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1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 showMasterSp="0">
  <p:cSld name="Slide 2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6">
  <p:cSld name="Slide 36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>
            <p:ph idx="2" type="pic"/>
          </p:nvPr>
        </p:nvSpPr>
        <p:spPr>
          <a:xfrm>
            <a:off x="2431189" y="1994877"/>
            <a:ext cx="7329622" cy="410282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270000" sx="92000" rotWithShape="0" algn="t" dir="5400000" dist="127000" sy="92000">
              <a:schemeClr val="accent1">
                <a:alpha val="33725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3">
  <p:cSld name="Slide 4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2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5">
  <p:cSld name="Slide 65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rot="10800000">
            <a:off x="1" y="333811"/>
            <a:ext cx="12192000" cy="6524189"/>
          </a:xfrm>
          <a:custGeom>
            <a:rect b="b" l="l" r="r" t="t"/>
            <a:pathLst>
              <a:path extrusionOk="0" h="6524189" w="12192000">
                <a:moveTo>
                  <a:pt x="0" y="0"/>
                </a:moveTo>
                <a:lnTo>
                  <a:pt x="12192000" y="0"/>
                </a:lnTo>
                <a:lnTo>
                  <a:pt x="12192000" y="520376"/>
                </a:lnTo>
                <a:lnTo>
                  <a:pt x="12158275" y="525151"/>
                </a:lnTo>
                <a:cubicBezTo>
                  <a:pt x="7415213" y="1242283"/>
                  <a:pt x="3301696" y="3236385"/>
                  <a:pt x="504422" y="6000075"/>
                </a:cubicBezTo>
                <a:lnTo>
                  <a:pt x="0" y="652418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4">
  <p:cSld name="Slide 44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8320144" y="0"/>
            <a:ext cx="3871856" cy="68580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5">
  <p:cSld name="Slide 45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 flipH="1" rot="10800000">
            <a:off x="0" y="3886200"/>
            <a:ext cx="5911017" cy="2971800"/>
          </a:xfrm>
          <a:custGeom>
            <a:rect b="b" l="l" r="r" t="t"/>
            <a:pathLst>
              <a:path extrusionOk="0" h="5756786" w="1145045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6"/>
          <p:cNvSpPr/>
          <p:nvPr/>
        </p:nvSpPr>
        <p:spPr>
          <a:xfrm flipH="1">
            <a:off x="6280982" y="0"/>
            <a:ext cx="5911017" cy="2971800"/>
          </a:xfrm>
          <a:custGeom>
            <a:rect b="b" l="l" r="r" t="t"/>
            <a:pathLst>
              <a:path extrusionOk="0" h="5756786" w="1145045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fmla="val 1464" name="adj"/>
            </a:avLst>
          </a:prstGeom>
          <a:solidFill>
            <a:schemeClr val="lt1"/>
          </a:solidFill>
          <a:ln>
            <a:noFill/>
          </a:ln>
          <a:effectLst>
            <a:outerShdw blurRad="965200" sx="89000" rotWithShape="0" algn="t" dir="5400000" dist="368300" sy="89000">
              <a:schemeClr val="accen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6"/>
          <p:cNvSpPr/>
          <p:nvPr>
            <p:ph idx="2" type="pic"/>
          </p:nvPr>
        </p:nvSpPr>
        <p:spPr>
          <a:xfrm>
            <a:off x="6456565" y="1352550"/>
            <a:ext cx="4617993" cy="464573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4832577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Google Shape;71;p17"/>
          <p:cNvSpPr/>
          <p:nvPr>
            <p:ph idx="3" type="pic"/>
          </p:nvPr>
        </p:nvSpPr>
        <p:spPr>
          <a:xfrm>
            <a:off x="1140646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2" name="Google Shape;72;p17"/>
          <p:cNvSpPr/>
          <p:nvPr>
            <p:ph idx="4" type="pic"/>
          </p:nvPr>
        </p:nvSpPr>
        <p:spPr>
          <a:xfrm>
            <a:off x="8524508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>
            <p:ph idx="2" type="pic"/>
          </p:nvPr>
        </p:nvSpPr>
        <p:spPr>
          <a:xfrm>
            <a:off x="1221659" y="1609272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Google Shape;75;p18"/>
          <p:cNvSpPr/>
          <p:nvPr>
            <p:ph idx="3" type="pic"/>
          </p:nvPr>
        </p:nvSpPr>
        <p:spPr>
          <a:xfrm>
            <a:off x="3822291" y="2309820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Google Shape;76;p18"/>
          <p:cNvSpPr/>
          <p:nvPr>
            <p:ph idx="4" type="pic"/>
          </p:nvPr>
        </p:nvSpPr>
        <p:spPr>
          <a:xfrm>
            <a:off x="6422923" y="1609272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7" name="Google Shape;77;p18"/>
          <p:cNvSpPr/>
          <p:nvPr>
            <p:ph idx="5" type="pic"/>
          </p:nvPr>
        </p:nvSpPr>
        <p:spPr>
          <a:xfrm>
            <a:off x="9023555" y="2309820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3" showMasterSp="0">
  <p:cSld name="Slide 3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/>
          <p:nvPr>
            <p:ph idx="2" type="pic"/>
          </p:nvPr>
        </p:nvSpPr>
        <p:spPr>
          <a:xfrm>
            <a:off x="2458066" y="914400"/>
            <a:ext cx="7275870" cy="296442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457200" sx="99000" rotWithShape="0" algn="t" dir="5400000" dist="50800" sy="99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Google Shape;81;p19"/>
          <p:cNvSpPr/>
          <p:nvPr/>
        </p:nvSpPr>
        <p:spPr>
          <a:xfrm>
            <a:off x="0" y="4557486"/>
            <a:ext cx="12192000" cy="230051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9">
  <p:cSld name="Slide 59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>
            <p:ph idx="2" type="pic"/>
          </p:nvPr>
        </p:nvSpPr>
        <p:spPr>
          <a:xfrm>
            <a:off x="5206181" y="0"/>
            <a:ext cx="698581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9">
  <p:cSld name="Slide 29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>
            <p:ph idx="2" type="pic"/>
          </p:nvPr>
        </p:nvSpPr>
        <p:spPr>
          <a:xfrm>
            <a:off x="7924800" y="-1364150"/>
            <a:ext cx="8534400" cy="95863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2">
  <p:cSld name="Slide 6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>
            <p:ph idx="2" type="pic"/>
          </p:nvPr>
        </p:nvSpPr>
        <p:spPr>
          <a:xfrm>
            <a:off x="2" y="-1"/>
            <a:ext cx="12191999" cy="5582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6">
  <p:cSld name="Slide 5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8" name="Google Shape;88;p22"/>
          <p:cNvSpPr/>
          <p:nvPr>
            <p:ph idx="3" type="pic"/>
          </p:nvPr>
        </p:nvSpPr>
        <p:spPr>
          <a:xfrm>
            <a:off x="1499419" y="3429000"/>
            <a:ext cx="9193162" cy="3679723"/>
          </a:xfrm>
          <a:prstGeom prst="rect">
            <a:avLst/>
          </a:prstGeom>
          <a:noFill/>
          <a:ln>
            <a:noFill/>
          </a:ln>
          <a:effectLst>
            <a:outerShdw blurRad="939800" sx="93000" rotWithShape="0" algn="t" dir="5400000" dist="127000" sy="93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showMasterSp="0">
  <p:cSld name="Slide 2">
    <p:bg>
      <p:bgPr>
        <a:solidFill>
          <a:srgbClr val="F2F2F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8483277" y="6304843"/>
            <a:ext cx="2616200" cy="246775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2" name="Google Shape;92;p23"/>
          <p:cNvGrpSpPr/>
          <p:nvPr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93" name="Google Shape;93;p23"/>
            <p:cNvSpPr/>
            <p:nvPr/>
          </p:nvSpPr>
          <p:spPr>
            <a:xfrm>
              <a:off x="10716193" y="373384"/>
              <a:ext cx="878197" cy="285333"/>
            </a:xfrm>
            <a:custGeom>
              <a:rect b="b" l="l" r="r" t="t"/>
              <a:pathLst>
                <a:path extrusionOk="0" h="278606" w="878197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39700" rotWithShape="0" algn="t" dir="5400000" dist="25400">
                <a:srgbClr val="000000">
                  <a:alpha val="1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94" name="Google Shape;94;p23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</p:grpSpPr>
          <p:sp>
            <p:nvSpPr>
              <p:cNvPr id="95" name="Google Shape;95;p23"/>
              <p:cNvSpPr/>
              <p:nvPr/>
            </p:nvSpPr>
            <p:spPr>
              <a:xfrm>
                <a:off x="11514784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>
                <a:off x="11264553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7" name="Google Shape;97;p23"/>
              <p:cNvSpPr/>
              <p:nvPr/>
            </p:nvSpPr>
            <p:spPr>
              <a:xfrm>
                <a:off x="11013281" y="6450762"/>
                <a:ext cx="171823" cy="168699"/>
              </a:xfrm>
              <a:custGeom>
                <a:rect b="b" l="l" r="r" t="t"/>
                <a:pathLst>
                  <a:path extrusionOk="0" h="471" w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showMasterSp="0">
  <p:cSld name="Slide 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4"/>
          <p:cNvSpPr/>
          <p:nvPr/>
        </p:nvSpPr>
        <p:spPr>
          <a:xfrm>
            <a:off x="8483277" y="6304843"/>
            <a:ext cx="2616200" cy="246775"/>
          </a:xfrm>
          <a:prstGeom prst="roundRect">
            <a:avLst>
              <a:gd fmla="val 50000" name="adj"/>
            </a:avLst>
          </a:prstGeom>
          <a:solidFill>
            <a:srgbClr val="DE0034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1" name="Google Shape;101;p24"/>
          <p:cNvGrpSpPr/>
          <p:nvPr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02" name="Google Shape;102;p24"/>
            <p:cNvSpPr/>
            <p:nvPr/>
          </p:nvSpPr>
          <p:spPr>
            <a:xfrm>
              <a:off x="10716193" y="373384"/>
              <a:ext cx="878197" cy="285333"/>
            </a:xfrm>
            <a:custGeom>
              <a:rect b="b" l="l" r="r" t="t"/>
              <a:pathLst>
                <a:path extrusionOk="0" h="278606" w="878197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rotWithShape="0" algn="t" dir="5400000" dist="25400">
                <a:srgbClr val="000000">
                  <a:alpha val="1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3" name="Google Shape;103;p24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</p:grpSpPr>
          <p:sp>
            <p:nvSpPr>
              <p:cNvPr id="104" name="Google Shape;104;p24"/>
              <p:cNvSpPr/>
              <p:nvPr/>
            </p:nvSpPr>
            <p:spPr>
              <a:xfrm>
                <a:off x="11514784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5" name="Google Shape;105;p24"/>
              <p:cNvSpPr/>
              <p:nvPr/>
            </p:nvSpPr>
            <p:spPr>
              <a:xfrm>
                <a:off x="11264553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24"/>
              <p:cNvSpPr/>
              <p:nvPr/>
            </p:nvSpPr>
            <p:spPr>
              <a:xfrm>
                <a:off x="11013281" y="6450762"/>
                <a:ext cx="171823" cy="168699"/>
              </a:xfrm>
              <a:custGeom>
                <a:rect b="b" l="l" r="r" t="t"/>
                <a:pathLst>
                  <a:path extrusionOk="0" h="471" w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107" name="Google Shape;107;p24"/>
          <p:cNvSpPr txBox="1"/>
          <p:nvPr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Copyright © </a:t>
            </a: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All rights.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showMasterSp="0">
  <p:cSld name="Slide 4">
    <p:bg>
      <p:bgPr>
        <a:solidFill>
          <a:srgbClr val="18112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25"/>
          <p:cNvGrpSpPr/>
          <p:nvPr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111" name="Google Shape;111;p25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</p:grpSpPr>
          <p:sp>
            <p:nvSpPr>
              <p:cNvPr id="112" name="Google Shape;112;p25"/>
              <p:cNvSpPr/>
              <p:nvPr/>
            </p:nvSpPr>
            <p:spPr>
              <a:xfrm>
                <a:off x="2390410" y="2462556"/>
                <a:ext cx="7404407" cy="2347711"/>
              </a:xfrm>
              <a:custGeom>
                <a:rect b="b" l="l" r="r" t="t"/>
                <a:pathLst>
                  <a:path extrusionOk="0" h="10000" w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40000"/>
                    </a:srgbClr>
                  </a:gs>
                  <a:gs pos="100000">
                    <a:srgbClr val="BFBFBF">
                      <a:alpha val="4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3" name="Google Shape;113;p25"/>
              <p:cNvSpPr/>
              <p:nvPr/>
            </p:nvSpPr>
            <p:spPr>
              <a:xfrm>
                <a:off x="2390775" y="473075"/>
                <a:ext cx="3184525" cy="4337050"/>
              </a:xfrm>
              <a:custGeom>
                <a:rect b="b" l="l" r="r" t="t"/>
                <a:pathLst>
                  <a:path extrusionOk="0" h="2732" w="2006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4" name="Google Shape;114;p25"/>
              <p:cNvSpPr/>
              <p:nvPr/>
            </p:nvSpPr>
            <p:spPr>
              <a:xfrm>
                <a:off x="6616700" y="2517775"/>
                <a:ext cx="3184525" cy="4340225"/>
              </a:xfrm>
              <a:custGeom>
                <a:rect b="b" l="l" r="r" t="t"/>
                <a:pathLst>
                  <a:path extrusionOk="0" h="2734" w="2006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5" name="Google Shape;115;p25"/>
              <p:cNvSpPr/>
              <p:nvPr/>
            </p:nvSpPr>
            <p:spPr>
              <a:xfrm>
                <a:off x="3830638" y="3175"/>
                <a:ext cx="5334000" cy="6854825"/>
              </a:xfrm>
              <a:custGeom>
                <a:rect b="b" l="l" r="r" t="t"/>
                <a:pathLst>
                  <a:path extrusionOk="0" h="4318" w="3360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16" name="Google Shape;116;p25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117" name="Google Shape;117;p25"/>
              <p:cNvSpPr/>
              <p:nvPr/>
            </p:nvSpPr>
            <p:spPr>
              <a:xfrm>
                <a:off x="6337281" y="2988658"/>
                <a:ext cx="3988957" cy="1267195"/>
              </a:xfrm>
              <a:custGeom>
                <a:rect b="b" l="l" r="r" t="t"/>
                <a:pathLst>
                  <a:path extrusionOk="0" h="1267195" w="3988957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5"/>
              <p:cNvSpPr/>
              <p:nvPr/>
            </p:nvSpPr>
            <p:spPr>
              <a:xfrm>
                <a:off x="4508857" y="2993906"/>
                <a:ext cx="1705772" cy="1269817"/>
              </a:xfrm>
              <a:custGeom>
                <a:rect b="b" l="l" r="r" t="t"/>
                <a:pathLst>
                  <a:path extrusionOk="0" h="1269817" w="1705772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" name="Google Shape;119;p25"/>
          <p:cNvSpPr/>
          <p:nvPr/>
        </p:nvSpPr>
        <p:spPr>
          <a:xfrm>
            <a:off x="8483277" y="6304843"/>
            <a:ext cx="2616200" cy="246775"/>
          </a:xfrm>
          <a:prstGeom prst="roundRect">
            <a:avLst>
              <a:gd fmla="val 50000" name="adj"/>
            </a:avLst>
          </a:prstGeom>
          <a:solidFill>
            <a:srgbClr val="181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0" name="Google Shape;120;p25"/>
          <p:cNvGrpSpPr/>
          <p:nvPr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21" name="Google Shape;121;p25"/>
            <p:cNvSpPr/>
            <p:nvPr/>
          </p:nvSpPr>
          <p:spPr>
            <a:xfrm>
              <a:off x="10716193" y="373384"/>
              <a:ext cx="878197" cy="285333"/>
            </a:xfrm>
            <a:custGeom>
              <a:rect b="b" l="l" r="r" t="t"/>
              <a:pathLst>
                <a:path extrusionOk="0" h="278606" w="878197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39700" rotWithShape="0" algn="t" dir="5400000" dist="25400">
                <a:srgbClr val="000000">
                  <a:alpha val="1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2" name="Google Shape;122;p25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</p:grpSpPr>
          <p:sp>
            <p:nvSpPr>
              <p:cNvPr id="123" name="Google Shape;123;p25"/>
              <p:cNvSpPr/>
              <p:nvPr/>
            </p:nvSpPr>
            <p:spPr>
              <a:xfrm>
                <a:off x="11514784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25"/>
              <p:cNvSpPr/>
              <p:nvPr/>
            </p:nvSpPr>
            <p:spPr>
              <a:xfrm>
                <a:off x="11264553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>
                <a:off x="11013281" y="6450762"/>
                <a:ext cx="171823" cy="168699"/>
              </a:xfrm>
              <a:custGeom>
                <a:rect b="b" l="l" r="r" t="t"/>
                <a:pathLst>
                  <a:path extrusionOk="0" h="471" w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126" name="Google Shape;126;p25"/>
          <p:cNvSpPr txBox="1"/>
          <p:nvPr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Copyright © </a:t>
            </a: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All rights.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showMasterSp="0">
  <p:cSld name="Slide 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>
            <p:ph idx="2" type="pic"/>
          </p:nvPr>
        </p:nvSpPr>
        <p:spPr>
          <a:xfrm>
            <a:off x="614516" y="2285998"/>
            <a:ext cx="10962968" cy="342900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52400" sx="97000" rotWithShape="0" algn="t" dir="5400000" dist="101600" sy="97000">
              <a:srgbClr val="000000">
                <a:alpha val="2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/>
          <p:nvPr>
            <p:ph idx="2" type="pic"/>
          </p:nvPr>
        </p:nvSpPr>
        <p:spPr>
          <a:xfrm>
            <a:off x="831953" y="849216"/>
            <a:ext cx="5087559" cy="51562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>
            <p:ph idx="2" type="pic"/>
          </p:nvPr>
        </p:nvSpPr>
        <p:spPr>
          <a:xfrm>
            <a:off x="4602482" y="1146629"/>
            <a:ext cx="2987038" cy="456474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558800" sx="91000" rotWithShape="0" algn="t" dir="5400000" dist="444500" sy="91000">
              <a:schemeClr val="accent1">
                <a:alpha val="2196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>
            <p:ph idx="2" type="pic"/>
          </p:nvPr>
        </p:nvSpPr>
        <p:spPr>
          <a:xfrm>
            <a:off x="6096001" y="1063058"/>
            <a:ext cx="5084593" cy="473188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0">
  <p:cSld name="Slide 30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>
            <p:ph idx="2" type="pic"/>
          </p:nvPr>
        </p:nvSpPr>
        <p:spPr>
          <a:xfrm>
            <a:off x="-4267200" y="-1364150"/>
            <a:ext cx="8534400" cy="95863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>
            <p:ph idx="2" type="pic"/>
          </p:nvPr>
        </p:nvSpPr>
        <p:spPr>
          <a:xfrm>
            <a:off x="0" y="0"/>
            <a:ext cx="12192000" cy="50156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showMasterSp="0">
  <p:cSld name="Slide 1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/>
          <p:nvPr/>
        </p:nvSpPr>
        <p:spPr>
          <a:xfrm>
            <a:off x="3831771" y="0"/>
            <a:ext cx="83602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32"/>
          <p:cNvSpPr/>
          <p:nvPr>
            <p:ph idx="2" type="pic"/>
          </p:nvPr>
        </p:nvSpPr>
        <p:spPr>
          <a:xfrm>
            <a:off x="4311756" y="747956"/>
            <a:ext cx="3165675" cy="166235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2" name="Google Shape;142;p32"/>
          <p:cNvSpPr/>
          <p:nvPr>
            <p:ph idx="3" type="pic"/>
          </p:nvPr>
        </p:nvSpPr>
        <p:spPr>
          <a:xfrm>
            <a:off x="4311757" y="2610465"/>
            <a:ext cx="3165675" cy="166235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Google Shape;143;p32"/>
          <p:cNvSpPr/>
          <p:nvPr>
            <p:ph idx="4" type="pic"/>
          </p:nvPr>
        </p:nvSpPr>
        <p:spPr>
          <a:xfrm>
            <a:off x="4311758" y="4472974"/>
            <a:ext cx="3165675" cy="166235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 showMasterSp="0">
  <p:cSld name="Slide 1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/>
          <p:nvPr>
            <p:ph idx="2" type="pic"/>
          </p:nvPr>
        </p:nvSpPr>
        <p:spPr>
          <a:xfrm>
            <a:off x="965368" y="1094741"/>
            <a:ext cx="10111907" cy="3961679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/>
          <p:nvPr>
            <p:ph idx="2" type="pic"/>
          </p:nvPr>
        </p:nvSpPr>
        <p:spPr>
          <a:xfrm>
            <a:off x="3265467" y="1814585"/>
            <a:ext cx="671512" cy="671512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rotWithShape="0" algn="t" dir="54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8" name="Google Shape;148;p34"/>
          <p:cNvSpPr/>
          <p:nvPr>
            <p:ph idx="3" type="pic"/>
          </p:nvPr>
        </p:nvSpPr>
        <p:spPr>
          <a:xfrm>
            <a:off x="8255023" y="1814585"/>
            <a:ext cx="671512" cy="671512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rotWithShape="0" algn="t" dir="54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/>
          <p:nvPr/>
        </p:nvSpPr>
        <p:spPr>
          <a:xfrm>
            <a:off x="0" y="0"/>
            <a:ext cx="12191999" cy="50364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35"/>
          <p:cNvSpPr/>
          <p:nvPr>
            <p:ph idx="2" type="pic"/>
          </p:nvPr>
        </p:nvSpPr>
        <p:spPr>
          <a:xfrm>
            <a:off x="6096000" y="0"/>
            <a:ext cx="6096001" cy="5036457"/>
          </a:xfrm>
          <a:prstGeom prst="rect">
            <a:avLst/>
          </a:prstGeom>
          <a:noFill/>
          <a:ln>
            <a:noFill/>
          </a:ln>
          <a:effectLst>
            <a:outerShdw blurRad="152400" sx="97000" rotWithShape="0" dir="16200000" dist="165100" sy="97000">
              <a:srgbClr val="000000">
                <a:alpha val="666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36"/>
          <p:cNvSpPr/>
          <p:nvPr>
            <p:ph idx="2" type="pic"/>
          </p:nvPr>
        </p:nvSpPr>
        <p:spPr>
          <a:xfrm>
            <a:off x="4002054" y="1146629"/>
            <a:ext cx="4187892" cy="5711371"/>
          </a:xfrm>
          <a:prstGeom prst="rect">
            <a:avLst/>
          </a:prstGeom>
          <a:noFill/>
          <a:ln>
            <a:noFill/>
          </a:ln>
          <a:effectLst>
            <a:outerShdw blurRad="571500" sx="89000" rotWithShape="0" algn="t" dir="5400000" dist="673100" sy="89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>
  <p:cSld name="Slide 18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/>
          <p:nvPr>
            <p:ph idx="2" type="pic"/>
          </p:nvPr>
        </p:nvSpPr>
        <p:spPr>
          <a:xfrm>
            <a:off x="6234107" y="899886"/>
            <a:ext cx="3968898" cy="32541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673100" sx="90000" rotWithShape="0" algn="t" dir="5400000" dist="330200" sy="90000">
              <a:schemeClr val="accent1">
                <a:alpha val="4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>
  <p:cSld name="Slide 19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/>
          <p:nvPr>
            <p:ph idx="2" type="pic"/>
          </p:nvPr>
        </p:nvSpPr>
        <p:spPr>
          <a:xfrm>
            <a:off x="4688114" y="667657"/>
            <a:ext cx="2815772" cy="552268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482600" sx="98000" rotWithShape="0" algn="t" dir="5400000" dist="177800" sy="98000">
              <a:schemeClr val="accent1">
                <a:alpha val="24705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>
  <p:cSld name="Slide 20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/>
          <p:nvPr>
            <p:ph idx="2" type="pic"/>
          </p:nvPr>
        </p:nvSpPr>
        <p:spPr>
          <a:xfrm>
            <a:off x="5633884" y="744795"/>
            <a:ext cx="5476894" cy="5368413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/>
          <p:nvPr>
            <p:ph idx="2" type="pic"/>
          </p:nvPr>
        </p:nvSpPr>
        <p:spPr>
          <a:xfrm>
            <a:off x="903926" y="1723573"/>
            <a:ext cx="3325564" cy="236711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3" name="Google Shape;163;p40"/>
          <p:cNvSpPr/>
          <p:nvPr>
            <p:ph idx="3" type="pic"/>
          </p:nvPr>
        </p:nvSpPr>
        <p:spPr>
          <a:xfrm>
            <a:off x="4433218" y="1723573"/>
            <a:ext cx="3325564" cy="236711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4" name="Google Shape;164;p40"/>
          <p:cNvSpPr/>
          <p:nvPr>
            <p:ph idx="4" type="pic"/>
          </p:nvPr>
        </p:nvSpPr>
        <p:spPr>
          <a:xfrm>
            <a:off x="7962510" y="1723573"/>
            <a:ext cx="3325564" cy="236711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>
  <p:cSld name="Slide 17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>
            <p:ph idx="2" type="pic"/>
          </p:nvPr>
        </p:nvSpPr>
        <p:spPr>
          <a:xfrm>
            <a:off x="3657042" y="689430"/>
            <a:ext cx="4877916" cy="5479143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977900" sx="93000" rotWithShape="0" algn="t" dir="5400000" dist="381000" sy="93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/>
          <p:nvPr>
            <p:ph idx="2" type="pic"/>
          </p:nvPr>
        </p:nvSpPr>
        <p:spPr>
          <a:xfrm>
            <a:off x="1" y="0"/>
            <a:ext cx="12192000" cy="3428999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/>
          <p:nvPr>
            <p:ph idx="2" type="pic"/>
          </p:nvPr>
        </p:nvSpPr>
        <p:spPr>
          <a:xfrm>
            <a:off x="589934" y="1738838"/>
            <a:ext cx="4575739" cy="243406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9" name="Google Shape;169;p42"/>
          <p:cNvSpPr/>
          <p:nvPr>
            <p:ph idx="3" type="pic"/>
          </p:nvPr>
        </p:nvSpPr>
        <p:spPr>
          <a:xfrm>
            <a:off x="6274159" y="1738838"/>
            <a:ext cx="4575739" cy="243406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/>
          <p:nvPr>
            <p:ph idx="2" type="pic"/>
          </p:nvPr>
        </p:nvSpPr>
        <p:spPr>
          <a:xfrm>
            <a:off x="5675086" y="1486148"/>
            <a:ext cx="6639817" cy="3071338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2" name="Google Shape;172;p43"/>
          <p:cNvSpPr/>
          <p:nvPr>
            <p:ph idx="3" type="pic"/>
          </p:nvPr>
        </p:nvSpPr>
        <p:spPr>
          <a:xfrm>
            <a:off x="7053943" y="3082414"/>
            <a:ext cx="5260961" cy="2839415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52400" sx="99000" rotWithShape="0" algn="t" dir="5400000" dist="50800" sy="99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8" showMasterSp="0">
  <p:cSld name="Slide 28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/>
          <p:nvPr/>
        </p:nvSpPr>
        <p:spPr>
          <a:xfrm>
            <a:off x="742950" y="1"/>
            <a:ext cx="10706100" cy="6857999"/>
          </a:xfrm>
          <a:custGeom>
            <a:rect b="b" l="l" r="r" t="t"/>
            <a:pathLst>
              <a:path extrusionOk="0" h="6857999" w="10706100">
                <a:moveTo>
                  <a:pt x="232593" y="0"/>
                </a:moveTo>
                <a:lnTo>
                  <a:pt x="10473509" y="0"/>
                </a:lnTo>
                <a:lnTo>
                  <a:pt x="10516777" y="60406"/>
                </a:lnTo>
                <a:cubicBezTo>
                  <a:pt x="10638283" y="257030"/>
                  <a:pt x="10706100" y="486423"/>
                  <a:pt x="10706100" y="725987"/>
                </a:cubicBezTo>
                <a:cubicBezTo>
                  <a:pt x="10706100" y="725987"/>
                  <a:pt x="10706100" y="725987"/>
                  <a:pt x="10706100" y="6132014"/>
                </a:cubicBezTo>
                <a:cubicBezTo>
                  <a:pt x="10706100" y="6371577"/>
                  <a:pt x="10638282" y="6600972"/>
                  <a:pt x="10516777" y="6797596"/>
                </a:cubicBezTo>
                <a:lnTo>
                  <a:pt x="10473510" y="6857999"/>
                </a:lnTo>
                <a:lnTo>
                  <a:pt x="232591" y="6857999"/>
                </a:lnTo>
                <a:lnTo>
                  <a:pt x="189324" y="6797596"/>
                </a:lnTo>
                <a:cubicBezTo>
                  <a:pt x="67818" y="6600972"/>
                  <a:pt x="0" y="6371577"/>
                  <a:pt x="0" y="6132014"/>
                </a:cubicBezTo>
                <a:cubicBezTo>
                  <a:pt x="0" y="6132014"/>
                  <a:pt x="0" y="6132014"/>
                  <a:pt x="0" y="725987"/>
                </a:cubicBezTo>
                <a:cubicBezTo>
                  <a:pt x="0" y="486423"/>
                  <a:pt x="67818" y="257030"/>
                  <a:pt x="189324" y="60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4"/>
          <p:cNvSpPr/>
          <p:nvPr/>
        </p:nvSpPr>
        <p:spPr>
          <a:xfrm>
            <a:off x="1428750" y="1"/>
            <a:ext cx="9334500" cy="6857999"/>
          </a:xfrm>
          <a:custGeom>
            <a:rect b="b" l="l" r="r" t="t"/>
            <a:pathLst>
              <a:path extrusionOk="0" h="6857999" w="9334500">
                <a:moveTo>
                  <a:pt x="777222" y="0"/>
                </a:moveTo>
                <a:lnTo>
                  <a:pt x="8557282" y="0"/>
                </a:lnTo>
                <a:lnTo>
                  <a:pt x="8723502" y="83090"/>
                </a:lnTo>
                <a:cubicBezTo>
                  <a:pt x="9097983" y="272260"/>
                  <a:pt x="9334500" y="654536"/>
                  <a:pt x="9334500" y="1072280"/>
                </a:cubicBezTo>
                <a:cubicBezTo>
                  <a:pt x="9334500" y="1072280"/>
                  <a:pt x="9334500" y="1072280"/>
                  <a:pt x="9334500" y="5785720"/>
                </a:cubicBezTo>
                <a:cubicBezTo>
                  <a:pt x="9334500" y="6203464"/>
                  <a:pt x="9097983" y="6585744"/>
                  <a:pt x="8723502" y="6774910"/>
                </a:cubicBezTo>
                <a:cubicBezTo>
                  <a:pt x="8723502" y="6774910"/>
                  <a:pt x="8723502" y="6774910"/>
                  <a:pt x="8614752" y="6829272"/>
                </a:cubicBezTo>
                <a:lnTo>
                  <a:pt x="8557285" y="6857999"/>
                </a:lnTo>
                <a:lnTo>
                  <a:pt x="777219" y="6857999"/>
                </a:lnTo>
                <a:lnTo>
                  <a:pt x="611002" y="6774910"/>
                </a:lnTo>
                <a:cubicBezTo>
                  <a:pt x="236517" y="6585744"/>
                  <a:pt x="0" y="6203464"/>
                  <a:pt x="0" y="5785720"/>
                </a:cubicBezTo>
                <a:cubicBezTo>
                  <a:pt x="0" y="5785720"/>
                  <a:pt x="0" y="5785720"/>
                  <a:pt x="0" y="1072280"/>
                </a:cubicBezTo>
                <a:cubicBezTo>
                  <a:pt x="0" y="654536"/>
                  <a:pt x="236517" y="272260"/>
                  <a:pt x="611002" y="83090"/>
                </a:cubicBezTo>
                <a:cubicBezTo>
                  <a:pt x="611002" y="83090"/>
                  <a:pt x="611002" y="83090"/>
                  <a:pt x="755748" y="107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4"/>
          <p:cNvSpPr/>
          <p:nvPr/>
        </p:nvSpPr>
        <p:spPr>
          <a:xfrm>
            <a:off x="2076450" y="2"/>
            <a:ext cx="8039100" cy="6857998"/>
          </a:xfrm>
          <a:custGeom>
            <a:rect b="b" l="l" r="r" t="t"/>
            <a:pathLst>
              <a:path extrusionOk="0" h="6857998" w="8039100">
                <a:moveTo>
                  <a:pt x="1621307" y="0"/>
                </a:moveTo>
                <a:lnTo>
                  <a:pt x="6417796" y="0"/>
                </a:lnTo>
                <a:lnTo>
                  <a:pt x="6499890" y="41037"/>
                </a:lnTo>
                <a:cubicBezTo>
                  <a:pt x="6793601" y="187858"/>
                  <a:pt x="7129271" y="355654"/>
                  <a:pt x="7512894" y="547420"/>
                </a:cubicBezTo>
                <a:cubicBezTo>
                  <a:pt x="7835406" y="710337"/>
                  <a:pt x="8039100" y="1039563"/>
                  <a:pt x="8039100" y="1399334"/>
                </a:cubicBezTo>
                <a:cubicBezTo>
                  <a:pt x="8039100" y="1399334"/>
                  <a:pt x="8039100" y="1399334"/>
                  <a:pt x="8039100" y="5458664"/>
                </a:cubicBezTo>
                <a:cubicBezTo>
                  <a:pt x="8039100" y="5818435"/>
                  <a:pt x="7835406" y="6147665"/>
                  <a:pt x="7512894" y="6310579"/>
                </a:cubicBezTo>
                <a:cubicBezTo>
                  <a:pt x="7512894" y="6310579"/>
                  <a:pt x="7512894" y="6310579"/>
                  <a:pt x="6515624" y="6809096"/>
                </a:cubicBezTo>
                <a:lnTo>
                  <a:pt x="6417797" y="6857998"/>
                </a:lnTo>
                <a:lnTo>
                  <a:pt x="1621306" y="6857998"/>
                </a:lnTo>
                <a:lnTo>
                  <a:pt x="1539213" y="6816961"/>
                </a:lnTo>
                <a:cubicBezTo>
                  <a:pt x="1245502" y="6670141"/>
                  <a:pt x="909833" y="6502345"/>
                  <a:pt x="526210" y="6310579"/>
                </a:cubicBezTo>
                <a:cubicBezTo>
                  <a:pt x="203694" y="6147665"/>
                  <a:pt x="0" y="5818435"/>
                  <a:pt x="0" y="5458664"/>
                </a:cubicBezTo>
                <a:cubicBezTo>
                  <a:pt x="0" y="5458664"/>
                  <a:pt x="0" y="5458664"/>
                  <a:pt x="0" y="1399334"/>
                </a:cubicBezTo>
                <a:cubicBezTo>
                  <a:pt x="0" y="1039563"/>
                  <a:pt x="203694" y="710337"/>
                  <a:pt x="526210" y="547420"/>
                </a:cubicBezTo>
                <a:cubicBezTo>
                  <a:pt x="526210" y="547420"/>
                  <a:pt x="526210" y="547420"/>
                  <a:pt x="1523478" y="489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4"/>
          <p:cNvSpPr/>
          <p:nvPr/>
        </p:nvSpPr>
        <p:spPr>
          <a:xfrm>
            <a:off x="2685143" y="1"/>
            <a:ext cx="6821714" cy="6857998"/>
          </a:xfrm>
          <a:custGeom>
            <a:rect b="b" l="l" r="r" t="t"/>
            <a:pathLst>
              <a:path extrusionOk="0" h="6857998" w="6821714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rgbClr val="FF295C">
                  <a:alpha val="7843"/>
                </a:srgbClr>
              </a:gs>
              <a:gs pos="100000">
                <a:srgbClr val="FFA16E">
                  <a:alpha val="7843"/>
                </a:srgbClr>
              </a:gs>
            </a:gsLst>
            <a:lin ang="2700000" scaled="0"/>
          </a:gra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4"/>
          <p:cNvSpPr/>
          <p:nvPr/>
        </p:nvSpPr>
        <p:spPr>
          <a:xfrm>
            <a:off x="3334003" y="326571"/>
            <a:ext cx="5523994" cy="6204858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/>
          <p:nvPr/>
        </p:nvSpPr>
        <p:spPr>
          <a:xfrm>
            <a:off x="3976914" y="1048726"/>
            <a:ext cx="4238172" cy="4760550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4"/>
          <p:cNvSpPr/>
          <p:nvPr/>
        </p:nvSpPr>
        <p:spPr>
          <a:xfrm>
            <a:off x="4673600" y="1831283"/>
            <a:ext cx="2844800" cy="3195436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1">
  <p:cSld name="Slide 3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/>
          <p:nvPr>
            <p:ph idx="2" type="pic"/>
          </p:nvPr>
        </p:nvSpPr>
        <p:spPr>
          <a:xfrm>
            <a:off x="1" y="0"/>
            <a:ext cx="12192000" cy="50292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2">
  <p:cSld name="Slide 3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/>
          <p:nvPr/>
        </p:nvSpPr>
        <p:spPr>
          <a:xfrm>
            <a:off x="0" y="160020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96000">
                <a:schemeClr val="accent2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4">
  <p:cSld name="Slide 3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/>
          <p:nvPr>
            <p:ph idx="2" type="pic"/>
          </p:nvPr>
        </p:nvSpPr>
        <p:spPr>
          <a:xfrm>
            <a:off x="0" y="1582057"/>
            <a:ext cx="12192000" cy="27432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7">
  <p:cSld name="Slide 37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8"/>
          <p:cNvSpPr/>
          <p:nvPr/>
        </p:nvSpPr>
        <p:spPr>
          <a:xfrm>
            <a:off x="5965645" y="0"/>
            <a:ext cx="6226357" cy="6858000"/>
          </a:xfrm>
          <a:custGeom>
            <a:rect b="b" l="l" r="r" t="t"/>
            <a:pathLst>
              <a:path extrusionOk="0" h="6858000" w="6226357">
                <a:moveTo>
                  <a:pt x="1723007" y="0"/>
                </a:moveTo>
                <a:lnTo>
                  <a:pt x="6226357" y="0"/>
                </a:lnTo>
                <a:lnTo>
                  <a:pt x="62263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c2.png" id="189" name="Google Shape;18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289419" y="638126"/>
            <a:ext cx="5352941" cy="533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8"/>
          <p:cNvSpPr/>
          <p:nvPr>
            <p:ph idx="2" type="pic"/>
          </p:nvPr>
        </p:nvSpPr>
        <p:spPr>
          <a:xfrm>
            <a:off x="6592875" y="1335789"/>
            <a:ext cx="4833257" cy="2844801"/>
          </a:xfrm>
          <a:prstGeom prst="rect">
            <a:avLst/>
          </a:prstGeom>
          <a:solidFill>
            <a:srgbClr val="F2F2F2">
              <a:alpha val="2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1" name="Google Shape;191;p48"/>
          <p:cNvSpPr/>
          <p:nvPr>
            <p:ph idx="3" type="pic"/>
          </p:nvPr>
        </p:nvSpPr>
        <p:spPr>
          <a:xfrm>
            <a:off x="5648494" y="1335789"/>
            <a:ext cx="4833257" cy="2844801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1270000" sx="81000" rotWithShape="0" algn="tl" dir="2700000" dist="419100" sy="81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2" name="Google Shape;192;p48"/>
          <p:cNvSpPr/>
          <p:nvPr>
            <p:ph idx="4" type="pic"/>
          </p:nvPr>
        </p:nvSpPr>
        <p:spPr>
          <a:xfrm>
            <a:off x="4704113" y="1335789"/>
            <a:ext cx="4833257" cy="2844801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1270000" sx="75000" rotWithShape="0" algn="tl" dir="2700000" dist="1790700" sy="75000">
              <a:srgbClr val="000000">
                <a:alpha val="2078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1">
  <p:cSld name="Slide 4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/>
          <p:nvPr/>
        </p:nvSpPr>
        <p:spPr>
          <a:xfrm>
            <a:off x="1" y="1"/>
            <a:ext cx="12191999" cy="6129602"/>
          </a:xfrm>
          <a:custGeom>
            <a:rect b="b" l="l" r="r" t="t"/>
            <a:pathLst>
              <a:path extrusionOk="0" h="5756786" w="1145045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49"/>
          <p:cNvSpPr/>
          <p:nvPr>
            <p:ph idx="2" type="pic"/>
          </p:nvPr>
        </p:nvSpPr>
        <p:spPr>
          <a:xfrm>
            <a:off x="1" y="1"/>
            <a:ext cx="11999557" cy="537058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2">
  <p:cSld name="Slide 4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0"/>
          <p:cNvSpPr/>
          <p:nvPr/>
        </p:nvSpPr>
        <p:spPr>
          <a:xfrm rot="10800000">
            <a:off x="1" y="728398"/>
            <a:ext cx="12191999" cy="6129602"/>
          </a:xfrm>
          <a:custGeom>
            <a:rect b="b" l="l" r="r" t="t"/>
            <a:pathLst>
              <a:path extrusionOk="0" h="5756786" w="1145045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50"/>
          <p:cNvSpPr/>
          <p:nvPr>
            <p:ph idx="2" type="pic"/>
          </p:nvPr>
        </p:nvSpPr>
        <p:spPr>
          <a:xfrm>
            <a:off x="192444" y="1487418"/>
            <a:ext cx="11999557" cy="5370582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9">
  <p:cSld name="Slide 39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>
            <p:ph idx="2" type="pic"/>
          </p:nvPr>
        </p:nvSpPr>
        <p:spPr>
          <a:xfrm>
            <a:off x="1644189" y="1302997"/>
            <a:ext cx="3785436" cy="425200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736600" sx="93000" rotWithShape="0" algn="t" dir="5400000" dist="254000" sy="93000">
              <a:schemeClr val="accent1">
                <a:alpha val="31764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6">
  <p:cSld name="Slide 46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1"/>
          <p:cNvSpPr/>
          <p:nvPr>
            <p:ph idx="2" type="pic"/>
          </p:nvPr>
        </p:nvSpPr>
        <p:spPr>
          <a:xfrm>
            <a:off x="0" y="0"/>
            <a:ext cx="4247535" cy="268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1" name="Google Shape;201;p51"/>
          <p:cNvSpPr/>
          <p:nvPr>
            <p:ph idx="3" type="pic"/>
          </p:nvPr>
        </p:nvSpPr>
        <p:spPr>
          <a:xfrm>
            <a:off x="4557252" y="0"/>
            <a:ext cx="7634748" cy="475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7">
  <p:cSld name="Slide 47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2"/>
          <p:cNvSpPr/>
          <p:nvPr>
            <p:ph idx="2" type="pic"/>
          </p:nvPr>
        </p:nvSpPr>
        <p:spPr>
          <a:xfrm>
            <a:off x="1473410" y="1157350"/>
            <a:ext cx="3149180" cy="314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4" name="Google Shape;204;p5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017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8">
  <p:cSld name="Slide 48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"/>
          <p:cNvSpPr/>
          <p:nvPr>
            <p:ph idx="2" type="pic"/>
          </p:nvPr>
        </p:nvSpPr>
        <p:spPr>
          <a:xfrm>
            <a:off x="0" y="4793227"/>
            <a:ext cx="12192000" cy="206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9">
  <p:cSld name="Slide 49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>
            <p:ph idx="2" type="pic"/>
          </p:nvPr>
        </p:nvSpPr>
        <p:spPr>
          <a:xfrm>
            <a:off x="0" y="0"/>
            <a:ext cx="6096000" cy="3672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0">
  <p:cSld name="Slide 50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5"/>
          <p:cNvSpPr/>
          <p:nvPr>
            <p:ph idx="2" type="pic"/>
          </p:nvPr>
        </p:nvSpPr>
        <p:spPr>
          <a:xfrm>
            <a:off x="3048000" y="1173480"/>
            <a:ext cx="3048000" cy="2385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1" name="Google Shape;211;p55"/>
          <p:cNvSpPr/>
          <p:nvPr>
            <p:ph idx="3" type="pic"/>
          </p:nvPr>
        </p:nvSpPr>
        <p:spPr>
          <a:xfrm>
            <a:off x="0" y="1173480"/>
            <a:ext cx="3048000" cy="2385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2" name="Google Shape;212;p55"/>
          <p:cNvSpPr/>
          <p:nvPr>
            <p:ph idx="4" type="pic"/>
          </p:nvPr>
        </p:nvSpPr>
        <p:spPr>
          <a:xfrm>
            <a:off x="6096000" y="1173480"/>
            <a:ext cx="3048000" cy="2385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1">
  <p:cSld name="Slide 5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6"/>
          <p:cNvSpPr/>
          <p:nvPr>
            <p:ph idx="2" type="pic"/>
          </p:nvPr>
        </p:nvSpPr>
        <p:spPr>
          <a:xfrm>
            <a:off x="6096000" y="0"/>
            <a:ext cx="455748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2">
  <p:cSld name="Slide 5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7"/>
          <p:cNvSpPr/>
          <p:nvPr>
            <p:ph idx="2" type="pic"/>
          </p:nvPr>
        </p:nvSpPr>
        <p:spPr>
          <a:xfrm>
            <a:off x="1054127" y="943265"/>
            <a:ext cx="4989869" cy="4971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7" name="Google Shape;217;p57"/>
          <p:cNvSpPr/>
          <p:nvPr>
            <p:ph idx="3" type="pic"/>
          </p:nvPr>
        </p:nvSpPr>
        <p:spPr>
          <a:xfrm>
            <a:off x="6148005" y="3476627"/>
            <a:ext cx="4989869" cy="243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8" name="Google Shape;218;p57"/>
          <p:cNvSpPr/>
          <p:nvPr>
            <p:ph idx="4" type="pic"/>
          </p:nvPr>
        </p:nvSpPr>
        <p:spPr>
          <a:xfrm>
            <a:off x="6148005" y="943266"/>
            <a:ext cx="4989869" cy="243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3">
  <p:cSld name="Slide 5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8"/>
          <p:cNvSpPr/>
          <p:nvPr>
            <p:ph idx="2" type="pic"/>
          </p:nvPr>
        </p:nvSpPr>
        <p:spPr>
          <a:xfrm>
            <a:off x="3805084" y="2492478"/>
            <a:ext cx="8386916" cy="321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4">
  <p:cSld name="Slide 54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9"/>
          <p:cNvSpPr/>
          <p:nvPr>
            <p:ph idx="2" type="pic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5" showMasterSp="0">
  <p:cSld name="Slide 55">
    <p:bg>
      <p:bgPr>
        <a:gradFill>
          <a:gsLst>
            <a:gs pos="0">
              <a:schemeClr val="accent1"/>
            </a:gs>
            <a:gs pos="4000">
              <a:schemeClr val="accent1"/>
            </a:gs>
            <a:gs pos="100000">
              <a:schemeClr val="accent2"/>
            </a:gs>
          </a:gsLst>
          <a:lin ang="18900000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0"/>
          <p:cNvSpPr/>
          <p:nvPr>
            <p:ph idx="2" type="pic"/>
          </p:nvPr>
        </p:nvSpPr>
        <p:spPr>
          <a:xfrm>
            <a:off x="2773680" y="993434"/>
            <a:ext cx="6644640" cy="4871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5" name="Google Shape;225;p60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60"/>
          <p:cNvGrpSpPr/>
          <p:nvPr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227" name="Google Shape;227;p60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</p:grpSpPr>
          <p:sp>
            <p:nvSpPr>
              <p:cNvPr id="228" name="Google Shape;228;p60"/>
              <p:cNvSpPr/>
              <p:nvPr/>
            </p:nvSpPr>
            <p:spPr>
              <a:xfrm>
                <a:off x="2390410" y="2462556"/>
                <a:ext cx="7404407" cy="2347711"/>
              </a:xfrm>
              <a:custGeom>
                <a:rect b="b" l="l" r="r" t="t"/>
                <a:pathLst>
                  <a:path extrusionOk="0" h="10000" w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rgbClr val="262626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9" name="Google Shape;229;p60"/>
              <p:cNvSpPr/>
              <p:nvPr/>
            </p:nvSpPr>
            <p:spPr>
              <a:xfrm>
                <a:off x="2390775" y="473075"/>
                <a:ext cx="3184525" cy="4337050"/>
              </a:xfrm>
              <a:custGeom>
                <a:rect b="b" l="l" r="r" t="t"/>
                <a:pathLst>
                  <a:path extrusionOk="0" h="2732" w="2006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0" name="Google Shape;230;p60"/>
              <p:cNvSpPr/>
              <p:nvPr/>
            </p:nvSpPr>
            <p:spPr>
              <a:xfrm>
                <a:off x="6616700" y="2517775"/>
                <a:ext cx="3184525" cy="4340225"/>
              </a:xfrm>
              <a:custGeom>
                <a:rect b="b" l="l" r="r" t="t"/>
                <a:pathLst>
                  <a:path extrusionOk="0" h="2734" w="2006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1" name="Google Shape;231;p60"/>
              <p:cNvSpPr/>
              <p:nvPr/>
            </p:nvSpPr>
            <p:spPr>
              <a:xfrm>
                <a:off x="3830638" y="3175"/>
                <a:ext cx="5334000" cy="6854825"/>
              </a:xfrm>
              <a:custGeom>
                <a:rect b="b" l="l" r="r" t="t"/>
                <a:pathLst>
                  <a:path extrusionOk="0" h="4318" w="3360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32" name="Google Shape;232;p60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233" name="Google Shape;233;p60"/>
              <p:cNvSpPr/>
              <p:nvPr/>
            </p:nvSpPr>
            <p:spPr>
              <a:xfrm>
                <a:off x="6337281" y="2988658"/>
                <a:ext cx="3988957" cy="1267195"/>
              </a:xfrm>
              <a:custGeom>
                <a:rect b="b" l="l" r="r" t="t"/>
                <a:pathLst>
                  <a:path extrusionOk="0" h="1267195" w="3988957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0"/>
              <p:cNvSpPr/>
              <p:nvPr/>
            </p:nvSpPr>
            <p:spPr>
              <a:xfrm>
                <a:off x="4508857" y="2993906"/>
                <a:ext cx="1705772" cy="1269817"/>
              </a:xfrm>
              <a:custGeom>
                <a:rect b="b" l="l" r="r" t="t"/>
                <a:pathLst>
                  <a:path extrusionOk="0" h="1269817" w="1705772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5" name="Google Shape;235;p60"/>
          <p:cNvSpPr/>
          <p:nvPr/>
        </p:nvSpPr>
        <p:spPr>
          <a:xfrm>
            <a:off x="8483277" y="6304843"/>
            <a:ext cx="2616200" cy="246775"/>
          </a:xfrm>
          <a:prstGeom prst="roundRect">
            <a:avLst>
              <a:gd fmla="val 50000" name="adj"/>
            </a:avLst>
          </a:prstGeom>
          <a:solidFill>
            <a:srgbClr val="DE0034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6" name="Google Shape;236;p60"/>
          <p:cNvGrpSpPr/>
          <p:nvPr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237" name="Google Shape;237;p60"/>
            <p:cNvSpPr/>
            <p:nvPr/>
          </p:nvSpPr>
          <p:spPr>
            <a:xfrm>
              <a:off x="10716193" y="373384"/>
              <a:ext cx="878197" cy="285333"/>
            </a:xfrm>
            <a:custGeom>
              <a:rect b="b" l="l" r="r" t="t"/>
              <a:pathLst>
                <a:path extrusionOk="0" h="278606" w="878197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rotWithShape="0" algn="t" dir="5400000" dist="25400">
                <a:srgbClr val="000000">
                  <a:alpha val="1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38" name="Google Shape;238;p60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</p:grpSpPr>
          <p:sp>
            <p:nvSpPr>
              <p:cNvPr id="239" name="Google Shape;239;p60"/>
              <p:cNvSpPr/>
              <p:nvPr/>
            </p:nvSpPr>
            <p:spPr>
              <a:xfrm>
                <a:off x="11514784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0" name="Google Shape;240;p60"/>
              <p:cNvSpPr/>
              <p:nvPr/>
            </p:nvSpPr>
            <p:spPr>
              <a:xfrm>
                <a:off x="11264553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1" name="Google Shape;241;p60"/>
              <p:cNvSpPr/>
              <p:nvPr/>
            </p:nvSpPr>
            <p:spPr>
              <a:xfrm>
                <a:off x="11013281" y="6450762"/>
                <a:ext cx="171823" cy="168699"/>
              </a:xfrm>
              <a:custGeom>
                <a:rect b="b" l="l" r="r" t="t"/>
                <a:pathLst>
                  <a:path extrusionOk="0" h="471" w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242" name="Google Shape;242;p60"/>
          <p:cNvSpPr txBox="1"/>
          <p:nvPr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Copyright © </a:t>
            </a: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All rights.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0">
  <p:cSld name="Slide 40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8436990" y="1346417"/>
            <a:ext cx="2042985" cy="2294791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5627275" y="2042248"/>
            <a:ext cx="3968561" cy="4457704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36600" sx="93000" rotWithShape="0" algn="t" dir="5400000" dist="254000" sy="93000">
              <a:schemeClr val="accent1">
                <a:alpha val="1490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17548" y="632815"/>
            <a:ext cx="3213234" cy="55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>
            <p:ph idx="2" type="pic"/>
          </p:nvPr>
        </p:nvSpPr>
        <p:spPr>
          <a:xfrm>
            <a:off x="6385940" y="1616075"/>
            <a:ext cx="2051050" cy="36258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" name="Google Shape;39;p7"/>
          <p:cNvSpPr/>
          <p:nvPr>
            <p:ph idx="3" type="pic"/>
          </p:nvPr>
        </p:nvSpPr>
        <p:spPr>
          <a:xfrm>
            <a:off x="9030782" y="1663876"/>
            <a:ext cx="2051050" cy="36258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55600" sx="95000" rotWithShape="0" algn="t" dir="5400000" dist="203200" sy="95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7">
  <p:cSld name="Slide 57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1"/>
          <p:cNvSpPr/>
          <p:nvPr>
            <p:ph idx="2" type="pic"/>
          </p:nvPr>
        </p:nvSpPr>
        <p:spPr>
          <a:xfrm>
            <a:off x="2596540" y="-1044383"/>
            <a:ext cx="2729149" cy="3065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5" name="Google Shape;245;p61"/>
          <p:cNvSpPr/>
          <p:nvPr>
            <p:ph idx="3" type="pic"/>
          </p:nvPr>
        </p:nvSpPr>
        <p:spPr>
          <a:xfrm>
            <a:off x="4070656" y="1626921"/>
            <a:ext cx="2729149" cy="3065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6" name="Google Shape;246;p61"/>
          <p:cNvSpPr/>
          <p:nvPr>
            <p:ph idx="4" type="pic"/>
          </p:nvPr>
        </p:nvSpPr>
        <p:spPr>
          <a:xfrm>
            <a:off x="2601656" y="4311251"/>
            <a:ext cx="2729149" cy="3065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7" name="Google Shape;247;p61"/>
          <p:cNvSpPr/>
          <p:nvPr>
            <p:ph idx="5" type="pic"/>
          </p:nvPr>
        </p:nvSpPr>
        <p:spPr>
          <a:xfrm>
            <a:off x="-351046" y="4311251"/>
            <a:ext cx="2729149" cy="3065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8" name="Google Shape;248;p61"/>
          <p:cNvSpPr/>
          <p:nvPr>
            <p:ph idx="6" type="pic"/>
          </p:nvPr>
        </p:nvSpPr>
        <p:spPr>
          <a:xfrm>
            <a:off x="1117954" y="1626920"/>
            <a:ext cx="2729149" cy="3065527"/>
          </a:xfrm>
          <a:prstGeom prst="rect">
            <a:avLst/>
          </a:prstGeom>
          <a:noFill/>
          <a:ln>
            <a:noFill/>
          </a:ln>
          <a:effectLst>
            <a:outerShdw blurRad="736600" sx="94000" rotWithShape="0" algn="t" dir="5400000" dist="254000" sy="9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9" name="Google Shape;249;p61"/>
          <p:cNvSpPr/>
          <p:nvPr>
            <p:ph idx="7" type="pic"/>
          </p:nvPr>
        </p:nvSpPr>
        <p:spPr>
          <a:xfrm>
            <a:off x="5554358" y="4311250"/>
            <a:ext cx="2729149" cy="3065527"/>
          </a:xfrm>
          <a:prstGeom prst="rect">
            <a:avLst/>
          </a:prstGeom>
          <a:noFill/>
          <a:ln>
            <a:noFill/>
          </a:ln>
          <a:effectLst>
            <a:outerShdw blurRad="736600" sx="94000" rotWithShape="0" algn="t" dir="5400000" dist="254000" sy="9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0" name="Google Shape;250;p61"/>
          <p:cNvSpPr/>
          <p:nvPr/>
        </p:nvSpPr>
        <p:spPr>
          <a:xfrm>
            <a:off x="-1834748" y="1626920"/>
            <a:ext cx="2729149" cy="3065528"/>
          </a:xfrm>
          <a:custGeom>
            <a:rect b="b" l="l" r="r" t="t"/>
            <a:pathLst>
              <a:path extrusionOk="0" h="9586304" w="8534400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8">
  <p:cSld name="Slide 58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2"/>
          <p:cNvSpPr/>
          <p:nvPr>
            <p:ph idx="2" type="pic"/>
          </p:nvPr>
        </p:nvSpPr>
        <p:spPr>
          <a:xfrm>
            <a:off x="1204453" y="2278366"/>
            <a:ext cx="2239296" cy="3828533"/>
          </a:xfrm>
          <a:prstGeom prst="rect">
            <a:avLst/>
          </a:prstGeom>
          <a:noFill/>
          <a:ln>
            <a:noFill/>
          </a:ln>
          <a:effectLst>
            <a:outerShdw blurRad="508000" sx="91000" rotWithShape="0" algn="t" dir="5400000" dist="241300" sy="91000">
              <a:schemeClr val="accent1">
                <a:alpha val="3294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3" name="Google Shape;253;p62"/>
          <p:cNvSpPr/>
          <p:nvPr>
            <p:ph idx="3" type="pic"/>
          </p:nvPr>
        </p:nvSpPr>
        <p:spPr>
          <a:xfrm>
            <a:off x="3719053" y="2278366"/>
            <a:ext cx="2239296" cy="3828533"/>
          </a:xfrm>
          <a:prstGeom prst="rect">
            <a:avLst/>
          </a:prstGeom>
          <a:noFill/>
          <a:ln>
            <a:noFill/>
          </a:ln>
          <a:effectLst>
            <a:outerShdw blurRad="508000" sx="91000" rotWithShape="0" algn="t" dir="5400000" dist="241300" sy="91000">
              <a:schemeClr val="accent1">
                <a:alpha val="3294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4" name="Google Shape;254;p62"/>
          <p:cNvSpPr/>
          <p:nvPr>
            <p:ph idx="4" type="pic"/>
          </p:nvPr>
        </p:nvSpPr>
        <p:spPr>
          <a:xfrm>
            <a:off x="6233653" y="2278366"/>
            <a:ext cx="2239296" cy="3828533"/>
          </a:xfrm>
          <a:prstGeom prst="rect">
            <a:avLst/>
          </a:prstGeom>
          <a:noFill/>
          <a:ln>
            <a:noFill/>
          </a:ln>
          <a:effectLst>
            <a:outerShdw blurRad="508000" sx="91000" rotWithShape="0" algn="t" dir="5400000" dist="241300" sy="91000">
              <a:schemeClr val="accent1">
                <a:alpha val="3294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5" name="Google Shape;255;p62"/>
          <p:cNvSpPr/>
          <p:nvPr>
            <p:ph idx="5" type="pic"/>
          </p:nvPr>
        </p:nvSpPr>
        <p:spPr>
          <a:xfrm>
            <a:off x="8748252" y="2278366"/>
            <a:ext cx="2239296" cy="3828533"/>
          </a:xfrm>
          <a:prstGeom prst="rect">
            <a:avLst/>
          </a:prstGeom>
          <a:noFill/>
          <a:ln>
            <a:noFill/>
          </a:ln>
          <a:effectLst>
            <a:outerShdw blurRad="508000" sx="91000" rotWithShape="0" algn="t" dir="5400000" dist="241300" sy="91000">
              <a:schemeClr val="accent1">
                <a:alpha val="3294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0">
  <p:cSld name="Slide 60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3"/>
          <p:cNvSpPr/>
          <p:nvPr>
            <p:ph idx="2" type="pic"/>
          </p:nvPr>
        </p:nvSpPr>
        <p:spPr>
          <a:xfrm>
            <a:off x="1" y="1"/>
            <a:ext cx="6095998" cy="48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8" name="Google Shape;258;p63"/>
          <p:cNvSpPr/>
          <p:nvPr/>
        </p:nvSpPr>
        <p:spPr>
          <a:xfrm>
            <a:off x="-1" y="4807974"/>
            <a:ext cx="12192000" cy="2050026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1" showMasterSp="0">
  <p:cSld name="Slide 6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</a:gra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4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64"/>
          <p:cNvGrpSpPr/>
          <p:nvPr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262" name="Google Shape;262;p64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</p:grpSpPr>
          <p:sp>
            <p:nvSpPr>
              <p:cNvPr id="263" name="Google Shape;263;p64"/>
              <p:cNvSpPr/>
              <p:nvPr/>
            </p:nvSpPr>
            <p:spPr>
              <a:xfrm>
                <a:off x="2390410" y="2462556"/>
                <a:ext cx="7404407" cy="2347711"/>
              </a:xfrm>
              <a:custGeom>
                <a:rect b="b" l="l" r="r" t="t"/>
                <a:pathLst>
                  <a:path extrusionOk="0" h="10000" w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rgbClr val="262626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4" name="Google Shape;264;p64"/>
              <p:cNvSpPr/>
              <p:nvPr/>
            </p:nvSpPr>
            <p:spPr>
              <a:xfrm>
                <a:off x="2390775" y="473075"/>
                <a:ext cx="3184525" cy="4337050"/>
              </a:xfrm>
              <a:custGeom>
                <a:rect b="b" l="l" r="r" t="t"/>
                <a:pathLst>
                  <a:path extrusionOk="0" h="2732" w="2006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5" name="Google Shape;265;p64"/>
              <p:cNvSpPr/>
              <p:nvPr/>
            </p:nvSpPr>
            <p:spPr>
              <a:xfrm>
                <a:off x="6616700" y="2517775"/>
                <a:ext cx="3184525" cy="4340225"/>
              </a:xfrm>
              <a:custGeom>
                <a:rect b="b" l="l" r="r" t="t"/>
                <a:pathLst>
                  <a:path extrusionOk="0" h="2734" w="2006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6" name="Google Shape;266;p64"/>
              <p:cNvSpPr/>
              <p:nvPr/>
            </p:nvSpPr>
            <p:spPr>
              <a:xfrm>
                <a:off x="3830638" y="3175"/>
                <a:ext cx="5334000" cy="6854825"/>
              </a:xfrm>
              <a:custGeom>
                <a:rect b="b" l="l" r="r" t="t"/>
                <a:pathLst>
                  <a:path extrusionOk="0" h="4318" w="3360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67" name="Google Shape;267;p64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268" name="Google Shape;268;p64"/>
              <p:cNvSpPr/>
              <p:nvPr/>
            </p:nvSpPr>
            <p:spPr>
              <a:xfrm>
                <a:off x="6337281" y="2988658"/>
                <a:ext cx="3988957" cy="1267195"/>
              </a:xfrm>
              <a:custGeom>
                <a:rect b="b" l="l" r="r" t="t"/>
                <a:pathLst>
                  <a:path extrusionOk="0" h="1267195" w="3988957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4"/>
              <p:cNvSpPr/>
              <p:nvPr/>
            </p:nvSpPr>
            <p:spPr>
              <a:xfrm>
                <a:off x="4508857" y="2993906"/>
                <a:ext cx="1705772" cy="1269817"/>
              </a:xfrm>
              <a:custGeom>
                <a:rect b="b" l="l" r="r" t="t"/>
                <a:pathLst>
                  <a:path extrusionOk="0" h="1269817" w="1705772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3">
  <p:cSld name="Slide 6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5"/>
          <p:cNvSpPr/>
          <p:nvPr>
            <p:ph idx="2" type="pic"/>
          </p:nvPr>
        </p:nvSpPr>
        <p:spPr>
          <a:xfrm>
            <a:off x="-1" y="0"/>
            <a:ext cx="700040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4">
  <p:cSld name="Slide 64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6"/>
          <p:cNvSpPr/>
          <p:nvPr>
            <p:ph idx="2" type="pic"/>
          </p:nvPr>
        </p:nvSpPr>
        <p:spPr>
          <a:xfrm>
            <a:off x="0" y="3429001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6">
  <p:cSld name="Slide 66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7"/>
          <p:cNvSpPr/>
          <p:nvPr>
            <p:ph idx="2" type="pic"/>
          </p:nvPr>
        </p:nvSpPr>
        <p:spPr>
          <a:xfrm>
            <a:off x="1748686" y="798673"/>
            <a:ext cx="10443314" cy="6059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7" showMasterSp="0">
  <p:cSld name="Slide 67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" y="0"/>
            <a:ext cx="517160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p8"/>
          <p:cNvSpPr/>
          <p:nvPr>
            <p:ph idx="2" type="pic"/>
          </p:nvPr>
        </p:nvSpPr>
        <p:spPr>
          <a:xfrm>
            <a:off x="1533832" y="-907025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8"/>
          <p:cNvSpPr/>
          <p:nvPr>
            <p:ph idx="3" type="pic"/>
          </p:nvPr>
        </p:nvSpPr>
        <p:spPr>
          <a:xfrm>
            <a:off x="1533832" y="1310149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Google Shape;44;p8"/>
          <p:cNvSpPr/>
          <p:nvPr>
            <p:ph idx="4" type="pic"/>
          </p:nvPr>
        </p:nvSpPr>
        <p:spPr>
          <a:xfrm>
            <a:off x="1533832" y="5744497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8">
  <p:cSld name="Slide 3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9739085" y="0"/>
            <a:ext cx="2452915" cy="2452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0" y="2039704"/>
            <a:ext cx="12192000" cy="394201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9"/>
          <p:cNvSpPr/>
          <p:nvPr>
            <p:ph idx="2" type="pic"/>
          </p:nvPr>
        </p:nvSpPr>
        <p:spPr>
          <a:xfrm>
            <a:off x="6661965" y="2485285"/>
            <a:ext cx="4473068" cy="294701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93700" sx="98000" rotWithShape="0" algn="t" dir="5400000" dist="50800" sy="980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5">
  <p:cSld name="Slide 35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1"/>
            <a:ext cx="12192000" cy="5780859"/>
          </a:xfrm>
          <a:custGeom>
            <a:rect b="b" l="l" r="r" t="t"/>
            <a:pathLst>
              <a:path extrusionOk="0" h="5780859" w="12192000">
                <a:moveTo>
                  <a:pt x="0" y="0"/>
                </a:moveTo>
                <a:lnTo>
                  <a:pt x="12192000" y="0"/>
                </a:lnTo>
                <a:lnTo>
                  <a:pt x="12192000" y="1689561"/>
                </a:lnTo>
                <a:lnTo>
                  <a:pt x="12151827" y="1713499"/>
                </a:lnTo>
                <a:cubicBezTo>
                  <a:pt x="11640461" y="2018221"/>
                  <a:pt x="10152848" y="2904683"/>
                  <a:pt x="5825249" y="5483482"/>
                </a:cubicBezTo>
                <a:cubicBezTo>
                  <a:pt x="5536965" y="5653291"/>
                  <a:pt x="5218599" y="5751082"/>
                  <a:pt x="4894779" y="5775038"/>
                </a:cubicBezTo>
                <a:cubicBezTo>
                  <a:pt x="4570952" y="5798994"/>
                  <a:pt x="4241662" y="5749115"/>
                  <a:pt x="3931537" y="5623575"/>
                </a:cubicBezTo>
                <a:cubicBezTo>
                  <a:pt x="3931537" y="5623575"/>
                  <a:pt x="3931537" y="5623575"/>
                  <a:pt x="122777" y="4059261"/>
                </a:cubicBezTo>
                <a:lnTo>
                  <a:pt x="0" y="400883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92100" sx="99000" rotWithShape="0" algn="t" dir="5400000" dist="63500" sy="99000">
              <a:schemeClr val="accen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5467349" y="1635807"/>
            <a:ext cx="6451765" cy="35863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/>
          <p:nvPr>
            <p:ph idx="2" type="pic"/>
          </p:nvPr>
        </p:nvSpPr>
        <p:spPr>
          <a:xfrm>
            <a:off x="6934200" y="913748"/>
            <a:ext cx="3676650" cy="45339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0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theme" Target="../theme/theme2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483277" y="6304843"/>
            <a:ext cx="2616200" cy="246775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 txBox="1"/>
          <p:nvPr/>
        </p:nvSpPr>
        <p:spPr>
          <a:xfrm flipH="1">
            <a:off x="9442630" y="299642"/>
            <a:ext cx="2438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6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14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593878" y="373384"/>
            <a:ext cx="264773" cy="244908"/>
            <a:chOff x="2390410" y="3175"/>
            <a:chExt cx="7410815" cy="6854825"/>
          </a:xfrm>
        </p:grpSpPr>
        <p:sp>
          <p:nvSpPr>
            <p:cNvPr id="13" name="Google Shape;13;p1"/>
            <p:cNvSpPr/>
            <p:nvPr/>
          </p:nvSpPr>
          <p:spPr>
            <a:xfrm>
              <a:off x="2390410" y="2462556"/>
              <a:ext cx="7404407" cy="2347711"/>
            </a:xfrm>
            <a:custGeom>
              <a:rect b="b" l="l" r="r" t="t"/>
              <a:pathLst>
                <a:path extrusionOk="0" h="10000" w="10000">
                  <a:moveTo>
                    <a:pt x="10000" y="5254"/>
                  </a:moveTo>
                  <a:cubicBezTo>
                    <a:pt x="9532" y="2955"/>
                    <a:pt x="9348" y="1900"/>
                    <a:pt x="9090" y="275"/>
                  </a:cubicBezTo>
                  <a:cubicBezTo>
                    <a:pt x="6787" y="-584"/>
                    <a:pt x="2688" y="466"/>
                    <a:pt x="0" y="4989"/>
                  </a:cubicBezTo>
                  <a:cubicBezTo>
                    <a:pt x="380" y="6529"/>
                    <a:pt x="490" y="7279"/>
                    <a:pt x="922" y="10000"/>
                  </a:cubicBezTo>
                  <a:cubicBezTo>
                    <a:pt x="1620" y="7383"/>
                    <a:pt x="5980" y="3482"/>
                    <a:pt x="10000" y="5254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BFBFBF">
                    <a:alpha val="40000"/>
                  </a:srgbClr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0775" y="473075"/>
              <a:ext cx="3184525" cy="4337050"/>
            </a:xfrm>
            <a:custGeom>
              <a:rect b="b" l="l" r="r" t="t"/>
              <a:pathLst>
                <a:path extrusionOk="0" h="2732" w="2006">
                  <a:moveTo>
                    <a:pt x="2006" y="0"/>
                  </a:moveTo>
                  <a:lnTo>
                    <a:pt x="1148" y="0"/>
                  </a:lnTo>
                  <a:lnTo>
                    <a:pt x="0" y="1991"/>
                  </a:lnTo>
                  <a:lnTo>
                    <a:pt x="430" y="2732"/>
                  </a:lnTo>
                  <a:lnTo>
                    <a:pt x="20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616700" y="2517775"/>
              <a:ext cx="3184525" cy="4340225"/>
            </a:xfrm>
            <a:custGeom>
              <a:rect b="b" l="l" r="r" t="t"/>
              <a:pathLst>
                <a:path extrusionOk="0" h="2734" w="2006">
                  <a:moveTo>
                    <a:pt x="0" y="2734"/>
                  </a:moveTo>
                  <a:lnTo>
                    <a:pt x="857" y="2734"/>
                  </a:lnTo>
                  <a:lnTo>
                    <a:pt x="2006" y="743"/>
                  </a:lnTo>
                  <a:lnTo>
                    <a:pt x="1576" y="0"/>
                  </a:lnTo>
                  <a:lnTo>
                    <a:pt x="0" y="273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830638" y="3175"/>
              <a:ext cx="5334000" cy="6854825"/>
            </a:xfrm>
            <a:custGeom>
              <a:rect b="b" l="l" r="r" t="t"/>
              <a:pathLst>
                <a:path extrusionOk="0" h="4318" w="3360">
                  <a:moveTo>
                    <a:pt x="2758" y="0"/>
                  </a:moveTo>
                  <a:lnTo>
                    <a:pt x="1553" y="0"/>
                  </a:lnTo>
                  <a:lnTo>
                    <a:pt x="2055" y="289"/>
                  </a:lnTo>
                  <a:lnTo>
                    <a:pt x="0" y="3854"/>
                  </a:lnTo>
                  <a:lnTo>
                    <a:pt x="266" y="4318"/>
                  </a:lnTo>
                  <a:lnTo>
                    <a:pt x="801" y="4318"/>
                  </a:lnTo>
                  <a:lnTo>
                    <a:pt x="2859" y="753"/>
                  </a:lnTo>
                  <a:lnTo>
                    <a:pt x="3360" y="1042"/>
                  </a:lnTo>
                  <a:lnTo>
                    <a:pt x="275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7" name="Google Shape;17;p1"/>
          <p:cNvGrpSpPr/>
          <p:nvPr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8" name="Google Shape;18;p1"/>
            <p:cNvSpPr/>
            <p:nvPr/>
          </p:nvSpPr>
          <p:spPr>
            <a:xfrm>
              <a:off x="10716193" y="373384"/>
              <a:ext cx="878197" cy="285333"/>
            </a:xfrm>
            <a:custGeom>
              <a:rect b="b" l="l" r="r" t="t"/>
              <a:pathLst>
                <a:path extrusionOk="0" h="278606" w="878197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139700" rotWithShape="0" algn="t" dir="5400000" dist="25400">
                <a:srgbClr val="000000">
                  <a:alpha val="1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9" name="Google Shape;19;p1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11514784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11264553" y="6450762"/>
                <a:ext cx="170782" cy="168699"/>
              </a:xfrm>
              <a:custGeom>
                <a:rect b="b" l="l" r="r" t="t"/>
                <a:pathLst>
                  <a:path extrusionOk="0" h="471" w="479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11013281" y="6450762"/>
                <a:ext cx="171823" cy="168699"/>
              </a:xfrm>
              <a:custGeom>
                <a:rect b="b" l="l" r="r" t="t"/>
                <a:pathLst>
                  <a:path extrusionOk="0" h="471" w="48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23" name="Google Shape;23;p1"/>
          <p:cNvSpPr txBox="1"/>
          <p:nvPr/>
        </p:nvSpPr>
        <p:spPr>
          <a:xfrm>
            <a:off x="909865" y="318525"/>
            <a:ext cx="21419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GoogleSlides.org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27.jpg"/><Relationship Id="rId5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3.jpg"/><Relationship Id="rId5" Type="http://schemas.openxmlformats.org/officeDocument/2006/relationships/image" Target="../media/image18.jpg"/><Relationship Id="rId6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sp>
        <p:nvSpPr>
          <p:cNvPr id="283" name="Google Shape;283;p69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69"/>
          <p:cNvSpPr/>
          <p:nvPr/>
        </p:nvSpPr>
        <p:spPr>
          <a:xfrm>
            <a:off x="2685143" y="1"/>
            <a:ext cx="6821714" cy="6857998"/>
          </a:xfrm>
          <a:custGeom>
            <a:rect b="b" l="l" r="r" t="t"/>
            <a:pathLst>
              <a:path extrusionOk="0" h="6857998" w="6821714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rgbClr val="FF295C">
                  <a:alpha val="7843"/>
                </a:srgbClr>
              </a:gs>
              <a:gs pos="100000">
                <a:srgbClr val="FFA16E">
                  <a:alpha val="7843"/>
                </a:srgbClr>
              </a:gs>
            </a:gsLst>
            <a:lin ang="2700000" scaled="0"/>
          </a:gra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69"/>
          <p:cNvSpPr/>
          <p:nvPr/>
        </p:nvSpPr>
        <p:spPr>
          <a:xfrm>
            <a:off x="3334003" y="326571"/>
            <a:ext cx="5523994" cy="6204858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69"/>
          <p:cNvSpPr/>
          <p:nvPr/>
        </p:nvSpPr>
        <p:spPr>
          <a:xfrm>
            <a:off x="3976914" y="1048726"/>
            <a:ext cx="4238172" cy="4760550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69"/>
          <p:cNvSpPr/>
          <p:nvPr/>
        </p:nvSpPr>
        <p:spPr>
          <a:xfrm>
            <a:off x="4673600" y="1831283"/>
            <a:ext cx="2844800" cy="3195436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sx="85000" rotWithShape="0" algn="ctr" sy="85000">
              <a:schemeClr val="accen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69"/>
          <p:cNvSpPr txBox="1"/>
          <p:nvPr/>
        </p:nvSpPr>
        <p:spPr>
          <a:xfrm>
            <a:off x="3868058" y="4663414"/>
            <a:ext cx="44558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PRESENTATION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TEMPLATE</a:t>
            </a:r>
            <a:endParaRPr sz="20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69"/>
          <p:cNvSpPr txBox="1"/>
          <p:nvPr/>
        </p:nvSpPr>
        <p:spPr>
          <a:xfrm>
            <a:off x="3557282" y="2367170"/>
            <a:ext cx="5077031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BUSINESS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STUDIO</a:t>
            </a:r>
            <a:endParaRPr b="1" sz="6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OPTION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5" name="Google Shape;455;p78"/>
          <p:cNvGrpSpPr/>
          <p:nvPr/>
        </p:nvGrpSpPr>
        <p:grpSpPr>
          <a:xfrm>
            <a:off x="2431189" y="1520166"/>
            <a:ext cx="7329622" cy="474710"/>
            <a:chOff x="3179886" y="2083564"/>
            <a:chExt cx="5702858" cy="369350"/>
          </a:xfrm>
        </p:grpSpPr>
        <p:sp>
          <p:nvSpPr>
            <p:cNvPr id="456" name="Google Shape;456;p78"/>
            <p:cNvSpPr/>
            <p:nvPr/>
          </p:nvSpPr>
          <p:spPr>
            <a:xfrm>
              <a:off x="3179886" y="2083564"/>
              <a:ext cx="5702858" cy="369350"/>
            </a:xfrm>
            <a:prstGeom prst="round2SameRect">
              <a:avLst>
                <a:gd fmla="val 14928" name="adj1"/>
                <a:gd fmla="val 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457" name="Google Shape;457;p78"/>
            <p:cNvGrpSpPr/>
            <p:nvPr/>
          </p:nvGrpSpPr>
          <p:grpSpPr>
            <a:xfrm>
              <a:off x="3382010" y="2233949"/>
              <a:ext cx="341854" cy="82531"/>
              <a:chOff x="3382010" y="2233949"/>
              <a:chExt cx="341854" cy="82531"/>
            </a:xfrm>
          </p:grpSpPr>
          <p:sp>
            <p:nvSpPr>
              <p:cNvPr id="458" name="Google Shape;458;p78"/>
              <p:cNvSpPr/>
              <p:nvPr/>
            </p:nvSpPr>
            <p:spPr>
              <a:xfrm>
                <a:off x="3382010" y="2233949"/>
                <a:ext cx="82531" cy="82531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DE0034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9" name="Google Shape;459;p78"/>
              <p:cNvSpPr/>
              <p:nvPr/>
            </p:nvSpPr>
            <p:spPr>
              <a:xfrm>
                <a:off x="3511671" y="2233949"/>
                <a:ext cx="82531" cy="82531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FE651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60" name="Google Shape;460;p78"/>
              <p:cNvSpPr/>
              <p:nvPr/>
            </p:nvSpPr>
            <p:spPr>
              <a:xfrm>
                <a:off x="3641333" y="2233949"/>
                <a:ext cx="82531" cy="82531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F457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pic>
        <p:nvPicPr>
          <p:cNvPr id="461" name="Google Shape;46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1189" y="1994877"/>
            <a:ext cx="7329622" cy="410282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270000" sx="92000" rotWithShape="0" algn="t" dir="5400000" dist="127000" sy="92000">
              <a:schemeClr val="accent1">
                <a:alpha val="33725"/>
              </a:schemeClr>
            </a:outerShdw>
          </a:effectLst>
        </p:spPr>
      </p:pic>
      <p:sp>
        <p:nvSpPr>
          <p:cNvPr id="462" name="Google Shape;462;p78"/>
          <p:cNvSpPr/>
          <p:nvPr/>
        </p:nvSpPr>
        <p:spPr>
          <a:xfrm>
            <a:off x="1759975" y="4132061"/>
            <a:ext cx="958646" cy="1076803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3" name="Google Shape;463;p78"/>
          <p:cNvSpPr/>
          <p:nvPr/>
        </p:nvSpPr>
        <p:spPr>
          <a:xfrm>
            <a:off x="9314960" y="2751941"/>
            <a:ext cx="1708003" cy="1918522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4" name="Google Shape;464;p78"/>
          <p:cNvSpPr/>
          <p:nvPr/>
        </p:nvSpPr>
        <p:spPr>
          <a:xfrm>
            <a:off x="10884001" y="4953471"/>
            <a:ext cx="454739" cy="510787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78"/>
          <p:cNvSpPr/>
          <p:nvPr/>
        </p:nvSpPr>
        <p:spPr>
          <a:xfrm>
            <a:off x="855904" y="2543501"/>
            <a:ext cx="313133" cy="351728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9"/>
          <p:cNvSpPr/>
          <p:nvPr/>
        </p:nvSpPr>
        <p:spPr>
          <a:xfrm>
            <a:off x="4348909" y="1809029"/>
            <a:ext cx="3494182" cy="3494178"/>
          </a:xfrm>
          <a:custGeom>
            <a:rect b="b" l="l" r="r" t="t"/>
            <a:pathLst>
              <a:path extrusionOk="0" h="2180" w="2180">
                <a:moveTo>
                  <a:pt x="1066" y="2180"/>
                </a:moveTo>
                <a:cubicBezTo>
                  <a:pt x="1050" y="2180"/>
                  <a:pt x="1034" y="2179"/>
                  <a:pt x="1018" y="2178"/>
                </a:cubicBezTo>
                <a:cubicBezTo>
                  <a:pt x="1019" y="2162"/>
                  <a:pt x="1019" y="2162"/>
                  <a:pt x="1019" y="2162"/>
                </a:cubicBezTo>
                <a:cubicBezTo>
                  <a:pt x="1035" y="2163"/>
                  <a:pt x="1051" y="2164"/>
                  <a:pt x="1067" y="2164"/>
                </a:cubicBezTo>
                <a:lnTo>
                  <a:pt x="1066" y="2180"/>
                </a:lnTo>
                <a:close/>
                <a:moveTo>
                  <a:pt x="1115" y="2180"/>
                </a:moveTo>
                <a:cubicBezTo>
                  <a:pt x="1114" y="2164"/>
                  <a:pt x="1114" y="2164"/>
                  <a:pt x="1114" y="2164"/>
                </a:cubicBezTo>
                <a:cubicBezTo>
                  <a:pt x="1130" y="2164"/>
                  <a:pt x="1146" y="2163"/>
                  <a:pt x="1162" y="2162"/>
                </a:cubicBezTo>
                <a:cubicBezTo>
                  <a:pt x="1163" y="2178"/>
                  <a:pt x="1163" y="2178"/>
                  <a:pt x="1163" y="2178"/>
                </a:cubicBezTo>
                <a:cubicBezTo>
                  <a:pt x="1147" y="2179"/>
                  <a:pt x="1131" y="2180"/>
                  <a:pt x="1115" y="2180"/>
                </a:cubicBezTo>
                <a:close/>
                <a:moveTo>
                  <a:pt x="970" y="2174"/>
                </a:moveTo>
                <a:cubicBezTo>
                  <a:pt x="954" y="2172"/>
                  <a:pt x="938" y="2170"/>
                  <a:pt x="922" y="2168"/>
                </a:cubicBezTo>
                <a:cubicBezTo>
                  <a:pt x="925" y="2152"/>
                  <a:pt x="925" y="2152"/>
                  <a:pt x="925" y="2152"/>
                </a:cubicBezTo>
                <a:cubicBezTo>
                  <a:pt x="940" y="2154"/>
                  <a:pt x="956" y="2156"/>
                  <a:pt x="972" y="2158"/>
                </a:cubicBezTo>
                <a:lnTo>
                  <a:pt x="970" y="2174"/>
                </a:lnTo>
                <a:close/>
                <a:moveTo>
                  <a:pt x="1211" y="2174"/>
                </a:moveTo>
                <a:cubicBezTo>
                  <a:pt x="1209" y="2158"/>
                  <a:pt x="1209" y="2158"/>
                  <a:pt x="1209" y="2158"/>
                </a:cubicBezTo>
                <a:cubicBezTo>
                  <a:pt x="1225" y="2156"/>
                  <a:pt x="1241" y="2154"/>
                  <a:pt x="1256" y="2152"/>
                </a:cubicBezTo>
                <a:cubicBezTo>
                  <a:pt x="1259" y="2168"/>
                  <a:pt x="1259" y="2168"/>
                  <a:pt x="1259" y="2168"/>
                </a:cubicBezTo>
                <a:cubicBezTo>
                  <a:pt x="1243" y="2170"/>
                  <a:pt x="1227" y="2172"/>
                  <a:pt x="1211" y="2174"/>
                </a:cubicBezTo>
                <a:close/>
                <a:moveTo>
                  <a:pt x="875" y="2159"/>
                </a:moveTo>
                <a:cubicBezTo>
                  <a:pt x="859" y="2156"/>
                  <a:pt x="843" y="2153"/>
                  <a:pt x="828" y="2149"/>
                </a:cubicBezTo>
                <a:cubicBezTo>
                  <a:pt x="832" y="2133"/>
                  <a:pt x="832" y="2133"/>
                  <a:pt x="832" y="2133"/>
                </a:cubicBezTo>
                <a:cubicBezTo>
                  <a:pt x="847" y="2137"/>
                  <a:pt x="863" y="2141"/>
                  <a:pt x="878" y="2144"/>
                </a:cubicBezTo>
                <a:lnTo>
                  <a:pt x="875" y="2159"/>
                </a:lnTo>
                <a:close/>
                <a:moveTo>
                  <a:pt x="1306" y="2159"/>
                </a:moveTo>
                <a:cubicBezTo>
                  <a:pt x="1303" y="2143"/>
                  <a:pt x="1303" y="2143"/>
                  <a:pt x="1303" y="2143"/>
                </a:cubicBezTo>
                <a:cubicBezTo>
                  <a:pt x="1318" y="2140"/>
                  <a:pt x="1334" y="2137"/>
                  <a:pt x="1349" y="2133"/>
                </a:cubicBezTo>
                <a:cubicBezTo>
                  <a:pt x="1353" y="2149"/>
                  <a:pt x="1353" y="2149"/>
                  <a:pt x="1353" y="2149"/>
                </a:cubicBezTo>
                <a:cubicBezTo>
                  <a:pt x="1338" y="2152"/>
                  <a:pt x="1322" y="2156"/>
                  <a:pt x="1306" y="2159"/>
                </a:cubicBezTo>
                <a:close/>
                <a:moveTo>
                  <a:pt x="781" y="2136"/>
                </a:moveTo>
                <a:cubicBezTo>
                  <a:pt x="766" y="2132"/>
                  <a:pt x="750" y="2127"/>
                  <a:pt x="735" y="2122"/>
                </a:cubicBezTo>
                <a:cubicBezTo>
                  <a:pt x="741" y="2106"/>
                  <a:pt x="741" y="2106"/>
                  <a:pt x="741" y="2106"/>
                </a:cubicBezTo>
                <a:cubicBezTo>
                  <a:pt x="755" y="2112"/>
                  <a:pt x="771" y="2116"/>
                  <a:pt x="786" y="2121"/>
                </a:cubicBezTo>
                <a:lnTo>
                  <a:pt x="781" y="2136"/>
                </a:lnTo>
                <a:close/>
                <a:moveTo>
                  <a:pt x="1400" y="2136"/>
                </a:moveTo>
                <a:cubicBezTo>
                  <a:pt x="1395" y="2121"/>
                  <a:pt x="1395" y="2121"/>
                  <a:pt x="1395" y="2121"/>
                </a:cubicBezTo>
                <a:cubicBezTo>
                  <a:pt x="1410" y="2116"/>
                  <a:pt x="1426" y="2111"/>
                  <a:pt x="1440" y="2106"/>
                </a:cubicBezTo>
                <a:cubicBezTo>
                  <a:pt x="1446" y="2121"/>
                  <a:pt x="1446" y="2121"/>
                  <a:pt x="1446" y="2121"/>
                </a:cubicBezTo>
                <a:cubicBezTo>
                  <a:pt x="1431" y="2126"/>
                  <a:pt x="1415" y="2131"/>
                  <a:pt x="1400" y="2136"/>
                </a:cubicBezTo>
                <a:close/>
                <a:moveTo>
                  <a:pt x="690" y="2105"/>
                </a:moveTo>
                <a:cubicBezTo>
                  <a:pt x="675" y="2099"/>
                  <a:pt x="660" y="2093"/>
                  <a:pt x="645" y="2086"/>
                </a:cubicBezTo>
                <a:cubicBezTo>
                  <a:pt x="652" y="2071"/>
                  <a:pt x="652" y="2071"/>
                  <a:pt x="652" y="2071"/>
                </a:cubicBezTo>
                <a:cubicBezTo>
                  <a:pt x="666" y="2078"/>
                  <a:pt x="681" y="2084"/>
                  <a:pt x="696" y="2090"/>
                </a:cubicBezTo>
                <a:lnTo>
                  <a:pt x="690" y="2105"/>
                </a:lnTo>
                <a:close/>
                <a:moveTo>
                  <a:pt x="1491" y="2104"/>
                </a:moveTo>
                <a:cubicBezTo>
                  <a:pt x="1485" y="2090"/>
                  <a:pt x="1485" y="2090"/>
                  <a:pt x="1485" y="2090"/>
                </a:cubicBezTo>
                <a:cubicBezTo>
                  <a:pt x="1500" y="2084"/>
                  <a:pt x="1514" y="2078"/>
                  <a:pt x="1529" y="2071"/>
                </a:cubicBezTo>
                <a:cubicBezTo>
                  <a:pt x="1535" y="2086"/>
                  <a:pt x="1535" y="2086"/>
                  <a:pt x="1535" y="2086"/>
                </a:cubicBezTo>
                <a:cubicBezTo>
                  <a:pt x="1521" y="2092"/>
                  <a:pt x="1506" y="2099"/>
                  <a:pt x="1491" y="2104"/>
                </a:cubicBezTo>
                <a:close/>
                <a:moveTo>
                  <a:pt x="602" y="2065"/>
                </a:moveTo>
                <a:cubicBezTo>
                  <a:pt x="587" y="2058"/>
                  <a:pt x="573" y="2051"/>
                  <a:pt x="559" y="2043"/>
                </a:cubicBezTo>
                <a:cubicBezTo>
                  <a:pt x="567" y="2029"/>
                  <a:pt x="567" y="2029"/>
                  <a:pt x="567" y="2029"/>
                </a:cubicBezTo>
                <a:cubicBezTo>
                  <a:pt x="581" y="2037"/>
                  <a:pt x="595" y="2044"/>
                  <a:pt x="609" y="2051"/>
                </a:cubicBezTo>
                <a:lnTo>
                  <a:pt x="602" y="2065"/>
                </a:lnTo>
                <a:close/>
                <a:moveTo>
                  <a:pt x="1579" y="2065"/>
                </a:moveTo>
                <a:cubicBezTo>
                  <a:pt x="1572" y="2051"/>
                  <a:pt x="1572" y="2051"/>
                  <a:pt x="1572" y="2051"/>
                </a:cubicBezTo>
                <a:cubicBezTo>
                  <a:pt x="1586" y="2044"/>
                  <a:pt x="1600" y="2036"/>
                  <a:pt x="1613" y="2029"/>
                </a:cubicBezTo>
                <a:cubicBezTo>
                  <a:pt x="1621" y="2043"/>
                  <a:pt x="1621" y="2043"/>
                  <a:pt x="1621" y="2043"/>
                </a:cubicBezTo>
                <a:cubicBezTo>
                  <a:pt x="1607" y="2050"/>
                  <a:pt x="1593" y="2058"/>
                  <a:pt x="1579" y="2065"/>
                </a:cubicBezTo>
                <a:close/>
                <a:moveTo>
                  <a:pt x="517" y="2018"/>
                </a:moveTo>
                <a:cubicBezTo>
                  <a:pt x="504" y="2010"/>
                  <a:pt x="490" y="2001"/>
                  <a:pt x="477" y="1992"/>
                </a:cubicBezTo>
                <a:cubicBezTo>
                  <a:pt x="486" y="1979"/>
                  <a:pt x="486" y="1979"/>
                  <a:pt x="486" y="1979"/>
                </a:cubicBezTo>
                <a:cubicBezTo>
                  <a:pt x="499" y="1988"/>
                  <a:pt x="512" y="1996"/>
                  <a:pt x="526" y="2005"/>
                </a:cubicBezTo>
                <a:lnTo>
                  <a:pt x="517" y="2018"/>
                </a:lnTo>
                <a:close/>
                <a:moveTo>
                  <a:pt x="1663" y="2018"/>
                </a:moveTo>
                <a:cubicBezTo>
                  <a:pt x="1654" y="2005"/>
                  <a:pt x="1654" y="2005"/>
                  <a:pt x="1654" y="2005"/>
                </a:cubicBezTo>
                <a:cubicBezTo>
                  <a:pt x="1668" y="1996"/>
                  <a:pt x="1681" y="1988"/>
                  <a:pt x="1694" y="1979"/>
                </a:cubicBezTo>
                <a:cubicBezTo>
                  <a:pt x="1703" y="1992"/>
                  <a:pt x="1703" y="1992"/>
                  <a:pt x="1703" y="1992"/>
                </a:cubicBezTo>
                <a:cubicBezTo>
                  <a:pt x="1690" y="2001"/>
                  <a:pt x="1676" y="2010"/>
                  <a:pt x="1663" y="2018"/>
                </a:cubicBezTo>
                <a:close/>
                <a:moveTo>
                  <a:pt x="438" y="1964"/>
                </a:moveTo>
                <a:cubicBezTo>
                  <a:pt x="425" y="1954"/>
                  <a:pt x="412" y="1944"/>
                  <a:pt x="400" y="1934"/>
                </a:cubicBezTo>
                <a:cubicBezTo>
                  <a:pt x="410" y="1922"/>
                  <a:pt x="410" y="1922"/>
                  <a:pt x="410" y="1922"/>
                </a:cubicBezTo>
                <a:cubicBezTo>
                  <a:pt x="422" y="1932"/>
                  <a:pt x="435" y="1942"/>
                  <a:pt x="447" y="1951"/>
                </a:cubicBezTo>
                <a:lnTo>
                  <a:pt x="438" y="1964"/>
                </a:lnTo>
                <a:close/>
                <a:moveTo>
                  <a:pt x="1742" y="1964"/>
                </a:moveTo>
                <a:cubicBezTo>
                  <a:pt x="1733" y="1951"/>
                  <a:pt x="1733" y="1951"/>
                  <a:pt x="1733" y="1951"/>
                </a:cubicBezTo>
                <a:cubicBezTo>
                  <a:pt x="1745" y="1942"/>
                  <a:pt x="1758" y="1932"/>
                  <a:pt x="1770" y="1922"/>
                </a:cubicBezTo>
                <a:cubicBezTo>
                  <a:pt x="1780" y="1934"/>
                  <a:pt x="1780" y="1934"/>
                  <a:pt x="1780" y="1934"/>
                </a:cubicBezTo>
                <a:cubicBezTo>
                  <a:pt x="1768" y="1944"/>
                  <a:pt x="1755" y="1954"/>
                  <a:pt x="1742" y="1964"/>
                </a:cubicBezTo>
                <a:close/>
                <a:moveTo>
                  <a:pt x="1817" y="1903"/>
                </a:moveTo>
                <a:cubicBezTo>
                  <a:pt x="1806" y="1891"/>
                  <a:pt x="1806" y="1891"/>
                  <a:pt x="1806" y="1891"/>
                </a:cubicBezTo>
                <a:cubicBezTo>
                  <a:pt x="1818" y="1880"/>
                  <a:pt x="1830" y="1870"/>
                  <a:pt x="1841" y="1858"/>
                </a:cubicBezTo>
                <a:cubicBezTo>
                  <a:pt x="1852" y="1870"/>
                  <a:pt x="1852" y="1870"/>
                  <a:pt x="1852" y="1870"/>
                </a:cubicBezTo>
                <a:cubicBezTo>
                  <a:pt x="1841" y="1881"/>
                  <a:pt x="1829" y="1892"/>
                  <a:pt x="1817" y="1903"/>
                </a:cubicBezTo>
                <a:close/>
                <a:moveTo>
                  <a:pt x="363" y="1903"/>
                </a:moveTo>
                <a:cubicBezTo>
                  <a:pt x="351" y="1892"/>
                  <a:pt x="339" y="1881"/>
                  <a:pt x="328" y="1870"/>
                </a:cubicBezTo>
                <a:cubicBezTo>
                  <a:pt x="339" y="1858"/>
                  <a:pt x="339" y="1858"/>
                  <a:pt x="339" y="1858"/>
                </a:cubicBezTo>
                <a:cubicBezTo>
                  <a:pt x="350" y="1869"/>
                  <a:pt x="362" y="1880"/>
                  <a:pt x="374" y="1891"/>
                </a:cubicBezTo>
                <a:lnTo>
                  <a:pt x="363" y="1903"/>
                </a:lnTo>
                <a:close/>
                <a:moveTo>
                  <a:pt x="1886" y="1835"/>
                </a:moveTo>
                <a:cubicBezTo>
                  <a:pt x="1874" y="1825"/>
                  <a:pt x="1874" y="1825"/>
                  <a:pt x="1874" y="1825"/>
                </a:cubicBezTo>
                <a:cubicBezTo>
                  <a:pt x="1885" y="1813"/>
                  <a:pt x="1896" y="1801"/>
                  <a:pt x="1906" y="1789"/>
                </a:cubicBezTo>
                <a:cubicBezTo>
                  <a:pt x="1918" y="1800"/>
                  <a:pt x="1918" y="1800"/>
                  <a:pt x="1918" y="1800"/>
                </a:cubicBezTo>
                <a:cubicBezTo>
                  <a:pt x="1908" y="1812"/>
                  <a:pt x="1897" y="1824"/>
                  <a:pt x="1886" y="1835"/>
                </a:cubicBezTo>
                <a:close/>
                <a:moveTo>
                  <a:pt x="294" y="1835"/>
                </a:moveTo>
                <a:cubicBezTo>
                  <a:pt x="283" y="1824"/>
                  <a:pt x="272" y="1812"/>
                  <a:pt x="262" y="1800"/>
                </a:cubicBezTo>
                <a:cubicBezTo>
                  <a:pt x="274" y="1789"/>
                  <a:pt x="274" y="1789"/>
                  <a:pt x="274" y="1789"/>
                </a:cubicBezTo>
                <a:cubicBezTo>
                  <a:pt x="284" y="1801"/>
                  <a:pt x="295" y="1813"/>
                  <a:pt x="306" y="1824"/>
                </a:cubicBezTo>
                <a:lnTo>
                  <a:pt x="294" y="1835"/>
                </a:lnTo>
                <a:close/>
                <a:moveTo>
                  <a:pt x="231" y="1762"/>
                </a:moveTo>
                <a:cubicBezTo>
                  <a:pt x="221" y="1750"/>
                  <a:pt x="212" y="1737"/>
                  <a:pt x="202" y="1724"/>
                </a:cubicBezTo>
                <a:cubicBezTo>
                  <a:pt x="215" y="1714"/>
                  <a:pt x="215" y="1714"/>
                  <a:pt x="215" y="1714"/>
                </a:cubicBezTo>
                <a:cubicBezTo>
                  <a:pt x="225" y="1727"/>
                  <a:pt x="234" y="1740"/>
                  <a:pt x="244" y="1752"/>
                </a:cubicBezTo>
                <a:lnTo>
                  <a:pt x="231" y="1762"/>
                </a:lnTo>
                <a:close/>
                <a:moveTo>
                  <a:pt x="1949" y="1762"/>
                </a:moveTo>
                <a:cubicBezTo>
                  <a:pt x="1936" y="1752"/>
                  <a:pt x="1936" y="1752"/>
                  <a:pt x="1936" y="1752"/>
                </a:cubicBezTo>
                <a:cubicBezTo>
                  <a:pt x="1946" y="1740"/>
                  <a:pt x="1955" y="1727"/>
                  <a:pt x="1965" y="1714"/>
                </a:cubicBezTo>
                <a:cubicBezTo>
                  <a:pt x="1978" y="1724"/>
                  <a:pt x="1978" y="1724"/>
                  <a:pt x="1978" y="1724"/>
                </a:cubicBezTo>
                <a:cubicBezTo>
                  <a:pt x="1968" y="1737"/>
                  <a:pt x="1959" y="1750"/>
                  <a:pt x="1949" y="1762"/>
                </a:cubicBezTo>
                <a:close/>
                <a:moveTo>
                  <a:pt x="175" y="1684"/>
                </a:moveTo>
                <a:cubicBezTo>
                  <a:pt x="167" y="1670"/>
                  <a:pt x="158" y="1657"/>
                  <a:pt x="150" y="1643"/>
                </a:cubicBezTo>
                <a:cubicBezTo>
                  <a:pt x="164" y="1635"/>
                  <a:pt x="164" y="1635"/>
                  <a:pt x="164" y="1635"/>
                </a:cubicBezTo>
                <a:cubicBezTo>
                  <a:pt x="172" y="1648"/>
                  <a:pt x="180" y="1662"/>
                  <a:pt x="189" y="1675"/>
                </a:cubicBezTo>
                <a:lnTo>
                  <a:pt x="175" y="1684"/>
                </a:lnTo>
                <a:close/>
                <a:moveTo>
                  <a:pt x="2005" y="1684"/>
                </a:moveTo>
                <a:cubicBezTo>
                  <a:pt x="1991" y="1675"/>
                  <a:pt x="1991" y="1675"/>
                  <a:pt x="1991" y="1675"/>
                </a:cubicBezTo>
                <a:cubicBezTo>
                  <a:pt x="2000" y="1662"/>
                  <a:pt x="2008" y="1648"/>
                  <a:pt x="2016" y="1635"/>
                </a:cubicBezTo>
                <a:cubicBezTo>
                  <a:pt x="2030" y="1643"/>
                  <a:pt x="2030" y="1643"/>
                  <a:pt x="2030" y="1643"/>
                </a:cubicBezTo>
                <a:cubicBezTo>
                  <a:pt x="2022" y="1656"/>
                  <a:pt x="2014" y="1670"/>
                  <a:pt x="2005" y="1684"/>
                </a:cubicBezTo>
                <a:close/>
                <a:moveTo>
                  <a:pt x="126" y="1601"/>
                </a:moveTo>
                <a:cubicBezTo>
                  <a:pt x="119" y="1587"/>
                  <a:pt x="112" y="1572"/>
                  <a:pt x="105" y="1558"/>
                </a:cubicBezTo>
                <a:cubicBezTo>
                  <a:pt x="119" y="1551"/>
                  <a:pt x="119" y="1551"/>
                  <a:pt x="119" y="1551"/>
                </a:cubicBezTo>
                <a:cubicBezTo>
                  <a:pt x="126" y="1565"/>
                  <a:pt x="133" y="1579"/>
                  <a:pt x="141" y="1593"/>
                </a:cubicBezTo>
                <a:lnTo>
                  <a:pt x="126" y="1601"/>
                </a:lnTo>
                <a:close/>
                <a:moveTo>
                  <a:pt x="2054" y="1600"/>
                </a:moveTo>
                <a:cubicBezTo>
                  <a:pt x="2040" y="1593"/>
                  <a:pt x="2040" y="1593"/>
                  <a:pt x="2040" y="1593"/>
                </a:cubicBezTo>
                <a:cubicBezTo>
                  <a:pt x="2047" y="1579"/>
                  <a:pt x="2054" y="1565"/>
                  <a:pt x="2061" y="1550"/>
                </a:cubicBezTo>
                <a:cubicBezTo>
                  <a:pt x="2076" y="1557"/>
                  <a:pt x="2076" y="1557"/>
                  <a:pt x="2076" y="1557"/>
                </a:cubicBezTo>
                <a:cubicBezTo>
                  <a:pt x="2069" y="1572"/>
                  <a:pt x="2061" y="1586"/>
                  <a:pt x="2054" y="1600"/>
                </a:cubicBezTo>
                <a:close/>
                <a:moveTo>
                  <a:pt x="85" y="1514"/>
                </a:moveTo>
                <a:cubicBezTo>
                  <a:pt x="79" y="1499"/>
                  <a:pt x="73" y="1484"/>
                  <a:pt x="67" y="1469"/>
                </a:cubicBezTo>
                <a:cubicBezTo>
                  <a:pt x="82" y="1464"/>
                  <a:pt x="82" y="1464"/>
                  <a:pt x="82" y="1464"/>
                </a:cubicBezTo>
                <a:cubicBezTo>
                  <a:pt x="88" y="1478"/>
                  <a:pt x="94" y="1493"/>
                  <a:pt x="100" y="1508"/>
                </a:cubicBezTo>
                <a:lnTo>
                  <a:pt x="85" y="1514"/>
                </a:lnTo>
                <a:close/>
                <a:moveTo>
                  <a:pt x="2095" y="1513"/>
                </a:moveTo>
                <a:cubicBezTo>
                  <a:pt x="2081" y="1507"/>
                  <a:pt x="2081" y="1507"/>
                  <a:pt x="2081" y="1507"/>
                </a:cubicBezTo>
                <a:cubicBezTo>
                  <a:pt x="2087" y="1492"/>
                  <a:pt x="2093" y="1477"/>
                  <a:pt x="2098" y="1463"/>
                </a:cubicBezTo>
                <a:cubicBezTo>
                  <a:pt x="2113" y="1468"/>
                  <a:pt x="2113" y="1468"/>
                  <a:pt x="2113" y="1468"/>
                </a:cubicBezTo>
                <a:cubicBezTo>
                  <a:pt x="2107" y="1483"/>
                  <a:pt x="2101" y="1498"/>
                  <a:pt x="2095" y="1513"/>
                </a:cubicBezTo>
                <a:close/>
                <a:moveTo>
                  <a:pt x="52" y="1424"/>
                </a:moveTo>
                <a:cubicBezTo>
                  <a:pt x="47" y="1408"/>
                  <a:pt x="42" y="1393"/>
                  <a:pt x="38" y="1377"/>
                </a:cubicBezTo>
                <a:cubicBezTo>
                  <a:pt x="53" y="1373"/>
                  <a:pt x="53" y="1373"/>
                  <a:pt x="53" y="1373"/>
                </a:cubicBezTo>
                <a:cubicBezTo>
                  <a:pt x="57" y="1388"/>
                  <a:pt x="62" y="1404"/>
                  <a:pt x="67" y="1419"/>
                </a:cubicBezTo>
                <a:lnTo>
                  <a:pt x="52" y="1424"/>
                </a:lnTo>
                <a:close/>
                <a:moveTo>
                  <a:pt x="2129" y="1423"/>
                </a:moveTo>
                <a:cubicBezTo>
                  <a:pt x="2114" y="1418"/>
                  <a:pt x="2114" y="1418"/>
                  <a:pt x="2114" y="1418"/>
                </a:cubicBezTo>
                <a:cubicBezTo>
                  <a:pt x="2118" y="1403"/>
                  <a:pt x="2123" y="1387"/>
                  <a:pt x="2127" y="1372"/>
                </a:cubicBezTo>
                <a:cubicBezTo>
                  <a:pt x="2142" y="1376"/>
                  <a:pt x="2142" y="1376"/>
                  <a:pt x="2142" y="1376"/>
                </a:cubicBezTo>
                <a:cubicBezTo>
                  <a:pt x="2138" y="1392"/>
                  <a:pt x="2134" y="1407"/>
                  <a:pt x="2129" y="1423"/>
                </a:cubicBezTo>
                <a:close/>
                <a:moveTo>
                  <a:pt x="26" y="1331"/>
                </a:moveTo>
                <a:cubicBezTo>
                  <a:pt x="23" y="1315"/>
                  <a:pt x="20" y="1299"/>
                  <a:pt x="17" y="1283"/>
                </a:cubicBezTo>
                <a:cubicBezTo>
                  <a:pt x="32" y="1281"/>
                  <a:pt x="32" y="1281"/>
                  <a:pt x="32" y="1281"/>
                </a:cubicBezTo>
                <a:cubicBezTo>
                  <a:pt x="35" y="1296"/>
                  <a:pt x="38" y="1312"/>
                  <a:pt x="42" y="1327"/>
                </a:cubicBezTo>
                <a:lnTo>
                  <a:pt x="26" y="1331"/>
                </a:lnTo>
                <a:close/>
                <a:moveTo>
                  <a:pt x="2154" y="1329"/>
                </a:moveTo>
                <a:cubicBezTo>
                  <a:pt x="2138" y="1326"/>
                  <a:pt x="2138" y="1326"/>
                  <a:pt x="2138" y="1326"/>
                </a:cubicBezTo>
                <a:cubicBezTo>
                  <a:pt x="2142" y="1311"/>
                  <a:pt x="2145" y="1295"/>
                  <a:pt x="2148" y="1279"/>
                </a:cubicBezTo>
                <a:cubicBezTo>
                  <a:pt x="2164" y="1282"/>
                  <a:pt x="2164" y="1282"/>
                  <a:pt x="2164" y="1282"/>
                </a:cubicBezTo>
                <a:cubicBezTo>
                  <a:pt x="2161" y="1298"/>
                  <a:pt x="2158" y="1314"/>
                  <a:pt x="2154" y="1329"/>
                </a:cubicBezTo>
                <a:close/>
                <a:moveTo>
                  <a:pt x="9" y="1236"/>
                </a:moveTo>
                <a:cubicBezTo>
                  <a:pt x="7" y="1220"/>
                  <a:pt x="5" y="1204"/>
                  <a:pt x="4" y="1188"/>
                </a:cubicBezTo>
                <a:cubicBezTo>
                  <a:pt x="20" y="1186"/>
                  <a:pt x="20" y="1186"/>
                  <a:pt x="20" y="1186"/>
                </a:cubicBezTo>
                <a:cubicBezTo>
                  <a:pt x="21" y="1202"/>
                  <a:pt x="23" y="1218"/>
                  <a:pt x="25" y="1234"/>
                </a:cubicBezTo>
                <a:lnTo>
                  <a:pt x="9" y="1236"/>
                </a:lnTo>
                <a:close/>
                <a:moveTo>
                  <a:pt x="2171" y="1234"/>
                </a:moveTo>
                <a:cubicBezTo>
                  <a:pt x="2155" y="1232"/>
                  <a:pt x="2155" y="1232"/>
                  <a:pt x="2155" y="1232"/>
                </a:cubicBezTo>
                <a:cubicBezTo>
                  <a:pt x="2157" y="1217"/>
                  <a:pt x="2159" y="1201"/>
                  <a:pt x="2160" y="1185"/>
                </a:cubicBezTo>
                <a:cubicBezTo>
                  <a:pt x="2176" y="1187"/>
                  <a:pt x="2176" y="1187"/>
                  <a:pt x="2176" y="1187"/>
                </a:cubicBezTo>
                <a:cubicBezTo>
                  <a:pt x="2175" y="1203"/>
                  <a:pt x="2173" y="1219"/>
                  <a:pt x="2171" y="1234"/>
                </a:cubicBezTo>
                <a:close/>
                <a:moveTo>
                  <a:pt x="1" y="1140"/>
                </a:moveTo>
                <a:cubicBezTo>
                  <a:pt x="0" y="1124"/>
                  <a:pt x="0" y="1107"/>
                  <a:pt x="0" y="1091"/>
                </a:cubicBezTo>
                <a:cubicBezTo>
                  <a:pt x="16" y="1091"/>
                  <a:pt x="16" y="1091"/>
                  <a:pt x="16" y="1091"/>
                </a:cubicBezTo>
                <a:cubicBezTo>
                  <a:pt x="16" y="1107"/>
                  <a:pt x="16" y="1123"/>
                  <a:pt x="17" y="1139"/>
                </a:cubicBezTo>
                <a:lnTo>
                  <a:pt x="1" y="1140"/>
                </a:lnTo>
                <a:close/>
                <a:moveTo>
                  <a:pt x="2179" y="1138"/>
                </a:moveTo>
                <a:cubicBezTo>
                  <a:pt x="2163" y="1138"/>
                  <a:pt x="2163" y="1138"/>
                  <a:pt x="2163" y="1138"/>
                </a:cubicBezTo>
                <a:cubicBezTo>
                  <a:pt x="2164" y="1122"/>
                  <a:pt x="2164" y="1106"/>
                  <a:pt x="2164" y="1090"/>
                </a:cubicBezTo>
                <a:cubicBezTo>
                  <a:pt x="2164" y="1088"/>
                  <a:pt x="2164" y="1088"/>
                  <a:pt x="2164" y="1088"/>
                </a:cubicBezTo>
                <a:cubicBezTo>
                  <a:pt x="2180" y="1088"/>
                  <a:pt x="2180" y="1088"/>
                  <a:pt x="2180" y="1088"/>
                </a:cubicBezTo>
                <a:cubicBezTo>
                  <a:pt x="2180" y="1090"/>
                  <a:pt x="2180" y="1090"/>
                  <a:pt x="2180" y="1090"/>
                </a:cubicBezTo>
                <a:cubicBezTo>
                  <a:pt x="2180" y="1106"/>
                  <a:pt x="2180" y="1122"/>
                  <a:pt x="2179" y="1138"/>
                </a:cubicBezTo>
                <a:close/>
                <a:moveTo>
                  <a:pt x="17" y="1044"/>
                </a:moveTo>
                <a:cubicBezTo>
                  <a:pt x="1" y="1043"/>
                  <a:pt x="1" y="1043"/>
                  <a:pt x="1" y="1043"/>
                </a:cubicBezTo>
                <a:cubicBezTo>
                  <a:pt x="1" y="1027"/>
                  <a:pt x="2" y="1011"/>
                  <a:pt x="4" y="995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18" y="1012"/>
                  <a:pt x="17" y="1028"/>
                  <a:pt x="17" y="1044"/>
                </a:cubicBezTo>
                <a:close/>
                <a:moveTo>
                  <a:pt x="2163" y="1040"/>
                </a:moveTo>
                <a:cubicBezTo>
                  <a:pt x="2162" y="1025"/>
                  <a:pt x="2161" y="1009"/>
                  <a:pt x="2160" y="993"/>
                </a:cubicBezTo>
                <a:cubicBezTo>
                  <a:pt x="2176" y="992"/>
                  <a:pt x="2176" y="992"/>
                  <a:pt x="2176" y="992"/>
                </a:cubicBezTo>
                <a:cubicBezTo>
                  <a:pt x="2177" y="1007"/>
                  <a:pt x="2178" y="1024"/>
                  <a:pt x="2179" y="1040"/>
                </a:cubicBezTo>
                <a:lnTo>
                  <a:pt x="2163" y="1040"/>
                </a:lnTo>
                <a:close/>
                <a:moveTo>
                  <a:pt x="25" y="949"/>
                </a:moveTo>
                <a:cubicBezTo>
                  <a:pt x="9" y="947"/>
                  <a:pt x="9" y="947"/>
                  <a:pt x="9" y="947"/>
                </a:cubicBezTo>
                <a:cubicBezTo>
                  <a:pt x="11" y="931"/>
                  <a:pt x="14" y="915"/>
                  <a:pt x="16" y="899"/>
                </a:cubicBezTo>
                <a:cubicBezTo>
                  <a:pt x="32" y="902"/>
                  <a:pt x="32" y="902"/>
                  <a:pt x="32" y="902"/>
                </a:cubicBezTo>
                <a:cubicBezTo>
                  <a:pt x="29" y="918"/>
                  <a:pt x="27" y="934"/>
                  <a:pt x="25" y="949"/>
                </a:cubicBezTo>
                <a:close/>
                <a:moveTo>
                  <a:pt x="2155" y="946"/>
                </a:moveTo>
                <a:cubicBezTo>
                  <a:pt x="2153" y="930"/>
                  <a:pt x="2150" y="914"/>
                  <a:pt x="2147" y="899"/>
                </a:cubicBezTo>
                <a:cubicBezTo>
                  <a:pt x="2163" y="896"/>
                  <a:pt x="2163" y="896"/>
                  <a:pt x="2163" y="896"/>
                </a:cubicBezTo>
                <a:cubicBezTo>
                  <a:pt x="2166" y="912"/>
                  <a:pt x="2168" y="928"/>
                  <a:pt x="2171" y="944"/>
                </a:cubicBezTo>
                <a:lnTo>
                  <a:pt x="2155" y="946"/>
                </a:lnTo>
                <a:close/>
                <a:moveTo>
                  <a:pt x="41" y="856"/>
                </a:moveTo>
                <a:cubicBezTo>
                  <a:pt x="26" y="852"/>
                  <a:pt x="26" y="852"/>
                  <a:pt x="26" y="852"/>
                </a:cubicBezTo>
                <a:cubicBezTo>
                  <a:pt x="29" y="837"/>
                  <a:pt x="33" y="821"/>
                  <a:pt x="37" y="805"/>
                </a:cubicBezTo>
                <a:cubicBezTo>
                  <a:pt x="53" y="810"/>
                  <a:pt x="53" y="810"/>
                  <a:pt x="53" y="810"/>
                </a:cubicBezTo>
                <a:cubicBezTo>
                  <a:pt x="49" y="825"/>
                  <a:pt x="45" y="840"/>
                  <a:pt x="41" y="856"/>
                </a:cubicBezTo>
                <a:close/>
                <a:moveTo>
                  <a:pt x="2138" y="852"/>
                </a:moveTo>
                <a:cubicBezTo>
                  <a:pt x="2134" y="837"/>
                  <a:pt x="2131" y="821"/>
                  <a:pt x="2126" y="806"/>
                </a:cubicBezTo>
                <a:cubicBezTo>
                  <a:pt x="2142" y="802"/>
                  <a:pt x="2142" y="802"/>
                  <a:pt x="2142" y="802"/>
                </a:cubicBezTo>
                <a:cubicBezTo>
                  <a:pt x="2146" y="817"/>
                  <a:pt x="2150" y="833"/>
                  <a:pt x="2153" y="849"/>
                </a:cubicBezTo>
                <a:lnTo>
                  <a:pt x="2138" y="852"/>
                </a:lnTo>
                <a:close/>
                <a:moveTo>
                  <a:pt x="66" y="764"/>
                </a:moveTo>
                <a:cubicBezTo>
                  <a:pt x="51" y="759"/>
                  <a:pt x="51" y="759"/>
                  <a:pt x="51" y="759"/>
                </a:cubicBezTo>
                <a:cubicBezTo>
                  <a:pt x="56" y="744"/>
                  <a:pt x="61" y="728"/>
                  <a:pt x="67" y="713"/>
                </a:cubicBezTo>
                <a:cubicBezTo>
                  <a:pt x="82" y="719"/>
                  <a:pt x="82" y="719"/>
                  <a:pt x="82" y="719"/>
                </a:cubicBezTo>
                <a:cubicBezTo>
                  <a:pt x="76" y="734"/>
                  <a:pt x="71" y="749"/>
                  <a:pt x="66" y="764"/>
                </a:cubicBezTo>
                <a:close/>
                <a:moveTo>
                  <a:pt x="2113" y="761"/>
                </a:moveTo>
                <a:cubicBezTo>
                  <a:pt x="2108" y="746"/>
                  <a:pt x="2103" y="730"/>
                  <a:pt x="2097" y="716"/>
                </a:cubicBezTo>
                <a:cubicBezTo>
                  <a:pt x="2112" y="710"/>
                  <a:pt x="2112" y="710"/>
                  <a:pt x="2112" y="710"/>
                </a:cubicBezTo>
                <a:cubicBezTo>
                  <a:pt x="2118" y="725"/>
                  <a:pt x="2123" y="740"/>
                  <a:pt x="2128" y="756"/>
                </a:cubicBezTo>
                <a:lnTo>
                  <a:pt x="2113" y="761"/>
                </a:lnTo>
                <a:close/>
                <a:moveTo>
                  <a:pt x="99" y="675"/>
                </a:moveTo>
                <a:cubicBezTo>
                  <a:pt x="84" y="668"/>
                  <a:pt x="84" y="668"/>
                  <a:pt x="84" y="668"/>
                </a:cubicBezTo>
                <a:cubicBezTo>
                  <a:pt x="90" y="654"/>
                  <a:pt x="97" y="639"/>
                  <a:pt x="104" y="624"/>
                </a:cubicBezTo>
                <a:cubicBezTo>
                  <a:pt x="118" y="631"/>
                  <a:pt x="118" y="631"/>
                  <a:pt x="118" y="631"/>
                </a:cubicBezTo>
                <a:cubicBezTo>
                  <a:pt x="112" y="645"/>
                  <a:pt x="105" y="660"/>
                  <a:pt x="99" y="675"/>
                </a:cubicBezTo>
                <a:close/>
                <a:moveTo>
                  <a:pt x="2080" y="672"/>
                </a:moveTo>
                <a:cubicBezTo>
                  <a:pt x="2074" y="657"/>
                  <a:pt x="2067" y="643"/>
                  <a:pt x="2060" y="628"/>
                </a:cubicBezTo>
                <a:cubicBezTo>
                  <a:pt x="2075" y="622"/>
                  <a:pt x="2075" y="622"/>
                  <a:pt x="2075" y="622"/>
                </a:cubicBezTo>
                <a:cubicBezTo>
                  <a:pt x="2082" y="636"/>
                  <a:pt x="2088" y="651"/>
                  <a:pt x="2094" y="665"/>
                </a:cubicBezTo>
                <a:lnTo>
                  <a:pt x="2080" y="672"/>
                </a:lnTo>
                <a:close/>
                <a:moveTo>
                  <a:pt x="140" y="589"/>
                </a:moveTo>
                <a:cubicBezTo>
                  <a:pt x="126" y="581"/>
                  <a:pt x="126" y="581"/>
                  <a:pt x="126" y="581"/>
                </a:cubicBezTo>
                <a:cubicBezTo>
                  <a:pt x="133" y="567"/>
                  <a:pt x="141" y="553"/>
                  <a:pt x="149" y="539"/>
                </a:cubicBezTo>
                <a:cubicBezTo>
                  <a:pt x="163" y="547"/>
                  <a:pt x="163" y="547"/>
                  <a:pt x="163" y="547"/>
                </a:cubicBezTo>
                <a:cubicBezTo>
                  <a:pt x="155" y="561"/>
                  <a:pt x="147" y="575"/>
                  <a:pt x="140" y="589"/>
                </a:cubicBezTo>
                <a:close/>
                <a:moveTo>
                  <a:pt x="2039" y="586"/>
                </a:moveTo>
                <a:cubicBezTo>
                  <a:pt x="2032" y="572"/>
                  <a:pt x="2024" y="558"/>
                  <a:pt x="2016" y="545"/>
                </a:cubicBezTo>
                <a:cubicBezTo>
                  <a:pt x="2029" y="537"/>
                  <a:pt x="2029" y="537"/>
                  <a:pt x="2029" y="537"/>
                </a:cubicBezTo>
                <a:cubicBezTo>
                  <a:pt x="2038" y="550"/>
                  <a:pt x="2046" y="564"/>
                  <a:pt x="2053" y="579"/>
                </a:cubicBezTo>
                <a:lnTo>
                  <a:pt x="2039" y="586"/>
                </a:lnTo>
                <a:close/>
                <a:moveTo>
                  <a:pt x="188" y="506"/>
                </a:moveTo>
                <a:cubicBezTo>
                  <a:pt x="175" y="498"/>
                  <a:pt x="175" y="498"/>
                  <a:pt x="175" y="498"/>
                </a:cubicBezTo>
                <a:cubicBezTo>
                  <a:pt x="183" y="484"/>
                  <a:pt x="192" y="471"/>
                  <a:pt x="202" y="458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06" y="480"/>
                  <a:pt x="197" y="493"/>
                  <a:pt x="188" y="506"/>
                </a:cubicBezTo>
                <a:close/>
                <a:moveTo>
                  <a:pt x="1991" y="504"/>
                </a:moveTo>
                <a:cubicBezTo>
                  <a:pt x="1982" y="491"/>
                  <a:pt x="1973" y="478"/>
                  <a:pt x="1964" y="465"/>
                </a:cubicBezTo>
                <a:cubicBezTo>
                  <a:pt x="1977" y="456"/>
                  <a:pt x="1977" y="456"/>
                  <a:pt x="1977" y="456"/>
                </a:cubicBezTo>
                <a:cubicBezTo>
                  <a:pt x="1986" y="469"/>
                  <a:pt x="1995" y="482"/>
                  <a:pt x="2004" y="496"/>
                </a:cubicBezTo>
                <a:lnTo>
                  <a:pt x="1991" y="504"/>
                </a:lnTo>
                <a:close/>
                <a:moveTo>
                  <a:pt x="243" y="429"/>
                </a:moveTo>
                <a:cubicBezTo>
                  <a:pt x="231" y="419"/>
                  <a:pt x="231" y="419"/>
                  <a:pt x="231" y="419"/>
                </a:cubicBezTo>
                <a:cubicBezTo>
                  <a:pt x="240" y="407"/>
                  <a:pt x="251" y="394"/>
                  <a:pt x="261" y="382"/>
                </a:cubicBezTo>
                <a:cubicBezTo>
                  <a:pt x="273" y="392"/>
                  <a:pt x="273" y="392"/>
                  <a:pt x="273" y="392"/>
                </a:cubicBezTo>
                <a:cubicBezTo>
                  <a:pt x="263" y="404"/>
                  <a:pt x="253" y="417"/>
                  <a:pt x="243" y="429"/>
                </a:cubicBezTo>
                <a:close/>
                <a:moveTo>
                  <a:pt x="1935" y="427"/>
                </a:moveTo>
                <a:cubicBezTo>
                  <a:pt x="1926" y="415"/>
                  <a:pt x="1915" y="402"/>
                  <a:pt x="1905" y="390"/>
                </a:cubicBezTo>
                <a:cubicBezTo>
                  <a:pt x="1917" y="380"/>
                  <a:pt x="1917" y="380"/>
                  <a:pt x="1917" y="380"/>
                </a:cubicBezTo>
                <a:cubicBezTo>
                  <a:pt x="1928" y="392"/>
                  <a:pt x="1938" y="405"/>
                  <a:pt x="1948" y="417"/>
                </a:cubicBezTo>
                <a:lnTo>
                  <a:pt x="1935" y="427"/>
                </a:lnTo>
                <a:close/>
                <a:moveTo>
                  <a:pt x="305" y="357"/>
                </a:moveTo>
                <a:cubicBezTo>
                  <a:pt x="293" y="346"/>
                  <a:pt x="293" y="346"/>
                  <a:pt x="293" y="346"/>
                </a:cubicBezTo>
                <a:cubicBezTo>
                  <a:pt x="304" y="334"/>
                  <a:pt x="316" y="323"/>
                  <a:pt x="327" y="311"/>
                </a:cubicBezTo>
                <a:cubicBezTo>
                  <a:pt x="338" y="323"/>
                  <a:pt x="338" y="323"/>
                  <a:pt x="338" y="323"/>
                </a:cubicBezTo>
                <a:cubicBezTo>
                  <a:pt x="327" y="334"/>
                  <a:pt x="316" y="345"/>
                  <a:pt x="305" y="357"/>
                </a:cubicBezTo>
                <a:close/>
                <a:moveTo>
                  <a:pt x="1873" y="355"/>
                </a:moveTo>
                <a:cubicBezTo>
                  <a:pt x="1863" y="344"/>
                  <a:pt x="1851" y="332"/>
                  <a:pt x="1840" y="321"/>
                </a:cubicBezTo>
                <a:cubicBezTo>
                  <a:pt x="1851" y="310"/>
                  <a:pt x="1851" y="310"/>
                  <a:pt x="1851" y="310"/>
                </a:cubicBezTo>
                <a:cubicBezTo>
                  <a:pt x="1863" y="321"/>
                  <a:pt x="1874" y="332"/>
                  <a:pt x="1885" y="344"/>
                </a:cubicBezTo>
                <a:lnTo>
                  <a:pt x="1873" y="355"/>
                </a:lnTo>
                <a:close/>
                <a:moveTo>
                  <a:pt x="373" y="290"/>
                </a:moveTo>
                <a:cubicBezTo>
                  <a:pt x="362" y="278"/>
                  <a:pt x="362" y="278"/>
                  <a:pt x="362" y="278"/>
                </a:cubicBezTo>
                <a:cubicBezTo>
                  <a:pt x="374" y="268"/>
                  <a:pt x="386" y="257"/>
                  <a:pt x="399" y="247"/>
                </a:cubicBezTo>
                <a:cubicBezTo>
                  <a:pt x="409" y="259"/>
                  <a:pt x="409" y="259"/>
                  <a:pt x="409" y="259"/>
                </a:cubicBezTo>
                <a:cubicBezTo>
                  <a:pt x="397" y="269"/>
                  <a:pt x="385" y="280"/>
                  <a:pt x="373" y="290"/>
                </a:cubicBezTo>
                <a:close/>
                <a:moveTo>
                  <a:pt x="1805" y="289"/>
                </a:moveTo>
                <a:cubicBezTo>
                  <a:pt x="1794" y="278"/>
                  <a:pt x="1782" y="268"/>
                  <a:pt x="1769" y="258"/>
                </a:cubicBezTo>
                <a:cubicBezTo>
                  <a:pt x="1779" y="245"/>
                  <a:pt x="1779" y="245"/>
                  <a:pt x="1779" y="245"/>
                </a:cubicBezTo>
                <a:cubicBezTo>
                  <a:pt x="1792" y="256"/>
                  <a:pt x="1804" y="266"/>
                  <a:pt x="1816" y="277"/>
                </a:cubicBezTo>
                <a:lnTo>
                  <a:pt x="1805" y="289"/>
                </a:lnTo>
                <a:close/>
                <a:moveTo>
                  <a:pt x="446" y="230"/>
                </a:moveTo>
                <a:cubicBezTo>
                  <a:pt x="437" y="217"/>
                  <a:pt x="437" y="217"/>
                  <a:pt x="437" y="217"/>
                </a:cubicBezTo>
                <a:cubicBezTo>
                  <a:pt x="449" y="208"/>
                  <a:pt x="463" y="198"/>
                  <a:pt x="476" y="189"/>
                </a:cubicBezTo>
                <a:cubicBezTo>
                  <a:pt x="485" y="202"/>
                  <a:pt x="485" y="202"/>
                  <a:pt x="485" y="202"/>
                </a:cubicBezTo>
                <a:cubicBezTo>
                  <a:pt x="472" y="211"/>
                  <a:pt x="459" y="221"/>
                  <a:pt x="446" y="230"/>
                </a:cubicBezTo>
                <a:close/>
                <a:moveTo>
                  <a:pt x="1732" y="229"/>
                </a:moveTo>
                <a:cubicBezTo>
                  <a:pt x="1719" y="219"/>
                  <a:pt x="1706" y="210"/>
                  <a:pt x="1693" y="201"/>
                </a:cubicBezTo>
                <a:cubicBezTo>
                  <a:pt x="1702" y="188"/>
                  <a:pt x="1702" y="188"/>
                  <a:pt x="1702" y="188"/>
                </a:cubicBezTo>
                <a:cubicBezTo>
                  <a:pt x="1715" y="197"/>
                  <a:pt x="1729" y="206"/>
                  <a:pt x="1741" y="216"/>
                </a:cubicBezTo>
                <a:lnTo>
                  <a:pt x="1732" y="229"/>
                </a:lnTo>
                <a:close/>
                <a:moveTo>
                  <a:pt x="525" y="176"/>
                </a:moveTo>
                <a:cubicBezTo>
                  <a:pt x="516" y="163"/>
                  <a:pt x="516" y="163"/>
                  <a:pt x="516" y="163"/>
                </a:cubicBezTo>
                <a:cubicBezTo>
                  <a:pt x="530" y="154"/>
                  <a:pt x="544" y="146"/>
                  <a:pt x="558" y="138"/>
                </a:cubicBezTo>
                <a:cubicBezTo>
                  <a:pt x="566" y="152"/>
                  <a:pt x="566" y="152"/>
                  <a:pt x="566" y="152"/>
                </a:cubicBezTo>
                <a:cubicBezTo>
                  <a:pt x="552" y="160"/>
                  <a:pt x="538" y="168"/>
                  <a:pt x="525" y="176"/>
                </a:cubicBezTo>
                <a:close/>
                <a:moveTo>
                  <a:pt x="1653" y="175"/>
                </a:moveTo>
                <a:cubicBezTo>
                  <a:pt x="1640" y="167"/>
                  <a:pt x="1626" y="159"/>
                  <a:pt x="1612" y="151"/>
                </a:cubicBezTo>
                <a:cubicBezTo>
                  <a:pt x="1620" y="137"/>
                  <a:pt x="1620" y="137"/>
                  <a:pt x="1620" y="137"/>
                </a:cubicBezTo>
                <a:cubicBezTo>
                  <a:pt x="1634" y="145"/>
                  <a:pt x="1648" y="153"/>
                  <a:pt x="1662" y="162"/>
                </a:cubicBezTo>
                <a:lnTo>
                  <a:pt x="1653" y="175"/>
                </a:lnTo>
                <a:close/>
                <a:moveTo>
                  <a:pt x="607" y="130"/>
                </a:moveTo>
                <a:cubicBezTo>
                  <a:pt x="600" y="116"/>
                  <a:pt x="600" y="116"/>
                  <a:pt x="600" y="116"/>
                </a:cubicBezTo>
                <a:cubicBezTo>
                  <a:pt x="614" y="109"/>
                  <a:pt x="629" y="102"/>
                  <a:pt x="644" y="95"/>
                </a:cubicBezTo>
                <a:cubicBezTo>
                  <a:pt x="650" y="110"/>
                  <a:pt x="650" y="110"/>
                  <a:pt x="650" y="110"/>
                </a:cubicBezTo>
                <a:cubicBezTo>
                  <a:pt x="636" y="116"/>
                  <a:pt x="621" y="123"/>
                  <a:pt x="607" y="130"/>
                </a:cubicBezTo>
                <a:close/>
                <a:moveTo>
                  <a:pt x="1570" y="129"/>
                </a:moveTo>
                <a:cubicBezTo>
                  <a:pt x="1556" y="122"/>
                  <a:pt x="1541" y="115"/>
                  <a:pt x="1527" y="108"/>
                </a:cubicBezTo>
                <a:cubicBezTo>
                  <a:pt x="1534" y="94"/>
                  <a:pt x="1534" y="94"/>
                  <a:pt x="1534" y="94"/>
                </a:cubicBezTo>
                <a:cubicBezTo>
                  <a:pt x="1548" y="100"/>
                  <a:pt x="1563" y="107"/>
                  <a:pt x="1577" y="115"/>
                </a:cubicBezTo>
                <a:lnTo>
                  <a:pt x="1570" y="129"/>
                </a:lnTo>
                <a:close/>
                <a:moveTo>
                  <a:pt x="694" y="91"/>
                </a:moveTo>
                <a:cubicBezTo>
                  <a:pt x="688" y="76"/>
                  <a:pt x="688" y="76"/>
                  <a:pt x="688" y="76"/>
                </a:cubicBezTo>
                <a:cubicBezTo>
                  <a:pt x="703" y="70"/>
                  <a:pt x="718" y="65"/>
                  <a:pt x="733" y="60"/>
                </a:cubicBezTo>
                <a:cubicBezTo>
                  <a:pt x="738" y="75"/>
                  <a:pt x="738" y="75"/>
                  <a:pt x="738" y="75"/>
                </a:cubicBezTo>
                <a:cubicBezTo>
                  <a:pt x="724" y="80"/>
                  <a:pt x="709" y="85"/>
                  <a:pt x="694" y="91"/>
                </a:cubicBezTo>
                <a:close/>
                <a:moveTo>
                  <a:pt x="1483" y="90"/>
                </a:moveTo>
                <a:cubicBezTo>
                  <a:pt x="1468" y="84"/>
                  <a:pt x="1453" y="79"/>
                  <a:pt x="1438" y="74"/>
                </a:cubicBezTo>
                <a:cubicBezTo>
                  <a:pt x="1444" y="58"/>
                  <a:pt x="1444" y="58"/>
                  <a:pt x="1444" y="58"/>
                </a:cubicBezTo>
                <a:cubicBezTo>
                  <a:pt x="1459" y="64"/>
                  <a:pt x="1474" y="69"/>
                  <a:pt x="1489" y="75"/>
                </a:cubicBezTo>
                <a:lnTo>
                  <a:pt x="1483" y="90"/>
                </a:lnTo>
                <a:close/>
                <a:moveTo>
                  <a:pt x="784" y="60"/>
                </a:moveTo>
                <a:cubicBezTo>
                  <a:pt x="779" y="45"/>
                  <a:pt x="779" y="45"/>
                  <a:pt x="779" y="45"/>
                </a:cubicBezTo>
                <a:cubicBezTo>
                  <a:pt x="794" y="40"/>
                  <a:pt x="810" y="36"/>
                  <a:pt x="826" y="32"/>
                </a:cubicBezTo>
                <a:cubicBezTo>
                  <a:pt x="830" y="48"/>
                  <a:pt x="830" y="48"/>
                  <a:pt x="830" y="48"/>
                </a:cubicBezTo>
                <a:cubicBezTo>
                  <a:pt x="814" y="51"/>
                  <a:pt x="799" y="56"/>
                  <a:pt x="784" y="60"/>
                </a:cubicBezTo>
                <a:close/>
                <a:moveTo>
                  <a:pt x="1393" y="59"/>
                </a:moveTo>
                <a:cubicBezTo>
                  <a:pt x="1378" y="55"/>
                  <a:pt x="1363" y="51"/>
                  <a:pt x="1347" y="47"/>
                </a:cubicBezTo>
                <a:cubicBezTo>
                  <a:pt x="1351" y="31"/>
                  <a:pt x="1351" y="31"/>
                  <a:pt x="1351" y="31"/>
                </a:cubicBezTo>
                <a:cubicBezTo>
                  <a:pt x="1367" y="35"/>
                  <a:pt x="1382" y="39"/>
                  <a:pt x="1398" y="44"/>
                </a:cubicBezTo>
                <a:lnTo>
                  <a:pt x="1393" y="59"/>
                </a:lnTo>
                <a:close/>
                <a:moveTo>
                  <a:pt x="876" y="37"/>
                </a:moveTo>
                <a:cubicBezTo>
                  <a:pt x="873" y="22"/>
                  <a:pt x="873" y="22"/>
                  <a:pt x="873" y="22"/>
                </a:cubicBezTo>
                <a:cubicBezTo>
                  <a:pt x="888" y="18"/>
                  <a:pt x="904" y="16"/>
                  <a:pt x="920" y="13"/>
                </a:cubicBezTo>
                <a:cubicBezTo>
                  <a:pt x="923" y="29"/>
                  <a:pt x="923" y="29"/>
                  <a:pt x="923" y="29"/>
                </a:cubicBezTo>
                <a:cubicBezTo>
                  <a:pt x="907" y="31"/>
                  <a:pt x="891" y="34"/>
                  <a:pt x="876" y="37"/>
                </a:cubicBezTo>
                <a:close/>
                <a:moveTo>
                  <a:pt x="1301" y="37"/>
                </a:moveTo>
                <a:cubicBezTo>
                  <a:pt x="1285" y="33"/>
                  <a:pt x="1270" y="31"/>
                  <a:pt x="1254" y="28"/>
                </a:cubicBezTo>
                <a:cubicBezTo>
                  <a:pt x="1256" y="12"/>
                  <a:pt x="1256" y="12"/>
                  <a:pt x="1256" y="12"/>
                </a:cubicBezTo>
                <a:cubicBezTo>
                  <a:pt x="1272" y="15"/>
                  <a:pt x="1288" y="18"/>
                  <a:pt x="1304" y="21"/>
                </a:cubicBezTo>
                <a:lnTo>
                  <a:pt x="1301" y="37"/>
                </a:lnTo>
                <a:close/>
                <a:moveTo>
                  <a:pt x="970" y="23"/>
                </a:moveTo>
                <a:cubicBezTo>
                  <a:pt x="968" y="7"/>
                  <a:pt x="968" y="7"/>
                  <a:pt x="968" y="7"/>
                </a:cubicBezTo>
                <a:cubicBezTo>
                  <a:pt x="984" y="5"/>
                  <a:pt x="1000" y="3"/>
                  <a:pt x="1016" y="2"/>
                </a:cubicBezTo>
                <a:cubicBezTo>
                  <a:pt x="1017" y="18"/>
                  <a:pt x="1017" y="18"/>
                  <a:pt x="1017" y="18"/>
                </a:cubicBezTo>
                <a:cubicBezTo>
                  <a:pt x="1001" y="19"/>
                  <a:pt x="985" y="21"/>
                  <a:pt x="970" y="23"/>
                </a:cubicBezTo>
                <a:close/>
                <a:moveTo>
                  <a:pt x="1207" y="22"/>
                </a:moveTo>
                <a:cubicBezTo>
                  <a:pt x="1191" y="20"/>
                  <a:pt x="1175" y="19"/>
                  <a:pt x="1160" y="18"/>
                </a:cubicBezTo>
                <a:cubicBezTo>
                  <a:pt x="1161" y="2"/>
                  <a:pt x="1161" y="2"/>
                  <a:pt x="1161" y="2"/>
                </a:cubicBezTo>
                <a:cubicBezTo>
                  <a:pt x="1177" y="3"/>
                  <a:pt x="1193" y="5"/>
                  <a:pt x="1209" y="6"/>
                </a:cubicBezTo>
                <a:lnTo>
                  <a:pt x="1207" y="22"/>
                </a:lnTo>
                <a:close/>
                <a:moveTo>
                  <a:pt x="1065" y="16"/>
                </a:moveTo>
                <a:cubicBezTo>
                  <a:pt x="1064" y="0"/>
                  <a:pt x="1064" y="0"/>
                  <a:pt x="1064" y="0"/>
                </a:cubicBezTo>
                <a:cubicBezTo>
                  <a:pt x="1080" y="0"/>
                  <a:pt x="1096" y="0"/>
                  <a:pt x="1112" y="0"/>
                </a:cubicBezTo>
                <a:cubicBezTo>
                  <a:pt x="1112" y="16"/>
                  <a:pt x="1112" y="16"/>
                  <a:pt x="1112" y="16"/>
                </a:cubicBezTo>
                <a:cubicBezTo>
                  <a:pt x="1096" y="16"/>
                  <a:pt x="1080" y="16"/>
                  <a:pt x="1065" y="16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73025" lIns="146075" spcFirstLastPara="1" rIns="146075" wrap="square" tIns="73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76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79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3" name="Google Shape;473;p79"/>
          <p:cNvGrpSpPr/>
          <p:nvPr/>
        </p:nvGrpSpPr>
        <p:grpSpPr>
          <a:xfrm>
            <a:off x="768734" y="2282924"/>
            <a:ext cx="4120325" cy="1066188"/>
            <a:chOff x="768734" y="2282924"/>
            <a:chExt cx="4120325" cy="1066188"/>
          </a:xfrm>
        </p:grpSpPr>
        <p:grpSp>
          <p:nvGrpSpPr>
            <p:cNvPr id="474" name="Google Shape;474;p79"/>
            <p:cNvGrpSpPr/>
            <p:nvPr/>
          </p:nvGrpSpPr>
          <p:grpSpPr>
            <a:xfrm>
              <a:off x="768734" y="2282924"/>
              <a:ext cx="3019959" cy="1066188"/>
              <a:chOff x="825267" y="2617723"/>
              <a:chExt cx="3019959" cy="1066188"/>
            </a:xfrm>
          </p:grpSpPr>
          <p:sp>
            <p:nvSpPr>
              <p:cNvPr id="475" name="Google Shape;475;p79"/>
              <p:cNvSpPr txBox="1"/>
              <p:nvPr/>
            </p:nvSpPr>
            <p:spPr>
              <a:xfrm>
                <a:off x="1980867" y="2617723"/>
                <a:ext cx="186435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accen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/>
              </a:p>
            </p:txBody>
          </p:sp>
          <p:sp>
            <p:nvSpPr>
              <p:cNvPr id="476" name="Google Shape;476;p79"/>
              <p:cNvSpPr txBox="1"/>
              <p:nvPr/>
            </p:nvSpPr>
            <p:spPr>
              <a:xfrm>
                <a:off x="825267" y="2926781"/>
                <a:ext cx="3019959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cxnSp>
          <p:nvCxnSpPr>
            <p:cNvPr id="477" name="Google Shape;477;p79"/>
            <p:cNvCxnSpPr/>
            <p:nvPr/>
          </p:nvCxnSpPr>
          <p:spPr>
            <a:xfrm rot="10800000">
              <a:off x="3879850" y="2705218"/>
              <a:ext cx="499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oval"/>
            </a:ln>
          </p:spPr>
        </p:cxnSp>
        <p:grpSp>
          <p:nvGrpSpPr>
            <p:cNvPr id="478" name="Google Shape;478;p79"/>
            <p:cNvGrpSpPr/>
            <p:nvPr/>
          </p:nvGrpSpPr>
          <p:grpSpPr>
            <a:xfrm>
              <a:off x="4379237" y="2418889"/>
              <a:ext cx="509822" cy="572658"/>
              <a:chOff x="5037639" y="2864905"/>
              <a:chExt cx="509822" cy="572658"/>
            </a:xfrm>
          </p:grpSpPr>
          <p:sp>
            <p:nvSpPr>
              <p:cNvPr id="479" name="Google Shape;479;p79"/>
              <p:cNvSpPr/>
              <p:nvPr/>
            </p:nvSpPr>
            <p:spPr>
              <a:xfrm>
                <a:off x="5037639" y="2864905"/>
                <a:ext cx="509822" cy="572658"/>
              </a:xfrm>
              <a:custGeom>
                <a:rect b="b" l="l" r="r" t="t"/>
                <a:pathLst>
                  <a:path extrusionOk="0" h="2838291" w="2526846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ffectLst>
                <a:outerShdw blurRad="114300" sx="95000" rotWithShape="0" algn="t" dir="5400000" dist="38100" sy="95000">
                  <a:schemeClr val="accent1">
                    <a:alpha val="23921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600">
                  <a:solidFill>
                    <a:srgbClr val="F2F2F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0" name="Google Shape;480;p79"/>
              <p:cNvSpPr/>
              <p:nvPr/>
            </p:nvSpPr>
            <p:spPr>
              <a:xfrm>
                <a:off x="5196391" y="3055883"/>
                <a:ext cx="192319" cy="190703"/>
              </a:xfrm>
              <a:custGeom>
                <a:rect b="b" l="l" r="r" t="t"/>
                <a:pathLst>
                  <a:path extrusionOk="0" h="417" w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481" name="Google Shape;481;p79"/>
          <p:cNvGrpSpPr/>
          <p:nvPr/>
        </p:nvGrpSpPr>
        <p:grpSpPr>
          <a:xfrm>
            <a:off x="7302942" y="2282924"/>
            <a:ext cx="4120324" cy="1066188"/>
            <a:chOff x="7302942" y="2282924"/>
            <a:chExt cx="4120324" cy="1066188"/>
          </a:xfrm>
        </p:grpSpPr>
        <p:grpSp>
          <p:nvGrpSpPr>
            <p:cNvPr id="482" name="Google Shape;482;p79"/>
            <p:cNvGrpSpPr/>
            <p:nvPr/>
          </p:nvGrpSpPr>
          <p:grpSpPr>
            <a:xfrm>
              <a:off x="8403307" y="2282924"/>
              <a:ext cx="3019959" cy="1066188"/>
              <a:chOff x="8277306" y="1913565"/>
              <a:chExt cx="3019959" cy="1066188"/>
            </a:xfrm>
          </p:grpSpPr>
          <p:sp>
            <p:nvSpPr>
              <p:cNvPr id="483" name="Google Shape;483;p79"/>
              <p:cNvSpPr txBox="1"/>
              <p:nvPr/>
            </p:nvSpPr>
            <p:spPr>
              <a:xfrm>
                <a:off x="8277307" y="1913565"/>
                <a:ext cx="20287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/>
              </a:p>
            </p:txBody>
          </p:sp>
          <p:sp>
            <p:nvSpPr>
              <p:cNvPr id="484" name="Google Shape;484;p79"/>
              <p:cNvSpPr txBox="1"/>
              <p:nvPr/>
            </p:nvSpPr>
            <p:spPr>
              <a:xfrm>
                <a:off x="8277306" y="2222623"/>
                <a:ext cx="3019959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cxnSp>
          <p:nvCxnSpPr>
            <p:cNvPr id="485" name="Google Shape;485;p79"/>
            <p:cNvCxnSpPr/>
            <p:nvPr/>
          </p:nvCxnSpPr>
          <p:spPr>
            <a:xfrm>
              <a:off x="7812764" y="2705218"/>
              <a:ext cx="499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oval"/>
            </a:ln>
          </p:spPr>
        </p:cxnSp>
        <p:grpSp>
          <p:nvGrpSpPr>
            <p:cNvPr id="486" name="Google Shape;486;p79"/>
            <p:cNvGrpSpPr/>
            <p:nvPr/>
          </p:nvGrpSpPr>
          <p:grpSpPr>
            <a:xfrm>
              <a:off x="7302942" y="2418889"/>
              <a:ext cx="509822" cy="572658"/>
              <a:chOff x="6672514" y="2864905"/>
              <a:chExt cx="509822" cy="572658"/>
            </a:xfrm>
          </p:grpSpPr>
          <p:sp>
            <p:nvSpPr>
              <p:cNvPr id="487" name="Google Shape;487;p79"/>
              <p:cNvSpPr/>
              <p:nvPr/>
            </p:nvSpPr>
            <p:spPr>
              <a:xfrm>
                <a:off x="6672514" y="2864905"/>
                <a:ext cx="509822" cy="572658"/>
              </a:xfrm>
              <a:custGeom>
                <a:rect b="b" l="l" r="r" t="t"/>
                <a:pathLst>
                  <a:path extrusionOk="0" h="2838291" w="2526846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14300" sx="95000" rotWithShape="0" algn="t" dir="5400000" dist="38100" sy="95000">
                  <a:schemeClr val="accent1">
                    <a:alpha val="23921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600">
                  <a:solidFill>
                    <a:srgbClr val="F2F2F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8" name="Google Shape;488;p79"/>
              <p:cNvSpPr/>
              <p:nvPr/>
            </p:nvSpPr>
            <p:spPr>
              <a:xfrm>
                <a:off x="6845811" y="3051843"/>
                <a:ext cx="163228" cy="198783"/>
              </a:xfrm>
              <a:custGeom>
                <a:rect b="b" l="l" r="r" t="t"/>
                <a:pathLst>
                  <a:path extrusionOk="0" h="435" w="35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489" name="Google Shape;489;p79"/>
          <p:cNvGrpSpPr/>
          <p:nvPr/>
        </p:nvGrpSpPr>
        <p:grpSpPr>
          <a:xfrm>
            <a:off x="768734" y="3997861"/>
            <a:ext cx="4120325" cy="1066188"/>
            <a:chOff x="768734" y="3997861"/>
            <a:chExt cx="4120325" cy="1066188"/>
          </a:xfrm>
        </p:grpSpPr>
        <p:grpSp>
          <p:nvGrpSpPr>
            <p:cNvPr id="490" name="Google Shape;490;p79"/>
            <p:cNvGrpSpPr/>
            <p:nvPr/>
          </p:nvGrpSpPr>
          <p:grpSpPr>
            <a:xfrm>
              <a:off x="768734" y="3997861"/>
              <a:ext cx="3019960" cy="1066188"/>
              <a:chOff x="825267" y="4045922"/>
              <a:chExt cx="3019960" cy="1066188"/>
            </a:xfrm>
          </p:grpSpPr>
          <p:sp>
            <p:nvSpPr>
              <p:cNvPr id="491" name="Google Shape;491;p79"/>
              <p:cNvSpPr txBox="1"/>
              <p:nvPr/>
            </p:nvSpPr>
            <p:spPr>
              <a:xfrm>
                <a:off x="2076403" y="4045922"/>
                <a:ext cx="176882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accen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/>
              </a:p>
            </p:txBody>
          </p:sp>
          <p:sp>
            <p:nvSpPr>
              <p:cNvPr id="492" name="Google Shape;492;p79"/>
              <p:cNvSpPr txBox="1"/>
              <p:nvPr/>
            </p:nvSpPr>
            <p:spPr>
              <a:xfrm>
                <a:off x="825267" y="4354980"/>
                <a:ext cx="3019959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cxnSp>
          <p:nvCxnSpPr>
            <p:cNvPr id="493" name="Google Shape;493;p79"/>
            <p:cNvCxnSpPr/>
            <p:nvPr/>
          </p:nvCxnSpPr>
          <p:spPr>
            <a:xfrm rot="10800000">
              <a:off x="3879850" y="4418078"/>
              <a:ext cx="499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oval"/>
            </a:ln>
          </p:spPr>
        </p:cxnSp>
        <p:grpSp>
          <p:nvGrpSpPr>
            <p:cNvPr id="494" name="Google Shape;494;p79"/>
            <p:cNvGrpSpPr/>
            <p:nvPr/>
          </p:nvGrpSpPr>
          <p:grpSpPr>
            <a:xfrm>
              <a:off x="4379237" y="4133826"/>
              <a:ext cx="509822" cy="572658"/>
              <a:chOff x="4481140" y="3932890"/>
              <a:chExt cx="509822" cy="572658"/>
            </a:xfrm>
          </p:grpSpPr>
          <p:sp>
            <p:nvSpPr>
              <p:cNvPr id="495" name="Google Shape;495;p79"/>
              <p:cNvSpPr/>
              <p:nvPr/>
            </p:nvSpPr>
            <p:spPr>
              <a:xfrm>
                <a:off x="4481140" y="3932890"/>
                <a:ext cx="509822" cy="572658"/>
              </a:xfrm>
              <a:custGeom>
                <a:rect b="b" l="l" r="r" t="t"/>
                <a:pathLst>
                  <a:path extrusionOk="0" h="2838291" w="2526846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ffectLst>
                <a:outerShdw blurRad="114300" sx="95000" rotWithShape="0" algn="t" dir="5400000" dist="38100" sy="95000">
                  <a:schemeClr val="accent1">
                    <a:alpha val="23921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600">
                  <a:solidFill>
                    <a:srgbClr val="F2F2F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96" name="Google Shape;496;p79"/>
              <p:cNvSpPr/>
              <p:nvPr/>
            </p:nvSpPr>
            <p:spPr>
              <a:xfrm>
                <a:off x="4634235" y="4117403"/>
                <a:ext cx="203632" cy="203632"/>
              </a:xfrm>
              <a:custGeom>
                <a:rect b="b" l="l" r="r" t="t"/>
                <a:pathLst>
                  <a:path extrusionOk="0" h="444" w="444">
                    <a:moveTo>
                      <a:pt x="399" y="53"/>
                    </a:moveTo>
                    <a:lnTo>
                      <a:pt x="399" y="53"/>
                    </a:ln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98"/>
                      <a:pt x="372" y="98"/>
                      <a:pt x="372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98"/>
                      <a:pt x="151" y="98"/>
                      <a:pt x="15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18" y="53"/>
                      <a:pt x="0" y="71"/>
                      <a:pt x="0" y="98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8" y="443"/>
                      <a:pt x="45" y="443"/>
                    </a:cubicBezTo>
                    <a:cubicBezTo>
                      <a:pt x="399" y="443"/>
                      <a:pt x="399" y="443"/>
                      <a:pt x="399" y="443"/>
                    </a:cubicBezTo>
                    <a:cubicBezTo>
                      <a:pt x="425" y="443"/>
                      <a:pt x="443" y="425"/>
                      <a:pt x="443" y="399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3" y="71"/>
                      <a:pt x="425" y="53"/>
                      <a:pt x="399" y="53"/>
                    </a:cubicBezTo>
                    <a:close/>
                    <a:moveTo>
                      <a:pt x="399" y="399"/>
                    </a:moveTo>
                    <a:lnTo>
                      <a:pt x="399" y="399"/>
                    </a:lnTo>
                    <a:cubicBezTo>
                      <a:pt x="45" y="399"/>
                      <a:pt x="45" y="399"/>
                      <a:pt x="45" y="399"/>
                    </a:cubicBezTo>
                    <a:cubicBezTo>
                      <a:pt x="45" y="196"/>
                      <a:pt x="45" y="196"/>
                      <a:pt x="45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lnTo>
                      <a:pt x="399" y="399"/>
                    </a:lnTo>
                    <a:close/>
                    <a:moveTo>
                      <a:pt x="124" y="0"/>
                    </a:moveTo>
                    <a:lnTo>
                      <a:pt x="124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124" y="89"/>
                      <a:pt x="124" y="89"/>
                      <a:pt x="124" y="89"/>
                    </a:cubicBezTo>
                    <a:lnTo>
                      <a:pt x="124" y="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cubicBezTo>
                      <a:pt x="319" y="0"/>
                      <a:pt x="319" y="0"/>
                      <a:pt x="319" y="0"/>
                    </a:cubicBezTo>
                    <a:cubicBezTo>
                      <a:pt x="319" y="89"/>
                      <a:pt x="319" y="89"/>
                      <a:pt x="319" y="89"/>
                    </a:cubicBezTo>
                    <a:cubicBezTo>
                      <a:pt x="354" y="89"/>
                      <a:pt x="354" y="89"/>
                      <a:pt x="354" y="89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497" name="Google Shape;497;p79"/>
          <p:cNvGrpSpPr/>
          <p:nvPr/>
        </p:nvGrpSpPr>
        <p:grpSpPr>
          <a:xfrm>
            <a:off x="7302942" y="3997861"/>
            <a:ext cx="4120324" cy="1066188"/>
            <a:chOff x="7302942" y="3997861"/>
            <a:chExt cx="4120324" cy="1066188"/>
          </a:xfrm>
        </p:grpSpPr>
        <p:grpSp>
          <p:nvGrpSpPr>
            <p:cNvPr id="498" name="Google Shape;498;p79"/>
            <p:cNvGrpSpPr/>
            <p:nvPr/>
          </p:nvGrpSpPr>
          <p:grpSpPr>
            <a:xfrm>
              <a:off x="8403307" y="3997861"/>
              <a:ext cx="3019959" cy="1066188"/>
              <a:chOff x="8277306" y="1913565"/>
              <a:chExt cx="3019959" cy="1066188"/>
            </a:xfrm>
          </p:grpSpPr>
          <p:sp>
            <p:nvSpPr>
              <p:cNvPr id="499" name="Google Shape;499;p79"/>
              <p:cNvSpPr txBox="1"/>
              <p:nvPr/>
            </p:nvSpPr>
            <p:spPr>
              <a:xfrm>
                <a:off x="8277307" y="1913565"/>
                <a:ext cx="17233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/>
              </a:p>
            </p:txBody>
          </p:sp>
          <p:sp>
            <p:nvSpPr>
              <p:cNvPr id="500" name="Google Shape;500;p79"/>
              <p:cNvSpPr txBox="1"/>
              <p:nvPr/>
            </p:nvSpPr>
            <p:spPr>
              <a:xfrm>
                <a:off x="8277306" y="2222623"/>
                <a:ext cx="3019959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  <p:cxnSp>
          <p:nvCxnSpPr>
            <p:cNvPr id="501" name="Google Shape;501;p79"/>
            <p:cNvCxnSpPr/>
            <p:nvPr/>
          </p:nvCxnSpPr>
          <p:spPr>
            <a:xfrm>
              <a:off x="7812764" y="4418078"/>
              <a:ext cx="499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oval"/>
            </a:ln>
          </p:spPr>
        </p:cxnSp>
        <p:grpSp>
          <p:nvGrpSpPr>
            <p:cNvPr id="502" name="Google Shape;502;p79"/>
            <p:cNvGrpSpPr/>
            <p:nvPr/>
          </p:nvGrpSpPr>
          <p:grpSpPr>
            <a:xfrm>
              <a:off x="7302942" y="4133826"/>
              <a:ext cx="509822" cy="572658"/>
              <a:chOff x="7229013" y="3932890"/>
              <a:chExt cx="509822" cy="572658"/>
            </a:xfrm>
          </p:grpSpPr>
          <p:sp>
            <p:nvSpPr>
              <p:cNvPr id="503" name="Google Shape;503;p79"/>
              <p:cNvSpPr/>
              <p:nvPr/>
            </p:nvSpPr>
            <p:spPr>
              <a:xfrm>
                <a:off x="7229013" y="3932890"/>
                <a:ext cx="509822" cy="572658"/>
              </a:xfrm>
              <a:custGeom>
                <a:rect b="b" l="l" r="r" t="t"/>
                <a:pathLst>
                  <a:path extrusionOk="0" h="2838291" w="2526846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14300" sx="95000" rotWithShape="0" algn="t" dir="5400000" dist="38100" sy="95000">
                  <a:schemeClr val="accent1">
                    <a:alpha val="23921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600">
                  <a:solidFill>
                    <a:srgbClr val="F2F2F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4" name="Google Shape;504;p79"/>
              <p:cNvSpPr/>
              <p:nvPr/>
            </p:nvSpPr>
            <p:spPr>
              <a:xfrm>
                <a:off x="7388573" y="4123060"/>
                <a:ext cx="190703" cy="192319"/>
              </a:xfrm>
              <a:custGeom>
                <a:rect b="b" l="l" r="r" t="t"/>
                <a:pathLst>
                  <a:path extrusionOk="0" h="417" w="418">
                    <a:moveTo>
                      <a:pt x="177" y="0"/>
                    </a:moveTo>
                    <a:lnTo>
                      <a:pt x="177" y="0"/>
                    </a:lnTo>
                    <a:cubicBezTo>
                      <a:pt x="80" y="9"/>
                      <a:pt x="9" y="88"/>
                      <a:pt x="0" y="176"/>
                    </a:cubicBezTo>
                    <a:cubicBezTo>
                      <a:pt x="177" y="176"/>
                      <a:pt x="177" y="176"/>
                      <a:pt x="177" y="176"/>
                    </a:cubicBezTo>
                    <a:lnTo>
                      <a:pt x="177" y="0"/>
                    </a:lnTo>
                    <a:close/>
                    <a:moveTo>
                      <a:pt x="230" y="0"/>
                    </a:moveTo>
                    <a:lnTo>
                      <a:pt x="230" y="0"/>
                    </a:lnTo>
                    <a:cubicBezTo>
                      <a:pt x="230" y="203"/>
                      <a:pt x="230" y="203"/>
                      <a:pt x="230" y="203"/>
                    </a:cubicBezTo>
                    <a:cubicBezTo>
                      <a:pt x="230" y="221"/>
                      <a:pt x="222" y="229"/>
                      <a:pt x="204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9" y="336"/>
                      <a:pt x="98" y="416"/>
                      <a:pt x="204" y="416"/>
                    </a:cubicBezTo>
                    <a:cubicBezTo>
                      <a:pt x="319" y="416"/>
                      <a:pt x="417" y="319"/>
                      <a:pt x="417" y="203"/>
                    </a:cubicBezTo>
                    <a:cubicBezTo>
                      <a:pt x="417" y="97"/>
                      <a:pt x="337" y="9"/>
                      <a:pt x="23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505" name="Google Shape;505;p79"/>
          <p:cNvGrpSpPr/>
          <p:nvPr/>
        </p:nvGrpSpPr>
        <p:grpSpPr>
          <a:xfrm>
            <a:off x="4220383" y="4313468"/>
            <a:ext cx="3751233" cy="2544531"/>
            <a:chOff x="4155802" y="4114801"/>
            <a:chExt cx="4041775" cy="2741613"/>
          </a:xfrm>
        </p:grpSpPr>
        <p:grpSp>
          <p:nvGrpSpPr>
            <p:cNvPr id="506" name="Google Shape;506;p79"/>
            <p:cNvGrpSpPr/>
            <p:nvPr/>
          </p:nvGrpSpPr>
          <p:grpSpPr>
            <a:xfrm>
              <a:off x="4155802" y="4114801"/>
              <a:ext cx="3032125" cy="2741613"/>
              <a:chOff x="4155802" y="4114801"/>
              <a:chExt cx="3032125" cy="2741613"/>
            </a:xfrm>
          </p:grpSpPr>
          <p:sp>
            <p:nvSpPr>
              <p:cNvPr id="507" name="Google Shape;507;p79"/>
              <p:cNvSpPr/>
              <p:nvPr/>
            </p:nvSpPr>
            <p:spPr>
              <a:xfrm>
                <a:off x="5054327" y="5295901"/>
                <a:ext cx="150813" cy="285750"/>
              </a:xfrm>
              <a:custGeom>
                <a:rect b="b" l="l" r="r" t="t"/>
                <a:pathLst>
                  <a:path extrusionOk="0" h="143" w="76">
                    <a:moveTo>
                      <a:pt x="76" y="0"/>
                    </a:moveTo>
                    <a:cubicBezTo>
                      <a:pt x="76" y="0"/>
                      <a:pt x="4" y="114"/>
                      <a:pt x="0" y="143"/>
                    </a:cubicBezTo>
                    <a:cubicBezTo>
                      <a:pt x="76" y="32"/>
                      <a:pt x="76" y="32"/>
                      <a:pt x="76" y="3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2BC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8" name="Google Shape;508;p79"/>
              <p:cNvSpPr/>
              <p:nvPr/>
            </p:nvSpPr>
            <p:spPr>
              <a:xfrm>
                <a:off x="5205139" y="4114801"/>
                <a:ext cx="1982788" cy="1601788"/>
              </a:xfrm>
              <a:custGeom>
                <a:rect b="b" l="l" r="r" t="t"/>
                <a:pathLst>
                  <a:path extrusionOk="0" h="804" w="996">
                    <a:moveTo>
                      <a:pt x="996" y="772"/>
                    </a:moveTo>
                    <a:cubicBezTo>
                      <a:pt x="996" y="790"/>
                      <a:pt x="982" y="804"/>
                      <a:pt x="964" y="804"/>
                    </a:cubicBezTo>
                    <a:cubicBezTo>
                      <a:pt x="32" y="804"/>
                      <a:pt x="32" y="804"/>
                      <a:pt x="32" y="804"/>
                    </a:cubicBezTo>
                    <a:cubicBezTo>
                      <a:pt x="14" y="804"/>
                      <a:pt x="0" y="790"/>
                      <a:pt x="0" y="7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82" y="0"/>
                      <a:pt x="996" y="14"/>
                      <a:pt x="996" y="32"/>
                    </a:cubicBezTo>
                    <a:lnTo>
                      <a:pt x="996" y="772"/>
                    </a:lnTo>
                    <a:close/>
                  </a:path>
                </a:pathLst>
              </a:custGeom>
              <a:solidFill>
                <a:srgbClr val="0053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9" name="Google Shape;509;p79"/>
              <p:cNvSpPr/>
              <p:nvPr/>
            </p:nvSpPr>
            <p:spPr>
              <a:xfrm>
                <a:off x="5405164" y="4227513"/>
                <a:ext cx="1576388" cy="13620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0" name="Google Shape;510;p79"/>
              <p:cNvSpPr/>
              <p:nvPr/>
            </p:nvSpPr>
            <p:spPr>
              <a:xfrm>
                <a:off x="4554264" y="4970463"/>
                <a:ext cx="1000125" cy="1241425"/>
              </a:xfrm>
              <a:custGeom>
                <a:rect b="b" l="l" r="r" t="t"/>
                <a:pathLst>
                  <a:path extrusionOk="0" h="624" w="502">
                    <a:moveTo>
                      <a:pt x="231" y="624"/>
                    </a:moveTo>
                    <a:cubicBezTo>
                      <a:pt x="255" y="565"/>
                      <a:pt x="255" y="565"/>
                      <a:pt x="255" y="565"/>
                    </a:cubicBezTo>
                    <a:cubicBezTo>
                      <a:pt x="255" y="565"/>
                      <a:pt x="328" y="485"/>
                      <a:pt x="352" y="364"/>
                    </a:cubicBezTo>
                    <a:cubicBezTo>
                      <a:pt x="475" y="185"/>
                      <a:pt x="475" y="185"/>
                      <a:pt x="475" y="185"/>
                    </a:cubicBezTo>
                    <a:cubicBezTo>
                      <a:pt x="475" y="185"/>
                      <a:pt x="502" y="117"/>
                      <a:pt x="463" y="104"/>
                    </a:cubicBezTo>
                    <a:cubicBezTo>
                      <a:pt x="425" y="91"/>
                      <a:pt x="383" y="93"/>
                      <a:pt x="334" y="185"/>
                    </a:cubicBezTo>
                    <a:cubicBezTo>
                      <a:pt x="327" y="198"/>
                      <a:pt x="327" y="198"/>
                      <a:pt x="327" y="198"/>
                    </a:cubicBezTo>
                    <a:cubicBezTo>
                      <a:pt x="327" y="10"/>
                      <a:pt x="327" y="10"/>
                      <a:pt x="327" y="10"/>
                    </a:cubicBezTo>
                    <a:cubicBezTo>
                      <a:pt x="327" y="10"/>
                      <a:pt x="305" y="0"/>
                      <a:pt x="291" y="18"/>
                    </a:cubicBezTo>
                    <a:cubicBezTo>
                      <a:pt x="277" y="35"/>
                      <a:pt x="70" y="239"/>
                      <a:pt x="67" y="257"/>
                    </a:cubicBezTo>
                    <a:cubicBezTo>
                      <a:pt x="64" y="275"/>
                      <a:pt x="0" y="541"/>
                      <a:pt x="0" y="541"/>
                    </a:cubicBezTo>
                    <a:cubicBezTo>
                      <a:pt x="231" y="624"/>
                      <a:pt x="231" y="624"/>
                      <a:pt x="231" y="624"/>
                    </a:cubicBezTo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1" name="Google Shape;511;p79"/>
              <p:cNvSpPr/>
              <p:nvPr/>
            </p:nvSpPr>
            <p:spPr>
              <a:xfrm>
                <a:off x="5338489" y="5181601"/>
                <a:ext cx="142875" cy="142875"/>
              </a:xfrm>
              <a:custGeom>
                <a:rect b="b" l="l" r="r" t="t"/>
                <a:pathLst>
                  <a:path extrusionOk="0" h="72" w="72">
                    <a:moveTo>
                      <a:pt x="56" y="58"/>
                    </a:moveTo>
                    <a:cubicBezTo>
                      <a:pt x="50" y="69"/>
                      <a:pt x="34" y="72"/>
                      <a:pt x="21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" y="54"/>
                      <a:pt x="0" y="39"/>
                      <a:pt x="7" y="2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2" y="2"/>
                      <a:pt x="38" y="0"/>
                      <a:pt x="51" y="8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67" y="17"/>
                      <a:pt x="72" y="33"/>
                      <a:pt x="65" y="44"/>
                    </a:cubicBezTo>
                    <a:lnTo>
                      <a:pt x="56" y="58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2" name="Google Shape;512;p79"/>
              <p:cNvSpPr/>
              <p:nvPr/>
            </p:nvSpPr>
            <p:spPr>
              <a:xfrm>
                <a:off x="4155802" y="6221413"/>
                <a:ext cx="876300" cy="635000"/>
              </a:xfrm>
              <a:custGeom>
                <a:rect b="b" l="l" r="r" t="t"/>
                <a:pathLst>
                  <a:path extrusionOk="0" h="400" w="552">
                    <a:moveTo>
                      <a:pt x="0" y="400"/>
                    </a:moveTo>
                    <a:lnTo>
                      <a:pt x="450" y="400"/>
                    </a:lnTo>
                    <a:lnTo>
                      <a:pt x="552" y="134"/>
                    </a:lnTo>
                    <a:lnTo>
                      <a:pt x="146" y="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DE00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3" name="Google Shape;513;p79"/>
              <p:cNvSpPr/>
              <p:nvPr/>
            </p:nvSpPr>
            <p:spPr>
              <a:xfrm>
                <a:off x="4155802" y="6221413"/>
                <a:ext cx="876300" cy="635000"/>
              </a:xfrm>
              <a:custGeom>
                <a:rect b="b" l="l" r="r" t="t"/>
                <a:pathLst>
                  <a:path extrusionOk="0" h="400" w="552">
                    <a:moveTo>
                      <a:pt x="0" y="400"/>
                    </a:moveTo>
                    <a:lnTo>
                      <a:pt x="450" y="400"/>
                    </a:lnTo>
                    <a:lnTo>
                      <a:pt x="552" y="134"/>
                    </a:lnTo>
                    <a:lnTo>
                      <a:pt x="146" y="0"/>
                    </a:lnTo>
                    <a:lnTo>
                      <a:pt x="0" y="4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4" name="Google Shape;514;p79"/>
              <p:cNvSpPr/>
              <p:nvPr/>
            </p:nvSpPr>
            <p:spPr>
              <a:xfrm>
                <a:off x="4387577" y="6010276"/>
                <a:ext cx="712788" cy="423863"/>
              </a:xfrm>
              <a:custGeom>
                <a:rect b="b" l="l" r="r" t="t"/>
                <a:pathLst>
                  <a:path extrusionOk="0" h="267" w="449">
                    <a:moveTo>
                      <a:pt x="49" y="0"/>
                    </a:moveTo>
                    <a:lnTo>
                      <a:pt x="0" y="133"/>
                    </a:lnTo>
                    <a:lnTo>
                      <a:pt x="406" y="267"/>
                    </a:lnTo>
                    <a:lnTo>
                      <a:pt x="449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5" name="Google Shape;515;p79"/>
              <p:cNvSpPr/>
              <p:nvPr/>
            </p:nvSpPr>
            <p:spPr>
              <a:xfrm>
                <a:off x="4387577" y="6010276"/>
                <a:ext cx="712788" cy="423863"/>
              </a:xfrm>
              <a:custGeom>
                <a:rect b="b" l="l" r="r" t="t"/>
                <a:pathLst>
                  <a:path extrusionOk="0" h="267" w="449">
                    <a:moveTo>
                      <a:pt x="49" y="0"/>
                    </a:moveTo>
                    <a:lnTo>
                      <a:pt x="0" y="133"/>
                    </a:lnTo>
                    <a:lnTo>
                      <a:pt x="406" y="267"/>
                    </a:lnTo>
                    <a:lnTo>
                      <a:pt x="449" y="154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6" name="Google Shape;516;p79"/>
              <p:cNvSpPr/>
              <p:nvPr/>
            </p:nvSpPr>
            <p:spPr>
              <a:xfrm>
                <a:off x="4735239" y="6140451"/>
                <a:ext cx="365125" cy="715963"/>
              </a:xfrm>
              <a:custGeom>
                <a:rect b="b" l="l" r="r" t="t"/>
                <a:pathLst>
                  <a:path extrusionOk="0" h="451" w="230">
                    <a:moveTo>
                      <a:pt x="230" y="72"/>
                    </a:moveTo>
                    <a:lnTo>
                      <a:pt x="187" y="185"/>
                    </a:lnTo>
                    <a:lnTo>
                      <a:pt x="0" y="123"/>
                    </a:lnTo>
                    <a:lnTo>
                      <a:pt x="187" y="185"/>
                    </a:lnTo>
                    <a:lnTo>
                      <a:pt x="85" y="451"/>
                    </a:lnTo>
                    <a:lnTo>
                      <a:pt x="230" y="72"/>
                    </a:lnTo>
                    <a:close/>
                    <a:moveTo>
                      <a:pt x="45" y="0"/>
                    </a:moveTo>
                    <a:lnTo>
                      <a:pt x="45" y="2"/>
                    </a:lnTo>
                    <a:lnTo>
                      <a:pt x="230" y="7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7" name="Google Shape;517;p79"/>
              <p:cNvSpPr/>
              <p:nvPr/>
            </p:nvSpPr>
            <p:spPr>
              <a:xfrm>
                <a:off x="4735239" y="6140451"/>
                <a:ext cx="365125" cy="715963"/>
              </a:xfrm>
              <a:custGeom>
                <a:rect b="b" l="l" r="r" t="t"/>
                <a:pathLst>
                  <a:path extrusionOk="0" h="451" w="230">
                    <a:moveTo>
                      <a:pt x="230" y="72"/>
                    </a:moveTo>
                    <a:lnTo>
                      <a:pt x="187" y="185"/>
                    </a:lnTo>
                    <a:lnTo>
                      <a:pt x="0" y="123"/>
                    </a:lnTo>
                    <a:lnTo>
                      <a:pt x="187" y="185"/>
                    </a:lnTo>
                    <a:lnTo>
                      <a:pt x="85" y="451"/>
                    </a:lnTo>
                    <a:lnTo>
                      <a:pt x="230" y="72"/>
                    </a:lnTo>
                    <a:moveTo>
                      <a:pt x="45" y="0"/>
                    </a:moveTo>
                    <a:lnTo>
                      <a:pt x="45" y="2"/>
                    </a:lnTo>
                    <a:lnTo>
                      <a:pt x="230" y="7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8" name="Google Shape;518;p79"/>
              <p:cNvSpPr/>
              <p:nvPr/>
            </p:nvSpPr>
            <p:spPr>
              <a:xfrm>
                <a:off x="4544739" y="6335713"/>
                <a:ext cx="487363" cy="520700"/>
              </a:xfrm>
              <a:custGeom>
                <a:rect b="b" l="l" r="r" t="t"/>
                <a:pathLst>
                  <a:path extrusionOk="0" h="328" w="307">
                    <a:moveTo>
                      <a:pt x="120" y="0"/>
                    </a:moveTo>
                    <a:lnTo>
                      <a:pt x="0" y="328"/>
                    </a:lnTo>
                    <a:lnTo>
                      <a:pt x="205" y="328"/>
                    </a:lnTo>
                    <a:lnTo>
                      <a:pt x="307" y="6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9" name="Google Shape;519;p79"/>
              <p:cNvSpPr/>
              <p:nvPr/>
            </p:nvSpPr>
            <p:spPr>
              <a:xfrm>
                <a:off x="4544739" y="6335713"/>
                <a:ext cx="487363" cy="520700"/>
              </a:xfrm>
              <a:custGeom>
                <a:rect b="b" l="l" r="r" t="t"/>
                <a:pathLst>
                  <a:path extrusionOk="0" h="328" w="307">
                    <a:moveTo>
                      <a:pt x="120" y="0"/>
                    </a:moveTo>
                    <a:lnTo>
                      <a:pt x="0" y="328"/>
                    </a:lnTo>
                    <a:lnTo>
                      <a:pt x="205" y="328"/>
                    </a:lnTo>
                    <a:lnTo>
                      <a:pt x="307" y="62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0" name="Google Shape;520;p79"/>
              <p:cNvSpPr/>
              <p:nvPr/>
            </p:nvSpPr>
            <p:spPr>
              <a:xfrm>
                <a:off x="4735239" y="6143626"/>
                <a:ext cx="365125" cy="290513"/>
              </a:xfrm>
              <a:custGeom>
                <a:rect b="b" l="l" r="r" t="t"/>
                <a:pathLst>
                  <a:path extrusionOk="0" h="183" w="230">
                    <a:moveTo>
                      <a:pt x="45" y="0"/>
                    </a:moveTo>
                    <a:lnTo>
                      <a:pt x="0" y="121"/>
                    </a:lnTo>
                    <a:lnTo>
                      <a:pt x="187" y="183"/>
                    </a:lnTo>
                    <a:lnTo>
                      <a:pt x="230" y="7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1" name="Google Shape;521;p79"/>
              <p:cNvSpPr/>
              <p:nvPr/>
            </p:nvSpPr>
            <p:spPr>
              <a:xfrm>
                <a:off x="4735239" y="6143626"/>
                <a:ext cx="365125" cy="290513"/>
              </a:xfrm>
              <a:custGeom>
                <a:rect b="b" l="l" r="r" t="t"/>
                <a:pathLst>
                  <a:path extrusionOk="0" h="183" w="230">
                    <a:moveTo>
                      <a:pt x="45" y="0"/>
                    </a:moveTo>
                    <a:lnTo>
                      <a:pt x="0" y="121"/>
                    </a:lnTo>
                    <a:lnTo>
                      <a:pt x="187" y="183"/>
                    </a:lnTo>
                    <a:lnTo>
                      <a:pt x="230" y="70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2" name="Google Shape;522;p79"/>
              <p:cNvSpPr/>
              <p:nvPr/>
            </p:nvSpPr>
            <p:spPr>
              <a:xfrm>
                <a:off x="4474889" y="6124576"/>
                <a:ext cx="58738" cy="603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23" name="Google Shape;523;p79"/>
            <p:cNvGrpSpPr/>
            <p:nvPr/>
          </p:nvGrpSpPr>
          <p:grpSpPr>
            <a:xfrm>
              <a:off x="6662464" y="4821238"/>
              <a:ext cx="1535113" cy="2035175"/>
              <a:chOff x="6662464" y="4821238"/>
              <a:chExt cx="1535113" cy="2035175"/>
            </a:xfrm>
          </p:grpSpPr>
          <p:sp>
            <p:nvSpPr>
              <p:cNvPr id="524" name="Google Shape;524;p79"/>
              <p:cNvSpPr/>
              <p:nvPr/>
            </p:nvSpPr>
            <p:spPr>
              <a:xfrm>
                <a:off x="6751364" y="4821238"/>
                <a:ext cx="414338" cy="814388"/>
              </a:xfrm>
              <a:custGeom>
                <a:rect b="b" l="l" r="r" t="t"/>
                <a:pathLst>
                  <a:path extrusionOk="0" h="409" w="208">
                    <a:moveTo>
                      <a:pt x="202" y="355"/>
                    </a:moveTo>
                    <a:cubicBezTo>
                      <a:pt x="208" y="372"/>
                      <a:pt x="201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1" y="400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8" y="19"/>
                      <a:pt x="23" y="1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60" y="0"/>
                      <a:pt x="77" y="9"/>
                      <a:pt x="83" y="25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5" name="Google Shape;525;p79"/>
              <p:cNvSpPr/>
              <p:nvPr/>
            </p:nvSpPr>
            <p:spPr>
              <a:xfrm>
                <a:off x="6992664" y="4986338"/>
                <a:ext cx="414338" cy="812800"/>
              </a:xfrm>
              <a:custGeom>
                <a:rect b="b" l="l" r="r" t="t"/>
                <a:pathLst>
                  <a:path extrusionOk="0" h="408" w="208">
                    <a:moveTo>
                      <a:pt x="202" y="355"/>
                    </a:moveTo>
                    <a:cubicBezTo>
                      <a:pt x="208" y="372"/>
                      <a:pt x="201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8"/>
                      <a:pt x="131" y="399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6"/>
                      <a:pt x="8" y="19"/>
                      <a:pt x="23" y="1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60" y="0"/>
                      <a:pt x="77" y="9"/>
                      <a:pt x="83" y="25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6" name="Google Shape;526;p79"/>
              <p:cNvSpPr/>
              <p:nvPr/>
            </p:nvSpPr>
            <p:spPr>
              <a:xfrm>
                <a:off x="7184752" y="4997451"/>
                <a:ext cx="412750" cy="814388"/>
              </a:xfrm>
              <a:custGeom>
                <a:rect b="b" l="l" r="r" t="t"/>
                <a:pathLst>
                  <a:path extrusionOk="0" h="409" w="208">
                    <a:moveTo>
                      <a:pt x="202" y="355"/>
                    </a:moveTo>
                    <a:cubicBezTo>
                      <a:pt x="208" y="372"/>
                      <a:pt x="200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1" y="400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8" y="19"/>
                      <a:pt x="23" y="1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60" y="0"/>
                      <a:pt x="77" y="9"/>
                      <a:pt x="83" y="26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7" name="Google Shape;527;p79"/>
              <p:cNvSpPr/>
              <p:nvPr/>
            </p:nvSpPr>
            <p:spPr>
              <a:xfrm>
                <a:off x="7375252" y="5022851"/>
                <a:ext cx="412750" cy="815975"/>
              </a:xfrm>
              <a:custGeom>
                <a:rect b="b" l="l" r="r" t="t"/>
                <a:pathLst>
                  <a:path extrusionOk="0" h="409" w="207">
                    <a:moveTo>
                      <a:pt x="201" y="355"/>
                    </a:moveTo>
                    <a:cubicBezTo>
                      <a:pt x="207" y="372"/>
                      <a:pt x="200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0" y="400"/>
                      <a:pt x="124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7" y="19"/>
                      <a:pt x="22" y="1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59" y="0"/>
                      <a:pt x="77" y="9"/>
                      <a:pt x="83" y="25"/>
                    </a:cubicBezTo>
                    <a:lnTo>
                      <a:pt x="201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8" name="Google Shape;528;p79"/>
              <p:cNvSpPr/>
              <p:nvPr/>
            </p:nvSpPr>
            <p:spPr>
              <a:xfrm>
                <a:off x="6662464" y="5256213"/>
                <a:ext cx="1133475" cy="958850"/>
              </a:xfrm>
              <a:custGeom>
                <a:rect b="b" l="l" r="r" t="t"/>
                <a:pathLst>
                  <a:path extrusionOk="0" h="481" w="569">
                    <a:moveTo>
                      <a:pt x="510" y="99"/>
                    </a:moveTo>
                    <a:cubicBezTo>
                      <a:pt x="510" y="99"/>
                      <a:pt x="567" y="255"/>
                      <a:pt x="567" y="279"/>
                    </a:cubicBezTo>
                    <a:cubicBezTo>
                      <a:pt x="567" y="303"/>
                      <a:pt x="548" y="342"/>
                      <a:pt x="548" y="342"/>
                    </a:cubicBezTo>
                    <a:cubicBezTo>
                      <a:pt x="569" y="393"/>
                      <a:pt x="569" y="393"/>
                      <a:pt x="569" y="393"/>
                    </a:cubicBezTo>
                    <a:cubicBezTo>
                      <a:pt x="331" y="481"/>
                      <a:pt x="331" y="481"/>
                      <a:pt x="331" y="481"/>
                    </a:cubicBezTo>
                    <a:cubicBezTo>
                      <a:pt x="309" y="422"/>
                      <a:pt x="309" y="422"/>
                      <a:pt x="309" y="422"/>
                    </a:cubicBezTo>
                    <a:cubicBezTo>
                      <a:pt x="309" y="422"/>
                      <a:pt x="259" y="427"/>
                      <a:pt x="194" y="362"/>
                    </a:cubicBezTo>
                    <a:cubicBezTo>
                      <a:pt x="129" y="296"/>
                      <a:pt x="79" y="255"/>
                      <a:pt x="59" y="213"/>
                    </a:cubicBezTo>
                    <a:cubicBezTo>
                      <a:pt x="38" y="172"/>
                      <a:pt x="0" y="146"/>
                      <a:pt x="0" y="116"/>
                    </a:cubicBezTo>
                    <a:cubicBezTo>
                      <a:pt x="0" y="86"/>
                      <a:pt x="35" y="64"/>
                      <a:pt x="60" y="84"/>
                    </a:cubicBezTo>
                    <a:cubicBezTo>
                      <a:pt x="86" y="105"/>
                      <a:pt x="167" y="182"/>
                      <a:pt x="167" y="182"/>
                    </a:cubicBezTo>
                    <a:cubicBezTo>
                      <a:pt x="167" y="182"/>
                      <a:pt x="183" y="197"/>
                      <a:pt x="188" y="172"/>
                    </a:cubicBezTo>
                    <a:cubicBezTo>
                      <a:pt x="193" y="146"/>
                      <a:pt x="156" y="78"/>
                      <a:pt x="204" y="46"/>
                    </a:cubicBezTo>
                    <a:cubicBezTo>
                      <a:pt x="252" y="14"/>
                      <a:pt x="202" y="19"/>
                      <a:pt x="296" y="9"/>
                    </a:cubicBezTo>
                    <a:cubicBezTo>
                      <a:pt x="390" y="0"/>
                      <a:pt x="397" y="5"/>
                      <a:pt x="417" y="14"/>
                    </a:cubicBezTo>
                    <a:cubicBezTo>
                      <a:pt x="438" y="24"/>
                      <a:pt x="510" y="99"/>
                      <a:pt x="510" y="99"/>
                    </a:cubicBez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9" name="Google Shape;529;p79"/>
              <p:cNvSpPr/>
              <p:nvPr/>
            </p:nvSpPr>
            <p:spPr>
              <a:xfrm>
                <a:off x="6789464" y="4856163"/>
                <a:ext cx="123825" cy="139700"/>
              </a:xfrm>
              <a:custGeom>
                <a:rect b="b" l="l" r="r" t="t"/>
                <a:pathLst>
                  <a:path extrusionOk="0" h="70" w="62">
                    <a:moveTo>
                      <a:pt x="58" y="34"/>
                    </a:moveTo>
                    <a:cubicBezTo>
                      <a:pt x="62" y="47"/>
                      <a:pt x="56" y="60"/>
                      <a:pt x="43" y="65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28" y="70"/>
                      <a:pt x="14" y="63"/>
                      <a:pt x="10" y="51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0" y="23"/>
                      <a:pt x="7" y="10"/>
                      <a:pt x="19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35" y="0"/>
                      <a:pt x="49" y="7"/>
                      <a:pt x="53" y="19"/>
                    </a:cubicBez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0" name="Google Shape;530;p79"/>
              <p:cNvSpPr/>
              <p:nvPr/>
            </p:nvSpPr>
            <p:spPr>
              <a:xfrm>
                <a:off x="6671989" y="5421313"/>
                <a:ext cx="144463" cy="141288"/>
              </a:xfrm>
              <a:custGeom>
                <a:rect b="b" l="l" r="r" t="t"/>
                <a:pathLst>
                  <a:path extrusionOk="0" h="71" w="72">
                    <a:moveTo>
                      <a:pt x="64" y="24"/>
                    </a:moveTo>
                    <a:cubicBezTo>
                      <a:pt x="72" y="35"/>
                      <a:pt x="69" y="51"/>
                      <a:pt x="57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42" y="71"/>
                      <a:pt x="26" y="70"/>
                      <a:pt x="18" y="60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0" y="37"/>
                      <a:pt x="3" y="21"/>
                      <a:pt x="15" y="1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30" y="0"/>
                      <a:pt x="46" y="1"/>
                      <a:pt x="54" y="12"/>
                    </a:cubicBez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1" name="Google Shape;531;p79"/>
              <p:cNvSpPr/>
              <p:nvPr/>
            </p:nvSpPr>
            <p:spPr>
              <a:xfrm>
                <a:off x="7321277" y="6221413"/>
                <a:ext cx="876300" cy="635000"/>
              </a:xfrm>
              <a:custGeom>
                <a:rect b="b" l="l" r="r" t="t"/>
                <a:pathLst>
                  <a:path extrusionOk="0" h="400" w="552">
                    <a:moveTo>
                      <a:pt x="552" y="400"/>
                    </a:moveTo>
                    <a:lnTo>
                      <a:pt x="102" y="400"/>
                    </a:lnTo>
                    <a:lnTo>
                      <a:pt x="0" y="134"/>
                    </a:lnTo>
                    <a:lnTo>
                      <a:pt x="406" y="0"/>
                    </a:lnTo>
                    <a:lnTo>
                      <a:pt x="552" y="400"/>
                    </a:lnTo>
                    <a:close/>
                  </a:path>
                </a:pathLst>
              </a:custGeom>
              <a:solidFill>
                <a:srgbClr val="DE00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2" name="Google Shape;532;p79"/>
              <p:cNvSpPr/>
              <p:nvPr/>
            </p:nvSpPr>
            <p:spPr>
              <a:xfrm>
                <a:off x="7321277" y="6221413"/>
                <a:ext cx="876300" cy="635000"/>
              </a:xfrm>
              <a:custGeom>
                <a:rect b="b" l="l" r="r" t="t"/>
                <a:pathLst>
                  <a:path extrusionOk="0" h="400" w="552">
                    <a:moveTo>
                      <a:pt x="552" y="400"/>
                    </a:moveTo>
                    <a:lnTo>
                      <a:pt x="102" y="400"/>
                    </a:lnTo>
                    <a:lnTo>
                      <a:pt x="0" y="134"/>
                    </a:lnTo>
                    <a:lnTo>
                      <a:pt x="406" y="0"/>
                    </a:lnTo>
                    <a:lnTo>
                      <a:pt x="552" y="4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3" name="Google Shape;533;p79"/>
              <p:cNvSpPr/>
              <p:nvPr/>
            </p:nvSpPr>
            <p:spPr>
              <a:xfrm>
                <a:off x="7254602" y="6010276"/>
                <a:ext cx="711200" cy="423863"/>
              </a:xfrm>
              <a:custGeom>
                <a:rect b="b" l="l" r="r" t="t"/>
                <a:pathLst>
                  <a:path extrusionOk="0" h="267" w="448">
                    <a:moveTo>
                      <a:pt x="400" y="0"/>
                    </a:moveTo>
                    <a:lnTo>
                      <a:pt x="448" y="133"/>
                    </a:lnTo>
                    <a:lnTo>
                      <a:pt x="42" y="267"/>
                    </a:lnTo>
                    <a:lnTo>
                      <a:pt x="0" y="154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4" name="Google Shape;534;p79"/>
              <p:cNvSpPr/>
              <p:nvPr/>
            </p:nvSpPr>
            <p:spPr>
              <a:xfrm>
                <a:off x="7254602" y="6010276"/>
                <a:ext cx="711200" cy="423863"/>
              </a:xfrm>
              <a:custGeom>
                <a:rect b="b" l="l" r="r" t="t"/>
                <a:pathLst>
                  <a:path extrusionOk="0" h="267" w="448">
                    <a:moveTo>
                      <a:pt x="400" y="0"/>
                    </a:moveTo>
                    <a:lnTo>
                      <a:pt x="448" y="133"/>
                    </a:lnTo>
                    <a:lnTo>
                      <a:pt x="42" y="267"/>
                    </a:lnTo>
                    <a:lnTo>
                      <a:pt x="0" y="154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5" name="Google Shape;535;p79"/>
              <p:cNvSpPr/>
              <p:nvPr/>
            </p:nvSpPr>
            <p:spPr>
              <a:xfrm>
                <a:off x="7254602" y="6140451"/>
                <a:ext cx="292100" cy="114300"/>
              </a:xfrm>
              <a:custGeom>
                <a:rect b="b" l="l" r="r" t="t"/>
                <a:pathLst>
                  <a:path extrusionOk="0" h="72" w="184">
                    <a:moveTo>
                      <a:pt x="184" y="0"/>
                    </a:moveTo>
                    <a:lnTo>
                      <a:pt x="0" y="72"/>
                    </a:lnTo>
                    <a:lnTo>
                      <a:pt x="184" y="2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6" name="Google Shape;536;p79"/>
              <p:cNvSpPr/>
              <p:nvPr/>
            </p:nvSpPr>
            <p:spPr>
              <a:xfrm>
                <a:off x="7254602" y="6140451"/>
                <a:ext cx="292100" cy="114300"/>
              </a:xfrm>
              <a:custGeom>
                <a:rect b="b" l="l" r="r" t="t"/>
                <a:pathLst>
                  <a:path extrusionOk="0" h="72" w="184">
                    <a:moveTo>
                      <a:pt x="184" y="0"/>
                    </a:moveTo>
                    <a:lnTo>
                      <a:pt x="0" y="72"/>
                    </a:lnTo>
                    <a:lnTo>
                      <a:pt x="184" y="2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7" name="Google Shape;537;p79"/>
              <p:cNvSpPr/>
              <p:nvPr/>
            </p:nvSpPr>
            <p:spPr>
              <a:xfrm>
                <a:off x="7321277" y="6335713"/>
                <a:ext cx="487363" cy="520700"/>
              </a:xfrm>
              <a:custGeom>
                <a:rect b="b" l="l" r="r" t="t"/>
                <a:pathLst>
                  <a:path extrusionOk="0" h="328" w="307">
                    <a:moveTo>
                      <a:pt x="187" y="0"/>
                    </a:moveTo>
                    <a:lnTo>
                      <a:pt x="0" y="62"/>
                    </a:lnTo>
                    <a:lnTo>
                      <a:pt x="102" y="328"/>
                    </a:lnTo>
                    <a:lnTo>
                      <a:pt x="307" y="32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8" name="Google Shape;538;p79"/>
              <p:cNvSpPr/>
              <p:nvPr/>
            </p:nvSpPr>
            <p:spPr>
              <a:xfrm>
                <a:off x="7321277" y="6335713"/>
                <a:ext cx="487363" cy="520700"/>
              </a:xfrm>
              <a:custGeom>
                <a:rect b="b" l="l" r="r" t="t"/>
                <a:pathLst>
                  <a:path extrusionOk="0" h="328" w="307">
                    <a:moveTo>
                      <a:pt x="187" y="0"/>
                    </a:moveTo>
                    <a:lnTo>
                      <a:pt x="0" y="62"/>
                    </a:lnTo>
                    <a:lnTo>
                      <a:pt x="102" y="328"/>
                    </a:lnTo>
                    <a:lnTo>
                      <a:pt x="307" y="328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9" name="Google Shape;539;p79"/>
              <p:cNvSpPr/>
              <p:nvPr/>
            </p:nvSpPr>
            <p:spPr>
              <a:xfrm>
                <a:off x="7254602" y="6143626"/>
                <a:ext cx="363538" cy="290513"/>
              </a:xfrm>
              <a:custGeom>
                <a:rect b="b" l="l" r="r" t="t"/>
                <a:pathLst>
                  <a:path extrusionOk="0" h="183" w="229">
                    <a:moveTo>
                      <a:pt x="184" y="0"/>
                    </a:moveTo>
                    <a:lnTo>
                      <a:pt x="0" y="70"/>
                    </a:lnTo>
                    <a:lnTo>
                      <a:pt x="42" y="183"/>
                    </a:lnTo>
                    <a:lnTo>
                      <a:pt x="229" y="12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0" name="Google Shape;540;p79"/>
              <p:cNvSpPr/>
              <p:nvPr/>
            </p:nvSpPr>
            <p:spPr>
              <a:xfrm>
                <a:off x="7254602" y="6143626"/>
                <a:ext cx="363538" cy="290513"/>
              </a:xfrm>
              <a:custGeom>
                <a:rect b="b" l="l" r="r" t="t"/>
                <a:pathLst>
                  <a:path extrusionOk="0" h="183" w="229">
                    <a:moveTo>
                      <a:pt x="184" y="0"/>
                    </a:moveTo>
                    <a:lnTo>
                      <a:pt x="0" y="70"/>
                    </a:lnTo>
                    <a:lnTo>
                      <a:pt x="42" y="183"/>
                    </a:lnTo>
                    <a:lnTo>
                      <a:pt x="229" y="121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1" name="Google Shape;541;p79"/>
              <p:cNvSpPr/>
              <p:nvPr/>
            </p:nvSpPr>
            <p:spPr>
              <a:xfrm>
                <a:off x="7819752" y="6124576"/>
                <a:ext cx="58738" cy="603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542" name="Google Shape;542;p79"/>
          <p:cNvSpPr/>
          <p:nvPr/>
        </p:nvSpPr>
        <p:spPr>
          <a:xfrm>
            <a:off x="5494230" y="2880179"/>
            <a:ext cx="1203540" cy="1351878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sx="95000" rotWithShape="0" algn="t" dir="5400000" dist="38100" sy="95000">
              <a:schemeClr val="accent1">
                <a:alpha val="2392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80"/>
          <p:cNvGrpSpPr/>
          <p:nvPr/>
        </p:nvGrpSpPr>
        <p:grpSpPr>
          <a:xfrm>
            <a:off x="776271" y="1754246"/>
            <a:ext cx="6810701" cy="3678862"/>
            <a:chOff x="776271" y="1754246"/>
            <a:chExt cx="6810701" cy="3678862"/>
          </a:xfrm>
        </p:grpSpPr>
        <p:sp>
          <p:nvSpPr>
            <p:cNvPr id="549" name="Google Shape;549;p80"/>
            <p:cNvSpPr/>
            <p:nvPr/>
          </p:nvSpPr>
          <p:spPr>
            <a:xfrm>
              <a:off x="5518075" y="1754246"/>
              <a:ext cx="2068897" cy="2047566"/>
            </a:xfrm>
            <a:prstGeom prst="uturnArrow">
              <a:avLst>
                <a:gd fmla="val 17180" name="adj1"/>
                <a:gd fmla="val 17180" name="adj2"/>
                <a:gd fmla="val 24441" name="adj3"/>
                <a:gd fmla="val 42316" name="adj4"/>
                <a:gd fmla="val 100000" name="adj5"/>
              </a:avLst>
            </a:prstGeom>
            <a:gradFill>
              <a:gsLst>
                <a:gs pos="0">
                  <a:srgbClr val="A5A5A5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0" name="Google Shape;550;p80"/>
            <p:cNvSpPr/>
            <p:nvPr/>
          </p:nvSpPr>
          <p:spPr>
            <a:xfrm flipH="1" rot="10800000">
              <a:off x="3964942" y="3385542"/>
              <a:ext cx="2068897" cy="2047566"/>
            </a:xfrm>
            <a:prstGeom prst="uturnArrow">
              <a:avLst>
                <a:gd fmla="val 17180" name="adj1"/>
                <a:gd fmla="val 17180" name="adj2"/>
                <a:gd fmla="val 24441" name="adj3"/>
                <a:gd fmla="val 42316" name="adj4"/>
                <a:gd fmla="val 100000" name="adj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1" name="Google Shape;551;p80"/>
            <p:cNvSpPr/>
            <p:nvPr/>
          </p:nvSpPr>
          <p:spPr>
            <a:xfrm>
              <a:off x="2426686" y="1754246"/>
              <a:ext cx="2068897" cy="2047566"/>
            </a:xfrm>
            <a:prstGeom prst="uturnArrow">
              <a:avLst>
                <a:gd fmla="val 17180" name="adj1"/>
                <a:gd fmla="val 17180" name="adj2"/>
                <a:gd fmla="val 24441" name="adj3"/>
                <a:gd fmla="val 42316" name="adj4"/>
                <a:gd fmla="val 100000" name="adj5"/>
              </a:avLst>
            </a:prstGeom>
            <a:gradFill>
              <a:gsLst>
                <a:gs pos="0">
                  <a:srgbClr val="A5A5A5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52" name="Google Shape;552;p80"/>
            <p:cNvGrpSpPr/>
            <p:nvPr/>
          </p:nvGrpSpPr>
          <p:grpSpPr>
            <a:xfrm>
              <a:off x="776271" y="2839357"/>
              <a:ext cx="2177616" cy="2593751"/>
              <a:chOff x="570162" y="2694215"/>
              <a:chExt cx="2177616" cy="2593751"/>
            </a:xfrm>
          </p:grpSpPr>
          <p:sp>
            <p:nvSpPr>
              <p:cNvPr id="553" name="Google Shape;553;p80"/>
              <p:cNvSpPr/>
              <p:nvPr/>
            </p:nvSpPr>
            <p:spPr>
              <a:xfrm flipH="1" rot="10800000">
                <a:off x="678881" y="3240400"/>
                <a:ext cx="2068897" cy="2047566"/>
              </a:xfrm>
              <a:prstGeom prst="uturnArrow">
                <a:avLst>
                  <a:gd fmla="val 17180" name="adj1"/>
                  <a:gd fmla="val 17180" name="adj2"/>
                  <a:gd fmla="val 24441" name="adj3"/>
                  <a:gd fmla="val 42316" name="adj4"/>
                  <a:gd fmla="val 100000" name="adj5"/>
                </a:avLst>
              </a:prstGeom>
              <a:gradFill>
                <a:gsLst>
                  <a:gs pos="0">
                    <a:srgbClr val="A5A5A5"/>
                  </a:gs>
                  <a:gs pos="100000">
                    <a:srgbClr val="BFBFB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4" name="Google Shape;554;p80"/>
              <p:cNvSpPr/>
              <p:nvPr/>
            </p:nvSpPr>
            <p:spPr>
              <a:xfrm>
                <a:off x="570162" y="2694215"/>
                <a:ext cx="576702" cy="647783"/>
              </a:xfrm>
              <a:custGeom>
                <a:rect b="b" l="l" r="r" t="t"/>
                <a:pathLst>
                  <a:path extrusionOk="0" h="2838291" w="2526846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BFBFB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55" name="Google Shape;555;p80"/>
            <p:cNvSpPr/>
            <p:nvPr/>
          </p:nvSpPr>
          <p:spPr>
            <a:xfrm>
              <a:off x="949204" y="3047830"/>
              <a:ext cx="230836" cy="230836"/>
            </a:xfrm>
            <a:custGeom>
              <a:rect b="b" l="l" r="r" t="t"/>
              <a:pathLst>
                <a:path extrusionOk="0" h="444" w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6" name="Google Shape;556;p80"/>
          <p:cNvGrpSpPr/>
          <p:nvPr/>
        </p:nvGrpSpPr>
        <p:grpSpPr>
          <a:xfrm>
            <a:off x="4657394" y="4112668"/>
            <a:ext cx="509822" cy="572658"/>
            <a:chOff x="4451285" y="4095168"/>
            <a:chExt cx="509822" cy="572658"/>
          </a:xfrm>
        </p:grpSpPr>
        <p:sp>
          <p:nvSpPr>
            <p:cNvPr id="557" name="Google Shape;557;p80"/>
            <p:cNvSpPr/>
            <p:nvPr/>
          </p:nvSpPr>
          <p:spPr>
            <a:xfrm>
              <a:off x="4451285" y="4095168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8" name="Google Shape;558;p80"/>
            <p:cNvSpPr/>
            <p:nvPr/>
          </p:nvSpPr>
          <p:spPr>
            <a:xfrm>
              <a:off x="4602750" y="4282789"/>
              <a:ext cx="206892" cy="197416"/>
            </a:xfrm>
            <a:custGeom>
              <a:rect b="b" l="l" r="r" t="t"/>
              <a:pathLst>
                <a:path extrusionOk="0" h="443" w="461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9" name="Google Shape;559;p80"/>
          <p:cNvGrpSpPr/>
          <p:nvPr/>
        </p:nvGrpSpPr>
        <p:grpSpPr>
          <a:xfrm>
            <a:off x="1566626" y="4112668"/>
            <a:ext cx="509822" cy="572658"/>
            <a:chOff x="1360517" y="4095168"/>
            <a:chExt cx="509822" cy="572658"/>
          </a:xfrm>
        </p:grpSpPr>
        <p:sp>
          <p:nvSpPr>
            <p:cNvPr id="560" name="Google Shape;560;p80"/>
            <p:cNvSpPr/>
            <p:nvPr/>
          </p:nvSpPr>
          <p:spPr>
            <a:xfrm>
              <a:off x="1360517" y="4095168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1" name="Google Shape;561;p80"/>
            <p:cNvSpPr/>
            <p:nvPr/>
          </p:nvSpPr>
          <p:spPr>
            <a:xfrm>
              <a:off x="1504288" y="4296368"/>
              <a:ext cx="222281" cy="170258"/>
            </a:xfrm>
            <a:custGeom>
              <a:rect b="b" l="l" r="r" t="t"/>
              <a:pathLst>
                <a:path extrusionOk="0"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62" name="Google Shape;562;p80"/>
          <p:cNvGrpSpPr/>
          <p:nvPr/>
        </p:nvGrpSpPr>
        <p:grpSpPr>
          <a:xfrm>
            <a:off x="6204954" y="2475172"/>
            <a:ext cx="509822" cy="572658"/>
            <a:chOff x="5998845" y="2197648"/>
            <a:chExt cx="509822" cy="572658"/>
          </a:xfrm>
        </p:grpSpPr>
        <p:sp>
          <p:nvSpPr>
            <p:cNvPr id="563" name="Google Shape;563;p80"/>
            <p:cNvSpPr/>
            <p:nvPr/>
          </p:nvSpPr>
          <p:spPr>
            <a:xfrm>
              <a:off x="5998845" y="2197648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4" name="Google Shape;564;p80"/>
            <p:cNvSpPr/>
            <p:nvPr/>
          </p:nvSpPr>
          <p:spPr>
            <a:xfrm>
              <a:off x="6164686" y="2372837"/>
              <a:ext cx="178140" cy="222281"/>
            </a:xfrm>
            <a:custGeom>
              <a:rect b="b" l="l" r="r" t="t"/>
              <a:pathLst>
                <a:path extrusionOk="0" h="498" w="400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65" name="Google Shape;565;p80"/>
          <p:cNvGrpSpPr/>
          <p:nvPr/>
        </p:nvGrpSpPr>
        <p:grpSpPr>
          <a:xfrm>
            <a:off x="3114186" y="2475172"/>
            <a:ext cx="509822" cy="572658"/>
            <a:chOff x="2908077" y="2197648"/>
            <a:chExt cx="509822" cy="572658"/>
          </a:xfrm>
        </p:grpSpPr>
        <p:sp>
          <p:nvSpPr>
            <p:cNvPr id="566" name="Google Shape;566;p80"/>
            <p:cNvSpPr/>
            <p:nvPr/>
          </p:nvSpPr>
          <p:spPr>
            <a:xfrm>
              <a:off x="2908077" y="2197648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7" name="Google Shape;567;p80"/>
            <p:cNvSpPr/>
            <p:nvPr/>
          </p:nvSpPr>
          <p:spPr>
            <a:xfrm>
              <a:off x="3069978" y="2390178"/>
              <a:ext cx="186021" cy="187598"/>
            </a:xfrm>
            <a:custGeom>
              <a:rect b="b" l="l" r="r" t="t"/>
              <a:pathLst>
                <a:path extrusionOk="0" h="417" w="418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68" name="Google Shape;568;p80"/>
          <p:cNvSpPr txBox="1"/>
          <p:nvPr/>
        </p:nvSpPr>
        <p:spPr>
          <a:xfrm>
            <a:off x="1431773" y="3494441"/>
            <a:ext cx="77952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2016</a:t>
            </a:r>
            <a:endParaRPr/>
          </a:p>
        </p:txBody>
      </p:sp>
      <p:sp>
        <p:nvSpPr>
          <p:cNvPr id="569" name="Google Shape;569;p80"/>
          <p:cNvSpPr txBox="1"/>
          <p:nvPr/>
        </p:nvSpPr>
        <p:spPr>
          <a:xfrm>
            <a:off x="2980912" y="3494441"/>
            <a:ext cx="77952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/>
          </a:p>
        </p:txBody>
      </p:sp>
      <p:sp>
        <p:nvSpPr>
          <p:cNvPr id="570" name="Google Shape;570;p80"/>
          <p:cNvSpPr txBox="1"/>
          <p:nvPr/>
        </p:nvSpPr>
        <p:spPr>
          <a:xfrm>
            <a:off x="4522608" y="3494441"/>
            <a:ext cx="77952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sz="16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1" name="Google Shape;571;p80"/>
          <p:cNvSpPr txBox="1"/>
          <p:nvPr/>
        </p:nvSpPr>
        <p:spPr>
          <a:xfrm>
            <a:off x="6070101" y="3494441"/>
            <a:ext cx="77952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/>
          </a:p>
        </p:txBody>
      </p:sp>
      <p:grpSp>
        <p:nvGrpSpPr>
          <p:cNvPr id="572" name="Google Shape;572;p80"/>
          <p:cNvGrpSpPr/>
          <p:nvPr/>
        </p:nvGrpSpPr>
        <p:grpSpPr>
          <a:xfrm>
            <a:off x="2597513" y="5165101"/>
            <a:ext cx="1562736" cy="1440774"/>
            <a:chOff x="2391404" y="5165101"/>
            <a:chExt cx="1562736" cy="1440774"/>
          </a:xfrm>
        </p:grpSpPr>
        <p:sp>
          <p:nvSpPr>
            <p:cNvPr id="573" name="Google Shape;573;p80"/>
            <p:cNvSpPr txBox="1"/>
            <p:nvPr/>
          </p:nvSpPr>
          <p:spPr>
            <a:xfrm>
              <a:off x="2391404" y="5165101"/>
              <a:ext cx="15627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574" name="Google Shape;574;p80"/>
            <p:cNvSpPr txBox="1"/>
            <p:nvPr/>
          </p:nvSpPr>
          <p:spPr>
            <a:xfrm>
              <a:off x="2391404" y="5405546"/>
              <a:ext cx="15627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575" name="Google Shape;575;p80"/>
          <p:cNvGrpSpPr/>
          <p:nvPr/>
        </p:nvGrpSpPr>
        <p:grpSpPr>
          <a:xfrm>
            <a:off x="5673247" y="5165101"/>
            <a:ext cx="1562736" cy="1440774"/>
            <a:chOff x="5467138" y="5165101"/>
            <a:chExt cx="1562736" cy="1440774"/>
          </a:xfrm>
        </p:grpSpPr>
        <p:sp>
          <p:nvSpPr>
            <p:cNvPr id="576" name="Google Shape;576;p80"/>
            <p:cNvSpPr txBox="1"/>
            <p:nvPr/>
          </p:nvSpPr>
          <p:spPr>
            <a:xfrm>
              <a:off x="5467138" y="5165101"/>
              <a:ext cx="15627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577" name="Google Shape;577;p80"/>
            <p:cNvSpPr txBox="1"/>
            <p:nvPr/>
          </p:nvSpPr>
          <p:spPr>
            <a:xfrm>
              <a:off x="5467138" y="5405546"/>
              <a:ext cx="15627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578" name="Google Shape;578;p80"/>
          <p:cNvGrpSpPr/>
          <p:nvPr/>
        </p:nvGrpSpPr>
        <p:grpSpPr>
          <a:xfrm>
            <a:off x="1049291" y="1411709"/>
            <a:ext cx="1562736" cy="1440774"/>
            <a:chOff x="843182" y="1411709"/>
            <a:chExt cx="1562736" cy="1440774"/>
          </a:xfrm>
        </p:grpSpPr>
        <p:sp>
          <p:nvSpPr>
            <p:cNvPr id="579" name="Google Shape;579;p80"/>
            <p:cNvSpPr txBox="1"/>
            <p:nvPr/>
          </p:nvSpPr>
          <p:spPr>
            <a:xfrm>
              <a:off x="843182" y="1411709"/>
              <a:ext cx="15627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580" name="Google Shape;580;p80"/>
            <p:cNvSpPr txBox="1"/>
            <p:nvPr/>
          </p:nvSpPr>
          <p:spPr>
            <a:xfrm>
              <a:off x="843182" y="1652154"/>
              <a:ext cx="15627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581" name="Google Shape;581;p80"/>
          <p:cNvGrpSpPr/>
          <p:nvPr/>
        </p:nvGrpSpPr>
        <p:grpSpPr>
          <a:xfrm>
            <a:off x="4125025" y="1411709"/>
            <a:ext cx="1562736" cy="1440774"/>
            <a:chOff x="3918916" y="1411709"/>
            <a:chExt cx="1562736" cy="1440774"/>
          </a:xfrm>
        </p:grpSpPr>
        <p:sp>
          <p:nvSpPr>
            <p:cNvPr id="582" name="Google Shape;582;p80"/>
            <p:cNvSpPr txBox="1"/>
            <p:nvPr/>
          </p:nvSpPr>
          <p:spPr>
            <a:xfrm>
              <a:off x="3918916" y="1411709"/>
              <a:ext cx="15627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583" name="Google Shape;583;p80"/>
            <p:cNvSpPr txBox="1"/>
            <p:nvPr/>
          </p:nvSpPr>
          <p:spPr>
            <a:xfrm>
              <a:off x="3918916" y="1652154"/>
              <a:ext cx="15627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584" name="Google Shape;584;p80"/>
          <p:cNvSpPr txBox="1"/>
          <p:nvPr/>
        </p:nvSpPr>
        <p:spPr>
          <a:xfrm>
            <a:off x="8273851" y="3155438"/>
            <a:ext cx="3035882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585" name="Google Shape;585;p80"/>
          <p:cNvSpPr txBox="1"/>
          <p:nvPr/>
        </p:nvSpPr>
        <p:spPr>
          <a:xfrm>
            <a:off x="8273851" y="2301785"/>
            <a:ext cx="31418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6" name="Google Shape;586;p80"/>
          <p:cNvSpPr/>
          <p:nvPr/>
        </p:nvSpPr>
        <p:spPr>
          <a:xfrm>
            <a:off x="8331907" y="4618797"/>
            <a:ext cx="1708528" cy="315655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1"/>
          <p:cNvSpPr/>
          <p:nvPr/>
        </p:nvSpPr>
        <p:spPr>
          <a:xfrm>
            <a:off x="4443176" y="1759857"/>
            <a:ext cx="3305643" cy="3305628"/>
          </a:xfrm>
          <a:prstGeom prst="ellipse">
            <a:avLst/>
          </a:prstGeom>
          <a:noFill/>
          <a:ln cap="flat" cmpd="sng" w="9525">
            <a:solidFill>
              <a:srgbClr val="D8D8D8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3" name="Google Shape;593;p81"/>
          <p:cNvSpPr/>
          <p:nvPr/>
        </p:nvSpPr>
        <p:spPr>
          <a:xfrm>
            <a:off x="3976076" y="1292758"/>
            <a:ext cx="4239849" cy="4239828"/>
          </a:xfrm>
          <a:prstGeom prst="ellipse">
            <a:avLst/>
          </a:prstGeom>
          <a:noFill/>
          <a:ln cap="flat" cmpd="sng" w="9525">
            <a:solidFill>
              <a:srgbClr val="D8D8D8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4" name="Google Shape;594;p81"/>
          <p:cNvSpPr/>
          <p:nvPr/>
        </p:nvSpPr>
        <p:spPr>
          <a:xfrm>
            <a:off x="3486556" y="803237"/>
            <a:ext cx="5218888" cy="5218868"/>
          </a:xfrm>
          <a:prstGeom prst="ellipse">
            <a:avLst/>
          </a:prstGeom>
          <a:noFill/>
          <a:ln cap="flat" cmpd="sng" w="12700">
            <a:solidFill>
              <a:srgbClr val="D8D8D8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95" name="Google Shape;595;p81"/>
          <p:cNvGrpSpPr/>
          <p:nvPr/>
        </p:nvGrpSpPr>
        <p:grpSpPr>
          <a:xfrm>
            <a:off x="7806670" y="3665677"/>
            <a:ext cx="678347" cy="678347"/>
            <a:chOff x="7663857" y="4106138"/>
            <a:chExt cx="678347" cy="678347"/>
          </a:xfrm>
        </p:grpSpPr>
        <p:sp>
          <p:nvSpPr>
            <p:cNvPr id="596" name="Google Shape;596;p81"/>
            <p:cNvSpPr/>
            <p:nvPr/>
          </p:nvSpPr>
          <p:spPr>
            <a:xfrm>
              <a:off x="7663857" y="4106138"/>
              <a:ext cx="678347" cy="6783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7" name="Google Shape;597;p81"/>
            <p:cNvSpPr/>
            <p:nvPr/>
          </p:nvSpPr>
          <p:spPr>
            <a:xfrm>
              <a:off x="7836427" y="4281755"/>
              <a:ext cx="333207" cy="327112"/>
            </a:xfrm>
            <a:custGeom>
              <a:rect b="b" l="l" r="r" t="t"/>
              <a:pathLst>
                <a:path extrusionOk="0" h="471" w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4"/>
                    <a:pt x="106" y="470"/>
                    <a:pt x="239" y="470"/>
                  </a:cubicBezTo>
                  <a:cubicBezTo>
                    <a:pt x="372" y="470"/>
                    <a:pt x="478" y="364"/>
                    <a:pt x="478" y="231"/>
                  </a:cubicBezTo>
                  <a:cubicBezTo>
                    <a:pt x="478" y="107"/>
                    <a:pt x="372" y="0"/>
                    <a:pt x="239" y="0"/>
                  </a:cubicBezTo>
                  <a:close/>
                  <a:moveTo>
                    <a:pt x="177" y="338"/>
                  </a:moveTo>
                  <a:lnTo>
                    <a:pt x="177" y="338"/>
                  </a:lnTo>
                  <a:cubicBezTo>
                    <a:pt x="133" y="338"/>
                    <a:pt x="133" y="338"/>
                    <a:pt x="133" y="338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77" y="178"/>
                    <a:pt x="177" y="178"/>
                    <a:pt x="177" y="178"/>
                  </a:cubicBezTo>
                  <a:lnTo>
                    <a:pt x="177" y="338"/>
                  </a:lnTo>
                  <a:close/>
                  <a:moveTo>
                    <a:pt x="159" y="160"/>
                  </a:moveTo>
                  <a:lnTo>
                    <a:pt x="159" y="160"/>
                  </a:lnTo>
                  <a:cubicBezTo>
                    <a:pt x="141" y="160"/>
                    <a:pt x="133" y="151"/>
                    <a:pt x="133" y="134"/>
                  </a:cubicBezTo>
                  <a:cubicBezTo>
                    <a:pt x="133" y="125"/>
                    <a:pt x="141" y="107"/>
                    <a:pt x="159" y="107"/>
                  </a:cubicBezTo>
                  <a:cubicBezTo>
                    <a:pt x="168" y="107"/>
                    <a:pt x="177" y="125"/>
                    <a:pt x="186" y="134"/>
                  </a:cubicBezTo>
                  <a:cubicBezTo>
                    <a:pt x="186" y="151"/>
                    <a:pt x="168" y="160"/>
                    <a:pt x="159" y="160"/>
                  </a:cubicBezTo>
                  <a:close/>
                  <a:moveTo>
                    <a:pt x="354" y="338"/>
                  </a:moveTo>
                  <a:lnTo>
                    <a:pt x="354" y="338"/>
                  </a:lnTo>
                  <a:cubicBezTo>
                    <a:pt x="310" y="338"/>
                    <a:pt x="310" y="338"/>
                    <a:pt x="310" y="338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10" y="231"/>
                    <a:pt x="300" y="213"/>
                    <a:pt x="284" y="213"/>
                  </a:cubicBezTo>
                  <a:cubicBezTo>
                    <a:pt x="275" y="213"/>
                    <a:pt x="265" y="222"/>
                    <a:pt x="256" y="231"/>
                  </a:cubicBezTo>
                  <a:lnTo>
                    <a:pt x="256" y="240"/>
                  </a:lnTo>
                  <a:cubicBezTo>
                    <a:pt x="256" y="338"/>
                    <a:pt x="256" y="338"/>
                    <a:pt x="256" y="338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12" y="205"/>
                    <a:pt x="212" y="196"/>
                    <a:pt x="203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96"/>
                    <a:pt x="247" y="196"/>
                    <a:pt x="247" y="19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187"/>
                    <a:pt x="275" y="178"/>
                    <a:pt x="300" y="178"/>
                  </a:cubicBezTo>
                  <a:cubicBezTo>
                    <a:pt x="337" y="178"/>
                    <a:pt x="354" y="196"/>
                    <a:pt x="354" y="240"/>
                  </a:cubicBezTo>
                  <a:lnTo>
                    <a:pt x="354" y="3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98" name="Google Shape;598;p81"/>
          <p:cNvGrpSpPr/>
          <p:nvPr/>
        </p:nvGrpSpPr>
        <p:grpSpPr>
          <a:xfrm>
            <a:off x="6671488" y="4700997"/>
            <a:ext cx="385712" cy="385712"/>
            <a:chOff x="5289648" y="4745402"/>
            <a:chExt cx="385712" cy="385712"/>
          </a:xfrm>
        </p:grpSpPr>
        <p:sp>
          <p:nvSpPr>
            <p:cNvPr id="599" name="Google Shape;599;p81"/>
            <p:cNvSpPr/>
            <p:nvPr/>
          </p:nvSpPr>
          <p:spPr>
            <a:xfrm>
              <a:off x="5289648" y="4745402"/>
              <a:ext cx="385712" cy="3857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0" name="Google Shape;600;p81"/>
            <p:cNvSpPr/>
            <p:nvPr/>
          </p:nvSpPr>
          <p:spPr>
            <a:xfrm>
              <a:off x="5384621" y="4841569"/>
              <a:ext cx="195766" cy="193379"/>
            </a:xfrm>
            <a:custGeom>
              <a:rect b="b" l="l" r="r" t="t"/>
              <a:pathLst>
                <a:path extrusionOk="0" h="471" w="479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1" name="Google Shape;601;p81"/>
          <p:cNvGrpSpPr/>
          <p:nvPr/>
        </p:nvGrpSpPr>
        <p:grpSpPr>
          <a:xfrm>
            <a:off x="4443176" y="4732234"/>
            <a:ext cx="385712" cy="385712"/>
            <a:chOff x="3851846" y="4932494"/>
            <a:chExt cx="385712" cy="385712"/>
          </a:xfrm>
        </p:grpSpPr>
        <p:sp>
          <p:nvSpPr>
            <p:cNvPr id="602" name="Google Shape;602;p81"/>
            <p:cNvSpPr/>
            <p:nvPr/>
          </p:nvSpPr>
          <p:spPr>
            <a:xfrm>
              <a:off x="3851846" y="4932494"/>
              <a:ext cx="385712" cy="385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3" name="Google Shape;603;p81"/>
            <p:cNvSpPr/>
            <p:nvPr/>
          </p:nvSpPr>
          <p:spPr>
            <a:xfrm>
              <a:off x="3945966" y="5028420"/>
              <a:ext cx="197472" cy="193860"/>
            </a:xfrm>
            <a:custGeom>
              <a:rect b="b" l="l" r="r" t="t"/>
              <a:pathLst>
                <a:path extrusionOk="0" h="471" w="480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39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28" y="222"/>
                  </a:moveTo>
                  <a:lnTo>
                    <a:pt x="328" y="222"/>
                  </a:lnTo>
                  <a:lnTo>
                    <a:pt x="328" y="231"/>
                  </a:lnTo>
                  <a:cubicBezTo>
                    <a:pt x="328" y="293"/>
                    <a:pt x="283" y="328"/>
                    <a:pt x="230" y="328"/>
                  </a:cubicBezTo>
                  <a:cubicBezTo>
                    <a:pt x="177" y="328"/>
                    <a:pt x="133" y="293"/>
                    <a:pt x="133" y="231"/>
                  </a:cubicBezTo>
                  <a:cubicBezTo>
                    <a:pt x="133" y="178"/>
                    <a:pt x="177" y="134"/>
                    <a:pt x="230" y="134"/>
                  </a:cubicBezTo>
                  <a:cubicBezTo>
                    <a:pt x="239" y="134"/>
                    <a:pt x="248" y="134"/>
                    <a:pt x="248" y="143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39" y="187"/>
                    <a:pt x="222" y="196"/>
                    <a:pt x="213" y="196"/>
                  </a:cubicBezTo>
                  <a:cubicBezTo>
                    <a:pt x="186" y="213"/>
                    <a:pt x="177" y="231"/>
                    <a:pt x="186" y="258"/>
                  </a:cubicBezTo>
                  <a:cubicBezTo>
                    <a:pt x="195" y="275"/>
                    <a:pt x="222" y="284"/>
                    <a:pt x="248" y="275"/>
                  </a:cubicBezTo>
                  <a:cubicBezTo>
                    <a:pt x="257" y="267"/>
                    <a:pt x="275" y="249"/>
                    <a:pt x="275" y="222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283" y="151"/>
                  </a:lnTo>
                  <a:cubicBezTo>
                    <a:pt x="301" y="160"/>
                    <a:pt x="328" y="178"/>
                    <a:pt x="354" y="178"/>
                  </a:cubicBezTo>
                  <a:cubicBezTo>
                    <a:pt x="372" y="178"/>
                    <a:pt x="354" y="213"/>
                    <a:pt x="328" y="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4" name="Google Shape;604;p81"/>
          <p:cNvGrpSpPr/>
          <p:nvPr/>
        </p:nvGrpSpPr>
        <p:grpSpPr>
          <a:xfrm>
            <a:off x="6217906" y="5540303"/>
            <a:ext cx="744321" cy="744321"/>
            <a:chOff x="6095997" y="5627524"/>
            <a:chExt cx="744321" cy="744321"/>
          </a:xfrm>
        </p:grpSpPr>
        <p:sp>
          <p:nvSpPr>
            <p:cNvPr id="605" name="Google Shape;605;p81"/>
            <p:cNvSpPr/>
            <p:nvPr/>
          </p:nvSpPr>
          <p:spPr>
            <a:xfrm>
              <a:off x="6095997" y="5627524"/>
              <a:ext cx="744321" cy="7443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6" name="Google Shape;606;p81"/>
            <p:cNvSpPr/>
            <p:nvPr/>
          </p:nvSpPr>
          <p:spPr>
            <a:xfrm>
              <a:off x="6287138" y="5820873"/>
              <a:ext cx="362038" cy="357623"/>
            </a:xfrm>
            <a:custGeom>
              <a:rect b="b" l="l" r="r" t="t"/>
              <a:pathLst>
                <a:path extrusionOk="0" h="471" w="480"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40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346" y="187"/>
                  </a:moveTo>
                  <a:lnTo>
                    <a:pt x="346" y="187"/>
                  </a:lnTo>
                  <a:cubicBezTo>
                    <a:pt x="337" y="257"/>
                    <a:pt x="266" y="319"/>
                    <a:pt x="249" y="338"/>
                  </a:cubicBezTo>
                  <a:cubicBezTo>
                    <a:pt x="222" y="346"/>
                    <a:pt x="205" y="328"/>
                    <a:pt x="195" y="319"/>
                  </a:cubicBezTo>
                  <a:cubicBezTo>
                    <a:pt x="187" y="301"/>
                    <a:pt x="169" y="204"/>
                    <a:pt x="160" y="195"/>
                  </a:cubicBezTo>
                  <a:cubicBezTo>
                    <a:pt x="151" y="195"/>
                    <a:pt x="134" y="204"/>
                    <a:pt x="134" y="204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4" y="195"/>
                    <a:pt x="160" y="151"/>
                    <a:pt x="195" y="142"/>
                  </a:cubicBezTo>
                  <a:cubicBezTo>
                    <a:pt x="222" y="134"/>
                    <a:pt x="222" y="187"/>
                    <a:pt x="231" y="222"/>
                  </a:cubicBezTo>
                  <a:cubicBezTo>
                    <a:pt x="240" y="248"/>
                    <a:pt x="240" y="266"/>
                    <a:pt x="249" y="266"/>
                  </a:cubicBezTo>
                  <a:cubicBezTo>
                    <a:pt x="258" y="266"/>
                    <a:pt x="266" y="248"/>
                    <a:pt x="284" y="222"/>
                  </a:cubicBezTo>
                  <a:cubicBezTo>
                    <a:pt x="293" y="204"/>
                    <a:pt x="275" y="178"/>
                    <a:pt x="258" y="195"/>
                  </a:cubicBezTo>
                  <a:cubicBezTo>
                    <a:pt x="266" y="134"/>
                    <a:pt x="364" y="116"/>
                    <a:pt x="346" y="1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7" name="Google Shape;607;p81"/>
          <p:cNvGrpSpPr/>
          <p:nvPr/>
        </p:nvGrpSpPr>
        <p:grpSpPr>
          <a:xfrm>
            <a:off x="3315371" y="1778527"/>
            <a:ext cx="831890" cy="831888"/>
            <a:chOff x="3793678" y="1051418"/>
            <a:chExt cx="831890" cy="831888"/>
          </a:xfrm>
        </p:grpSpPr>
        <p:sp>
          <p:nvSpPr>
            <p:cNvPr id="608" name="Google Shape;608;p81"/>
            <p:cNvSpPr/>
            <p:nvPr/>
          </p:nvSpPr>
          <p:spPr>
            <a:xfrm>
              <a:off x="3793678" y="1051418"/>
              <a:ext cx="831890" cy="8318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9" name="Google Shape;609;p81"/>
            <p:cNvSpPr/>
            <p:nvPr/>
          </p:nvSpPr>
          <p:spPr>
            <a:xfrm>
              <a:off x="3989926" y="1251684"/>
              <a:ext cx="439394" cy="431356"/>
            </a:xfrm>
            <a:custGeom>
              <a:rect b="b" l="l" r="r" t="t"/>
              <a:pathLst>
                <a:path extrusionOk="0" h="471" w="480">
                  <a:moveTo>
                    <a:pt x="249" y="231"/>
                  </a:moveTo>
                  <a:lnTo>
                    <a:pt x="249" y="231"/>
                  </a:lnTo>
                  <a:lnTo>
                    <a:pt x="240" y="222"/>
                  </a:lnTo>
                  <a:cubicBezTo>
                    <a:pt x="195" y="231"/>
                    <a:pt x="151" y="231"/>
                    <a:pt x="142" y="231"/>
                  </a:cubicBezTo>
                  <a:cubicBezTo>
                    <a:pt x="142" y="258"/>
                    <a:pt x="151" y="284"/>
                    <a:pt x="169" y="303"/>
                  </a:cubicBezTo>
                  <a:cubicBezTo>
                    <a:pt x="169" y="293"/>
                    <a:pt x="195" y="249"/>
                    <a:pt x="249" y="231"/>
                  </a:cubicBezTo>
                  <a:close/>
                  <a:moveTo>
                    <a:pt x="302" y="160"/>
                  </a:moveTo>
                  <a:lnTo>
                    <a:pt x="302" y="160"/>
                  </a:lnTo>
                  <a:cubicBezTo>
                    <a:pt x="284" y="143"/>
                    <a:pt x="266" y="134"/>
                    <a:pt x="240" y="134"/>
                  </a:cubicBezTo>
                  <a:cubicBezTo>
                    <a:pt x="231" y="134"/>
                    <a:pt x="222" y="143"/>
                    <a:pt x="222" y="143"/>
                  </a:cubicBezTo>
                  <a:cubicBezTo>
                    <a:pt x="222" y="143"/>
                    <a:pt x="240" y="169"/>
                    <a:pt x="258" y="196"/>
                  </a:cubicBezTo>
                  <a:cubicBezTo>
                    <a:pt x="284" y="187"/>
                    <a:pt x="302" y="169"/>
                    <a:pt x="302" y="160"/>
                  </a:cubicBezTo>
                  <a:close/>
                  <a:moveTo>
                    <a:pt x="178" y="311"/>
                  </a:moveTo>
                  <a:lnTo>
                    <a:pt x="178" y="311"/>
                  </a:lnTo>
                  <a:cubicBezTo>
                    <a:pt x="195" y="328"/>
                    <a:pt x="222" y="328"/>
                    <a:pt x="240" y="328"/>
                  </a:cubicBezTo>
                  <a:cubicBezTo>
                    <a:pt x="249" y="328"/>
                    <a:pt x="266" y="328"/>
                    <a:pt x="275" y="328"/>
                  </a:cubicBezTo>
                  <a:cubicBezTo>
                    <a:pt x="275" y="311"/>
                    <a:pt x="266" y="284"/>
                    <a:pt x="258" y="249"/>
                  </a:cubicBezTo>
                  <a:cubicBezTo>
                    <a:pt x="205" y="267"/>
                    <a:pt x="187" y="303"/>
                    <a:pt x="178" y="311"/>
                  </a:cubicBezTo>
                  <a:close/>
                  <a:moveTo>
                    <a:pt x="231" y="205"/>
                  </a:moveTo>
                  <a:lnTo>
                    <a:pt x="231" y="205"/>
                  </a:lnTo>
                  <a:cubicBezTo>
                    <a:pt x="213" y="178"/>
                    <a:pt x="205" y="151"/>
                    <a:pt x="195" y="151"/>
                  </a:cubicBezTo>
                  <a:cubicBezTo>
                    <a:pt x="169" y="160"/>
                    <a:pt x="151" y="187"/>
                    <a:pt x="142" y="213"/>
                  </a:cubicBezTo>
                  <a:cubicBezTo>
                    <a:pt x="151" y="213"/>
                    <a:pt x="187" y="213"/>
                    <a:pt x="231" y="205"/>
                  </a:cubicBezTo>
                  <a:close/>
                  <a:moveTo>
                    <a:pt x="275" y="249"/>
                  </a:moveTo>
                  <a:lnTo>
                    <a:pt x="275" y="249"/>
                  </a:lnTo>
                  <a:cubicBezTo>
                    <a:pt x="284" y="275"/>
                    <a:pt x="293" y="303"/>
                    <a:pt x="293" y="311"/>
                  </a:cubicBezTo>
                  <a:cubicBezTo>
                    <a:pt x="319" y="303"/>
                    <a:pt x="328" y="275"/>
                    <a:pt x="337" y="249"/>
                  </a:cubicBezTo>
                  <a:cubicBezTo>
                    <a:pt x="328" y="249"/>
                    <a:pt x="319" y="249"/>
                    <a:pt x="293" y="249"/>
                  </a:cubicBezTo>
                  <a:cubicBezTo>
                    <a:pt x="293" y="249"/>
                    <a:pt x="284" y="249"/>
                    <a:pt x="275" y="249"/>
                  </a:cubicBezTo>
                  <a:close/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40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240" y="356"/>
                  </a:moveTo>
                  <a:lnTo>
                    <a:pt x="240" y="356"/>
                  </a:lnTo>
                  <a:cubicBezTo>
                    <a:pt x="178" y="356"/>
                    <a:pt x="124" y="303"/>
                    <a:pt x="124" y="231"/>
                  </a:cubicBezTo>
                  <a:cubicBezTo>
                    <a:pt x="124" y="169"/>
                    <a:pt x="178" y="116"/>
                    <a:pt x="240" y="116"/>
                  </a:cubicBezTo>
                  <a:cubicBezTo>
                    <a:pt x="302" y="116"/>
                    <a:pt x="355" y="169"/>
                    <a:pt x="355" y="231"/>
                  </a:cubicBezTo>
                  <a:cubicBezTo>
                    <a:pt x="355" y="303"/>
                    <a:pt x="302" y="356"/>
                    <a:pt x="240" y="356"/>
                  </a:cubicBezTo>
                  <a:close/>
                  <a:moveTo>
                    <a:pt x="266" y="213"/>
                  </a:moveTo>
                  <a:lnTo>
                    <a:pt x="266" y="213"/>
                  </a:lnTo>
                  <a:lnTo>
                    <a:pt x="266" y="222"/>
                  </a:lnTo>
                  <a:lnTo>
                    <a:pt x="266" y="231"/>
                  </a:lnTo>
                  <a:cubicBezTo>
                    <a:pt x="275" y="231"/>
                    <a:pt x="284" y="231"/>
                    <a:pt x="293" y="231"/>
                  </a:cubicBezTo>
                  <a:cubicBezTo>
                    <a:pt x="311" y="231"/>
                    <a:pt x="328" y="231"/>
                    <a:pt x="337" y="231"/>
                  </a:cubicBezTo>
                  <a:cubicBezTo>
                    <a:pt x="337" y="213"/>
                    <a:pt x="328" y="187"/>
                    <a:pt x="319" y="178"/>
                  </a:cubicBezTo>
                  <a:cubicBezTo>
                    <a:pt x="311" y="178"/>
                    <a:pt x="293" y="196"/>
                    <a:pt x="266" y="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10" name="Google Shape;610;p81"/>
          <p:cNvGrpSpPr/>
          <p:nvPr/>
        </p:nvGrpSpPr>
        <p:grpSpPr>
          <a:xfrm>
            <a:off x="7342294" y="868904"/>
            <a:ext cx="744321" cy="744321"/>
            <a:chOff x="7705157" y="1204364"/>
            <a:chExt cx="744321" cy="744321"/>
          </a:xfrm>
        </p:grpSpPr>
        <p:sp>
          <p:nvSpPr>
            <p:cNvPr id="611" name="Google Shape;611;p81"/>
            <p:cNvSpPr/>
            <p:nvPr/>
          </p:nvSpPr>
          <p:spPr>
            <a:xfrm>
              <a:off x="7705157" y="1204364"/>
              <a:ext cx="744321" cy="744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2" name="Google Shape;612;p81"/>
            <p:cNvSpPr/>
            <p:nvPr/>
          </p:nvSpPr>
          <p:spPr>
            <a:xfrm>
              <a:off x="7896298" y="1397713"/>
              <a:ext cx="362038" cy="357623"/>
            </a:xfrm>
            <a:custGeom>
              <a:rect b="b" l="l" r="r" t="t"/>
              <a:pathLst>
                <a:path extrusionOk="0" h="471" w="479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13" name="Google Shape;613;p81"/>
          <p:cNvGrpSpPr/>
          <p:nvPr/>
        </p:nvGrpSpPr>
        <p:grpSpPr>
          <a:xfrm>
            <a:off x="5380107" y="1098320"/>
            <a:ext cx="460510" cy="460508"/>
            <a:chOff x="5591422" y="1101879"/>
            <a:chExt cx="460510" cy="460508"/>
          </a:xfrm>
        </p:grpSpPr>
        <p:sp>
          <p:nvSpPr>
            <p:cNvPr id="614" name="Google Shape;614;p81"/>
            <p:cNvSpPr/>
            <p:nvPr/>
          </p:nvSpPr>
          <p:spPr>
            <a:xfrm>
              <a:off x="5591422" y="1101879"/>
              <a:ext cx="460510" cy="4605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5" name="Google Shape;615;p81"/>
            <p:cNvSpPr/>
            <p:nvPr/>
          </p:nvSpPr>
          <p:spPr>
            <a:xfrm>
              <a:off x="5702797" y="1214703"/>
              <a:ext cx="237760" cy="234861"/>
            </a:xfrm>
            <a:custGeom>
              <a:rect b="b" l="l" r="r" t="t"/>
              <a:pathLst>
                <a:path extrusionOk="0" h="471" w="479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16" name="Google Shape;616;p81"/>
          <p:cNvGrpSpPr/>
          <p:nvPr/>
        </p:nvGrpSpPr>
        <p:grpSpPr>
          <a:xfrm>
            <a:off x="3678544" y="3490059"/>
            <a:ext cx="678347" cy="678347"/>
            <a:chOff x="3680107" y="3405560"/>
            <a:chExt cx="678347" cy="678347"/>
          </a:xfrm>
        </p:grpSpPr>
        <p:sp>
          <p:nvSpPr>
            <p:cNvPr id="617" name="Google Shape;617;p81"/>
            <p:cNvSpPr/>
            <p:nvPr/>
          </p:nvSpPr>
          <p:spPr>
            <a:xfrm>
              <a:off x="3680107" y="3405560"/>
              <a:ext cx="678347" cy="6783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8" name="Google Shape;618;p81"/>
            <p:cNvSpPr/>
            <p:nvPr/>
          </p:nvSpPr>
          <p:spPr>
            <a:xfrm>
              <a:off x="3860177" y="3588523"/>
              <a:ext cx="318206" cy="312421"/>
            </a:xfrm>
            <a:custGeom>
              <a:rect b="b" l="l" r="r" t="t"/>
              <a:pathLst>
                <a:path extrusionOk="0" h="471" w="480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19" name="Google Shape;619;p81"/>
          <p:cNvGrpSpPr/>
          <p:nvPr/>
        </p:nvGrpSpPr>
        <p:grpSpPr>
          <a:xfrm>
            <a:off x="7319670" y="2337891"/>
            <a:ext cx="545048" cy="545048"/>
            <a:chOff x="7391333" y="2610415"/>
            <a:chExt cx="545048" cy="545048"/>
          </a:xfrm>
        </p:grpSpPr>
        <p:sp>
          <p:nvSpPr>
            <p:cNvPr id="620" name="Google Shape;620;p81"/>
            <p:cNvSpPr/>
            <p:nvPr/>
          </p:nvSpPr>
          <p:spPr>
            <a:xfrm>
              <a:off x="7391333" y="2610415"/>
              <a:ext cx="545048" cy="545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1" name="Google Shape;621;p81"/>
            <p:cNvSpPr/>
            <p:nvPr/>
          </p:nvSpPr>
          <p:spPr>
            <a:xfrm>
              <a:off x="7510144" y="2732038"/>
              <a:ext cx="307426" cy="301803"/>
            </a:xfrm>
            <a:custGeom>
              <a:rect b="b" l="l" r="r" t="t"/>
              <a:pathLst>
                <a:path extrusionOk="0" h="471" w="480">
                  <a:moveTo>
                    <a:pt x="293" y="231"/>
                  </a:moveTo>
                  <a:lnTo>
                    <a:pt x="293" y="231"/>
                  </a:lnTo>
                  <a:cubicBezTo>
                    <a:pt x="284" y="231"/>
                    <a:pt x="284" y="221"/>
                    <a:pt x="275" y="221"/>
                  </a:cubicBezTo>
                  <a:cubicBezTo>
                    <a:pt x="266" y="221"/>
                    <a:pt x="258" y="213"/>
                    <a:pt x="249" y="213"/>
                  </a:cubicBezTo>
                  <a:cubicBezTo>
                    <a:pt x="240" y="213"/>
                    <a:pt x="231" y="213"/>
                    <a:pt x="231" y="213"/>
                  </a:cubicBezTo>
                  <a:cubicBezTo>
                    <a:pt x="222" y="204"/>
                    <a:pt x="222" y="204"/>
                    <a:pt x="222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186"/>
                    <a:pt x="213" y="186"/>
                    <a:pt x="213" y="177"/>
                  </a:cubicBezTo>
                  <a:cubicBezTo>
                    <a:pt x="222" y="177"/>
                    <a:pt x="231" y="177"/>
                    <a:pt x="240" y="177"/>
                  </a:cubicBezTo>
                  <a:cubicBezTo>
                    <a:pt x="249" y="177"/>
                    <a:pt x="258" y="177"/>
                    <a:pt x="258" y="177"/>
                  </a:cubicBezTo>
                  <a:cubicBezTo>
                    <a:pt x="266" y="186"/>
                    <a:pt x="266" y="186"/>
                    <a:pt x="266" y="196"/>
                  </a:cubicBezTo>
                  <a:cubicBezTo>
                    <a:pt x="275" y="196"/>
                    <a:pt x="275" y="204"/>
                    <a:pt x="275" y="204"/>
                  </a:cubicBezTo>
                  <a:lnTo>
                    <a:pt x="284" y="204"/>
                  </a:lnTo>
                  <a:cubicBezTo>
                    <a:pt x="293" y="204"/>
                    <a:pt x="293" y="204"/>
                    <a:pt x="302" y="204"/>
                  </a:cubicBezTo>
                  <a:cubicBezTo>
                    <a:pt x="302" y="196"/>
                    <a:pt x="302" y="196"/>
                    <a:pt x="302" y="186"/>
                  </a:cubicBezTo>
                  <a:lnTo>
                    <a:pt x="302" y="177"/>
                  </a:lnTo>
                  <a:cubicBezTo>
                    <a:pt x="302" y="168"/>
                    <a:pt x="293" y="168"/>
                    <a:pt x="293" y="160"/>
                  </a:cubicBezTo>
                  <a:cubicBezTo>
                    <a:pt x="284" y="160"/>
                    <a:pt x="275" y="151"/>
                    <a:pt x="266" y="151"/>
                  </a:cubicBezTo>
                  <a:cubicBezTo>
                    <a:pt x="258" y="151"/>
                    <a:pt x="249" y="151"/>
                    <a:pt x="240" y="151"/>
                  </a:cubicBezTo>
                  <a:cubicBezTo>
                    <a:pt x="222" y="151"/>
                    <a:pt x="213" y="151"/>
                    <a:pt x="205" y="151"/>
                  </a:cubicBezTo>
                  <a:cubicBezTo>
                    <a:pt x="195" y="160"/>
                    <a:pt x="187" y="160"/>
                    <a:pt x="178" y="168"/>
                  </a:cubicBezTo>
                  <a:cubicBezTo>
                    <a:pt x="178" y="177"/>
                    <a:pt x="169" y="186"/>
                    <a:pt x="169" y="196"/>
                  </a:cubicBezTo>
                  <a:cubicBezTo>
                    <a:pt x="169" y="204"/>
                    <a:pt x="178" y="213"/>
                    <a:pt x="178" y="221"/>
                  </a:cubicBezTo>
                  <a:cubicBezTo>
                    <a:pt x="187" y="231"/>
                    <a:pt x="195" y="231"/>
                    <a:pt x="205" y="240"/>
                  </a:cubicBezTo>
                  <a:cubicBezTo>
                    <a:pt x="213" y="240"/>
                    <a:pt x="222" y="240"/>
                    <a:pt x="231" y="249"/>
                  </a:cubicBezTo>
                  <a:cubicBezTo>
                    <a:pt x="240" y="249"/>
                    <a:pt x="249" y="249"/>
                    <a:pt x="258" y="249"/>
                  </a:cubicBezTo>
                  <a:cubicBezTo>
                    <a:pt x="258" y="257"/>
                    <a:pt x="266" y="257"/>
                    <a:pt x="266" y="257"/>
                  </a:cubicBezTo>
                  <a:cubicBezTo>
                    <a:pt x="275" y="266"/>
                    <a:pt x="275" y="266"/>
                    <a:pt x="275" y="275"/>
                  </a:cubicBezTo>
                  <a:lnTo>
                    <a:pt x="266" y="284"/>
                  </a:lnTo>
                  <a:cubicBezTo>
                    <a:pt x="258" y="293"/>
                    <a:pt x="249" y="293"/>
                    <a:pt x="240" y="293"/>
                  </a:cubicBezTo>
                  <a:cubicBezTo>
                    <a:pt x="231" y="293"/>
                    <a:pt x="222" y="293"/>
                    <a:pt x="222" y="293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75"/>
                    <a:pt x="205" y="275"/>
                    <a:pt x="205" y="266"/>
                  </a:cubicBezTo>
                  <a:cubicBezTo>
                    <a:pt x="205" y="266"/>
                    <a:pt x="205" y="257"/>
                    <a:pt x="195" y="257"/>
                  </a:cubicBezTo>
                  <a:lnTo>
                    <a:pt x="187" y="257"/>
                  </a:lnTo>
                  <a:cubicBezTo>
                    <a:pt x="178" y="257"/>
                    <a:pt x="178" y="257"/>
                    <a:pt x="178" y="257"/>
                  </a:cubicBezTo>
                  <a:cubicBezTo>
                    <a:pt x="169" y="266"/>
                    <a:pt x="169" y="266"/>
                    <a:pt x="169" y="275"/>
                  </a:cubicBezTo>
                  <a:cubicBezTo>
                    <a:pt x="169" y="275"/>
                    <a:pt x="169" y="284"/>
                    <a:pt x="178" y="293"/>
                  </a:cubicBezTo>
                  <a:cubicBezTo>
                    <a:pt x="178" y="302"/>
                    <a:pt x="187" y="311"/>
                    <a:pt x="195" y="311"/>
                  </a:cubicBezTo>
                  <a:cubicBezTo>
                    <a:pt x="205" y="319"/>
                    <a:pt x="222" y="319"/>
                    <a:pt x="240" y="319"/>
                  </a:cubicBezTo>
                  <a:cubicBezTo>
                    <a:pt x="258" y="319"/>
                    <a:pt x="266" y="319"/>
                    <a:pt x="275" y="319"/>
                  </a:cubicBezTo>
                  <a:cubicBezTo>
                    <a:pt x="293" y="311"/>
                    <a:pt x="302" y="302"/>
                    <a:pt x="302" y="293"/>
                  </a:cubicBezTo>
                  <a:cubicBezTo>
                    <a:pt x="311" y="284"/>
                    <a:pt x="311" y="275"/>
                    <a:pt x="311" y="266"/>
                  </a:cubicBezTo>
                  <a:cubicBezTo>
                    <a:pt x="311" y="257"/>
                    <a:pt x="311" y="249"/>
                    <a:pt x="311" y="249"/>
                  </a:cubicBezTo>
                  <a:cubicBezTo>
                    <a:pt x="302" y="240"/>
                    <a:pt x="302" y="231"/>
                    <a:pt x="293" y="231"/>
                  </a:cubicBezTo>
                  <a:close/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40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293" y="364"/>
                  </a:moveTo>
                  <a:lnTo>
                    <a:pt x="293" y="364"/>
                  </a:lnTo>
                  <a:cubicBezTo>
                    <a:pt x="284" y="364"/>
                    <a:pt x="275" y="364"/>
                    <a:pt x="266" y="364"/>
                  </a:cubicBezTo>
                  <a:cubicBezTo>
                    <a:pt x="258" y="364"/>
                    <a:pt x="249" y="364"/>
                    <a:pt x="240" y="364"/>
                  </a:cubicBezTo>
                  <a:cubicBezTo>
                    <a:pt x="178" y="364"/>
                    <a:pt x="115" y="302"/>
                    <a:pt x="115" y="240"/>
                  </a:cubicBezTo>
                  <a:cubicBezTo>
                    <a:pt x="115" y="231"/>
                    <a:pt x="115" y="221"/>
                    <a:pt x="124" y="213"/>
                  </a:cubicBezTo>
                  <a:cubicBezTo>
                    <a:pt x="115" y="204"/>
                    <a:pt x="115" y="186"/>
                    <a:pt x="115" y="177"/>
                  </a:cubicBezTo>
                  <a:cubicBezTo>
                    <a:pt x="115" y="133"/>
                    <a:pt x="142" y="98"/>
                    <a:pt x="187" y="98"/>
                  </a:cubicBezTo>
                  <a:cubicBezTo>
                    <a:pt x="195" y="98"/>
                    <a:pt x="213" y="107"/>
                    <a:pt x="222" y="115"/>
                  </a:cubicBezTo>
                  <a:cubicBezTo>
                    <a:pt x="231" y="107"/>
                    <a:pt x="231" y="107"/>
                    <a:pt x="240" y="107"/>
                  </a:cubicBezTo>
                  <a:cubicBezTo>
                    <a:pt x="311" y="107"/>
                    <a:pt x="364" y="168"/>
                    <a:pt x="364" y="240"/>
                  </a:cubicBezTo>
                  <a:cubicBezTo>
                    <a:pt x="364" y="249"/>
                    <a:pt x="364" y="257"/>
                    <a:pt x="364" y="266"/>
                  </a:cubicBezTo>
                  <a:cubicBezTo>
                    <a:pt x="364" y="275"/>
                    <a:pt x="364" y="284"/>
                    <a:pt x="364" y="293"/>
                  </a:cubicBezTo>
                  <a:cubicBezTo>
                    <a:pt x="364" y="337"/>
                    <a:pt x="337" y="364"/>
                    <a:pt x="293" y="3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22" name="Google Shape;622;p81"/>
          <p:cNvGrpSpPr/>
          <p:nvPr/>
        </p:nvGrpSpPr>
        <p:grpSpPr>
          <a:xfrm>
            <a:off x="9130626" y="2104819"/>
            <a:ext cx="2455389" cy="3474735"/>
            <a:chOff x="9172544" y="2176248"/>
            <a:chExt cx="2455389" cy="3474735"/>
          </a:xfrm>
        </p:grpSpPr>
        <p:pic>
          <p:nvPicPr>
            <p:cNvPr id="623" name="Google Shape;623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72544" y="2176248"/>
              <a:ext cx="2455389" cy="26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81"/>
            <p:cNvSpPr txBox="1"/>
            <p:nvPr/>
          </p:nvSpPr>
          <p:spPr>
            <a:xfrm>
              <a:off x="9172544" y="4893853"/>
              <a:ext cx="2455389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625" name="Google Shape;625;p81"/>
          <p:cNvSpPr txBox="1"/>
          <p:nvPr/>
        </p:nvSpPr>
        <p:spPr>
          <a:xfrm>
            <a:off x="605985" y="2955083"/>
            <a:ext cx="2487446" cy="18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26" name="Google Shape;626;p81"/>
          <p:cNvSpPr txBox="1"/>
          <p:nvPr/>
        </p:nvSpPr>
        <p:spPr>
          <a:xfrm>
            <a:off x="605985" y="2271819"/>
            <a:ext cx="24874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 sz="32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7" name="Google Shape;627;p81"/>
          <p:cNvSpPr txBox="1"/>
          <p:nvPr/>
        </p:nvSpPr>
        <p:spPr>
          <a:xfrm>
            <a:off x="605985" y="5028462"/>
            <a:ext cx="2487446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628" name="Google Shape;628;p81"/>
          <p:cNvGrpSpPr/>
          <p:nvPr/>
        </p:nvGrpSpPr>
        <p:grpSpPr>
          <a:xfrm>
            <a:off x="4995250" y="2176248"/>
            <a:ext cx="2201502" cy="2472846"/>
            <a:chOff x="4995250" y="2176248"/>
            <a:chExt cx="2201502" cy="2472846"/>
          </a:xfrm>
        </p:grpSpPr>
        <p:sp>
          <p:nvSpPr>
            <p:cNvPr id="629" name="Google Shape;629;p81"/>
            <p:cNvSpPr/>
            <p:nvPr/>
          </p:nvSpPr>
          <p:spPr>
            <a:xfrm>
              <a:off x="4995250" y="2176248"/>
              <a:ext cx="2201502" cy="2472846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914400" sx="74000" rotWithShape="0" algn="tl" dir="2700000" dist="723900" sy="74000">
                <a:schemeClr val="accen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0" name="Google Shape;630;p81"/>
            <p:cNvSpPr txBox="1"/>
            <p:nvPr/>
          </p:nvSpPr>
          <p:spPr>
            <a:xfrm>
              <a:off x="5134803" y="3071039"/>
              <a:ext cx="1922397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82"/>
          <p:cNvGrpSpPr/>
          <p:nvPr/>
        </p:nvGrpSpPr>
        <p:grpSpPr>
          <a:xfrm>
            <a:off x="6336601" y="1301397"/>
            <a:ext cx="4881083" cy="4807412"/>
            <a:chOff x="5637363" y="1081866"/>
            <a:chExt cx="4766204" cy="4694267"/>
          </a:xfrm>
        </p:grpSpPr>
        <p:grpSp>
          <p:nvGrpSpPr>
            <p:cNvPr id="637" name="Google Shape;637;p82"/>
            <p:cNvGrpSpPr/>
            <p:nvPr/>
          </p:nvGrpSpPr>
          <p:grpSpPr>
            <a:xfrm>
              <a:off x="6506716" y="1960973"/>
              <a:ext cx="3428643" cy="3428642"/>
              <a:chOff x="6506716" y="1960973"/>
              <a:chExt cx="3428643" cy="3428642"/>
            </a:xfrm>
          </p:grpSpPr>
          <p:sp>
            <p:nvSpPr>
              <p:cNvPr id="638" name="Google Shape;638;p82"/>
              <p:cNvSpPr/>
              <p:nvPr/>
            </p:nvSpPr>
            <p:spPr>
              <a:xfrm>
                <a:off x="6506716" y="1960973"/>
                <a:ext cx="3428643" cy="342864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2000">
                    <a:schemeClr val="accent1"/>
                  </a:gs>
                  <a:gs pos="87000">
                    <a:schemeClr val="accent2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ffectLst>
                <a:outerShdw blurRad="1028700" sx="85000" rotWithShape="0" algn="t" dir="5400000" dist="558800" sy="85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9" name="Google Shape;639;p82"/>
              <p:cNvSpPr/>
              <p:nvPr/>
            </p:nvSpPr>
            <p:spPr>
              <a:xfrm>
                <a:off x="6831047" y="2285304"/>
                <a:ext cx="2779981" cy="277998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  <a:effectLst>
                <a:outerShdw blurRad="1028700" sx="85000" rotWithShape="0" algn="t" dir="5400000" dist="558800" sy="85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0" name="Google Shape;640;p82"/>
              <p:cNvSpPr/>
              <p:nvPr/>
            </p:nvSpPr>
            <p:spPr>
              <a:xfrm>
                <a:off x="7137089" y="2591347"/>
                <a:ext cx="2167897" cy="216789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2000">
                    <a:schemeClr val="accent1"/>
                  </a:gs>
                  <a:gs pos="87000">
                    <a:schemeClr val="accent2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  <a:effectLst>
                <a:outerShdw blurRad="1028700" sx="85000" rotWithShape="0" algn="t" dir="5400000" dist="558800" sy="85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1" name="Google Shape;641;p82"/>
              <p:cNvSpPr/>
              <p:nvPr/>
            </p:nvSpPr>
            <p:spPr>
              <a:xfrm>
                <a:off x="7476052" y="2930309"/>
                <a:ext cx="1489972" cy="1489972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  <a:effectLst>
                <a:outerShdw blurRad="1028700" sx="85000" rotWithShape="0" algn="t" dir="5400000" dist="558800" sy="85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42" name="Google Shape;642;p82"/>
            <p:cNvGrpSpPr/>
            <p:nvPr/>
          </p:nvGrpSpPr>
          <p:grpSpPr>
            <a:xfrm>
              <a:off x="7271211" y="2970545"/>
              <a:ext cx="1920382" cy="1425350"/>
              <a:chOff x="7271211" y="2970545"/>
              <a:chExt cx="1920382" cy="1425350"/>
            </a:xfrm>
          </p:grpSpPr>
          <p:sp>
            <p:nvSpPr>
              <p:cNvPr id="643" name="Google Shape;643;p82"/>
              <p:cNvSpPr/>
              <p:nvPr/>
            </p:nvSpPr>
            <p:spPr>
              <a:xfrm>
                <a:off x="7271211" y="2970545"/>
                <a:ext cx="1920382" cy="1425350"/>
              </a:xfrm>
              <a:custGeom>
                <a:rect b="b" l="l" r="r" t="t"/>
                <a:pathLst>
                  <a:path extrusionOk="0" h="1137" w="1531">
                    <a:moveTo>
                      <a:pt x="18" y="525"/>
                    </a:moveTo>
                    <a:cubicBezTo>
                      <a:pt x="1260" y="5"/>
                      <a:pt x="1260" y="5"/>
                      <a:pt x="1260" y="5"/>
                    </a:cubicBezTo>
                    <a:cubicBezTo>
                      <a:pt x="1271" y="0"/>
                      <a:pt x="1285" y="6"/>
                      <a:pt x="1289" y="17"/>
                    </a:cubicBezTo>
                    <a:cubicBezTo>
                      <a:pt x="1526" y="581"/>
                      <a:pt x="1526" y="581"/>
                      <a:pt x="1526" y="581"/>
                    </a:cubicBezTo>
                    <a:cubicBezTo>
                      <a:pt x="1531" y="593"/>
                      <a:pt x="1526" y="606"/>
                      <a:pt x="1514" y="611"/>
                    </a:cubicBezTo>
                    <a:cubicBezTo>
                      <a:pt x="272" y="1132"/>
                      <a:pt x="272" y="1132"/>
                      <a:pt x="272" y="1132"/>
                    </a:cubicBezTo>
                    <a:cubicBezTo>
                      <a:pt x="260" y="1137"/>
                      <a:pt x="246" y="1131"/>
                      <a:pt x="241" y="1119"/>
                    </a:cubicBezTo>
                    <a:cubicBezTo>
                      <a:pt x="5" y="556"/>
                      <a:pt x="5" y="556"/>
                      <a:pt x="5" y="556"/>
                    </a:cubicBezTo>
                    <a:cubicBezTo>
                      <a:pt x="0" y="545"/>
                      <a:pt x="6" y="531"/>
                      <a:pt x="18" y="525"/>
                    </a:cubicBezTo>
                    <a:close/>
                  </a:path>
                </a:pathLst>
              </a:custGeom>
              <a:solidFill>
                <a:srgbClr val="6BC0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4" name="Google Shape;644;p82"/>
              <p:cNvSpPr/>
              <p:nvPr/>
            </p:nvSpPr>
            <p:spPr>
              <a:xfrm>
                <a:off x="7356562" y="3049799"/>
                <a:ext cx="1750900" cy="1266842"/>
              </a:xfrm>
              <a:custGeom>
                <a:rect b="b" l="l" r="r" t="t"/>
                <a:pathLst>
                  <a:path extrusionOk="0" h="1010" w="1396">
                    <a:moveTo>
                      <a:pt x="14" y="486"/>
                    </a:moveTo>
                    <a:cubicBezTo>
                      <a:pt x="1164" y="5"/>
                      <a:pt x="1164" y="5"/>
                      <a:pt x="1164" y="5"/>
                    </a:cubicBezTo>
                    <a:cubicBezTo>
                      <a:pt x="1173" y="0"/>
                      <a:pt x="1185" y="5"/>
                      <a:pt x="1190" y="16"/>
                    </a:cubicBezTo>
                    <a:cubicBezTo>
                      <a:pt x="1392" y="498"/>
                      <a:pt x="1392" y="498"/>
                      <a:pt x="1392" y="498"/>
                    </a:cubicBezTo>
                    <a:cubicBezTo>
                      <a:pt x="1396" y="509"/>
                      <a:pt x="1391" y="520"/>
                      <a:pt x="1382" y="524"/>
                    </a:cubicBezTo>
                    <a:cubicBezTo>
                      <a:pt x="232" y="1006"/>
                      <a:pt x="232" y="1006"/>
                      <a:pt x="232" y="1006"/>
                    </a:cubicBezTo>
                    <a:cubicBezTo>
                      <a:pt x="221" y="1010"/>
                      <a:pt x="210" y="1005"/>
                      <a:pt x="206" y="996"/>
                    </a:cubicBezTo>
                    <a:cubicBezTo>
                      <a:pt x="4" y="513"/>
                      <a:pt x="4" y="513"/>
                      <a:pt x="4" y="513"/>
                    </a:cubicBezTo>
                    <a:cubicBezTo>
                      <a:pt x="0" y="503"/>
                      <a:pt x="5" y="491"/>
                      <a:pt x="14" y="486"/>
                    </a:cubicBezTo>
                    <a:close/>
                  </a:path>
                </a:pathLst>
              </a:custGeom>
              <a:solidFill>
                <a:srgbClr val="A8DA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5" name="Google Shape;645;p82"/>
              <p:cNvSpPr/>
              <p:nvPr/>
            </p:nvSpPr>
            <p:spPr>
              <a:xfrm>
                <a:off x="7501657" y="3185140"/>
                <a:ext cx="1457052" cy="991283"/>
              </a:xfrm>
              <a:custGeom>
                <a:rect b="b" l="l" r="r" t="t"/>
                <a:pathLst>
                  <a:path extrusionOk="0" h="791" w="1162">
                    <a:moveTo>
                      <a:pt x="74" y="348"/>
                    </a:moveTo>
                    <a:cubicBezTo>
                      <a:pt x="488" y="173"/>
                      <a:pt x="488" y="173"/>
                      <a:pt x="488" y="173"/>
                    </a:cubicBezTo>
                    <a:cubicBezTo>
                      <a:pt x="904" y="0"/>
                      <a:pt x="904" y="0"/>
                      <a:pt x="904" y="0"/>
                    </a:cubicBezTo>
                    <a:cubicBezTo>
                      <a:pt x="905" y="2"/>
                      <a:pt x="906" y="5"/>
                      <a:pt x="908" y="9"/>
                    </a:cubicBezTo>
                    <a:cubicBezTo>
                      <a:pt x="943" y="95"/>
                      <a:pt x="1031" y="140"/>
                      <a:pt x="1103" y="110"/>
                    </a:cubicBezTo>
                    <a:cubicBezTo>
                      <a:pt x="1106" y="108"/>
                      <a:pt x="1111" y="107"/>
                      <a:pt x="1115" y="105"/>
                    </a:cubicBezTo>
                    <a:cubicBezTo>
                      <a:pt x="1162" y="218"/>
                      <a:pt x="1162" y="218"/>
                      <a:pt x="1162" y="218"/>
                    </a:cubicBezTo>
                    <a:cubicBezTo>
                      <a:pt x="1159" y="219"/>
                      <a:pt x="1154" y="221"/>
                      <a:pt x="1150" y="222"/>
                    </a:cubicBezTo>
                    <a:cubicBezTo>
                      <a:pt x="1078" y="253"/>
                      <a:pt x="1050" y="347"/>
                      <a:pt x="1085" y="432"/>
                    </a:cubicBezTo>
                    <a:cubicBezTo>
                      <a:pt x="1087" y="436"/>
                      <a:pt x="1088" y="439"/>
                      <a:pt x="1090" y="442"/>
                    </a:cubicBezTo>
                    <a:cubicBezTo>
                      <a:pt x="674" y="617"/>
                      <a:pt x="674" y="617"/>
                      <a:pt x="674" y="617"/>
                    </a:cubicBezTo>
                    <a:cubicBezTo>
                      <a:pt x="259" y="791"/>
                      <a:pt x="259" y="791"/>
                      <a:pt x="259" y="791"/>
                    </a:cubicBezTo>
                    <a:cubicBezTo>
                      <a:pt x="258" y="787"/>
                      <a:pt x="257" y="784"/>
                      <a:pt x="256" y="781"/>
                    </a:cubicBezTo>
                    <a:cubicBezTo>
                      <a:pt x="219" y="695"/>
                      <a:pt x="133" y="649"/>
                      <a:pt x="60" y="679"/>
                    </a:cubicBezTo>
                    <a:cubicBezTo>
                      <a:pt x="56" y="681"/>
                      <a:pt x="52" y="683"/>
                      <a:pt x="48" y="685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5" y="570"/>
                      <a:pt x="9" y="569"/>
                      <a:pt x="14" y="567"/>
                    </a:cubicBezTo>
                    <a:cubicBezTo>
                      <a:pt x="85" y="538"/>
                      <a:pt x="114" y="443"/>
                      <a:pt x="78" y="357"/>
                    </a:cubicBezTo>
                    <a:cubicBezTo>
                      <a:pt x="77" y="353"/>
                      <a:pt x="75" y="351"/>
                      <a:pt x="74" y="348"/>
                    </a:cubicBezTo>
                    <a:close/>
                  </a:path>
                </a:pathLst>
              </a:custGeom>
              <a:solidFill>
                <a:srgbClr val="6BC06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6" name="Google Shape;646;p82"/>
              <p:cNvSpPr/>
              <p:nvPr/>
            </p:nvSpPr>
            <p:spPr>
              <a:xfrm>
                <a:off x="8051557" y="3447288"/>
                <a:ext cx="356033" cy="473084"/>
              </a:xfrm>
              <a:custGeom>
                <a:rect b="b" l="l" r="r" t="t"/>
                <a:pathLst>
                  <a:path extrusionOk="0" h="377" w="284">
                    <a:moveTo>
                      <a:pt x="183" y="377"/>
                    </a:moveTo>
                    <a:cubicBezTo>
                      <a:pt x="250" y="348"/>
                      <a:pt x="250" y="348"/>
                      <a:pt x="250" y="348"/>
                    </a:cubicBezTo>
                    <a:cubicBezTo>
                      <a:pt x="240" y="321"/>
                      <a:pt x="240" y="321"/>
                      <a:pt x="240" y="321"/>
                    </a:cubicBezTo>
                    <a:cubicBezTo>
                      <a:pt x="271" y="292"/>
                      <a:pt x="284" y="247"/>
                      <a:pt x="268" y="207"/>
                    </a:cubicBezTo>
                    <a:cubicBezTo>
                      <a:pt x="258" y="185"/>
                      <a:pt x="242" y="169"/>
                      <a:pt x="221" y="158"/>
                    </a:cubicBezTo>
                    <a:cubicBezTo>
                      <a:pt x="193" y="144"/>
                      <a:pt x="159" y="143"/>
                      <a:pt x="127" y="155"/>
                    </a:cubicBezTo>
                    <a:cubicBezTo>
                      <a:pt x="113" y="161"/>
                      <a:pt x="99" y="156"/>
                      <a:pt x="93" y="143"/>
                    </a:cubicBezTo>
                    <a:cubicBezTo>
                      <a:pt x="88" y="131"/>
                      <a:pt x="95" y="115"/>
                      <a:pt x="109" y="110"/>
                    </a:cubicBezTo>
                    <a:cubicBezTo>
                      <a:pt x="122" y="104"/>
                      <a:pt x="137" y="110"/>
                      <a:pt x="142" y="122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02" y="51"/>
                      <a:pt x="161" y="29"/>
                      <a:pt x="118" y="3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14" y="88"/>
                      <a:pt x="0" y="135"/>
                      <a:pt x="17" y="175"/>
                    </a:cubicBezTo>
                    <a:cubicBezTo>
                      <a:pt x="39" y="227"/>
                      <a:pt x="101" y="250"/>
                      <a:pt x="157" y="225"/>
                    </a:cubicBezTo>
                    <a:cubicBezTo>
                      <a:pt x="170" y="221"/>
                      <a:pt x="186" y="225"/>
                      <a:pt x="191" y="238"/>
                    </a:cubicBezTo>
                    <a:cubicBezTo>
                      <a:pt x="196" y="250"/>
                      <a:pt x="190" y="266"/>
                      <a:pt x="176" y="272"/>
                    </a:cubicBezTo>
                    <a:cubicBezTo>
                      <a:pt x="162" y="277"/>
                      <a:pt x="147" y="272"/>
                      <a:pt x="141" y="258"/>
                    </a:cubicBezTo>
                    <a:cubicBezTo>
                      <a:pt x="65" y="291"/>
                      <a:pt x="65" y="291"/>
                      <a:pt x="65" y="291"/>
                    </a:cubicBezTo>
                    <a:cubicBezTo>
                      <a:pt x="83" y="333"/>
                      <a:pt x="127" y="356"/>
                      <a:pt x="171" y="351"/>
                    </a:cubicBezTo>
                    <a:lnTo>
                      <a:pt x="183" y="377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47" name="Google Shape;647;p82"/>
            <p:cNvGrpSpPr/>
            <p:nvPr/>
          </p:nvGrpSpPr>
          <p:grpSpPr>
            <a:xfrm>
              <a:off x="5637363" y="1081866"/>
              <a:ext cx="2653175" cy="2658051"/>
              <a:chOff x="5637363" y="1081866"/>
              <a:chExt cx="2653175" cy="2658051"/>
            </a:xfrm>
          </p:grpSpPr>
          <p:sp>
            <p:nvSpPr>
              <p:cNvPr id="648" name="Google Shape;648;p82"/>
              <p:cNvSpPr/>
              <p:nvPr/>
            </p:nvSpPr>
            <p:spPr>
              <a:xfrm>
                <a:off x="5637363" y="1081866"/>
                <a:ext cx="1363166" cy="1381456"/>
              </a:xfrm>
              <a:custGeom>
                <a:rect b="b" l="l" r="r" t="t"/>
                <a:pathLst>
                  <a:path extrusionOk="0" h="1133" w="1118">
                    <a:moveTo>
                      <a:pt x="574" y="0"/>
                    </a:moveTo>
                    <a:lnTo>
                      <a:pt x="1118" y="505"/>
                    </a:lnTo>
                    <a:lnTo>
                      <a:pt x="980" y="959"/>
                    </a:lnTo>
                    <a:lnTo>
                      <a:pt x="544" y="1133"/>
                    </a:lnTo>
                    <a:lnTo>
                      <a:pt x="0" y="628"/>
                    </a:lnTo>
                    <a:lnTo>
                      <a:pt x="437" y="454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1B7D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9" name="Google Shape;649;p82"/>
              <p:cNvSpPr/>
              <p:nvPr/>
            </p:nvSpPr>
            <p:spPr>
              <a:xfrm>
                <a:off x="6108009" y="1568362"/>
                <a:ext cx="2182529" cy="2171555"/>
              </a:xfrm>
              <a:custGeom>
                <a:rect b="b" l="l" r="r" t="t"/>
                <a:pathLst>
                  <a:path extrusionOk="0" h="1781" w="1790">
                    <a:moveTo>
                      <a:pt x="68" y="0"/>
                    </a:moveTo>
                    <a:lnTo>
                      <a:pt x="1790" y="1780"/>
                    </a:lnTo>
                    <a:lnTo>
                      <a:pt x="1727" y="1781"/>
                    </a:lnTo>
                    <a:lnTo>
                      <a:pt x="0" y="7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145C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50" name="Google Shape;650;p82"/>
            <p:cNvGrpSpPr/>
            <p:nvPr/>
          </p:nvGrpSpPr>
          <p:grpSpPr>
            <a:xfrm>
              <a:off x="8029611" y="3997187"/>
              <a:ext cx="2373956" cy="1778946"/>
              <a:chOff x="8029611" y="3997187"/>
              <a:chExt cx="2373956" cy="1778946"/>
            </a:xfrm>
          </p:grpSpPr>
          <p:sp>
            <p:nvSpPr>
              <p:cNvPr id="651" name="Google Shape;651;p82"/>
              <p:cNvSpPr/>
              <p:nvPr/>
            </p:nvSpPr>
            <p:spPr>
              <a:xfrm>
                <a:off x="9029427" y="5499352"/>
                <a:ext cx="1237579" cy="271902"/>
              </a:xfrm>
              <a:custGeom>
                <a:rect b="b" l="l" r="r" t="t"/>
                <a:pathLst>
                  <a:path extrusionOk="0" h="217" w="986">
                    <a:moveTo>
                      <a:pt x="493" y="205"/>
                    </a:moveTo>
                    <a:cubicBezTo>
                      <a:pt x="560" y="205"/>
                      <a:pt x="986" y="204"/>
                      <a:pt x="986" y="133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9"/>
                    </a:cubicBezTo>
                    <a:cubicBezTo>
                      <a:pt x="972" y="3"/>
                      <a:pt x="945" y="4"/>
                      <a:pt x="924" y="6"/>
                    </a:cubicBezTo>
                    <a:cubicBezTo>
                      <a:pt x="913" y="7"/>
                      <a:pt x="903" y="8"/>
                      <a:pt x="898" y="7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8"/>
                      <a:pt x="0" y="26"/>
                      <a:pt x="0" y="35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217"/>
                      <a:pt x="421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2" name="Google Shape;652;p82"/>
              <p:cNvSpPr/>
              <p:nvPr/>
            </p:nvSpPr>
            <p:spPr>
              <a:xfrm>
                <a:off x="9039181" y="5455457"/>
                <a:ext cx="1218071" cy="119490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3" name="Google Shape;653;p82"/>
              <p:cNvSpPr/>
              <p:nvPr/>
            </p:nvSpPr>
            <p:spPr>
              <a:xfrm>
                <a:off x="9029427" y="5281099"/>
                <a:ext cx="1237579" cy="271902"/>
              </a:xfrm>
              <a:custGeom>
                <a:rect b="b" l="l" r="r" t="t"/>
                <a:pathLst>
                  <a:path extrusionOk="0" h="217" w="986">
                    <a:moveTo>
                      <a:pt x="493" y="204"/>
                    </a:moveTo>
                    <a:cubicBezTo>
                      <a:pt x="560" y="204"/>
                      <a:pt x="986" y="204"/>
                      <a:pt x="986" y="134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9"/>
                    </a:cubicBezTo>
                    <a:cubicBezTo>
                      <a:pt x="969" y="0"/>
                      <a:pt x="911" y="8"/>
                      <a:pt x="898" y="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1"/>
                    </a:cubicBezTo>
                    <a:cubicBezTo>
                      <a:pt x="2" y="18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1" y="204"/>
                      <a:pt x="493" y="204"/>
                    </a:cubicBezTo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4" name="Google Shape;654;p82"/>
              <p:cNvSpPr/>
              <p:nvPr/>
            </p:nvSpPr>
            <p:spPr>
              <a:xfrm>
                <a:off x="9039181" y="5238424"/>
                <a:ext cx="1218071" cy="117052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5" name="Google Shape;655;p82"/>
              <p:cNvSpPr/>
              <p:nvPr/>
            </p:nvSpPr>
            <p:spPr>
              <a:xfrm>
                <a:off x="9029427" y="5061627"/>
                <a:ext cx="1237579" cy="273121"/>
              </a:xfrm>
              <a:custGeom>
                <a:rect b="b" l="l" r="r" t="t"/>
                <a:pathLst>
                  <a:path extrusionOk="0" h="218" w="986">
                    <a:moveTo>
                      <a:pt x="493" y="206"/>
                    </a:moveTo>
                    <a:cubicBezTo>
                      <a:pt x="560" y="206"/>
                      <a:pt x="986" y="206"/>
                      <a:pt x="986" y="134"/>
                    </a:cubicBezTo>
                    <a:cubicBezTo>
                      <a:pt x="986" y="36"/>
                      <a:pt x="986" y="36"/>
                      <a:pt x="986" y="36"/>
                    </a:cubicBezTo>
                    <a:cubicBezTo>
                      <a:pt x="986" y="27"/>
                      <a:pt x="983" y="18"/>
                      <a:pt x="977" y="10"/>
                    </a:cubicBezTo>
                    <a:cubicBezTo>
                      <a:pt x="969" y="0"/>
                      <a:pt x="911" y="9"/>
                      <a:pt x="898" y="9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9"/>
                      <a:pt x="0" y="27"/>
                      <a:pt x="0" y="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8"/>
                      <a:pt x="421" y="206"/>
                      <a:pt x="493" y="206"/>
                    </a:cubicBezTo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6" name="Google Shape;656;p82"/>
              <p:cNvSpPr/>
              <p:nvPr/>
            </p:nvSpPr>
            <p:spPr>
              <a:xfrm>
                <a:off x="9039181" y="5018952"/>
                <a:ext cx="1218071" cy="119490"/>
              </a:xfrm>
              <a:custGeom>
                <a:rect b="b" l="l" r="r" t="t"/>
                <a:pathLst>
                  <a:path extrusionOk="0" h="96" w="972">
                    <a:moveTo>
                      <a:pt x="486" y="96"/>
                    </a:moveTo>
                    <a:cubicBezTo>
                      <a:pt x="754" y="96"/>
                      <a:pt x="972" y="74"/>
                      <a:pt x="972" y="49"/>
                    </a:cubicBezTo>
                    <a:cubicBezTo>
                      <a:pt x="972" y="22"/>
                      <a:pt x="754" y="0"/>
                      <a:pt x="486" y="0"/>
                    </a:cubicBezTo>
                    <a:cubicBezTo>
                      <a:pt x="219" y="0"/>
                      <a:pt x="0" y="22"/>
                      <a:pt x="0" y="49"/>
                    </a:cubicBezTo>
                    <a:cubicBezTo>
                      <a:pt x="0" y="74"/>
                      <a:pt x="219" y="96"/>
                      <a:pt x="486" y="96"/>
                    </a:cubicBezTo>
                  </a:path>
                </a:pathLst>
              </a:cu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7" name="Google Shape;657;p82"/>
              <p:cNvSpPr/>
              <p:nvPr/>
            </p:nvSpPr>
            <p:spPr>
              <a:xfrm>
                <a:off x="9029427" y="4844594"/>
                <a:ext cx="1237579" cy="271902"/>
              </a:xfrm>
              <a:custGeom>
                <a:rect b="b" l="l" r="r" t="t"/>
                <a:pathLst>
                  <a:path extrusionOk="0" h="217" w="986">
                    <a:moveTo>
                      <a:pt x="493" y="205"/>
                    </a:moveTo>
                    <a:cubicBezTo>
                      <a:pt x="560" y="205"/>
                      <a:pt x="986" y="204"/>
                      <a:pt x="986" y="134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10"/>
                    </a:cubicBezTo>
                    <a:cubicBezTo>
                      <a:pt x="972" y="3"/>
                      <a:pt x="945" y="5"/>
                      <a:pt x="924" y="6"/>
                    </a:cubicBezTo>
                    <a:cubicBezTo>
                      <a:pt x="913" y="7"/>
                      <a:pt x="903" y="8"/>
                      <a:pt x="898" y="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1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8" name="Google Shape;658;p82"/>
              <p:cNvSpPr/>
              <p:nvPr/>
            </p:nvSpPr>
            <p:spPr>
              <a:xfrm>
                <a:off x="9039181" y="4801918"/>
                <a:ext cx="1218071" cy="118271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9" name="Google Shape;659;p82"/>
              <p:cNvSpPr/>
              <p:nvPr/>
            </p:nvSpPr>
            <p:spPr>
              <a:xfrm>
                <a:off x="9163549" y="4606832"/>
                <a:ext cx="1240018" cy="271902"/>
              </a:xfrm>
              <a:custGeom>
                <a:rect b="b" l="l" r="r" t="t"/>
                <a:pathLst>
                  <a:path extrusionOk="0" h="217" w="988">
                    <a:moveTo>
                      <a:pt x="493" y="205"/>
                    </a:moveTo>
                    <a:cubicBezTo>
                      <a:pt x="561" y="205"/>
                      <a:pt x="988" y="204"/>
                      <a:pt x="988" y="134"/>
                    </a:cubicBezTo>
                    <a:cubicBezTo>
                      <a:pt x="988" y="35"/>
                      <a:pt x="988" y="35"/>
                      <a:pt x="988" y="35"/>
                    </a:cubicBezTo>
                    <a:cubicBezTo>
                      <a:pt x="988" y="25"/>
                      <a:pt x="983" y="16"/>
                      <a:pt x="978" y="10"/>
                    </a:cubicBezTo>
                    <a:cubicBezTo>
                      <a:pt x="971" y="0"/>
                      <a:pt x="913" y="9"/>
                      <a:pt x="900" y="9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7" y="0"/>
                      <a:pt x="16" y="1"/>
                      <a:pt x="8" y="12"/>
                    </a:cubicBezTo>
                    <a:cubicBezTo>
                      <a:pt x="4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3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0" name="Google Shape;660;p82"/>
              <p:cNvSpPr/>
              <p:nvPr/>
            </p:nvSpPr>
            <p:spPr>
              <a:xfrm>
                <a:off x="9175742" y="4564157"/>
                <a:ext cx="1216851" cy="120710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1" name="Google Shape;661;p82"/>
              <p:cNvSpPr/>
              <p:nvPr/>
            </p:nvSpPr>
            <p:spPr>
              <a:xfrm>
                <a:off x="9011137" y="4370290"/>
                <a:ext cx="1237579" cy="273121"/>
              </a:xfrm>
              <a:custGeom>
                <a:rect b="b" l="l" r="r" t="t"/>
                <a:pathLst>
                  <a:path extrusionOk="0" h="218" w="987">
                    <a:moveTo>
                      <a:pt x="494" y="205"/>
                    </a:moveTo>
                    <a:cubicBezTo>
                      <a:pt x="562" y="205"/>
                      <a:pt x="987" y="204"/>
                      <a:pt x="987" y="134"/>
                    </a:cubicBezTo>
                    <a:cubicBezTo>
                      <a:pt x="987" y="35"/>
                      <a:pt x="987" y="35"/>
                      <a:pt x="987" y="35"/>
                    </a:cubicBezTo>
                    <a:cubicBezTo>
                      <a:pt x="987" y="25"/>
                      <a:pt x="983" y="17"/>
                      <a:pt x="978" y="10"/>
                    </a:cubicBezTo>
                    <a:cubicBezTo>
                      <a:pt x="970" y="0"/>
                      <a:pt x="913" y="9"/>
                      <a:pt x="900" y="8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7" y="0"/>
                      <a:pt x="16" y="1"/>
                      <a:pt x="8" y="12"/>
                    </a:cubicBezTo>
                    <a:cubicBezTo>
                      <a:pt x="4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8"/>
                      <a:pt x="423" y="205"/>
                      <a:pt x="494" y="205"/>
                    </a:cubicBezTo>
                    <a:close/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2" name="Google Shape;662;p82"/>
              <p:cNvSpPr/>
              <p:nvPr/>
            </p:nvSpPr>
            <p:spPr>
              <a:xfrm>
                <a:off x="9022111" y="4327615"/>
                <a:ext cx="1218071" cy="120710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3" name="Google Shape;663;p82"/>
              <p:cNvSpPr/>
              <p:nvPr/>
            </p:nvSpPr>
            <p:spPr>
              <a:xfrm>
                <a:off x="8730702" y="4015477"/>
                <a:ext cx="1255869" cy="470646"/>
              </a:xfrm>
              <a:custGeom>
                <a:rect b="b" l="l" r="r" t="t"/>
                <a:pathLst>
                  <a:path extrusionOk="0" h="376" w="1002">
                    <a:moveTo>
                      <a:pt x="517" y="282"/>
                    </a:moveTo>
                    <a:cubicBezTo>
                      <a:pt x="582" y="270"/>
                      <a:pt x="1002" y="199"/>
                      <a:pt x="990" y="129"/>
                    </a:cubicBezTo>
                    <a:cubicBezTo>
                      <a:pt x="973" y="32"/>
                      <a:pt x="973" y="32"/>
                      <a:pt x="973" y="32"/>
                    </a:cubicBezTo>
                    <a:cubicBezTo>
                      <a:pt x="972" y="22"/>
                      <a:pt x="968" y="14"/>
                      <a:pt x="961" y="8"/>
                    </a:cubicBezTo>
                    <a:cubicBezTo>
                      <a:pt x="951" y="0"/>
                      <a:pt x="895" y="17"/>
                      <a:pt x="883" y="20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91" y="146"/>
                      <a:pt x="10" y="160"/>
                      <a:pt x="5" y="172"/>
                    </a:cubicBezTo>
                    <a:cubicBezTo>
                      <a:pt x="2" y="180"/>
                      <a:pt x="0" y="189"/>
                      <a:pt x="2" y="196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32" y="376"/>
                      <a:pt x="446" y="293"/>
                      <a:pt x="517" y="282"/>
                    </a:cubicBezTo>
                    <a:close/>
                  </a:path>
                </a:pathLst>
              </a:cu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4" name="Google Shape;664;p82"/>
              <p:cNvSpPr/>
              <p:nvPr/>
            </p:nvSpPr>
            <p:spPr>
              <a:xfrm>
                <a:off x="8733140" y="3997187"/>
                <a:ext cx="1210755" cy="268244"/>
              </a:xfrm>
              <a:custGeom>
                <a:rect b="b" l="l" r="r" t="t"/>
                <a:pathLst>
                  <a:path extrusionOk="0" h="214" w="966">
                    <a:moveTo>
                      <a:pt x="475" y="60"/>
                    </a:moveTo>
                    <a:cubicBezTo>
                      <a:pt x="210" y="105"/>
                      <a:pt x="0" y="162"/>
                      <a:pt x="4" y="188"/>
                    </a:cubicBezTo>
                    <a:cubicBezTo>
                      <a:pt x="8" y="214"/>
                      <a:pt x="226" y="198"/>
                      <a:pt x="490" y="153"/>
                    </a:cubicBezTo>
                    <a:cubicBezTo>
                      <a:pt x="755" y="108"/>
                      <a:pt x="966" y="51"/>
                      <a:pt x="961" y="26"/>
                    </a:cubicBezTo>
                    <a:cubicBezTo>
                      <a:pt x="957" y="0"/>
                      <a:pt x="739" y="15"/>
                      <a:pt x="475" y="60"/>
                    </a:cubicBezTo>
                    <a:close/>
                  </a:path>
                </a:pathLst>
              </a:cu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5" name="Google Shape;665;p82"/>
              <p:cNvSpPr/>
              <p:nvPr/>
            </p:nvSpPr>
            <p:spPr>
              <a:xfrm>
                <a:off x="8029611" y="4500754"/>
                <a:ext cx="1275377" cy="1275377"/>
              </a:xfrm>
              <a:prstGeom prst="ellipse">
                <a:avLst/>
              </a:pr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6" name="Google Shape;666;p82"/>
              <p:cNvSpPr/>
              <p:nvPr/>
            </p:nvSpPr>
            <p:spPr>
              <a:xfrm>
                <a:off x="8141785" y="4614149"/>
                <a:ext cx="1051028" cy="1049809"/>
              </a:xfrm>
              <a:prstGeom prst="ellipse">
                <a:avLst/>
              </a:pr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7" name="Google Shape;667;p82"/>
              <p:cNvSpPr/>
              <p:nvPr/>
            </p:nvSpPr>
            <p:spPr>
              <a:xfrm>
                <a:off x="8172269" y="4644631"/>
                <a:ext cx="990064" cy="990063"/>
              </a:xfrm>
              <a:prstGeom prst="ellipse">
                <a:avLst/>
              </a:prstGeom>
              <a:solidFill>
                <a:srgbClr val="FFB438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8" name="Google Shape;668;p82"/>
              <p:cNvSpPr/>
              <p:nvPr/>
            </p:nvSpPr>
            <p:spPr>
              <a:xfrm>
                <a:off x="8497820" y="4840936"/>
                <a:ext cx="338963" cy="582820"/>
              </a:xfrm>
              <a:custGeom>
                <a:rect b="b" l="l" r="r" t="t"/>
                <a:pathLst>
                  <a:path extrusionOk="0" h="465" w="270">
                    <a:moveTo>
                      <a:pt x="92" y="465"/>
                    </a:moveTo>
                    <a:cubicBezTo>
                      <a:pt x="183" y="465"/>
                      <a:pt x="183" y="465"/>
                      <a:pt x="183" y="465"/>
                    </a:cubicBezTo>
                    <a:cubicBezTo>
                      <a:pt x="183" y="429"/>
                      <a:pt x="183" y="429"/>
                      <a:pt x="183" y="429"/>
                    </a:cubicBezTo>
                    <a:cubicBezTo>
                      <a:pt x="233" y="411"/>
                      <a:pt x="270" y="366"/>
                      <a:pt x="270" y="314"/>
                    </a:cubicBezTo>
                    <a:cubicBezTo>
                      <a:pt x="270" y="284"/>
                      <a:pt x="259" y="258"/>
                      <a:pt x="240" y="236"/>
                    </a:cubicBezTo>
                    <a:cubicBezTo>
                      <a:pt x="216" y="207"/>
                      <a:pt x="177" y="187"/>
                      <a:pt x="135" y="187"/>
                    </a:cubicBezTo>
                    <a:cubicBezTo>
                      <a:pt x="116" y="187"/>
                      <a:pt x="102" y="174"/>
                      <a:pt x="102" y="158"/>
                    </a:cubicBezTo>
                    <a:cubicBezTo>
                      <a:pt x="102" y="141"/>
                      <a:pt x="116" y="127"/>
                      <a:pt x="135" y="127"/>
                    </a:cubicBezTo>
                    <a:cubicBezTo>
                      <a:pt x="152" y="127"/>
                      <a:pt x="168" y="141"/>
                      <a:pt x="168" y="158"/>
                    </a:cubicBezTo>
                    <a:cubicBezTo>
                      <a:pt x="270" y="158"/>
                      <a:pt x="270" y="158"/>
                      <a:pt x="270" y="158"/>
                    </a:cubicBezTo>
                    <a:cubicBezTo>
                      <a:pt x="270" y="105"/>
                      <a:pt x="233" y="60"/>
                      <a:pt x="183" y="42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38" y="57"/>
                      <a:pt x="0" y="104"/>
                      <a:pt x="0" y="159"/>
                    </a:cubicBezTo>
                    <a:cubicBezTo>
                      <a:pt x="0" y="227"/>
                      <a:pt x="60" y="282"/>
                      <a:pt x="135" y="282"/>
                    </a:cubicBezTo>
                    <a:cubicBezTo>
                      <a:pt x="152" y="282"/>
                      <a:pt x="168" y="296"/>
                      <a:pt x="168" y="313"/>
                    </a:cubicBezTo>
                    <a:cubicBezTo>
                      <a:pt x="168" y="329"/>
                      <a:pt x="152" y="342"/>
                      <a:pt x="135" y="342"/>
                    </a:cubicBezTo>
                    <a:cubicBezTo>
                      <a:pt x="116" y="342"/>
                      <a:pt x="102" y="329"/>
                      <a:pt x="102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69"/>
                      <a:pt x="38" y="415"/>
                      <a:pt x="92" y="431"/>
                    </a:cubicBezTo>
                    <a:cubicBezTo>
                      <a:pt x="92" y="465"/>
                      <a:pt x="92" y="465"/>
                      <a:pt x="92" y="465"/>
                    </a:cubicBezTo>
                  </a:path>
                </a:pathLst>
              </a:custGeom>
              <a:solidFill>
                <a:srgbClr val="FCD471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9" name="Google Shape;669;p82"/>
              <p:cNvSpPr/>
              <p:nvPr/>
            </p:nvSpPr>
            <p:spPr>
              <a:xfrm>
                <a:off x="8663643" y="5776132"/>
                <a:ext cx="2439" cy="0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BD4DE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0" name="Google Shape;670;p82"/>
              <p:cNvSpPr/>
              <p:nvPr/>
            </p:nvSpPr>
            <p:spPr>
              <a:xfrm>
                <a:off x="9304992" y="5131127"/>
                <a:ext cx="0" cy="7316"/>
              </a:xfrm>
              <a:custGeom>
                <a:rect b="b" l="l" r="r" t="t"/>
                <a:pathLst>
                  <a:path extrusionOk="0" h="6" w="120000">
                    <a:moveTo>
                      <a:pt x="0" y="5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A232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1" name="Google Shape;671;p82"/>
              <p:cNvSpPr/>
              <p:nvPr/>
            </p:nvSpPr>
            <p:spPr>
              <a:xfrm>
                <a:off x="8219822" y="4676334"/>
                <a:ext cx="1085169" cy="1099799"/>
              </a:xfrm>
              <a:custGeom>
                <a:rect b="b" l="l" r="r" t="t"/>
                <a:pathLst>
                  <a:path extrusionOk="0" h="877" w="865">
                    <a:moveTo>
                      <a:pt x="705" y="0"/>
                    </a:moveTo>
                    <a:cubicBezTo>
                      <a:pt x="643" y="64"/>
                      <a:pt x="643" y="64"/>
                      <a:pt x="643" y="64"/>
                    </a:cubicBezTo>
                    <a:cubicBezTo>
                      <a:pt x="725" y="140"/>
                      <a:pt x="776" y="249"/>
                      <a:pt x="776" y="369"/>
                    </a:cubicBezTo>
                    <a:cubicBezTo>
                      <a:pt x="776" y="600"/>
                      <a:pt x="587" y="788"/>
                      <a:pt x="357" y="788"/>
                    </a:cubicBezTo>
                    <a:cubicBezTo>
                      <a:pt x="239" y="788"/>
                      <a:pt x="132" y="739"/>
                      <a:pt x="56" y="661"/>
                    </a:cubicBezTo>
                    <a:cubicBezTo>
                      <a:pt x="1" y="717"/>
                      <a:pt x="1" y="717"/>
                      <a:pt x="1" y="717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91" y="821"/>
                      <a:pt x="216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5" y="877"/>
                      <a:pt x="355" y="877"/>
                      <a:pt x="355" y="877"/>
                    </a:cubicBezTo>
                    <a:cubicBezTo>
                      <a:pt x="355" y="877"/>
                      <a:pt x="355" y="877"/>
                      <a:pt x="355" y="877"/>
                    </a:cubicBezTo>
                    <a:cubicBezTo>
                      <a:pt x="355" y="877"/>
                      <a:pt x="356" y="877"/>
                      <a:pt x="356" y="877"/>
                    </a:cubicBezTo>
                    <a:cubicBezTo>
                      <a:pt x="356" y="877"/>
                      <a:pt x="356" y="877"/>
                      <a:pt x="356" y="877"/>
                    </a:cubicBezTo>
                    <a:cubicBezTo>
                      <a:pt x="356" y="877"/>
                      <a:pt x="356" y="877"/>
                      <a:pt x="357" y="877"/>
                    </a:cubicBezTo>
                    <a:cubicBezTo>
                      <a:pt x="637" y="877"/>
                      <a:pt x="865" y="649"/>
                      <a:pt x="865" y="369"/>
                    </a:cubicBezTo>
                    <a:cubicBezTo>
                      <a:pt x="865" y="369"/>
                      <a:pt x="865" y="369"/>
                      <a:pt x="865" y="369"/>
                    </a:cubicBezTo>
                    <a:cubicBezTo>
                      <a:pt x="865" y="369"/>
                      <a:pt x="865" y="369"/>
                      <a:pt x="865" y="369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3"/>
                    </a:cubicBezTo>
                    <a:cubicBezTo>
                      <a:pt x="865" y="363"/>
                      <a:pt x="865" y="363"/>
                      <a:pt x="865" y="363"/>
                    </a:cubicBezTo>
                    <a:cubicBezTo>
                      <a:pt x="863" y="220"/>
                      <a:pt x="802" y="91"/>
                      <a:pt x="705" y="0"/>
                    </a:cubicBezTo>
                  </a:path>
                </a:pathLst>
              </a:custGeom>
              <a:solidFill>
                <a:srgbClr val="E5A232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2" name="Google Shape;672;p82"/>
              <p:cNvSpPr/>
              <p:nvPr/>
            </p:nvSpPr>
            <p:spPr>
              <a:xfrm>
                <a:off x="8290539" y="4756808"/>
                <a:ext cx="902275" cy="907151"/>
              </a:xfrm>
              <a:custGeom>
                <a:rect b="b" l="l" r="r" t="t"/>
                <a:pathLst>
                  <a:path extrusionOk="0" h="724" w="720">
                    <a:moveTo>
                      <a:pt x="587" y="0"/>
                    </a:moveTo>
                    <a:cubicBezTo>
                      <a:pt x="570" y="17"/>
                      <a:pt x="570" y="17"/>
                      <a:pt x="570" y="17"/>
                    </a:cubicBezTo>
                    <a:cubicBezTo>
                      <a:pt x="647" y="89"/>
                      <a:pt x="696" y="191"/>
                      <a:pt x="696" y="305"/>
                    </a:cubicBezTo>
                    <a:cubicBezTo>
                      <a:pt x="696" y="522"/>
                      <a:pt x="518" y="700"/>
                      <a:pt x="301" y="700"/>
                    </a:cubicBezTo>
                    <a:cubicBezTo>
                      <a:pt x="189" y="700"/>
                      <a:pt x="89" y="654"/>
                      <a:pt x="17" y="579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76" y="675"/>
                      <a:pt x="183" y="724"/>
                      <a:pt x="301" y="724"/>
                    </a:cubicBezTo>
                    <a:cubicBezTo>
                      <a:pt x="531" y="724"/>
                      <a:pt x="720" y="536"/>
                      <a:pt x="720" y="305"/>
                    </a:cubicBezTo>
                    <a:cubicBezTo>
                      <a:pt x="720" y="185"/>
                      <a:pt x="669" y="76"/>
                      <a:pt x="587" y="0"/>
                    </a:cubicBezTo>
                  </a:path>
                </a:pathLst>
              </a:custGeom>
              <a:solidFill>
                <a:srgbClr val="E2BE65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3" name="Google Shape;673;p82"/>
              <p:cNvSpPr/>
              <p:nvPr/>
            </p:nvSpPr>
            <p:spPr>
              <a:xfrm>
                <a:off x="8311269" y="4777534"/>
                <a:ext cx="851065" cy="857162"/>
              </a:xfrm>
              <a:custGeom>
                <a:rect b="b" l="l" r="r" t="t"/>
                <a:pathLst>
                  <a:path extrusionOk="0" h="683" w="679">
                    <a:moveTo>
                      <a:pt x="235" y="324"/>
                    </a:moveTo>
                    <a:cubicBezTo>
                      <a:pt x="198" y="361"/>
                      <a:pt x="198" y="361"/>
                      <a:pt x="198" y="361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51" y="379"/>
                      <a:pt x="265" y="392"/>
                      <a:pt x="284" y="392"/>
                    </a:cubicBezTo>
                    <a:cubicBezTo>
                      <a:pt x="301" y="392"/>
                      <a:pt x="317" y="379"/>
                      <a:pt x="317" y="363"/>
                    </a:cubicBezTo>
                    <a:cubicBezTo>
                      <a:pt x="317" y="346"/>
                      <a:pt x="301" y="332"/>
                      <a:pt x="284" y="332"/>
                    </a:cubicBezTo>
                    <a:cubicBezTo>
                      <a:pt x="266" y="332"/>
                      <a:pt x="250" y="329"/>
                      <a:pt x="235" y="324"/>
                    </a:cubicBezTo>
                    <a:moveTo>
                      <a:pt x="553" y="0"/>
                    </a:moveTo>
                    <a:cubicBezTo>
                      <a:pt x="404" y="152"/>
                      <a:pt x="404" y="152"/>
                      <a:pt x="404" y="152"/>
                    </a:cubicBezTo>
                    <a:cubicBezTo>
                      <a:pt x="413" y="168"/>
                      <a:pt x="419" y="187"/>
                      <a:pt x="419" y="208"/>
                    </a:cubicBezTo>
                    <a:cubicBezTo>
                      <a:pt x="349" y="208"/>
                      <a:pt x="349" y="208"/>
                      <a:pt x="349" y="208"/>
                    </a:cubicBezTo>
                    <a:cubicBezTo>
                      <a:pt x="316" y="241"/>
                      <a:pt x="316" y="241"/>
                      <a:pt x="316" y="241"/>
                    </a:cubicBezTo>
                    <a:cubicBezTo>
                      <a:pt x="345" y="248"/>
                      <a:pt x="371" y="265"/>
                      <a:pt x="389" y="286"/>
                    </a:cubicBezTo>
                    <a:cubicBezTo>
                      <a:pt x="408" y="308"/>
                      <a:pt x="419" y="334"/>
                      <a:pt x="419" y="364"/>
                    </a:cubicBezTo>
                    <a:cubicBezTo>
                      <a:pt x="419" y="416"/>
                      <a:pt x="382" y="461"/>
                      <a:pt x="332" y="479"/>
                    </a:cubicBezTo>
                    <a:cubicBezTo>
                      <a:pt x="332" y="515"/>
                      <a:pt x="332" y="515"/>
                      <a:pt x="332" y="515"/>
                    </a:cubicBezTo>
                    <a:cubicBezTo>
                      <a:pt x="241" y="515"/>
                      <a:pt x="241" y="515"/>
                      <a:pt x="241" y="515"/>
                    </a:cubicBezTo>
                    <a:cubicBezTo>
                      <a:pt x="241" y="481"/>
                      <a:pt x="241" y="481"/>
                      <a:pt x="241" y="481"/>
                    </a:cubicBezTo>
                    <a:cubicBezTo>
                      <a:pt x="201" y="469"/>
                      <a:pt x="170" y="441"/>
                      <a:pt x="156" y="404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72" y="637"/>
                      <a:pt x="172" y="683"/>
                      <a:pt x="284" y="683"/>
                    </a:cubicBezTo>
                    <a:cubicBezTo>
                      <a:pt x="501" y="683"/>
                      <a:pt x="679" y="505"/>
                      <a:pt x="679" y="288"/>
                    </a:cubicBezTo>
                    <a:cubicBezTo>
                      <a:pt x="679" y="174"/>
                      <a:pt x="630" y="72"/>
                      <a:pt x="553" y="0"/>
                    </a:cubicBezTo>
                  </a:path>
                </a:pathLst>
              </a:custGeom>
              <a:solidFill>
                <a:srgbClr val="E5A232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4" name="Google Shape;674;p82"/>
              <p:cNvSpPr/>
              <p:nvPr/>
            </p:nvSpPr>
            <p:spPr>
              <a:xfrm>
                <a:off x="8507572" y="4967742"/>
                <a:ext cx="329208" cy="456014"/>
              </a:xfrm>
              <a:custGeom>
                <a:rect b="b" l="l" r="r" t="t"/>
                <a:pathLst>
                  <a:path extrusionOk="0" h="363" w="263">
                    <a:moveTo>
                      <a:pt x="160" y="89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94" y="177"/>
                      <a:pt x="110" y="180"/>
                      <a:pt x="128" y="180"/>
                    </a:cubicBezTo>
                    <a:cubicBezTo>
                      <a:pt x="145" y="180"/>
                      <a:pt x="161" y="194"/>
                      <a:pt x="161" y="211"/>
                    </a:cubicBezTo>
                    <a:cubicBezTo>
                      <a:pt x="161" y="227"/>
                      <a:pt x="145" y="240"/>
                      <a:pt x="128" y="240"/>
                    </a:cubicBezTo>
                    <a:cubicBezTo>
                      <a:pt x="109" y="240"/>
                      <a:pt x="95" y="227"/>
                      <a:pt x="95" y="209"/>
                    </a:cubicBezTo>
                    <a:cubicBezTo>
                      <a:pt x="42" y="209"/>
                      <a:pt x="42" y="209"/>
                      <a:pt x="42" y="20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14" y="289"/>
                      <a:pt x="45" y="317"/>
                      <a:pt x="85" y="329"/>
                    </a:cubicBezTo>
                    <a:cubicBezTo>
                      <a:pt x="85" y="363"/>
                      <a:pt x="85" y="363"/>
                      <a:pt x="85" y="363"/>
                    </a:cubicBezTo>
                    <a:cubicBezTo>
                      <a:pt x="176" y="363"/>
                      <a:pt x="176" y="363"/>
                      <a:pt x="176" y="363"/>
                    </a:cubicBezTo>
                    <a:cubicBezTo>
                      <a:pt x="176" y="327"/>
                      <a:pt x="176" y="327"/>
                      <a:pt x="176" y="327"/>
                    </a:cubicBezTo>
                    <a:cubicBezTo>
                      <a:pt x="226" y="309"/>
                      <a:pt x="263" y="264"/>
                      <a:pt x="263" y="212"/>
                    </a:cubicBezTo>
                    <a:cubicBezTo>
                      <a:pt x="263" y="182"/>
                      <a:pt x="252" y="156"/>
                      <a:pt x="233" y="134"/>
                    </a:cubicBezTo>
                    <a:cubicBezTo>
                      <a:pt x="215" y="113"/>
                      <a:pt x="189" y="96"/>
                      <a:pt x="160" y="89"/>
                    </a:cubicBezTo>
                    <a:moveTo>
                      <a:pt x="248" y="0"/>
                    </a:moveTo>
                    <a:cubicBezTo>
                      <a:pt x="193" y="56"/>
                      <a:pt x="193" y="56"/>
                      <a:pt x="193" y="56"/>
                    </a:cubicBezTo>
                    <a:cubicBezTo>
                      <a:pt x="263" y="56"/>
                      <a:pt x="263" y="56"/>
                      <a:pt x="263" y="56"/>
                    </a:cubicBezTo>
                    <a:cubicBezTo>
                      <a:pt x="263" y="35"/>
                      <a:pt x="257" y="16"/>
                      <a:pt x="248" y="0"/>
                    </a:cubicBezTo>
                  </a:path>
                </a:pathLst>
              </a:custGeom>
              <a:solidFill>
                <a:srgbClr val="E2BE65"/>
              </a:solidFill>
              <a:ln>
                <a:noFill/>
              </a:ln>
              <a:effectLst>
                <a:outerShdw blurRad="685800" sx="86000" rotWithShape="0" algn="t" dir="5400000" dist="342900" sy="86000">
                  <a:srgbClr val="000000">
                    <a:alpha val="2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675" name="Google Shape;675;p82"/>
          <p:cNvGrpSpPr/>
          <p:nvPr/>
        </p:nvGrpSpPr>
        <p:grpSpPr>
          <a:xfrm>
            <a:off x="1138404" y="2689043"/>
            <a:ext cx="904568" cy="1020495"/>
            <a:chOff x="7318920" y="2477159"/>
            <a:chExt cx="904568" cy="1020495"/>
          </a:xfrm>
        </p:grpSpPr>
        <p:sp>
          <p:nvSpPr>
            <p:cNvPr id="676" name="Google Shape;676;p82"/>
            <p:cNvSpPr/>
            <p:nvPr/>
          </p:nvSpPr>
          <p:spPr>
            <a:xfrm>
              <a:off x="7318920" y="2477159"/>
              <a:ext cx="904568" cy="1016060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7" name="Google Shape;677;p82"/>
            <p:cNvSpPr txBox="1"/>
            <p:nvPr/>
          </p:nvSpPr>
          <p:spPr>
            <a:xfrm>
              <a:off x="7373014" y="2851323"/>
              <a:ext cx="796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74%</a:t>
              </a:r>
              <a:endParaRPr/>
            </a:p>
          </p:txBody>
        </p:sp>
      </p:grpSp>
      <p:grpSp>
        <p:nvGrpSpPr>
          <p:cNvPr id="678" name="Google Shape;678;p82"/>
          <p:cNvGrpSpPr/>
          <p:nvPr/>
        </p:nvGrpSpPr>
        <p:grpSpPr>
          <a:xfrm>
            <a:off x="3614904" y="2689043"/>
            <a:ext cx="904568" cy="1020495"/>
            <a:chOff x="9795420" y="2477159"/>
            <a:chExt cx="904568" cy="1020495"/>
          </a:xfrm>
        </p:grpSpPr>
        <p:sp>
          <p:nvSpPr>
            <p:cNvPr id="679" name="Google Shape;679;p82"/>
            <p:cNvSpPr/>
            <p:nvPr/>
          </p:nvSpPr>
          <p:spPr>
            <a:xfrm>
              <a:off x="9795420" y="2477159"/>
              <a:ext cx="904568" cy="1016060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0" name="Google Shape;680;p82"/>
            <p:cNvSpPr txBox="1"/>
            <p:nvPr/>
          </p:nvSpPr>
          <p:spPr>
            <a:xfrm>
              <a:off x="9849514" y="2851323"/>
              <a:ext cx="796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74%</a:t>
              </a:r>
              <a:endParaRPr/>
            </a:p>
          </p:txBody>
        </p:sp>
      </p:grpSp>
      <p:grpSp>
        <p:nvGrpSpPr>
          <p:cNvPr id="681" name="Google Shape;681;p82"/>
          <p:cNvGrpSpPr/>
          <p:nvPr/>
        </p:nvGrpSpPr>
        <p:grpSpPr>
          <a:xfrm>
            <a:off x="2376654" y="2689043"/>
            <a:ext cx="904568" cy="1016060"/>
            <a:chOff x="8557170" y="2477159"/>
            <a:chExt cx="904568" cy="1016060"/>
          </a:xfrm>
        </p:grpSpPr>
        <p:sp>
          <p:nvSpPr>
            <p:cNvPr id="682" name="Google Shape;682;p82"/>
            <p:cNvSpPr/>
            <p:nvPr/>
          </p:nvSpPr>
          <p:spPr>
            <a:xfrm>
              <a:off x="8557170" y="2477159"/>
              <a:ext cx="904568" cy="1016060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3" name="Google Shape;683;p82"/>
            <p:cNvSpPr/>
            <p:nvPr/>
          </p:nvSpPr>
          <p:spPr>
            <a:xfrm>
              <a:off x="8872924" y="2845460"/>
              <a:ext cx="273060" cy="279459"/>
            </a:xfrm>
            <a:custGeom>
              <a:rect b="b" l="l" r="r" t="t"/>
              <a:pathLst>
                <a:path extrusionOk="0" h="462" w="45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84" name="Google Shape;684;p82"/>
          <p:cNvSpPr txBox="1"/>
          <p:nvPr/>
        </p:nvSpPr>
        <p:spPr>
          <a:xfrm>
            <a:off x="1138405" y="3858763"/>
            <a:ext cx="3991876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85" name="Google Shape;685;p82"/>
          <p:cNvSpPr txBox="1"/>
          <p:nvPr/>
        </p:nvSpPr>
        <p:spPr>
          <a:xfrm>
            <a:off x="1056910" y="1685607"/>
            <a:ext cx="4231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OPTION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86" name="Google Shape;686;p82"/>
          <p:cNvGrpSpPr/>
          <p:nvPr/>
        </p:nvGrpSpPr>
        <p:grpSpPr>
          <a:xfrm flipH="1">
            <a:off x="3735868" y="5573998"/>
            <a:ext cx="3913609" cy="775976"/>
            <a:chOff x="1794166" y="3121223"/>
            <a:chExt cx="3955864" cy="775976"/>
          </a:xfrm>
        </p:grpSpPr>
        <p:sp>
          <p:nvSpPr>
            <p:cNvPr id="687" name="Google Shape;687;p82"/>
            <p:cNvSpPr txBox="1"/>
            <p:nvPr/>
          </p:nvSpPr>
          <p:spPr>
            <a:xfrm>
              <a:off x="1794166" y="3121223"/>
              <a:ext cx="39558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2019 – </a:t>
              </a:r>
              <a:r>
                <a:rPr b="1" lang="en-US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75%</a:t>
              </a:r>
              <a:endParaRPr/>
            </a:p>
          </p:txBody>
        </p:sp>
        <p:sp>
          <p:nvSpPr>
            <p:cNvPr id="688" name="Google Shape;688;p82"/>
            <p:cNvSpPr txBox="1"/>
            <p:nvPr/>
          </p:nvSpPr>
          <p:spPr>
            <a:xfrm>
              <a:off x="1794166" y="3361668"/>
              <a:ext cx="3955864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0144" y="0"/>
            <a:ext cx="3871856" cy="68580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grpSp>
        <p:nvGrpSpPr>
          <p:cNvPr id="695" name="Google Shape;695;p83"/>
          <p:cNvGrpSpPr/>
          <p:nvPr/>
        </p:nvGrpSpPr>
        <p:grpSpPr>
          <a:xfrm>
            <a:off x="926058" y="3799691"/>
            <a:ext cx="6386553" cy="2239043"/>
            <a:chOff x="744701" y="3079999"/>
            <a:chExt cx="11146965" cy="2649578"/>
          </a:xfrm>
        </p:grpSpPr>
        <p:pic>
          <p:nvPicPr>
            <p:cNvPr id="696" name="Google Shape;696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4701" y="3079999"/>
              <a:ext cx="10702598" cy="23877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7" name="Google Shape;697;p83"/>
            <p:cNvGrpSpPr/>
            <p:nvPr/>
          </p:nvGrpSpPr>
          <p:grpSpPr>
            <a:xfrm>
              <a:off x="827578" y="5420000"/>
              <a:ext cx="11064088" cy="309577"/>
              <a:chOff x="354052" y="5026678"/>
              <a:chExt cx="11064088" cy="309577"/>
            </a:xfrm>
          </p:grpSpPr>
          <p:sp>
            <p:nvSpPr>
              <p:cNvPr id="698" name="Google Shape;698;p83"/>
              <p:cNvSpPr txBox="1"/>
              <p:nvPr/>
            </p:nvSpPr>
            <p:spPr>
              <a:xfrm>
                <a:off x="354052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1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9" name="Google Shape;699;p83"/>
              <p:cNvSpPr txBox="1"/>
              <p:nvPr/>
            </p:nvSpPr>
            <p:spPr>
              <a:xfrm>
                <a:off x="1341777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2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0" name="Google Shape;700;p83"/>
              <p:cNvSpPr txBox="1"/>
              <p:nvPr/>
            </p:nvSpPr>
            <p:spPr>
              <a:xfrm>
                <a:off x="2329500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3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1" name="Google Shape;701;p83"/>
              <p:cNvSpPr txBox="1"/>
              <p:nvPr/>
            </p:nvSpPr>
            <p:spPr>
              <a:xfrm>
                <a:off x="3317225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4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2" name="Google Shape;702;p83"/>
              <p:cNvSpPr txBox="1"/>
              <p:nvPr/>
            </p:nvSpPr>
            <p:spPr>
              <a:xfrm>
                <a:off x="4304946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5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3" name="Google Shape;703;p83"/>
              <p:cNvSpPr txBox="1"/>
              <p:nvPr/>
            </p:nvSpPr>
            <p:spPr>
              <a:xfrm>
                <a:off x="5292673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6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4" name="Google Shape;704;p83"/>
              <p:cNvSpPr txBox="1"/>
              <p:nvPr/>
            </p:nvSpPr>
            <p:spPr>
              <a:xfrm>
                <a:off x="6280394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7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5" name="Google Shape;705;p83"/>
              <p:cNvSpPr txBox="1"/>
              <p:nvPr/>
            </p:nvSpPr>
            <p:spPr>
              <a:xfrm>
                <a:off x="7268121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8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6" name="Google Shape;706;p83"/>
              <p:cNvSpPr txBox="1"/>
              <p:nvPr/>
            </p:nvSpPr>
            <p:spPr>
              <a:xfrm>
                <a:off x="8255845" y="5026678"/>
                <a:ext cx="1030169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9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7" name="Google Shape;707;p83"/>
              <p:cNvSpPr txBox="1"/>
              <p:nvPr/>
            </p:nvSpPr>
            <p:spPr>
              <a:xfrm>
                <a:off x="9243569" y="5026678"/>
                <a:ext cx="1186848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10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8" name="Google Shape;708;p83"/>
              <p:cNvSpPr txBox="1"/>
              <p:nvPr/>
            </p:nvSpPr>
            <p:spPr>
              <a:xfrm>
                <a:off x="10231292" y="5026678"/>
                <a:ext cx="1186848" cy="309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JAN 11</a:t>
                </a:r>
                <a:endParaRPr sz="11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709" name="Google Shape;709;p83"/>
          <p:cNvGrpSpPr/>
          <p:nvPr/>
        </p:nvGrpSpPr>
        <p:grpSpPr>
          <a:xfrm>
            <a:off x="926058" y="1040498"/>
            <a:ext cx="6282358" cy="1009283"/>
            <a:chOff x="926058" y="1040498"/>
            <a:chExt cx="6282358" cy="1009283"/>
          </a:xfrm>
        </p:grpSpPr>
        <p:sp>
          <p:nvSpPr>
            <p:cNvPr id="710" name="Google Shape;710;p83"/>
            <p:cNvSpPr txBox="1"/>
            <p:nvPr/>
          </p:nvSpPr>
          <p:spPr>
            <a:xfrm>
              <a:off x="926058" y="1735849"/>
              <a:ext cx="6282358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711" name="Google Shape;711;p83"/>
            <p:cNvSpPr txBox="1"/>
            <p:nvPr/>
          </p:nvSpPr>
          <p:spPr>
            <a:xfrm>
              <a:off x="926058" y="1040498"/>
              <a:ext cx="42924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12" name="Google Shape;712;p83"/>
          <p:cNvGrpSpPr/>
          <p:nvPr/>
        </p:nvGrpSpPr>
        <p:grpSpPr>
          <a:xfrm>
            <a:off x="793606" y="2435687"/>
            <a:ext cx="1301604" cy="1865672"/>
            <a:chOff x="793606" y="2325516"/>
            <a:chExt cx="1301604" cy="1865672"/>
          </a:xfrm>
        </p:grpSpPr>
        <p:grpSp>
          <p:nvGrpSpPr>
            <p:cNvPr id="713" name="Google Shape;713;p83"/>
            <p:cNvGrpSpPr/>
            <p:nvPr/>
          </p:nvGrpSpPr>
          <p:grpSpPr>
            <a:xfrm>
              <a:off x="1094540" y="2325516"/>
              <a:ext cx="689254" cy="689252"/>
              <a:chOff x="4126706" y="2563416"/>
              <a:chExt cx="578645" cy="578644"/>
            </a:xfrm>
          </p:grpSpPr>
          <p:sp>
            <p:nvSpPr>
              <p:cNvPr id="714" name="Google Shape;714;p83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5" name="Google Shape;715;p83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fmla="val 21386995" name="adj1"/>
                  <a:gd fmla="val 16108834" name="adj2"/>
                </a:avLst>
              </a:prstGeom>
              <a:noFill/>
              <a:ln cap="rnd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16" name="Google Shape;716;p83"/>
            <p:cNvSpPr txBox="1"/>
            <p:nvPr/>
          </p:nvSpPr>
          <p:spPr>
            <a:xfrm>
              <a:off x="1094540" y="2558921"/>
              <a:ext cx="689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75%</a:t>
              </a:r>
              <a:endParaRPr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7" name="Google Shape;717;p83"/>
            <p:cNvSpPr txBox="1"/>
            <p:nvPr/>
          </p:nvSpPr>
          <p:spPr>
            <a:xfrm>
              <a:off x="793606" y="3129359"/>
              <a:ext cx="1301604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718" name="Google Shape;718;p83"/>
          <p:cNvGrpSpPr/>
          <p:nvPr/>
        </p:nvGrpSpPr>
        <p:grpSpPr>
          <a:xfrm>
            <a:off x="2306361" y="2435687"/>
            <a:ext cx="1301604" cy="1865672"/>
            <a:chOff x="2306361" y="2325516"/>
            <a:chExt cx="1301604" cy="1865672"/>
          </a:xfrm>
        </p:grpSpPr>
        <p:grpSp>
          <p:nvGrpSpPr>
            <p:cNvPr id="719" name="Google Shape;719;p83"/>
            <p:cNvGrpSpPr/>
            <p:nvPr/>
          </p:nvGrpSpPr>
          <p:grpSpPr>
            <a:xfrm>
              <a:off x="2612537" y="2325516"/>
              <a:ext cx="689254" cy="689252"/>
              <a:chOff x="4126706" y="2563416"/>
              <a:chExt cx="578645" cy="578644"/>
            </a:xfrm>
          </p:grpSpPr>
          <p:sp>
            <p:nvSpPr>
              <p:cNvPr id="720" name="Google Shape;720;p83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1" name="Google Shape;721;p83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fmla="val 4487377" name="adj1"/>
                  <a:gd fmla="val 16108834" name="adj2"/>
                </a:avLst>
              </a:prstGeom>
              <a:noFill/>
              <a:ln cap="rnd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22" name="Google Shape;722;p83"/>
            <p:cNvSpPr txBox="1"/>
            <p:nvPr/>
          </p:nvSpPr>
          <p:spPr>
            <a:xfrm>
              <a:off x="2612537" y="2558921"/>
              <a:ext cx="689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52%</a:t>
              </a:r>
              <a:endParaRPr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3" name="Google Shape;723;p83"/>
            <p:cNvSpPr txBox="1"/>
            <p:nvPr/>
          </p:nvSpPr>
          <p:spPr>
            <a:xfrm>
              <a:off x="2306361" y="3129359"/>
              <a:ext cx="1301604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724" name="Google Shape;724;p83"/>
          <p:cNvGrpSpPr/>
          <p:nvPr/>
        </p:nvGrpSpPr>
        <p:grpSpPr>
          <a:xfrm>
            <a:off x="3824358" y="2435687"/>
            <a:ext cx="1301604" cy="1380924"/>
            <a:chOff x="3824358" y="2325516"/>
            <a:chExt cx="1301604" cy="1380924"/>
          </a:xfrm>
        </p:grpSpPr>
        <p:grpSp>
          <p:nvGrpSpPr>
            <p:cNvPr id="725" name="Google Shape;725;p83"/>
            <p:cNvGrpSpPr/>
            <p:nvPr/>
          </p:nvGrpSpPr>
          <p:grpSpPr>
            <a:xfrm>
              <a:off x="4130534" y="2325516"/>
              <a:ext cx="689254" cy="689252"/>
              <a:chOff x="4126706" y="2563416"/>
              <a:chExt cx="578645" cy="578644"/>
            </a:xfrm>
          </p:grpSpPr>
          <p:sp>
            <p:nvSpPr>
              <p:cNvPr id="726" name="Google Shape;726;p83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7" name="Google Shape;727;p83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fmla="val 21386995" name="adj1"/>
                  <a:gd fmla="val 16108834" name="adj2"/>
                </a:avLst>
              </a:prstGeom>
              <a:noFill/>
              <a:ln cap="rnd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28" name="Google Shape;728;p83"/>
            <p:cNvSpPr txBox="1"/>
            <p:nvPr/>
          </p:nvSpPr>
          <p:spPr>
            <a:xfrm>
              <a:off x="4130534" y="2558921"/>
              <a:ext cx="689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69%</a:t>
              </a:r>
              <a:endParaRPr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9" name="Google Shape;729;p83"/>
            <p:cNvSpPr txBox="1"/>
            <p:nvPr/>
          </p:nvSpPr>
          <p:spPr>
            <a:xfrm>
              <a:off x="3824358" y="3129359"/>
              <a:ext cx="1301604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return.</a:t>
              </a:r>
              <a:endParaRPr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30" name="Google Shape;730;p83"/>
          <p:cNvGrpSpPr/>
          <p:nvPr/>
        </p:nvGrpSpPr>
        <p:grpSpPr>
          <a:xfrm>
            <a:off x="5340905" y="2435687"/>
            <a:ext cx="1301604" cy="1865672"/>
            <a:chOff x="5340905" y="2325516"/>
            <a:chExt cx="1301604" cy="1865672"/>
          </a:xfrm>
        </p:grpSpPr>
        <p:grpSp>
          <p:nvGrpSpPr>
            <p:cNvPr id="731" name="Google Shape;731;p83"/>
            <p:cNvGrpSpPr/>
            <p:nvPr/>
          </p:nvGrpSpPr>
          <p:grpSpPr>
            <a:xfrm>
              <a:off x="5648531" y="2325516"/>
              <a:ext cx="689254" cy="689252"/>
              <a:chOff x="4126706" y="2563416"/>
              <a:chExt cx="578645" cy="578644"/>
            </a:xfrm>
          </p:grpSpPr>
          <p:sp>
            <p:nvSpPr>
              <p:cNvPr id="732" name="Google Shape;732;p83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3" name="Google Shape;733;p83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fmla="val 4487377" name="adj1"/>
                  <a:gd fmla="val 16108834" name="adj2"/>
                </a:avLst>
              </a:prstGeom>
              <a:noFill/>
              <a:ln cap="rnd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34" name="Google Shape;734;p83"/>
            <p:cNvSpPr txBox="1"/>
            <p:nvPr/>
          </p:nvSpPr>
          <p:spPr>
            <a:xfrm>
              <a:off x="5648531" y="2558921"/>
              <a:ext cx="689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55%</a:t>
              </a:r>
              <a:endParaRPr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5" name="Google Shape;735;p83"/>
            <p:cNvSpPr txBox="1"/>
            <p:nvPr/>
          </p:nvSpPr>
          <p:spPr>
            <a:xfrm>
              <a:off x="5340905" y="3129359"/>
              <a:ext cx="1301604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4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42" name="Google Shape;742;p84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743" name="Google Shape;743;p84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grpSp>
        <p:nvGrpSpPr>
          <p:cNvPr id="744" name="Google Shape;744;p84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745" name="Google Shape;745;p84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fmla="val 218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28600" sx="94000" rotWithShape="0" algn="t" dir="5400000" dist="50800" sy="94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6" name="Google Shape;746;p84"/>
            <p:cNvSpPr/>
            <p:nvPr/>
          </p:nvSpPr>
          <p:spPr>
            <a:xfrm>
              <a:off x="1632279" y="2921168"/>
              <a:ext cx="68286" cy="1015664"/>
            </a:xfrm>
            <a:custGeom>
              <a:rect b="b" l="l" r="r" t="t"/>
              <a:pathLst>
                <a:path extrusionOk="0" h="1015664" w="68286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7" name="Google Shape;747;p84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8" name="Google Shape;748;p84"/>
            <p:cNvSpPr/>
            <p:nvPr/>
          </p:nvSpPr>
          <p:spPr>
            <a:xfrm>
              <a:off x="5875995" y="3329610"/>
              <a:ext cx="388792" cy="198781"/>
            </a:xfrm>
            <a:custGeom>
              <a:rect b="b" l="l" r="r" t="t"/>
              <a:pathLst>
                <a:path extrusionOk="0" h="248" w="479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749" name="Google Shape;74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565" y="1352550"/>
            <a:ext cx="4617993" cy="464573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5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56" name="Google Shape;756;p85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/>
          </a:p>
        </p:txBody>
      </p:sp>
      <p:sp>
        <p:nvSpPr>
          <p:cNvPr id="757" name="Google Shape;757;p85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grpSp>
        <p:nvGrpSpPr>
          <p:cNvPr id="758" name="Google Shape;758;p85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759" name="Google Shape;759;p85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fmla="val 218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28600" sx="94000" rotWithShape="0" algn="t" dir="5400000" dist="50800" sy="94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0" name="Google Shape;760;p85"/>
            <p:cNvSpPr/>
            <p:nvPr/>
          </p:nvSpPr>
          <p:spPr>
            <a:xfrm>
              <a:off x="1632279" y="2921168"/>
              <a:ext cx="68286" cy="1015664"/>
            </a:xfrm>
            <a:custGeom>
              <a:rect b="b" l="l" r="r" t="t"/>
              <a:pathLst>
                <a:path extrusionOk="0" h="1015664" w="68286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1" name="Google Shape;761;p85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2" name="Google Shape;762;p85"/>
            <p:cNvSpPr/>
            <p:nvPr/>
          </p:nvSpPr>
          <p:spPr>
            <a:xfrm>
              <a:off x="5875995" y="3329610"/>
              <a:ext cx="388792" cy="198781"/>
            </a:xfrm>
            <a:custGeom>
              <a:rect b="b" l="l" r="r" t="t"/>
              <a:pathLst>
                <a:path extrusionOk="0" h="248" w="479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763" name="Google Shape;76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565" y="1352550"/>
            <a:ext cx="4617993" cy="464573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565" y="1352550"/>
            <a:ext cx="4617993" cy="464573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sp>
        <p:nvSpPr>
          <p:cNvPr id="770" name="Google Shape;770;p86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71" name="Google Shape;771;p86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OPTION HERE</a:t>
            </a:r>
            <a:endParaRPr/>
          </a:p>
        </p:txBody>
      </p:sp>
      <p:sp>
        <p:nvSpPr>
          <p:cNvPr id="772" name="Google Shape;772;p86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grpSp>
        <p:nvGrpSpPr>
          <p:cNvPr id="773" name="Google Shape;773;p86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774" name="Google Shape;774;p86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fmla="val 218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28600" sx="94000" rotWithShape="0" algn="t" dir="5400000" dist="50800" sy="94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5" name="Google Shape;775;p86"/>
            <p:cNvSpPr/>
            <p:nvPr/>
          </p:nvSpPr>
          <p:spPr>
            <a:xfrm>
              <a:off x="1632279" y="2921168"/>
              <a:ext cx="68286" cy="1015664"/>
            </a:xfrm>
            <a:custGeom>
              <a:rect b="b" l="l" r="r" t="t"/>
              <a:pathLst>
                <a:path extrusionOk="0" h="1015664" w="68286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6" name="Google Shape;776;p86"/>
            <p:cNvSpPr txBox="1"/>
            <p:nvPr/>
          </p:nvSpPr>
          <p:spPr>
            <a:xfrm>
              <a:off x="1943249" y="3094581"/>
              <a:ext cx="38914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OPTION HERE</a:t>
              </a:r>
              <a:endParaRPr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7" name="Google Shape;777;p86"/>
            <p:cNvSpPr/>
            <p:nvPr/>
          </p:nvSpPr>
          <p:spPr>
            <a:xfrm>
              <a:off x="5875995" y="3329610"/>
              <a:ext cx="388792" cy="198781"/>
            </a:xfrm>
            <a:custGeom>
              <a:rect b="b" l="l" r="r" t="t"/>
              <a:pathLst>
                <a:path extrusionOk="0" h="248" w="479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565" y="1352550"/>
            <a:ext cx="4617993" cy="464573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sp>
        <p:nvSpPr>
          <p:cNvPr id="784" name="Google Shape;784;p87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85" name="Google Shape;785;p87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View more</a:t>
            </a:r>
            <a:endParaRPr/>
          </a:p>
        </p:txBody>
      </p:sp>
      <p:sp>
        <p:nvSpPr>
          <p:cNvPr id="786" name="Google Shape;786;p87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grpSp>
        <p:nvGrpSpPr>
          <p:cNvPr id="787" name="Google Shape;787;p87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788" name="Google Shape;788;p87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fmla="val 218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28600" sx="94000" rotWithShape="0" algn="t" dir="5400000" dist="50800" sy="94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89" name="Google Shape;789;p87"/>
            <p:cNvSpPr/>
            <p:nvPr/>
          </p:nvSpPr>
          <p:spPr>
            <a:xfrm>
              <a:off x="1632279" y="2921168"/>
              <a:ext cx="68286" cy="1015664"/>
            </a:xfrm>
            <a:custGeom>
              <a:rect b="b" l="l" r="r" t="t"/>
              <a:pathLst>
                <a:path extrusionOk="0" h="1015664" w="68286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90" name="Google Shape;790;p87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91" name="Google Shape;791;p87"/>
            <p:cNvSpPr/>
            <p:nvPr/>
          </p:nvSpPr>
          <p:spPr>
            <a:xfrm>
              <a:off x="5875995" y="3329610"/>
              <a:ext cx="388792" cy="198781"/>
            </a:xfrm>
            <a:custGeom>
              <a:rect b="b" l="l" r="r" t="t"/>
              <a:pathLst>
                <a:path extrusionOk="0" h="248" w="479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地板, 室内, 墙壁, 天空&#10;&#10;已生成极高可信度的说明" id="295" name="Google Shape;29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-1364150"/>
            <a:ext cx="8534400" cy="95863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sp>
        <p:nvSpPr>
          <p:cNvPr id="296" name="Google Shape;296;p70"/>
          <p:cNvSpPr/>
          <p:nvPr/>
        </p:nvSpPr>
        <p:spPr>
          <a:xfrm>
            <a:off x="7924800" y="-1364150"/>
            <a:ext cx="8534400" cy="9586304"/>
          </a:xfrm>
          <a:custGeom>
            <a:rect b="b" l="l" r="r" t="t"/>
            <a:pathLst>
              <a:path extrusionOk="0" h="9586304" w="8534400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gradFill>
            <a:gsLst>
              <a:gs pos="0">
                <a:srgbClr val="FF295C">
                  <a:alpha val="84705"/>
                </a:srgbClr>
              </a:gs>
              <a:gs pos="100000">
                <a:srgbClr val="FFA16E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70"/>
          <p:cNvSpPr/>
          <p:nvPr/>
        </p:nvSpPr>
        <p:spPr>
          <a:xfrm>
            <a:off x="9410700" y="304894"/>
            <a:ext cx="5562600" cy="6248214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60400" sx="98000" rotWithShape="0" algn="t" dir="5400000" dist="279400" sy="9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70"/>
          <p:cNvSpPr txBox="1"/>
          <p:nvPr/>
        </p:nvSpPr>
        <p:spPr>
          <a:xfrm>
            <a:off x="1445575" y="1338171"/>
            <a:ext cx="4993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CONTENTS</a:t>
            </a:r>
            <a:endParaRPr b="1"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9" name="Google Shape;299;p70"/>
          <p:cNvGrpSpPr/>
          <p:nvPr/>
        </p:nvGrpSpPr>
        <p:grpSpPr>
          <a:xfrm>
            <a:off x="1563341" y="4015725"/>
            <a:ext cx="4532656" cy="516179"/>
            <a:chOff x="1563341" y="4015725"/>
            <a:chExt cx="4532656" cy="516179"/>
          </a:xfrm>
        </p:grpSpPr>
        <p:sp>
          <p:nvSpPr>
            <p:cNvPr id="300" name="Google Shape;300;p70"/>
            <p:cNvSpPr txBox="1"/>
            <p:nvPr/>
          </p:nvSpPr>
          <p:spPr>
            <a:xfrm>
              <a:off x="2182388" y="4062524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THREE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01" name="Google Shape;301;p70"/>
            <p:cNvGrpSpPr/>
            <p:nvPr/>
          </p:nvGrpSpPr>
          <p:grpSpPr>
            <a:xfrm>
              <a:off x="1563341" y="4015725"/>
              <a:ext cx="516179" cy="516179"/>
              <a:chOff x="1217371" y="4015725"/>
              <a:chExt cx="516179" cy="516179"/>
            </a:xfrm>
          </p:grpSpPr>
          <p:sp>
            <p:nvSpPr>
              <p:cNvPr id="302" name="Google Shape;302;p70"/>
              <p:cNvSpPr/>
              <p:nvPr/>
            </p:nvSpPr>
            <p:spPr>
              <a:xfrm>
                <a:off x="1217371" y="4015725"/>
                <a:ext cx="516179" cy="5161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3" name="Google Shape;303;p70"/>
              <p:cNvSpPr/>
              <p:nvPr/>
            </p:nvSpPr>
            <p:spPr>
              <a:xfrm>
                <a:off x="1369307" y="4168553"/>
                <a:ext cx="212307" cy="210522"/>
              </a:xfrm>
              <a:custGeom>
                <a:rect b="b" l="l" r="r" t="t"/>
                <a:pathLst>
                  <a:path extrusionOk="0" h="417" w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04" name="Google Shape;304;p70"/>
          <p:cNvGrpSpPr/>
          <p:nvPr/>
        </p:nvGrpSpPr>
        <p:grpSpPr>
          <a:xfrm>
            <a:off x="1563341" y="3129202"/>
            <a:ext cx="4532657" cy="516179"/>
            <a:chOff x="1563341" y="3129202"/>
            <a:chExt cx="4532657" cy="516179"/>
          </a:xfrm>
        </p:grpSpPr>
        <p:sp>
          <p:nvSpPr>
            <p:cNvPr id="305" name="Google Shape;305;p70"/>
            <p:cNvSpPr txBox="1"/>
            <p:nvPr/>
          </p:nvSpPr>
          <p:spPr>
            <a:xfrm>
              <a:off x="2182389" y="3196343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ONE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06" name="Google Shape;306;p70"/>
            <p:cNvGrpSpPr/>
            <p:nvPr/>
          </p:nvGrpSpPr>
          <p:grpSpPr>
            <a:xfrm>
              <a:off x="1563341" y="3129202"/>
              <a:ext cx="516179" cy="516179"/>
              <a:chOff x="1217371" y="3129202"/>
              <a:chExt cx="516179" cy="516179"/>
            </a:xfrm>
          </p:grpSpPr>
          <p:sp>
            <p:nvSpPr>
              <p:cNvPr id="307" name="Google Shape;307;p70"/>
              <p:cNvSpPr/>
              <p:nvPr/>
            </p:nvSpPr>
            <p:spPr>
              <a:xfrm>
                <a:off x="1217371" y="3129202"/>
                <a:ext cx="516179" cy="5161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8" name="Google Shape;308;p70"/>
              <p:cNvSpPr/>
              <p:nvPr/>
            </p:nvSpPr>
            <p:spPr>
              <a:xfrm>
                <a:off x="1358603" y="3292734"/>
                <a:ext cx="233715" cy="189114"/>
              </a:xfrm>
              <a:custGeom>
                <a:rect b="b" l="l" r="r" t="t"/>
                <a:pathLst>
                  <a:path extrusionOk="0" h="373" w="462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09" name="Google Shape;309;p70"/>
          <p:cNvGrpSpPr/>
          <p:nvPr/>
        </p:nvGrpSpPr>
        <p:grpSpPr>
          <a:xfrm>
            <a:off x="1563341" y="4902248"/>
            <a:ext cx="4532658" cy="516179"/>
            <a:chOff x="1563341" y="4902248"/>
            <a:chExt cx="4532658" cy="516179"/>
          </a:xfrm>
        </p:grpSpPr>
        <p:sp>
          <p:nvSpPr>
            <p:cNvPr id="310" name="Google Shape;310;p70"/>
            <p:cNvSpPr txBox="1"/>
            <p:nvPr/>
          </p:nvSpPr>
          <p:spPr>
            <a:xfrm>
              <a:off x="2182390" y="4928705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FIVE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11" name="Google Shape;311;p70"/>
            <p:cNvGrpSpPr/>
            <p:nvPr/>
          </p:nvGrpSpPr>
          <p:grpSpPr>
            <a:xfrm>
              <a:off x="1563341" y="4902248"/>
              <a:ext cx="516179" cy="516179"/>
              <a:chOff x="1217371" y="4902248"/>
              <a:chExt cx="516179" cy="516179"/>
            </a:xfrm>
          </p:grpSpPr>
          <p:sp>
            <p:nvSpPr>
              <p:cNvPr id="312" name="Google Shape;312;p70"/>
              <p:cNvSpPr/>
              <p:nvPr/>
            </p:nvSpPr>
            <p:spPr>
              <a:xfrm>
                <a:off x="1217371" y="4902248"/>
                <a:ext cx="516179" cy="5161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3" name="Google Shape;313;p70"/>
              <p:cNvSpPr/>
              <p:nvPr/>
            </p:nvSpPr>
            <p:spPr>
              <a:xfrm>
                <a:off x="1377335" y="5047939"/>
                <a:ext cx="196250" cy="224796"/>
              </a:xfrm>
              <a:custGeom>
                <a:rect b="b" l="l" r="r" t="t"/>
                <a:pathLst>
                  <a:path extrusionOk="0" h="445" w="390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14" name="Google Shape;314;p70"/>
          <p:cNvGrpSpPr/>
          <p:nvPr/>
        </p:nvGrpSpPr>
        <p:grpSpPr>
          <a:xfrm>
            <a:off x="4390906" y="3966797"/>
            <a:ext cx="4532656" cy="516179"/>
            <a:chOff x="1563341" y="4015725"/>
            <a:chExt cx="4532656" cy="516179"/>
          </a:xfrm>
        </p:grpSpPr>
        <p:sp>
          <p:nvSpPr>
            <p:cNvPr id="315" name="Google Shape;315;p70"/>
            <p:cNvSpPr txBox="1"/>
            <p:nvPr/>
          </p:nvSpPr>
          <p:spPr>
            <a:xfrm>
              <a:off x="2182388" y="4062524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FOUR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16" name="Google Shape;316;p70"/>
            <p:cNvGrpSpPr/>
            <p:nvPr/>
          </p:nvGrpSpPr>
          <p:grpSpPr>
            <a:xfrm>
              <a:off x="1563341" y="4015725"/>
              <a:ext cx="516179" cy="516179"/>
              <a:chOff x="1217371" y="4015725"/>
              <a:chExt cx="516179" cy="516179"/>
            </a:xfrm>
          </p:grpSpPr>
          <p:sp>
            <p:nvSpPr>
              <p:cNvPr id="317" name="Google Shape;317;p70"/>
              <p:cNvSpPr/>
              <p:nvPr/>
            </p:nvSpPr>
            <p:spPr>
              <a:xfrm>
                <a:off x="1217371" y="4015725"/>
                <a:ext cx="516179" cy="5161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8" name="Google Shape;318;p70"/>
              <p:cNvSpPr/>
              <p:nvPr/>
            </p:nvSpPr>
            <p:spPr>
              <a:xfrm>
                <a:off x="1369307" y="4168553"/>
                <a:ext cx="212307" cy="210522"/>
              </a:xfrm>
              <a:custGeom>
                <a:rect b="b" l="l" r="r" t="t"/>
                <a:pathLst>
                  <a:path extrusionOk="0" h="417" w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19" name="Google Shape;319;p70"/>
          <p:cNvGrpSpPr/>
          <p:nvPr/>
        </p:nvGrpSpPr>
        <p:grpSpPr>
          <a:xfrm>
            <a:off x="4390906" y="3080274"/>
            <a:ext cx="4532657" cy="516179"/>
            <a:chOff x="1563341" y="3129202"/>
            <a:chExt cx="4532657" cy="516179"/>
          </a:xfrm>
        </p:grpSpPr>
        <p:sp>
          <p:nvSpPr>
            <p:cNvPr id="320" name="Google Shape;320;p70"/>
            <p:cNvSpPr txBox="1"/>
            <p:nvPr/>
          </p:nvSpPr>
          <p:spPr>
            <a:xfrm>
              <a:off x="2182389" y="3196343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TWO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21" name="Google Shape;321;p70"/>
            <p:cNvGrpSpPr/>
            <p:nvPr/>
          </p:nvGrpSpPr>
          <p:grpSpPr>
            <a:xfrm>
              <a:off x="1563341" y="3129202"/>
              <a:ext cx="516179" cy="516179"/>
              <a:chOff x="1217371" y="3129202"/>
              <a:chExt cx="516179" cy="516179"/>
            </a:xfrm>
          </p:grpSpPr>
          <p:sp>
            <p:nvSpPr>
              <p:cNvPr id="322" name="Google Shape;322;p70"/>
              <p:cNvSpPr/>
              <p:nvPr/>
            </p:nvSpPr>
            <p:spPr>
              <a:xfrm>
                <a:off x="1217371" y="3129202"/>
                <a:ext cx="516179" cy="5161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3" name="Google Shape;323;p70"/>
              <p:cNvSpPr/>
              <p:nvPr/>
            </p:nvSpPr>
            <p:spPr>
              <a:xfrm>
                <a:off x="1358603" y="3292734"/>
                <a:ext cx="233715" cy="189114"/>
              </a:xfrm>
              <a:custGeom>
                <a:rect b="b" l="l" r="r" t="t"/>
                <a:pathLst>
                  <a:path extrusionOk="0" h="373" w="462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24" name="Google Shape;324;p70"/>
          <p:cNvGrpSpPr/>
          <p:nvPr/>
        </p:nvGrpSpPr>
        <p:grpSpPr>
          <a:xfrm>
            <a:off x="4390906" y="4853320"/>
            <a:ext cx="4532658" cy="516179"/>
            <a:chOff x="1563341" y="4902248"/>
            <a:chExt cx="4532658" cy="516179"/>
          </a:xfrm>
        </p:grpSpPr>
        <p:sp>
          <p:nvSpPr>
            <p:cNvPr id="325" name="Google Shape;325;p70"/>
            <p:cNvSpPr txBox="1"/>
            <p:nvPr/>
          </p:nvSpPr>
          <p:spPr>
            <a:xfrm>
              <a:off x="2182390" y="4928705"/>
              <a:ext cx="3913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SIX</a:t>
              </a:r>
              <a:endParaRPr b="1" sz="20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26" name="Google Shape;326;p70"/>
            <p:cNvGrpSpPr/>
            <p:nvPr/>
          </p:nvGrpSpPr>
          <p:grpSpPr>
            <a:xfrm>
              <a:off x="1563341" y="4902248"/>
              <a:ext cx="516179" cy="516179"/>
              <a:chOff x="1217371" y="4902248"/>
              <a:chExt cx="516179" cy="516179"/>
            </a:xfrm>
          </p:grpSpPr>
          <p:sp>
            <p:nvSpPr>
              <p:cNvPr id="327" name="Google Shape;327;p70"/>
              <p:cNvSpPr/>
              <p:nvPr/>
            </p:nvSpPr>
            <p:spPr>
              <a:xfrm>
                <a:off x="1217371" y="4902248"/>
                <a:ext cx="516179" cy="5161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8" name="Google Shape;328;p70"/>
              <p:cNvSpPr/>
              <p:nvPr/>
            </p:nvSpPr>
            <p:spPr>
              <a:xfrm>
                <a:off x="1377335" y="5047939"/>
                <a:ext cx="196250" cy="224796"/>
              </a:xfrm>
              <a:custGeom>
                <a:rect b="b" l="l" r="r" t="t"/>
                <a:pathLst>
                  <a:path extrusionOk="0" h="445" w="390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8"/>
          <p:cNvSpPr/>
          <p:nvPr/>
        </p:nvSpPr>
        <p:spPr>
          <a:xfrm>
            <a:off x="820994" y="1608768"/>
            <a:ext cx="10550012" cy="3168526"/>
          </a:xfrm>
          <a:custGeom>
            <a:rect b="b" l="l" r="r" t="t"/>
            <a:pathLst>
              <a:path extrusionOk="0" h="3059276" w="10186247">
                <a:moveTo>
                  <a:pt x="3291229" y="2177"/>
                </a:moveTo>
                <a:cubicBezTo>
                  <a:pt x="4317174" y="38496"/>
                  <a:pt x="5084237" y="521464"/>
                  <a:pt x="5575156" y="860119"/>
                </a:cubicBezTo>
                <a:cubicBezTo>
                  <a:pt x="6229716" y="1311659"/>
                  <a:pt x="7088826" y="1629789"/>
                  <a:pt x="7999073" y="1260347"/>
                </a:cubicBezTo>
                <a:cubicBezTo>
                  <a:pt x="8914434" y="890906"/>
                  <a:pt x="8914434" y="480415"/>
                  <a:pt x="9528084" y="480415"/>
                </a:cubicBezTo>
                <a:cubicBezTo>
                  <a:pt x="10141734" y="480415"/>
                  <a:pt x="10443445" y="1424544"/>
                  <a:pt x="9911615" y="1927395"/>
                </a:cubicBezTo>
                <a:cubicBezTo>
                  <a:pt x="8587154" y="3189654"/>
                  <a:pt x="7359855" y="3174261"/>
                  <a:pt x="6132555" y="2927966"/>
                </a:cubicBezTo>
                <a:cubicBezTo>
                  <a:pt x="4905255" y="2681672"/>
                  <a:pt x="4030804" y="1614396"/>
                  <a:pt x="2997827" y="1696494"/>
                </a:cubicBezTo>
                <a:cubicBezTo>
                  <a:pt x="1959736" y="1778592"/>
                  <a:pt x="1346086" y="2476426"/>
                  <a:pt x="1346086" y="2476426"/>
                </a:cubicBezTo>
                <a:cubicBezTo>
                  <a:pt x="896076" y="2902311"/>
                  <a:pt x="256857" y="2722721"/>
                  <a:pt x="36966" y="2148034"/>
                </a:cubicBezTo>
                <a:cubicBezTo>
                  <a:pt x="-182925" y="1573347"/>
                  <a:pt x="584137" y="572775"/>
                  <a:pt x="2179627" y="136629"/>
                </a:cubicBezTo>
                <a:cubicBezTo>
                  <a:pt x="2578500" y="27592"/>
                  <a:pt x="2949246" y="-9929"/>
                  <a:pt x="3291229" y="2177"/>
                </a:cubicBezTo>
                <a:close/>
              </a:path>
            </a:pathLst>
          </a:custGeom>
          <a:gradFill>
            <a:gsLst>
              <a:gs pos="0">
                <a:srgbClr val="FF295C">
                  <a:alpha val="40000"/>
                </a:srgbClr>
              </a:gs>
              <a:gs pos="100000">
                <a:srgbClr val="FFA16E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8" name="Google Shape;798;p88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99" name="Google Shape;799;p88"/>
          <p:cNvGrpSpPr/>
          <p:nvPr/>
        </p:nvGrpSpPr>
        <p:grpSpPr>
          <a:xfrm>
            <a:off x="4694808" y="5095444"/>
            <a:ext cx="2802386" cy="997575"/>
            <a:chOff x="4694808" y="5124940"/>
            <a:chExt cx="2802386" cy="997575"/>
          </a:xfrm>
        </p:grpSpPr>
        <p:sp>
          <p:nvSpPr>
            <p:cNvPr id="800" name="Google Shape;800;p88"/>
            <p:cNvSpPr txBox="1"/>
            <p:nvPr/>
          </p:nvSpPr>
          <p:spPr>
            <a:xfrm>
              <a:off x="4694808" y="5124940"/>
              <a:ext cx="28023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801" name="Google Shape;801;p88"/>
            <p:cNvSpPr txBox="1"/>
            <p:nvPr/>
          </p:nvSpPr>
          <p:spPr>
            <a:xfrm>
              <a:off x="4694808" y="5365385"/>
              <a:ext cx="2802386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02" name="Google Shape;802;p88"/>
          <p:cNvGrpSpPr/>
          <p:nvPr/>
        </p:nvGrpSpPr>
        <p:grpSpPr>
          <a:xfrm>
            <a:off x="8386738" y="5095444"/>
            <a:ext cx="2802386" cy="997575"/>
            <a:chOff x="8386738" y="5124940"/>
            <a:chExt cx="2802386" cy="997575"/>
          </a:xfrm>
        </p:grpSpPr>
        <p:sp>
          <p:nvSpPr>
            <p:cNvPr id="803" name="Google Shape;803;p88"/>
            <p:cNvSpPr txBox="1"/>
            <p:nvPr/>
          </p:nvSpPr>
          <p:spPr>
            <a:xfrm>
              <a:off x="8386738" y="5124940"/>
              <a:ext cx="28023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804" name="Google Shape;804;p88"/>
            <p:cNvSpPr txBox="1"/>
            <p:nvPr/>
          </p:nvSpPr>
          <p:spPr>
            <a:xfrm>
              <a:off x="8386738" y="5365385"/>
              <a:ext cx="2802386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805" name="Google Shape;805;p88"/>
          <p:cNvGrpSpPr/>
          <p:nvPr/>
        </p:nvGrpSpPr>
        <p:grpSpPr>
          <a:xfrm>
            <a:off x="1002876" y="5095444"/>
            <a:ext cx="2802386" cy="997575"/>
            <a:chOff x="1002876" y="5124940"/>
            <a:chExt cx="2802386" cy="997575"/>
          </a:xfrm>
        </p:grpSpPr>
        <p:sp>
          <p:nvSpPr>
            <p:cNvPr id="806" name="Google Shape;806;p88"/>
            <p:cNvSpPr txBox="1"/>
            <p:nvPr/>
          </p:nvSpPr>
          <p:spPr>
            <a:xfrm>
              <a:off x="1002876" y="5124940"/>
              <a:ext cx="28023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/>
            </a:p>
          </p:txBody>
        </p:sp>
        <p:sp>
          <p:nvSpPr>
            <p:cNvPr id="807" name="Google Shape;807;p88"/>
            <p:cNvSpPr txBox="1"/>
            <p:nvPr/>
          </p:nvSpPr>
          <p:spPr>
            <a:xfrm>
              <a:off x="1002876" y="5365385"/>
              <a:ext cx="2802386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pic>
        <p:nvPicPr>
          <p:cNvPr id="808" name="Google Shape;80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577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</p:pic>
      <p:grpSp>
        <p:nvGrpSpPr>
          <p:cNvPr id="809" name="Google Shape;809;p88"/>
          <p:cNvGrpSpPr/>
          <p:nvPr/>
        </p:nvGrpSpPr>
        <p:grpSpPr>
          <a:xfrm>
            <a:off x="4966145" y="3602558"/>
            <a:ext cx="2259715" cy="1070933"/>
            <a:chOff x="4966145" y="3602558"/>
            <a:chExt cx="2259715" cy="1070933"/>
          </a:xfrm>
        </p:grpSpPr>
        <p:sp>
          <p:nvSpPr>
            <p:cNvPr id="810" name="Google Shape;810;p88"/>
            <p:cNvSpPr/>
            <p:nvPr/>
          </p:nvSpPr>
          <p:spPr>
            <a:xfrm>
              <a:off x="4966145" y="3602558"/>
              <a:ext cx="2259715" cy="1070933"/>
            </a:xfrm>
            <a:custGeom>
              <a:rect b="b" l="l" r="r" t="t"/>
              <a:pathLst>
                <a:path extrusionOk="0" h="1070933" w="2259715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11" name="Google Shape;811;p88"/>
            <p:cNvSpPr txBox="1"/>
            <p:nvPr/>
          </p:nvSpPr>
          <p:spPr>
            <a:xfrm>
              <a:off x="5304603" y="3907192"/>
              <a:ext cx="1582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2019</a:t>
              </a:r>
              <a:endParaRPr/>
            </a:p>
          </p:txBody>
        </p:sp>
      </p:grpSp>
      <p:pic>
        <p:nvPicPr>
          <p:cNvPr id="812" name="Google Shape;812;p8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646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</p:pic>
      <p:grpSp>
        <p:nvGrpSpPr>
          <p:cNvPr id="813" name="Google Shape;813;p88"/>
          <p:cNvGrpSpPr/>
          <p:nvPr/>
        </p:nvGrpSpPr>
        <p:grpSpPr>
          <a:xfrm>
            <a:off x="1274212" y="3602558"/>
            <a:ext cx="2259715" cy="1070933"/>
            <a:chOff x="1274212" y="3602558"/>
            <a:chExt cx="2259715" cy="1070933"/>
          </a:xfrm>
        </p:grpSpPr>
        <p:sp>
          <p:nvSpPr>
            <p:cNvPr id="814" name="Google Shape;814;p88"/>
            <p:cNvSpPr/>
            <p:nvPr/>
          </p:nvSpPr>
          <p:spPr>
            <a:xfrm>
              <a:off x="1274212" y="3602558"/>
              <a:ext cx="2259715" cy="1070933"/>
            </a:xfrm>
            <a:custGeom>
              <a:rect b="b" l="l" r="r" t="t"/>
              <a:pathLst>
                <a:path extrusionOk="0" h="1070933" w="2259715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15" name="Google Shape;815;p88"/>
            <p:cNvSpPr txBox="1"/>
            <p:nvPr/>
          </p:nvSpPr>
          <p:spPr>
            <a:xfrm>
              <a:off x="1612671" y="3907192"/>
              <a:ext cx="1582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2017</a:t>
              </a:r>
              <a:endParaRPr/>
            </a:p>
          </p:txBody>
        </p:sp>
      </p:grpSp>
      <p:pic>
        <p:nvPicPr>
          <p:cNvPr id="816" name="Google Shape;816;p8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4508" y="1820452"/>
            <a:ext cx="2526846" cy="2838291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30200" sx="97000" rotWithShape="0" algn="t" dir="5400000" dist="114300" sy="97000">
              <a:schemeClr val="accent1">
                <a:alpha val="17647"/>
              </a:schemeClr>
            </a:outerShdw>
          </a:effectLst>
        </p:spPr>
      </p:pic>
      <p:grpSp>
        <p:nvGrpSpPr>
          <p:cNvPr id="817" name="Google Shape;817;p88"/>
          <p:cNvGrpSpPr/>
          <p:nvPr/>
        </p:nvGrpSpPr>
        <p:grpSpPr>
          <a:xfrm>
            <a:off x="8658074" y="3602558"/>
            <a:ext cx="2259715" cy="1070933"/>
            <a:chOff x="8658074" y="3602558"/>
            <a:chExt cx="2259715" cy="1070933"/>
          </a:xfrm>
        </p:grpSpPr>
        <p:sp>
          <p:nvSpPr>
            <p:cNvPr id="818" name="Google Shape;818;p88"/>
            <p:cNvSpPr/>
            <p:nvPr/>
          </p:nvSpPr>
          <p:spPr>
            <a:xfrm>
              <a:off x="8658074" y="3602558"/>
              <a:ext cx="2259715" cy="1070933"/>
            </a:xfrm>
            <a:custGeom>
              <a:rect b="b" l="l" r="r" t="t"/>
              <a:pathLst>
                <a:path extrusionOk="0" h="1070933" w="2259715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19" name="Google Shape;819;p88"/>
            <p:cNvSpPr txBox="1"/>
            <p:nvPr/>
          </p:nvSpPr>
          <p:spPr>
            <a:xfrm>
              <a:off x="8996533" y="3907192"/>
              <a:ext cx="1582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20XX</a:t>
              </a:r>
              <a:endParaRPr b="1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8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3555" y="2309820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</p:pic>
      <p:pic>
        <p:nvPicPr>
          <p:cNvPr id="826" name="Google Shape;826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659" y="1609272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</p:pic>
      <p:pic>
        <p:nvPicPr>
          <p:cNvPr id="827" name="Google Shape;827;p89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2291" y="2309820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</p:pic>
      <p:sp>
        <p:nvSpPr>
          <p:cNvPr id="828" name="Google Shape;828;p89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29" name="Google Shape;829;p89"/>
          <p:cNvGrpSpPr/>
          <p:nvPr/>
        </p:nvGrpSpPr>
        <p:grpSpPr>
          <a:xfrm>
            <a:off x="1221659" y="4188387"/>
            <a:ext cx="1946787" cy="1116564"/>
            <a:chOff x="1221659" y="4188387"/>
            <a:chExt cx="1946787" cy="1116564"/>
          </a:xfrm>
        </p:grpSpPr>
        <p:sp>
          <p:nvSpPr>
            <p:cNvPr id="830" name="Google Shape;830;p89"/>
            <p:cNvSpPr txBox="1"/>
            <p:nvPr/>
          </p:nvSpPr>
          <p:spPr>
            <a:xfrm>
              <a:off x="1221659" y="4188387"/>
              <a:ext cx="1946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/>
            </a:p>
          </p:txBody>
        </p:sp>
        <p:sp>
          <p:nvSpPr>
            <p:cNvPr id="831" name="Google Shape;831;p89"/>
            <p:cNvSpPr txBox="1"/>
            <p:nvPr/>
          </p:nvSpPr>
          <p:spPr>
            <a:xfrm>
              <a:off x="1221659" y="4453961"/>
              <a:ext cx="194678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CEO, Founder</a:t>
              </a:r>
              <a:endParaRPr/>
            </a:p>
          </p:txBody>
        </p:sp>
        <p:sp>
          <p:nvSpPr>
            <p:cNvPr id="832" name="Google Shape;832;p89"/>
            <p:cNvSpPr txBox="1"/>
            <p:nvPr/>
          </p:nvSpPr>
          <p:spPr>
            <a:xfrm>
              <a:off x="1221659" y="5018719"/>
              <a:ext cx="1946787" cy="286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5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@Domnall Ridwan</a:t>
              </a:r>
              <a:endParaRPr/>
            </a:p>
          </p:txBody>
        </p:sp>
      </p:grpSp>
      <p:grpSp>
        <p:nvGrpSpPr>
          <p:cNvPr id="833" name="Google Shape;833;p89"/>
          <p:cNvGrpSpPr/>
          <p:nvPr/>
        </p:nvGrpSpPr>
        <p:grpSpPr>
          <a:xfrm>
            <a:off x="6422922" y="4188387"/>
            <a:ext cx="1946787" cy="1116564"/>
            <a:chOff x="6422922" y="4188387"/>
            <a:chExt cx="1946787" cy="1116564"/>
          </a:xfrm>
        </p:grpSpPr>
        <p:sp>
          <p:nvSpPr>
            <p:cNvPr id="834" name="Google Shape;834;p89"/>
            <p:cNvSpPr txBox="1"/>
            <p:nvPr/>
          </p:nvSpPr>
          <p:spPr>
            <a:xfrm>
              <a:off x="6422922" y="4188387"/>
              <a:ext cx="1946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/>
            </a:p>
          </p:txBody>
        </p:sp>
        <p:sp>
          <p:nvSpPr>
            <p:cNvPr id="835" name="Google Shape;835;p89"/>
            <p:cNvSpPr txBox="1"/>
            <p:nvPr/>
          </p:nvSpPr>
          <p:spPr>
            <a:xfrm>
              <a:off x="6422922" y="4453961"/>
              <a:ext cx="194678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Senior Graphic Designer</a:t>
              </a:r>
              <a:endParaRPr/>
            </a:p>
          </p:txBody>
        </p:sp>
        <p:sp>
          <p:nvSpPr>
            <p:cNvPr id="836" name="Google Shape;836;p89"/>
            <p:cNvSpPr txBox="1"/>
            <p:nvPr/>
          </p:nvSpPr>
          <p:spPr>
            <a:xfrm>
              <a:off x="6422922" y="5018719"/>
              <a:ext cx="1946787" cy="286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5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@Valko Lon</a:t>
              </a:r>
              <a:endParaRPr/>
            </a:p>
          </p:txBody>
        </p:sp>
      </p:grpSp>
      <p:grpSp>
        <p:nvGrpSpPr>
          <p:cNvPr id="837" name="Google Shape;837;p89"/>
          <p:cNvGrpSpPr/>
          <p:nvPr/>
        </p:nvGrpSpPr>
        <p:grpSpPr>
          <a:xfrm>
            <a:off x="3822291" y="4829948"/>
            <a:ext cx="1946787" cy="1116564"/>
            <a:chOff x="3822291" y="4829948"/>
            <a:chExt cx="1946787" cy="1116564"/>
          </a:xfrm>
        </p:grpSpPr>
        <p:sp>
          <p:nvSpPr>
            <p:cNvPr id="838" name="Google Shape;838;p89"/>
            <p:cNvSpPr txBox="1"/>
            <p:nvPr/>
          </p:nvSpPr>
          <p:spPr>
            <a:xfrm>
              <a:off x="3822291" y="4829948"/>
              <a:ext cx="1946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/>
            </a:p>
          </p:txBody>
        </p:sp>
        <p:sp>
          <p:nvSpPr>
            <p:cNvPr id="839" name="Google Shape;839;p89"/>
            <p:cNvSpPr txBox="1"/>
            <p:nvPr/>
          </p:nvSpPr>
          <p:spPr>
            <a:xfrm>
              <a:off x="3822291" y="5095522"/>
              <a:ext cx="194678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Content Writer</a:t>
              </a:r>
              <a:endParaRPr/>
            </a:p>
          </p:txBody>
        </p:sp>
        <p:sp>
          <p:nvSpPr>
            <p:cNvPr id="840" name="Google Shape;840;p89"/>
            <p:cNvSpPr txBox="1"/>
            <p:nvPr/>
          </p:nvSpPr>
          <p:spPr>
            <a:xfrm>
              <a:off x="3822291" y="5660280"/>
              <a:ext cx="1946787" cy="286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5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@Dalibor Sassa</a:t>
              </a:r>
              <a:endParaRPr i="1" sz="105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41" name="Google Shape;841;p89"/>
          <p:cNvGrpSpPr/>
          <p:nvPr/>
        </p:nvGrpSpPr>
        <p:grpSpPr>
          <a:xfrm>
            <a:off x="9023554" y="4829948"/>
            <a:ext cx="1946787" cy="1116564"/>
            <a:chOff x="9023554" y="4829948"/>
            <a:chExt cx="1946787" cy="1116564"/>
          </a:xfrm>
        </p:grpSpPr>
        <p:sp>
          <p:nvSpPr>
            <p:cNvPr id="842" name="Google Shape;842;p89"/>
            <p:cNvSpPr txBox="1"/>
            <p:nvPr/>
          </p:nvSpPr>
          <p:spPr>
            <a:xfrm>
              <a:off x="9023554" y="4829948"/>
              <a:ext cx="1946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/>
            </a:p>
          </p:txBody>
        </p:sp>
        <p:sp>
          <p:nvSpPr>
            <p:cNvPr id="843" name="Google Shape;843;p89"/>
            <p:cNvSpPr txBox="1"/>
            <p:nvPr/>
          </p:nvSpPr>
          <p:spPr>
            <a:xfrm>
              <a:off x="9023554" y="5095522"/>
              <a:ext cx="194678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Marketing</a:t>
              </a:r>
              <a:endParaRPr/>
            </a:p>
          </p:txBody>
        </p:sp>
        <p:sp>
          <p:nvSpPr>
            <p:cNvPr id="844" name="Google Shape;844;p89"/>
            <p:cNvSpPr txBox="1"/>
            <p:nvPr/>
          </p:nvSpPr>
          <p:spPr>
            <a:xfrm>
              <a:off x="9023554" y="5660280"/>
              <a:ext cx="1946787" cy="286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5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@Rhianna Hercules</a:t>
              </a:r>
              <a:endParaRPr/>
            </a:p>
          </p:txBody>
        </p:sp>
      </p:grpSp>
      <p:pic>
        <p:nvPicPr>
          <p:cNvPr descr="图片包含 人员, 服装, 墙壁, 妇女&#10;&#10;描述已自动生成" id="845" name="Google Shape;845;p89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2923" y="1609272"/>
            <a:ext cx="1946787" cy="218673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177800" sx="98000" rotWithShape="0" algn="t" dir="5400000" dist="63500" sy="98000">
              <a:schemeClr val="accent1">
                <a:alpha val="20000"/>
              </a:schemeClr>
            </a:outerShdw>
          </a:effectLst>
        </p:spPr>
      </p:pic>
      <p:grpSp>
        <p:nvGrpSpPr>
          <p:cNvPr id="846" name="Google Shape;846;p89"/>
          <p:cNvGrpSpPr/>
          <p:nvPr/>
        </p:nvGrpSpPr>
        <p:grpSpPr>
          <a:xfrm>
            <a:off x="5061995" y="3982917"/>
            <a:ext cx="509822" cy="572658"/>
            <a:chOff x="5061995" y="4071817"/>
            <a:chExt cx="509822" cy="572658"/>
          </a:xfrm>
        </p:grpSpPr>
        <p:sp>
          <p:nvSpPr>
            <p:cNvPr id="847" name="Google Shape;847;p89"/>
            <p:cNvSpPr/>
            <p:nvPr/>
          </p:nvSpPr>
          <p:spPr>
            <a:xfrm>
              <a:off x="5061995" y="4071817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48" name="Google Shape;848;p89"/>
            <p:cNvSpPr/>
            <p:nvPr/>
          </p:nvSpPr>
          <p:spPr>
            <a:xfrm>
              <a:off x="5229254" y="4271284"/>
              <a:ext cx="175304" cy="173725"/>
            </a:xfrm>
            <a:custGeom>
              <a:rect b="b" l="l" r="r" t="t"/>
              <a:pathLst>
                <a:path extrusionOk="0" h="391" w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49" name="Google Shape;849;p89"/>
          <p:cNvGrpSpPr/>
          <p:nvPr/>
        </p:nvGrpSpPr>
        <p:grpSpPr>
          <a:xfrm>
            <a:off x="2461363" y="3282369"/>
            <a:ext cx="509822" cy="572658"/>
            <a:chOff x="2461363" y="3371269"/>
            <a:chExt cx="509822" cy="572658"/>
          </a:xfrm>
        </p:grpSpPr>
        <p:sp>
          <p:nvSpPr>
            <p:cNvPr id="850" name="Google Shape;850;p89"/>
            <p:cNvSpPr/>
            <p:nvPr/>
          </p:nvSpPr>
          <p:spPr>
            <a:xfrm>
              <a:off x="2461363" y="3371269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51" name="Google Shape;851;p89"/>
            <p:cNvSpPr/>
            <p:nvPr/>
          </p:nvSpPr>
          <p:spPr>
            <a:xfrm>
              <a:off x="2612828" y="3558890"/>
              <a:ext cx="206892" cy="197416"/>
            </a:xfrm>
            <a:custGeom>
              <a:rect b="b" l="l" r="r" t="t"/>
              <a:pathLst>
                <a:path extrusionOk="0" h="443" w="461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52" name="Google Shape;852;p89"/>
          <p:cNvGrpSpPr/>
          <p:nvPr/>
        </p:nvGrpSpPr>
        <p:grpSpPr>
          <a:xfrm>
            <a:off x="7662628" y="3282369"/>
            <a:ext cx="509822" cy="572658"/>
            <a:chOff x="7662628" y="3371269"/>
            <a:chExt cx="509822" cy="572658"/>
          </a:xfrm>
        </p:grpSpPr>
        <p:sp>
          <p:nvSpPr>
            <p:cNvPr id="853" name="Google Shape;853;p89"/>
            <p:cNvSpPr/>
            <p:nvPr/>
          </p:nvSpPr>
          <p:spPr>
            <a:xfrm>
              <a:off x="7662628" y="3371269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54" name="Google Shape;854;p89"/>
            <p:cNvSpPr/>
            <p:nvPr/>
          </p:nvSpPr>
          <p:spPr>
            <a:xfrm>
              <a:off x="7829097" y="3567577"/>
              <a:ext cx="176884" cy="180042"/>
            </a:xfrm>
            <a:custGeom>
              <a:rect b="b" l="l" r="r" t="t"/>
              <a:pathLst>
                <a:path extrusionOk="0" h="400" w="399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55" name="Google Shape;855;p89"/>
          <p:cNvGrpSpPr/>
          <p:nvPr/>
        </p:nvGrpSpPr>
        <p:grpSpPr>
          <a:xfrm>
            <a:off x="10263260" y="3982917"/>
            <a:ext cx="509822" cy="572658"/>
            <a:chOff x="10263260" y="4071817"/>
            <a:chExt cx="509822" cy="572658"/>
          </a:xfrm>
        </p:grpSpPr>
        <p:sp>
          <p:nvSpPr>
            <p:cNvPr id="856" name="Google Shape;856;p89"/>
            <p:cNvSpPr/>
            <p:nvPr/>
          </p:nvSpPr>
          <p:spPr>
            <a:xfrm>
              <a:off x="10263260" y="4071817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57" name="Google Shape;857;p89"/>
            <p:cNvSpPr/>
            <p:nvPr/>
          </p:nvSpPr>
          <p:spPr>
            <a:xfrm>
              <a:off x="10418674" y="4255490"/>
              <a:ext cx="198995" cy="205312"/>
            </a:xfrm>
            <a:custGeom>
              <a:rect b="b" l="l" r="r" t="t"/>
              <a:pathLst>
                <a:path extrusionOk="0" h="462" w="445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8066" y="914400"/>
            <a:ext cx="7275870" cy="296442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457200" sx="99000" rotWithShape="0" algn="t" dir="5400000" dist="50800" sy="99000">
              <a:schemeClr val="accent1">
                <a:alpha val="20000"/>
              </a:schemeClr>
            </a:outerShdw>
          </a:effectLst>
        </p:spPr>
      </p:pic>
      <p:sp>
        <p:nvSpPr>
          <p:cNvPr id="864" name="Google Shape;864;p90"/>
          <p:cNvSpPr txBox="1"/>
          <p:nvPr/>
        </p:nvSpPr>
        <p:spPr>
          <a:xfrm>
            <a:off x="1075400" y="4919382"/>
            <a:ext cx="30283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OPTION HERE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5" name="Google Shape;865;p90"/>
          <p:cNvSpPr txBox="1"/>
          <p:nvPr/>
        </p:nvSpPr>
        <p:spPr>
          <a:xfrm>
            <a:off x="4227873" y="4919382"/>
            <a:ext cx="34646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866" name="Google Shape;866;p90"/>
          <p:cNvGrpSpPr/>
          <p:nvPr/>
        </p:nvGrpSpPr>
        <p:grpSpPr>
          <a:xfrm>
            <a:off x="8598608" y="4919381"/>
            <a:ext cx="2483374" cy="313932"/>
            <a:chOff x="8598608" y="4919381"/>
            <a:chExt cx="2483374" cy="313932"/>
          </a:xfrm>
        </p:grpSpPr>
        <p:sp>
          <p:nvSpPr>
            <p:cNvPr id="867" name="Google Shape;867;p90"/>
            <p:cNvSpPr txBox="1"/>
            <p:nvPr/>
          </p:nvSpPr>
          <p:spPr>
            <a:xfrm>
              <a:off x="8777138" y="4919381"/>
              <a:ext cx="2304844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Verdana"/>
                  <a:ea typeface="Verdana"/>
                  <a:cs typeface="Verdana"/>
                  <a:sym typeface="Verdana"/>
                </a:rPr>
                <a:t>Company address 1234, SF</a:t>
              </a:r>
              <a:endParaRPr/>
            </a:p>
          </p:txBody>
        </p:sp>
        <p:sp>
          <p:nvSpPr>
            <p:cNvPr id="868" name="Google Shape;868;p90"/>
            <p:cNvSpPr/>
            <p:nvPr/>
          </p:nvSpPr>
          <p:spPr>
            <a:xfrm>
              <a:off x="8598608" y="5015001"/>
              <a:ext cx="138560" cy="122694"/>
            </a:xfrm>
            <a:custGeom>
              <a:rect b="b" l="l" r="r" t="t"/>
              <a:pathLst>
                <a:path extrusionOk="0" h="409" w="461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69" name="Google Shape;869;p90"/>
          <p:cNvGrpSpPr/>
          <p:nvPr/>
        </p:nvGrpSpPr>
        <p:grpSpPr>
          <a:xfrm>
            <a:off x="8598608" y="5227878"/>
            <a:ext cx="2270655" cy="313932"/>
            <a:chOff x="8598608" y="5297398"/>
            <a:chExt cx="2270655" cy="313932"/>
          </a:xfrm>
        </p:grpSpPr>
        <p:sp>
          <p:nvSpPr>
            <p:cNvPr id="870" name="Google Shape;870;p90"/>
            <p:cNvSpPr txBox="1"/>
            <p:nvPr/>
          </p:nvSpPr>
          <p:spPr>
            <a:xfrm>
              <a:off x="8768848" y="5297398"/>
              <a:ext cx="2100415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Verdana"/>
                  <a:ea typeface="Verdana"/>
                  <a:cs typeface="Verdana"/>
                  <a:sym typeface="Verdana"/>
                </a:rPr>
                <a:t>+022 4422 XXXX XXX</a:t>
              </a:r>
              <a:endParaRPr/>
            </a:p>
          </p:txBody>
        </p:sp>
        <p:sp>
          <p:nvSpPr>
            <p:cNvPr id="871" name="Google Shape;871;p90"/>
            <p:cNvSpPr/>
            <p:nvPr/>
          </p:nvSpPr>
          <p:spPr>
            <a:xfrm>
              <a:off x="8598608" y="5388258"/>
              <a:ext cx="133270" cy="132212"/>
            </a:xfrm>
            <a:custGeom>
              <a:rect b="b" l="l" r="r" t="t"/>
              <a:pathLst>
                <a:path extrusionOk="0" h="443" w="444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72" name="Google Shape;872;p90"/>
          <p:cNvGrpSpPr/>
          <p:nvPr/>
        </p:nvGrpSpPr>
        <p:grpSpPr>
          <a:xfrm>
            <a:off x="8598608" y="5569432"/>
            <a:ext cx="2273300" cy="313932"/>
            <a:chOff x="8598608" y="5591372"/>
            <a:chExt cx="2273300" cy="313932"/>
          </a:xfrm>
        </p:grpSpPr>
        <p:sp>
          <p:nvSpPr>
            <p:cNvPr id="873" name="Google Shape;873;p90"/>
            <p:cNvSpPr txBox="1"/>
            <p:nvPr/>
          </p:nvSpPr>
          <p:spPr>
            <a:xfrm>
              <a:off x="8771493" y="5591372"/>
              <a:ext cx="2100415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Verdana"/>
                  <a:ea typeface="Verdana"/>
                  <a:cs typeface="Verdana"/>
                  <a:sym typeface="Verdana"/>
                </a:rPr>
                <a:t>mail@companysite.com</a:t>
              </a:r>
              <a:endParaRPr/>
            </a:p>
          </p:txBody>
        </p:sp>
        <p:sp>
          <p:nvSpPr>
            <p:cNvPr id="874" name="Google Shape;874;p90"/>
            <p:cNvSpPr/>
            <p:nvPr/>
          </p:nvSpPr>
          <p:spPr>
            <a:xfrm>
              <a:off x="8598608" y="5705501"/>
              <a:ext cx="138560" cy="85674"/>
            </a:xfrm>
            <a:custGeom>
              <a:rect b="b" l="l" r="r" t="t"/>
              <a:pathLst>
                <a:path extrusionOk="0" h="285" w="461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75" name="Google Shape;875;p90"/>
          <p:cNvGrpSpPr/>
          <p:nvPr/>
        </p:nvGrpSpPr>
        <p:grpSpPr>
          <a:xfrm>
            <a:off x="8598608" y="5896472"/>
            <a:ext cx="2272771" cy="313932"/>
            <a:chOff x="8598608" y="5912488"/>
            <a:chExt cx="2272771" cy="313932"/>
          </a:xfrm>
        </p:grpSpPr>
        <p:sp>
          <p:nvSpPr>
            <p:cNvPr id="876" name="Google Shape;876;p90"/>
            <p:cNvSpPr txBox="1"/>
            <p:nvPr/>
          </p:nvSpPr>
          <p:spPr>
            <a:xfrm>
              <a:off x="8770964" y="5912488"/>
              <a:ext cx="2100415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Verdana"/>
                  <a:ea typeface="Verdana"/>
                  <a:cs typeface="Verdana"/>
                  <a:sym typeface="Verdana"/>
                </a:rPr>
                <a:t>www.companysite.com</a:t>
              </a:r>
              <a:endParaRPr/>
            </a:p>
          </p:txBody>
        </p:sp>
        <p:sp>
          <p:nvSpPr>
            <p:cNvPr id="877" name="Google Shape;877;p90"/>
            <p:cNvSpPr/>
            <p:nvPr/>
          </p:nvSpPr>
          <p:spPr>
            <a:xfrm>
              <a:off x="8598608" y="6001761"/>
              <a:ext cx="137502" cy="135386"/>
            </a:xfrm>
            <a:custGeom>
              <a:rect b="b" l="l" r="r" t="t"/>
              <a:pathLst>
                <a:path extrusionOk="0" h="452" w="46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78" name="Google Shape;878;p90"/>
          <p:cNvSpPr/>
          <p:nvPr/>
        </p:nvSpPr>
        <p:spPr>
          <a:xfrm>
            <a:off x="1401096" y="367478"/>
            <a:ext cx="1708003" cy="1918522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90"/>
          <p:cNvSpPr/>
          <p:nvPr/>
        </p:nvSpPr>
        <p:spPr>
          <a:xfrm>
            <a:off x="10311583" y="2396613"/>
            <a:ext cx="958646" cy="1076803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0" name="Google Shape;880;p90"/>
          <p:cNvSpPr/>
          <p:nvPr/>
        </p:nvSpPr>
        <p:spPr>
          <a:xfrm>
            <a:off x="694401" y="3429000"/>
            <a:ext cx="454739" cy="510787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1" name="Google Shape;881;p90"/>
          <p:cNvGrpSpPr/>
          <p:nvPr/>
        </p:nvGrpSpPr>
        <p:grpSpPr>
          <a:xfrm>
            <a:off x="7257144" y="1981200"/>
            <a:ext cx="609599" cy="609599"/>
            <a:chOff x="9521372" y="3429153"/>
            <a:chExt cx="1436914" cy="1436914"/>
          </a:xfrm>
        </p:grpSpPr>
        <p:sp>
          <p:nvSpPr>
            <p:cNvPr id="882" name="Google Shape;882;p90"/>
            <p:cNvSpPr/>
            <p:nvPr/>
          </p:nvSpPr>
          <p:spPr>
            <a:xfrm>
              <a:off x="9521372" y="3429153"/>
              <a:ext cx="1436914" cy="1436914"/>
            </a:xfrm>
            <a:prstGeom prst="ellipse">
              <a:avLst/>
            </a:prstGeom>
            <a:solidFill>
              <a:schemeClr val="accent1">
                <a:alpha val="1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83" name="Google Shape;883;p90"/>
            <p:cNvSpPr/>
            <p:nvPr/>
          </p:nvSpPr>
          <p:spPr>
            <a:xfrm>
              <a:off x="9681028" y="3588809"/>
              <a:ext cx="1117602" cy="111760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84" name="Google Shape;884;p90"/>
            <p:cNvSpPr/>
            <p:nvPr/>
          </p:nvSpPr>
          <p:spPr>
            <a:xfrm>
              <a:off x="9869714" y="3777495"/>
              <a:ext cx="740229" cy="7402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85" name="Google Shape;885;p90"/>
            <p:cNvSpPr/>
            <p:nvPr/>
          </p:nvSpPr>
          <p:spPr>
            <a:xfrm>
              <a:off x="10121265" y="3956214"/>
              <a:ext cx="237126" cy="382790"/>
            </a:xfrm>
            <a:custGeom>
              <a:rect b="b" l="l" r="r" t="t"/>
              <a:pathLst>
                <a:path extrusionOk="0" h="400" w="249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181" y="0"/>
            <a:ext cx="69858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91"/>
          <p:cNvSpPr/>
          <p:nvPr/>
        </p:nvSpPr>
        <p:spPr>
          <a:xfrm rot="2700000">
            <a:off x="5794309" y="150834"/>
            <a:ext cx="2839731" cy="2839731"/>
          </a:xfrm>
          <a:prstGeom prst="roundRect">
            <a:avLst>
              <a:gd fmla="val 2662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93" name="Google Shape;893;p91"/>
          <p:cNvGrpSpPr/>
          <p:nvPr/>
        </p:nvGrpSpPr>
        <p:grpSpPr>
          <a:xfrm>
            <a:off x="5800542" y="640811"/>
            <a:ext cx="2827264" cy="2026165"/>
            <a:chOff x="5800543" y="640811"/>
            <a:chExt cx="2827264" cy="2026165"/>
          </a:xfrm>
        </p:grpSpPr>
        <p:sp>
          <p:nvSpPr>
            <p:cNvPr id="894" name="Google Shape;894;p91"/>
            <p:cNvSpPr txBox="1"/>
            <p:nvPr/>
          </p:nvSpPr>
          <p:spPr>
            <a:xfrm>
              <a:off x="6013049" y="1580525"/>
              <a:ext cx="2456328" cy="1086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895" name="Google Shape;895;p91"/>
            <p:cNvSpPr txBox="1"/>
            <p:nvPr/>
          </p:nvSpPr>
          <p:spPr>
            <a:xfrm>
              <a:off x="5800543" y="1277184"/>
              <a:ext cx="2827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/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7012144" y="640811"/>
              <a:ext cx="404060" cy="416887"/>
            </a:xfrm>
            <a:custGeom>
              <a:rect b="b" l="l" r="r" t="t"/>
              <a:pathLst>
                <a:path extrusionOk="0" h="462" w="445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97" name="Google Shape;897;p91"/>
          <p:cNvSpPr txBox="1"/>
          <p:nvPr/>
        </p:nvSpPr>
        <p:spPr>
          <a:xfrm>
            <a:off x="1120877" y="3318997"/>
            <a:ext cx="36133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898" name="Google Shape;898;p91"/>
          <p:cNvSpPr txBox="1"/>
          <p:nvPr/>
        </p:nvSpPr>
        <p:spPr>
          <a:xfrm>
            <a:off x="1120877" y="1837286"/>
            <a:ext cx="40853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9" name="Google Shape;899;p91"/>
          <p:cNvSpPr/>
          <p:nvPr/>
        </p:nvSpPr>
        <p:spPr>
          <a:xfrm>
            <a:off x="1167244" y="4828055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196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/>
          </a:p>
        </p:txBody>
      </p:sp>
      <p:sp>
        <p:nvSpPr>
          <p:cNvPr id="900" name="Google Shape;900;p91"/>
          <p:cNvSpPr/>
          <p:nvPr/>
        </p:nvSpPr>
        <p:spPr>
          <a:xfrm>
            <a:off x="2740706" y="4828055"/>
            <a:ext cx="1247890" cy="361529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-1"/>
            <a:ext cx="12191999" cy="5582028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2"/>
          <p:cNvSpPr/>
          <p:nvPr/>
        </p:nvSpPr>
        <p:spPr>
          <a:xfrm>
            <a:off x="0" y="-4502"/>
            <a:ext cx="12191999" cy="5582028"/>
          </a:xfrm>
          <a:custGeom>
            <a:rect b="b" l="l" r="r" t="t"/>
            <a:pathLst>
              <a:path extrusionOk="0" h="5005684" w="10933177">
                <a:moveTo>
                  <a:pt x="0" y="0"/>
                </a:moveTo>
                <a:lnTo>
                  <a:pt x="10933177" y="0"/>
                </a:lnTo>
                <a:lnTo>
                  <a:pt x="10769908" y="369373"/>
                </a:lnTo>
                <a:cubicBezTo>
                  <a:pt x="9074772" y="4043831"/>
                  <a:pt x="6920135" y="4910836"/>
                  <a:pt x="3610477" y="5002939"/>
                </a:cubicBezTo>
                <a:cubicBezTo>
                  <a:pt x="2507258" y="5033639"/>
                  <a:pt x="1365552" y="4805353"/>
                  <a:pt x="273704" y="4394589"/>
                </a:cubicBezTo>
                <a:lnTo>
                  <a:pt x="0" y="4285331"/>
                </a:lnTo>
                <a:close/>
              </a:path>
            </a:pathLst>
          </a:custGeom>
          <a:solidFill>
            <a:srgbClr val="18112B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08" name="Google Shape;908;p92"/>
          <p:cNvGrpSpPr/>
          <p:nvPr/>
        </p:nvGrpSpPr>
        <p:grpSpPr>
          <a:xfrm>
            <a:off x="2056210" y="1368334"/>
            <a:ext cx="9483340" cy="4333962"/>
            <a:chOff x="2056210" y="1368334"/>
            <a:chExt cx="9483340" cy="4333962"/>
          </a:xfrm>
        </p:grpSpPr>
        <p:sp>
          <p:nvSpPr>
            <p:cNvPr id="909" name="Google Shape;909;p92"/>
            <p:cNvSpPr/>
            <p:nvPr/>
          </p:nvSpPr>
          <p:spPr>
            <a:xfrm>
              <a:off x="2056210" y="1368334"/>
              <a:ext cx="9483340" cy="4333962"/>
            </a:xfrm>
            <a:custGeom>
              <a:rect b="b" l="l" r="r" t="t"/>
              <a:pathLst>
                <a:path extrusionOk="0" h="1231" w="2696">
                  <a:moveTo>
                    <a:pt x="2696" y="0"/>
                  </a:moveTo>
                  <a:cubicBezTo>
                    <a:pt x="2563" y="112"/>
                    <a:pt x="2563" y="112"/>
                    <a:pt x="2563" y="112"/>
                  </a:cubicBezTo>
                  <a:cubicBezTo>
                    <a:pt x="2621" y="116"/>
                    <a:pt x="2621" y="116"/>
                    <a:pt x="2621" y="116"/>
                  </a:cubicBezTo>
                  <a:cubicBezTo>
                    <a:pt x="2453" y="419"/>
                    <a:pt x="2221" y="662"/>
                    <a:pt x="1929" y="838"/>
                  </a:cubicBezTo>
                  <a:cubicBezTo>
                    <a:pt x="1688" y="984"/>
                    <a:pt x="1407" y="1085"/>
                    <a:pt x="1093" y="1140"/>
                  </a:cubicBezTo>
                  <a:cubicBezTo>
                    <a:pt x="571" y="1231"/>
                    <a:pt x="129" y="1160"/>
                    <a:pt x="104" y="1156"/>
                  </a:cubicBezTo>
                  <a:cubicBezTo>
                    <a:pt x="101" y="1130"/>
                    <a:pt x="79" y="1109"/>
                    <a:pt x="52" y="1109"/>
                  </a:cubicBezTo>
                  <a:cubicBezTo>
                    <a:pt x="23" y="1109"/>
                    <a:pt x="0" y="1133"/>
                    <a:pt x="0" y="1161"/>
                  </a:cubicBezTo>
                  <a:cubicBezTo>
                    <a:pt x="0" y="1190"/>
                    <a:pt x="23" y="1213"/>
                    <a:pt x="52" y="1213"/>
                  </a:cubicBezTo>
                  <a:cubicBezTo>
                    <a:pt x="73" y="1213"/>
                    <a:pt x="91" y="1201"/>
                    <a:pt x="99" y="1183"/>
                  </a:cubicBezTo>
                  <a:cubicBezTo>
                    <a:pt x="116" y="1186"/>
                    <a:pt x="290" y="1214"/>
                    <a:pt x="544" y="1214"/>
                  </a:cubicBezTo>
                  <a:cubicBezTo>
                    <a:pt x="704" y="1214"/>
                    <a:pt x="894" y="1203"/>
                    <a:pt x="1097" y="1168"/>
                  </a:cubicBezTo>
                  <a:cubicBezTo>
                    <a:pt x="1415" y="1113"/>
                    <a:pt x="1699" y="1010"/>
                    <a:pt x="1943" y="863"/>
                  </a:cubicBezTo>
                  <a:cubicBezTo>
                    <a:pt x="2239" y="683"/>
                    <a:pt x="2476" y="436"/>
                    <a:pt x="2646" y="129"/>
                  </a:cubicBezTo>
                  <a:cubicBezTo>
                    <a:pt x="2683" y="173"/>
                    <a:pt x="2683" y="173"/>
                    <a:pt x="2683" y="173"/>
                  </a:cubicBezTo>
                  <a:lnTo>
                    <a:pt x="2696" y="0"/>
                  </a:lnTo>
                  <a:close/>
                  <a:moveTo>
                    <a:pt x="52" y="1185"/>
                  </a:moveTo>
                  <a:cubicBezTo>
                    <a:pt x="39" y="1185"/>
                    <a:pt x="28" y="1174"/>
                    <a:pt x="28" y="1161"/>
                  </a:cubicBezTo>
                  <a:cubicBezTo>
                    <a:pt x="28" y="1148"/>
                    <a:pt x="39" y="1137"/>
                    <a:pt x="52" y="1137"/>
                  </a:cubicBezTo>
                  <a:cubicBezTo>
                    <a:pt x="65" y="1137"/>
                    <a:pt x="76" y="1148"/>
                    <a:pt x="76" y="1161"/>
                  </a:cubicBezTo>
                  <a:cubicBezTo>
                    <a:pt x="76" y="1174"/>
                    <a:pt x="65" y="1185"/>
                    <a:pt x="52" y="118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00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10" name="Google Shape;910;p92"/>
            <p:cNvSpPr/>
            <p:nvPr/>
          </p:nvSpPr>
          <p:spPr>
            <a:xfrm>
              <a:off x="2149475" y="5366255"/>
              <a:ext cx="179439" cy="179439"/>
            </a:xfrm>
            <a:prstGeom prst="ellipse">
              <a:avLst/>
            </a:prstGeom>
            <a:solidFill>
              <a:srgbClr val="DE00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11" name="Google Shape;911;p92"/>
          <p:cNvSpPr txBox="1"/>
          <p:nvPr/>
        </p:nvSpPr>
        <p:spPr>
          <a:xfrm>
            <a:off x="1087669" y="2004681"/>
            <a:ext cx="3613356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12" name="Google Shape;912;p92"/>
          <p:cNvSpPr txBox="1"/>
          <p:nvPr/>
        </p:nvSpPr>
        <p:spPr>
          <a:xfrm>
            <a:off x="1087668" y="1071456"/>
            <a:ext cx="42473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3" name="Google Shape;913;p92"/>
          <p:cNvSpPr/>
          <p:nvPr/>
        </p:nvSpPr>
        <p:spPr>
          <a:xfrm>
            <a:off x="1134036" y="2971892"/>
            <a:ext cx="1247890" cy="361529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152400" rotWithShape="0" algn="t" dir="5400000" dist="38100">
              <a:schemeClr val="dk1">
                <a:alpha val="1490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4" name="Google Shape;914;p92"/>
          <p:cNvSpPr/>
          <p:nvPr/>
        </p:nvSpPr>
        <p:spPr>
          <a:xfrm>
            <a:off x="2707498" y="2971892"/>
            <a:ext cx="1247890" cy="361529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5" name="Google Shape;915;p92"/>
          <p:cNvSpPr txBox="1"/>
          <p:nvPr/>
        </p:nvSpPr>
        <p:spPr>
          <a:xfrm flipH="1">
            <a:off x="2957994" y="4178536"/>
            <a:ext cx="1236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6" name="Google Shape;916;p92"/>
          <p:cNvSpPr txBox="1"/>
          <p:nvPr/>
        </p:nvSpPr>
        <p:spPr>
          <a:xfrm flipH="1">
            <a:off x="4877464" y="3971563"/>
            <a:ext cx="1236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7" name="Google Shape;917;p92"/>
          <p:cNvSpPr txBox="1"/>
          <p:nvPr/>
        </p:nvSpPr>
        <p:spPr>
          <a:xfrm flipH="1">
            <a:off x="6517375" y="3680320"/>
            <a:ext cx="1236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8" name="Google Shape;918;p92"/>
          <p:cNvSpPr txBox="1"/>
          <p:nvPr/>
        </p:nvSpPr>
        <p:spPr>
          <a:xfrm flipH="1">
            <a:off x="8156375" y="2810201"/>
            <a:ext cx="1236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919" name="Google Shape;919;p92"/>
          <p:cNvSpPr txBox="1"/>
          <p:nvPr/>
        </p:nvSpPr>
        <p:spPr>
          <a:xfrm flipH="1">
            <a:off x="9343528" y="1595189"/>
            <a:ext cx="1236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grpSp>
        <p:nvGrpSpPr>
          <p:cNvPr id="920" name="Google Shape;920;p92"/>
          <p:cNvGrpSpPr/>
          <p:nvPr/>
        </p:nvGrpSpPr>
        <p:grpSpPr>
          <a:xfrm>
            <a:off x="3199638" y="4860532"/>
            <a:ext cx="1358151" cy="1418748"/>
            <a:chOff x="3199638" y="4860532"/>
            <a:chExt cx="1358151" cy="1418748"/>
          </a:xfrm>
        </p:grpSpPr>
        <p:grpSp>
          <p:nvGrpSpPr>
            <p:cNvPr id="921" name="Google Shape;921;p92"/>
            <p:cNvGrpSpPr/>
            <p:nvPr/>
          </p:nvGrpSpPr>
          <p:grpSpPr>
            <a:xfrm>
              <a:off x="3199638" y="4860532"/>
              <a:ext cx="1358151" cy="1418748"/>
              <a:chOff x="3199638" y="4860532"/>
              <a:chExt cx="1358151" cy="1418748"/>
            </a:xfrm>
          </p:grpSpPr>
          <p:sp>
            <p:nvSpPr>
              <p:cNvPr id="922" name="Google Shape;922;p92"/>
              <p:cNvSpPr/>
              <p:nvPr/>
            </p:nvSpPr>
            <p:spPr>
              <a:xfrm>
                <a:off x="3199638" y="4921129"/>
                <a:ext cx="1358151" cy="1358151"/>
              </a:xfrm>
              <a:custGeom>
                <a:rect b="b" l="l" r="r" t="t"/>
                <a:pathLst>
                  <a:path extrusionOk="0" h="386" w="386">
                    <a:moveTo>
                      <a:pt x="339" y="278"/>
                    </a:moveTo>
                    <a:cubicBezTo>
                      <a:pt x="292" y="359"/>
                      <a:pt x="189" y="386"/>
                      <a:pt x="108" y="340"/>
                    </a:cubicBezTo>
                    <a:cubicBezTo>
                      <a:pt x="27" y="293"/>
                      <a:pt x="0" y="190"/>
                      <a:pt x="47" y="109"/>
                    </a:cubicBezTo>
                    <a:cubicBezTo>
                      <a:pt x="93" y="28"/>
                      <a:pt x="197" y="0"/>
                      <a:pt x="277" y="47"/>
                    </a:cubicBezTo>
                    <a:cubicBezTo>
                      <a:pt x="358" y="94"/>
                      <a:pt x="386" y="197"/>
                      <a:pt x="339" y="2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23" name="Google Shape;923;p92"/>
              <p:cNvSpPr/>
              <p:nvPr/>
            </p:nvSpPr>
            <p:spPr>
              <a:xfrm>
                <a:off x="3576389" y="4860532"/>
                <a:ext cx="164665" cy="162030"/>
              </a:xfrm>
              <a:custGeom>
                <a:rect b="b" l="l" r="r" t="t"/>
                <a:pathLst>
                  <a:path extrusionOk="0" h="46" w="47">
                    <a:moveTo>
                      <a:pt x="16" y="1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0" y="32"/>
                      <a:pt x="34" y="34"/>
                      <a:pt x="27" y="35"/>
                    </a:cubicBezTo>
                    <a:cubicBezTo>
                      <a:pt x="18" y="38"/>
                      <a:pt x="9" y="41"/>
                      <a:pt x="0" y="4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24" name="Google Shape;924;p92"/>
            <p:cNvSpPr/>
            <p:nvPr/>
          </p:nvSpPr>
          <p:spPr>
            <a:xfrm>
              <a:off x="3389332" y="5114775"/>
              <a:ext cx="977446" cy="97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25" name="Google Shape;925;p92"/>
            <p:cNvSpPr/>
            <p:nvPr/>
          </p:nvSpPr>
          <p:spPr>
            <a:xfrm>
              <a:off x="3738698" y="5463995"/>
              <a:ext cx="278715" cy="276372"/>
            </a:xfrm>
            <a:custGeom>
              <a:rect b="b" l="l" r="r" t="t"/>
              <a:pathLst>
                <a:path extrusionOk="0" h="417" w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26" name="Google Shape;926;p92"/>
          <p:cNvGrpSpPr/>
          <p:nvPr/>
        </p:nvGrpSpPr>
        <p:grpSpPr>
          <a:xfrm>
            <a:off x="10006198" y="2065193"/>
            <a:ext cx="1326536" cy="1327853"/>
            <a:chOff x="10006198" y="2065193"/>
            <a:chExt cx="1326536" cy="1327853"/>
          </a:xfrm>
        </p:grpSpPr>
        <p:grpSp>
          <p:nvGrpSpPr>
            <p:cNvPr id="927" name="Google Shape;927;p92"/>
            <p:cNvGrpSpPr/>
            <p:nvPr/>
          </p:nvGrpSpPr>
          <p:grpSpPr>
            <a:xfrm>
              <a:off x="10006198" y="2065193"/>
              <a:ext cx="1326536" cy="1327853"/>
              <a:chOff x="10006198" y="2065193"/>
              <a:chExt cx="1326536" cy="1327853"/>
            </a:xfrm>
          </p:grpSpPr>
          <p:sp>
            <p:nvSpPr>
              <p:cNvPr id="928" name="Google Shape;928;p92"/>
              <p:cNvSpPr/>
              <p:nvPr/>
            </p:nvSpPr>
            <p:spPr>
              <a:xfrm>
                <a:off x="10006198" y="2065193"/>
                <a:ext cx="1326536" cy="1327853"/>
              </a:xfrm>
              <a:custGeom>
                <a:rect b="b" l="l" r="r" t="t"/>
                <a:pathLst>
                  <a:path extrusionOk="0" h="377" w="377">
                    <a:moveTo>
                      <a:pt x="27" y="236"/>
                    </a:moveTo>
                    <a:cubicBezTo>
                      <a:pt x="0" y="146"/>
                      <a:pt x="51" y="52"/>
                      <a:pt x="141" y="26"/>
                    </a:cubicBezTo>
                    <a:cubicBezTo>
                      <a:pt x="230" y="0"/>
                      <a:pt x="324" y="51"/>
                      <a:pt x="351" y="140"/>
                    </a:cubicBezTo>
                    <a:cubicBezTo>
                      <a:pt x="377" y="230"/>
                      <a:pt x="326" y="324"/>
                      <a:pt x="237" y="350"/>
                    </a:cubicBezTo>
                    <a:cubicBezTo>
                      <a:pt x="147" y="377"/>
                      <a:pt x="53" y="325"/>
                      <a:pt x="27" y="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29" name="Google Shape;929;p92"/>
              <p:cNvSpPr/>
              <p:nvPr/>
            </p:nvSpPr>
            <p:spPr>
              <a:xfrm>
                <a:off x="10020687" y="2300992"/>
                <a:ext cx="162030" cy="159396"/>
              </a:xfrm>
              <a:custGeom>
                <a:rect b="b" l="l" r="r" t="t"/>
                <a:pathLst>
                  <a:path extrusionOk="0" h="45" w="46">
                    <a:moveTo>
                      <a:pt x="4" y="1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42" y="9"/>
                      <a:pt x="38" y="14"/>
                      <a:pt x="34" y="20"/>
                    </a:cubicBezTo>
                    <a:cubicBezTo>
                      <a:pt x="28" y="28"/>
                      <a:pt x="23" y="36"/>
                      <a:pt x="20" y="4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0"/>
                      <a:pt x="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30" name="Google Shape;930;p92"/>
            <p:cNvSpPr/>
            <p:nvPr/>
          </p:nvSpPr>
          <p:spPr>
            <a:xfrm>
              <a:off x="10182717" y="2237761"/>
              <a:ext cx="977446" cy="9787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31" name="Google Shape;931;p92"/>
            <p:cNvSpPr/>
            <p:nvPr/>
          </p:nvSpPr>
          <p:spPr>
            <a:xfrm>
              <a:off x="10518030" y="2591299"/>
              <a:ext cx="306821" cy="271688"/>
            </a:xfrm>
            <a:custGeom>
              <a:rect b="b" l="l" r="r" t="t"/>
              <a:pathLst>
                <a:path extrusionOk="0" h="409" w="461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32" name="Google Shape;932;p92"/>
          <p:cNvGrpSpPr/>
          <p:nvPr/>
        </p:nvGrpSpPr>
        <p:grpSpPr>
          <a:xfrm>
            <a:off x="8742893" y="3477998"/>
            <a:ext cx="1189534" cy="1192841"/>
            <a:chOff x="8742893" y="3477998"/>
            <a:chExt cx="1189534" cy="1192841"/>
          </a:xfrm>
        </p:grpSpPr>
        <p:grpSp>
          <p:nvGrpSpPr>
            <p:cNvPr id="933" name="Google Shape;933;p92"/>
            <p:cNvGrpSpPr/>
            <p:nvPr/>
          </p:nvGrpSpPr>
          <p:grpSpPr>
            <a:xfrm>
              <a:off x="8742893" y="3477998"/>
              <a:ext cx="1189534" cy="1192841"/>
              <a:chOff x="8742893" y="3477998"/>
              <a:chExt cx="1189534" cy="1192841"/>
            </a:xfrm>
          </p:grpSpPr>
          <p:sp>
            <p:nvSpPr>
              <p:cNvPr id="934" name="Google Shape;934;p92"/>
              <p:cNvSpPr/>
              <p:nvPr/>
            </p:nvSpPr>
            <p:spPr>
              <a:xfrm>
                <a:off x="8742893" y="3481305"/>
                <a:ext cx="1189534" cy="11895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35" name="Google Shape;935;p92"/>
              <p:cNvSpPr/>
              <p:nvPr/>
            </p:nvSpPr>
            <p:spPr>
              <a:xfrm rot="10800000">
                <a:off x="8819116" y="3477998"/>
                <a:ext cx="154127" cy="168617"/>
              </a:xfrm>
              <a:custGeom>
                <a:rect b="b" l="l" r="r" t="t"/>
                <a:pathLst>
                  <a:path extrusionOk="0" h="48" w="44">
                    <a:moveTo>
                      <a:pt x="40" y="47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5" y="28"/>
                      <a:pt x="11" y="24"/>
                      <a:pt x="16" y="20"/>
                    </a:cubicBezTo>
                    <a:cubicBezTo>
                      <a:pt x="24" y="14"/>
                      <a:pt x="31" y="7"/>
                      <a:pt x="37" y="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2" y="48"/>
                      <a:pt x="40" y="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36" name="Google Shape;936;p92"/>
            <p:cNvSpPr/>
            <p:nvPr/>
          </p:nvSpPr>
          <p:spPr>
            <a:xfrm>
              <a:off x="8849596" y="3586690"/>
              <a:ext cx="977446" cy="9787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37" name="Google Shape;937;p92"/>
            <p:cNvSpPr/>
            <p:nvPr/>
          </p:nvSpPr>
          <p:spPr>
            <a:xfrm>
              <a:off x="9220042" y="3932031"/>
              <a:ext cx="236555" cy="288082"/>
            </a:xfrm>
            <a:custGeom>
              <a:rect b="b" l="l" r="r" t="t"/>
              <a:pathLst>
                <a:path extrusionOk="0" h="435" w="35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38" name="Google Shape;938;p92"/>
          <p:cNvGrpSpPr/>
          <p:nvPr/>
        </p:nvGrpSpPr>
        <p:grpSpPr>
          <a:xfrm>
            <a:off x="7023800" y="4294088"/>
            <a:ext cx="1354199" cy="1355516"/>
            <a:chOff x="7023800" y="4294088"/>
            <a:chExt cx="1354199" cy="1355516"/>
          </a:xfrm>
        </p:grpSpPr>
        <p:grpSp>
          <p:nvGrpSpPr>
            <p:cNvPr id="939" name="Google Shape;939;p92"/>
            <p:cNvGrpSpPr/>
            <p:nvPr/>
          </p:nvGrpSpPr>
          <p:grpSpPr>
            <a:xfrm>
              <a:off x="7023800" y="4294088"/>
              <a:ext cx="1354199" cy="1355516"/>
              <a:chOff x="7023800" y="4294088"/>
              <a:chExt cx="1354199" cy="1355516"/>
            </a:xfrm>
          </p:grpSpPr>
          <p:sp>
            <p:nvSpPr>
              <p:cNvPr id="940" name="Google Shape;940;p92"/>
              <p:cNvSpPr/>
              <p:nvPr/>
            </p:nvSpPr>
            <p:spPr>
              <a:xfrm>
                <a:off x="7023800" y="4294088"/>
                <a:ext cx="1354199" cy="1355516"/>
              </a:xfrm>
              <a:custGeom>
                <a:rect b="b" l="l" r="r" t="t"/>
                <a:pathLst>
                  <a:path extrusionOk="0" h="385" w="385">
                    <a:moveTo>
                      <a:pt x="48" y="104"/>
                    </a:moveTo>
                    <a:cubicBezTo>
                      <a:pt x="97" y="24"/>
                      <a:pt x="201" y="0"/>
                      <a:pt x="281" y="48"/>
                    </a:cubicBezTo>
                    <a:cubicBezTo>
                      <a:pt x="360" y="97"/>
                      <a:pt x="385" y="201"/>
                      <a:pt x="336" y="281"/>
                    </a:cubicBezTo>
                    <a:cubicBezTo>
                      <a:pt x="288" y="360"/>
                      <a:pt x="184" y="385"/>
                      <a:pt x="104" y="336"/>
                    </a:cubicBezTo>
                    <a:cubicBezTo>
                      <a:pt x="25" y="287"/>
                      <a:pt x="0" y="183"/>
                      <a:pt x="48" y="1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41" name="Google Shape;941;p92"/>
              <p:cNvSpPr/>
              <p:nvPr/>
            </p:nvSpPr>
            <p:spPr>
              <a:xfrm>
                <a:off x="7188463" y="4388934"/>
                <a:ext cx="158077" cy="169934"/>
              </a:xfrm>
              <a:custGeom>
                <a:rect b="b" l="l" r="r" t="t"/>
                <a:pathLst>
                  <a:path extrusionOk="0" h="48" w="45">
                    <a:moveTo>
                      <a:pt x="5" y="1"/>
                    </a:moveTo>
                    <a:cubicBezTo>
                      <a:pt x="45" y="15"/>
                      <a:pt x="45" y="15"/>
                      <a:pt x="45" y="15"/>
                    </a:cubicBezTo>
                    <a:cubicBezTo>
                      <a:pt x="39" y="19"/>
                      <a:pt x="34" y="23"/>
                      <a:pt x="29" y="27"/>
                    </a:cubicBezTo>
                    <a:cubicBezTo>
                      <a:pt x="21" y="33"/>
                      <a:pt x="14" y="40"/>
                      <a:pt x="8" y="4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42" name="Google Shape;942;p92"/>
            <p:cNvSpPr/>
            <p:nvPr/>
          </p:nvSpPr>
          <p:spPr>
            <a:xfrm>
              <a:off x="7142358" y="4413963"/>
              <a:ext cx="1115764" cy="1115766"/>
            </a:xfrm>
            <a:custGeom>
              <a:rect b="b" l="l" r="r" t="t"/>
              <a:pathLst>
                <a:path extrusionOk="0" h="317" w="317">
                  <a:moveTo>
                    <a:pt x="40" y="86"/>
                  </a:moveTo>
                  <a:cubicBezTo>
                    <a:pt x="80" y="20"/>
                    <a:pt x="166" y="0"/>
                    <a:pt x="231" y="40"/>
                  </a:cubicBezTo>
                  <a:cubicBezTo>
                    <a:pt x="296" y="80"/>
                    <a:pt x="317" y="166"/>
                    <a:pt x="277" y="231"/>
                  </a:cubicBezTo>
                  <a:cubicBezTo>
                    <a:pt x="237" y="296"/>
                    <a:pt x="151" y="317"/>
                    <a:pt x="86" y="277"/>
                  </a:cubicBezTo>
                  <a:cubicBezTo>
                    <a:pt x="21" y="236"/>
                    <a:pt x="0" y="151"/>
                    <a:pt x="40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43" name="Google Shape;943;p92"/>
            <p:cNvSpPr/>
            <p:nvPr/>
          </p:nvSpPr>
          <p:spPr>
            <a:xfrm>
              <a:off x="7535119" y="4824291"/>
              <a:ext cx="330243" cy="295110"/>
            </a:xfrm>
            <a:custGeom>
              <a:rect b="b" l="l" r="r" t="t"/>
              <a:pathLst>
                <a:path extrusionOk="0" h="444" w="497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44" name="Google Shape;944;p92"/>
          <p:cNvGrpSpPr/>
          <p:nvPr/>
        </p:nvGrpSpPr>
        <p:grpSpPr>
          <a:xfrm>
            <a:off x="5172973" y="4687849"/>
            <a:ext cx="1301505" cy="1380661"/>
            <a:chOff x="5172973" y="4687849"/>
            <a:chExt cx="1301505" cy="1380661"/>
          </a:xfrm>
        </p:grpSpPr>
        <p:grpSp>
          <p:nvGrpSpPr>
            <p:cNvPr id="945" name="Google Shape;945;p92"/>
            <p:cNvGrpSpPr/>
            <p:nvPr/>
          </p:nvGrpSpPr>
          <p:grpSpPr>
            <a:xfrm>
              <a:off x="5172973" y="4687849"/>
              <a:ext cx="1301505" cy="1380661"/>
              <a:chOff x="5172973" y="4687849"/>
              <a:chExt cx="1301505" cy="1380661"/>
            </a:xfrm>
          </p:grpSpPr>
          <p:sp>
            <p:nvSpPr>
              <p:cNvPr id="946" name="Google Shape;946;p92"/>
              <p:cNvSpPr/>
              <p:nvPr/>
            </p:nvSpPr>
            <p:spPr>
              <a:xfrm>
                <a:off x="5172973" y="4765687"/>
                <a:ext cx="1301505" cy="1302823"/>
              </a:xfrm>
              <a:custGeom>
                <a:rect b="b" l="l" r="r" t="t"/>
                <a:pathLst>
                  <a:path extrusionOk="0" h="370" w="370">
                    <a:moveTo>
                      <a:pt x="350" y="149"/>
                    </a:moveTo>
                    <a:cubicBezTo>
                      <a:pt x="370" y="240"/>
                      <a:pt x="312" y="330"/>
                      <a:pt x="221" y="350"/>
                    </a:cubicBezTo>
                    <a:cubicBezTo>
                      <a:pt x="130" y="370"/>
                      <a:pt x="40" y="312"/>
                      <a:pt x="20" y="221"/>
                    </a:cubicBezTo>
                    <a:cubicBezTo>
                      <a:pt x="0" y="129"/>
                      <a:pt x="58" y="39"/>
                      <a:pt x="149" y="19"/>
                    </a:cubicBezTo>
                    <a:cubicBezTo>
                      <a:pt x="240" y="0"/>
                      <a:pt x="330" y="57"/>
                      <a:pt x="350" y="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47" name="Google Shape;947;p92"/>
              <p:cNvSpPr/>
              <p:nvPr/>
            </p:nvSpPr>
            <p:spPr>
              <a:xfrm rot="-9776873">
                <a:off x="5484299" y="4707378"/>
                <a:ext cx="158077" cy="165982"/>
              </a:xfrm>
              <a:custGeom>
                <a:rect b="b" l="l" r="r" t="t"/>
                <a:pathLst>
                  <a:path extrusionOk="0" h="47" w="45">
                    <a:moveTo>
                      <a:pt x="40" y="46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5" y="29"/>
                      <a:pt x="11" y="25"/>
                      <a:pt x="16" y="20"/>
                    </a:cubicBezTo>
                    <a:cubicBezTo>
                      <a:pt x="23" y="14"/>
                      <a:pt x="30" y="7"/>
                      <a:pt x="36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5" y="45"/>
                      <a:pt x="42" y="47"/>
                      <a:pt x="40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355600" sx="98000" rotWithShape="0" algn="tl" dir="2700000" dist="127000" sy="98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48" name="Google Shape;948;p92"/>
            <p:cNvSpPr/>
            <p:nvPr/>
          </p:nvSpPr>
          <p:spPr>
            <a:xfrm>
              <a:off x="5335004" y="4927716"/>
              <a:ext cx="977446" cy="97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49" name="Google Shape;949;p92"/>
            <p:cNvSpPr/>
            <p:nvPr/>
          </p:nvSpPr>
          <p:spPr>
            <a:xfrm>
              <a:off x="5685541" y="5275765"/>
              <a:ext cx="276372" cy="278715"/>
            </a:xfrm>
            <a:custGeom>
              <a:rect b="b" l="l" r="r" t="t"/>
              <a:pathLst>
                <a:path extrusionOk="0" h="417" w="418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户外, 建筑物, 天空&#10;&#10;已生成极高可信度的说明" id="955" name="Google Shape;95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295C">
                  <a:alpha val="87843"/>
                </a:srgb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7" name="Google Shape;957;p93"/>
          <p:cNvSpPr/>
          <p:nvPr/>
        </p:nvSpPr>
        <p:spPr>
          <a:xfrm>
            <a:off x="0" y="1811404"/>
            <a:ext cx="10028903" cy="5046596"/>
          </a:xfrm>
          <a:prstGeom prst="rtTriangle">
            <a:avLst/>
          </a:prstGeom>
          <a:solidFill>
            <a:srgbClr val="940023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8" name="Google Shape;958;p93"/>
          <p:cNvSpPr/>
          <p:nvPr/>
        </p:nvSpPr>
        <p:spPr>
          <a:xfrm rot="10800000">
            <a:off x="7120929" y="-1"/>
            <a:ext cx="5071069" cy="2551788"/>
          </a:xfrm>
          <a:prstGeom prst="rtTriangle">
            <a:avLst/>
          </a:prstGeom>
          <a:solidFill>
            <a:srgbClr val="FFC6A7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9" name="Google Shape;959;p93"/>
          <p:cNvSpPr txBox="1"/>
          <p:nvPr/>
        </p:nvSpPr>
        <p:spPr>
          <a:xfrm>
            <a:off x="2163098" y="1337683"/>
            <a:ext cx="7865806" cy="1200329"/>
          </a:xfrm>
          <a:prstGeom prst="rect">
            <a:avLst/>
          </a:prstGeom>
          <a:noFill/>
          <a:ln>
            <a:noFill/>
          </a:ln>
          <a:effectLst>
            <a:outerShdw blurRad="355600" rotWithShape="0" algn="t" dir="5400000" dist="38100">
              <a:srgbClr val="000000">
                <a:alpha val="2392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b="1" sz="7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0" name="Google Shape;960;p93"/>
          <p:cNvSpPr txBox="1"/>
          <p:nvPr/>
        </p:nvSpPr>
        <p:spPr>
          <a:xfrm>
            <a:off x="2531806" y="2551809"/>
            <a:ext cx="71283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Powered by </a:t>
            </a:r>
            <a:r>
              <a:rPr b="1"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GoogleSlides.org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61" name="Google Shape;961;p93"/>
          <p:cNvGrpSpPr/>
          <p:nvPr/>
        </p:nvGrpSpPr>
        <p:grpSpPr>
          <a:xfrm>
            <a:off x="3921884" y="889679"/>
            <a:ext cx="4348232" cy="461665"/>
            <a:chOff x="3921884" y="889679"/>
            <a:chExt cx="4348232" cy="461665"/>
          </a:xfrm>
        </p:grpSpPr>
        <p:sp>
          <p:nvSpPr>
            <p:cNvPr id="962" name="Google Shape;962;p93"/>
            <p:cNvSpPr txBox="1"/>
            <p:nvPr/>
          </p:nvSpPr>
          <p:spPr>
            <a:xfrm>
              <a:off x="5481484" y="889679"/>
              <a:ext cx="12290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20XX</a:t>
              </a:r>
              <a:endPara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963" name="Google Shape;963;p93"/>
            <p:cNvGrpSpPr/>
            <p:nvPr/>
          </p:nvGrpSpPr>
          <p:grpSpPr>
            <a:xfrm>
              <a:off x="3921884" y="1057464"/>
              <a:ext cx="4348232" cy="0"/>
              <a:chOff x="3790336" y="1042716"/>
              <a:chExt cx="4348232" cy="0"/>
            </a:xfrm>
          </p:grpSpPr>
          <p:cxnSp>
            <p:nvCxnSpPr>
              <p:cNvPr id="964" name="Google Shape;964;p93"/>
              <p:cNvCxnSpPr/>
              <p:nvPr/>
            </p:nvCxnSpPr>
            <p:spPr>
              <a:xfrm>
                <a:off x="6766968" y="1042716"/>
                <a:ext cx="137160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65" name="Google Shape;965;p93"/>
              <p:cNvCxnSpPr/>
              <p:nvPr/>
            </p:nvCxnSpPr>
            <p:spPr>
              <a:xfrm>
                <a:off x="3790336" y="1042716"/>
                <a:ext cx="137160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descr="图片包含 餐桌, 人员, 美食, 室内&#10;&#10;描述已自动生成" id="966" name="Google Shape;966;p9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9419" y="3429000"/>
            <a:ext cx="9193162" cy="3679723"/>
          </a:xfrm>
          <a:prstGeom prst="rect">
            <a:avLst/>
          </a:prstGeom>
          <a:noFill/>
          <a:ln>
            <a:noFill/>
          </a:ln>
          <a:effectLst>
            <a:outerShdw blurRad="939800" sx="93000" rotWithShape="0" algn="t" dir="5400000" dist="127000" sy="93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地板, 室内, 墙壁, 天空&#10;&#10;已生成极高可信度的说明" id="334" name="Google Shape;33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67200" y="-1364150"/>
            <a:ext cx="8534400" cy="9586304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sp>
        <p:nvSpPr>
          <p:cNvPr id="335" name="Google Shape;335;p71"/>
          <p:cNvSpPr/>
          <p:nvPr/>
        </p:nvSpPr>
        <p:spPr>
          <a:xfrm>
            <a:off x="-4267200" y="-1364150"/>
            <a:ext cx="8534400" cy="9586304"/>
          </a:xfrm>
          <a:custGeom>
            <a:rect b="b" l="l" r="r" t="t"/>
            <a:pathLst>
              <a:path extrusionOk="0" h="9586304" w="8534400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gradFill>
            <a:gsLst>
              <a:gs pos="0">
                <a:srgbClr val="FF295C">
                  <a:alpha val="84705"/>
                </a:srgbClr>
              </a:gs>
              <a:gs pos="100000">
                <a:srgbClr val="FFA16E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71"/>
          <p:cNvSpPr/>
          <p:nvPr/>
        </p:nvSpPr>
        <p:spPr>
          <a:xfrm>
            <a:off x="-2781300" y="304895"/>
            <a:ext cx="5562600" cy="6248214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60400" sx="98000" rotWithShape="0" algn="t" dir="5400000" dist="279400" sy="9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p71"/>
          <p:cNvSpPr txBox="1"/>
          <p:nvPr/>
        </p:nvSpPr>
        <p:spPr>
          <a:xfrm>
            <a:off x="5753100" y="2011346"/>
            <a:ext cx="5391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71"/>
          <p:cNvSpPr/>
          <p:nvPr/>
        </p:nvSpPr>
        <p:spPr>
          <a:xfrm>
            <a:off x="5799467" y="4886888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View more</a:t>
            </a:r>
            <a:endParaRPr/>
          </a:p>
        </p:txBody>
      </p:sp>
      <p:sp>
        <p:nvSpPr>
          <p:cNvPr id="339" name="Google Shape;339;p71"/>
          <p:cNvSpPr txBox="1"/>
          <p:nvPr/>
        </p:nvSpPr>
        <p:spPr>
          <a:xfrm>
            <a:off x="7190450" y="4942480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sp>
        <p:nvSpPr>
          <p:cNvPr id="340" name="Google Shape;340;p71"/>
          <p:cNvSpPr txBox="1"/>
          <p:nvPr/>
        </p:nvSpPr>
        <p:spPr>
          <a:xfrm>
            <a:off x="5753100" y="3529286"/>
            <a:ext cx="479298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341" name="Google Shape;341;p71"/>
          <p:cNvSpPr txBox="1"/>
          <p:nvPr/>
        </p:nvSpPr>
        <p:spPr>
          <a:xfrm>
            <a:off x="5753100" y="2874910"/>
            <a:ext cx="4792980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042" y="689430"/>
            <a:ext cx="4877916" cy="5479143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977900" sx="93000" rotWithShape="0" algn="t" dir="5400000" dist="381000" sy="93000">
              <a:srgbClr val="000000">
                <a:alpha val="40000"/>
              </a:srgbClr>
            </a:outerShdw>
          </a:effectLst>
        </p:spPr>
      </p:pic>
      <p:sp>
        <p:nvSpPr>
          <p:cNvPr id="348" name="Google Shape;348;p72"/>
          <p:cNvSpPr/>
          <p:nvPr/>
        </p:nvSpPr>
        <p:spPr>
          <a:xfrm>
            <a:off x="2" y="2510524"/>
            <a:ext cx="12191998" cy="183695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72"/>
          <p:cNvSpPr/>
          <p:nvPr/>
        </p:nvSpPr>
        <p:spPr>
          <a:xfrm>
            <a:off x="4702629" y="1863891"/>
            <a:ext cx="2786742" cy="3130220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2400" sx="99000" rotWithShape="0" algn="t" dir="5400000" dist="50800" sy="99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0" name="Google Shape;350;p72"/>
          <p:cNvGrpSpPr/>
          <p:nvPr/>
        </p:nvGrpSpPr>
        <p:grpSpPr>
          <a:xfrm>
            <a:off x="5442858" y="2824861"/>
            <a:ext cx="1306286" cy="1208282"/>
            <a:chOff x="2390410" y="3175"/>
            <a:chExt cx="7410815" cy="6854825"/>
          </a:xfrm>
        </p:grpSpPr>
        <p:sp>
          <p:nvSpPr>
            <p:cNvPr id="351" name="Google Shape;351;p72"/>
            <p:cNvSpPr/>
            <p:nvPr/>
          </p:nvSpPr>
          <p:spPr>
            <a:xfrm>
              <a:off x="2390410" y="2462556"/>
              <a:ext cx="7404407" cy="2347711"/>
            </a:xfrm>
            <a:custGeom>
              <a:rect b="b" l="l" r="r" t="t"/>
              <a:pathLst>
                <a:path extrusionOk="0" h="10000" w="10000">
                  <a:moveTo>
                    <a:pt x="10000" y="5254"/>
                  </a:moveTo>
                  <a:cubicBezTo>
                    <a:pt x="9532" y="2955"/>
                    <a:pt x="9348" y="1900"/>
                    <a:pt x="9090" y="275"/>
                  </a:cubicBezTo>
                  <a:cubicBezTo>
                    <a:pt x="6787" y="-584"/>
                    <a:pt x="2688" y="466"/>
                    <a:pt x="0" y="4989"/>
                  </a:cubicBezTo>
                  <a:cubicBezTo>
                    <a:pt x="380" y="6529"/>
                    <a:pt x="490" y="7279"/>
                    <a:pt x="922" y="10000"/>
                  </a:cubicBezTo>
                  <a:cubicBezTo>
                    <a:pt x="1620" y="7383"/>
                    <a:pt x="5980" y="3482"/>
                    <a:pt x="10000" y="5254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BFBFBF">
                    <a:alpha val="40000"/>
                  </a:srgbClr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2" name="Google Shape;352;p72"/>
            <p:cNvSpPr/>
            <p:nvPr/>
          </p:nvSpPr>
          <p:spPr>
            <a:xfrm>
              <a:off x="2390775" y="473075"/>
              <a:ext cx="3184525" cy="4337050"/>
            </a:xfrm>
            <a:custGeom>
              <a:rect b="b" l="l" r="r" t="t"/>
              <a:pathLst>
                <a:path extrusionOk="0" h="2732" w="2006">
                  <a:moveTo>
                    <a:pt x="2006" y="0"/>
                  </a:moveTo>
                  <a:lnTo>
                    <a:pt x="1148" y="0"/>
                  </a:lnTo>
                  <a:lnTo>
                    <a:pt x="0" y="1991"/>
                  </a:lnTo>
                  <a:lnTo>
                    <a:pt x="430" y="2732"/>
                  </a:lnTo>
                  <a:lnTo>
                    <a:pt x="20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3" name="Google Shape;353;p72"/>
            <p:cNvSpPr/>
            <p:nvPr/>
          </p:nvSpPr>
          <p:spPr>
            <a:xfrm>
              <a:off x="6616700" y="2517775"/>
              <a:ext cx="3184525" cy="4340225"/>
            </a:xfrm>
            <a:custGeom>
              <a:rect b="b" l="l" r="r" t="t"/>
              <a:pathLst>
                <a:path extrusionOk="0" h="2734" w="2006">
                  <a:moveTo>
                    <a:pt x="0" y="2734"/>
                  </a:moveTo>
                  <a:lnTo>
                    <a:pt x="857" y="2734"/>
                  </a:lnTo>
                  <a:lnTo>
                    <a:pt x="2006" y="743"/>
                  </a:lnTo>
                  <a:lnTo>
                    <a:pt x="1576" y="0"/>
                  </a:lnTo>
                  <a:lnTo>
                    <a:pt x="0" y="273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4" name="Google Shape;354;p72"/>
            <p:cNvSpPr/>
            <p:nvPr/>
          </p:nvSpPr>
          <p:spPr>
            <a:xfrm>
              <a:off x="3830638" y="3175"/>
              <a:ext cx="5334000" cy="6854825"/>
            </a:xfrm>
            <a:custGeom>
              <a:rect b="b" l="l" r="r" t="t"/>
              <a:pathLst>
                <a:path extrusionOk="0" h="4318" w="3360">
                  <a:moveTo>
                    <a:pt x="2758" y="0"/>
                  </a:moveTo>
                  <a:lnTo>
                    <a:pt x="1553" y="0"/>
                  </a:lnTo>
                  <a:lnTo>
                    <a:pt x="2055" y="289"/>
                  </a:lnTo>
                  <a:lnTo>
                    <a:pt x="0" y="3854"/>
                  </a:lnTo>
                  <a:lnTo>
                    <a:pt x="266" y="4318"/>
                  </a:lnTo>
                  <a:lnTo>
                    <a:pt x="801" y="4318"/>
                  </a:lnTo>
                  <a:lnTo>
                    <a:pt x="2859" y="753"/>
                  </a:lnTo>
                  <a:lnTo>
                    <a:pt x="3360" y="1042"/>
                  </a:lnTo>
                  <a:lnTo>
                    <a:pt x="275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55" name="Google Shape;355;p72"/>
          <p:cNvGrpSpPr/>
          <p:nvPr/>
        </p:nvGrpSpPr>
        <p:grpSpPr>
          <a:xfrm>
            <a:off x="8788759" y="2784256"/>
            <a:ext cx="2822671" cy="1493459"/>
            <a:chOff x="8788759" y="2784256"/>
            <a:chExt cx="2822671" cy="1493459"/>
          </a:xfrm>
        </p:grpSpPr>
        <p:sp>
          <p:nvSpPr>
            <p:cNvPr id="356" name="Google Shape;356;p72"/>
            <p:cNvSpPr txBox="1"/>
            <p:nvPr/>
          </p:nvSpPr>
          <p:spPr>
            <a:xfrm>
              <a:off x="8788759" y="2784256"/>
              <a:ext cx="2822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7" name="Google Shape;357;p72"/>
            <p:cNvSpPr txBox="1"/>
            <p:nvPr/>
          </p:nvSpPr>
          <p:spPr>
            <a:xfrm>
              <a:off x="8788760" y="3520585"/>
              <a:ext cx="2822670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358" name="Google Shape;358;p72"/>
          <p:cNvGrpSpPr/>
          <p:nvPr/>
        </p:nvGrpSpPr>
        <p:grpSpPr>
          <a:xfrm>
            <a:off x="580571" y="2784256"/>
            <a:ext cx="2822670" cy="1493459"/>
            <a:chOff x="580571" y="2784256"/>
            <a:chExt cx="2822670" cy="1493459"/>
          </a:xfrm>
        </p:grpSpPr>
        <p:sp>
          <p:nvSpPr>
            <p:cNvPr id="359" name="Google Shape;359;p72"/>
            <p:cNvSpPr txBox="1"/>
            <p:nvPr/>
          </p:nvSpPr>
          <p:spPr>
            <a:xfrm>
              <a:off x="580571" y="2784256"/>
              <a:ext cx="2822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0" name="Google Shape;360;p72"/>
            <p:cNvSpPr txBox="1"/>
            <p:nvPr/>
          </p:nvSpPr>
          <p:spPr>
            <a:xfrm>
              <a:off x="580571" y="3520585"/>
              <a:ext cx="2822670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361" name="Google Shape;361;p72"/>
          <p:cNvGrpSpPr/>
          <p:nvPr/>
        </p:nvGrpSpPr>
        <p:grpSpPr>
          <a:xfrm>
            <a:off x="8900494" y="4188522"/>
            <a:ext cx="2710935" cy="1194094"/>
            <a:chOff x="8900494" y="4188522"/>
            <a:chExt cx="2710935" cy="1194094"/>
          </a:xfrm>
        </p:grpSpPr>
        <p:sp>
          <p:nvSpPr>
            <p:cNvPr id="362" name="Google Shape;362;p72"/>
            <p:cNvSpPr/>
            <p:nvPr/>
          </p:nvSpPr>
          <p:spPr>
            <a:xfrm>
              <a:off x="8900494" y="4188522"/>
              <a:ext cx="2710935" cy="1169015"/>
            </a:xfrm>
            <a:prstGeom prst="roundRect">
              <a:avLst>
                <a:gd fmla="val 47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99000" rotWithShape="0" algn="t" dir="5400000" dist="50800" sy="99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63" name="Google Shape;363;p72"/>
            <p:cNvGrpSpPr/>
            <p:nvPr/>
          </p:nvGrpSpPr>
          <p:grpSpPr>
            <a:xfrm>
              <a:off x="9085524" y="4385041"/>
              <a:ext cx="2340875" cy="997575"/>
              <a:chOff x="9085524" y="4385041"/>
              <a:chExt cx="2340875" cy="997575"/>
            </a:xfrm>
          </p:grpSpPr>
          <p:sp>
            <p:nvSpPr>
              <p:cNvPr id="364" name="Google Shape;364;p72"/>
              <p:cNvSpPr txBox="1"/>
              <p:nvPr/>
            </p:nvSpPr>
            <p:spPr>
              <a:xfrm>
                <a:off x="9085524" y="4385041"/>
                <a:ext cx="23408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/>
              </a:p>
            </p:txBody>
          </p:sp>
          <p:sp>
            <p:nvSpPr>
              <p:cNvPr id="365" name="Google Shape;365;p72"/>
              <p:cNvSpPr txBox="1"/>
              <p:nvPr/>
            </p:nvSpPr>
            <p:spPr>
              <a:xfrm>
                <a:off x="9085524" y="4625486"/>
                <a:ext cx="2340875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366" name="Google Shape;366;p72"/>
          <p:cNvGrpSpPr/>
          <p:nvPr/>
        </p:nvGrpSpPr>
        <p:grpSpPr>
          <a:xfrm>
            <a:off x="580571" y="4188522"/>
            <a:ext cx="2710935" cy="1194094"/>
            <a:chOff x="580571" y="4188522"/>
            <a:chExt cx="2710935" cy="1194094"/>
          </a:xfrm>
        </p:grpSpPr>
        <p:sp>
          <p:nvSpPr>
            <p:cNvPr id="367" name="Google Shape;367;p72"/>
            <p:cNvSpPr/>
            <p:nvPr/>
          </p:nvSpPr>
          <p:spPr>
            <a:xfrm>
              <a:off x="580571" y="4188522"/>
              <a:ext cx="2710935" cy="1169015"/>
            </a:xfrm>
            <a:prstGeom prst="roundRect">
              <a:avLst>
                <a:gd fmla="val 4748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99000" rotWithShape="0" algn="t" dir="5400000" dist="50800" sy="99000">
                <a:schemeClr val="accent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68" name="Google Shape;368;p72"/>
            <p:cNvGrpSpPr/>
            <p:nvPr/>
          </p:nvGrpSpPr>
          <p:grpSpPr>
            <a:xfrm>
              <a:off x="765602" y="4385041"/>
              <a:ext cx="2340875" cy="997575"/>
              <a:chOff x="9085524" y="4385041"/>
              <a:chExt cx="2340875" cy="997575"/>
            </a:xfrm>
          </p:grpSpPr>
          <p:sp>
            <p:nvSpPr>
              <p:cNvPr id="369" name="Google Shape;369;p72"/>
              <p:cNvSpPr txBox="1"/>
              <p:nvPr/>
            </p:nvSpPr>
            <p:spPr>
              <a:xfrm>
                <a:off x="9085524" y="4385041"/>
                <a:ext cx="23408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/>
              </a:p>
            </p:txBody>
          </p:sp>
          <p:sp>
            <p:nvSpPr>
              <p:cNvPr id="370" name="Google Shape;370;p72"/>
              <p:cNvSpPr txBox="1"/>
              <p:nvPr/>
            </p:nvSpPr>
            <p:spPr>
              <a:xfrm>
                <a:off x="9085524" y="4625486"/>
                <a:ext cx="2340875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A5A5A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3"/>
          <p:cNvSpPr txBox="1"/>
          <p:nvPr/>
        </p:nvSpPr>
        <p:spPr>
          <a:xfrm>
            <a:off x="6604939" y="1949292"/>
            <a:ext cx="2016547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01</a:t>
            </a:r>
            <a:endParaRPr/>
          </a:p>
        </p:txBody>
      </p:sp>
      <p:sp>
        <p:nvSpPr>
          <p:cNvPr id="377" name="Google Shape;377;p73"/>
          <p:cNvSpPr/>
          <p:nvPr/>
        </p:nvSpPr>
        <p:spPr>
          <a:xfrm>
            <a:off x="685733" y="1153861"/>
            <a:ext cx="1916911" cy="2153178"/>
          </a:xfrm>
          <a:custGeom>
            <a:rect b="b" l="l" r="r" t="t"/>
            <a:pathLst>
              <a:path extrusionOk="0" h="2838291" w="2526846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73"/>
          <p:cNvSpPr/>
          <p:nvPr/>
        </p:nvSpPr>
        <p:spPr>
          <a:xfrm>
            <a:off x="2553432" y="5512619"/>
            <a:ext cx="3253914" cy="1330633"/>
          </a:xfrm>
          <a:custGeom>
            <a:rect b="b" l="l" r="r" t="t"/>
            <a:pathLst>
              <a:path extrusionOk="0" h="1330633" w="3253914">
                <a:moveTo>
                  <a:pt x="0" y="0"/>
                </a:moveTo>
                <a:cubicBezTo>
                  <a:pt x="52787" y="368443"/>
                  <a:pt x="216707" y="576262"/>
                  <a:pt x="653446" y="721483"/>
                </a:cubicBezTo>
                <a:cubicBezTo>
                  <a:pt x="1090185" y="866704"/>
                  <a:pt x="2187025" y="769800"/>
                  <a:pt x="2620436" y="871325"/>
                </a:cubicBezTo>
                <a:cubicBezTo>
                  <a:pt x="3053847" y="972850"/>
                  <a:pt x="3173535" y="1127596"/>
                  <a:pt x="3253914" y="1330633"/>
                </a:cubicBezTo>
              </a:path>
            </a:pathLst>
          </a:custGeom>
          <a:noFill/>
          <a:ln cap="rnd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73"/>
          <p:cNvSpPr txBox="1"/>
          <p:nvPr/>
        </p:nvSpPr>
        <p:spPr>
          <a:xfrm>
            <a:off x="6604939" y="3596146"/>
            <a:ext cx="431144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380" name="Google Shape;380;p73"/>
          <p:cNvSpPr txBox="1"/>
          <p:nvPr/>
        </p:nvSpPr>
        <p:spPr>
          <a:xfrm>
            <a:off x="6604939" y="2986748"/>
            <a:ext cx="43114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 sz="28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1" name="Google Shape;381;p73"/>
          <p:cNvGrpSpPr/>
          <p:nvPr/>
        </p:nvGrpSpPr>
        <p:grpSpPr>
          <a:xfrm>
            <a:off x="999832" y="1702521"/>
            <a:ext cx="422568" cy="416117"/>
            <a:chOff x="7197121" y="8332916"/>
            <a:chExt cx="553830" cy="543285"/>
          </a:xfrm>
        </p:grpSpPr>
        <p:sp>
          <p:nvSpPr>
            <p:cNvPr id="382" name="Google Shape;382;p73"/>
            <p:cNvSpPr/>
            <p:nvPr/>
          </p:nvSpPr>
          <p:spPr>
            <a:xfrm>
              <a:off x="7197121" y="8332916"/>
              <a:ext cx="553830" cy="543285"/>
            </a:xfrm>
            <a:custGeom>
              <a:rect b="b" l="l" r="r" t="t"/>
              <a:pathLst>
                <a:path extrusionOk="0" h="453" w="462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3" name="Google Shape;383;p73"/>
            <p:cNvSpPr/>
            <p:nvPr/>
          </p:nvSpPr>
          <p:spPr>
            <a:xfrm>
              <a:off x="7450784" y="8450839"/>
              <a:ext cx="126832" cy="261114"/>
            </a:xfrm>
            <a:custGeom>
              <a:rect b="b" l="l" r="r" t="t"/>
              <a:pathLst>
                <a:path extrusionOk="0" h="222" w="107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84" name="Google Shape;38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189" y="1302997"/>
            <a:ext cx="3785436" cy="4252007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736600" sx="93000" rotWithShape="0" algn="t" dir="5400000" dist="254000" sy="93000">
              <a:schemeClr val="accent1">
                <a:alpha val="31764"/>
              </a:schemeClr>
            </a:outerShdw>
          </a:effectLst>
        </p:spPr>
      </p:pic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4"/>
          <p:cNvSpPr txBox="1"/>
          <p:nvPr/>
        </p:nvSpPr>
        <p:spPr>
          <a:xfrm>
            <a:off x="1110168" y="1949292"/>
            <a:ext cx="2016547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02</a:t>
            </a:r>
            <a:endParaRPr/>
          </a:p>
        </p:txBody>
      </p:sp>
      <p:sp>
        <p:nvSpPr>
          <p:cNvPr id="391" name="Google Shape;391;p74"/>
          <p:cNvSpPr txBox="1"/>
          <p:nvPr/>
        </p:nvSpPr>
        <p:spPr>
          <a:xfrm>
            <a:off x="1110168" y="3596146"/>
            <a:ext cx="3984346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392" name="Google Shape;392;p74"/>
          <p:cNvSpPr txBox="1"/>
          <p:nvPr/>
        </p:nvSpPr>
        <p:spPr>
          <a:xfrm>
            <a:off x="1110168" y="2986748"/>
            <a:ext cx="43114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OPTION HERE</a:t>
            </a:r>
            <a:endParaRPr sz="28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74"/>
          <p:cNvSpPr/>
          <p:nvPr/>
        </p:nvSpPr>
        <p:spPr>
          <a:xfrm>
            <a:off x="5820048" y="0"/>
            <a:ext cx="3109740" cy="1260823"/>
          </a:xfrm>
          <a:custGeom>
            <a:rect b="b" l="l" r="r" t="t"/>
            <a:pathLst>
              <a:path extrusionOk="0" h="1260823" w="3109740">
                <a:moveTo>
                  <a:pt x="0" y="0"/>
                </a:moveTo>
                <a:cubicBezTo>
                  <a:pt x="57150" y="200332"/>
                  <a:pt x="250825" y="391139"/>
                  <a:pt x="684776" y="402508"/>
                </a:cubicBezTo>
                <a:cubicBezTo>
                  <a:pt x="1197419" y="418076"/>
                  <a:pt x="1711926" y="344260"/>
                  <a:pt x="2222705" y="449212"/>
                </a:cubicBezTo>
                <a:cubicBezTo>
                  <a:pt x="2733484" y="554164"/>
                  <a:pt x="3123463" y="845369"/>
                  <a:pt x="3109370" y="1260823"/>
                </a:cubicBezTo>
              </a:path>
            </a:pathLst>
          </a:custGeom>
          <a:noFill/>
          <a:ln cap="rnd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4" name="Google Shape;3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5940" y="1616075"/>
            <a:ext cx="2051050" cy="36258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  <p:pic>
        <p:nvPicPr>
          <p:cNvPr id="395" name="Google Shape;395;p7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0782" y="1663876"/>
            <a:ext cx="2051050" cy="36258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55600" sx="95000" rotWithShape="0" algn="t" dir="5400000" dist="203200" sy="9500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/>
        </p:nvSpPr>
        <p:spPr>
          <a:xfrm>
            <a:off x="6764596" y="3053526"/>
            <a:ext cx="431144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402" name="Google Shape;402;p75"/>
          <p:cNvSpPr txBox="1"/>
          <p:nvPr/>
        </p:nvSpPr>
        <p:spPr>
          <a:xfrm>
            <a:off x="6764596" y="1571815"/>
            <a:ext cx="38935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75"/>
          <p:cNvSpPr/>
          <p:nvPr/>
        </p:nvSpPr>
        <p:spPr>
          <a:xfrm>
            <a:off x="6810963" y="4562584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0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75"/>
          <p:cNvSpPr txBox="1"/>
          <p:nvPr/>
        </p:nvSpPr>
        <p:spPr>
          <a:xfrm>
            <a:off x="8201946" y="4618176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pic>
        <p:nvPicPr>
          <p:cNvPr descr="图片包含 物体&#10;&#10;描述已自动生成" id="405" name="Google Shape;405;p75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832" y="5744497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</p:pic>
      <p:pic>
        <p:nvPicPr>
          <p:cNvPr id="406" name="Google Shape;406;p7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832" y="1310149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</p:pic>
      <p:grpSp>
        <p:nvGrpSpPr>
          <p:cNvPr id="407" name="Google Shape;407;p75"/>
          <p:cNvGrpSpPr/>
          <p:nvPr/>
        </p:nvGrpSpPr>
        <p:grpSpPr>
          <a:xfrm>
            <a:off x="1154894" y="3215148"/>
            <a:ext cx="4651450" cy="2644878"/>
            <a:chOff x="1154894" y="3215148"/>
            <a:chExt cx="4651450" cy="2644878"/>
          </a:xfrm>
        </p:grpSpPr>
        <p:sp>
          <p:nvSpPr>
            <p:cNvPr id="408" name="Google Shape;408;p75"/>
            <p:cNvSpPr/>
            <p:nvPr/>
          </p:nvSpPr>
          <p:spPr>
            <a:xfrm>
              <a:off x="1154894" y="3215148"/>
              <a:ext cx="4651450" cy="2644878"/>
            </a:xfrm>
            <a:prstGeom prst="roundRect">
              <a:avLst>
                <a:gd fmla="val 218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914400" sx="89000" rotWithShape="0" algn="t" dir="5400000" dist="495300" sy="89000">
                <a:schemeClr val="accen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409" name="Google Shape;409;p75"/>
            <p:cNvGrpSpPr/>
            <p:nvPr/>
          </p:nvGrpSpPr>
          <p:grpSpPr>
            <a:xfrm>
              <a:off x="1533833" y="4211371"/>
              <a:ext cx="3893573" cy="105087"/>
              <a:chOff x="1533833" y="4924112"/>
              <a:chExt cx="3893573" cy="105087"/>
            </a:xfrm>
          </p:grpSpPr>
          <p:sp>
            <p:nvSpPr>
              <p:cNvPr id="410" name="Google Shape;410;p75"/>
              <p:cNvSpPr/>
              <p:nvPr/>
            </p:nvSpPr>
            <p:spPr>
              <a:xfrm>
                <a:off x="1533833" y="4924112"/>
                <a:ext cx="3893573" cy="105087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1" name="Google Shape;411;p75"/>
              <p:cNvSpPr/>
              <p:nvPr/>
            </p:nvSpPr>
            <p:spPr>
              <a:xfrm>
                <a:off x="3859315" y="4924112"/>
                <a:ext cx="548380" cy="10508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127000" sx="97000" rotWithShape="0" algn="t" dir="5400000" dist="25400" sy="97000">
                  <a:schemeClr val="accent1">
                    <a:alpha val="31764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12" name="Google Shape;412;p75"/>
            <p:cNvSpPr txBox="1"/>
            <p:nvPr/>
          </p:nvSpPr>
          <p:spPr>
            <a:xfrm>
              <a:off x="3333871" y="3409641"/>
              <a:ext cx="1599267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250K</a:t>
              </a:r>
              <a:endParaRPr/>
            </a:p>
          </p:txBody>
        </p:sp>
        <p:sp>
          <p:nvSpPr>
            <p:cNvPr id="413" name="Google Shape;413;p75"/>
            <p:cNvSpPr txBox="1"/>
            <p:nvPr/>
          </p:nvSpPr>
          <p:spPr>
            <a:xfrm>
              <a:off x="1533833" y="4678798"/>
              <a:ext cx="38935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/>
            </a:p>
          </p:txBody>
        </p:sp>
        <p:sp>
          <p:nvSpPr>
            <p:cNvPr id="414" name="Google Shape;414;p75"/>
            <p:cNvSpPr txBox="1"/>
            <p:nvPr/>
          </p:nvSpPr>
          <p:spPr>
            <a:xfrm>
              <a:off x="1533833" y="4919243"/>
              <a:ext cx="3893573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pic>
        <p:nvPicPr>
          <p:cNvPr id="415" name="Google Shape;415;p7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832" y="-907025"/>
            <a:ext cx="3893574" cy="2020528"/>
          </a:xfrm>
          <a:prstGeom prst="rect">
            <a:avLst/>
          </a:prstGeom>
          <a:noFill/>
          <a:ln>
            <a:noFill/>
          </a:ln>
          <a:effectLst>
            <a:outerShdw blurRad="152400" sx="99000" rotWithShape="0" algn="t" dir="5400000" dist="50800" sy="99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25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1965" y="2485285"/>
            <a:ext cx="4473068" cy="2947016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ffectLst>
            <a:outerShdw blurRad="393700" sx="98000" rotWithShape="0" algn="t" dir="5400000" dist="50800" sy="98000">
              <a:schemeClr val="accent1">
                <a:alpha val="20000"/>
              </a:schemeClr>
            </a:outerShdw>
          </a:effectLst>
        </p:spPr>
      </p:pic>
      <p:sp>
        <p:nvSpPr>
          <p:cNvPr id="422" name="Google Shape;422;p76"/>
          <p:cNvSpPr txBox="1"/>
          <p:nvPr/>
        </p:nvSpPr>
        <p:spPr>
          <a:xfrm>
            <a:off x="9701984" y="1634526"/>
            <a:ext cx="2030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423" name="Google Shape;423;p76"/>
          <p:cNvSpPr txBox="1"/>
          <p:nvPr/>
        </p:nvSpPr>
        <p:spPr>
          <a:xfrm>
            <a:off x="7391402" y="1634526"/>
            <a:ext cx="2030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424" name="Google Shape;424;p76"/>
          <p:cNvSpPr txBox="1"/>
          <p:nvPr/>
        </p:nvSpPr>
        <p:spPr>
          <a:xfrm>
            <a:off x="5080820" y="1634526"/>
            <a:ext cx="2030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425" name="Google Shape;425;p76"/>
          <p:cNvSpPr txBox="1"/>
          <p:nvPr/>
        </p:nvSpPr>
        <p:spPr>
          <a:xfrm>
            <a:off x="2770238" y="1634526"/>
            <a:ext cx="2030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426" name="Google Shape;426;p76"/>
          <p:cNvSpPr txBox="1"/>
          <p:nvPr/>
        </p:nvSpPr>
        <p:spPr>
          <a:xfrm>
            <a:off x="459656" y="1634526"/>
            <a:ext cx="2030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grpSp>
        <p:nvGrpSpPr>
          <p:cNvPr id="427" name="Google Shape;427;p76"/>
          <p:cNvGrpSpPr/>
          <p:nvPr/>
        </p:nvGrpSpPr>
        <p:grpSpPr>
          <a:xfrm>
            <a:off x="0" y="1997612"/>
            <a:ext cx="8448674" cy="84182"/>
            <a:chOff x="0" y="1757212"/>
            <a:chExt cx="8448674" cy="84182"/>
          </a:xfrm>
        </p:grpSpPr>
        <p:cxnSp>
          <p:nvCxnSpPr>
            <p:cNvPr id="428" name="Google Shape;428;p76"/>
            <p:cNvCxnSpPr/>
            <p:nvPr/>
          </p:nvCxnSpPr>
          <p:spPr>
            <a:xfrm flipH="1" rot="10800000">
              <a:off x="0" y="1799303"/>
              <a:ext cx="8406582" cy="1"/>
            </a:xfrm>
            <a:prstGeom prst="straightConnector1">
              <a:avLst/>
            </a:prstGeom>
            <a:noFill/>
            <a:ln cap="flat" cmpd="sng" w="222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9" name="Google Shape;429;p76"/>
            <p:cNvSpPr/>
            <p:nvPr/>
          </p:nvSpPr>
          <p:spPr>
            <a:xfrm>
              <a:off x="8364490" y="1757212"/>
              <a:ext cx="84184" cy="84182"/>
            </a:xfrm>
            <a:prstGeom prst="ellipse">
              <a:avLst/>
            </a:prstGeom>
            <a:solidFill>
              <a:schemeClr val="lt1"/>
            </a:solidFill>
            <a:ln cap="flat" cmpd="sng" w="222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30" name="Google Shape;430;p76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1" name="Google Shape;431;p76"/>
          <p:cNvCxnSpPr/>
          <p:nvPr/>
        </p:nvCxnSpPr>
        <p:spPr>
          <a:xfrm rot="10800000">
            <a:off x="0" y="146594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D8D8D8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76"/>
          <p:cNvSpPr/>
          <p:nvPr/>
        </p:nvSpPr>
        <p:spPr>
          <a:xfrm>
            <a:off x="1103334" y="4861945"/>
            <a:ext cx="1247890" cy="3615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152400" rotWithShape="0" algn="t" dir="5400000" dist="38100">
              <a:schemeClr val="accent1">
                <a:alpha val="2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HERE</a:t>
            </a:r>
            <a:endParaRPr/>
          </a:p>
        </p:txBody>
      </p:sp>
      <p:sp>
        <p:nvSpPr>
          <p:cNvPr id="433" name="Google Shape;433;p76"/>
          <p:cNvSpPr txBox="1"/>
          <p:nvPr/>
        </p:nvSpPr>
        <p:spPr>
          <a:xfrm>
            <a:off x="2494317" y="4917537"/>
            <a:ext cx="157070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More title text here</a:t>
            </a:r>
            <a:endParaRPr/>
          </a:p>
        </p:txBody>
      </p:sp>
      <p:sp>
        <p:nvSpPr>
          <p:cNvPr id="434" name="Google Shape;434;p76"/>
          <p:cNvSpPr txBox="1"/>
          <p:nvPr/>
        </p:nvSpPr>
        <p:spPr>
          <a:xfrm>
            <a:off x="1056967" y="3504343"/>
            <a:ext cx="479298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435" name="Google Shape;435;p76"/>
          <p:cNvSpPr txBox="1"/>
          <p:nvPr/>
        </p:nvSpPr>
        <p:spPr>
          <a:xfrm>
            <a:off x="1056967" y="2849967"/>
            <a:ext cx="4792980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436" name="Google Shape;436;p76"/>
          <p:cNvGrpSpPr/>
          <p:nvPr/>
        </p:nvGrpSpPr>
        <p:grpSpPr>
          <a:xfrm>
            <a:off x="10880122" y="2644537"/>
            <a:ext cx="509822" cy="572658"/>
            <a:chOff x="10880122" y="2644537"/>
            <a:chExt cx="509822" cy="572658"/>
          </a:xfrm>
        </p:grpSpPr>
        <p:sp>
          <p:nvSpPr>
            <p:cNvPr id="437" name="Google Shape;437;p76"/>
            <p:cNvSpPr/>
            <p:nvPr/>
          </p:nvSpPr>
          <p:spPr>
            <a:xfrm>
              <a:off x="10880122" y="2644537"/>
              <a:ext cx="509822" cy="572658"/>
            </a:xfrm>
            <a:custGeom>
              <a:rect b="b" l="l" r="r" t="t"/>
              <a:pathLst>
                <a:path extrusionOk="0" h="2838291" w="2526846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14300" sx="95000" rotWithShape="0" algn="t" dir="5400000" dist="38100" sy="95000">
                <a:schemeClr val="accent1">
                  <a:alpha val="23921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8" name="Google Shape;438;p76"/>
            <p:cNvSpPr/>
            <p:nvPr/>
          </p:nvSpPr>
          <p:spPr>
            <a:xfrm>
              <a:off x="11041055" y="2823218"/>
              <a:ext cx="187956" cy="215296"/>
            </a:xfrm>
            <a:custGeom>
              <a:rect b="b" l="l" r="r" t="t"/>
              <a:pathLst>
                <a:path extrusionOk="0" h="445" w="390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7"/>
          <p:cNvSpPr txBox="1"/>
          <p:nvPr/>
        </p:nvSpPr>
        <p:spPr>
          <a:xfrm>
            <a:off x="1099897" y="2566830"/>
            <a:ext cx="3613356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5" name="Google Shape;445;p77"/>
          <p:cNvSpPr txBox="1"/>
          <p:nvPr/>
        </p:nvSpPr>
        <p:spPr>
          <a:xfrm>
            <a:off x="1099897" y="1710418"/>
            <a:ext cx="40853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77"/>
          <p:cNvSpPr/>
          <p:nvPr/>
        </p:nvSpPr>
        <p:spPr>
          <a:xfrm>
            <a:off x="1146264" y="3534041"/>
            <a:ext cx="1247890" cy="361529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152400" rotWithShape="0" algn="t" dir="5400000" dist="38100">
              <a:schemeClr val="dk1">
                <a:alpha val="14901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/>
          </a:p>
        </p:txBody>
      </p:sp>
      <p:sp>
        <p:nvSpPr>
          <p:cNvPr id="447" name="Google Shape;447;p77"/>
          <p:cNvSpPr/>
          <p:nvPr/>
        </p:nvSpPr>
        <p:spPr>
          <a:xfrm>
            <a:off x="2719726" y="3534041"/>
            <a:ext cx="1247890" cy="361529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/>
          </a:p>
        </p:txBody>
      </p:sp>
      <p:pic>
        <p:nvPicPr>
          <p:cNvPr descr="图片包含 物体&#10;&#10;描述已自动生成" id="448" name="Google Shape;44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913748"/>
            <a:ext cx="3676650" cy="45339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 Studio Presentation Template www.googleslides.org">
  <a:themeElements>
    <a:clrScheme name="#Up 00 Defaul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295C"/>
      </a:accent1>
      <a:accent2>
        <a:srgbClr val="FFA16E"/>
      </a:accent2>
      <a:accent3>
        <a:srgbClr val="E60037"/>
      </a:accent3>
      <a:accent4>
        <a:srgbClr val="FF8947"/>
      </a:accent4>
      <a:accent5>
        <a:srgbClr val="C4002F"/>
      </a:accent5>
      <a:accent6>
        <a:srgbClr val="FF661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