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e2S9wf5oVT4"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outu.be/ishA6kry8nc" TargetMode="External"/><Relationship Id="rId3" Type="http://schemas.openxmlformats.org/officeDocument/2006/relationships/hyperlink" Target="https://www.youtube.com/watch?v=0eqxgvZNn0I" TargetMode="External"/><Relationship Id="rId4" Type="http://schemas.openxmlformats.org/officeDocument/2006/relationships/hyperlink" Target="https://youtu.be/TPG6E4nxtSw" TargetMode="External"/><Relationship Id="rId5" Type="http://schemas.openxmlformats.org/officeDocument/2006/relationships/hyperlink" Target="https://www.youtube.com/watch?v=EGzg77rx7Uo"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Sustainable_Development_Goals#/media/File:Sustainable_Development_Goals.svg"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9" name="Google Shape;1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25" name="Google Shape;225;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a:latin typeface="Century Gothic"/>
                <a:ea typeface="Century Gothic"/>
                <a:cs typeface="Century Gothic"/>
                <a:sym typeface="Century Gothic"/>
              </a:rPr>
              <a:t>Sustainable goal chosen for this challenge: Sustainable cities and communities</a:t>
            </a:r>
            <a:endParaRPr>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rPr b="1" lang="fr-CA">
                <a:solidFill>
                  <a:schemeClr val="dk1"/>
                </a:solidFill>
                <a:latin typeface="Century Gothic"/>
                <a:ea typeface="Century Gothic"/>
                <a:cs typeface="Century Gothic"/>
                <a:sym typeface="Century Gothic"/>
              </a:rPr>
              <a:t>Note to teacher:</a:t>
            </a:r>
            <a:r>
              <a:rPr lang="fr-CA">
                <a:solidFill>
                  <a:schemeClr val="dk1"/>
                </a:solidFill>
                <a:latin typeface="Century Gothic"/>
                <a:ea typeface="Century Gothic"/>
                <a:cs typeface="Century Gothic"/>
                <a:sym typeface="Century Gothic"/>
              </a:rPr>
              <a:t> A </a:t>
            </a:r>
            <a:r>
              <a:rPr lang="fr-CA" u="sng">
                <a:solidFill>
                  <a:schemeClr val="hlink"/>
                </a:solidFill>
                <a:latin typeface="Century Gothic"/>
                <a:ea typeface="Century Gothic"/>
                <a:cs typeface="Century Gothic"/>
                <a:sym typeface="Century Gothic"/>
                <a:hlinkClick r:id="rId2"/>
              </a:rPr>
              <a:t>video</a:t>
            </a:r>
            <a:r>
              <a:rPr lang="fr-CA">
                <a:solidFill>
                  <a:schemeClr val="dk1"/>
                </a:solidFill>
                <a:latin typeface="Century Gothic"/>
                <a:ea typeface="Century Gothic"/>
                <a:cs typeface="Century Gothic"/>
                <a:sym typeface="Century Gothic"/>
              </a:rPr>
              <a:t> explaining the 17 sustainable development goals defined by the UN.</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fr-CA">
                <a:latin typeface="Century Gothic"/>
                <a:ea typeface="Century Gothic"/>
                <a:cs typeface="Century Gothic"/>
                <a:sym typeface="Century Gothic"/>
              </a:rPr>
              <a:t>These logos represent various issues. Have students describe what they see in each logo.</a:t>
            </a:r>
            <a:endParaRPr>
              <a:latin typeface="Century Gothic"/>
              <a:ea typeface="Century Gothic"/>
              <a:cs typeface="Century Gothic"/>
              <a:sym typeface="Century Gothic"/>
            </a:endParaRPr>
          </a:p>
          <a:p>
            <a:pPr indent="0" lvl="0" marL="0" marR="0" rtl="0" algn="l">
              <a:lnSpc>
                <a:spcPct val="100000"/>
              </a:lnSpc>
              <a:spcBef>
                <a:spcPts val="0"/>
              </a:spcBef>
              <a:spcAft>
                <a:spcPts val="0"/>
              </a:spcAft>
              <a:buClr>
                <a:srgbClr val="000000"/>
              </a:buClr>
              <a:buSzPts val="1400"/>
              <a:buFont typeface="Arial"/>
              <a:buNone/>
            </a:pPr>
            <a:r>
              <a:rPr lang="fr-CA">
                <a:latin typeface="Century Gothic"/>
                <a:ea typeface="Century Gothic"/>
                <a:cs typeface="Century Gothic"/>
                <a:sym typeface="Century Gothic"/>
              </a:rPr>
              <a:t>Have students discuss potential actions that could be taken or actions they are already taking.</a:t>
            </a:r>
            <a:r>
              <a:rPr lang="fr-CA">
                <a:latin typeface="Century Gothic"/>
                <a:ea typeface="Century Gothic"/>
                <a:cs typeface="Century Gothic"/>
                <a:sym typeface="Century Gothic"/>
              </a:rPr>
              <a:t>Have students discuss what actions that could be taken or that they are already taking. </a:t>
            </a:r>
            <a:endParaRPr>
              <a:latin typeface="Century Gothic"/>
              <a:ea typeface="Century Gothic"/>
              <a:cs typeface="Century Gothic"/>
              <a:sym typeface="Century Gothic"/>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fr-CA">
                <a:solidFill>
                  <a:schemeClr val="dk1"/>
                </a:solidFill>
                <a:latin typeface="Century Gothic"/>
                <a:ea typeface="Century Gothic"/>
                <a:cs typeface="Century Gothic"/>
                <a:sym typeface="Century Gothic"/>
              </a:rPr>
              <a:t>Suggestions</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100"/>
              <a:buNone/>
            </a:pPr>
            <a:r>
              <a:rPr lang="fr-CA">
                <a:solidFill>
                  <a:schemeClr val="dk1"/>
                </a:solidFill>
                <a:latin typeface="Century Gothic"/>
                <a:ea typeface="Century Gothic"/>
                <a:cs typeface="Century Gothic"/>
                <a:sym typeface="Century Gothic"/>
              </a:rPr>
              <a:t>Food waste </a:t>
            </a:r>
            <a:r>
              <a:rPr lang="fr-CA" u="sng">
                <a:solidFill>
                  <a:schemeClr val="hlink"/>
                </a:solidFill>
                <a:latin typeface="Century Gothic"/>
                <a:ea typeface="Century Gothic"/>
                <a:cs typeface="Century Gothic"/>
                <a:sym typeface="Century Gothic"/>
                <a:hlinkClick r:id="rId2"/>
              </a:rPr>
              <a:t>https://youtu.be/ishA6kry8nc</a:t>
            </a:r>
            <a:r>
              <a:rPr lang="fr-CA">
                <a:solidFill>
                  <a:schemeClr val="dk1"/>
                </a:solidFill>
                <a:latin typeface="Century Gothic"/>
                <a:ea typeface="Century Gothic"/>
                <a:cs typeface="Century Gothic"/>
                <a:sym typeface="Century Gothic"/>
              </a:rPr>
              <a:t>  or </a:t>
            </a:r>
            <a:r>
              <a:rPr lang="fr-CA" u="sng">
                <a:solidFill>
                  <a:schemeClr val="hlink"/>
                </a:solidFill>
                <a:latin typeface="Century Gothic"/>
                <a:ea typeface="Century Gothic"/>
                <a:cs typeface="Century Gothic"/>
                <a:sym typeface="Century Gothic"/>
                <a:hlinkClick r:id="rId3"/>
              </a:rPr>
              <a:t>https://www.youtube.com/watch?v=0eqxgvZNn0I</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rPr lang="fr-CA">
                <a:solidFill>
                  <a:schemeClr val="dk1"/>
                </a:solidFill>
                <a:latin typeface="Century Gothic"/>
                <a:ea typeface="Century Gothic"/>
                <a:cs typeface="Century Gothic"/>
                <a:sym typeface="Century Gothic"/>
              </a:rPr>
              <a:t>Waste reduction: </a:t>
            </a:r>
            <a:r>
              <a:rPr lang="fr-CA" u="sng">
                <a:solidFill>
                  <a:schemeClr val="hlink"/>
                </a:solidFill>
                <a:latin typeface="Century Gothic"/>
                <a:ea typeface="Century Gothic"/>
                <a:cs typeface="Century Gothic"/>
                <a:sym typeface="Century Gothic"/>
                <a:hlinkClick r:id="rId4"/>
              </a:rPr>
              <a:t>https://youtu.be/TPG6E4nxtSw</a:t>
            </a:r>
            <a:r>
              <a:rPr lang="fr-CA">
                <a:solidFill>
                  <a:schemeClr val="dk1"/>
                </a:solidFill>
                <a:latin typeface="Century Gothic"/>
                <a:ea typeface="Century Gothic"/>
                <a:cs typeface="Century Gothic"/>
                <a:sym typeface="Century Gothic"/>
              </a:rPr>
              <a:t> or </a:t>
            </a:r>
            <a:r>
              <a:rPr lang="fr-CA" u="sng">
                <a:solidFill>
                  <a:schemeClr val="hlink"/>
                </a:solidFill>
                <a:latin typeface="Century Gothic"/>
                <a:ea typeface="Century Gothic"/>
                <a:cs typeface="Century Gothic"/>
                <a:sym typeface="Century Gothic"/>
                <a:hlinkClick r:id="rId5"/>
              </a:rPr>
              <a:t>https://www.youtube.com/watch?v=EGzg77rx7Uo</a:t>
            </a:r>
            <a:r>
              <a:rPr lang="fr-CA">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2" name="Google Shape;26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269" name="Google Shape;269;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7" name="Google Shape;27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8" name="Google Shape;29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1db6481807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150" name="Google Shape;150;g31db6481807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5" name="Google Shape;32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sz="1300">
              <a:solidFill>
                <a:schemeClr val="dk1"/>
              </a:solidFill>
              <a:latin typeface="Century Gothic"/>
              <a:ea typeface="Century Gothic"/>
              <a:cs typeface="Century Gothic"/>
              <a:sym typeface="Century 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fr-CA" u="sng">
                <a:solidFill>
                  <a:schemeClr val="hlink"/>
                </a:solidFill>
                <a:hlinkClick r:id="rId2"/>
              </a:rPr>
              <a:t>https://en.wikipedia.org/wiki/Sustainable_Development_Goals#/media/File:Sustainable_Development_Goals.svg</a:t>
            </a:r>
            <a:r>
              <a:rPr lang="fr-CA"/>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4.png"/><Relationship Id="rId4" Type="http://schemas.openxmlformats.org/officeDocument/2006/relationships/image" Target="../media/image3.png"/><Relationship Id="rId5"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type="blank">
  <p:cSld name="BLANK">
    <p:spTree>
      <p:nvGrpSpPr>
        <p:cNvPr id="9" name="Shape 9"/>
        <p:cNvGrpSpPr/>
        <p:nvPr/>
      </p:nvGrpSpPr>
      <p:grpSpPr>
        <a:xfrm>
          <a:off x="0" y="0"/>
          <a:ext cx="0" cy="0"/>
          <a:chOff x="0" y="0"/>
          <a:chExt cx="0" cy="0"/>
        </a:xfrm>
      </p:grpSpPr>
      <p:sp>
        <p:nvSpPr>
          <p:cNvPr id="10" name="Google Shape;10;p2"/>
          <p:cNvSpPr/>
          <p:nvPr/>
        </p:nvSpPr>
        <p:spPr>
          <a:xfrm rot="10800000">
            <a:off x="18" y="4453920"/>
            <a:ext cx="9143982" cy="689580"/>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 name="Google Shape;11;p2"/>
          <p:cNvCxnSpPr/>
          <p:nvPr/>
        </p:nvCxnSpPr>
        <p:spPr>
          <a:xfrm>
            <a:off x="967311" y="1440197"/>
            <a:ext cx="7209300" cy="0"/>
          </a:xfrm>
          <a:prstGeom prst="straightConnector1">
            <a:avLst/>
          </a:prstGeom>
          <a:noFill/>
          <a:ln cap="flat" cmpd="sng" w="19050">
            <a:solidFill>
              <a:schemeClr val="dk1"/>
            </a:solidFill>
            <a:prstDash val="solid"/>
            <a:round/>
            <a:headEnd len="sm" w="sm" type="none"/>
            <a:tailEnd len="sm" w="sm" type="none"/>
          </a:ln>
        </p:spPr>
      </p:cxnSp>
      <p:cxnSp>
        <p:nvCxnSpPr>
          <p:cNvPr id="12" name="Google Shape;12;p2"/>
          <p:cNvCxnSpPr/>
          <p:nvPr/>
        </p:nvCxnSpPr>
        <p:spPr>
          <a:xfrm>
            <a:off x="1057659" y="3223174"/>
            <a:ext cx="7209300" cy="0"/>
          </a:xfrm>
          <a:prstGeom prst="straightConnector1">
            <a:avLst/>
          </a:prstGeom>
          <a:noFill/>
          <a:ln cap="flat" cmpd="sng" w="19050">
            <a:solidFill>
              <a:schemeClr val="dk1"/>
            </a:solidFill>
            <a:prstDash val="solid"/>
            <a:round/>
            <a:headEnd len="sm" w="sm" type="none"/>
            <a:tailEnd len="sm" w="sm" type="none"/>
          </a:ln>
        </p:spPr>
      </p:cxnSp>
      <p:sp>
        <p:nvSpPr>
          <p:cNvPr id="13" name="Google Shape;13;p2"/>
          <p:cNvSpPr/>
          <p:nvPr/>
        </p:nvSpPr>
        <p:spPr>
          <a:xfrm>
            <a:off x="3573694" y="2929698"/>
            <a:ext cx="2177100" cy="587100"/>
          </a:xfrm>
          <a:prstGeom prst="roundRect">
            <a:avLst>
              <a:gd fmla="val 16667" name="adj"/>
            </a:avLst>
          </a:prstGeom>
          <a:solidFill>
            <a:schemeClr val="lt2"/>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4" name="Google Shape;14;p2"/>
          <p:cNvSpPr txBox="1"/>
          <p:nvPr>
            <p:ph type="title"/>
          </p:nvPr>
        </p:nvSpPr>
        <p:spPr>
          <a:xfrm>
            <a:off x="1027300" y="1599688"/>
            <a:ext cx="7269900" cy="14640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4700"/>
              <a:buFont typeface="Fira Sans"/>
              <a:buNone/>
              <a:defRPr b="1" sz="4700">
                <a:latin typeface="Fira Sans"/>
                <a:ea typeface="Fira Sans"/>
                <a:cs typeface="Fira Sans"/>
                <a:sym typeface="Fira Sans"/>
              </a:defRPr>
            </a:lvl2pPr>
            <a:lvl3pPr lvl="2" algn="ctr">
              <a:lnSpc>
                <a:spcPct val="100000"/>
              </a:lnSpc>
              <a:spcBef>
                <a:spcPts val="0"/>
              </a:spcBef>
              <a:spcAft>
                <a:spcPts val="0"/>
              </a:spcAft>
              <a:buSzPts val="4700"/>
              <a:buFont typeface="Fira Sans"/>
              <a:buNone/>
              <a:defRPr b="1" sz="4700">
                <a:latin typeface="Fira Sans"/>
                <a:ea typeface="Fira Sans"/>
                <a:cs typeface="Fira Sans"/>
                <a:sym typeface="Fira Sans"/>
              </a:defRPr>
            </a:lvl3pPr>
            <a:lvl4pPr lvl="3" algn="ctr">
              <a:lnSpc>
                <a:spcPct val="100000"/>
              </a:lnSpc>
              <a:spcBef>
                <a:spcPts val="0"/>
              </a:spcBef>
              <a:spcAft>
                <a:spcPts val="0"/>
              </a:spcAft>
              <a:buSzPts val="4700"/>
              <a:buFont typeface="Fira Sans"/>
              <a:buNone/>
              <a:defRPr b="1" sz="4700">
                <a:latin typeface="Fira Sans"/>
                <a:ea typeface="Fira Sans"/>
                <a:cs typeface="Fira Sans"/>
                <a:sym typeface="Fira Sans"/>
              </a:defRPr>
            </a:lvl4pPr>
            <a:lvl5pPr lvl="4" algn="ctr">
              <a:lnSpc>
                <a:spcPct val="100000"/>
              </a:lnSpc>
              <a:spcBef>
                <a:spcPts val="0"/>
              </a:spcBef>
              <a:spcAft>
                <a:spcPts val="0"/>
              </a:spcAft>
              <a:buSzPts val="4700"/>
              <a:buFont typeface="Fira Sans"/>
              <a:buNone/>
              <a:defRPr b="1" sz="4700">
                <a:latin typeface="Fira Sans"/>
                <a:ea typeface="Fira Sans"/>
                <a:cs typeface="Fira Sans"/>
                <a:sym typeface="Fira Sans"/>
              </a:defRPr>
            </a:lvl5pPr>
            <a:lvl6pPr lvl="5" algn="ctr">
              <a:lnSpc>
                <a:spcPct val="100000"/>
              </a:lnSpc>
              <a:spcBef>
                <a:spcPts val="0"/>
              </a:spcBef>
              <a:spcAft>
                <a:spcPts val="0"/>
              </a:spcAft>
              <a:buSzPts val="4700"/>
              <a:buFont typeface="Fira Sans"/>
              <a:buNone/>
              <a:defRPr b="1" sz="4700">
                <a:latin typeface="Fira Sans"/>
                <a:ea typeface="Fira Sans"/>
                <a:cs typeface="Fira Sans"/>
                <a:sym typeface="Fira Sans"/>
              </a:defRPr>
            </a:lvl6pPr>
            <a:lvl7pPr lvl="6" algn="ctr">
              <a:lnSpc>
                <a:spcPct val="100000"/>
              </a:lnSpc>
              <a:spcBef>
                <a:spcPts val="0"/>
              </a:spcBef>
              <a:spcAft>
                <a:spcPts val="0"/>
              </a:spcAft>
              <a:buSzPts val="4700"/>
              <a:buFont typeface="Fira Sans"/>
              <a:buNone/>
              <a:defRPr b="1" sz="4700">
                <a:latin typeface="Fira Sans"/>
                <a:ea typeface="Fira Sans"/>
                <a:cs typeface="Fira Sans"/>
                <a:sym typeface="Fira Sans"/>
              </a:defRPr>
            </a:lvl7pPr>
            <a:lvl8pPr lvl="7" algn="ctr">
              <a:lnSpc>
                <a:spcPct val="100000"/>
              </a:lnSpc>
              <a:spcBef>
                <a:spcPts val="0"/>
              </a:spcBef>
              <a:spcAft>
                <a:spcPts val="0"/>
              </a:spcAft>
              <a:buSzPts val="4700"/>
              <a:buFont typeface="Fira Sans"/>
              <a:buNone/>
              <a:defRPr b="1" sz="4700">
                <a:latin typeface="Fira Sans"/>
                <a:ea typeface="Fira Sans"/>
                <a:cs typeface="Fira Sans"/>
                <a:sym typeface="Fira Sans"/>
              </a:defRPr>
            </a:lvl8pPr>
            <a:lvl9pPr lvl="8" algn="ctr">
              <a:lnSpc>
                <a:spcPct val="100000"/>
              </a:lnSpc>
              <a:spcBef>
                <a:spcPts val="0"/>
              </a:spcBef>
              <a:spcAft>
                <a:spcPts val="0"/>
              </a:spcAft>
              <a:buSzPts val="4700"/>
              <a:buFont typeface="Fira Sans"/>
              <a:buNone/>
              <a:defRPr b="1" sz="4700">
                <a:latin typeface="Fira Sans"/>
                <a:ea typeface="Fira Sans"/>
                <a:cs typeface="Fira Sans"/>
                <a:sym typeface="Fira Sans"/>
              </a:defRPr>
            </a:lvl9pPr>
          </a:lstStyle>
          <a:p/>
        </p:txBody>
      </p:sp>
      <p:pic>
        <p:nvPicPr>
          <p:cNvPr id="15" name="Google Shape;15;p2"/>
          <p:cNvPicPr preferRelativeResize="0"/>
          <p:nvPr/>
        </p:nvPicPr>
        <p:blipFill rotWithShape="1">
          <a:blip r:embed="rId2">
            <a:alphaModFix/>
          </a:blip>
          <a:srcRect b="0" l="0" r="0" t="0"/>
          <a:stretch/>
        </p:blipFill>
        <p:spPr>
          <a:xfrm>
            <a:off x="8266945" y="4612201"/>
            <a:ext cx="788383" cy="373024"/>
          </a:xfrm>
          <a:prstGeom prst="rect">
            <a:avLst/>
          </a:prstGeom>
          <a:noFill/>
          <a:ln>
            <a:noFill/>
          </a:ln>
        </p:spPr>
      </p:pic>
      <p:pic>
        <p:nvPicPr>
          <p:cNvPr id="16" name="Google Shape;16;p2"/>
          <p:cNvPicPr preferRelativeResize="0"/>
          <p:nvPr/>
        </p:nvPicPr>
        <p:blipFill rotWithShape="1">
          <a:blip r:embed="rId3">
            <a:alphaModFix/>
          </a:blip>
          <a:srcRect b="0" l="0" r="0" t="0"/>
          <a:stretch/>
        </p:blipFill>
        <p:spPr>
          <a:xfrm>
            <a:off x="111100" y="4710125"/>
            <a:ext cx="308050" cy="310676"/>
          </a:xfrm>
          <a:prstGeom prst="rect">
            <a:avLst/>
          </a:prstGeom>
          <a:noFill/>
          <a:ln>
            <a:noFill/>
          </a:ln>
        </p:spPr>
      </p:pic>
      <p:sp>
        <p:nvSpPr>
          <p:cNvPr id="17" name="Google Shape;17;p2"/>
          <p:cNvSpPr txBox="1"/>
          <p:nvPr>
            <p:ph idx="1" type="subTitle"/>
          </p:nvPr>
        </p:nvSpPr>
        <p:spPr>
          <a:xfrm>
            <a:off x="3709700" y="3027050"/>
            <a:ext cx="1904400" cy="393600"/>
          </a:xfrm>
          <a:prstGeom prst="rect">
            <a:avLst/>
          </a:prstGeom>
          <a:noFill/>
          <a:ln>
            <a:noFill/>
          </a:ln>
        </p:spPr>
        <p:txBody>
          <a:bodyPr anchorCtr="0" anchor="ctr" bIns="91425" lIns="91425" spcFirstLastPara="1" rIns="91425" wrap="square" tIns="91425">
            <a:normAutofit/>
          </a:bodyPr>
          <a:lstStyle>
            <a:lvl1pPr lvl="0" algn="ctr">
              <a:lnSpc>
                <a:spcPct val="115000"/>
              </a:lnSpc>
              <a:spcBef>
                <a:spcPts val="0"/>
              </a:spcBef>
              <a:spcAft>
                <a:spcPts val="0"/>
              </a:spcAft>
              <a:buClr>
                <a:schemeClr val="lt1"/>
              </a:buClr>
              <a:buSzPts val="2200"/>
              <a:buNone/>
              <a:defRPr b="1" sz="2200">
                <a:solidFill>
                  <a:schemeClr val="lt1"/>
                </a:solidFill>
              </a:defRPr>
            </a:lvl1pPr>
            <a:lvl2pPr lvl="1" algn="ctr">
              <a:lnSpc>
                <a:spcPct val="115000"/>
              </a:lnSpc>
              <a:spcBef>
                <a:spcPts val="0"/>
              </a:spcBef>
              <a:spcAft>
                <a:spcPts val="0"/>
              </a:spcAft>
              <a:buClr>
                <a:schemeClr val="lt1"/>
              </a:buClr>
              <a:buSzPts val="1800"/>
              <a:buNone/>
              <a:defRPr b="1" sz="1800">
                <a:solidFill>
                  <a:schemeClr val="lt1"/>
                </a:solidFill>
              </a:defRPr>
            </a:lvl2pPr>
            <a:lvl3pPr lvl="2" algn="ctr">
              <a:lnSpc>
                <a:spcPct val="115000"/>
              </a:lnSpc>
              <a:spcBef>
                <a:spcPts val="0"/>
              </a:spcBef>
              <a:spcAft>
                <a:spcPts val="0"/>
              </a:spcAft>
              <a:buClr>
                <a:schemeClr val="lt1"/>
              </a:buClr>
              <a:buSzPts val="1800"/>
              <a:buNone/>
              <a:defRPr b="1" sz="1800">
                <a:solidFill>
                  <a:schemeClr val="lt1"/>
                </a:solidFill>
              </a:defRPr>
            </a:lvl3pPr>
            <a:lvl4pPr lvl="3" algn="ctr">
              <a:lnSpc>
                <a:spcPct val="115000"/>
              </a:lnSpc>
              <a:spcBef>
                <a:spcPts val="0"/>
              </a:spcBef>
              <a:spcAft>
                <a:spcPts val="0"/>
              </a:spcAft>
              <a:buClr>
                <a:schemeClr val="lt1"/>
              </a:buClr>
              <a:buSzPts val="1800"/>
              <a:buNone/>
              <a:defRPr b="1" sz="1800">
                <a:solidFill>
                  <a:schemeClr val="lt1"/>
                </a:solidFill>
              </a:defRPr>
            </a:lvl4pPr>
            <a:lvl5pPr lvl="4" algn="ctr">
              <a:lnSpc>
                <a:spcPct val="115000"/>
              </a:lnSpc>
              <a:spcBef>
                <a:spcPts val="0"/>
              </a:spcBef>
              <a:spcAft>
                <a:spcPts val="0"/>
              </a:spcAft>
              <a:buClr>
                <a:schemeClr val="lt1"/>
              </a:buClr>
              <a:buSzPts val="1800"/>
              <a:buNone/>
              <a:defRPr b="1" sz="1800">
                <a:solidFill>
                  <a:schemeClr val="lt1"/>
                </a:solidFill>
              </a:defRPr>
            </a:lvl5pPr>
            <a:lvl6pPr lvl="5" algn="ctr">
              <a:lnSpc>
                <a:spcPct val="115000"/>
              </a:lnSpc>
              <a:spcBef>
                <a:spcPts val="0"/>
              </a:spcBef>
              <a:spcAft>
                <a:spcPts val="0"/>
              </a:spcAft>
              <a:buClr>
                <a:schemeClr val="lt1"/>
              </a:buClr>
              <a:buSzPts val="1800"/>
              <a:buNone/>
              <a:defRPr b="1" sz="1800">
                <a:solidFill>
                  <a:schemeClr val="lt1"/>
                </a:solidFill>
              </a:defRPr>
            </a:lvl6pPr>
            <a:lvl7pPr lvl="6" algn="ctr">
              <a:lnSpc>
                <a:spcPct val="115000"/>
              </a:lnSpc>
              <a:spcBef>
                <a:spcPts val="0"/>
              </a:spcBef>
              <a:spcAft>
                <a:spcPts val="0"/>
              </a:spcAft>
              <a:buClr>
                <a:schemeClr val="lt1"/>
              </a:buClr>
              <a:buSzPts val="1800"/>
              <a:buNone/>
              <a:defRPr b="1" sz="1800">
                <a:solidFill>
                  <a:schemeClr val="lt1"/>
                </a:solidFill>
              </a:defRPr>
            </a:lvl7pPr>
            <a:lvl8pPr lvl="7" algn="ctr">
              <a:lnSpc>
                <a:spcPct val="115000"/>
              </a:lnSpc>
              <a:spcBef>
                <a:spcPts val="0"/>
              </a:spcBef>
              <a:spcAft>
                <a:spcPts val="0"/>
              </a:spcAft>
              <a:buClr>
                <a:schemeClr val="lt1"/>
              </a:buClr>
              <a:buSzPts val="1800"/>
              <a:buNone/>
              <a:defRPr b="1" sz="1800">
                <a:solidFill>
                  <a:schemeClr val="lt1"/>
                </a:solidFill>
              </a:defRPr>
            </a:lvl8pPr>
            <a:lvl9pPr lvl="8" algn="ctr">
              <a:lnSpc>
                <a:spcPct val="115000"/>
              </a:lnSpc>
              <a:spcBef>
                <a:spcPts val="0"/>
              </a:spcBef>
              <a:spcAft>
                <a:spcPts val="0"/>
              </a:spcAft>
              <a:buClr>
                <a:schemeClr val="lt1"/>
              </a:buClr>
              <a:buSzPts val="1800"/>
              <a:buNone/>
              <a:defRPr b="1" sz="1800">
                <a:solidFill>
                  <a:schemeClr val="lt1"/>
                </a:solidFill>
              </a:defRPr>
            </a:lvl9pPr>
          </a:lstStyle>
          <a:p/>
        </p:txBody>
      </p:sp>
      <p:sp>
        <p:nvSpPr>
          <p:cNvPr id="18" name="Google Shape;18;p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question bas de page">
  <p:cSld name="TITLE_AND_BODY_1">
    <p:spTree>
      <p:nvGrpSpPr>
        <p:cNvPr id="85" name="Shape 85"/>
        <p:cNvGrpSpPr/>
        <p:nvPr/>
      </p:nvGrpSpPr>
      <p:grpSpPr>
        <a:xfrm>
          <a:off x="0" y="0"/>
          <a:ext cx="0" cy="0"/>
          <a:chOff x="0" y="0"/>
          <a:chExt cx="0" cy="0"/>
        </a:xfrm>
      </p:grpSpPr>
      <p:sp>
        <p:nvSpPr>
          <p:cNvPr id="86" name="Google Shape;86;p11"/>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1"/>
          <p:cNvSpPr/>
          <p:nvPr/>
        </p:nvSpPr>
        <p:spPr>
          <a:xfrm>
            <a:off x="0" y="4604700"/>
            <a:ext cx="9144000" cy="538800"/>
          </a:xfrm>
          <a:prstGeom prst="rect">
            <a:avLst/>
          </a:prstGeom>
          <a:solidFill>
            <a:srgbClr val="000000">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 name="Google Shape;88;p11"/>
          <p:cNvPicPr preferRelativeResize="0"/>
          <p:nvPr/>
        </p:nvPicPr>
        <p:blipFill rotWithShape="1">
          <a:blip r:embed="rId2">
            <a:alphaModFix/>
          </a:blip>
          <a:srcRect b="0" l="0" r="0" t="0"/>
          <a:stretch/>
        </p:blipFill>
        <p:spPr>
          <a:xfrm rot="965337">
            <a:off x="98179" y="3530850"/>
            <a:ext cx="1269777" cy="1722250"/>
          </a:xfrm>
          <a:prstGeom prst="rect">
            <a:avLst/>
          </a:prstGeom>
          <a:noFill/>
          <a:ln>
            <a:noFill/>
          </a:ln>
        </p:spPr>
      </p:pic>
      <p:sp>
        <p:nvSpPr>
          <p:cNvPr id="89" name="Google Shape;89;p11"/>
          <p:cNvSpPr txBox="1"/>
          <p:nvPr>
            <p:ph idx="1" type="subTitle"/>
          </p:nvPr>
        </p:nvSpPr>
        <p:spPr>
          <a:xfrm>
            <a:off x="1331875" y="4677300"/>
            <a:ext cx="7689300" cy="3936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100"/>
              <a:buNone/>
              <a:defRPr b="1" sz="21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cxnSp>
        <p:nvCxnSpPr>
          <p:cNvPr id="90" name="Google Shape;90;p11"/>
          <p:cNvCxnSpPr/>
          <p:nvPr/>
        </p:nvCxnSpPr>
        <p:spPr>
          <a:xfrm>
            <a:off x="149325" y="164725"/>
            <a:ext cx="3154500" cy="0"/>
          </a:xfrm>
          <a:prstGeom prst="straightConnector1">
            <a:avLst/>
          </a:prstGeom>
          <a:noFill/>
          <a:ln cap="flat" cmpd="sng" w="19050">
            <a:solidFill>
              <a:schemeClr val="dk1"/>
            </a:solidFill>
            <a:prstDash val="solid"/>
            <a:round/>
            <a:headEnd len="sm" w="sm" type="none"/>
            <a:tailEnd len="sm" w="sm" type="none"/>
          </a:ln>
        </p:spPr>
      </p:cxnSp>
      <p:cxnSp>
        <p:nvCxnSpPr>
          <p:cNvPr id="91" name="Google Shape;91;p11"/>
          <p:cNvCxnSpPr/>
          <p:nvPr/>
        </p:nvCxnSpPr>
        <p:spPr>
          <a:xfrm>
            <a:off x="150321" y="783600"/>
            <a:ext cx="3153000" cy="0"/>
          </a:xfrm>
          <a:prstGeom prst="straightConnector1">
            <a:avLst/>
          </a:prstGeom>
          <a:noFill/>
          <a:ln cap="flat" cmpd="sng" w="19050">
            <a:solidFill>
              <a:schemeClr val="dk1"/>
            </a:solidFill>
            <a:prstDash val="solid"/>
            <a:round/>
            <a:headEnd len="sm" w="sm" type="none"/>
            <a:tailEnd len="sm" w="sm" type="none"/>
          </a:ln>
        </p:spPr>
      </p:cxnSp>
      <p:sp>
        <p:nvSpPr>
          <p:cNvPr id="92" name="Google Shape;92;p11"/>
          <p:cNvSpPr txBox="1"/>
          <p:nvPr>
            <p:ph type="title"/>
          </p:nvPr>
        </p:nvSpPr>
        <p:spPr>
          <a:xfrm>
            <a:off x="149725" y="257550"/>
            <a:ext cx="3153000" cy="411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93" name="Google Shape;93;p11"/>
          <p:cNvSpPr txBox="1"/>
          <p:nvPr>
            <p:ph idx="12" type="sldNum"/>
          </p:nvPr>
        </p:nvSpPr>
        <p:spPr>
          <a:xfrm>
            <a:off x="8531333" y="46772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bg>
      <p:bgPr>
        <a:solidFill>
          <a:schemeClr val="accent1"/>
        </a:solidFill>
      </p:bgPr>
    </p:bg>
    <p:spTree>
      <p:nvGrpSpPr>
        <p:cNvPr id="94" name="Shape 94"/>
        <p:cNvGrpSpPr/>
        <p:nvPr/>
      </p:nvGrpSpPr>
      <p:grpSpPr>
        <a:xfrm>
          <a:off x="0" y="0"/>
          <a:ext cx="0" cy="0"/>
          <a:chOff x="0" y="0"/>
          <a:chExt cx="0" cy="0"/>
        </a:xfrm>
      </p:grpSpPr>
      <p:sp>
        <p:nvSpPr>
          <p:cNvPr id="95" name="Google Shape;95;p12"/>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6" name="Google Shape;96;p12"/>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7" name="Google Shape;97;p12"/>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8" name="Google Shape;98;p12"/>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99" name="Google Shape;99;p12"/>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0" name="Google Shape;100;p12"/>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1" name="Google Shape;101;p12"/>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2" name="Google Shape;102;p12"/>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3" name="Google Shape;103;p12"/>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p:txBody>
      </p:sp>
      <p:sp>
        <p:nvSpPr>
          <p:cNvPr id="104" name="Google Shape;104;p12"/>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5" name="Google Shape;105;p12"/>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6" name="Google Shape;106;p12"/>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07" name="Google Shape;107;p1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p:cSld name="TITLE_AND_BODY_2">
    <p:spTree>
      <p:nvGrpSpPr>
        <p:cNvPr id="108" name="Shape 108"/>
        <p:cNvGrpSpPr/>
        <p:nvPr/>
      </p:nvGrpSpPr>
      <p:grpSpPr>
        <a:xfrm>
          <a:off x="0" y="0"/>
          <a:ext cx="0" cy="0"/>
          <a:chOff x="0" y="0"/>
          <a:chExt cx="0" cy="0"/>
        </a:xfrm>
      </p:grpSpPr>
      <p:sp>
        <p:nvSpPr>
          <p:cNvPr id="109" name="Google Shape;109;p13"/>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0" name="Google Shape;110;p13"/>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1" name="Google Shape;111;p13"/>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2" name="Google Shape;112;p13"/>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13" name="Google Shape;113;p13"/>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0"/>
              </a:spcBef>
              <a:spcAft>
                <a:spcPts val="0"/>
              </a:spcAft>
              <a:buSzPts val="2200"/>
              <a:buChar char="✗"/>
              <a:defRPr/>
            </a:lvl1pPr>
            <a:lvl2pPr indent="-368300" lvl="1" marL="914400" algn="l">
              <a:lnSpc>
                <a:spcPct val="100000"/>
              </a:lnSpc>
              <a:spcBef>
                <a:spcPts val="1000"/>
              </a:spcBef>
              <a:spcAft>
                <a:spcPts val="0"/>
              </a:spcAft>
              <a:buSzPts val="2200"/>
              <a:buChar char="✗"/>
              <a:defRPr/>
            </a:lvl2pPr>
            <a:lvl3pPr indent="-368300" lvl="2" marL="1371600" algn="l">
              <a:lnSpc>
                <a:spcPct val="100000"/>
              </a:lnSpc>
              <a:spcBef>
                <a:spcPts val="1000"/>
              </a:spcBef>
              <a:spcAft>
                <a:spcPts val="0"/>
              </a:spcAft>
              <a:buSzPts val="2200"/>
              <a:buChar char="■"/>
              <a:defRPr/>
            </a:lvl3pPr>
            <a:lvl4pPr indent="-368300" lvl="3" marL="1828800" algn="l">
              <a:lnSpc>
                <a:spcPct val="100000"/>
              </a:lnSpc>
              <a:spcBef>
                <a:spcPts val="1000"/>
              </a:spcBef>
              <a:spcAft>
                <a:spcPts val="0"/>
              </a:spcAft>
              <a:buSzPts val="2200"/>
              <a:buChar char="●"/>
              <a:defRPr/>
            </a:lvl4pPr>
            <a:lvl5pPr indent="-368300" lvl="4" marL="2286000" algn="l">
              <a:lnSpc>
                <a:spcPct val="100000"/>
              </a:lnSpc>
              <a:spcBef>
                <a:spcPts val="1000"/>
              </a:spcBef>
              <a:spcAft>
                <a:spcPts val="0"/>
              </a:spcAft>
              <a:buSzPts val="2200"/>
              <a:buChar char="○"/>
              <a:defRPr/>
            </a:lvl5pPr>
            <a:lvl6pPr indent="-368300" lvl="5" marL="2743200" algn="l">
              <a:lnSpc>
                <a:spcPct val="100000"/>
              </a:lnSpc>
              <a:spcBef>
                <a:spcPts val="1000"/>
              </a:spcBef>
              <a:spcAft>
                <a:spcPts val="0"/>
              </a:spcAft>
              <a:buSzPts val="2200"/>
              <a:buChar char="■"/>
              <a:defRPr/>
            </a:lvl6pPr>
            <a:lvl7pPr indent="-368300" lvl="6" marL="3200400" algn="l">
              <a:lnSpc>
                <a:spcPct val="100000"/>
              </a:lnSpc>
              <a:spcBef>
                <a:spcPts val="1000"/>
              </a:spcBef>
              <a:spcAft>
                <a:spcPts val="0"/>
              </a:spcAft>
              <a:buSzPts val="2200"/>
              <a:buChar char="●"/>
              <a:defRPr/>
            </a:lvl7pPr>
            <a:lvl8pPr indent="-368300" lvl="7" marL="3657600" algn="l">
              <a:lnSpc>
                <a:spcPct val="100000"/>
              </a:lnSpc>
              <a:spcBef>
                <a:spcPts val="1000"/>
              </a:spcBef>
              <a:spcAft>
                <a:spcPts val="0"/>
              </a:spcAft>
              <a:buSzPts val="2200"/>
              <a:buChar char="○"/>
              <a:defRPr/>
            </a:lvl8pPr>
            <a:lvl9pPr indent="-368300" lvl="8" marL="4114800" algn="l">
              <a:lnSpc>
                <a:spcPct val="100000"/>
              </a:lnSpc>
              <a:spcBef>
                <a:spcPts val="1000"/>
              </a:spcBef>
              <a:spcAft>
                <a:spcPts val="1000"/>
              </a:spcAft>
              <a:buSzPts val="2200"/>
              <a:buChar char="■"/>
              <a:defRPr/>
            </a:lvl9pPr>
          </a:lstStyle>
          <a:p/>
        </p:txBody>
      </p:sp>
      <p:sp>
        <p:nvSpPr>
          <p:cNvPr id="114" name="Google Shape;114;p13"/>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15" name="Google Shape;115;p13"/>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6" name="Google Shape;116;p13"/>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7" name="Google Shape;117;p13"/>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8" name="Google Shape;118;p13"/>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19" name="Google Shape;119;p13"/>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0" name="Google Shape;120;p13"/>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1" name="Google Shape;121;p13"/>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2" name="Shape 122"/>
        <p:cNvGrpSpPr/>
        <p:nvPr/>
      </p:nvGrpSpPr>
      <p:grpSpPr>
        <a:xfrm>
          <a:off x="0" y="0"/>
          <a:ext cx="0" cy="0"/>
          <a:chOff x="0" y="0"/>
          <a:chExt cx="0" cy="0"/>
        </a:xfrm>
      </p:grpSpPr>
      <p:sp>
        <p:nvSpPr>
          <p:cNvPr id="123" name="Google Shape;123;p14"/>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4" name="Google Shape;124;p14"/>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5" name="Google Shape;125;p14"/>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6" name="Google Shape;126;p1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127" name="Google Shape;127;p1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fr-CA"/>
              <a:t>‹#›</a:t>
            </a:fld>
            <a:endParaRPr/>
          </a:p>
        </p:txBody>
      </p:sp>
      <p:sp>
        <p:nvSpPr>
          <p:cNvPr id="128" name="Google Shape;128;p14"/>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29" name="Google Shape;129;p14"/>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0" name="Google Shape;130;p14"/>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1" name="Google Shape;131;p14"/>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2" name="Google Shape;132;p14"/>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3" name="Google Shape;133;p14"/>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4" name="Google Shape;134;p14"/>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5" name="Google Shape;135;p14"/>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36" name="Google Shape;136;p14"/>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_1">
    <p:spTree>
      <p:nvGrpSpPr>
        <p:cNvPr id="19" name="Shape 19"/>
        <p:cNvGrpSpPr/>
        <p:nvPr/>
      </p:nvGrpSpPr>
      <p:grpSpPr>
        <a:xfrm>
          <a:off x="0" y="0"/>
          <a:ext cx="0" cy="0"/>
          <a:chOff x="0" y="0"/>
          <a:chExt cx="0" cy="0"/>
        </a:xfrm>
      </p:grpSpPr>
      <p:sp>
        <p:nvSpPr>
          <p:cNvPr id="20" name="Google Shape;20;p3"/>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 name="Google Shape;21;p3"/>
          <p:cNvSpPr txBox="1"/>
          <p:nvPr>
            <p:ph type="ctrTitle"/>
          </p:nvPr>
        </p:nvSpPr>
        <p:spPr>
          <a:xfrm>
            <a:off x="1773500" y="1980025"/>
            <a:ext cx="5597100" cy="6711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22" name="Google Shape;22;p3"/>
          <p:cNvSpPr txBox="1"/>
          <p:nvPr>
            <p:ph idx="1" type="subTitle"/>
          </p:nvPr>
        </p:nvSpPr>
        <p:spPr>
          <a:xfrm>
            <a:off x="1773500" y="2664426"/>
            <a:ext cx="5597100" cy="386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23" name="Google Shape;23;p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 name="Google Shape;24;p3"/>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 name="Google Shape;25;p3"/>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 name="Google Shape;26;p3"/>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 name="Google Shape;27;p3"/>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 name="Google Shape;28;p3"/>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 name="Google Shape;29;p3"/>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 name="Google Shape;30;p3"/>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 name="Google Shape;31;p3"/>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2" name="Google Shape;32;p3"/>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 name="Google Shape;33;p3"/>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1"/>
                </a:solidFill>
                <a:latin typeface="Fira Sans"/>
                <a:ea typeface="Fira Sans"/>
                <a:cs typeface="Fira Sans"/>
                <a:sym typeface="Fira Sans"/>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tête de section" type="title">
  <p:cSld name="TITLE">
    <p:bg>
      <p:bgPr>
        <a:gradFill>
          <a:gsLst>
            <a:gs pos="0">
              <a:schemeClr val="accent2"/>
            </a:gs>
            <a:gs pos="100000">
              <a:srgbClr val="0850E0"/>
            </a:gs>
          </a:gsLst>
          <a:lin ang="5400012" scaled="0"/>
        </a:gradFill>
      </p:bgPr>
    </p:bg>
    <p:spTree>
      <p:nvGrpSpPr>
        <p:cNvPr id="34" name="Shape 34"/>
        <p:cNvGrpSpPr/>
        <p:nvPr/>
      </p:nvGrpSpPr>
      <p:grpSpPr>
        <a:xfrm>
          <a:off x="0" y="0"/>
          <a:ext cx="0" cy="0"/>
          <a:chOff x="0" y="0"/>
          <a:chExt cx="0" cy="0"/>
        </a:xfrm>
      </p:grpSpPr>
      <p:sp>
        <p:nvSpPr>
          <p:cNvPr id="35" name="Google Shape;3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p>
        </p:txBody>
      </p:sp>
      <p:pic>
        <p:nvPicPr>
          <p:cNvPr id="36" name="Google Shape;36;p4"/>
          <p:cNvPicPr preferRelativeResize="0"/>
          <p:nvPr/>
        </p:nvPicPr>
        <p:blipFill rotWithShape="1">
          <a:blip r:embed="rId2">
            <a:alphaModFix/>
          </a:blip>
          <a:srcRect b="0" l="0" r="0" t="0"/>
          <a:stretch/>
        </p:blipFill>
        <p:spPr>
          <a:xfrm>
            <a:off x="0" y="2241351"/>
            <a:ext cx="9144003" cy="2902149"/>
          </a:xfrm>
          <a:prstGeom prst="rect">
            <a:avLst/>
          </a:prstGeom>
          <a:noFill/>
          <a:ln>
            <a:noFill/>
          </a:ln>
        </p:spPr>
      </p:pic>
      <p:sp>
        <p:nvSpPr>
          <p:cNvPr id="37" name="Google Shape;37;p4"/>
          <p:cNvSpPr/>
          <p:nvPr/>
        </p:nvSpPr>
        <p:spPr>
          <a:xfrm>
            <a:off x="789575" y="1352925"/>
            <a:ext cx="7692000" cy="2227500"/>
          </a:xfrm>
          <a:prstGeom prst="roundRect">
            <a:avLst>
              <a:gd fmla="val 6712" name="adj"/>
            </a:avLst>
          </a:prstGeom>
          <a:solidFill>
            <a:schemeClr val="lt1"/>
          </a:solidFill>
          <a:ln cap="flat" cmpd="sng" w="2857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8" name="Google Shape;38;p4"/>
          <p:cNvPicPr preferRelativeResize="0"/>
          <p:nvPr/>
        </p:nvPicPr>
        <p:blipFill rotWithShape="1">
          <a:blip r:embed="rId3">
            <a:alphaModFix/>
          </a:blip>
          <a:srcRect b="0" l="0" r="0" t="0"/>
          <a:stretch/>
        </p:blipFill>
        <p:spPr>
          <a:xfrm rot="-14">
            <a:off x="3918679" y="566536"/>
            <a:ext cx="1376693" cy="1151274"/>
          </a:xfrm>
          <a:prstGeom prst="rect">
            <a:avLst/>
          </a:prstGeom>
          <a:noFill/>
          <a:ln>
            <a:noFill/>
          </a:ln>
        </p:spPr>
      </p:pic>
      <p:cxnSp>
        <p:nvCxnSpPr>
          <p:cNvPr id="39" name="Google Shape;39;p4"/>
          <p:cNvCxnSpPr/>
          <p:nvPr/>
        </p:nvCxnSpPr>
        <p:spPr>
          <a:xfrm>
            <a:off x="797450" y="1810200"/>
            <a:ext cx="7695300" cy="0"/>
          </a:xfrm>
          <a:prstGeom prst="straightConnector1">
            <a:avLst/>
          </a:prstGeom>
          <a:noFill/>
          <a:ln cap="flat" cmpd="sng" w="28575">
            <a:solidFill>
              <a:schemeClr val="dk1"/>
            </a:solidFill>
            <a:prstDash val="solid"/>
            <a:round/>
            <a:headEnd len="sm" w="sm" type="none"/>
            <a:tailEnd len="sm" w="sm" type="none"/>
          </a:ln>
        </p:spPr>
      </p:cxnSp>
      <p:sp>
        <p:nvSpPr>
          <p:cNvPr id="40" name="Google Shape;40;p4"/>
          <p:cNvSpPr/>
          <p:nvPr/>
        </p:nvSpPr>
        <p:spPr>
          <a:xfrm>
            <a:off x="8114700" y="1475250"/>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41" name="Google Shape;41;p4"/>
          <p:cNvSpPr/>
          <p:nvPr/>
        </p:nvSpPr>
        <p:spPr>
          <a:xfrm>
            <a:off x="7803700" y="1475250"/>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42" name="Google Shape;42;p4"/>
          <p:cNvSpPr/>
          <p:nvPr/>
        </p:nvSpPr>
        <p:spPr>
          <a:xfrm>
            <a:off x="7526550" y="1553088"/>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pic>
        <p:nvPicPr>
          <p:cNvPr id="43" name="Google Shape;43;p4"/>
          <p:cNvPicPr preferRelativeResize="0"/>
          <p:nvPr/>
        </p:nvPicPr>
        <p:blipFill rotWithShape="1">
          <a:blip r:embed="rId4">
            <a:alphaModFix/>
          </a:blip>
          <a:srcRect b="0" l="0" r="0" t="0"/>
          <a:stretch/>
        </p:blipFill>
        <p:spPr>
          <a:xfrm>
            <a:off x="8213795" y="4647776"/>
            <a:ext cx="788383" cy="373024"/>
          </a:xfrm>
          <a:prstGeom prst="rect">
            <a:avLst/>
          </a:prstGeom>
          <a:noFill/>
          <a:ln>
            <a:noFill/>
          </a:ln>
        </p:spPr>
      </p:pic>
      <p:pic>
        <p:nvPicPr>
          <p:cNvPr id="44" name="Google Shape;44;p4"/>
          <p:cNvPicPr preferRelativeResize="0"/>
          <p:nvPr/>
        </p:nvPicPr>
        <p:blipFill rotWithShape="1">
          <a:blip r:embed="rId5">
            <a:alphaModFix/>
          </a:blip>
          <a:srcRect b="0" l="0" r="0" t="0"/>
          <a:stretch/>
        </p:blipFill>
        <p:spPr>
          <a:xfrm>
            <a:off x="111100" y="4710125"/>
            <a:ext cx="308050" cy="310676"/>
          </a:xfrm>
          <a:prstGeom prst="rect">
            <a:avLst/>
          </a:prstGeom>
          <a:noFill/>
          <a:ln>
            <a:noFill/>
          </a:ln>
        </p:spPr>
      </p:pic>
      <p:sp>
        <p:nvSpPr>
          <p:cNvPr id="45" name="Google Shape;45;p4"/>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lvl1pPr lvl="0" algn="l">
              <a:lnSpc>
                <a:spcPct val="115000"/>
              </a:lnSpc>
              <a:spcBef>
                <a:spcPts val="0"/>
              </a:spcBef>
              <a:spcAft>
                <a:spcPts val="0"/>
              </a:spcAft>
              <a:buSzPts val="2200"/>
              <a:buFont typeface="Fira Mono"/>
              <a:buNone/>
              <a:defRPr b="1" sz="2200">
                <a:solidFill>
                  <a:schemeClr val="dk2"/>
                </a:solidFill>
                <a:latin typeface="Fira Mono"/>
                <a:ea typeface="Fira Mono"/>
                <a:cs typeface="Fira Mono"/>
                <a:sym typeface="Fira Mono"/>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46" name="Google Shape;46;p4"/>
          <p:cNvSpPr txBox="1"/>
          <p:nvPr>
            <p:ph type="title"/>
          </p:nvPr>
        </p:nvSpPr>
        <p:spPr>
          <a:xfrm>
            <a:off x="961100" y="2006700"/>
            <a:ext cx="7357200" cy="13794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Font typeface="Fira Sans"/>
              <a:buNone/>
              <a:defRPr b="1" sz="6000">
                <a:latin typeface="Fira Sans"/>
                <a:ea typeface="Fira Sans"/>
                <a:cs typeface="Fira Sans"/>
                <a:sym typeface="Fira Sans"/>
              </a:defRPr>
            </a:lvl2pPr>
            <a:lvl3pPr lvl="2" algn="ctr">
              <a:lnSpc>
                <a:spcPct val="100000"/>
              </a:lnSpc>
              <a:spcBef>
                <a:spcPts val="0"/>
              </a:spcBef>
              <a:spcAft>
                <a:spcPts val="0"/>
              </a:spcAft>
              <a:buSzPts val="6000"/>
              <a:buFont typeface="Fira Sans"/>
              <a:buNone/>
              <a:defRPr b="1" sz="6000">
                <a:latin typeface="Fira Sans"/>
                <a:ea typeface="Fira Sans"/>
                <a:cs typeface="Fira Sans"/>
                <a:sym typeface="Fira Sans"/>
              </a:defRPr>
            </a:lvl3pPr>
            <a:lvl4pPr lvl="3" algn="ctr">
              <a:lnSpc>
                <a:spcPct val="100000"/>
              </a:lnSpc>
              <a:spcBef>
                <a:spcPts val="0"/>
              </a:spcBef>
              <a:spcAft>
                <a:spcPts val="0"/>
              </a:spcAft>
              <a:buSzPts val="6000"/>
              <a:buFont typeface="Fira Sans"/>
              <a:buNone/>
              <a:defRPr b="1" sz="6000">
                <a:latin typeface="Fira Sans"/>
                <a:ea typeface="Fira Sans"/>
                <a:cs typeface="Fira Sans"/>
                <a:sym typeface="Fira Sans"/>
              </a:defRPr>
            </a:lvl4pPr>
            <a:lvl5pPr lvl="4" algn="ctr">
              <a:lnSpc>
                <a:spcPct val="100000"/>
              </a:lnSpc>
              <a:spcBef>
                <a:spcPts val="0"/>
              </a:spcBef>
              <a:spcAft>
                <a:spcPts val="0"/>
              </a:spcAft>
              <a:buSzPts val="6000"/>
              <a:buFont typeface="Fira Sans"/>
              <a:buNone/>
              <a:defRPr b="1" sz="6000">
                <a:latin typeface="Fira Sans"/>
                <a:ea typeface="Fira Sans"/>
                <a:cs typeface="Fira Sans"/>
                <a:sym typeface="Fira Sans"/>
              </a:defRPr>
            </a:lvl5pPr>
            <a:lvl6pPr lvl="5" algn="ctr">
              <a:lnSpc>
                <a:spcPct val="100000"/>
              </a:lnSpc>
              <a:spcBef>
                <a:spcPts val="0"/>
              </a:spcBef>
              <a:spcAft>
                <a:spcPts val="0"/>
              </a:spcAft>
              <a:buSzPts val="6000"/>
              <a:buFont typeface="Fira Sans"/>
              <a:buNone/>
              <a:defRPr b="1" sz="6000">
                <a:latin typeface="Fira Sans"/>
                <a:ea typeface="Fira Sans"/>
                <a:cs typeface="Fira Sans"/>
                <a:sym typeface="Fira Sans"/>
              </a:defRPr>
            </a:lvl6pPr>
            <a:lvl7pPr lvl="6" algn="ctr">
              <a:lnSpc>
                <a:spcPct val="100000"/>
              </a:lnSpc>
              <a:spcBef>
                <a:spcPts val="0"/>
              </a:spcBef>
              <a:spcAft>
                <a:spcPts val="0"/>
              </a:spcAft>
              <a:buSzPts val="6000"/>
              <a:buFont typeface="Fira Sans"/>
              <a:buNone/>
              <a:defRPr b="1" sz="6000">
                <a:latin typeface="Fira Sans"/>
                <a:ea typeface="Fira Sans"/>
                <a:cs typeface="Fira Sans"/>
                <a:sym typeface="Fira Sans"/>
              </a:defRPr>
            </a:lvl7pPr>
            <a:lvl8pPr lvl="7" algn="ctr">
              <a:lnSpc>
                <a:spcPct val="100000"/>
              </a:lnSpc>
              <a:spcBef>
                <a:spcPts val="0"/>
              </a:spcBef>
              <a:spcAft>
                <a:spcPts val="0"/>
              </a:spcAft>
              <a:buSzPts val="6000"/>
              <a:buFont typeface="Fira Sans"/>
              <a:buNone/>
              <a:defRPr b="1" sz="6000">
                <a:latin typeface="Fira Sans"/>
                <a:ea typeface="Fira Sans"/>
                <a:cs typeface="Fira Sans"/>
                <a:sym typeface="Fira Sans"/>
              </a:defRPr>
            </a:lvl8pPr>
            <a:lvl9pPr lvl="8" algn="ctr">
              <a:lnSpc>
                <a:spcPct val="100000"/>
              </a:lnSpc>
              <a:spcBef>
                <a:spcPts val="0"/>
              </a:spcBef>
              <a:spcAft>
                <a:spcPts val="0"/>
              </a:spcAft>
              <a:buSzPts val="6000"/>
              <a:buFont typeface="Fira Sans"/>
              <a:buNone/>
              <a:defRPr b="1" sz="6000">
                <a:latin typeface="Fira Sans"/>
                <a:ea typeface="Fira Sans"/>
                <a:cs typeface="Fira Sans"/>
                <a:sym typeface="Fira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2">
  <p:cSld name="SECTION_HEADER_1">
    <p:spTree>
      <p:nvGrpSpPr>
        <p:cNvPr id="47" name="Shape 47"/>
        <p:cNvGrpSpPr/>
        <p:nvPr/>
      </p:nvGrpSpPr>
      <p:grpSpPr>
        <a:xfrm>
          <a:off x="0" y="0"/>
          <a:ext cx="0" cy="0"/>
          <a:chOff x="0" y="0"/>
          <a:chExt cx="0" cy="0"/>
        </a:xfrm>
      </p:grpSpPr>
      <p:cxnSp>
        <p:nvCxnSpPr>
          <p:cNvPr id="48" name="Google Shape;48;p5"/>
          <p:cNvCxnSpPr/>
          <p:nvPr/>
        </p:nvCxnSpPr>
        <p:spPr>
          <a:xfrm>
            <a:off x="161886" y="188197"/>
            <a:ext cx="8801400" cy="0"/>
          </a:xfrm>
          <a:prstGeom prst="straightConnector1">
            <a:avLst/>
          </a:prstGeom>
          <a:noFill/>
          <a:ln cap="flat" cmpd="sng" w="19050">
            <a:solidFill>
              <a:schemeClr val="dk1"/>
            </a:solidFill>
            <a:prstDash val="solid"/>
            <a:round/>
            <a:headEnd len="sm" w="sm" type="none"/>
            <a:tailEnd len="sm" w="sm" type="none"/>
          </a:ln>
        </p:spPr>
      </p:cxnSp>
      <p:sp>
        <p:nvSpPr>
          <p:cNvPr id="49" name="Google Shape;49;p5"/>
          <p:cNvSpPr txBox="1"/>
          <p:nvPr>
            <p:ph type="title"/>
          </p:nvPr>
        </p:nvSpPr>
        <p:spPr>
          <a:xfrm>
            <a:off x="171313" y="249775"/>
            <a:ext cx="8801400" cy="66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0" name="Google Shape;50;p5"/>
          <p:cNvSpPr/>
          <p:nvPr/>
        </p:nvSpPr>
        <p:spPr>
          <a:xfrm rot="10800000">
            <a:off x="-9429" y="4643126"/>
            <a:ext cx="9170604" cy="533574"/>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5"/>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52" name="Shape 52"/>
        <p:cNvGrpSpPr/>
        <p:nvPr/>
      </p:nvGrpSpPr>
      <p:grpSpPr>
        <a:xfrm>
          <a:off x="0" y="0"/>
          <a:ext cx="0" cy="0"/>
          <a:chOff x="0" y="0"/>
          <a:chExt cx="0" cy="0"/>
        </a:xfrm>
      </p:grpSpPr>
      <p:sp>
        <p:nvSpPr>
          <p:cNvPr id="53" name="Google Shape;53;p6"/>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4" name="Google Shape;54;p6"/>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55" name="Google Shape;55;p6"/>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3400"/>
              <a:buNone/>
              <a:defRPr>
                <a:solidFill>
                  <a:schemeClr val="lt1"/>
                </a:solidFill>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56" name="Google Shape;56;p6"/>
          <p:cNvSpPr txBox="1"/>
          <p:nvPr>
            <p:ph idx="1" type="body"/>
          </p:nvPr>
        </p:nvSpPr>
        <p:spPr>
          <a:xfrm>
            <a:off x="1188175"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57" name="Google Shape;57;p6"/>
          <p:cNvSpPr txBox="1"/>
          <p:nvPr>
            <p:ph idx="2" type="body"/>
          </p:nvPr>
        </p:nvSpPr>
        <p:spPr>
          <a:xfrm>
            <a:off x="4611864"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58" name="Google Shape;58;p6"/>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
        <p:nvSpPr>
          <p:cNvPr id="59" name="Google Shape;59;p6"/>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0" name="Google Shape;60;p6"/>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1" name="Google Shape;61;p6"/>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2" name="Google Shape;62;p6"/>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3" name="Google Shape;63;p6"/>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4" name="Google Shape;64;p6"/>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65" name="Google Shape;65;p6"/>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66" name="Google Shape;66;p6"/>
          <p:cNvPicPr preferRelativeResize="0"/>
          <p:nvPr/>
        </p:nvPicPr>
        <p:blipFill rotWithShape="1">
          <a:blip r:embed="rId2">
            <a:alphaModFix/>
          </a:blip>
          <a:srcRect b="0" l="0" r="0" t="0"/>
          <a:stretch/>
        </p:blipFill>
        <p:spPr>
          <a:xfrm rot="-466540">
            <a:off x="7752781" y="3377050"/>
            <a:ext cx="972273" cy="131874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p:cSld name="SECTION_HEADER_2">
    <p:spTree>
      <p:nvGrpSpPr>
        <p:cNvPr id="67" name="Shape 67"/>
        <p:cNvGrpSpPr/>
        <p:nvPr/>
      </p:nvGrpSpPr>
      <p:grpSpPr>
        <a:xfrm>
          <a:off x="0" y="0"/>
          <a:ext cx="0" cy="0"/>
          <a:chOff x="0" y="0"/>
          <a:chExt cx="0" cy="0"/>
        </a:xfrm>
      </p:grpSpPr>
      <p:sp>
        <p:nvSpPr>
          <p:cNvPr id="68" name="Google Shape;6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1" type="secHead">
  <p:cSld name="SECTION_HEADER">
    <p:spTree>
      <p:nvGrpSpPr>
        <p:cNvPr id="69" name="Shape 69"/>
        <p:cNvGrpSpPr/>
        <p:nvPr/>
      </p:nvGrpSpPr>
      <p:grpSpPr>
        <a:xfrm>
          <a:off x="0" y="0"/>
          <a:ext cx="0" cy="0"/>
          <a:chOff x="0" y="0"/>
          <a:chExt cx="0" cy="0"/>
        </a:xfrm>
      </p:grpSpPr>
      <p:sp>
        <p:nvSpPr>
          <p:cNvPr id="70" name="Google Shape;70;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dk2"/>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cxnSp>
        <p:nvCxnSpPr>
          <p:cNvPr id="71" name="Google Shape;71;p8"/>
          <p:cNvCxnSpPr/>
          <p:nvPr/>
        </p:nvCxnSpPr>
        <p:spPr>
          <a:xfrm>
            <a:off x="161886" y="188197"/>
            <a:ext cx="8801400" cy="0"/>
          </a:xfrm>
          <a:prstGeom prst="straightConnector1">
            <a:avLst/>
          </a:prstGeom>
          <a:noFill/>
          <a:ln cap="flat" cmpd="sng" w="19050">
            <a:solidFill>
              <a:schemeClr val="dk1"/>
            </a:solidFill>
            <a:prstDash val="solid"/>
            <a:round/>
            <a:headEnd len="sm" w="sm" type="none"/>
            <a:tailEnd len="sm" w="sm" type="none"/>
          </a:ln>
        </p:spPr>
      </p:cxnSp>
      <p:sp>
        <p:nvSpPr>
          <p:cNvPr id="72" name="Google Shape;72;p8"/>
          <p:cNvSpPr txBox="1"/>
          <p:nvPr>
            <p:ph type="title"/>
          </p:nvPr>
        </p:nvSpPr>
        <p:spPr>
          <a:xfrm>
            <a:off x="171300" y="323350"/>
            <a:ext cx="8801400" cy="844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yle 3">
  <p:cSld name="SECTION_HEADER_1_1">
    <p:spTree>
      <p:nvGrpSpPr>
        <p:cNvPr id="73" name="Shape 73"/>
        <p:cNvGrpSpPr/>
        <p:nvPr/>
      </p:nvGrpSpPr>
      <p:grpSpPr>
        <a:xfrm>
          <a:off x="0" y="0"/>
          <a:ext cx="0" cy="0"/>
          <a:chOff x="0" y="0"/>
          <a:chExt cx="0" cy="0"/>
        </a:xfrm>
      </p:grpSpPr>
      <p:cxnSp>
        <p:nvCxnSpPr>
          <p:cNvPr id="74" name="Google Shape;74;p9"/>
          <p:cNvCxnSpPr/>
          <p:nvPr/>
        </p:nvCxnSpPr>
        <p:spPr>
          <a:xfrm>
            <a:off x="149325" y="164725"/>
            <a:ext cx="3154500" cy="0"/>
          </a:xfrm>
          <a:prstGeom prst="straightConnector1">
            <a:avLst/>
          </a:prstGeom>
          <a:noFill/>
          <a:ln cap="flat" cmpd="sng" w="19050">
            <a:solidFill>
              <a:schemeClr val="dk1"/>
            </a:solidFill>
            <a:prstDash val="solid"/>
            <a:round/>
            <a:headEnd len="sm" w="sm" type="none"/>
            <a:tailEnd len="sm" w="sm" type="none"/>
          </a:ln>
        </p:spPr>
      </p:cxnSp>
      <p:cxnSp>
        <p:nvCxnSpPr>
          <p:cNvPr id="75" name="Google Shape;75;p9"/>
          <p:cNvCxnSpPr/>
          <p:nvPr/>
        </p:nvCxnSpPr>
        <p:spPr>
          <a:xfrm>
            <a:off x="150321" y="783600"/>
            <a:ext cx="3153000" cy="0"/>
          </a:xfrm>
          <a:prstGeom prst="straightConnector1">
            <a:avLst/>
          </a:prstGeom>
          <a:noFill/>
          <a:ln cap="flat" cmpd="sng" w="19050">
            <a:solidFill>
              <a:schemeClr val="dk1"/>
            </a:solidFill>
            <a:prstDash val="solid"/>
            <a:round/>
            <a:headEnd len="sm" w="sm" type="none"/>
            <a:tailEnd len="sm" w="sm" type="none"/>
          </a:ln>
        </p:spPr>
      </p:cxnSp>
      <p:sp>
        <p:nvSpPr>
          <p:cNvPr id="76" name="Google Shape;76;p9"/>
          <p:cNvSpPr txBox="1"/>
          <p:nvPr>
            <p:ph type="title"/>
          </p:nvPr>
        </p:nvSpPr>
        <p:spPr>
          <a:xfrm>
            <a:off x="149725" y="257550"/>
            <a:ext cx="3154500" cy="411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77" name="Google Shape;77;p9"/>
          <p:cNvSpPr/>
          <p:nvPr/>
        </p:nvSpPr>
        <p:spPr>
          <a:xfrm rot="10800000">
            <a:off x="-9429" y="4654098"/>
            <a:ext cx="9170604" cy="489402"/>
          </a:xfrm>
          <a:prstGeom prst="flowChartDocumen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9"/>
          <p:cNvSpPr txBox="1"/>
          <p:nvPr>
            <p:ph idx="12" type="sldNum"/>
          </p:nvPr>
        </p:nvSpPr>
        <p:spPr>
          <a:xfrm>
            <a:off x="8531333" y="47498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bas de page" type="tx">
  <p:cSld name="TITLE_AND_BODY">
    <p:spTree>
      <p:nvGrpSpPr>
        <p:cNvPr id="79" name="Shape 79"/>
        <p:cNvGrpSpPr/>
        <p:nvPr/>
      </p:nvGrpSpPr>
      <p:grpSpPr>
        <a:xfrm>
          <a:off x="0" y="0"/>
          <a:ext cx="0" cy="0"/>
          <a:chOff x="0" y="0"/>
          <a:chExt cx="0" cy="0"/>
        </a:xfrm>
      </p:grpSpPr>
      <p:sp>
        <p:nvSpPr>
          <p:cNvPr id="80" name="Google Shape;80;p10"/>
          <p:cNvSpPr/>
          <p:nvPr/>
        </p:nvSpPr>
        <p:spPr>
          <a:xfrm>
            <a:off x="-25" y="4604700"/>
            <a:ext cx="9144000" cy="538800"/>
          </a:xfrm>
          <a:prstGeom prst="rect">
            <a:avLst/>
          </a:prstGeom>
          <a:gradFill>
            <a:gsLst>
              <a:gs pos="0">
                <a:schemeClr val="accent2"/>
              </a:gs>
              <a:gs pos="100000">
                <a:srgbClr val="0850E0"/>
              </a:gs>
            </a:gsLst>
            <a:lin ang="8100019"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0"/>
          <p:cNvSpPr/>
          <p:nvPr/>
        </p:nvSpPr>
        <p:spPr>
          <a:xfrm>
            <a:off x="0" y="4604700"/>
            <a:ext cx="9144000" cy="538800"/>
          </a:xfrm>
          <a:prstGeom prst="rect">
            <a:avLst/>
          </a:prstGeom>
          <a:solidFill>
            <a:srgbClr val="000000">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0"/>
          <p:cNvSpPr txBox="1"/>
          <p:nvPr>
            <p:ph idx="1" type="subTitle"/>
          </p:nvPr>
        </p:nvSpPr>
        <p:spPr>
          <a:xfrm>
            <a:off x="1331875" y="4677300"/>
            <a:ext cx="7689300" cy="393600"/>
          </a:xfrm>
          <a:prstGeom prst="rect">
            <a:avLst/>
          </a:prstGeom>
          <a:noFill/>
          <a:ln>
            <a:noFill/>
          </a:ln>
        </p:spPr>
        <p:txBody>
          <a:bodyPr anchorCtr="0" anchor="ctr" bIns="91425" lIns="91425" spcFirstLastPara="1" rIns="91425" wrap="square" tIns="91425">
            <a:normAutofit/>
          </a:bodyPr>
          <a:lstStyle>
            <a:lvl1pPr lvl="0" algn="l">
              <a:lnSpc>
                <a:spcPct val="115000"/>
              </a:lnSpc>
              <a:spcBef>
                <a:spcPts val="0"/>
              </a:spcBef>
              <a:spcAft>
                <a:spcPts val="0"/>
              </a:spcAft>
              <a:buClr>
                <a:schemeClr val="lt1"/>
              </a:buClr>
              <a:buSzPts val="2100"/>
              <a:buNone/>
              <a:defRPr b="1" sz="2100">
                <a:solidFill>
                  <a:schemeClr val="lt1"/>
                </a:solidFill>
              </a:defRPr>
            </a:lvl1pPr>
            <a:lvl2pPr lvl="1" algn="l">
              <a:lnSpc>
                <a:spcPct val="115000"/>
              </a:lnSpc>
              <a:spcBef>
                <a:spcPts val="0"/>
              </a:spcBef>
              <a:spcAft>
                <a:spcPts val="0"/>
              </a:spcAft>
              <a:buSzPts val="1400"/>
              <a:buNone/>
              <a:defRPr/>
            </a:lvl2pPr>
            <a:lvl3pPr lvl="2" algn="l">
              <a:lnSpc>
                <a:spcPct val="115000"/>
              </a:lnSpc>
              <a:spcBef>
                <a:spcPts val="0"/>
              </a:spcBef>
              <a:spcAft>
                <a:spcPts val="0"/>
              </a:spcAft>
              <a:buSzPts val="1400"/>
              <a:buNone/>
              <a:defRPr/>
            </a:lvl3pPr>
            <a:lvl4pPr lvl="3" algn="l">
              <a:lnSpc>
                <a:spcPct val="115000"/>
              </a:lnSpc>
              <a:spcBef>
                <a:spcPts val="0"/>
              </a:spcBef>
              <a:spcAft>
                <a:spcPts val="0"/>
              </a:spcAft>
              <a:buSzPts val="1400"/>
              <a:buNone/>
              <a:defRPr/>
            </a:lvl4pPr>
            <a:lvl5pPr lvl="4" algn="l">
              <a:lnSpc>
                <a:spcPct val="115000"/>
              </a:lnSpc>
              <a:spcBef>
                <a:spcPts val="0"/>
              </a:spcBef>
              <a:spcAft>
                <a:spcPts val="0"/>
              </a:spcAft>
              <a:buSzPts val="1400"/>
              <a:buNone/>
              <a:defRPr/>
            </a:lvl5pPr>
            <a:lvl6pPr lvl="5" algn="l">
              <a:lnSpc>
                <a:spcPct val="115000"/>
              </a:lnSpc>
              <a:spcBef>
                <a:spcPts val="0"/>
              </a:spcBef>
              <a:spcAft>
                <a:spcPts val="0"/>
              </a:spcAft>
              <a:buSzPts val="1400"/>
              <a:buNone/>
              <a:defRPr/>
            </a:lvl6pPr>
            <a:lvl7pPr lvl="6" algn="l">
              <a:lnSpc>
                <a:spcPct val="115000"/>
              </a:lnSpc>
              <a:spcBef>
                <a:spcPts val="0"/>
              </a:spcBef>
              <a:spcAft>
                <a:spcPts val="0"/>
              </a:spcAft>
              <a:buSzPts val="1400"/>
              <a:buNone/>
              <a:defRPr/>
            </a:lvl7pPr>
            <a:lvl8pPr lvl="7" algn="l">
              <a:lnSpc>
                <a:spcPct val="115000"/>
              </a:lnSpc>
              <a:spcBef>
                <a:spcPts val="0"/>
              </a:spcBef>
              <a:spcAft>
                <a:spcPts val="0"/>
              </a:spcAft>
              <a:buSzPts val="1400"/>
              <a:buNone/>
              <a:defRPr/>
            </a:lvl8pPr>
            <a:lvl9pPr lvl="8" algn="l">
              <a:lnSpc>
                <a:spcPct val="115000"/>
              </a:lnSpc>
              <a:spcBef>
                <a:spcPts val="0"/>
              </a:spcBef>
              <a:spcAft>
                <a:spcPts val="0"/>
              </a:spcAft>
              <a:buSzPts val="1400"/>
              <a:buNone/>
              <a:defRPr/>
            </a:lvl9pPr>
          </a:lstStyle>
          <a:p/>
        </p:txBody>
      </p:sp>
      <p:sp>
        <p:nvSpPr>
          <p:cNvPr id="83" name="Google Shape;83;p10"/>
          <p:cNvSpPr txBox="1"/>
          <p:nvPr>
            <p:ph idx="12" type="sldNum"/>
          </p:nvPr>
        </p:nvSpPr>
        <p:spPr>
          <a:xfrm>
            <a:off x="8531333" y="4677292"/>
            <a:ext cx="548700" cy="393600"/>
          </a:xfrm>
          <a:prstGeom prst="rect">
            <a:avLst/>
          </a:prstGeom>
          <a:noFill/>
          <a:ln>
            <a:noFill/>
          </a:ln>
        </p:spPr>
        <p:txBody>
          <a:bodyPr anchorCtr="0" anchor="b" bIns="91425" lIns="91425" spcFirstLastPara="1" rIns="91425" wrap="square" tIns="91425">
            <a:noAutofit/>
          </a:bodyPr>
          <a:lstStyle>
            <a:lvl1pPr indent="0" lvl="0"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1pPr>
            <a:lvl2pPr indent="0" lvl="1"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2pPr>
            <a:lvl3pPr indent="0" lvl="2"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3pPr>
            <a:lvl4pPr indent="0" lvl="3"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4pPr>
            <a:lvl5pPr indent="0" lvl="4"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5pPr>
            <a:lvl6pPr indent="0" lvl="5"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6pPr>
            <a:lvl7pPr indent="0" lvl="6"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7pPr>
            <a:lvl8pPr indent="0" lvl="7"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8pPr>
            <a:lvl9pPr indent="0" lvl="8" marL="0" marR="0" algn="r">
              <a:lnSpc>
                <a:spcPct val="100000"/>
              </a:lnSpc>
              <a:spcBef>
                <a:spcPts val="0"/>
              </a:spcBef>
              <a:spcAft>
                <a:spcPts val="0"/>
              </a:spcAft>
              <a:buClr>
                <a:srgbClr val="000000"/>
              </a:buClr>
              <a:buSzPts val="1600"/>
              <a:buFont typeface="Arial"/>
              <a:buNone/>
              <a:defRPr b="1" i="0" sz="1600" u="none" cap="none" strike="noStrike">
                <a:solidFill>
                  <a:schemeClr val="lt1"/>
                </a:solidFill>
                <a:latin typeface="Fira Mono"/>
                <a:ea typeface="Fira Mono"/>
                <a:cs typeface="Fira Mono"/>
                <a:sym typeface="Fira Mono"/>
              </a:defRPr>
            </a:lvl9pPr>
          </a:lstStyle>
          <a:p>
            <a:pPr indent="0" lvl="0" marL="0" rtl="0" algn="r">
              <a:spcBef>
                <a:spcPts val="0"/>
              </a:spcBef>
              <a:spcAft>
                <a:spcPts val="0"/>
              </a:spcAft>
              <a:buNone/>
            </a:pPr>
            <a:fld id="{00000000-1234-1234-1234-123412341234}" type="slidenum">
              <a:rPr lang="fr-CA"/>
              <a:t>‹#›</a:t>
            </a:fld>
            <a:endParaRPr/>
          </a:p>
        </p:txBody>
      </p:sp>
      <p:pic>
        <p:nvPicPr>
          <p:cNvPr id="84" name="Google Shape;84;p10"/>
          <p:cNvPicPr preferRelativeResize="0"/>
          <p:nvPr/>
        </p:nvPicPr>
        <p:blipFill rotWithShape="1">
          <a:blip r:embed="rId2">
            <a:alphaModFix/>
          </a:blip>
          <a:srcRect b="0" l="0" r="0" t="0"/>
          <a:stretch/>
        </p:blipFill>
        <p:spPr>
          <a:xfrm rot="965337">
            <a:off x="98179" y="3530850"/>
            <a:ext cx="1269777" cy="1722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Fira Sans"/>
              <a:buNone/>
              <a:defRPr b="1" i="0" sz="2800" u="none" cap="none" strike="noStrike">
                <a:solidFill>
                  <a:schemeClr val="dk1"/>
                </a:solidFill>
                <a:latin typeface="Fira Sans"/>
                <a:ea typeface="Fira Sans"/>
                <a:cs typeface="Fira Sans"/>
                <a:sym typeface="Fira Sans"/>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Fira Sans"/>
              <a:buChar char="●"/>
              <a:defRPr b="0" i="0" sz="1800" u="none" cap="none" strike="noStrike">
                <a:solidFill>
                  <a:schemeClr val="dk1"/>
                </a:solidFill>
                <a:latin typeface="Fira Sans"/>
                <a:ea typeface="Fira Sans"/>
                <a:cs typeface="Fira Sans"/>
                <a:sym typeface="Fira Sans"/>
              </a:defRPr>
            </a:lvl1pPr>
            <a:lvl2pPr indent="-317500" lvl="1" marL="9144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2pPr>
            <a:lvl3pPr indent="-317500" lvl="2" marL="13716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3pPr>
            <a:lvl4pPr indent="-317500" lvl="3" marL="18288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4pPr>
            <a:lvl5pPr indent="-317500" lvl="4" marL="22860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5pPr>
            <a:lvl6pPr indent="-317500" lvl="5" marL="27432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6pPr>
            <a:lvl7pPr indent="-317500" lvl="6" marL="32004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7pPr>
            <a:lvl8pPr indent="-317500" lvl="7" marL="36576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8pPr>
            <a:lvl9pPr indent="-317500" lvl="8" marL="4114800" marR="0" rtl="0" algn="l">
              <a:lnSpc>
                <a:spcPct val="115000"/>
              </a:lnSpc>
              <a:spcBef>
                <a:spcPts val="0"/>
              </a:spcBef>
              <a:spcAft>
                <a:spcPts val="0"/>
              </a:spcAft>
              <a:buClr>
                <a:schemeClr val="dk2"/>
              </a:buClr>
              <a:buSzPts val="1400"/>
              <a:buFont typeface="Fira Sans"/>
              <a:buChar char="■"/>
              <a:defRPr b="0" i="0" sz="1400" u="none" cap="none" strike="noStrike">
                <a:solidFill>
                  <a:schemeClr val="dk1"/>
                </a:solidFill>
                <a:latin typeface="Fira Sans"/>
                <a:ea typeface="Fira Sans"/>
                <a:cs typeface="Fira Sans"/>
                <a:sym typeface="Fira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CA"/>
              <a:t>‹#›</a:t>
            </a:fld>
            <a:endParaRPr>
              <a:latin typeface="Fira Mono"/>
              <a:ea typeface="Fira Mono"/>
              <a:cs typeface="Fira Mono"/>
              <a:sym typeface="Fira Mon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26.png"/><Relationship Id="rId5"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www.youtube.com/watch?v=7hEYtozmb5o" TargetMode="External"/><Relationship Id="rId4" Type="http://schemas.openxmlformats.org/officeDocument/2006/relationships/image" Target="../media/image28.jpg"/><Relationship Id="rId5" Type="http://schemas.openxmlformats.org/officeDocument/2006/relationships/hyperlink" Target="http://www.youtube.com/watch?v=-Bqx2BuFjik" TargetMode="External"/><Relationship Id="rId6"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2.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30.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youtu.be/7V8oFI4GYMY" TargetMode="External"/><Relationship Id="rId4" Type="http://schemas.openxmlformats.org/officeDocument/2006/relationships/image" Target="../media/image2.png"/><Relationship Id="rId5" Type="http://schemas.openxmlformats.org/officeDocument/2006/relationships/hyperlink" Target="http://www.youtube.com/watch?v=7V8oFI4GYMY" TargetMode="External"/><Relationship Id="rId6"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8.png"/><Relationship Id="rId6" Type="http://schemas.openxmlformats.org/officeDocument/2006/relationships/image" Target="../media/image1.png"/><Relationship Id="rId7"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hyperlink" Target="https://en.wikipedia.org/wiki/Sustainable_Development_Goals#/media/File:Sustainable_Development_Goals.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5"/>
          <p:cNvSpPr txBox="1"/>
          <p:nvPr>
            <p:ph type="title"/>
          </p:nvPr>
        </p:nvSpPr>
        <p:spPr>
          <a:xfrm>
            <a:off x="834800" y="1618925"/>
            <a:ext cx="7654200" cy="1464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6800"/>
              <a:buNone/>
            </a:pPr>
            <a:r>
              <a:rPr lang="fr-CA" sz="7300"/>
              <a:t>Scratch Challenge</a:t>
            </a:r>
            <a:endParaRPr sz="7300"/>
          </a:p>
        </p:txBody>
      </p:sp>
      <p:sp>
        <p:nvSpPr>
          <p:cNvPr id="142" name="Google Shape;142;p15"/>
          <p:cNvSpPr txBox="1"/>
          <p:nvPr/>
        </p:nvSpPr>
        <p:spPr>
          <a:xfrm rot="-5400000">
            <a:off x="8190053" y="2657519"/>
            <a:ext cx="160011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fr-CA" sz="1400" u="none" cap="none" strike="noStrike">
                <a:solidFill>
                  <a:schemeClr val="lt1"/>
                </a:solidFill>
                <a:latin typeface="Amatic SC"/>
                <a:ea typeface="Amatic SC"/>
                <a:cs typeface="Amatic SC"/>
                <a:sym typeface="Amatic SC"/>
              </a:rPr>
              <a:t>Template de Slides Carnival</a:t>
            </a:r>
            <a:endParaRPr b="0" i="0" sz="1400" u="none" cap="none" strike="noStrike">
              <a:solidFill>
                <a:srgbClr val="000000"/>
              </a:solidFill>
              <a:latin typeface="Arial"/>
              <a:ea typeface="Arial"/>
              <a:cs typeface="Arial"/>
              <a:sym typeface="Arial"/>
            </a:endParaRPr>
          </a:p>
        </p:txBody>
      </p:sp>
      <p:sp>
        <p:nvSpPr>
          <p:cNvPr id="143" name="Google Shape;143;p15"/>
          <p:cNvSpPr/>
          <p:nvPr/>
        </p:nvSpPr>
        <p:spPr>
          <a:xfrm>
            <a:off x="1980457" y="4370585"/>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4" name="Google Shape;144;p15"/>
          <p:cNvPicPr preferRelativeResize="0"/>
          <p:nvPr/>
        </p:nvPicPr>
        <p:blipFill rotWithShape="1">
          <a:blip r:embed="rId3">
            <a:alphaModFix/>
          </a:blip>
          <a:srcRect b="0" l="0" r="0" t="0"/>
          <a:stretch/>
        </p:blipFill>
        <p:spPr>
          <a:xfrm>
            <a:off x="7266811" y="4712223"/>
            <a:ext cx="619125" cy="196850"/>
          </a:xfrm>
          <a:prstGeom prst="rect">
            <a:avLst/>
          </a:prstGeom>
          <a:noFill/>
          <a:ln>
            <a:noFill/>
          </a:ln>
        </p:spPr>
      </p:pic>
      <p:sp>
        <p:nvSpPr>
          <p:cNvPr id="145" name="Google Shape;145;p15"/>
          <p:cNvSpPr txBox="1"/>
          <p:nvPr>
            <p:ph idx="1" type="subTitle"/>
          </p:nvPr>
        </p:nvSpPr>
        <p:spPr>
          <a:xfrm>
            <a:off x="3709700" y="3027050"/>
            <a:ext cx="1904400" cy="393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SzPts val="688"/>
              <a:buNone/>
            </a:pPr>
            <a:r>
              <a:rPr lang="fr-CA" sz="2775"/>
              <a:t>Beginner</a:t>
            </a:r>
            <a:endParaRPr sz="2775"/>
          </a:p>
        </p:txBody>
      </p:sp>
      <p:pic>
        <p:nvPicPr>
          <p:cNvPr id="146" name="Google Shape;146;p15"/>
          <p:cNvPicPr preferRelativeResize="0"/>
          <p:nvPr/>
        </p:nvPicPr>
        <p:blipFill rotWithShape="1">
          <a:blip r:embed="rId4">
            <a:alphaModFix/>
          </a:blip>
          <a:srcRect b="0" l="0" r="0" t="0"/>
          <a:stretch/>
        </p:blipFill>
        <p:spPr>
          <a:xfrm rot="-520642">
            <a:off x="3675653" y="309795"/>
            <a:ext cx="1792571" cy="1499047"/>
          </a:xfrm>
          <a:prstGeom prst="rect">
            <a:avLst/>
          </a:prstGeom>
          <a:noFill/>
          <a:ln>
            <a:noFill/>
          </a:ln>
        </p:spPr>
      </p:pic>
      <p:sp>
        <p:nvSpPr>
          <p:cNvPr id="147" name="Google Shape;147;p15"/>
          <p:cNvSpPr txBox="1"/>
          <p:nvPr/>
        </p:nvSpPr>
        <p:spPr>
          <a:xfrm>
            <a:off x="670100" y="4712225"/>
            <a:ext cx="6596700" cy="295500"/>
          </a:xfrm>
          <a:prstGeom prst="rect">
            <a:avLst/>
          </a:prstGeom>
          <a:noFill/>
          <a:ln>
            <a:noFill/>
          </a:ln>
        </p:spPr>
        <p:txBody>
          <a:bodyPr anchorCtr="0" anchor="t" bIns="91425" lIns="91425" spcFirstLastPara="1" rIns="91425" wrap="square" tIns="91425">
            <a:spAutoFit/>
          </a:bodyPr>
          <a:lstStyle/>
          <a:p>
            <a:pPr indent="0" lvl="0" marL="0" marR="0" rtl="0" algn="l">
              <a:lnSpc>
                <a:spcPct val="80000"/>
              </a:lnSpc>
              <a:spcBef>
                <a:spcPts val="0"/>
              </a:spcBef>
              <a:spcAft>
                <a:spcPts val="0"/>
              </a:spcAft>
              <a:buClr>
                <a:srgbClr val="000000"/>
              </a:buClr>
              <a:buSzPts val="1100"/>
              <a:buFont typeface="Arial"/>
              <a:buNone/>
            </a:pPr>
            <a:r>
              <a:rPr b="0" i="0" lang="fr-CA" sz="900" u="none" cap="none" strike="noStrike">
                <a:solidFill>
                  <a:srgbClr val="000000"/>
                </a:solidFill>
                <a:latin typeface="Century Gothic"/>
                <a:ea typeface="Century Gothic"/>
                <a:cs typeface="Century Gothic"/>
                <a:sym typeface="Century Gothic"/>
              </a:rPr>
              <a:t>RÉCIT document made available, with exception, according to the terms of the </a:t>
            </a:r>
            <a:r>
              <a:rPr b="0" i="0" lang="fr-CA" sz="900" u="sng" cap="none" strike="noStrike">
                <a:solidFill>
                  <a:srgbClr val="000000"/>
                </a:solidFill>
                <a:latin typeface="Century Gothic"/>
                <a:ea typeface="Century Gothic"/>
                <a:cs typeface="Century Gothic"/>
                <a:sym typeface="Century Gothic"/>
                <a:hlinkClick r:id="rId5">
                  <a:extLst>
                    <a:ext uri="{A12FA001-AC4F-418D-AE19-62706E023703}">
                      <ahyp:hlinkClr val="tx"/>
                    </a:ext>
                  </a:extLst>
                </a:hlinkClick>
              </a:rPr>
              <a:t>Creative Commons 4.0 License</a:t>
            </a:r>
            <a:r>
              <a:rPr b="0" i="0" lang="fr-CA" sz="900" u="none" cap="none" strike="noStrike">
                <a:solidFill>
                  <a:srgbClr val="000000"/>
                </a:solidFill>
                <a:latin typeface="Century Gothic"/>
                <a:ea typeface="Century Gothic"/>
                <a:cs typeface="Century Gothic"/>
                <a:sym typeface="Century Gothic"/>
              </a:rPr>
              <a:t>.  </a:t>
            </a:r>
            <a:endParaRPr b="0" i="0" sz="1000" u="none" cap="none" strike="noStrike">
              <a:solidFill>
                <a:srgbClr val="000000"/>
              </a:solidFill>
              <a:latin typeface="Ubuntu"/>
              <a:ea typeface="Ubuntu"/>
              <a:cs typeface="Ubuntu"/>
              <a:sym typeface="Ubunt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4"/>
          <p:cNvSpPr txBox="1"/>
          <p:nvPr>
            <p:ph type="ctrTitle"/>
          </p:nvPr>
        </p:nvSpPr>
        <p:spPr>
          <a:xfrm>
            <a:off x="2154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Scratch Challenge</a:t>
            </a:r>
            <a:endParaRPr/>
          </a:p>
        </p:txBody>
      </p:sp>
      <p:sp>
        <p:nvSpPr>
          <p:cNvPr id="228" name="Google Shape;228;p24"/>
          <p:cNvSpPr txBox="1"/>
          <p:nvPr>
            <p:ph idx="1" type="subTitle"/>
          </p:nvPr>
        </p:nvSpPr>
        <p:spPr>
          <a:xfrm>
            <a:off x="1773450" y="2238125"/>
            <a:ext cx="5872200" cy="145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lang="fr-CA" sz="3000">
                <a:solidFill>
                  <a:schemeClr val="dk1"/>
                </a:solidFill>
              </a:rPr>
              <a:t>Present at least one concrete action you can take to achieve a sustainable development goal. </a:t>
            </a:r>
            <a:endParaRPr sz="2700">
              <a:solidFill>
                <a:schemeClr val="dk1"/>
              </a:solidFill>
              <a:latin typeface="Century Gothic"/>
              <a:ea typeface="Century Gothic"/>
              <a:cs typeface="Century Gothic"/>
              <a:sym typeface="Century Gothic"/>
            </a:endParaRPr>
          </a:p>
        </p:txBody>
      </p:sp>
      <p:pic>
        <p:nvPicPr>
          <p:cNvPr descr="Globe terrestre : Amériques avec un remplissage uni" id="229" name="Google Shape;229;p24"/>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
        <p:nvSpPr>
          <p:cNvPr id="230" name="Google Shape;230;p2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b="1" lang="fr-CA" sz="1600">
                <a:solidFill>
                  <a:schemeClr val="dk2"/>
                </a:solidFill>
              </a:rPr>
              <a:t>‹#›</a:t>
            </a:fld>
            <a:endParaRPr b="1" sz="1600">
              <a:solidFill>
                <a:schemeClr val="dk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883375" y="683600"/>
            <a:ext cx="75210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t>Sustainable Goal</a:t>
            </a:r>
            <a:r>
              <a:rPr lang="fr-CA" sz="3200">
                <a:solidFill>
                  <a:schemeClr val="lt1"/>
                </a:solidFill>
              </a:rPr>
              <a:t> </a:t>
            </a:r>
            <a:r>
              <a:rPr lang="fr-CA" sz="3200">
                <a:solidFill>
                  <a:schemeClr val="lt1"/>
                </a:solidFill>
                <a:latin typeface="Fira Mono"/>
                <a:ea typeface="Fira Mono"/>
                <a:cs typeface="Fira Mono"/>
                <a:sym typeface="Fira Mono"/>
              </a:rPr>
              <a:t>#1</a:t>
            </a:r>
            <a:r>
              <a:rPr lang="fr-CA" sz="3200">
                <a:latin typeface="Fira Mono"/>
                <a:ea typeface="Fira Mono"/>
                <a:cs typeface="Fira Mono"/>
                <a:sym typeface="Fira Mono"/>
              </a:rPr>
              <a:t>1</a:t>
            </a:r>
            <a:r>
              <a:rPr lang="fr-CA" sz="3200">
                <a:solidFill>
                  <a:schemeClr val="lt1"/>
                </a:solidFill>
              </a:rPr>
              <a:t> : </a:t>
            </a:r>
            <a:endParaRPr sz="3200">
              <a:solidFill>
                <a:schemeClr val="lt1"/>
              </a:solidFill>
            </a:endParaRPr>
          </a:p>
        </p:txBody>
      </p:sp>
      <p:sp>
        <p:nvSpPr>
          <p:cNvPr id="236" name="Google Shape;236;p25"/>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fr-CA"/>
              <a:t>‹#›</a:t>
            </a:fld>
            <a:endParaRPr/>
          </a:p>
        </p:txBody>
      </p:sp>
      <p:sp>
        <p:nvSpPr>
          <p:cNvPr id="237" name="Google Shape;237;p25"/>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8" name="Google Shape;238;p25"/>
          <p:cNvPicPr preferRelativeResize="0"/>
          <p:nvPr/>
        </p:nvPicPr>
        <p:blipFill rotWithShape="1">
          <a:blip r:embed="rId3">
            <a:alphaModFix/>
          </a:blip>
          <a:srcRect b="0" l="0" r="0" t="0"/>
          <a:stretch/>
        </p:blipFill>
        <p:spPr>
          <a:xfrm flipH="1" rot="-3033256">
            <a:off x="2445484" y="1445361"/>
            <a:ext cx="682498" cy="682556"/>
          </a:xfrm>
          <a:prstGeom prst="rect">
            <a:avLst/>
          </a:prstGeom>
          <a:noFill/>
          <a:ln>
            <a:noFill/>
          </a:ln>
        </p:spPr>
      </p:pic>
      <p:pic>
        <p:nvPicPr>
          <p:cNvPr id="239" name="Google Shape;239;p25"/>
          <p:cNvPicPr preferRelativeResize="0"/>
          <p:nvPr/>
        </p:nvPicPr>
        <p:blipFill>
          <a:blip r:embed="rId4">
            <a:alphaModFix/>
          </a:blip>
          <a:stretch>
            <a:fillRect/>
          </a:stretch>
        </p:blipFill>
        <p:spPr>
          <a:xfrm>
            <a:off x="3173025" y="1461625"/>
            <a:ext cx="2865825" cy="2865825"/>
          </a:xfrm>
          <a:prstGeom prst="rect">
            <a:avLst/>
          </a:prstGeom>
          <a:noFill/>
          <a:ln cap="flat" cmpd="sng" w="28575">
            <a:solidFill>
              <a:schemeClr val="dk1"/>
            </a:solidFill>
            <a:prstDash val="solid"/>
            <a:round/>
            <a:headEnd len="sm" w="sm" type="none"/>
            <a:tailEnd len="sm" w="sm" type="none"/>
          </a:ln>
          <a:effectLst>
            <a:outerShdw blurRad="57150" rotWithShape="0" algn="bl" dir="2160000" dist="152400">
              <a:srgbClr val="FFAB4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26"/>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sz="3200"/>
              <a:t>Look at</a:t>
            </a:r>
            <a:r>
              <a:rPr lang="fr-CA" sz="3200"/>
              <a:t> and discuss the </a:t>
            </a:r>
            <a:r>
              <a:rPr lang="fr-CA" sz="3200"/>
              <a:t>LOGOS</a:t>
            </a:r>
            <a:endParaRPr sz="3200"/>
          </a:p>
        </p:txBody>
      </p:sp>
      <p:sp>
        <p:nvSpPr>
          <p:cNvPr id="245" name="Google Shape;245;p26"/>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rPr>
              <a:t>‹#›</a:t>
            </a:fld>
            <a:endParaRPr sz="1600">
              <a:solidFill>
                <a:schemeClr val="lt1"/>
              </a:solidFill>
            </a:endParaRPr>
          </a:p>
        </p:txBody>
      </p:sp>
      <p:sp>
        <p:nvSpPr>
          <p:cNvPr id="246" name="Google Shape;246;p26"/>
          <p:cNvSpPr/>
          <p:nvPr/>
        </p:nvSpPr>
        <p:spPr>
          <a:xfrm>
            <a:off x="0" y="0"/>
            <a:ext cx="9144000" cy="457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7" name="Google Shape;247;p26"/>
          <p:cNvPicPr preferRelativeResize="0"/>
          <p:nvPr/>
        </p:nvPicPr>
        <p:blipFill>
          <a:blip r:embed="rId3">
            <a:alphaModFix/>
          </a:blip>
          <a:stretch>
            <a:fillRect/>
          </a:stretch>
        </p:blipFill>
        <p:spPr>
          <a:xfrm>
            <a:off x="6230560" y="1026600"/>
            <a:ext cx="1889183" cy="3090299"/>
          </a:xfrm>
          <a:prstGeom prst="rect">
            <a:avLst/>
          </a:prstGeom>
          <a:noFill/>
          <a:ln>
            <a:noFill/>
          </a:ln>
        </p:spPr>
      </p:pic>
      <p:pic>
        <p:nvPicPr>
          <p:cNvPr id="248" name="Google Shape;248;p26"/>
          <p:cNvPicPr preferRelativeResize="0"/>
          <p:nvPr/>
        </p:nvPicPr>
        <p:blipFill>
          <a:blip r:embed="rId4">
            <a:alphaModFix/>
          </a:blip>
          <a:stretch>
            <a:fillRect/>
          </a:stretch>
        </p:blipFill>
        <p:spPr>
          <a:xfrm>
            <a:off x="3503100" y="1026600"/>
            <a:ext cx="1993300" cy="3090299"/>
          </a:xfrm>
          <a:prstGeom prst="rect">
            <a:avLst/>
          </a:prstGeom>
          <a:noFill/>
          <a:ln>
            <a:noFill/>
          </a:ln>
        </p:spPr>
      </p:pic>
      <p:pic>
        <p:nvPicPr>
          <p:cNvPr id="249" name="Google Shape;249;p26"/>
          <p:cNvPicPr preferRelativeResize="0"/>
          <p:nvPr/>
        </p:nvPicPr>
        <p:blipFill>
          <a:blip r:embed="rId5">
            <a:alphaModFix/>
          </a:blip>
          <a:stretch>
            <a:fillRect/>
          </a:stretch>
        </p:blipFill>
        <p:spPr>
          <a:xfrm>
            <a:off x="775650" y="1027761"/>
            <a:ext cx="1993308" cy="30879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type="title"/>
          </p:nvPr>
        </p:nvSpPr>
        <p:spPr>
          <a:xfrm>
            <a:off x="1041225" y="597475"/>
            <a:ext cx="61119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Other video suggestions</a:t>
            </a:r>
            <a:endParaRPr>
              <a:solidFill>
                <a:schemeClr val="lt1"/>
              </a:solidFill>
            </a:endParaRPr>
          </a:p>
        </p:txBody>
      </p:sp>
      <p:sp>
        <p:nvSpPr>
          <p:cNvPr id="255" name="Google Shape;255;p27"/>
          <p:cNvSpPr txBox="1"/>
          <p:nvPr/>
        </p:nvSpPr>
        <p:spPr>
          <a:xfrm>
            <a:off x="1041237" y="1158213"/>
            <a:ext cx="2988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CA">
                <a:solidFill>
                  <a:schemeClr val="dk1"/>
                </a:solidFill>
                <a:latin typeface="Fira Mono Medium"/>
                <a:ea typeface="Fira Mono Medium"/>
                <a:cs typeface="Fira Mono Medium"/>
                <a:sym typeface="Fira Mono Medium"/>
              </a:rPr>
              <a:t>Sustainable</a:t>
            </a:r>
            <a:br>
              <a:rPr b="0" i="0" lang="fr-CA" sz="1400" u="none" cap="none" strike="noStrike">
                <a:solidFill>
                  <a:schemeClr val="dk1"/>
                </a:solidFill>
                <a:latin typeface="Fira Mono Medium"/>
                <a:ea typeface="Fira Mono Medium"/>
                <a:cs typeface="Fira Mono Medium"/>
                <a:sym typeface="Fira Mono Medium"/>
              </a:rPr>
            </a:br>
            <a:r>
              <a:rPr lang="fr-CA">
                <a:solidFill>
                  <a:schemeClr val="lt1"/>
                </a:solidFill>
                <a:highlight>
                  <a:schemeClr val="dk1"/>
                </a:highlight>
                <a:latin typeface="Fira Mono Medium"/>
                <a:ea typeface="Fira Mono Medium"/>
                <a:cs typeface="Fira Mono Medium"/>
                <a:sym typeface="Fira Mono Medium"/>
              </a:rPr>
              <a:t>Cities and Communities</a:t>
            </a:r>
            <a:endParaRPr b="0" i="0" sz="1400" u="none" cap="none" strike="noStrike">
              <a:solidFill>
                <a:schemeClr val="dk1"/>
              </a:solidFill>
              <a:latin typeface="Fira Mono Medium"/>
              <a:ea typeface="Fira Mono Medium"/>
              <a:cs typeface="Fira Mono Medium"/>
              <a:sym typeface="Fira Mono Medium"/>
            </a:endParaRPr>
          </a:p>
        </p:txBody>
      </p:sp>
      <p:sp>
        <p:nvSpPr>
          <p:cNvPr id="256" name="Google Shape;256;p27"/>
          <p:cNvSpPr txBox="1"/>
          <p:nvPr/>
        </p:nvSpPr>
        <p:spPr>
          <a:xfrm>
            <a:off x="4539375" y="1158225"/>
            <a:ext cx="29883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lang="fr-CA">
                <a:solidFill>
                  <a:schemeClr val="dk1"/>
                </a:solidFill>
                <a:latin typeface="Fira Mono Medium"/>
                <a:ea typeface="Fira Mono Medium"/>
                <a:cs typeface="Fira Mono Medium"/>
                <a:sym typeface="Fira Mono Medium"/>
              </a:rPr>
              <a:t>Paper City:</a:t>
            </a:r>
            <a:r>
              <a:rPr b="0" i="0" lang="fr-CA" sz="1400" u="none" cap="none" strike="noStrike">
                <a:solidFill>
                  <a:schemeClr val="dk1"/>
                </a:solidFill>
                <a:latin typeface="Fira Mono Medium"/>
                <a:ea typeface="Fira Mono Medium"/>
                <a:cs typeface="Fira Mono Medium"/>
                <a:sym typeface="Fira Mono Medium"/>
              </a:rPr>
              <a:t> </a:t>
            </a:r>
            <a:br>
              <a:rPr b="0" i="0" lang="fr-CA" sz="1400" u="none" cap="none" strike="noStrike">
                <a:solidFill>
                  <a:schemeClr val="dk1"/>
                </a:solidFill>
                <a:latin typeface="Fira Mono Medium"/>
                <a:ea typeface="Fira Mono Medium"/>
                <a:cs typeface="Fira Mono Medium"/>
                <a:sym typeface="Fira Mono Medium"/>
              </a:rPr>
            </a:br>
            <a:r>
              <a:rPr b="0" i="0" lang="fr-CA" sz="1400" u="none" cap="none" strike="noStrike">
                <a:solidFill>
                  <a:schemeClr val="lt1"/>
                </a:solidFill>
                <a:highlight>
                  <a:schemeClr val="dk1"/>
                </a:highlight>
                <a:latin typeface="Fira Mono Medium"/>
                <a:ea typeface="Fira Mono Medium"/>
                <a:cs typeface="Fira Mono Medium"/>
                <a:sym typeface="Fira Mono Medium"/>
              </a:rPr>
              <a:t>A</a:t>
            </a:r>
            <a:r>
              <a:rPr lang="fr-CA">
                <a:solidFill>
                  <a:schemeClr val="lt1"/>
                </a:solidFill>
                <a:highlight>
                  <a:schemeClr val="dk1"/>
                </a:highlight>
                <a:latin typeface="Fira Mono Medium"/>
                <a:ea typeface="Fira Mono Medium"/>
                <a:cs typeface="Fira Mono Medium"/>
                <a:sym typeface="Fira Mono Medium"/>
              </a:rPr>
              <a:t>n Urban Story</a:t>
            </a:r>
            <a:endParaRPr b="0" i="0" sz="1400" u="none" cap="none" strike="noStrike">
              <a:solidFill>
                <a:schemeClr val="dk1"/>
              </a:solidFill>
              <a:latin typeface="Fira Mono Medium"/>
              <a:ea typeface="Fira Mono Medium"/>
              <a:cs typeface="Fira Mono Medium"/>
              <a:sym typeface="Fira Mono Medium"/>
            </a:endParaRPr>
          </a:p>
        </p:txBody>
      </p:sp>
      <p:sp>
        <p:nvSpPr>
          <p:cNvPr id="257" name="Google Shape;257;p27"/>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fr-CA"/>
              <a:t>‹#›</a:t>
            </a:fld>
            <a:endParaRPr/>
          </a:p>
        </p:txBody>
      </p:sp>
      <p:pic>
        <p:nvPicPr>
          <p:cNvPr descr="Educational video for children to learn about the eleventh of the Sustainable Development Goals (SDGs), sustainable cities and communities. Sustainability is about meeting the needs of people today while growing the economy without compromising the needs of future generations and endangering the environment. Sustainable cities are those that offer a good quality of life to their residents without putting their resources at risk. Sustainable cities guarantee the rights of their residents, such as housing, access to green spaces, quality public transportation, and protection of cultural heritage, among other things. Countries should ensure that all people have access to adequate and safe housing with basic services, in places with adequate transportation systems while paying special attention to the needs of the most vulnerable people. &#10;&#10;This video is a very useful and interesting resource for children. It is perfect for teaching what the Sustainable Development Goals are. It is an excellent video for primary education.&#10;&#10;Thanks for visiting us! If you want your children to smile and learn, subscribe! :D&#10;&#10;If you like our videos, download Smile and Learn now. You’ll discover thousands of activities for children aged 3 to 12 years, all designed by educators. We have hundreds of games, interactive stories and videos in five languages: English, Spanish, Portuguese, Italian, Turkish and French. Try a month for free and start the adventure!&#10;&#10;www.smileandlearn.com" id="258" name="Google Shape;258;p27" title="Sustainable Cities and Communities 🏙️ SDG 11 🌿 Sustainable Development Goals for Kids">
            <a:hlinkClick r:id="rId3"/>
          </p:cNvPr>
          <p:cNvPicPr preferRelativeResize="0"/>
          <p:nvPr/>
        </p:nvPicPr>
        <p:blipFill>
          <a:blip r:embed="rId4">
            <a:alphaModFix/>
          </a:blip>
          <a:stretch>
            <a:fillRect/>
          </a:stretch>
        </p:blipFill>
        <p:spPr>
          <a:xfrm>
            <a:off x="928477" y="1862075"/>
            <a:ext cx="3101050" cy="1744341"/>
          </a:xfrm>
          <a:prstGeom prst="rect">
            <a:avLst/>
          </a:prstGeom>
          <a:noFill/>
          <a:ln>
            <a:noFill/>
          </a:ln>
        </p:spPr>
      </p:pic>
      <p:pic>
        <p:nvPicPr>
          <p:cNvPr descr="As part of its Urban October celebrations, UN-Habitat has launched “Paper City”, a stop-motion video animation portraying today’s urban challenges using a paper and cardboard mock city.&#10;&#10;Aimed at an audience not yet familiar with urbanization processes, the video intends to draw attention on current issues caused by rapid and uncontrolled city growth. It points out possible urban solutions in a visual and attention-captivating way that is fun and easy to understand.&#10;&#10;The video was done using a stop-motion technique. Over 1500 photo stills where taken of a 4 sqm mock city including buildings, streets, trees, cars and people made out of paper, cardboard and polystyrene. The frames were then added together to create motion.&#10;&#10;The “Paper City” video is currently available on UN-Habitat’s website (unhabitat.org) and on YouTube.&#10;&#10;Visit unhabitat.org/papercity for more information" id="259" name="Google Shape;259;p27" title="PAPER CITY - An Urban Story">
            <a:hlinkClick r:id="rId5"/>
          </p:cNvPr>
          <p:cNvPicPr preferRelativeResize="0"/>
          <p:nvPr/>
        </p:nvPicPr>
        <p:blipFill>
          <a:blip r:embed="rId6">
            <a:alphaModFix/>
          </a:blip>
          <a:stretch>
            <a:fillRect/>
          </a:stretch>
        </p:blipFill>
        <p:spPr>
          <a:xfrm>
            <a:off x="4539375" y="1869900"/>
            <a:ext cx="3101050" cy="174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1000"/>
                                        <p:tgtEl>
                                          <p:spTgt spid="2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9"/>
                                        </p:tgtEl>
                                        <p:attrNameLst>
                                          <p:attrName>style.visibility</p:attrName>
                                        </p:attrNameLst>
                                      </p:cBhvr>
                                      <p:to>
                                        <p:strVal val="visible"/>
                                      </p:to>
                                    </p:set>
                                    <p:animEffect filter="fade" transition="in">
                                      <p:cBhvr>
                                        <p:cTn dur="1000"/>
                                        <p:tgtEl>
                                          <p:spTgt spid="2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28"/>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Planning my work !</a:t>
            </a:r>
            <a:endParaRPr/>
          </a:p>
        </p:txBody>
      </p:sp>
      <p:sp>
        <p:nvSpPr>
          <p:cNvPr id="265" name="Google Shape;265;p28"/>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03</a:t>
            </a:r>
            <a:endParaRPr/>
          </a:p>
        </p:txBody>
      </p:sp>
      <p:sp>
        <p:nvSpPr>
          <p:cNvPr id="266" name="Google Shape;266;p28"/>
          <p:cNvSpPr txBox="1"/>
          <p:nvPr>
            <p:ph idx="12" type="sldNum"/>
          </p:nvPr>
        </p:nvSpPr>
        <p:spPr>
          <a:xfrm>
            <a:off x="8460825" y="4312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b="1" lang="fr-CA" sz="1600">
                <a:solidFill>
                  <a:schemeClr val="lt1"/>
                </a:solidFill>
                <a:latin typeface="Fira Mono"/>
                <a:ea typeface="Fira Mono"/>
                <a:cs typeface="Fira Mono"/>
                <a:sym typeface="Fira Mono"/>
              </a:rPr>
              <a:t>‹#›</a:t>
            </a:fld>
            <a:endParaRPr b="1" sz="1600">
              <a:solidFill>
                <a:schemeClr val="lt1"/>
              </a:solidFill>
              <a:latin typeface="Fira Mono"/>
              <a:ea typeface="Fira Mono"/>
              <a:cs typeface="Fira Mono"/>
              <a:sym typeface="Fira Mon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29"/>
          <p:cNvSpPr txBox="1"/>
          <p:nvPr>
            <p:ph type="ctrTitle"/>
          </p:nvPr>
        </p:nvSpPr>
        <p:spPr>
          <a:xfrm>
            <a:off x="2154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Scratch Challenge</a:t>
            </a:r>
            <a:endParaRPr/>
          </a:p>
        </p:txBody>
      </p:sp>
      <p:sp>
        <p:nvSpPr>
          <p:cNvPr id="272" name="Google Shape;272;p29"/>
          <p:cNvSpPr txBox="1"/>
          <p:nvPr>
            <p:ph idx="1" type="subTitle"/>
          </p:nvPr>
        </p:nvSpPr>
        <p:spPr>
          <a:xfrm>
            <a:off x="1539450" y="2214650"/>
            <a:ext cx="6065100" cy="14547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chemeClr val="dk1"/>
              </a:buClr>
              <a:buSzPts val="2200"/>
              <a:buFont typeface="Arial"/>
              <a:buNone/>
            </a:pPr>
            <a:r>
              <a:rPr lang="fr-CA" sz="3000">
                <a:solidFill>
                  <a:schemeClr val="dk1"/>
                </a:solidFill>
              </a:rPr>
              <a:t>Present at least one concrete action you can take to achieve a </a:t>
            </a:r>
            <a:r>
              <a:rPr b="1" lang="fr-CA" sz="3000">
                <a:solidFill>
                  <a:schemeClr val="dk1"/>
                </a:solidFill>
              </a:rPr>
              <a:t>sustainable development goal.</a:t>
            </a:r>
            <a:r>
              <a:rPr lang="fr-CA" sz="3000">
                <a:solidFill>
                  <a:schemeClr val="dk1"/>
                </a:solidFill>
              </a:rPr>
              <a:t> </a:t>
            </a:r>
            <a:endParaRPr sz="2700">
              <a:solidFill>
                <a:schemeClr val="dk1"/>
              </a:solidFill>
              <a:latin typeface="Century Gothic"/>
              <a:ea typeface="Century Gothic"/>
              <a:cs typeface="Century Gothic"/>
              <a:sym typeface="Century Gothic"/>
            </a:endParaRPr>
          </a:p>
          <a:p>
            <a:pPr indent="0" lvl="0" marL="0" rtl="0" algn="ctr">
              <a:lnSpc>
                <a:spcPct val="100000"/>
              </a:lnSpc>
              <a:spcBef>
                <a:spcPts val="0"/>
              </a:spcBef>
              <a:spcAft>
                <a:spcPts val="0"/>
              </a:spcAft>
              <a:buSzPts val="2200"/>
              <a:buNone/>
            </a:pPr>
            <a:r>
              <a:t/>
            </a:r>
            <a:endParaRPr sz="2900">
              <a:solidFill>
                <a:schemeClr val="dk1"/>
              </a:solidFill>
            </a:endParaRPr>
          </a:p>
        </p:txBody>
      </p:sp>
      <p:pic>
        <p:nvPicPr>
          <p:cNvPr descr="Globe terrestre : Amériques avec un remplissage uni" id="273" name="Google Shape;273;p29"/>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
        <p:nvSpPr>
          <p:cNvPr id="274" name="Google Shape;274;p29"/>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b="1" lang="fr-CA" sz="1600">
                <a:solidFill>
                  <a:schemeClr val="dk2"/>
                </a:solidFill>
              </a:rPr>
              <a:t>‹#›</a:t>
            </a:fld>
            <a:endParaRPr b="1" sz="16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8" name="Shape 278"/>
        <p:cNvGrpSpPr/>
        <p:nvPr/>
      </p:nvGrpSpPr>
      <p:grpSpPr>
        <a:xfrm>
          <a:off x="0" y="0"/>
          <a:ext cx="0" cy="0"/>
          <a:chOff x="0" y="0"/>
          <a:chExt cx="0" cy="0"/>
        </a:xfrm>
      </p:grpSpPr>
      <p:pic>
        <p:nvPicPr>
          <p:cNvPr id="279" name="Google Shape;279;p30"/>
          <p:cNvPicPr preferRelativeResize="0"/>
          <p:nvPr/>
        </p:nvPicPr>
        <p:blipFill rotWithShape="1">
          <a:blip r:embed="rId3">
            <a:alphaModFix amt="52000"/>
          </a:blip>
          <a:srcRect b="31908" l="0" r="0" t="12782"/>
          <a:stretch/>
        </p:blipFill>
        <p:spPr>
          <a:xfrm>
            <a:off x="-311363" y="0"/>
            <a:ext cx="9298862" cy="5143501"/>
          </a:xfrm>
          <a:prstGeom prst="rect">
            <a:avLst/>
          </a:prstGeom>
          <a:noFill/>
          <a:ln>
            <a:noFill/>
          </a:ln>
        </p:spPr>
      </p:pic>
      <p:sp>
        <p:nvSpPr>
          <p:cNvPr id="280" name="Google Shape;280;p30"/>
          <p:cNvSpPr txBox="1"/>
          <p:nvPr>
            <p:ph idx="4294967295" type="title"/>
          </p:nvPr>
        </p:nvSpPr>
        <p:spPr>
          <a:xfrm>
            <a:off x="578700" y="519225"/>
            <a:ext cx="7986600" cy="3963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3400"/>
              <a:buNone/>
            </a:pPr>
            <a:r>
              <a:rPr lang="fr-CA">
                <a:solidFill>
                  <a:srgbClr val="FFD63E"/>
                </a:solidFill>
              </a:rPr>
              <a:t>My scenario:</a:t>
            </a:r>
            <a:r>
              <a:rPr lang="fr-CA">
                <a:solidFill>
                  <a:schemeClr val="dk2"/>
                </a:solidFill>
              </a:rPr>
              <a:t> </a:t>
            </a:r>
            <a:r>
              <a:rPr b="0" lang="fr-CA">
                <a:solidFill>
                  <a:schemeClr val="lt1"/>
                </a:solidFill>
              </a:rPr>
              <a:t>What topic(s) will you address? </a:t>
            </a:r>
            <a:endParaRPr b="0">
              <a:solidFill>
                <a:schemeClr val="lt1"/>
              </a:solidFill>
            </a:endParaRPr>
          </a:p>
        </p:txBody>
      </p:sp>
      <p:sp>
        <p:nvSpPr>
          <p:cNvPr id="281" name="Google Shape;281;p30"/>
          <p:cNvSpPr txBox="1"/>
          <p:nvPr>
            <p:ph idx="12" type="sldNum"/>
          </p:nvPr>
        </p:nvSpPr>
        <p:spPr>
          <a:xfrm>
            <a:off x="8472458" y="46632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latin typeface="Fira Mono"/>
                <a:ea typeface="Fira Mono"/>
                <a:cs typeface="Fira Mono"/>
                <a:sym typeface="Fira Mono"/>
              </a:rPr>
              <a:t>‹#›</a:t>
            </a:fld>
            <a:endParaRPr sz="1600">
              <a:latin typeface="Fira Mono"/>
              <a:ea typeface="Fira Mono"/>
              <a:cs typeface="Fira Mono"/>
              <a:sym typeface="Fira Mono"/>
            </a:endParaRPr>
          </a:p>
        </p:txBody>
      </p:sp>
      <p:sp>
        <p:nvSpPr>
          <p:cNvPr id="282" name="Google Shape;282;p30"/>
          <p:cNvSpPr/>
          <p:nvPr/>
        </p:nvSpPr>
        <p:spPr>
          <a:xfrm>
            <a:off x="1848300" y="1141550"/>
            <a:ext cx="5447400" cy="3310200"/>
          </a:xfrm>
          <a:prstGeom prst="roundRect">
            <a:avLst>
              <a:gd fmla="val 6712" name="adj"/>
            </a:avLst>
          </a:prstGeom>
          <a:solidFill>
            <a:schemeClr val="lt1"/>
          </a:solidFill>
          <a:ln cap="flat" cmpd="sng" w="28575">
            <a:solidFill>
              <a:schemeClr val="dk1"/>
            </a:solidFill>
            <a:prstDash val="solid"/>
            <a:round/>
            <a:headEnd len="sm" w="sm" type="none"/>
            <a:tailEnd len="sm" w="sm" type="none"/>
          </a:ln>
          <a:effectLst>
            <a:outerShdw rotWithShape="0" algn="bl" dir="8280000" dist="114300">
              <a:schemeClr val="dk2"/>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83" name="Google Shape;283;p30"/>
          <p:cNvCxnSpPr/>
          <p:nvPr/>
        </p:nvCxnSpPr>
        <p:spPr>
          <a:xfrm>
            <a:off x="1847252" y="1617559"/>
            <a:ext cx="5449500" cy="0"/>
          </a:xfrm>
          <a:prstGeom prst="straightConnector1">
            <a:avLst/>
          </a:prstGeom>
          <a:noFill/>
          <a:ln cap="flat" cmpd="sng" w="28575">
            <a:solidFill>
              <a:schemeClr val="dk1"/>
            </a:solidFill>
            <a:prstDash val="solid"/>
            <a:round/>
            <a:headEnd len="sm" w="sm" type="none"/>
            <a:tailEnd len="sm" w="sm" type="none"/>
          </a:ln>
        </p:spPr>
      </p:cxnSp>
      <p:sp>
        <p:nvSpPr>
          <p:cNvPr id="284" name="Google Shape;284;p30"/>
          <p:cNvSpPr/>
          <p:nvPr/>
        </p:nvSpPr>
        <p:spPr>
          <a:xfrm>
            <a:off x="6925450" y="1263875"/>
            <a:ext cx="203675" cy="216300"/>
          </a:xfrm>
          <a:prstGeom prst="rect">
            <a:avLst/>
          </a:prstGeom>
        </p:spPr>
        <p:txBody>
          <a:bodyPr>
            <a:prstTxWarp prst="textPlain"/>
          </a:bodyPr>
          <a:lstStyle/>
          <a:p>
            <a:pPr lvl="0" algn="ctr"/>
            <a:r>
              <a:rPr b="0" i="0">
                <a:ln>
                  <a:noFill/>
                </a:ln>
                <a:solidFill>
                  <a:schemeClr val="lt2"/>
                </a:solidFill>
                <a:latin typeface="Arial Rounded"/>
              </a:rPr>
              <a:t>X</a:t>
            </a:r>
          </a:p>
        </p:txBody>
      </p:sp>
      <p:sp>
        <p:nvSpPr>
          <p:cNvPr id="285" name="Google Shape;285;p30"/>
          <p:cNvSpPr/>
          <p:nvPr/>
        </p:nvSpPr>
        <p:spPr>
          <a:xfrm>
            <a:off x="6614450" y="1263875"/>
            <a:ext cx="203676" cy="216300"/>
          </a:xfrm>
          <a:prstGeom prst="rect">
            <a:avLst/>
          </a:prstGeom>
        </p:spPr>
        <p:txBody>
          <a:bodyPr>
            <a:prstTxWarp prst="textPlain"/>
          </a:bodyPr>
          <a:lstStyle/>
          <a:p>
            <a:pPr lvl="0" algn="ctr"/>
            <a:r>
              <a:rPr b="0" i="0">
                <a:ln>
                  <a:noFill/>
                </a:ln>
                <a:solidFill>
                  <a:schemeClr val="lt2"/>
                </a:solidFill>
                <a:latin typeface="Arial Rounded"/>
              </a:rPr>
              <a:t>O</a:t>
            </a:r>
          </a:p>
        </p:txBody>
      </p:sp>
      <p:sp>
        <p:nvSpPr>
          <p:cNvPr id="286" name="Google Shape;286;p30"/>
          <p:cNvSpPr/>
          <p:nvPr/>
        </p:nvSpPr>
        <p:spPr>
          <a:xfrm>
            <a:off x="6337300" y="1341713"/>
            <a:ext cx="169825" cy="60625"/>
          </a:xfrm>
          <a:prstGeom prst="rect">
            <a:avLst/>
          </a:prstGeom>
        </p:spPr>
        <p:txBody>
          <a:bodyPr>
            <a:prstTxWarp prst="textPlain"/>
          </a:bodyPr>
          <a:lstStyle/>
          <a:p>
            <a:pPr lvl="0" algn="ctr"/>
            <a:r>
              <a:rPr b="0" i="0">
                <a:ln>
                  <a:noFill/>
                </a:ln>
                <a:solidFill>
                  <a:schemeClr val="lt2"/>
                </a:solidFill>
                <a:latin typeface="Arial Rounded"/>
              </a:rPr>
              <a:t>-</a:t>
            </a:r>
          </a:p>
        </p:txBody>
      </p:sp>
      <p:sp>
        <p:nvSpPr>
          <p:cNvPr id="287" name="Google Shape;287;p30"/>
          <p:cNvSpPr txBox="1"/>
          <p:nvPr/>
        </p:nvSpPr>
        <p:spPr>
          <a:xfrm>
            <a:off x="2076450" y="1754925"/>
            <a:ext cx="5219400" cy="22494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15000"/>
              </a:lnSpc>
              <a:spcBef>
                <a:spcPts val="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Transportation (e.g., public transit, cycling)</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Sustainable buildings and architecture</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Parks and green spaces</a:t>
            </a:r>
            <a:endParaRPr b="0" i="0" sz="1800" u="none" cap="none" strike="noStrike">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0"/>
              </a:spcAft>
              <a:buClr>
                <a:schemeClr val="dk1"/>
              </a:buClr>
              <a:buSzPts val="1800"/>
              <a:buFont typeface="Fira Sans"/>
              <a:buChar char="●"/>
            </a:pPr>
            <a:r>
              <a:rPr lang="fr-CA" sz="1800">
                <a:solidFill>
                  <a:schemeClr val="dk1"/>
                </a:solidFill>
                <a:latin typeface="Fira Sans"/>
                <a:ea typeface="Fira Sans"/>
                <a:cs typeface="Fira Sans"/>
                <a:sym typeface="Fira Sans"/>
              </a:rPr>
              <a:t>Waste management</a:t>
            </a:r>
            <a:endParaRPr sz="1800">
              <a:solidFill>
                <a:schemeClr val="dk1"/>
              </a:solidFill>
              <a:latin typeface="Fira Sans"/>
              <a:ea typeface="Fira Sans"/>
              <a:cs typeface="Fira Sans"/>
              <a:sym typeface="Fira Sans"/>
            </a:endParaRPr>
          </a:p>
          <a:p>
            <a:pPr indent="-342900" lvl="0" marL="457200" marR="0" rtl="0" algn="l">
              <a:lnSpc>
                <a:spcPct val="115000"/>
              </a:lnSpc>
              <a:spcBef>
                <a:spcPts val="1000"/>
              </a:spcBef>
              <a:spcAft>
                <a:spcPts val="1000"/>
              </a:spcAft>
              <a:buClr>
                <a:schemeClr val="dk1"/>
              </a:buClr>
              <a:buSzPts val="1800"/>
              <a:buFont typeface="Fira Sans"/>
              <a:buChar char="●"/>
            </a:pPr>
            <a:r>
              <a:rPr lang="fr-CA" sz="1800">
                <a:solidFill>
                  <a:schemeClr val="dk1"/>
                </a:solidFill>
                <a:latin typeface="Fira Sans"/>
                <a:ea typeface="Fira Sans"/>
                <a:cs typeface="Fira Sans"/>
                <a:sym typeface="Fira Sans"/>
              </a:rPr>
              <a:t>Other?</a:t>
            </a:r>
            <a:endParaRPr sz="1800">
              <a:solidFill>
                <a:schemeClr val="dk1"/>
              </a:solidFill>
              <a:latin typeface="Fira Sans"/>
              <a:ea typeface="Fira Sans"/>
              <a:cs typeface="Fira Sans"/>
              <a:sym typeface="Fira Sans"/>
            </a:endParaRPr>
          </a:p>
        </p:txBody>
      </p:sp>
      <p:pic>
        <p:nvPicPr>
          <p:cNvPr id="288" name="Google Shape;288;p30"/>
          <p:cNvPicPr preferRelativeResize="0"/>
          <p:nvPr/>
        </p:nvPicPr>
        <p:blipFill rotWithShape="1">
          <a:blip r:embed="rId4">
            <a:alphaModFix/>
          </a:blip>
          <a:srcRect b="0" l="0" r="0" t="0"/>
          <a:stretch/>
        </p:blipFill>
        <p:spPr>
          <a:xfrm rot="498300">
            <a:off x="326983" y="2887993"/>
            <a:ext cx="1955361" cy="203831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1"/>
          <p:cNvSpPr txBox="1"/>
          <p:nvPr>
            <p:ph type="title"/>
          </p:nvPr>
        </p:nvSpPr>
        <p:spPr>
          <a:xfrm>
            <a:off x="857225" y="2006700"/>
            <a:ext cx="75693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6200"/>
              <a:t>Coding my animation</a:t>
            </a:r>
            <a:endParaRPr/>
          </a:p>
        </p:txBody>
      </p:sp>
      <p:sp>
        <p:nvSpPr>
          <p:cNvPr id="294" name="Google Shape;294;p31"/>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04</a:t>
            </a:r>
            <a:endParaRPr/>
          </a:p>
        </p:txBody>
      </p:sp>
      <p:sp>
        <p:nvSpPr>
          <p:cNvPr id="295" name="Google Shape;295;p31"/>
          <p:cNvSpPr txBox="1"/>
          <p:nvPr>
            <p:ph idx="12" type="sldNum"/>
          </p:nvPr>
        </p:nvSpPr>
        <p:spPr>
          <a:xfrm>
            <a:off x="8494858" y="4147742"/>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2"/>
          <p:cNvSpPr txBox="1"/>
          <p:nvPr>
            <p:ph type="title"/>
          </p:nvPr>
        </p:nvSpPr>
        <p:spPr>
          <a:xfrm>
            <a:off x="171313" y="1735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a:t>
            </a:r>
            <a:endParaRPr/>
          </a:p>
        </p:txBody>
      </p:sp>
      <p:sp>
        <p:nvSpPr>
          <p:cNvPr id="301" name="Google Shape;301;p32"/>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02" name="Google Shape;302;p32"/>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3" name="Google Shape;303;p32"/>
          <p:cNvSpPr txBox="1"/>
          <p:nvPr/>
        </p:nvSpPr>
        <p:spPr>
          <a:xfrm>
            <a:off x="753200" y="836275"/>
            <a:ext cx="6172200" cy="283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fr-CA" sz="2100" u="none" cap="none" strike="noStrike">
                <a:solidFill>
                  <a:schemeClr val="dk1"/>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Content of the animaton</a:t>
            </a:r>
            <a:endParaRPr b="1" i="0" sz="1400" u="none" cap="none" strike="noStrike">
              <a:solidFill>
                <a:srgbClr val="000000"/>
              </a:solidFill>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2000"/>
              <a:buFont typeface="Arial"/>
              <a:buNone/>
            </a:pPr>
            <a:r>
              <a:rPr b="0" i="0" lang="fr-CA" sz="2000" u="none" cap="none" strike="noStrike">
                <a:solidFill>
                  <a:srgbClr val="000000"/>
                </a:solidFill>
                <a:latin typeface="Fira Sans"/>
                <a:ea typeface="Fira Sans"/>
                <a:cs typeface="Fira Sans"/>
                <a:sym typeface="Fira Sans"/>
              </a:rPr>
              <a:t>Your animation should include:</a:t>
            </a:r>
            <a:endParaRPr b="0" i="0" sz="2000" u="none" cap="none" strike="noStrike">
              <a:solidFill>
                <a:srgbClr val="000000"/>
              </a:solidFill>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b="0" i="0" lang="fr-CA" sz="2000" u="none" cap="none" strike="noStrike">
                <a:solidFill>
                  <a:srgbClr val="000000"/>
                </a:solidFill>
                <a:latin typeface="Fira Sans"/>
                <a:ea typeface="Fira Sans"/>
                <a:cs typeface="Fira Sans"/>
                <a:sym typeface="Fira Sans"/>
              </a:rPr>
              <a:t>at least one concrete action you can take;</a:t>
            </a:r>
            <a:endParaRPr b="0" i="0" sz="2000" u="none" cap="none" strike="noStrike">
              <a:solidFill>
                <a:srgbClr val="000000"/>
              </a:solidFill>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b="0" i="0" lang="fr-CA" sz="2000" u="none" cap="none" strike="noStrike">
                <a:solidFill>
                  <a:srgbClr val="000000"/>
                </a:solidFill>
                <a:latin typeface="Fira Sans"/>
                <a:ea typeface="Fira Sans"/>
                <a:cs typeface="Fira Sans"/>
                <a:sym typeface="Fira Sans"/>
              </a:rPr>
              <a:t>at least one backdrop;</a:t>
            </a:r>
            <a:endParaRPr b="0" i="0" sz="2000" u="none" cap="none" strike="noStrike">
              <a:solidFill>
                <a:srgbClr val="000000"/>
              </a:solidFill>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b="0" i="0" lang="fr-CA" sz="2000" u="none" cap="none" strike="noStrike">
                <a:solidFill>
                  <a:srgbClr val="000000"/>
                </a:solidFill>
                <a:latin typeface="Fira Sans"/>
                <a:ea typeface="Fira Sans"/>
                <a:cs typeface="Fira Sans"/>
                <a:sym typeface="Fira Sans"/>
              </a:rPr>
              <a:t>at least two sprites;</a:t>
            </a:r>
            <a:endParaRPr b="0" i="0" sz="2000" u="none" cap="none" strike="noStrike">
              <a:solidFill>
                <a:srgbClr val="000000"/>
              </a:solidFill>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b="0" i="0" lang="fr-CA" sz="2000" u="none" cap="none" strike="noStrike">
                <a:solidFill>
                  <a:srgbClr val="000000"/>
                </a:solidFill>
                <a:latin typeface="Fira Sans"/>
                <a:ea typeface="Fira Sans"/>
                <a:cs typeface="Fira Sans"/>
                <a:sym typeface="Fira Sans"/>
              </a:rPr>
              <a:t>at least one sound or one audio recording.</a:t>
            </a:r>
            <a:endParaRPr b="0" i="0" sz="2000" u="none" cap="none" strike="noStrike">
              <a:solidFill>
                <a:srgbClr val="000000"/>
              </a:solidFill>
              <a:latin typeface="Fira Sans"/>
              <a:ea typeface="Fira Sans"/>
              <a:cs typeface="Fira Sans"/>
              <a:sym typeface="Fir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33"/>
          <p:cNvSpPr txBox="1"/>
          <p:nvPr>
            <p:ph type="title"/>
          </p:nvPr>
        </p:nvSpPr>
        <p:spPr>
          <a:xfrm>
            <a:off x="171313" y="1735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a:t>
            </a:r>
            <a:endParaRPr/>
          </a:p>
        </p:txBody>
      </p:sp>
      <p:sp>
        <p:nvSpPr>
          <p:cNvPr id="309" name="Google Shape;309;p33"/>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10" name="Google Shape;310;p33"/>
          <p:cNvSpPr/>
          <p:nvPr/>
        </p:nvSpPr>
        <p:spPr>
          <a:xfrm>
            <a:off x="8056124" y="3553211"/>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11" name="Google Shape;311;p33"/>
          <p:cNvSpPr txBox="1"/>
          <p:nvPr/>
        </p:nvSpPr>
        <p:spPr>
          <a:xfrm>
            <a:off x="749925" y="836275"/>
            <a:ext cx="6776100" cy="2839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2100"/>
              <a:buFont typeface="Arial"/>
              <a:buNone/>
            </a:pPr>
            <a:r>
              <a:rPr b="1" i="0" lang="fr-CA" sz="2100" u="none" cap="none" strike="noStrike">
                <a:solidFill>
                  <a:schemeClr val="dk1"/>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Content of the Scratch program</a:t>
            </a:r>
            <a:endParaRPr b="1" i="0" sz="1400" u="none" cap="none" strike="noStrike">
              <a:solidFill>
                <a:srgbClr val="000000"/>
              </a:solidFill>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2000"/>
              <a:buFont typeface="Arial"/>
              <a:buNone/>
            </a:pPr>
            <a:r>
              <a:rPr b="0" i="0" lang="fr-CA" sz="2000" u="none" cap="none" strike="noStrike">
                <a:solidFill>
                  <a:srgbClr val="000000"/>
                </a:solidFill>
                <a:latin typeface="Fira Sans"/>
                <a:ea typeface="Fira Sans"/>
                <a:cs typeface="Fira Sans"/>
                <a:sym typeface="Fira Sans"/>
              </a:rPr>
              <a:t>Your program should include :</a:t>
            </a:r>
            <a:endParaRPr b="0" i="0" sz="2000" u="none" cap="none" strike="noStrike">
              <a:solidFill>
                <a:srgbClr val="000000"/>
              </a:solidFill>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b="0" i="0" lang="fr-CA" sz="2000" u="none" cap="none" strike="noStrike">
                <a:solidFill>
                  <a:srgbClr val="000000"/>
                </a:solidFill>
                <a:latin typeface="Fira Sans"/>
                <a:ea typeface="Fira Sans"/>
                <a:cs typeface="Fira Sans"/>
                <a:sym typeface="Fira Sans"/>
              </a:rPr>
              <a:t>motion blocks to animate your sprites;</a:t>
            </a:r>
            <a:endParaRPr b="0" i="0" sz="2000" u="none" cap="none" strike="noStrike">
              <a:solidFill>
                <a:srgbClr val="000000"/>
              </a:solidFill>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b="0" i="0" lang="fr-CA" sz="2000" u="none" cap="none" strike="noStrike">
                <a:solidFill>
                  <a:srgbClr val="000000"/>
                </a:solidFill>
                <a:latin typeface="Fira Sans"/>
                <a:ea typeface="Fira Sans"/>
                <a:cs typeface="Fira Sans"/>
                <a:sym typeface="Fira Sans"/>
              </a:rPr>
              <a:t>at least three speech or thought blocks;</a:t>
            </a:r>
            <a:endParaRPr b="0" i="0" sz="2000" u="none" cap="none" strike="noStrike">
              <a:solidFill>
                <a:srgbClr val="000000"/>
              </a:solidFill>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b="0" i="0" lang="fr-CA" sz="2000" u="none" cap="none" strike="noStrike">
                <a:solidFill>
                  <a:srgbClr val="000000"/>
                </a:solidFill>
                <a:latin typeface="Fira Sans"/>
                <a:ea typeface="Fira Sans"/>
                <a:cs typeface="Fira Sans"/>
                <a:sym typeface="Fira Sans"/>
              </a:rPr>
              <a:t>at least one programming loop</a:t>
            </a:r>
            <a:r>
              <a:rPr lang="fr-CA" sz="2000">
                <a:latin typeface="Fira Sans"/>
                <a:ea typeface="Fira Sans"/>
                <a:cs typeface="Fira Sans"/>
                <a:sym typeface="Fira Sans"/>
              </a:rPr>
              <a:t>;</a:t>
            </a:r>
            <a:endParaRPr sz="2000">
              <a:latin typeface="Fira Sans"/>
              <a:ea typeface="Fira Sans"/>
              <a:cs typeface="Fira Sans"/>
              <a:sym typeface="Fira Sans"/>
            </a:endParaRPr>
          </a:p>
          <a:p>
            <a:pPr indent="-355600" lvl="0" marL="457200" marR="0" rtl="0" algn="l">
              <a:lnSpc>
                <a:spcPct val="150000"/>
              </a:lnSpc>
              <a:spcBef>
                <a:spcPts val="0"/>
              </a:spcBef>
              <a:spcAft>
                <a:spcPts val="0"/>
              </a:spcAft>
              <a:buClr>
                <a:schemeClr val="dk2"/>
              </a:buClr>
              <a:buSzPts val="2000"/>
              <a:buFont typeface="Fira Sans"/>
              <a:buChar char="●"/>
            </a:pPr>
            <a:r>
              <a:rPr lang="fr-CA" sz="2000">
                <a:solidFill>
                  <a:schemeClr val="dk1"/>
                </a:solidFill>
                <a:latin typeface="Fira Sans"/>
                <a:ea typeface="Fira Sans"/>
                <a:cs typeface="Fira Sans"/>
                <a:sym typeface="Fira Sans"/>
              </a:rPr>
              <a:t>an </a:t>
            </a:r>
            <a:r>
              <a:rPr b="0" i="0" lang="fr-CA" sz="2000" u="none" cap="none" strike="noStrike">
                <a:solidFill>
                  <a:schemeClr val="dk1"/>
                </a:solidFill>
                <a:latin typeface="Fira Sans"/>
                <a:ea typeface="Fira Sans"/>
                <a:cs typeface="Fira Sans"/>
                <a:sym typeface="Fira Sans"/>
              </a:rPr>
              <a:t>animation </a:t>
            </a:r>
            <a:r>
              <a:rPr lang="fr-CA" sz="2000">
                <a:solidFill>
                  <a:schemeClr val="dk1"/>
                </a:solidFill>
                <a:latin typeface="Fira Sans"/>
                <a:ea typeface="Fira Sans"/>
                <a:cs typeface="Fira Sans"/>
                <a:sym typeface="Fira Sans"/>
              </a:rPr>
              <a:t>with a maximum duration of </a:t>
            </a:r>
            <a:r>
              <a:rPr b="0" i="0" lang="fr-CA" sz="2000" u="none" cap="none" strike="noStrike">
                <a:solidFill>
                  <a:schemeClr val="dk1"/>
                </a:solidFill>
                <a:latin typeface="Fira Sans"/>
                <a:ea typeface="Fira Sans"/>
                <a:cs typeface="Fira Sans"/>
                <a:sym typeface="Fira Sans"/>
              </a:rPr>
              <a:t>4 minutes. </a:t>
            </a:r>
            <a:endParaRPr b="0" i="0" sz="2000" u="none" cap="none" strike="noStrike">
              <a:solidFill>
                <a:srgbClr val="000000"/>
              </a:solidFill>
              <a:latin typeface="Fira Sans"/>
              <a:ea typeface="Fira Sans"/>
              <a:cs typeface="Fira Sans"/>
              <a:sym typeface="Fira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ctrTitle"/>
          </p:nvPr>
        </p:nvSpPr>
        <p:spPr>
          <a:xfrm>
            <a:off x="2154450" y="1397320"/>
            <a:ext cx="5597100" cy="671100"/>
          </a:xfrm>
          <a:prstGeom prst="rect">
            <a:avLst/>
          </a:prstGeom>
          <a:noFill/>
          <a:ln>
            <a:noFill/>
          </a:ln>
        </p:spPr>
        <p:txBody>
          <a:bodyPr anchorCtr="0" anchor="b" bIns="0" lIns="0" spcFirstLastPara="1" rIns="0" wrap="square" tIns="0">
            <a:noAutofit/>
          </a:bodyPr>
          <a:lstStyle/>
          <a:p>
            <a:pPr indent="0" lvl="0" marL="0" rtl="0" algn="ctr">
              <a:lnSpc>
                <a:spcPct val="90000"/>
              </a:lnSpc>
              <a:spcBef>
                <a:spcPts val="0"/>
              </a:spcBef>
              <a:spcAft>
                <a:spcPts val="0"/>
              </a:spcAft>
              <a:buSzPts val="5200"/>
              <a:buNone/>
            </a:pPr>
            <a:r>
              <a:rPr lang="fr-CA"/>
              <a:t>Scratch Challenge</a:t>
            </a:r>
            <a:endParaRPr/>
          </a:p>
        </p:txBody>
      </p:sp>
      <p:sp>
        <p:nvSpPr>
          <p:cNvPr id="153" name="Google Shape;153;p16"/>
          <p:cNvSpPr txBox="1"/>
          <p:nvPr>
            <p:ph idx="1" type="subTitle"/>
          </p:nvPr>
        </p:nvSpPr>
        <p:spPr>
          <a:xfrm>
            <a:off x="1773450" y="2238125"/>
            <a:ext cx="5872200" cy="14547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200"/>
              <a:buFont typeface="Arial"/>
              <a:buNone/>
            </a:pPr>
            <a:r>
              <a:rPr lang="fr-CA" sz="3000">
                <a:solidFill>
                  <a:schemeClr val="dk1"/>
                </a:solidFill>
              </a:rPr>
              <a:t>Present at least one concrete action you can take to achieve a sustainable development goal. </a:t>
            </a:r>
            <a:endParaRPr sz="2700">
              <a:solidFill>
                <a:schemeClr val="dk1"/>
              </a:solidFill>
              <a:latin typeface="Century Gothic"/>
              <a:ea typeface="Century Gothic"/>
              <a:cs typeface="Century Gothic"/>
              <a:sym typeface="Century Gothic"/>
            </a:endParaRPr>
          </a:p>
        </p:txBody>
      </p:sp>
      <p:pic>
        <p:nvPicPr>
          <p:cNvPr descr="Globe terrestre : Amériques avec un remplissage uni" id="154" name="Google Shape;154;p16"/>
          <p:cNvPicPr preferRelativeResize="0"/>
          <p:nvPr/>
        </p:nvPicPr>
        <p:blipFill rotWithShape="1">
          <a:blip r:embed="rId3">
            <a:alphaModFix/>
          </a:blip>
          <a:srcRect b="0" l="0" r="0" t="0"/>
          <a:stretch/>
        </p:blipFill>
        <p:spPr>
          <a:xfrm>
            <a:off x="778367" y="571167"/>
            <a:ext cx="1355232" cy="1355232"/>
          </a:xfrm>
          <a:prstGeom prst="rect">
            <a:avLst/>
          </a:prstGeom>
          <a:noFill/>
          <a:ln>
            <a:noFill/>
          </a:ln>
        </p:spPr>
      </p:pic>
      <p:sp>
        <p:nvSpPr>
          <p:cNvPr id="155" name="Google Shape;155;p16"/>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b="1" lang="fr-CA" sz="1600">
                <a:solidFill>
                  <a:schemeClr val="dk2"/>
                </a:solidFill>
              </a:rPr>
              <a:t>‹#›</a:t>
            </a:fld>
            <a:endParaRPr b="1" sz="1600">
              <a:solidFill>
                <a:schemeClr val="dk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34"/>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Blocks used in the program</a:t>
            </a:r>
            <a:endParaRPr/>
          </a:p>
        </p:txBody>
      </p:sp>
      <p:sp>
        <p:nvSpPr>
          <p:cNvPr id="317" name="Google Shape;317;p34"/>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500"/>
              <a:buFont typeface="Arial"/>
              <a:buNone/>
            </a:pPr>
            <a:fld id="{00000000-1234-1234-1234-123412341234}" type="slidenum">
              <a:rPr lang="fr-CA" sz="1500">
                <a:solidFill>
                  <a:schemeClr val="dk2"/>
                </a:solidFill>
              </a:rPr>
              <a:t>‹#›</a:t>
            </a:fld>
            <a:endParaRPr sz="1500">
              <a:solidFill>
                <a:schemeClr val="dk2"/>
              </a:solidFill>
            </a:endParaRPr>
          </a:p>
        </p:txBody>
      </p:sp>
      <p:pic>
        <p:nvPicPr>
          <p:cNvPr id="318" name="Google Shape;318;p34"/>
          <p:cNvPicPr preferRelativeResize="0"/>
          <p:nvPr/>
        </p:nvPicPr>
        <p:blipFill rotWithShape="1">
          <a:blip r:embed="rId3">
            <a:alphaModFix/>
          </a:blip>
          <a:srcRect b="0" l="0" r="0" t="0"/>
          <a:stretch/>
        </p:blipFill>
        <p:spPr>
          <a:xfrm>
            <a:off x="1066675" y="1403188"/>
            <a:ext cx="1223975" cy="643105"/>
          </a:xfrm>
          <a:prstGeom prst="rect">
            <a:avLst/>
          </a:prstGeom>
          <a:noFill/>
          <a:ln>
            <a:noFill/>
          </a:ln>
        </p:spPr>
      </p:pic>
      <p:pic>
        <p:nvPicPr>
          <p:cNvPr id="319" name="Google Shape;319;p34"/>
          <p:cNvPicPr preferRelativeResize="0"/>
          <p:nvPr/>
        </p:nvPicPr>
        <p:blipFill rotWithShape="1">
          <a:blip r:embed="rId4">
            <a:alphaModFix/>
          </a:blip>
          <a:srcRect b="0" l="0" r="0" t="0"/>
          <a:stretch/>
        </p:blipFill>
        <p:spPr>
          <a:xfrm>
            <a:off x="6789925" y="1496650"/>
            <a:ext cx="1389300" cy="1357900"/>
          </a:xfrm>
          <a:prstGeom prst="rect">
            <a:avLst/>
          </a:prstGeom>
          <a:noFill/>
          <a:ln>
            <a:noFill/>
          </a:ln>
        </p:spPr>
      </p:pic>
      <p:pic>
        <p:nvPicPr>
          <p:cNvPr id="320" name="Google Shape;320;p34"/>
          <p:cNvPicPr preferRelativeResize="0"/>
          <p:nvPr/>
        </p:nvPicPr>
        <p:blipFill rotWithShape="1">
          <a:blip r:embed="rId5">
            <a:alphaModFix/>
          </a:blip>
          <a:srcRect b="0" l="0" r="0" t="0"/>
          <a:stretch/>
        </p:blipFill>
        <p:spPr>
          <a:xfrm>
            <a:off x="1368427" y="2147623"/>
            <a:ext cx="2203050" cy="1973775"/>
          </a:xfrm>
          <a:prstGeom prst="rect">
            <a:avLst/>
          </a:prstGeom>
          <a:noFill/>
          <a:ln>
            <a:noFill/>
          </a:ln>
        </p:spPr>
      </p:pic>
      <p:pic>
        <p:nvPicPr>
          <p:cNvPr id="321" name="Google Shape;321;p34"/>
          <p:cNvPicPr preferRelativeResize="0"/>
          <p:nvPr/>
        </p:nvPicPr>
        <p:blipFill rotWithShape="1">
          <a:blip r:embed="rId6">
            <a:alphaModFix/>
          </a:blip>
          <a:srcRect b="0" l="0" r="0" t="0"/>
          <a:stretch/>
        </p:blipFill>
        <p:spPr>
          <a:xfrm>
            <a:off x="4990719" y="3349400"/>
            <a:ext cx="2212606" cy="694975"/>
          </a:xfrm>
          <a:prstGeom prst="rect">
            <a:avLst/>
          </a:prstGeom>
          <a:noFill/>
          <a:ln>
            <a:noFill/>
          </a:ln>
        </p:spPr>
      </p:pic>
      <p:pic>
        <p:nvPicPr>
          <p:cNvPr id="322" name="Google Shape;322;p34"/>
          <p:cNvPicPr preferRelativeResize="0"/>
          <p:nvPr/>
        </p:nvPicPr>
        <p:blipFill rotWithShape="1">
          <a:blip r:embed="rId7">
            <a:alphaModFix/>
          </a:blip>
          <a:srcRect b="0" l="0" r="0" t="0"/>
          <a:stretch/>
        </p:blipFill>
        <p:spPr>
          <a:xfrm>
            <a:off x="3858288" y="1745850"/>
            <a:ext cx="2644825" cy="124834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5"/>
          <p:cNvSpPr txBox="1"/>
          <p:nvPr>
            <p:ph type="title"/>
          </p:nvPr>
        </p:nvSpPr>
        <p:spPr>
          <a:xfrm>
            <a:off x="654325" y="2006725"/>
            <a:ext cx="79536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5900"/>
              <a:t>Sharing my animation</a:t>
            </a:r>
            <a:endParaRPr sz="5700"/>
          </a:p>
        </p:txBody>
      </p:sp>
      <p:sp>
        <p:nvSpPr>
          <p:cNvPr id="328" name="Google Shape;328;p35"/>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05</a:t>
            </a:r>
            <a:endParaRPr/>
          </a:p>
        </p:txBody>
      </p:sp>
      <p:sp>
        <p:nvSpPr>
          <p:cNvPr id="329" name="Google Shape;329;p35"/>
          <p:cNvSpPr txBox="1"/>
          <p:nvPr>
            <p:ph idx="12" type="sldNum"/>
          </p:nvPr>
        </p:nvSpPr>
        <p:spPr>
          <a:xfrm>
            <a:off x="8483658" y="4248592"/>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36"/>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Criteria (continued)</a:t>
            </a:r>
            <a:endParaRPr/>
          </a:p>
        </p:txBody>
      </p:sp>
      <p:sp>
        <p:nvSpPr>
          <p:cNvPr id="335" name="Google Shape;335;p36"/>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sz="1600">
                <a:solidFill>
                  <a:schemeClr val="lt1"/>
                </a:solidFill>
                <a:latin typeface="Fira Mono"/>
                <a:ea typeface="Fira Mono"/>
                <a:cs typeface="Fira Mono"/>
                <a:sym typeface="Fira Mono"/>
              </a:rPr>
              <a:t>‹#›</a:t>
            </a:fld>
            <a:endParaRPr sz="1600">
              <a:solidFill>
                <a:schemeClr val="lt1"/>
              </a:solidFill>
              <a:latin typeface="Fira Mono"/>
              <a:ea typeface="Fira Mono"/>
              <a:cs typeface="Fira Mono"/>
              <a:sym typeface="Fira Mono"/>
            </a:endParaRPr>
          </a:p>
        </p:txBody>
      </p:sp>
      <p:sp>
        <p:nvSpPr>
          <p:cNvPr id="336" name="Google Shape;336;p36"/>
          <p:cNvSpPr/>
          <p:nvPr/>
        </p:nvSpPr>
        <p:spPr>
          <a:xfrm>
            <a:off x="7943796" y="3559039"/>
            <a:ext cx="916601" cy="810362"/>
          </a:xfrm>
          <a:custGeom>
            <a:rect b="b" l="l" r="r" t="t"/>
            <a:pathLst>
              <a:path extrusionOk="0" h="384058" w="434408">
                <a:moveTo>
                  <a:pt x="13054" y="208885"/>
                </a:moveTo>
                <a:cubicBezTo>
                  <a:pt x="44581" y="177358"/>
                  <a:pt x="76043" y="145699"/>
                  <a:pt x="104084" y="110970"/>
                </a:cubicBezTo>
                <a:cubicBezTo>
                  <a:pt x="110179" y="103428"/>
                  <a:pt x="99370" y="93957"/>
                  <a:pt x="93122" y="101543"/>
                </a:cubicBezTo>
                <a:cubicBezTo>
                  <a:pt x="65081" y="136271"/>
                  <a:pt x="33641" y="167930"/>
                  <a:pt x="2113" y="199458"/>
                </a:cubicBezTo>
                <a:cubicBezTo>
                  <a:pt x="-4596" y="206342"/>
                  <a:pt x="6213" y="215726"/>
                  <a:pt x="13054" y="208885"/>
                </a:cubicBezTo>
                <a:close/>
                <a:moveTo>
                  <a:pt x="133639" y="85691"/>
                </a:moveTo>
                <a:lnTo>
                  <a:pt x="151967" y="68744"/>
                </a:lnTo>
                <a:cubicBezTo>
                  <a:pt x="154730" y="65720"/>
                  <a:pt x="154533" y="61046"/>
                  <a:pt x="151529" y="58264"/>
                </a:cubicBezTo>
                <a:cubicBezTo>
                  <a:pt x="148218" y="55370"/>
                  <a:pt x="144009" y="56619"/>
                  <a:pt x="141115" y="59316"/>
                </a:cubicBezTo>
                <a:lnTo>
                  <a:pt x="122808" y="76264"/>
                </a:lnTo>
                <a:cubicBezTo>
                  <a:pt x="120067" y="79278"/>
                  <a:pt x="120243" y="83935"/>
                  <a:pt x="123224" y="86722"/>
                </a:cubicBezTo>
                <a:cubicBezTo>
                  <a:pt x="126667" y="89682"/>
                  <a:pt x="130854" y="88366"/>
                  <a:pt x="133748" y="85691"/>
                </a:cubicBezTo>
                <a:close/>
                <a:moveTo>
                  <a:pt x="428173" y="39409"/>
                </a:moveTo>
                <a:cubicBezTo>
                  <a:pt x="425345" y="30178"/>
                  <a:pt x="411379" y="35769"/>
                  <a:pt x="414075" y="44561"/>
                </a:cubicBezTo>
                <a:cubicBezTo>
                  <a:pt x="420960" y="66788"/>
                  <a:pt x="421420" y="90504"/>
                  <a:pt x="415435" y="112987"/>
                </a:cubicBezTo>
                <a:cubicBezTo>
                  <a:pt x="412957" y="122525"/>
                  <a:pt x="427472" y="124410"/>
                  <a:pt x="429839" y="115333"/>
                </a:cubicBezTo>
                <a:cubicBezTo>
                  <a:pt x="436416" y="90377"/>
                  <a:pt x="435890" y="64074"/>
                  <a:pt x="428282" y="39409"/>
                </a:cubicBezTo>
                <a:close/>
                <a:moveTo>
                  <a:pt x="355252" y="29850"/>
                </a:moveTo>
                <a:cubicBezTo>
                  <a:pt x="330082" y="690"/>
                  <a:pt x="264638" y="-12925"/>
                  <a:pt x="241244" y="24895"/>
                </a:cubicBezTo>
                <a:cubicBezTo>
                  <a:pt x="200004" y="60697"/>
                  <a:pt x="156440" y="95053"/>
                  <a:pt x="117634" y="133421"/>
                </a:cubicBezTo>
                <a:cubicBezTo>
                  <a:pt x="99809" y="151092"/>
                  <a:pt x="88540" y="173653"/>
                  <a:pt x="70890" y="191214"/>
                </a:cubicBezTo>
                <a:cubicBezTo>
                  <a:pt x="50566" y="211451"/>
                  <a:pt x="28708" y="230328"/>
                  <a:pt x="7638" y="249775"/>
                </a:cubicBezTo>
                <a:cubicBezTo>
                  <a:pt x="4986" y="251893"/>
                  <a:pt x="4525" y="255769"/>
                  <a:pt x="6651" y="258431"/>
                </a:cubicBezTo>
                <a:cubicBezTo>
                  <a:pt x="7178" y="259093"/>
                  <a:pt x="7835" y="259639"/>
                  <a:pt x="8581" y="260035"/>
                </a:cubicBezTo>
                <a:cubicBezTo>
                  <a:pt x="8581" y="260189"/>
                  <a:pt x="8581" y="260320"/>
                  <a:pt x="8581" y="260474"/>
                </a:cubicBezTo>
                <a:cubicBezTo>
                  <a:pt x="5928" y="298776"/>
                  <a:pt x="3780" y="337210"/>
                  <a:pt x="1302" y="375468"/>
                </a:cubicBezTo>
                <a:cubicBezTo>
                  <a:pt x="1192" y="376755"/>
                  <a:pt x="1455" y="378047"/>
                  <a:pt x="2091" y="379173"/>
                </a:cubicBezTo>
                <a:cubicBezTo>
                  <a:pt x="2990" y="382245"/>
                  <a:pt x="5906" y="384273"/>
                  <a:pt x="9107" y="384041"/>
                </a:cubicBezTo>
                <a:cubicBezTo>
                  <a:pt x="51224" y="382944"/>
                  <a:pt x="90030" y="370645"/>
                  <a:pt x="129276" y="356328"/>
                </a:cubicBezTo>
                <a:cubicBezTo>
                  <a:pt x="132389" y="355274"/>
                  <a:pt x="134428" y="352250"/>
                  <a:pt x="134209" y="348961"/>
                </a:cubicBezTo>
                <a:lnTo>
                  <a:pt x="340540" y="141314"/>
                </a:lnTo>
                <a:cubicBezTo>
                  <a:pt x="342141" y="139898"/>
                  <a:pt x="342974" y="137789"/>
                  <a:pt x="342733" y="135657"/>
                </a:cubicBezTo>
                <a:cubicBezTo>
                  <a:pt x="376365" y="110905"/>
                  <a:pt x="383315" y="62210"/>
                  <a:pt x="355361" y="29850"/>
                </a:cubicBezTo>
                <a:close/>
                <a:moveTo>
                  <a:pt x="79002" y="203360"/>
                </a:moveTo>
                <a:cubicBezTo>
                  <a:pt x="97069" y="186084"/>
                  <a:pt x="108316" y="163458"/>
                  <a:pt x="125833" y="145611"/>
                </a:cubicBezTo>
                <a:cubicBezTo>
                  <a:pt x="145215" y="125879"/>
                  <a:pt x="167074" y="108471"/>
                  <a:pt x="187880" y="90274"/>
                </a:cubicBezTo>
                <a:cubicBezTo>
                  <a:pt x="194457" y="101411"/>
                  <a:pt x="201254" y="112549"/>
                  <a:pt x="208752" y="123160"/>
                </a:cubicBezTo>
                <a:cubicBezTo>
                  <a:pt x="159071" y="166297"/>
                  <a:pt x="112021" y="212369"/>
                  <a:pt x="67865" y="261132"/>
                </a:cubicBezTo>
                <a:cubicBezTo>
                  <a:pt x="53417" y="259321"/>
                  <a:pt x="39056" y="256736"/>
                  <a:pt x="24871" y="253392"/>
                </a:cubicBezTo>
                <a:cubicBezTo>
                  <a:pt x="43002" y="236817"/>
                  <a:pt x="61288" y="220352"/>
                  <a:pt x="79024" y="203360"/>
                </a:cubicBezTo>
                <a:close/>
                <a:moveTo>
                  <a:pt x="217324" y="134671"/>
                </a:moveTo>
                <a:cubicBezTo>
                  <a:pt x="223902" y="143123"/>
                  <a:pt x="231159" y="151027"/>
                  <a:pt x="239030" y="158306"/>
                </a:cubicBezTo>
                <a:cubicBezTo>
                  <a:pt x="200092" y="206871"/>
                  <a:pt x="157580" y="252469"/>
                  <a:pt x="111868" y="294720"/>
                </a:cubicBezTo>
                <a:cubicBezTo>
                  <a:pt x="100554" y="295851"/>
                  <a:pt x="89395" y="298309"/>
                  <a:pt x="78652" y="302043"/>
                </a:cubicBezTo>
                <a:cubicBezTo>
                  <a:pt x="79222" y="290949"/>
                  <a:pt x="79792" y="279862"/>
                  <a:pt x="80384" y="268783"/>
                </a:cubicBezTo>
                <a:cubicBezTo>
                  <a:pt x="123334" y="221400"/>
                  <a:pt x="169069" y="176617"/>
                  <a:pt x="217346" y="134671"/>
                </a:cubicBezTo>
                <a:close/>
                <a:moveTo>
                  <a:pt x="40920" y="366194"/>
                </a:moveTo>
                <a:cubicBezTo>
                  <a:pt x="41073" y="365475"/>
                  <a:pt x="41161" y="364738"/>
                  <a:pt x="41161" y="364002"/>
                </a:cubicBezTo>
                <a:lnTo>
                  <a:pt x="42827" y="365843"/>
                </a:lnTo>
                <a:close/>
                <a:moveTo>
                  <a:pt x="58963" y="362752"/>
                </a:moveTo>
                <a:cubicBezTo>
                  <a:pt x="58701" y="361467"/>
                  <a:pt x="58087" y="360279"/>
                  <a:pt x="57209" y="359310"/>
                </a:cubicBezTo>
                <a:lnTo>
                  <a:pt x="22262" y="320394"/>
                </a:lnTo>
                <a:cubicBezTo>
                  <a:pt x="21560" y="319593"/>
                  <a:pt x="20661" y="318977"/>
                  <a:pt x="19675" y="318596"/>
                </a:cubicBezTo>
                <a:cubicBezTo>
                  <a:pt x="20727" y="301846"/>
                  <a:pt x="21780" y="285102"/>
                  <a:pt x="22810" y="268367"/>
                </a:cubicBezTo>
                <a:cubicBezTo>
                  <a:pt x="36841" y="271638"/>
                  <a:pt x="51048" y="274157"/>
                  <a:pt x="65343" y="275909"/>
                </a:cubicBezTo>
                <a:cubicBezTo>
                  <a:pt x="64708" y="287820"/>
                  <a:pt x="64094" y="299734"/>
                  <a:pt x="63480" y="311646"/>
                </a:cubicBezTo>
                <a:cubicBezTo>
                  <a:pt x="63326" y="313209"/>
                  <a:pt x="63765" y="314777"/>
                  <a:pt x="64708" y="316031"/>
                </a:cubicBezTo>
                <a:cubicBezTo>
                  <a:pt x="65651" y="319225"/>
                  <a:pt x="68983" y="321058"/>
                  <a:pt x="72184" y="320122"/>
                </a:cubicBezTo>
                <a:cubicBezTo>
                  <a:pt x="72579" y="320008"/>
                  <a:pt x="72952" y="319857"/>
                  <a:pt x="73302" y="319670"/>
                </a:cubicBezTo>
                <a:cubicBezTo>
                  <a:pt x="84483" y="314906"/>
                  <a:pt x="96235" y="311655"/>
                  <a:pt x="108272" y="310001"/>
                </a:cubicBezTo>
                <a:cubicBezTo>
                  <a:pt x="108995" y="322277"/>
                  <a:pt x="110990" y="334443"/>
                  <a:pt x="114213" y="346309"/>
                </a:cubicBezTo>
                <a:cubicBezTo>
                  <a:pt x="96147" y="352890"/>
                  <a:pt x="77709" y="358380"/>
                  <a:pt x="58985" y="362752"/>
                </a:cubicBezTo>
                <a:close/>
                <a:moveTo>
                  <a:pt x="126930" y="336004"/>
                </a:moveTo>
                <a:cubicBezTo>
                  <a:pt x="124496" y="325504"/>
                  <a:pt x="123093" y="314790"/>
                  <a:pt x="122764" y="304016"/>
                </a:cubicBezTo>
                <a:cubicBezTo>
                  <a:pt x="168477" y="261726"/>
                  <a:pt x="210989" y="216092"/>
                  <a:pt x="249927" y="167492"/>
                </a:cubicBezTo>
                <a:cubicBezTo>
                  <a:pt x="258609" y="174100"/>
                  <a:pt x="268102" y="179559"/>
                  <a:pt x="278187" y="183738"/>
                </a:cubicBezTo>
                <a:close/>
                <a:moveTo>
                  <a:pt x="289873" y="172030"/>
                </a:moveTo>
                <a:cubicBezTo>
                  <a:pt x="246988" y="156508"/>
                  <a:pt x="221425" y="118096"/>
                  <a:pt x="199412" y="80188"/>
                </a:cubicBezTo>
                <a:lnTo>
                  <a:pt x="214430" y="67034"/>
                </a:lnTo>
                <a:cubicBezTo>
                  <a:pt x="217522" y="73918"/>
                  <a:pt x="222696" y="79487"/>
                  <a:pt x="228199" y="85034"/>
                </a:cubicBezTo>
                <a:cubicBezTo>
                  <a:pt x="238328" y="95250"/>
                  <a:pt x="248677" y="105270"/>
                  <a:pt x="258893" y="115377"/>
                </a:cubicBezTo>
                <a:cubicBezTo>
                  <a:pt x="273912" y="130220"/>
                  <a:pt x="288579" y="146072"/>
                  <a:pt x="308772" y="152912"/>
                </a:cubicBezTo>
                <a:close/>
                <a:moveTo>
                  <a:pt x="329929" y="126953"/>
                </a:moveTo>
                <a:cubicBezTo>
                  <a:pt x="327101" y="128519"/>
                  <a:pt x="325785" y="131882"/>
                  <a:pt x="326794" y="134956"/>
                </a:cubicBezTo>
                <a:lnTo>
                  <a:pt x="320589" y="141204"/>
                </a:lnTo>
                <a:cubicBezTo>
                  <a:pt x="319800" y="140634"/>
                  <a:pt x="318901" y="140231"/>
                  <a:pt x="317959" y="140020"/>
                </a:cubicBezTo>
                <a:cubicBezTo>
                  <a:pt x="297700" y="135241"/>
                  <a:pt x="283230" y="117986"/>
                  <a:pt x="269001" y="103933"/>
                </a:cubicBezTo>
                <a:lnTo>
                  <a:pt x="244445" y="79684"/>
                </a:lnTo>
                <a:cubicBezTo>
                  <a:pt x="237407" y="72712"/>
                  <a:pt x="229405" y="66244"/>
                  <a:pt x="226752" y="56488"/>
                </a:cubicBezTo>
                <a:lnTo>
                  <a:pt x="248852" y="37282"/>
                </a:lnTo>
                <a:cubicBezTo>
                  <a:pt x="250584" y="36602"/>
                  <a:pt x="251987" y="35318"/>
                  <a:pt x="252842" y="33664"/>
                </a:cubicBezTo>
                <a:cubicBezTo>
                  <a:pt x="262094" y="16125"/>
                  <a:pt x="283537" y="15708"/>
                  <a:pt x="300704" y="18602"/>
                </a:cubicBezTo>
                <a:cubicBezTo>
                  <a:pt x="318857" y="21628"/>
                  <a:pt x="335585" y="28183"/>
                  <a:pt x="346855" y="43355"/>
                </a:cubicBezTo>
                <a:cubicBezTo>
                  <a:pt x="367442" y="71046"/>
                  <a:pt x="358848" y="109129"/>
                  <a:pt x="329929" y="126953"/>
                </a:cubicBezTo>
                <a:close/>
                <a:moveTo>
                  <a:pt x="374699" y="1720"/>
                </a:moveTo>
                <a:cubicBezTo>
                  <a:pt x="367639" y="-4353"/>
                  <a:pt x="357642" y="7136"/>
                  <a:pt x="364701" y="13209"/>
                </a:cubicBezTo>
                <a:cubicBezTo>
                  <a:pt x="399145" y="42917"/>
                  <a:pt x="389674" y="103099"/>
                  <a:pt x="370139" y="138179"/>
                </a:cubicBezTo>
                <a:cubicBezTo>
                  <a:pt x="365381" y="146773"/>
                  <a:pt x="378624" y="152561"/>
                  <a:pt x="383293" y="144208"/>
                </a:cubicBezTo>
                <a:cubicBezTo>
                  <a:pt x="405963" y="103428"/>
                  <a:pt x="414163" y="35769"/>
                  <a:pt x="374699" y="1720"/>
                </a:cubicBezTo>
                <a:close/>
                <a:moveTo>
                  <a:pt x="312960" y="38861"/>
                </a:moveTo>
                <a:cubicBezTo>
                  <a:pt x="296823" y="29499"/>
                  <a:pt x="276959" y="33182"/>
                  <a:pt x="263848" y="45876"/>
                </a:cubicBezTo>
                <a:cubicBezTo>
                  <a:pt x="256855" y="52673"/>
                  <a:pt x="267751" y="62035"/>
                  <a:pt x="274811" y="55304"/>
                </a:cubicBezTo>
                <a:cubicBezTo>
                  <a:pt x="283449" y="46929"/>
                  <a:pt x="296275" y="46644"/>
                  <a:pt x="306316" y="52454"/>
                </a:cubicBezTo>
                <a:cubicBezTo>
                  <a:pt x="314143" y="57080"/>
                  <a:pt x="321094" y="43640"/>
                  <a:pt x="312938" y="3886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37" name="Google Shape;337;p36"/>
          <p:cNvSpPr txBox="1"/>
          <p:nvPr/>
        </p:nvSpPr>
        <p:spPr>
          <a:xfrm>
            <a:off x="682650" y="828525"/>
            <a:ext cx="8100600" cy="38556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chemeClr val="dk1"/>
              </a:buClr>
              <a:buSzPts val="1100"/>
              <a:buFont typeface="Arial"/>
              <a:buNone/>
            </a:pPr>
            <a:r>
              <a:rPr b="1" i="0" lang="fr-CA" sz="2100" u="none" cap="none" strike="noStrike">
                <a:solidFill>
                  <a:schemeClr val="dk1"/>
                </a:solidFill>
                <a:latin typeface="Fira Sans"/>
                <a:ea typeface="Fira Sans"/>
                <a:cs typeface="Fira Sans"/>
                <a:sym typeface="Fira Sans"/>
              </a:rPr>
              <a:t>💡 </a:t>
            </a:r>
            <a:r>
              <a:rPr b="1" i="0" lang="fr-CA" sz="2100" u="none" cap="none" strike="noStrike">
                <a:solidFill>
                  <a:schemeClr val="lt1"/>
                </a:solidFill>
                <a:highlight>
                  <a:schemeClr val="dk1"/>
                </a:highlight>
                <a:latin typeface="Fira Sans"/>
                <a:ea typeface="Fira Sans"/>
                <a:cs typeface="Fira Sans"/>
                <a:sym typeface="Fira Sans"/>
              </a:rPr>
              <a:t>Elements related to the publication</a:t>
            </a:r>
            <a:endParaRPr b="1" i="0" sz="1400" u="none" cap="none" strike="noStrike">
              <a:solidFill>
                <a:srgbClr val="000000"/>
              </a:solidFill>
              <a:latin typeface="Fira Sans"/>
              <a:ea typeface="Fira Sans"/>
              <a:cs typeface="Fira Sans"/>
              <a:sym typeface="Fira Sans"/>
            </a:endParaRPr>
          </a:p>
          <a:p>
            <a:pPr indent="0" lvl="0" marL="0" marR="0" rtl="0" algn="l">
              <a:lnSpc>
                <a:spcPct val="150000"/>
              </a:lnSpc>
              <a:spcBef>
                <a:spcPts val="1000"/>
              </a:spcBef>
              <a:spcAft>
                <a:spcPts val="0"/>
              </a:spcAft>
              <a:buClr>
                <a:srgbClr val="000000"/>
              </a:buClr>
              <a:buSzPts val="1600"/>
              <a:buFont typeface="Arial"/>
              <a:buNone/>
            </a:pPr>
            <a:r>
              <a:rPr b="1" i="0" lang="fr-CA" sz="1600" u="none" cap="none" strike="noStrike">
                <a:solidFill>
                  <a:srgbClr val="000000"/>
                </a:solidFill>
                <a:latin typeface="Fira Sans"/>
                <a:ea typeface="Fira Sans"/>
                <a:cs typeface="Fira Sans"/>
                <a:sym typeface="Fira Sans"/>
              </a:rPr>
              <a:t>To publish your project, you should :</a:t>
            </a:r>
            <a:endParaRPr b="1" i="0" sz="1600" u="none" cap="none" strike="noStrike">
              <a:solidFill>
                <a:srgbClr val="000000"/>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Century Gothic"/>
              <a:buChar char="❏"/>
            </a:pPr>
            <a:r>
              <a:rPr b="0" i="0" lang="fr-CA" sz="1400" u="none" cap="none" strike="noStrike">
                <a:solidFill>
                  <a:srgbClr val="000000"/>
                </a:solidFill>
                <a:latin typeface="Fira Sans"/>
                <a:ea typeface="Fira Sans"/>
                <a:cs typeface="Fira Sans"/>
                <a:sym typeface="Fira Sans"/>
              </a:rPr>
              <a:t>have a meaningful title followed by </a:t>
            </a:r>
            <a:r>
              <a:rPr b="1" i="1" lang="fr-CA" sz="1400" u="none" cap="none" strike="noStrike">
                <a:solidFill>
                  <a:srgbClr val="000000"/>
                </a:solidFill>
                <a:latin typeface="Fira Sans"/>
                <a:ea typeface="Fira Sans"/>
                <a:cs typeface="Fira Sans"/>
                <a:sym typeface="Fira Sans"/>
              </a:rPr>
              <a:t>Kreocode 20XX</a:t>
            </a:r>
            <a:br>
              <a:rPr b="0" i="0" lang="fr-CA" sz="1400" u="none" cap="none" strike="noStrike">
                <a:solidFill>
                  <a:srgbClr val="000000"/>
                </a:solidFill>
                <a:latin typeface="Fira Sans"/>
                <a:ea typeface="Fira Sans"/>
                <a:cs typeface="Fira Sans"/>
                <a:sym typeface="Fira Sans"/>
              </a:rPr>
            </a:br>
            <a:r>
              <a:rPr b="0" i="0" lang="fr-CA" sz="1400" u="none" cap="none" strike="noStrike">
                <a:solidFill>
                  <a:srgbClr val="000000"/>
                </a:solidFill>
                <a:latin typeface="Fira Sans"/>
                <a:ea typeface="Fira Sans"/>
                <a:cs typeface="Fira Sans"/>
                <a:sym typeface="Fira Sans"/>
              </a:rPr>
              <a:t>(e.g :</a:t>
            </a:r>
            <a:r>
              <a:rPr lang="fr-CA">
                <a:latin typeface="Fira Sans"/>
                <a:ea typeface="Fira Sans"/>
                <a:cs typeface="Fira Sans"/>
                <a:sym typeface="Fira Sans"/>
              </a:rPr>
              <a:t> My Sustainable City</a:t>
            </a:r>
            <a:r>
              <a:rPr b="0" i="0" lang="fr-CA" sz="1400" u="none" cap="none" strike="noStrike">
                <a:solidFill>
                  <a:srgbClr val="000000"/>
                </a:solidFill>
                <a:latin typeface="Fira Sans"/>
                <a:ea typeface="Fira Sans"/>
                <a:cs typeface="Fira Sans"/>
                <a:sym typeface="Fira Sans"/>
              </a:rPr>
              <a:t> - Kreocode 20XX);</a:t>
            </a:r>
            <a:endParaRPr b="0" i="0" sz="1400" u="none" cap="none" strike="noStrike">
              <a:solidFill>
                <a:srgbClr val="000000"/>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400" u="none" cap="none" strike="noStrike">
                <a:solidFill>
                  <a:srgbClr val="000000"/>
                </a:solidFill>
                <a:latin typeface="Fira Sans"/>
                <a:ea typeface="Fira Sans"/>
                <a:cs typeface="Fira Sans"/>
                <a:sym typeface="Fira Sans"/>
              </a:rPr>
              <a:t>use only copyright-free images, photos or sounds (no photos or personal information</a:t>
            </a:r>
            <a:r>
              <a:rPr lang="fr-CA">
                <a:latin typeface="Fira Sans"/>
                <a:ea typeface="Fira Sans"/>
                <a:cs typeface="Fira Sans"/>
                <a:sym typeface="Fira Sans"/>
              </a:rPr>
              <a:t> of students</a:t>
            </a:r>
            <a:r>
              <a:rPr b="0" i="0" lang="fr-CA" sz="1400" u="none" cap="none" strike="noStrike">
                <a:solidFill>
                  <a:srgbClr val="000000"/>
                </a:solidFill>
                <a:latin typeface="Fira Sans"/>
                <a:ea typeface="Fira Sans"/>
                <a:cs typeface="Fira Sans"/>
                <a:sym typeface="Fira Sans"/>
              </a:rPr>
              <a:t>)</a:t>
            </a:r>
            <a:endParaRPr b="0" i="0" sz="1400" u="none" cap="none" strike="noStrike">
              <a:solidFill>
                <a:srgbClr val="000000"/>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400" u="none" cap="none" strike="noStrike">
                <a:solidFill>
                  <a:srgbClr val="000000"/>
                </a:solidFill>
                <a:latin typeface="Fira Sans"/>
                <a:ea typeface="Fira Sans"/>
                <a:cs typeface="Fira Sans"/>
                <a:sym typeface="Fira Sans"/>
              </a:rPr>
              <a:t>cite any sources used in the space reserved for </a:t>
            </a:r>
            <a:r>
              <a:rPr b="0" i="1" lang="fr-CA" sz="1400" u="none" cap="none" strike="noStrike">
                <a:solidFill>
                  <a:srgbClr val="000000"/>
                </a:solidFill>
                <a:latin typeface="Fira Sans"/>
                <a:ea typeface="Fira Sans"/>
                <a:cs typeface="Fira Sans"/>
                <a:sym typeface="Fira Sans"/>
              </a:rPr>
              <a:t>Notes and Credits;</a:t>
            </a:r>
            <a:endParaRPr b="0" i="0" sz="1400" u="none" cap="none" strike="noStrike">
              <a:solidFill>
                <a:srgbClr val="000000"/>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400" u="none" cap="none" strike="noStrike">
                <a:solidFill>
                  <a:srgbClr val="000000"/>
                </a:solidFill>
                <a:latin typeface="Fira Sans"/>
                <a:ea typeface="Fira Sans"/>
                <a:cs typeface="Fira Sans"/>
                <a:sym typeface="Fira Sans"/>
              </a:rPr>
              <a:t>pay close attention to your use of language; </a:t>
            </a:r>
            <a:endParaRPr b="0" i="0" sz="1400" u="none" cap="none" strike="noStrike">
              <a:solidFill>
                <a:srgbClr val="000000"/>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400" u="none" cap="none" strike="noStrike">
                <a:solidFill>
                  <a:srgbClr val="000000"/>
                </a:solidFill>
                <a:latin typeface="Fira Sans"/>
                <a:ea typeface="Fira Sans"/>
                <a:cs typeface="Fira Sans"/>
                <a:sym typeface="Fira Sans"/>
              </a:rPr>
              <a:t>indicate how to start your program in the </a:t>
            </a:r>
            <a:r>
              <a:rPr b="0" i="1" lang="fr-CA" sz="1400" u="none" cap="none" strike="noStrike">
                <a:solidFill>
                  <a:srgbClr val="000000"/>
                </a:solidFill>
                <a:latin typeface="Fira Sans"/>
                <a:ea typeface="Fira Sans"/>
                <a:cs typeface="Fira Sans"/>
                <a:sym typeface="Fira Sans"/>
              </a:rPr>
              <a:t>Instructions </a:t>
            </a:r>
            <a:r>
              <a:rPr b="0" i="0" lang="fr-CA" sz="1400" u="none" cap="none" strike="noStrike">
                <a:solidFill>
                  <a:srgbClr val="000000"/>
                </a:solidFill>
                <a:latin typeface="Fira Sans"/>
                <a:ea typeface="Fira Sans"/>
                <a:cs typeface="Fira Sans"/>
                <a:sym typeface="Fira Sans"/>
              </a:rPr>
              <a:t>section (if it does not start </a:t>
            </a:r>
            <a:br>
              <a:rPr b="0" i="0" lang="fr-CA" sz="1400" u="none" cap="none" strike="noStrike">
                <a:solidFill>
                  <a:srgbClr val="000000"/>
                </a:solidFill>
                <a:latin typeface="Fira Sans"/>
                <a:ea typeface="Fira Sans"/>
                <a:cs typeface="Fira Sans"/>
                <a:sym typeface="Fira Sans"/>
              </a:rPr>
            </a:br>
            <a:r>
              <a:rPr b="0" i="0" lang="fr-CA" sz="1400" u="none" cap="none" strike="noStrike">
                <a:solidFill>
                  <a:srgbClr val="000000"/>
                </a:solidFill>
                <a:latin typeface="Fira Sans"/>
                <a:ea typeface="Fira Sans"/>
                <a:cs typeface="Fira Sans"/>
                <a:sym typeface="Fira Sans"/>
              </a:rPr>
              <a:t>with the green flag); </a:t>
            </a:r>
            <a:endParaRPr b="0" i="0" sz="1400" u="none" cap="none" strike="noStrike">
              <a:solidFill>
                <a:srgbClr val="000000"/>
              </a:solidFill>
              <a:latin typeface="Fira Sans"/>
              <a:ea typeface="Fira Sans"/>
              <a:cs typeface="Fira Sans"/>
              <a:sym typeface="Fira Sans"/>
            </a:endParaRPr>
          </a:p>
          <a:p>
            <a:pPr indent="-317500" lvl="0" marL="457200" marR="0" rtl="0" algn="l">
              <a:lnSpc>
                <a:spcPct val="150000"/>
              </a:lnSpc>
              <a:spcBef>
                <a:spcPts val="0"/>
              </a:spcBef>
              <a:spcAft>
                <a:spcPts val="0"/>
              </a:spcAft>
              <a:buClr>
                <a:schemeClr val="dk2"/>
              </a:buClr>
              <a:buSzPts val="1400"/>
              <a:buFont typeface="Fira Sans"/>
              <a:buChar char="❏"/>
            </a:pPr>
            <a:r>
              <a:rPr b="0" i="0" lang="fr-CA" sz="1400" u="none" cap="none" strike="noStrike">
                <a:solidFill>
                  <a:srgbClr val="000000"/>
                </a:solidFill>
                <a:latin typeface="Fira Sans"/>
                <a:ea typeface="Fira Sans"/>
                <a:cs typeface="Fira Sans"/>
                <a:sym typeface="Fira Sans"/>
              </a:rPr>
              <a:t>share the project when it is completed.</a:t>
            </a:r>
            <a:endParaRPr b="0" i="0" sz="1500" u="none" cap="none" strike="noStrike">
              <a:solidFill>
                <a:srgbClr val="000000"/>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7"/>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Get informed !</a:t>
            </a:r>
            <a:endParaRPr sz="7200"/>
          </a:p>
        </p:txBody>
      </p:sp>
      <p:sp>
        <p:nvSpPr>
          <p:cNvPr id="161" name="Google Shape;161;p17"/>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01</a:t>
            </a:r>
            <a:endParaRPr/>
          </a:p>
        </p:txBody>
      </p:sp>
      <p:sp>
        <p:nvSpPr>
          <p:cNvPr id="162" name="Google Shape;162;p17"/>
          <p:cNvSpPr txBox="1"/>
          <p:nvPr>
            <p:ph idx="12" type="sldNum"/>
          </p:nvPr>
        </p:nvSpPr>
        <p:spPr>
          <a:xfrm>
            <a:off x="8438433" y="42508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b="1" lang="fr-CA" sz="1600">
                <a:solidFill>
                  <a:schemeClr val="lt1"/>
                </a:solidFill>
                <a:latin typeface="Fira Mono"/>
                <a:ea typeface="Fira Mono"/>
                <a:cs typeface="Fira Mono"/>
                <a:sym typeface="Fira Mono"/>
              </a:rPr>
              <a:t>‹#›</a:t>
            </a:fld>
            <a:endParaRPr b="1" sz="1600">
              <a:solidFill>
                <a:schemeClr val="lt1"/>
              </a:solidFill>
              <a:latin typeface="Fira Mono"/>
              <a:ea typeface="Fira Mono"/>
              <a:cs typeface="Fira Mono"/>
              <a:sym typeface="Fira Mon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8"/>
          <p:cNvSpPr txBox="1"/>
          <p:nvPr>
            <p:ph type="title"/>
          </p:nvPr>
        </p:nvSpPr>
        <p:spPr>
          <a:xfrm rot="-438182">
            <a:off x="370627" y="1214688"/>
            <a:ext cx="3209638" cy="1815617"/>
          </a:xfrm>
          <a:prstGeom prst="rect">
            <a:avLst/>
          </a:prstGeom>
          <a:noFill/>
          <a:ln>
            <a:noFill/>
          </a:ln>
        </p:spPr>
        <p:txBody>
          <a:bodyPr anchorCtr="0" anchor="ctr" bIns="0" lIns="0" spcFirstLastPara="1" rIns="0" wrap="square" tIns="0">
            <a:noAutofit/>
          </a:bodyPr>
          <a:lstStyle/>
          <a:p>
            <a:pPr indent="0" lvl="0" marL="0" rtl="0" algn="ctr">
              <a:lnSpc>
                <a:spcPct val="115000"/>
              </a:lnSpc>
              <a:spcBef>
                <a:spcPts val="0"/>
              </a:spcBef>
              <a:spcAft>
                <a:spcPts val="0"/>
              </a:spcAft>
              <a:buSzPts val="3400"/>
              <a:buNone/>
            </a:pPr>
            <a:r>
              <a:rPr lang="fr-CA"/>
              <a:t>What is    </a:t>
            </a:r>
            <a:r>
              <a:rPr lang="fr-CA">
                <a:solidFill>
                  <a:schemeClr val="lt1"/>
                </a:solidFill>
                <a:highlight>
                  <a:schemeClr val="dk1"/>
                </a:highlight>
              </a:rPr>
              <a:t>sustainable    development? </a:t>
            </a:r>
            <a:endParaRPr>
              <a:solidFill>
                <a:schemeClr val="lt1"/>
              </a:solidFill>
              <a:highlight>
                <a:schemeClr val="dk1"/>
              </a:highlight>
            </a:endParaRPr>
          </a:p>
        </p:txBody>
      </p:sp>
      <p:sp>
        <p:nvSpPr>
          <p:cNvPr id="168" name="Google Shape;168;p18"/>
          <p:cNvSpPr txBox="1"/>
          <p:nvPr>
            <p:ph idx="12" type="sldNum"/>
          </p:nvPr>
        </p:nvSpPr>
        <p:spPr>
          <a:xfrm>
            <a:off x="8531333" y="47147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lang="fr-CA">
                <a:solidFill>
                  <a:schemeClr val="lt1"/>
                </a:solidFill>
              </a:rPr>
              <a:t>‹#›</a:t>
            </a:fld>
            <a:endParaRPr>
              <a:solidFill>
                <a:schemeClr val="lt1"/>
              </a:solidFill>
            </a:endParaRPr>
          </a:p>
        </p:txBody>
      </p:sp>
      <p:sp>
        <p:nvSpPr>
          <p:cNvPr id="169" name="Google Shape;169;p18"/>
          <p:cNvSpPr txBox="1"/>
          <p:nvPr/>
        </p:nvSpPr>
        <p:spPr>
          <a:xfrm>
            <a:off x="79750" y="4848450"/>
            <a:ext cx="63285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Clr>
                <a:srgbClr val="000000"/>
              </a:buClr>
              <a:buSzPts val="1100"/>
              <a:buFont typeface="Arial"/>
              <a:buNone/>
            </a:pPr>
            <a:r>
              <a:rPr b="0" i="0" lang="fr-CA" sz="1100" u="sng" cap="none" strike="noStrike">
                <a:solidFill>
                  <a:schemeClr val="dk1"/>
                </a:solidFill>
                <a:latin typeface="Century Gothic"/>
                <a:ea typeface="Century Gothic"/>
                <a:cs typeface="Century Gothic"/>
                <a:sym typeface="Century Gothic"/>
                <a:hlinkClick r:id="rId3">
                  <a:extLst>
                    <a:ext uri="{A12FA001-AC4F-418D-AE19-62706E023703}">
                      <ahyp:hlinkClr val="tx"/>
                    </a:ext>
                  </a:extLst>
                </a:hlinkClick>
              </a:rPr>
              <a:t>What is sustainable development?</a:t>
            </a:r>
            <a:r>
              <a:rPr b="0" i="0" lang="fr-CA" sz="1400" u="none" cap="none" strike="noStrike">
                <a:solidFill>
                  <a:schemeClr val="dk1"/>
                </a:solidFill>
                <a:latin typeface="Century Gothic"/>
                <a:ea typeface="Century Gothic"/>
                <a:cs typeface="Century Gothic"/>
                <a:sym typeface="Century Gothic"/>
              </a:rPr>
              <a:t> </a:t>
            </a:r>
            <a:r>
              <a:rPr b="0" i="0" lang="fr-CA" sz="1200" u="none" cap="none" strike="noStrike">
                <a:solidFill>
                  <a:schemeClr val="dk1"/>
                </a:solidFill>
                <a:latin typeface="Century Gothic"/>
                <a:ea typeface="Century Gothic"/>
                <a:cs typeface="Century Gothic"/>
                <a:sym typeface="Century Gothic"/>
              </a:rPr>
              <a:t>- </a:t>
            </a:r>
            <a:r>
              <a:rPr b="0" i="0" lang="fr-CA" sz="1100" u="none" cap="none" strike="noStrike">
                <a:solidFill>
                  <a:schemeClr val="dk1"/>
                </a:solidFill>
                <a:latin typeface="Century Gothic"/>
                <a:ea typeface="Century Gothic"/>
                <a:cs typeface="Century Gothic"/>
                <a:sym typeface="Century Gothic"/>
              </a:rPr>
              <a:t>(3 m. 40 s.)</a:t>
            </a:r>
            <a:endParaRPr b="0" i="0" sz="1100" u="none" cap="none" strike="noStrike">
              <a:solidFill>
                <a:schemeClr val="dk1"/>
              </a:solidFill>
              <a:latin typeface="Century Gothic"/>
              <a:ea typeface="Century Gothic"/>
              <a:cs typeface="Century Gothic"/>
              <a:sym typeface="Century Gothic"/>
            </a:endParaRPr>
          </a:p>
        </p:txBody>
      </p:sp>
      <p:pic>
        <p:nvPicPr>
          <p:cNvPr id="170" name="Google Shape;170;p18"/>
          <p:cNvPicPr preferRelativeResize="0"/>
          <p:nvPr/>
        </p:nvPicPr>
        <p:blipFill rotWithShape="1">
          <a:blip r:embed="rId4">
            <a:alphaModFix/>
          </a:blip>
          <a:srcRect b="0" l="0" r="0" t="0"/>
          <a:stretch/>
        </p:blipFill>
        <p:spPr>
          <a:xfrm flipH="1" rot="-5400004">
            <a:off x="3258273" y="2299549"/>
            <a:ext cx="544403" cy="544403"/>
          </a:xfrm>
          <a:prstGeom prst="rect">
            <a:avLst/>
          </a:prstGeom>
          <a:noFill/>
          <a:ln>
            <a:noFill/>
          </a:ln>
        </p:spPr>
      </p:pic>
      <p:pic>
        <p:nvPicPr>
          <p:cNvPr descr="A simple introduction to sustainable development and the Sustainable Development Goals (SDGs). The film is produced by Animaskin on behalf of UN Association of Norway and UNICEF Norway, as part of an interdisciplinary learning program for students on primary and secondary level.&#10;&#10;Read more about this topic at https://www.fn.no/Undervisning/Baerekraft and https://www.unicef.no/skole/barekraft" id="171" name="Google Shape;171;p18" title="What is sustainable development?">
            <a:hlinkClick r:id="rId5"/>
          </p:cNvPr>
          <p:cNvPicPr preferRelativeResize="0"/>
          <p:nvPr/>
        </p:nvPicPr>
        <p:blipFill rotWithShape="1">
          <a:blip r:embed="rId6">
            <a:alphaModFix/>
          </a:blip>
          <a:srcRect b="0" l="0" r="0" t="0"/>
          <a:stretch/>
        </p:blipFill>
        <p:spPr>
          <a:xfrm>
            <a:off x="4476025" y="846200"/>
            <a:ext cx="3976825" cy="2982625"/>
          </a:xfrm>
          <a:prstGeom prst="rect">
            <a:avLst/>
          </a:prstGeom>
          <a:noFill/>
          <a:ln>
            <a:noFill/>
          </a:ln>
          <a:effectLst>
            <a:outerShdw rotWithShape="0" algn="bl" dir="8220000" dist="104775">
              <a:schemeClr val="dk2"/>
            </a:outerShdw>
          </a:effectLst>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9"/>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Respectful interactions between humans and the Earth</a:t>
            </a:r>
            <a:endParaRPr sz="2300"/>
          </a:p>
        </p:txBody>
      </p:sp>
      <p:sp>
        <p:nvSpPr>
          <p:cNvPr id="177" name="Google Shape;177;p19"/>
          <p:cNvSpPr txBox="1"/>
          <p:nvPr>
            <p:ph idx="4294967295" type="body"/>
          </p:nvPr>
        </p:nvSpPr>
        <p:spPr>
          <a:xfrm>
            <a:off x="3996400" y="1935800"/>
            <a:ext cx="4247400" cy="1473600"/>
          </a:xfrm>
          <a:prstGeom prst="rect">
            <a:avLst/>
          </a:prstGeom>
          <a:noFill/>
          <a:ln>
            <a:noFill/>
          </a:ln>
        </p:spPr>
        <p:txBody>
          <a:bodyPr anchorCtr="0" anchor="t" bIns="0" lIns="0" spcFirstLastPara="1" rIns="0" wrap="square" tIns="0">
            <a:noAutofit/>
          </a:bodyPr>
          <a:lstStyle/>
          <a:p>
            <a:pPr indent="-330200" lvl="0" marL="457200" rtl="0" algn="l">
              <a:lnSpc>
                <a:spcPct val="115000"/>
              </a:lnSpc>
              <a:spcBef>
                <a:spcPts val="600"/>
              </a:spcBef>
              <a:spcAft>
                <a:spcPts val="0"/>
              </a:spcAft>
              <a:buSzPts val="1600"/>
              <a:buChar char="●"/>
            </a:pPr>
            <a:r>
              <a:rPr lang="fr-CA" sz="2200"/>
              <a:t>What suggestions were presented in the video?</a:t>
            </a:r>
            <a:endParaRPr sz="1600"/>
          </a:p>
          <a:p>
            <a:pPr indent="-330200" lvl="0" marL="457200" rtl="0" algn="l">
              <a:lnSpc>
                <a:spcPct val="115000"/>
              </a:lnSpc>
              <a:spcBef>
                <a:spcPts val="1200"/>
              </a:spcBef>
              <a:spcAft>
                <a:spcPts val="600"/>
              </a:spcAft>
              <a:buSzPts val="1600"/>
              <a:buChar char="●"/>
            </a:pPr>
            <a:r>
              <a:rPr lang="fr-CA" sz="2200"/>
              <a:t>Can you think of any more?</a:t>
            </a:r>
            <a:endParaRPr sz="2500"/>
          </a:p>
        </p:txBody>
      </p:sp>
      <p:sp>
        <p:nvSpPr>
          <p:cNvPr id="178" name="Google Shape;178;p19"/>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pic>
        <p:nvPicPr>
          <p:cNvPr id="179" name="Google Shape;179;p19"/>
          <p:cNvPicPr preferRelativeResize="0"/>
          <p:nvPr/>
        </p:nvPicPr>
        <p:blipFill rotWithShape="1">
          <a:blip r:embed="rId3">
            <a:alphaModFix/>
          </a:blip>
          <a:srcRect b="0" l="4068" r="8218" t="0"/>
          <a:stretch/>
        </p:blipFill>
        <p:spPr>
          <a:xfrm flipH="1">
            <a:off x="1268298" y="1333050"/>
            <a:ext cx="2544300" cy="2477400"/>
          </a:xfrm>
          <a:prstGeom prst="ellipse">
            <a:avLst/>
          </a:prstGeom>
          <a:noFill/>
          <a:ln cap="flat" cmpd="sng" w="28575">
            <a:solidFill>
              <a:schemeClr val="dk1"/>
            </a:solidFill>
            <a:prstDash val="solid"/>
            <a:round/>
            <a:headEnd len="sm" w="sm" type="none"/>
            <a:tailEnd len="sm" w="sm" type="none"/>
          </a:ln>
          <a:effectLst>
            <a:outerShdw rotWithShape="0" algn="bl" dir="8220000" dist="95250">
              <a:schemeClr val="dk2"/>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0"/>
          <p:cNvSpPr txBox="1"/>
          <p:nvPr>
            <p:ph type="title"/>
          </p:nvPr>
        </p:nvSpPr>
        <p:spPr>
          <a:xfrm>
            <a:off x="171313" y="249775"/>
            <a:ext cx="8801400" cy="662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400"/>
              <a:buNone/>
            </a:pPr>
            <a:r>
              <a:rPr lang="fr-CA"/>
              <a:t>What is sustainable development?</a:t>
            </a:r>
            <a:endParaRPr/>
          </a:p>
        </p:txBody>
      </p:sp>
      <p:sp>
        <p:nvSpPr>
          <p:cNvPr id="185" name="Google Shape;185;p20"/>
          <p:cNvSpPr txBox="1"/>
          <p:nvPr>
            <p:ph idx="4294967295" type="body"/>
          </p:nvPr>
        </p:nvSpPr>
        <p:spPr>
          <a:xfrm>
            <a:off x="3634975" y="1468075"/>
            <a:ext cx="5001300" cy="2424900"/>
          </a:xfrm>
          <a:prstGeom prst="rect">
            <a:avLst/>
          </a:prstGeom>
          <a:noFill/>
          <a:ln>
            <a:noFill/>
          </a:ln>
        </p:spPr>
        <p:txBody>
          <a:bodyPr anchorCtr="0" anchor="t" bIns="0" lIns="0" spcFirstLastPara="1" rIns="0" wrap="square" tIns="0">
            <a:noAutofit/>
          </a:bodyPr>
          <a:lstStyle/>
          <a:p>
            <a:pPr indent="-304800" lvl="0" marL="457200" rtl="0" algn="l">
              <a:lnSpc>
                <a:spcPct val="115000"/>
              </a:lnSpc>
              <a:spcBef>
                <a:spcPts val="600"/>
              </a:spcBef>
              <a:spcAft>
                <a:spcPts val="0"/>
              </a:spcAft>
              <a:buSzPts val="1200"/>
              <a:buChar char="●"/>
            </a:pPr>
            <a:r>
              <a:rPr lang="fr-CA"/>
              <a:t>Meet current needs without harming future generations. </a:t>
            </a:r>
            <a:endParaRPr sz="1200"/>
          </a:p>
          <a:p>
            <a:pPr indent="-304800" lvl="0" marL="457200" rtl="0" algn="l">
              <a:lnSpc>
                <a:spcPct val="115000"/>
              </a:lnSpc>
              <a:spcBef>
                <a:spcPts val="1200"/>
              </a:spcBef>
              <a:spcAft>
                <a:spcPts val="0"/>
              </a:spcAft>
              <a:buSzPts val="1200"/>
              <a:buChar char="●"/>
            </a:pPr>
            <a:r>
              <a:rPr lang="fr-CA"/>
              <a:t>Reflect on the consequences of all of our daily actions. </a:t>
            </a:r>
            <a:endParaRPr sz="1200"/>
          </a:p>
          <a:p>
            <a:pPr indent="-304800" lvl="0" marL="457200" rtl="0" algn="l">
              <a:lnSpc>
                <a:spcPct val="115000"/>
              </a:lnSpc>
              <a:spcBef>
                <a:spcPts val="1200"/>
              </a:spcBef>
              <a:spcAft>
                <a:spcPts val="600"/>
              </a:spcAft>
              <a:buSzPts val="1200"/>
              <a:buChar char="●"/>
            </a:pPr>
            <a:r>
              <a:rPr lang="fr-CA"/>
              <a:t>Make choices with great respect for humans and the Earth.</a:t>
            </a:r>
            <a:endParaRPr sz="1200"/>
          </a:p>
        </p:txBody>
      </p:sp>
      <p:sp>
        <p:nvSpPr>
          <p:cNvPr id="186" name="Google Shape;186;p20"/>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187" name="Google Shape;187;p20"/>
          <p:cNvSpPr/>
          <p:nvPr/>
        </p:nvSpPr>
        <p:spPr>
          <a:xfrm>
            <a:off x="3463650" y="14680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1</a:t>
            </a:r>
            <a:endParaRPr b="1" i="0" sz="1900" u="none" cap="none" strike="noStrike">
              <a:solidFill>
                <a:srgbClr val="FFFFFF"/>
              </a:solidFill>
              <a:latin typeface="Fira Mono"/>
              <a:ea typeface="Fira Mono"/>
              <a:cs typeface="Fira Mono"/>
              <a:sym typeface="Fira Mono"/>
            </a:endParaRPr>
          </a:p>
        </p:txBody>
      </p:sp>
      <p:sp>
        <p:nvSpPr>
          <p:cNvPr id="188" name="Google Shape;188;p20"/>
          <p:cNvSpPr/>
          <p:nvPr/>
        </p:nvSpPr>
        <p:spPr>
          <a:xfrm>
            <a:off x="3463650" y="2244863"/>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2</a:t>
            </a:r>
            <a:endParaRPr b="1" i="0" sz="1900" u="none" cap="none" strike="noStrike">
              <a:solidFill>
                <a:srgbClr val="FFFFFF"/>
              </a:solidFill>
              <a:latin typeface="Fira Mono"/>
              <a:ea typeface="Fira Mono"/>
              <a:cs typeface="Fira Mono"/>
              <a:sym typeface="Fira Mono"/>
            </a:endParaRPr>
          </a:p>
        </p:txBody>
      </p:sp>
      <p:sp>
        <p:nvSpPr>
          <p:cNvPr id="189" name="Google Shape;189;p20"/>
          <p:cNvSpPr/>
          <p:nvPr/>
        </p:nvSpPr>
        <p:spPr>
          <a:xfrm>
            <a:off x="3463650" y="3021650"/>
            <a:ext cx="430500" cy="430500"/>
          </a:xfrm>
          <a:prstGeom prst="ellipse">
            <a:avLst/>
          </a:prstGeom>
          <a:solidFill>
            <a:srgbClr val="00000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fr-CA" sz="1900" u="none" cap="none" strike="noStrike">
                <a:solidFill>
                  <a:srgbClr val="FFFFFF"/>
                </a:solidFill>
                <a:latin typeface="Fira Mono"/>
                <a:ea typeface="Fira Mono"/>
                <a:cs typeface="Fira Mono"/>
                <a:sym typeface="Fira Mono"/>
              </a:rPr>
              <a:t>3</a:t>
            </a:r>
            <a:endParaRPr b="1" i="0" sz="1900" u="none" cap="none" strike="noStrike">
              <a:solidFill>
                <a:srgbClr val="FFFFFF"/>
              </a:solidFill>
              <a:latin typeface="Fira Mono"/>
              <a:ea typeface="Fira Mono"/>
              <a:cs typeface="Fira Mono"/>
              <a:sym typeface="Fira Mono"/>
            </a:endParaRPr>
          </a:p>
        </p:txBody>
      </p:sp>
      <p:pic>
        <p:nvPicPr>
          <p:cNvPr id="190" name="Google Shape;190;p20"/>
          <p:cNvPicPr preferRelativeResize="0"/>
          <p:nvPr/>
        </p:nvPicPr>
        <p:blipFill rotWithShape="1">
          <a:blip r:embed="rId3">
            <a:alphaModFix/>
          </a:blip>
          <a:srcRect b="0" l="0" r="0" t="0"/>
          <a:stretch/>
        </p:blipFill>
        <p:spPr>
          <a:xfrm rot="498303">
            <a:off x="469567" y="1431091"/>
            <a:ext cx="2550164" cy="26583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1"/>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sp>
        <p:nvSpPr>
          <p:cNvPr id="196" name="Google Shape;196;p21"/>
          <p:cNvSpPr/>
          <p:nvPr/>
        </p:nvSpPr>
        <p:spPr>
          <a:xfrm>
            <a:off x="2893275" y="999575"/>
            <a:ext cx="3160500" cy="1983000"/>
          </a:xfrm>
          <a:prstGeom prst="ellipse">
            <a:avLst/>
          </a:prstGeom>
          <a:solidFill>
            <a:srgbClr val="FFD63E">
              <a:alpha val="5882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1"/>
          <p:cNvSpPr/>
          <p:nvPr/>
        </p:nvSpPr>
        <p:spPr>
          <a:xfrm>
            <a:off x="1657550" y="2246325"/>
            <a:ext cx="3160500" cy="1983000"/>
          </a:xfrm>
          <a:prstGeom prst="ellipse">
            <a:avLst/>
          </a:prstGeom>
          <a:solidFill>
            <a:srgbClr val="2A71FF">
              <a:alpha val="28627"/>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21"/>
          <p:cNvSpPr/>
          <p:nvPr/>
        </p:nvSpPr>
        <p:spPr>
          <a:xfrm>
            <a:off x="4313550" y="2246325"/>
            <a:ext cx="3160500" cy="1983000"/>
          </a:xfrm>
          <a:prstGeom prst="ellipse">
            <a:avLst/>
          </a:prstGeom>
          <a:solidFill>
            <a:srgbClr val="FFAB40">
              <a:alpha val="5137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21"/>
          <p:cNvSpPr txBox="1"/>
          <p:nvPr/>
        </p:nvSpPr>
        <p:spPr>
          <a:xfrm>
            <a:off x="3382875" y="1451925"/>
            <a:ext cx="2181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Environmental Protection</a:t>
            </a:r>
            <a:endParaRPr b="1" i="0" sz="2200" u="none" cap="none" strike="noStrike">
              <a:solidFill>
                <a:srgbClr val="000000"/>
              </a:solidFill>
              <a:latin typeface="Fira Sans"/>
              <a:ea typeface="Fira Sans"/>
              <a:cs typeface="Fira Sans"/>
              <a:sym typeface="Fira Sans"/>
            </a:endParaRPr>
          </a:p>
        </p:txBody>
      </p:sp>
      <p:sp>
        <p:nvSpPr>
          <p:cNvPr id="200" name="Google Shape;200;p21"/>
          <p:cNvSpPr txBox="1"/>
          <p:nvPr/>
        </p:nvSpPr>
        <p:spPr>
          <a:xfrm>
            <a:off x="1994350" y="2806875"/>
            <a:ext cx="2181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Economic</a:t>
            </a:r>
            <a:endParaRPr b="1" i="0" sz="2200" u="none" cap="none" strike="noStrike">
              <a:solidFill>
                <a:srgbClr val="000000"/>
              </a:solidFill>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Viability</a:t>
            </a:r>
            <a:endParaRPr b="1" i="0" sz="2200" u="none" cap="none" strike="noStrike">
              <a:solidFill>
                <a:srgbClr val="000000"/>
              </a:solidFill>
              <a:latin typeface="Fira Sans"/>
              <a:ea typeface="Fira Sans"/>
              <a:cs typeface="Fira Sans"/>
              <a:sym typeface="Fira Sans"/>
            </a:endParaRPr>
          </a:p>
        </p:txBody>
      </p:sp>
      <p:sp>
        <p:nvSpPr>
          <p:cNvPr id="201" name="Google Shape;201;p21"/>
          <p:cNvSpPr txBox="1"/>
          <p:nvPr/>
        </p:nvSpPr>
        <p:spPr>
          <a:xfrm>
            <a:off x="4879350" y="2823825"/>
            <a:ext cx="21813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Social </a:t>
            </a:r>
            <a:endParaRPr b="1" i="0" sz="2200" u="none" cap="none" strike="noStrike">
              <a:solidFill>
                <a:srgbClr val="000000"/>
              </a:solidFill>
              <a:latin typeface="Fira Sans"/>
              <a:ea typeface="Fira Sans"/>
              <a:cs typeface="Fira Sans"/>
              <a:sym typeface="Fira Sans"/>
            </a:endParaRPr>
          </a:p>
          <a:p>
            <a:pPr indent="0" lvl="0" marL="0" marR="0" rtl="0" algn="ctr">
              <a:lnSpc>
                <a:spcPct val="100000"/>
              </a:lnSpc>
              <a:spcBef>
                <a:spcPts val="0"/>
              </a:spcBef>
              <a:spcAft>
                <a:spcPts val="0"/>
              </a:spcAft>
              <a:buClr>
                <a:srgbClr val="000000"/>
              </a:buClr>
              <a:buSzPts val="2200"/>
              <a:buFont typeface="Arial"/>
              <a:buNone/>
            </a:pPr>
            <a:r>
              <a:rPr b="1" i="0" lang="fr-CA" sz="2200" u="none" cap="none" strike="noStrike">
                <a:solidFill>
                  <a:srgbClr val="000000"/>
                </a:solidFill>
                <a:latin typeface="Fira Sans"/>
                <a:ea typeface="Fira Sans"/>
                <a:cs typeface="Fira Sans"/>
                <a:sym typeface="Fira Sans"/>
              </a:rPr>
              <a:t>Equity</a:t>
            </a:r>
            <a:endParaRPr b="1" i="0" sz="2200" u="none" cap="none" strike="noStrike">
              <a:solidFill>
                <a:srgbClr val="000000"/>
              </a:solidFill>
              <a:latin typeface="Fira Sans"/>
              <a:ea typeface="Fira Sans"/>
              <a:cs typeface="Fira Sans"/>
              <a:sym typeface="Fira Sans"/>
            </a:endParaRPr>
          </a:p>
        </p:txBody>
      </p:sp>
      <p:pic>
        <p:nvPicPr>
          <p:cNvPr id="202" name="Google Shape;202;p21"/>
          <p:cNvPicPr preferRelativeResize="0"/>
          <p:nvPr/>
        </p:nvPicPr>
        <p:blipFill rotWithShape="1">
          <a:blip r:embed="rId3">
            <a:alphaModFix amt="14000"/>
          </a:blip>
          <a:srcRect b="0" l="0" r="0" t="0"/>
          <a:stretch/>
        </p:blipFill>
        <p:spPr>
          <a:xfrm>
            <a:off x="2163726" y="2653925"/>
            <a:ext cx="548701" cy="645522"/>
          </a:xfrm>
          <a:prstGeom prst="rect">
            <a:avLst/>
          </a:prstGeom>
          <a:noFill/>
          <a:ln>
            <a:noFill/>
          </a:ln>
        </p:spPr>
      </p:pic>
      <p:pic>
        <p:nvPicPr>
          <p:cNvPr id="203" name="Google Shape;203;p21"/>
          <p:cNvPicPr preferRelativeResize="0"/>
          <p:nvPr/>
        </p:nvPicPr>
        <p:blipFill rotWithShape="1">
          <a:blip r:embed="rId4">
            <a:alphaModFix amt="18000"/>
          </a:blip>
          <a:srcRect b="0" l="0" r="0" t="0"/>
          <a:stretch/>
        </p:blipFill>
        <p:spPr>
          <a:xfrm>
            <a:off x="3860090" y="1227238"/>
            <a:ext cx="1226877" cy="1277373"/>
          </a:xfrm>
          <a:prstGeom prst="rect">
            <a:avLst/>
          </a:prstGeom>
          <a:noFill/>
          <a:ln>
            <a:noFill/>
          </a:ln>
        </p:spPr>
      </p:pic>
      <p:pic>
        <p:nvPicPr>
          <p:cNvPr id="204" name="Google Shape;204;p21"/>
          <p:cNvPicPr preferRelativeResize="0"/>
          <p:nvPr/>
        </p:nvPicPr>
        <p:blipFill rotWithShape="1">
          <a:blip r:embed="rId5">
            <a:alphaModFix amt="18000"/>
          </a:blip>
          <a:srcRect b="0" l="0" r="0" t="0"/>
          <a:stretch/>
        </p:blipFill>
        <p:spPr>
          <a:xfrm>
            <a:off x="6272163" y="3070125"/>
            <a:ext cx="955363" cy="752351"/>
          </a:xfrm>
          <a:prstGeom prst="rect">
            <a:avLst/>
          </a:prstGeom>
          <a:noFill/>
          <a:ln>
            <a:noFill/>
          </a:ln>
        </p:spPr>
      </p:pic>
      <p:pic>
        <p:nvPicPr>
          <p:cNvPr id="205" name="Google Shape;205;p21"/>
          <p:cNvPicPr preferRelativeResize="0"/>
          <p:nvPr/>
        </p:nvPicPr>
        <p:blipFill rotWithShape="1">
          <a:blip r:embed="rId6">
            <a:alphaModFix amt="15000"/>
          </a:blip>
          <a:srcRect b="0" l="0" r="0" t="0"/>
          <a:stretch/>
        </p:blipFill>
        <p:spPr>
          <a:xfrm>
            <a:off x="4968063" y="2696025"/>
            <a:ext cx="511683" cy="523200"/>
          </a:xfrm>
          <a:prstGeom prst="rect">
            <a:avLst/>
          </a:prstGeom>
          <a:noFill/>
          <a:ln>
            <a:noFill/>
          </a:ln>
        </p:spPr>
      </p:pic>
      <p:pic>
        <p:nvPicPr>
          <p:cNvPr id="206" name="Google Shape;206;p21"/>
          <p:cNvPicPr preferRelativeResize="0"/>
          <p:nvPr/>
        </p:nvPicPr>
        <p:blipFill rotWithShape="1">
          <a:blip r:embed="rId7">
            <a:alphaModFix amt="28000"/>
          </a:blip>
          <a:srcRect b="0" l="0" r="0" t="0"/>
          <a:stretch/>
        </p:blipFill>
        <p:spPr>
          <a:xfrm>
            <a:off x="3222763" y="3295425"/>
            <a:ext cx="919725" cy="752350"/>
          </a:xfrm>
          <a:prstGeom prst="rect">
            <a:avLst/>
          </a:prstGeom>
          <a:noFill/>
          <a:ln>
            <a:noFill/>
          </a:ln>
        </p:spPr>
      </p:pic>
      <p:sp>
        <p:nvSpPr>
          <p:cNvPr id="207" name="Google Shape;207;p21"/>
          <p:cNvSpPr txBox="1"/>
          <p:nvPr>
            <p:ph type="title"/>
          </p:nvPr>
        </p:nvSpPr>
        <p:spPr>
          <a:xfrm>
            <a:off x="171325" y="249775"/>
            <a:ext cx="8801400" cy="5556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dk1"/>
              </a:buClr>
              <a:buSzPts val="3400"/>
              <a:buFont typeface="Arial"/>
              <a:buNone/>
            </a:pPr>
            <a:r>
              <a:rPr lang="fr-CA" sz="2600"/>
              <a:t>Sustainable Development</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2"/>
          <p:cNvSpPr txBox="1"/>
          <p:nvPr>
            <p:ph idx="12" type="sldNum"/>
          </p:nvPr>
        </p:nvSpPr>
        <p:spPr>
          <a:xfrm>
            <a:off x="8531333" y="4714717"/>
            <a:ext cx="548700" cy="3936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1600"/>
              <a:buNone/>
            </a:pPr>
            <a:fld id="{00000000-1234-1234-1234-123412341234}" type="slidenum">
              <a:rPr lang="fr-CA"/>
              <a:t>‹#›</a:t>
            </a:fld>
            <a:endParaRPr/>
          </a:p>
        </p:txBody>
      </p:sp>
      <p:pic>
        <p:nvPicPr>
          <p:cNvPr id="213" name="Google Shape;213;p22"/>
          <p:cNvPicPr preferRelativeResize="0"/>
          <p:nvPr/>
        </p:nvPicPr>
        <p:blipFill rotWithShape="1">
          <a:blip r:embed="rId3">
            <a:alphaModFix/>
          </a:blip>
          <a:srcRect b="12473" l="0" r="0" t="27613"/>
          <a:stretch/>
        </p:blipFill>
        <p:spPr>
          <a:xfrm>
            <a:off x="1012138" y="1168728"/>
            <a:ext cx="7119726" cy="3295000"/>
          </a:xfrm>
          <a:prstGeom prst="rect">
            <a:avLst/>
          </a:prstGeom>
          <a:noFill/>
          <a:ln>
            <a:noFill/>
          </a:ln>
        </p:spPr>
      </p:pic>
      <p:sp>
        <p:nvSpPr>
          <p:cNvPr id="214" name="Google Shape;214;p22"/>
          <p:cNvSpPr/>
          <p:nvPr/>
        </p:nvSpPr>
        <p:spPr>
          <a:xfrm>
            <a:off x="296550" y="294155"/>
            <a:ext cx="5816284" cy="712277"/>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rgbClr val="2A71FF"/>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2500" u="none" cap="none" strike="noStrike">
              <a:solidFill>
                <a:srgbClr val="FFFFFF"/>
              </a:solidFill>
              <a:latin typeface="Fira Sans"/>
              <a:ea typeface="Fira Sans"/>
              <a:cs typeface="Fira Sans"/>
              <a:sym typeface="Fira Sans"/>
            </a:endParaRPr>
          </a:p>
        </p:txBody>
      </p:sp>
      <p:sp>
        <p:nvSpPr>
          <p:cNvPr id="215" name="Google Shape;215;p22"/>
          <p:cNvSpPr txBox="1"/>
          <p:nvPr/>
        </p:nvSpPr>
        <p:spPr>
          <a:xfrm>
            <a:off x="369688" y="365593"/>
            <a:ext cx="56700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fr-CA" sz="2500" u="none" cap="none" strike="noStrike">
                <a:solidFill>
                  <a:srgbClr val="FFFFFF"/>
                </a:solidFill>
                <a:uFill>
                  <a:noFill/>
                </a:uFill>
                <a:latin typeface="Fira Sans"/>
                <a:ea typeface="Fira Sans"/>
                <a:cs typeface="Fira Sans"/>
                <a:sym typeface="Fira Sans"/>
                <a:hlinkClick r:id="rId4">
                  <a:extLst>
                    <a:ext uri="{A12FA001-AC4F-418D-AE19-62706E023703}">
                      <ahyp:hlinkClr val="tx"/>
                    </a:ext>
                  </a:extLst>
                </a:hlinkClick>
              </a:rPr>
              <a:t>Sustainable Development Goals</a:t>
            </a:r>
            <a:endParaRPr b="1" i="0" sz="2500" u="none" cap="none" strike="noStrike">
              <a:solidFill>
                <a:srgbClr val="FFFFFF"/>
              </a:solidFill>
              <a:latin typeface="Fira Sans"/>
              <a:ea typeface="Fira Sans"/>
              <a:cs typeface="Fira Sans"/>
              <a:sym typeface="Fira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3"/>
          <p:cNvSpPr txBox="1"/>
          <p:nvPr>
            <p:ph type="title"/>
          </p:nvPr>
        </p:nvSpPr>
        <p:spPr>
          <a:xfrm>
            <a:off x="961100" y="2006700"/>
            <a:ext cx="7357200" cy="13794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SzPts val="5200"/>
              <a:buNone/>
            </a:pPr>
            <a:r>
              <a:rPr lang="fr-CA" sz="7200"/>
              <a:t>Get inspired !</a:t>
            </a:r>
            <a:endParaRPr sz="7200"/>
          </a:p>
        </p:txBody>
      </p:sp>
      <p:sp>
        <p:nvSpPr>
          <p:cNvPr id="221" name="Google Shape;221;p23"/>
          <p:cNvSpPr txBox="1"/>
          <p:nvPr>
            <p:ph idx="1" type="subTitle"/>
          </p:nvPr>
        </p:nvSpPr>
        <p:spPr>
          <a:xfrm>
            <a:off x="789575" y="1428000"/>
            <a:ext cx="620700" cy="3108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1200"/>
              </a:spcAft>
              <a:buSzPts val="2200"/>
              <a:buNone/>
            </a:pPr>
            <a:r>
              <a:rPr lang="fr-CA"/>
              <a:t>02</a:t>
            </a:r>
            <a:endParaRPr/>
          </a:p>
        </p:txBody>
      </p:sp>
      <p:sp>
        <p:nvSpPr>
          <p:cNvPr id="222" name="Google Shape;222;p23"/>
          <p:cNvSpPr txBox="1"/>
          <p:nvPr>
            <p:ph idx="12" type="sldNum"/>
          </p:nvPr>
        </p:nvSpPr>
        <p:spPr>
          <a:xfrm>
            <a:off x="8531333" y="4311317"/>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600"/>
              <a:buNone/>
            </a:pPr>
            <a:fld id="{00000000-1234-1234-1234-123412341234}" type="slidenum">
              <a:rPr b="1" lang="fr-CA" sz="1600">
                <a:solidFill>
                  <a:schemeClr val="lt1"/>
                </a:solidFill>
                <a:latin typeface="Fira Mono"/>
                <a:ea typeface="Fira Mono"/>
                <a:cs typeface="Fira Mono"/>
                <a:sym typeface="Fira Mono"/>
              </a:rPr>
              <a:t>‹#›</a:t>
            </a:fld>
            <a:endParaRPr b="1" sz="1600">
              <a:solidFill>
                <a:schemeClr val="lt1"/>
              </a:solidFill>
              <a:latin typeface="Fira Mono"/>
              <a:ea typeface="Fira Mono"/>
              <a:cs typeface="Fira Mono"/>
              <a:sym typeface="Fira Mono"/>
            </a:endParaRPr>
          </a:p>
        </p:txBody>
      </p:sp>
    </p:spTree>
  </p:cSld>
  <p:clrMapOvr>
    <a:masterClrMapping/>
  </p:clrMapOvr>
</p:sld>
</file>

<file path=ppt/theme/theme1.xml><?xml version="1.0" encoding="utf-8"?>
<a:theme xmlns:a="http://schemas.openxmlformats.org/drawingml/2006/main" xmlns:r="http://schemas.openxmlformats.org/officeDocument/2006/relationships" name="Kreocode">
  <a:themeElements>
    <a:clrScheme name="Simple Light">
      <a:dk1>
        <a:srgbClr val="000000"/>
      </a:dk1>
      <a:lt1>
        <a:srgbClr val="FFFFFF"/>
      </a:lt1>
      <a:dk2>
        <a:srgbClr val="2A71FF"/>
      </a:dk2>
      <a:lt2>
        <a:srgbClr val="000000"/>
      </a:lt2>
      <a:accent1>
        <a:srgbClr val="4285F4"/>
      </a:accent1>
      <a:accent2>
        <a:srgbClr val="FFD63E"/>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