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7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747775"/>
          </p15:clr>
        </p15:guide>
        <p15:guide id="2" pos="384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schemas.openxmlformats.org/officeDocument/2006/relationships/slide" Target="slides/slide17.xml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24" Type="http://schemas.openxmlformats.org/officeDocument/2006/relationships/slide" Target="slides/slide19.xml"/><Relationship Id="rId12" Type="http://schemas.openxmlformats.org/officeDocument/2006/relationships/slide" Target="slides/slide7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3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5" name="Google Shape;385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8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Google Shape;539;g2bcc3ffd572_0_5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0" name="Google Shape;540;g2bcc3ffd572_0_5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1" name="Shape 5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" name="Google Shape;552;g2bcc3ffd572_0_5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3" name="Google Shape;553;g2bcc3ffd572_0_5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2" name="Shape 5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" name="Google Shape;563;g2bcc3ffd572_0_6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4" name="Google Shape;564;g2bcc3ffd572_0_6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1" name="Shape 5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" name="Google Shape;572;g2bcc3ffd572_0_6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3" name="Google Shape;573;g2bcc3ffd572_0_6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7" name="Shape 5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" name="Google Shape;578;g2bcc3ffd572_0_68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9" name="Google Shape;579;g2bcc3ffd572_0_6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8" name="Shape 5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Google Shape;589;g2bcc3ffd572_0_78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0" name="Google Shape;590;g2bcc3ffd572_0_7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6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" name="Google Shape;617;g2bcd797e027_1_1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8" name="Google Shape;618;g2bcd797e027_1_1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7" name="Shape 6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8" name="Google Shape;638;g2bcd797e027_1_3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9" name="Google Shape;639;g2bcd797e027_1_3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2" name="Shape 6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3" name="Google Shape;663;g1eb205fd2b6_0_7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4" name="Google Shape;664;g1eb205fd2b6_0_7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7" name="Shape 6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" name="Google Shape;678;g1eb205fd2b6_0_6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9" name="Google Shape;679;g1eb205fd2b6_0_6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9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Google Shape;390;g1eb2014fdb4_1_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1" name="Google Shape;391;g1eb2014fdb4_1_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6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g2bcc3ffd572_0_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8" name="Google Shape;398;g2bcc3ffd572_0_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g2bcc3ffd572_0_1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3" name="Google Shape;413;g2bcc3ffd572_0_1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2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g2bcc3ffd572_0_2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4" name="Google Shape;434;g2bcc3ffd572_0_2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5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g2bcc3ffd572_0_2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7" name="Google Shape;447;g2bcc3ffd572_0_2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8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Google Shape;459;g2bcc3ffd572_0_3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0" name="Google Shape;460;g2bcc3ffd572_0_3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9" name="Shape 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Google Shape;470;g2bcc3ffd572_0_3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1" name="Google Shape;471;g2bcc3ffd572_0_3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9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g2bcc3ffd572_0_4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1" name="Google Shape;481;g2bcc3ffd572_0_4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s://slidesmania.com/questions-powerpoint-google-slides/can-i-use-these-templates/" TargetMode="External"/><Relationship Id="rId3" Type="http://schemas.openxmlformats.org/officeDocument/2006/relationships/hyperlink" Target="https://www.facebook.com/SlidesManiaSM/" TargetMode="External"/><Relationship Id="rId4" Type="http://schemas.openxmlformats.org/officeDocument/2006/relationships/image" Target="../media/image3.png"/><Relationship Id="rId11" Type="http://schemas.openxmlformats.org/officeDocument/2006/relationships/image" Target="../media/image4.png"/><Relationship Id="rId10" Type="http://schemas.openxmlformats.org/officeDocument/2006/relationships/image" Target="../media/image1.png"/><Relationship Id="rId9" Type="http://schemas.openxmlformats.org/officeDocument/2006/relationships/hyperlink" Target="https://www.instagram.com/slidesmania/" TargetMode="External"/><Relationship Id="rId5" Type="http://schemas.openxmlformats.org/officeDocument/2006/relationships/hyperlink" Target="https://twitter.com/SlidesManiaSM/" TargetMode="External"/><Relationship Id="rId6" Type="http://schemas.openxmlformats.org/officeDocument/2006/relationships/image" Target="../media/image5.png"/><Relationship Id="rId7" Type="http://schemas.openxmlformats.org/officeDocument/2006/relationships/hyperlink" Target="https://www.pinterest.com/slidesmania/" TargetMode="External"/><Relationship Id="rId8" Type="http://schemas.openxmlformats.org/officeDocument/2006/relationships/image" Target="../media/image2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1 Title" type="title">
  <p:cSld name="TITLE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"/>
          <p:cNvSpPr/>
          <p:nvPr/>
        </p:nvSpPr>
        <p:spPr>
          <a:xfrm>
            <a:off x="906300" y="424400"/>
            <a:ext cx="10364700" cy="5922600"/>
          </a:xfrm>
          <a:prstGeom prst="roundRect">
            <a:avLst>
              <a:gd fmla="val 1620" name="adj"/>
            </a:avLst>
          </a:prstGeom>
          <a:solidFill>
            <a:schemeClr val="l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2"/>
          <p:cNvSpPr/>
          <p:nvPr/>
        </p:nvSpPr>
        <p:spPr>
          <a:xfrm>
            <a:off x="1540950" y="1156562"/>
            <a:ext cx="9095400" cy="3858000"/>
          </a:xfrm>
          <a:prstGeom prst="roundRect">
            <a:avLst>
              <a:gd fmla="val 1620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2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5" name="Google Shape;25;p2"/>
          <p:cNvSpPr/>
          <p:nvPr/>
        </p:nvSpPr>
        <p:spPr>
          <a:xfrm flipH="1" rot="10800000">
            <a:off x="1540950" y="4743116"/>
            <a:ext cx="737029" cy="271534"/>
          </a:xfrm>
          <a:custGeom>
            <a:rect b="b" l="l" r="r" t="t"/>
            <a:pathLst>
              <a:path extrusionOk="0" h="344805" w="631288">
                <a:moveTo>
                  <a:pt x="0" y="344806"/>
                </a:moveTo>
                <a:lnTo>
                  <a:pt x="0" y="0"/>
                </a:lnTo>
                <a:lnTo>
                  <a:pt x="631289" y="0"/>
                </a:lnTo>
                <a:cubicBezTo>
                  <a:pt x="631289" y="0"/>
                  <a:pt x="500084" y="118895"/>
                  <a:pt x="353248" y="192029"/>
                </a:cubicBezTo>
                <a:cubicBezTo>
                  <a:pt x="243430" y="246725"/>
                  <a:pt x="0" y="344806"/>
                  <a:pt x="0" y="344806"/>
                </a:cubicBezTo>
                <a:close/>
              </a:path>
            </a:pathLst>
          </a:custGeom>
          <a:solidFill>
            <a:srgbClr val="FFEEC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6;p2"/>
          <p:cNvSpPr/>
          <p:nvPr/>
        </p:nvSpPr>
        <p:spPr>
          <a:xfrm flipH="1" rot="10800000">
            <a:off x="1540950" y="3963433"/>
            <a:ext cx="3257416" cy="1051217"/>
          </a:xfrm>
          <a:custGeom>
            <a:rect b="b" l="l" r="r" t="t"/>
            <a:pathLst>
              <a:path extrusionOk="0" h="1334879" w="2790078">
                <a:moveTo>
                  <a:pt x="0" y="620632"/>
                </a:moveTo>
                <a:cubicBezTo>
                  <a:pt x="0" y="620632"/>
                  <a:pt x="329433" y="531619"/>
                  <a:pt x="631289" y="381826"/>
                </a:cubicBezTo>
                <a:cubicBezTo>
                  <a:pt x="933143" y="232035"/>
                  <a:pt x="1242236" y="0"/>
                  <a:pt x="1242236" y="0"/>
                </a:cubicBezTo>
                <a:lnTo>
                  <a:pt x="2790079" y="0"/>
                </a:lnTo>
                <a:cubicBezTo>
                  <a:pt x="2790079" y="0"/>
                  <a:pt x="2659217" y="627961"/>
                  <a:pt x="1860962" y="960244"/>
                </a:cubicBezTo>
                <a:cubicBezTo>
                  <a:pt x="1155015" y="1254095"/>
                  <a:pt x="0" y="1334879"/>
                  <a:pt x="0" y="1334879"/>
                </a:cubicBezTo>
                <a:lnTo>
                  <a:pt x="0" y="620632"/>
                </a:lnTo>
                <a:close/>
              </a:path>
            </a:pathLst>
          </a:custGeom>
          <a:solidFill>
            <a:srgbClr val="FBD1F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2"/>
          <p:cNvSpPr/>
          <p:nvPr/>
        </p:nvSpPr>
        <p:spPr>
          <a:xfrm flipH="1" rot="10800000">
            <a:off x="1540950" y="3174174"/>
            <a:ext cx="4709316" cy="1840476"/>
          </a:xfrm>
          <a:custGeom>
            <a:rect b="b" l="l" r="r" t="t"/>
            <a:pathLst>
              <a:path extrusionOk="0" h="2337112" w="4033675">
                <a:moveTo>
                  <a:pt x="0" y="1690637"/>
                </a:moveTo>
                <a:lnTo>
                  <a:pt x="0" y="2337112"/>
                </a:lnTo>
                <a:cubicBezTo>
                  <a:pt x="0" y="2337112"/>
                  <a:pt x="2247778" y="2047074"/>
                  <a:pt x="3247072" y="1469257"/>
                </a:cubicBezTo>
                <a:cubicBezTo>
                  <a:pt x="4246372" y="891440"/>
                  <a:pt x="4009071" y="0"/>
                  <a:pt x="4009071" y="0"/>
                </a:cubicBezTo>
                <a:lnTo>
                  <a:pt x="3198088" y="0"/>
                </a:lnTo>
                <a:cubicBezTo>
                  <a:pt x="3198088" y="0"/>
                  <a:pt x="3155765" y="538601"/>
                  <a:pt x="2385465" y="995626"/>
                </a:cubicBezTo>
                <a:cubicBezTo>
                  <a:pt x="1504767" y="1518150"/>
                  <a:pt x="0" y="1690637"/>
                  <a:pt x="0" y="1690637"/>
                </a:cubicBezTo>
                <a:close/>
              </a:path>
            </a:pathLst>
          </a:custGeom>
          <a:solidFill>
            <a:srgbClr val="CDFDF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2"/>
          <p:cNvSpPr/>
          <p:nvPr/>
        </p:nvSpPr>
        <p:spPr>
          <a:xfrm flipH="1" rot="10800000">
            <a:off x="1540950" y="1950499"/>
            <a:ext cx="5722151" cy="3064151"/>
          </a:xfrm>
          <a:custGeom>
            <a:rect b="b" l="l" r="r" t="t"/>
            <a:pathLst>
              <a:path extrusionOk="0" h="3890985" w="4901200">
                <a:moveTo>
                  <a:pt x="16975" y="2687307"/>
                </a:moveTo>
                <a:lnTo>
                  <a:pt x="0" y="3890985"/>
                </a:lnTo>
                <a:cubicBezTo>
                  <a:pt x="0" y="3890985"/>
                  <a:pt x="2681593" y="3679661"/>
                  <a:pt x="3896371" y="2544423"/>
                </a:cubicBezTo>
                <a:cubicBezTo>
                  <a:pt x="5187944" y="1337411"/>
                  <a:pt x="4865419" y="0"/>
                  <a:pt x="4865419" y="0"/>
                </a:cubicBezTo>
                <a:lnTo>
                  <a:pt x="4262907" y="0"/>
                </a:lnTo>
                <a:cubicBezTo>
                  <a:pt x="4262907" y="0"/>
                  <a:pt x="4461673" y="1460610"/>
                  <a:pt x="3306713" y="1962768"/>
                </a:cubicBezTo>
                <a:cubicBezTo>
                  <a:pt x="2083580" y="2494564"/>
                  <a:pt x="16975" y="2687307"/>
                  <a:pt x="16975" y="2687307"/>
                </a:cubicBezTo>
                <a:close/>
              </a:path>
            </a:pathLst>
          </a:custGeom>
          <a:solidFill>
            <a:srgbClr val="E4CAF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9;p2"/>
          <p:cNvSpPr/>
          <p:nvPr/>
        </p:nvSpPr>
        <p:spPr>
          <a:xfrm flipH="1" rot="10800000">
            <a:off x="1540950" y="1564305"/>
            <a:ext cx="3965867" cy="752713"/>
          </a:xfrm>
          <a:custGeom>
            <a:rect b="b" l="l" r="r" t="t"/>
            <a:pathLst>
              <a:path extrusionOk="0" h="955826" w="3396888">
                <a:moveTo>
                  <a:pt x="0" y="768590"/>
                </a:moveTo>
                <a:cubicBezTo>
                  <a:pt x="0" y="768590"/>
                  <a:pt x="763657" y="773260"/>
                  <a:pt x="1662164" y="465139"/>
                </a:cubicBezTo>
                <a:cubicBezTo>
                  <a:pt x="2476791" y="185776"/>
                  <a:pt x="3316805" y="-68594"/>
                  <a:pt x="3387388" y="16774"/>
                </a:cubicBezTo>
                <a:cubicBezTo>
                  <a:pt x="3519653" y="176728"/>
                  <a:pt x="2227151" y="955826"/>
                  <a:pt x="2227151" y="955826"/>
                </a:cubicBezTo>
                <a:lnTo>
                  <a:pt x="0" y="953646"/>
                </a:lnTo>
                <a:lnTo>
                  <a:pt x="0" y="768590"/>
                </a:lnTo>
                <a:close/>
              </a:path>
            </a:pathLst>
          </a:custGeom>
          <a:solidFill>
            <a:srgbClr val="FFEEC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30;p2"/>
          <p:cNvSpPr/>
          <p:nvPr/>
        </p:nvSpPr>
        <p:spPr>
          <a:xfrm flipH="1" rot="10800000">
            <a:off x="7264810" y="3589160"/>
            <a:ext cx="1664353" cy="1419052"/>
          </a:xfrm>
          <a:custGeom>
            <a:rect b="b" l="l" r="r" t="t"/>
            <a:pathLst>
              <a:path extrusionOk="0" h="1801971" w="1425570">
                <a:moveTo>
                  <a:pt x="199575" y="1114"/>
                </a:moveTo>
                <a:cubicBezTo>
                  <a:pt x="199575" y="1114"/>
                  <a:pt x="289328" y="405865"/>
                  <a:pt x="247387" y="846865"/>
                </a:cubicBezTo>
                <a:cubicBezTo>
                  <a:pt x="205447" y="1287870"/>
                  <a:pt x="-97276" y="1646414"/>
                  <a:pt x="31812" y="1765119"/>
                </a:cubicBezTo>
                <a:cubicBezTo>
                  <a:pt x="222406" y="1940393"/>
                  <a:pt x="323709" y="1439535"/>
                  <a:pt x="672647" y="1329245"/>
                </a:cubicBezTo>
                <a:cubicBezTo>
                  <a:pt x="900803" y="1257132"/>
                  <a:pt x="1172133" y="1576414"/>
                  <a:pt x="1375964" y="1418482"/>
                </a:cubicBezTo>
                <a:cubicBezTo>
                  <a:pt x="1579261" y="1260933"/>
                  <a:pt x="1105788" y="1038133"/>
                  <a:pt x="891986" y="683517"/>
                </a:cubicBezTo>
                <a:cubicBezTo>
                  <a:pt x="678185" y="328894"/>
                  <a:pt x="520751" y="0"/>
                  <a:pt x="520751" y="0"/>
                </a:cubicBezTo>
                <a:lnTo>
                  <a:pt x="199575" y="1114"/>
                </a:lnTo>
                <a:close/>
              </a:path>
            </a:pathLst>
          </a:custGeom>
          <a:solidFill>
            <a:srgbClr val="FFEEC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31;p2"/>
          <p:cNvSpPr/>
          <p:nvPr/>
        </p:nvSpPr>
        <p:spPr>
          <a:xfrm flipH="1" rot="10800000">
            <a:off x="8165682" y="3293185"/>
            <a:ext cx="2459618" cy="1721465"/>
          </a:xfrm>
          <a:custGeom>
            <a:rect b="b" l="l" r="r" t="t"/>
            <a:pathLst>
              <a:path extrusionOk="0" h="2185987" w="2106739">
                <a:moveTo>
                  <a:pt x="0" y="0"/>
                </a:moveTo>
                <a:cubicBezTo>
                  <a:pt x="0" y="0"/>
                  <a:pt x="324911" y="657660"/>
                  <a:pt x="855322" y="1198480"/>
                </a:cubicBezTo>
                <a:cubicBezTo>
                  <a:pt x="1385728" y="1739293"/>
                  <a:pt x="2106739" y="2185988"/>
                  <a:pt x="2106739" y="2185988"/>
                </a:cubicBezTo>
                <a:lnTo>
                  <a:pt x="2106739" y="1523002"/>
                </a:lnTo>
                <a:cubicBezTo>
                  <a:pt x="2106739" y="1523002"/>
                  <a:pt x="1595704" y="1195644"/>
                  <a:pt x="1272178" y="818531"/>
                </a:cubicBezTo>
                <a:cubicBezTo>
                  <a:pt x="948652" y="441421"/>
                  <a:pt x="748938" y="4702"/>
                  <a:pt x="748938" y="4702"/>
                </a:cubicBezTo>
                <a:lnTo>
                  <a:pt x="0" y="0"/>
                </a:lnTo>
                <a:close/>
              </a:path>
            </a:pathLst>
          </a:custGeom>
          <a:solidFill>
            <a:srgbClr val="FED2C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32;p2"/>
          <p:cNvSpPr/>
          <p:nvPr/>
        </p:nvSpPr>
        <p:spPr>
          <a:xfrm flipH="1" rot="10800000">
            <a:off x="9398461" y="4072463"/>
            <a:ext cx="1228713" cy="940710"/>
          </a:xfrm>
          <a:custGeom>
            <a:rect b="b" l="l" r="r" t="t"/>
            <a:pathLst>
              <a:path extrusionOk="0" h="1194553" w="1052431">
                <a:moveTo>
                  <a:pt x="1052431" y="1194554"/>
                </a:moveTo>
                <a:cubicBezTo>
                  <a:pt x="1052431" y="1194554"/>
                  <a:pt x="708928" y="928161"/>
                  <a:pt x="456811" y="635506"/>
                </a:cubicBezTo>
                <a:cubicBezTo>
                  <a:pt x="204754" y="342852"/>
                  <a:pt x="0" y="1769"/>
                  <a:pt x="0" y="1769"/>
                </a:cubicBezTo>
                <a:lnTo>
                  <a:pt x="509821" y="0"/>
                </a:lnTo>
                <a:cubicBezTo>
                  <a:pt x="509821" y="0"/>
                  <a:pt x="590823" y="196462"/>
                  <a:pt x="714332" y="342932"/>
                </a:cubicBezTo>
                <a:cubicBezTo>
                  <a:pt x="837780" y="489402"/>
                  <a:pt x="1052431" y="621600"/>
                  <a:pt x="1052431" y="621600"/>
                </a:cubicBezTo>
                <a:lnTo>
                  <a:pt x="1052431" y="1194554"/>
                </a:lnTo>
                <a:close/>
              </a:path>
            </a:pathLst>
          </a:custGeom>
          <a:solidFill>
            <a:srgbClr val="CDFDF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2"/>
          <p:cNvSpPr/>
          <p:nvPr/>
        </p:nvSpPr>
        <p:spPr>
          <a:xfrm flipH="1" rot="10800000">
            <a:off x="7406115" y="1563920"/>
            <a:ext cx="3227883" cy="391772"/>
          </a:xfrm>
          <a:custGeom>
            <a:rect b="b" l="l" r="r" t="t"/>
            <a:pathLst>
              <a:path extrusionOk="0" h="497488" w="2764782">
                <a:moveTo>
                  <a:pt x="0" y="491732"/>
                </a:moveTo>
                <a:cubicBezTo>
                  <a:pt x="0" y="491732"/>
                  <a:pt x="357925" y="-67516"/>
                  <a:pt x="1046159" y="6801"/>
                </a:cubicBezTo>
                <a:cubicBezTo>
                  <a:pt x="2062352" y="116526"/>
                  <a:pt x="2764783" y="497489"/>
                  <a:pt x="2764783" y="497489"/>
                </a:cubicBezTo>
                <a:lnTo>
                  <a:pt x="0" y="491732"/>
                </a:lnTo>
                <a:close/>
              </a:path>
            </a:pathLst>
          </a:custGeom>
          <a:solidFill>
            <a:srgbClr val="CDFDF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34;p2"/>
          <p:cNvSpPr/>
          <p:nvPr/>
        </p:nvSpPr>
        <p:spPr>
          <a:xfrm flipH="1" rot="10800000">
            <a:off x="6093652" y="1569308"/>
            <a:ext cx="4542391" cy="1169677"/>
          </a:xfrm>
          <a:custGeom>
            <a:rect b="b" l="l" r="r" t="t"/>
            <a:pathLst>
              <a:path extrusionOk="0" h="1485304" w="3890699">
                <a:moveTo>
                  <a:pt x="0" y="1485304"/>
                </a:moveTo>
                <a:cubicBezTo>
                  <a:pt x="0" y="1485304"/>
                  <a:pt x="942385" y="162333"/>
                  <a:pt x="1905683" y="18124"/>
                </a:cubicBezTo>
                <a:cubicBezTo>
                  <a:pt x="2790905" y="-114401"/>
                  <a:pt x="3888089" y="523306"/>
                  <a:pt x="3888089" y="523306"/>
                </a:cubicBezTo>
                <a:lnTo>
                  <a:pt x="3890699" y="1278316"/>
                </a:lnTo>
                <a:cubicBezTo>
                  <a:pt x="3890699" y="1278316"/>
                  <a:pt x="2730305" y="535256"/>
                  <a:pt x="1900358" y="651721"/>
                </a:cubicBezTo>
                <a:cubicBezTo>
                  <a:pt x="1254004" y="742421"/>
                  <a:pt x="756449" y="1482682"/>
                  <a:pt x="756449" y="1482682"/>
                </a:cubicBezTo>
                <a:lnTo>
                  <a:pt x="0" y="1485304"/>
                </a:lnTo>
                <a:close/>
              </a:path>
            </a:pathLst>
          </a:custGeom>
          <a:solidFill>
            <a:srgbClr val="E4CAF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35;p2"/>
          <p:cNvSpPr/>
          <p:nvPr/>
        </p:nvSpPr>
        <p:spPr>
          <a:xfrm flipH="1" rot="10800000">
            <a:off x="4879576" y="1567557"/>
            <a:ext cx="5750582" cy="2186323"/>
          </a:xfrm>
          <a:custGeom>
            <a:rect b="b" l="l" r="r" t="t"/>
            <a:pathLst>
              <a:path extrusionOk="0" h="2776283" w="4925552">
                <a:moveTo>
                  <a:pt x="0" y="2776283"/>
                </a:moveTo>
                <a:cubicBezTo>
                  <a:pt x="0" y="2776283"/>
                  <a:pt x="674851" y="2071466"/>
                  <a:pt x="1394283" y="1378569"/>
                </a:cubicBezTo>
                <a:cubicBezTo>
                  <a:pt x="2113710" y="685671"/>
                  <a:pt x="2292032" y="94143"/>
                  <a:pt x="2886609" y="4664"/>
                </a:cubicBezTo>
                <a:cubicBezTo>
                  <a:pt x="3481161" y="-84810"/>
                  <a:pt x="4924095" y="1142834"/>
                  <a:pt x="4924095" y="1142834"/>
                </a:cubicBezTo>
                <a:lnTo>
                  <a:pt x="4925552" y="1558664"/>
                </a:lnTo>
                <a:cubicBezTo>
                  <a:pt x="4925552" y="1558664"/>
                  <a:pt x="3867898" y="756376"/>
                  <a:pt x="3101680" y="879386"/>
                </a:cubicBezTo>
                <a:cubicBezTo>
                  <a:pt x="2039921" y="1049839"/>
                  <a:pt x="614870" y="2774152"/>
                  <a:pt x="614870" y="2774152"/>
                </a:cubicBezTo>
                <a:lnTo>
                  <a:pt x="0" y="2776283"/>
                </a:lnTo>
                <a:close/>
              </a:path>
            </a:pathLst>
          </a:custGeom>
          <a:solidFill>
            <a:srgbClr val="B1F3F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36;p2"/>
          <p:cNvSpPr/>
          <p:nvPr/>
        </p:nvSpPr>
        <p:spPr>
          <a:xfrm>
            <a:off x="1540950" y="1156562"/>
            <a:ext cx="9095400" cy="3858000"/>
          </a:xfrm>
          <a:prstGeom prst="roundRect">
            <a:avLst>
              <a:gd fmla="val 1620" name="adj"/>
            </a:avLst>
          </a:prstGeom>
          <a:noFill/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p2"/>
          <p:cNvSpPr txBox="1"/>
          <p:nvPr>
            <p:ph idx="1" type="subTitle"/>
          </p:nvPr>
        </p:nvSpPr>
        <p:spPr>
          <a:xfrm>
            <a:off x="1122300" y="5039527"/>
            <a:ext cx="9932700" cy="7527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9pPr>
          </a:lstStyle>
          <a:p/>
        </p:txBody>
      </p:sp>
      <p:sp>
        <p:nvSpPr>
          <p:cNvPr id="38" name="Google Shape;38;p2"/>
          <p:cNvSpPr/>
          <p:nvPr/>
        </p:nvSpPr>
        <p:spPr>
          <a:xfrm>
            <a:off x="1540950" y="1154375"/>
            <a:ext cx="9095400" cy="550200"/>
          </a:xfrm>
          <a:prstGeom prst="round2SameRect">
            <a:avLst>
              <a:gd fmla="val 13398" name="adj1"/>
              <a:gd fmla="val 0" name="adj2"/>
            </a:avLst>
          </a:prstGeom>
          <a:solidFill>
            <a:schemeClr val="l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9" name="Google Shape;39;p2"/>
          <p:cNvGrpSpPr/>
          <p:nvPr/>
        </p:nvGrpSpPr>
        <p:grpSpPr>
          <a:xfrm>
            <a:off x="1687347" y="1333270"/>
            <a:ext cx="737285" cy="192414"/>
            <a:chOff x="3893271" y="783211"/>
            <a:chExt cx="1101247" cy="287400"/>
          </a:xfrm>
        </p:grpSpPr>
        <p:sp>
          <p:nvSpPr>
            <p:cNvPr id="40" name="Google Shape;40;p2"/>
            <p:cNvSpPr/>
            <p:nvPr/>
          </p:nvSpPr>
          <p:spPr>
            <a:xfrm>
              <a:off x="3893271" y="783211"/>
              <a:ext cx="287400" cy="287400"/>
            </a:xfrm>
            <a:prstGeom prst="ellipse">
              <a:avLst/>
            </a:prstGeom>
            <a:solidFill>
              <a:schemeClr val="accent5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4300195" y="783211"/>
              <a:ext cx="287400" cy="287400"/>
            </a:xfrm>
            <a:prstGeom prst="ellipse">
              <a:avLst/>
            </a:prstGeom>
            <a:solidFill>
              <a:schemeClr val="accent1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4707118" y="783211"/>
              <a:ext cx="287400" cy="287400"/>
            </a:xfrm>
            <a:prstGeom prst="ellipse">
              <a:avLst/>
            </a:prstGeom>
            <a:solidFill>
              <a:schemeClr val="accent3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3" name="Google Shape;43;p2"/>
          <p:cNvSpPr txBox="1"/>
          <p:nvPr>
            <p:ph type="ctrTitle"/>
          </p:nvPr>
        </p:nvSpPr>
        <p:spPr>
          <a:xfrm>
            <a:off x="1687350" y="1950500"/>
            <a:ext cx="8829900" cy="28704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9600"/>
            </a:lvl1pPr>
            <a:lvl2pPr lvl="1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2pPr>
            <a:lvl3pPr lvl="2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3pPr>
            <a:lvl4pPr lvl="3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4pPr>
            <a:lvl5pPr lvl="4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5pPr>
            <a:lvl6pPr lvl="5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6pPr>
            <a:lvl7pPr lvl="6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7pPr>
            <a:lvl8pPr lvl="7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8pPr>
            <a:lvl9pPr lvl="8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9pPr>
          </a:lstStyle>
          <a:p/>
        </p:txBody>
      </p:sp>
      <p:grpSp>
        <p:nvGrpSpPr>
          <p:cNvPr id="44" name="Google Shape;44;p2"/>
          <p:cNvGrpSpPr/>
          <p:nvPr/>
        </p:nvGrpSpPr>
        <p:grpSpPr>
          <a:xfrm>
            <a:off x="10399272" y="531145"/>
            <a:ext cx="737285" cy="192414"/>
            <a:chOff x="3893271" y="783211"/>
            <a:chExt cx="1101247" cy="287400"/>
          </a:xfrm>
        </p:grpSpPr>
        <p:sp>
          <p:nvSpPr>
            <p:cNvPr id="45" name="Google Shape;45;p2"/>
            <p:cNvSpPr/>
            <p:nvPr/>
          </p:nvSpPr>
          <p:spPr>
            <a:xfrm>
              <a:off x="3893271" y="783211"/>
              <a:ext cx="287400" cy="287400"/>
            </a:xfrm>
            <a:prstGeom prst="ellipse">
              <a:avLst/>
            </a:prstGeom>
            <a:solidFill>
              <a:schemeClr val="accent5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4300195" y="783211"/>
              <a:ext cx="287400" cy="287400"/>
            </a:xfrm>
            <a:prstGeom prst="ellipse">
              <a:avLst/>
            </a:prstGeom>
            <a:solidFill>
              <a:schemeClr val="accent1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4707118" y="783211"/>
              <a:ext cx="287400" cy="287400"/>
            </a:xfrm>
            <a:prstGeom prst="ellipse">
              <a:avLst/>
            </a:prstGeom>
            <a:solidFill>
              <a:schemeClr val="accent3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11 Four blocks">
  <p:cSld name="TITLE_AND_TWO_COLUMNS_1"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1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73" name="Google Shape;173;p11"/>
          <p:cNvSpPr/>
          <p:nvPr/>
        </p:nvSpPr>
        <p:spPr>
          <a:xfrm>
            <a:off x="319800" y="241399"/>
            <a:ext cx="11537700" cy="6375300"/>
          </a:xfrm>
          <a:prstGeom prst="roundRect">
            <a:avLst>
              <a:gd fmla="val 1620" name="adj"/>
            </a:avLst>
          </a:prstGeom>
          <a:solidFill>
            <a:schemeClr val="l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11"/>
          <p:cNvSpPr txBox="1"/>
          <p:nvPr>
            <p:ph type="title"/>
          </p:nvPr>
        </p:nvSpPr>
        <p:spPr>
          <a:xfrm>
            <a:off x="647000" y="360167"/>
            <a:ext cx="10883100" cy="7635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9pPr>
          </a:lstStyle>
          <a:p/>
        </p:txBody>
      </p:sp>
      <p:grpSp>
        <p:nvGrpSpPr>
          <p:cNvPr id="175" name="Google Shape;175;p11"/>
          <p:cNvGrpSpPr/>
          <p:nvPr/>
        </p:nvGrpSpPr>
        <p:grpSpPr>
          <a:xfrm>
            <a:off x="10987072" y="360187"/>
            <a:ext cx="737285" cy="192414"/>
            <a:chOff x="3893271" y="783211"/>
            <a:chExt cx="1101247" cy="287400"/>
          </a:xfrm>
        </p:grpSpPr>
        <p:sp>
          <p:nvSpPr>
            <p:cNvPr id="176" name="Google Shape;176;p11"/>
            <p:cNvSpPr/>
            <p:nvPr/>
          </p:nvSpPr>
          <p:spPr>
            <a:xfrm>
              <a:off x="3893271" y="783211"/>
              <a:ext cx="287400" cy="287400"/>
            </a:xfrm>
            <a:prstGeom prst="ellipse">
              <a:avLst/>
            </a:prstGeom>
            <a:solidFill>
              <a:schemeClr val="accent5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7" name="Google Shape;177;p11"/>
            <p:cNvSpPr/>
            <p:nvPr/>
          </p:nvSpPr>
          <p:spPr>
            <a:xfrm>
              <a:off x="4300195" y="783211"/>
              <a:ext cx="287400" cy="287400"/>
            </a:xfrm>
            <a:prstGeom prst="ellipse">
              <a:avLst/>
            </a:prstGeom>
            <a:solidFill>
              <a:schemeClr val="accent1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8" name="Google Shape;178;p11"/>
            <p:cNvSpPr/>
            <p:nvPr/>
          </p:nvSpPr>
          <p:spPr>
            <a:xfrm>
              <a:off x="4707118" y="783211"/>
              <a:ext cx="287400" cy="287400"/>
            </a:xfrm>
            <a:prstGeom prst="ellipse">
              <a:avLst/>
            </a:prstGeom>
            <a:solidFill>
              <a:schemeClr val="accent3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79" name="Google Shape;179;p11"/>
          <p:cNvSpPr/>
          <p:nvPr/>
        </p:nvSpPr>
        <p:spPr>
          <a:xfrm>
            <a:off x="521842" y="1420750"/>
            <a:ext cx="5463300" cy="2308500"/>
          </a:xfrm>
          <a:prstGeom prst="roundRect">
            <a:avLst>
              <a:gd fmla="val 8031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0950" lIns="60950" spcFirstLastPara="1" rIns="60950" wrap="square" tIns="609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80" name="Google Shape;180;p11"/>
          <p:cNvSpPr/>
          <p:nvPr/>
        </p:nvSpPr>
        <p:spPr>
          <a:xfrm>
            <a:off x="521842" y="4036037"/>
            <a:ext cx="5463300" cy="2308500"/>
          </a:xfrm>
          <a:prstGeom prst="roundRect">
            <a:avLst>
              <a:gd fmla="val 8031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0950" lIns="60950" spcFirstLastPara="1" rIns="60950" wrap="square" tIns="609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81" name="Google Shape;181;p11"/>
          <p:cNvSpPr/>
          <p:nvPr/>
        </p:nvSpPr>
        <p:spPr>
          <a:xfrm>
            <a:off x="6206755" y="1420750"/>
            <a:ext cx="5463300" cy="2308500"/>
          </a:xfrm>
          <a:prstGeom prst="roundRect">
            <a:avLst>
              <a:gd fmla="val 8031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0950" lIns="60950" spcFirstLastPara="1" rIns="60950" wrap="square" tIns="609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82" name="Google Shape;182;p11"/>
          <p:cNvSpPr/>
          <p:nvPr/>
        </p:nvSpPr>
        <p:spPr>
          <a:xfrm>
            <a:off x="6206755" y="4036037"/>
            <a:ext cx="5463300" cy="2308500"/>
          </a:xfrm>
          <a:prstGeom prst="roundRect">
            <a:avLst>
              <a:gd fmla="val 8031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0950" lIns="60950" spcFirstLastPara="1" rIns="60950" wrap="square" tIns="609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12 Three blocks">
  <p:cSld name="TITLE_AND_TWO_COLUMNS_1_3"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2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85" name="Google Shape;185;p12"/>
          <p:cNvSpPr/>
          <p:nvPr/>
        </p:nvSpPr>
        <p:spPr>
          <a:xfrm>
            <a:off x="319800" y="241399"/>
            <a:ext cx="11537700" cy="6375300"/>
          </a:xfrm>
          <a:prstGeom prst="roundRect">
            <a:avLst>
              <a:gd fmla="val 1620" name="adj"/>
            </a:avLst>
          </a:prstGeom>
          <a:solidFill>
            <a:schemeClr val="l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12"/>
          <p:cNvSpPr txBox="1"/>
          <p:nvPr>
            <p:ph type="title"/>
          </p:nvPr>
        </p:nvSpPr>
        <p:spPr>
          <a:xfrm>
            <a:off x="647000" y="360167"/>
            <a:ext cx="10883100" cy="7635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9pPr>
          </a:lstStyle>
          <a:p/>
        </p:txBody>
      </p:sp>
      <p:grpSp>
        <p:nvGrpSpPr>
          <p:cNvPr id="187" name="Google Shape;187;p12"/>
          <p:cNvGrpSpPr/>
          <p:nvPr/>
        </p:nvGrpSpPr>
        <p:grpSpPr>
          <a:xfrm>
            <a:off x="10987072" y="360187"/>
            <a:ext cx="737285" cy="192414"/>
            <a:chOff x="3893271" y="783211"/>
            <a:chExt cx="1101247" cy="287400"/>
          </a:xfrm>
        </p:grpSpPr>
        <p:sp>
          <p:nvSpPr>
            <p:cNvPr id="188" name="Google Shape;188;p12"/>
            <p:cNvSpPr/>
            <p:nvPr/>
          </p:nvSpPr>
          <p:spPr>
            <a:xfrm>
              <a:off x="3893271" y="783211"/>
              <a:ext cx="287400" cy="287400"/>
            </a:xfrm>
            <a:prstGeom prst="ellipse">
              <a:avLst/>
            </a:prstGeom>
            <a:solidFill>
              <a:schemeClr val="accent5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9" name="Google Shape;189;p12"/>
            <p:cNvSpPr/>
            <p:nvPr/>
          </p:nvSpPr>
          <p:spPr>
            <a:xfrm>
              <a:off x="4300195" y="783211"/>
              <a:ext cx="287400" cy="287400"/>
            </a:xfrm>
            <a:prstGeom prst="ellipse">
              <a:avLst/>
            </a:prstGeom>
            <a:solidFill>
              <a:schemeClr val="accent1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0" name="Google Shape;190;p12"/>
            <p:cNvSpPr/>
            <p:nvPr/>
          </p:nvSpPr>
          <p:spPr>
            <a:xfrm>
              <a:off x="4707118" y="783211"/>
              <a:ext cx="287400" cy="287400"/>
            </a:xfrm>
            <a:prstGeom prst="ellipse">
              <a:avLst/>
            </a:prstGeom>
            <a:solidFill>
              <a:schemeClr val="accent3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91" name="Google Shape;191;p12"/>
          <p:cNvSpPr/>
          <p:nvPr/>
        </p:nvSpPr>
        <p:spPr>
          <a:xfrm>
            <a:off x="523317" y="1514783"/>
            <a:ext cx="3566400" cy="4849200"/>
          </a:xfrm>
          <a:prstGeom prst="roundRect">
            <a:avLst>
              <a:gd fmla="val 7241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92" name="Google Shape;192;p12"/>
          <p:cNvSpPr/>
          <p:nvPr/>
        </p:nvSpPr>
        <p:spPr>
          <a:xfrm>
            <a:off x="4312800" y="1514783"/>
            <a:ext cx="3566400" cy="4849200"/>
          </a:xfrm>
          <a:prstGeom prst="roundRect">
            <a:avLst>
              <a:gd fmla="val 7241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93" name="Google Shape;193;p12"/>
          <p:cNvSpPr/>
          <p:nvPr/>
        </p:nvSpPr>
        <p:spPr>
          <a:xfrm>
            <a:off x="8102283" y="1514783"/>
            <a:ext cx="3566400" cy="4849200"/>
          </a:xfrm>
          <a:prstGeom prst="roundRect">
            <a:avLst>
              <a:gd fmla="val 7241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13 Two blocks">
  <p:cSld name="TITLE_AND_TWO_COLUMNS_1_3_1"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3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96" name="Google Shape;196;p13"/>
          <p:cNvSpPr/>
          <p:nvPr/>
        </p:nvSpPr>
        <p:spPr>
          <a:xfrm>
            <a:off x="319800" y="241399"/>
            <a:ext cx="11537700" cy="6375300"/>
          </a:xfrm>
          <a:prstGeom prst="roundRect">
            <a:avLst>
              <a:gd fmla="val 1620" name="adj"/>
            </a:avLst>
          </a:prstGeom>
          <a:solidFill>
            <a:schemeClr val="l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13"/>
          <p:cNvSpPr txBox="1"/>
          <p:nvPr>
            <p:ph type="title"/>
          </p:nvPr>
        </p:nvSpPr>
        <p:spPr>
          <a:xfrm>
            <a:off x="647000" y="360167"/>
            <a:ext cx="10883100" cy="7635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9pPr>
          </a:lstStyle>
          <a:p/>
        </p:txBody>
      </p:sp>
      <p:grpSp>
        <p:nvGrpSpPr>
          <p:cNvPr id="198" name="Google Shape;198;p13"/>
          <p:cNvGrpSpPr/>
          <p:nvPr/>
        </p:nvGrpSpPr>
        <p:grpSpPr>
          <a:xfrm>
            <a:off x="10987072" y="360187"/>
            <a:ext cx="737285" cy="192414"/>
            <a:chOff x="3893271" y="783211"/>
            <a:chExt cx="1101247" cy="287400"/>
          </a:xfrm>
        </p:grpSpPr>
        <p:sp>
          <p:nvSpPr>
            <p:cNvPr id="199" name="Google Shape;199;p13"/>
            <p:cNvSpPr/>
            <p:nvPr/>
          </p:nvSpPr>
          <p:spPr>
            <a:xfrm>
              <a:off x="3893271" y="783211"/>
              <a:ext cx="287400" cy="287400"/>
            </a:xfrm>
            <a:prstGeom prst="ellipse">
              <a:avLst/>
            </a:prstGeom>
            <a:solidFill>
              <a:schemeClr val="accent5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0" name="Google Shape;200;p13"/>
            <p:cNvSpPr/>
            <p:nvPr/>
          </p:nvSpPr>
          <p:spPr>
            <a:xfrm>
              <a:off x="4300195" y="783211"/>
              <a:ext cx="287400" cy="287400"/>
            </a:xfrm>
            <a:prstGeom prst="ellipse">
              <a:avLst/>
            </a:prstGeom>
            <a:solidFill>
              <a:schemeClr val="accent1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1" name="Google Shape;201;p13"/>
            <p:cNvSpPr/>
            <p:nvPr/>
          </p:nvSpPr>
          <p:spPr>
            <a:xfrm>
              <a:off x="4707118" y="783211"/>
              <a:ext cx="287400" cy="287400"/>
            </a:xfrm>
            <a:prstGeom prst="ellipse">
              <a:avLst/>
            </a:prstGeom>
            <a:solidFill>
              <a:schemeClr val="accent3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02" name="Google Shape;202;p13"/>
          <p:cNvSpPr/>
          <p:nvPr/>
        </p:nvSpPr>
        <p:spPr>
          <a:xfrm>
            <a:off x="518433" y="1507433"/>
            <a:ext cx="5408400" cy="4839900"/>
          </a:xfrm>
          <a:prstGeom prst="roundRect">
            <a:avLst>
              <a:gd fmla="val 4690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03" name="Google Shape;203;p13"/>
          <p:cNvSpPr/>
          <p:nvPr/>
        </p:nvSpPr>
        <p:spPr>
          <a:xfrm>
            <a:off x="6217967" y="1507433"/>
            <a:ext cx="5408400" cy="4839900"/>
          </a:xfrm>
          <a:prstGeom prst="roundRect">
            <a:avLst>
              <a:gd fmla="val 4690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17 Free writting">
  <p:cSld name="TITLE_AND_TWO_COLUMNS_1_3_1_1"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14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06" name="Google Shape;206;p14"/>
          <p:cNvSpPr/>
          <p:nvPr/>
        </p:nvSpPr>
        <p:spPr>
          <a:xfrm>
            <a:off x="319800" y="241399"/>
            <a:ext cx="11537700" cy="6375300"/>
          </a:xfrm>
          <a:prstGeom prst="roundRect">
            <a:avLst>
              <a:gd fmla="val 1620" name="adj"/>
            </a:avLst>
          </a:prstGeom>
          <a:solidFill>
            <a:schemeClr val="l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14"/>
          <p:cNvSpPr txBox="1"/>
          <p:nvPr>
            <p:ph type="title"/>
          </p:nvPr>
        </p:nvSpPr>
        <p:spPr>
          <a:xfrm>
            <a:off x="647000" y="360167"/>
            <a:ext cx="10883100" cy="7635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9pPr>
          </a:lstStyle>
          <a:p/>
        </p:txBody>
      </p:sp>
      <p:grpSp>
        <p:nvGrpSpPr>
          <p:cNvPr id="208" name="Google Shape;208;p14"/>
          <p:cNvGrpSpPr/>
          <p:nvPr/>
        </p:nvGrpSpPr>
        <p:grpSpPr>
          <a:xfrm>
            <a:off x="10987072" y="360187"/>
            <a:ext cx="737285" cy="192414"/>
            <a:chOff x="3893271" y="783211"/>
            <a:chExt cx="1101247" cy="287400"/>
          </a:xfrm>
        </p:grpSpPr>
        <p:sp>
          <p:nvSpPr>
            <p:cNvPr id="209" name="Google Shape;209;p14"/>
            <p:cNvSpPr/>
            <p:nvPr/>
          </p:nvSpPr>
          <p:spPr>
            <a:xfrm>
              <a:off x="3893271" y="783211"/>
              <a:ext cx="287400" cy="287400"/>
            </a:xfrm>
            <a:prstGeom prst="ellipse">
              <a:avLst/>
            </a:prstGeom>
            <a:solidFill>
              <a:schemeClr val="accent5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0" name="Google Shape;210;p14"/>
            <p:cNvSpPr/>
            <p:nvPr/>
          </p:nvSpPr>
          <p:spPr>
            <a:xfrm>
              <a:off x="4300195" y="783211"/>
              <a:ext cx="287400" cy="287400"/>
            </a:xfrm>
            <a:prstGeom prst="ellipse">
              <a:avLst/>
            </a:prstGeom>
            <a:solidFill>
              <a:schemeClr val="accent1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1" name="Google Shape;211;p14"/>
            <p:cNvSpPr/>
            <p:nvPr/>
          </p:nvSpPr>
          <p:spPr>
            <a:xfrm>
              <a:off x="4707118" y="783211"/>
              <a:ext cx="287400" cy="287400"/>
            </a:xfrm>
            <a:prstGeom prst="ellipse">
              <a:avLst/>
            </a:prstGeom>
            <a:solidFill>
              <a:schemeClr val="accent3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12" name="Google Shape;212;p14"/>
          <p:cNvSpPr/>
          <p:nvPr/>
        </p:nvSpPr>
        <p:spPr>
          <a:xfrm>
            <a:off x="513500" y="1400433"/>
            <a:ext cx="11165100" cy="4912500"/>
          </a:xfrm>
          <a:prstGeom prst="roundRect">
            <a:avLst>
              <a:gd fmla="val 3944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0950" lIns="60950" spcFirstLastPara="1" rIns="60950" wrap="square" tIns="609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14 Agenda">
  <p:cSld name="TITLE_AND_TWO_COLUMNS_1_3_1_1_1"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15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15" name="Google Shape;215;p15"/>
          <p:cNvSpPr/>
          <p:nvPr/>
        </p:nvSpPr>
        <p:spPr>
          <a:xfrm>
            <a:off x="319800" y="241399"/>
            <a:ext cx="11537700" cy="6375300"/>
          </a:xfrm>
          <a:prstGeom prst="roundRect">
            <a:avLst>
              <a:gd fmla="val 1620" name="adj"/>
            </a:avLst>
          </a:prstGeom>
          <a:solidFill>
            <a:schemeClr val="l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15"/>
          <p:cNvSpPr txBox="1"/>
          <p:nvPr>
            <p:ph type="title"/>
          </p:nvPr>
        </p:nvSpPr>
        <p:spPr>
          <a:xfrm>
            <a:off x="647000" y="360167"/>
            <a:ext cx="10883100" cy="7635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9pPr>
          </a:lstStyle>
          <a:p/>
        </p:txBody>
      </p:sp>
      <p:grpSp>
        <p:nvGrpSpPr>
          <p:cNvPr id="217" name="Google Shape;217;p15"/>
          <p:cNvGrpSpPr/>
          <p:nvPr/>
        </p:nvGrpSpPr>
        <p:grpSpPr>
          <a:xfrm>
            <a:off x="10987072" y="360187"/>
            <a:ext cx="737285" cy="192414"/>
            <a:chOff x="3893271" y="783211"/>
            <a:chExt cx="1101247" cy="287400"/>
          </a:xfrm>
        </p:grpSpPr>
        <p:sp>
          <p:nvSpPr>
            <p:cNvPr id="218" name="Google Shape;218;p15"/>
            <p:cNvSpPr/>
            <p:nvPr/>
          </p:nvSpPr>
          <p:spPr>
            <a:xfrm>
              <a:off x="3893271" y="783211"/>
              <a:ext cx="287400" cy="287400"/>
            </a:xfrm>
            <a:prstGeom prst="ellipse">
              <a:avLst/>
            </a:prstGeom>
            <a:solidFill>
              <a:schemeClr val="accent5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9" name="Google Shape;219;p15"/>
            <p:cNvSpPr/>
            <p:nvPr/>
          </p:nvSpPr>
          <p:spPr>
            <a:xfrm>
              <a:off x="4300195" y="783211"/>
              <a:ext cx="287400" cy="287400"/>
            </a:xfrm>
            <a:prstGeom prst="ellipse">
              <a:avLst/>
            </a:prstGeom>
            <a:solidFill>
              <a:schemeClr val="accent1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0" name="Google Shape;220;p15"/>
            <p:cNvSpPr/>
            <p:nvPr/>
          </p:nvSpPr>
          <p:spPr>
            <a:xfrm>
              <a:off x="4707118" y="783211"/>
              <a:ext cx="287400" cy="287400"/>
            </a:xfrm>
            <a:prstGeom prst="ellipse">
              <a:avLst/>
            </a:prstGeom>
            <a:solidFill>
              <a:schemeClr val="accent3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21" name="Google Shape;221;p15"/>
          <p:cNvSpPr/>
          <p:nvPr/>
        </p:nvSpPr>
        <p:spPr>
          <a:xfrm>
            <a:off x="532192" y="1290625"/>
            <a:ext cx="2072700" cy="3096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0950" lIns="60950" spcFirstLastPara="1" rIns="60950" wrap="square" tIns="609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latin typeface="Short Stack"/>
                <a:ea typeface="Short Stack"/>
                <a:cs typeface="Short Stack"/>
                <a:sym typeface="Short Stack"/>
              </a:rPr>
              <a:t>MONDAY</a:t>
            </a:r>
            <a:endParaRPr b="1" sz="15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22" name="Google Shape;222;p15"/>
          <p:cNvSpPr/>
          <p:nvPr/>
        </p:nvSpPr>
        <p:spPr>
          <a:xfrm>
            <a:off x="2792196" y="1290625"/>
            <a:ext cx="2072700" cy="309600"/>
          </a:xfrm>
          <a:prstGeom prst="roundRect">
            <a:avLst>
              <a:gd fmla="val 25933" name="adj"/>
            </a:avLst>
          </a:prstGeom>
          <a:solidFill>
            <a:schemeClr val="accen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0950" lIns="60950" spcFirstLastPara="1" rIns="60950" wrap="square" tIns="609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latin typeface="Short Stack"/>
                <a:ea typeface="Short Stack"/>
                <a:cs typeface="Short Stack"/>
                <a:sym typeface="Short Stack"/>
              </a:rPr>
              <a:t>TUESDAY</a:t>
            </a:r>
            <a:endParaRPr b="1" sz="15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23" name="Google Shape;223;p15"/>
          <p:cNvSpPr/>
          <p:nvPr/>
        </p:nvSpPr>
        <p:spPr>
          <a:xfrm>
            <a:off x="5052200" y="1290625"/>
            <a:ext cx="2072700" cy="309600"/>
          </a:xfrm>
          <a:prstGeom prst="roundRect">
            <a:avLst>
              <a:gd fmla="val 25933" name="adj"/>
            </a:avLst>
          </a:prstGeom>
          <a:solidFill>
            <a:schemeClr val="accent3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0950" lIns="60950" spcFirstLastPara="1" rIns="60950" wrap="square" tIns="609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latin typeface="Short Stack"/>
                <a:ea typeface="Short Stack"/>
                <a:cs typeface="Short Stack"/>
                <a:sym typeface="Short Stack"/>
              </a:rPr>
              <a:t>WEDNESDAY</a:t>
            </a:r>
            <a:endParaRPr b="1" sz="15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24" name="Google Shape;224;p15"/>
          <p:cNvSpPr/>
          <p:nvPr/>
        </p:nvSpPr>
        <p:spPr>
          <a:xfrm>
            <a:off x="7312204" y="1290625"/>
            <a:ext cx="2072700" cy="309600"/>
          </a:xfrm>
          <a:prstGeom prst="roundRect">
            <a:avLst>
              <a:gd fmla="val 25933" name="adj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0950" lIns="60950" spcFirstLastPara="1" rIns="60950" wrap="square" tIns="609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latin typeface="Short Stack"/>
                <a:ea typeface="Short Stack"/>
                <a:cs typeface="Short Stack"/>
                <a:sym typeface="Short Stack"/>
              </a:rPr>
              <a:t>THURSDAY</a:t>
            </a:r>
            <a:endParaRPr b="1" sz="15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25" name="Google Shape;225;p15"/>
          <p:cNvSpPr/>
          <p:nvPr/>
        </p:nvSpPr>
        <p:spPr>
          <a:xfrm>
            <a:off x="9572208" y="1290625"/>
            <a:ext cx="2072700" cy="309600"/>
          </a:xfrm>
          <a:prstGeom prst="roundRect">
            <a:avLst>
              <a:gd fmla="val 25933" name="adj"/>
            </a:avLst>
          </a:prstGeom>
          <a:solidFill>
            <a:schemeClr val="accent5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0950" lIns="60950" spcFirstLastPara="1" rIns="60950" wrap="square" tIns="609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latin typeface="Short Stack"/>
                <a:ea typeface="Short Stack"/>
                <a:cs typeface="Short Stack"/>
                <a:sym typeface="Short Stack"/>
              </a:rPr>
              <a:t>FRIDAY</a:t>
            </a:r>
            <a:endParaRPr b="1" sz="15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26" name="Google Shape;226;p15"/>
          <p:cNvSpPr/>
          <p:nvPr/>
        </p:nvSpPr>
        <p:spPr>
          <a:xfrm>
            <a:off x="532200" y="5534300"/>
            <a:ext cx="11112900" cy="8685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27" name="Google Shape;227;p15"/>
          <p:cNvSpPr/>
          <p:nvPr/>
        </p:nvSpPr>
        <p:spPr>
          <a:xfrm>
            <a:off x="532200" y="1716300"/>
            <a:ext cx="2070300" cy="3239400"/>
          </a:xfrm>
          <a:prstGeom prst="roundRect">
            <a:avLst>
              <a:gd fmla="val 8571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28" name="Google Shape;228;p15"/>
          <p:cNvSpPr/>
          <p:nvPr/>
        </p:nvSpPr>
        <p:spPr>
          <a:xfrm>
            <a:off x="2792804" y="1716300"/>
            <a:ext cx="2070300" cy="3239400"/>
          </a:xfrm>
          <a:prstGeom prst="roundRect">
            <a:avLst>
              <a:gd fmla="val 8571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29" name="Google Shape;229;p15"/>
          <p:cNvSpPr/>
          <p:nvPr/>
        </p:nvSpPr>
        <p:spPr>
          <a:xfrm>
            <a:off x="5053408" y="1716300"/>
            <a:ext cx="2070300" cy="3239400"/>
          </a:xfrm>
          <a:prstGeom prst="roundRect">
            <a:avLst>
              <a:gd fmla="val 8571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30" name="Google Shape;230;p15"/>
          <p:cNvSpPr/>
          <p:nvPr/>
        </p:nvSpPr>
        <p:spPr>
          <a:xfrm>
            <a:off x="7314013" y="1716300"/>
            <a:ext cx="2070300" cy="3239400"/>
          </a:xfrm>
          <a:prstGeom prst="roundRect">
            <a:avLst>
              <a:gd fmla="val 8571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31" name="Google Shape;231;p15"/>
          <p:cNvSpPr/>
          <p:nvPr/>
        </p:nvSpPr>
        <p:spPr>
          <a:xfrm>
            <a:off x="9574617" y="1716300"/>
            <a:ext cx="2070300" cy="3239400"/>
          </a:xfrm>
          <a:prstGeom prst="roundRect">
            <a:avLst>
              <a:gd fmla="val 8571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32" name="Google Shape;232;p15"/>
          <p:cNvSpPr/>
          <p:nvPr/>
        </p:nvSpPr>
        <p:spPr>
          <a:xfrm>
            <a:off x="532192" y="5090192"/>
            <a:ext cx="2072700" cy="309600"/>
          </a:xfrm>
          <a:prstGeom prst="roundRect">
            <a:avLst>
              <a:gd fmla="val 25933" name="adj"/>
            </a:avLst>
          </a:prstGeom>
          <a:solidFill>
            <a:schemeClr val="accent6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0950" lIns="60950" spcFirstLastPara="1" rIns="60950" wrap="square" tIns="609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latin typeface="Short Stack"/>
                <a:ea typeface="Short Stack"/>
                <a:cs typeface="Short Stack"/>
                <a:sym typeface="Short Stack"/>
              </a:rPr>
              <a:t>NOTES</a:t>
            </a:r>
            <a:endParaRPr b="1" sz="1500"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5 Bingo">
  <p:cSld name="TITLE_AND_TWO_COLUMNS_1_3_1_1_1_1"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16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35" name="Google Shape;235;p16"/>
          <p:cNvSpPr/>
          <p:nvPr/>
        </p:nvSpPr>
        <p:spPr>
          <a:xfrm>
            <a:off x="319800" y="241399"/>
            <a:ext cx="11537700" cy="6375300"/>
          </a:xfrm>
          <a:prstGeom prst="roundRect">
            <a:avLst>
              <a:gd fmla="val 1620" name="adj"/>
            </a:avLst>
          </a:prstGeom>
          <a:solidFill>
            <a:schemeClr val="l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16"/>
          <p:cNvSpPr txBox="1"/>
          <p:nvPr>
            <p:ph type="title"/>
          </p:nvPr>
        </p:nvSpPr>
        <p:spPr>
          <a:xfrm>
            <a:off x="647000" y="360167"/>
            <a:ext cx="10883100" cy="7635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9pPr>
          </a:lstStyle>
          <a:p/>
        </p:txBody>
      </p:sp>
      <p:grpSp>
        <p:nvGrpSpPr>
          <p:cNvPr id="237" name="Google Shape;237;p16"/>
          <p:cNvGrpSpPr/>
          <p:nvPr/>
        </p:nvGrpSpPr>
        <p:grpSpPr>
          <a:xfrm>
            <a:off x="10987072" y="360187"/>
            <a:ext cx="737285" cy="192414"/>
            <a:chOff x="3893271" y="783211"/>
            <a:chExt cx="1101247" cy="287400"/>
          </a:xfrm>
        </p:grpSpPr>
        <p:sp>
          <p:nvSpPr>
            <p:cNvPr id="238" name="Google Shape;238;p16"/>
            <p:cNvSpPr/>
            <p:nvPr/>
          </p:nvSpPr>
          <p:spPr>
            <a:xfrm>
              <a:off x="3893271" y="783211"/>
              <a:ext cx="287400" cy="287400"/>
            </a:xfrm>
            <a:prstGeom prst="ellipse">
              <a:avLst/>
            </a:prstGeom>
            <a:solidFill>
              <a:schemeClr val="accent5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9" name="Google Shape;239;p16"/>
            <p:cNvSpPr/>
            <p:nvPr/>
          </p:nvSpPr>
          <p:spPr>
            <a:xfrm>
              <a:off x="4300195" y="783211"/>
              <a:ext cx="287400" cy="287400"/>
            </a:xfrm>
            <a:prstGeom prst="ellipse">
              <a:avLst/>
            </a:prstGeom>
            <a:solidFill>
              <a:schemeClr val="accent1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0" name="Google Shape;240;p16"/>
            <p:cNvSpPr/>
            <p:nvPr/>
          </p:nvSpPr>
          <p:spPr>
            <a:xfrm>
              <a:off x="4707118" y="783211"/>
              <a:ext cx="287400" cy="287400"/>
            </a:xfrm>
            <a:prstGeom prst="ellipse">
              <a:avLst/>
            </a:prstGeom>
            <a:solidFill>
              <a:schemeClr val="accent3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41" name="Google Shape;241;p16"/>
          <p:cNvSpPr/>
          <p:nvPr/>
        </p:nvSpPr>
        <p:spPr>
          <a:xfrm>
            <a:off x="545967" y="3005737"/>
            <a:ext cx="1729800" cy="1582500"/>
          </a:xfrm>
          <a:prstGeom prst="roundRect">
            <a:avLst>
              <a:gd fmla="val 9673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/>
          </a:p>
        </p:txBody>
      </p:sp>
      <p:sp>
        <p:nvSpPr>
          <p:cNvPr id="242" name="Google Shape;242;p16"/>
          <p:cNvSpPr/>
          <p:nvPr/>
        </p:nvSpPr>
        <p:spPr>
          <a:xfrm>
            <a:off x="545967" y="4730737"/>
            <a:ext cx="1729800" cy="1582500"/>
          </a:xfrm>
          <a:prstGeom prst="roundRect">
            <a:avLst>
              <a:gd fmla="val 9673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/>
          </a:p>
        </p:txBody>
      </p:sp>
      <p:sp>
        <p:nvSpPr>
          <p:cNvPr id="243" name="Google Shape;243;p16"/>
          <p:cNvSpPr/>
          <p:nvPr/>
        </p:nvSpPr>
        <p:spPr>
          <a:xfrm>
            <a:off x="2420033" y="3005737"/>
            <a:ext cx="1729800" cy="1582500"/>
          </a:xfrm>
          <a:prstGeom prst="roundRect">
            <a:avLst>
              <a:gd fmla="val 9673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/>
          </a:p>
        </p:txBody>
      </p:sp>
      <p:sp>
        <p:nvSpPr>
          <p:cNvPr id="244" name="Google Shape;244;p16"/>
          <p:cNvSpPr/>
          <p:nvPr/>
        </p:nvSpPr>
        <p:spPr>
          <a:xfrm>
            <a:off x="2420033" y="4730737"/>
            <a:ext cx="1729800" cy="1582500"/>
          </a:xfrm>
          <a:prstGeom prst="roundRect">
            <a:avLst>
              <a:gd fmla="val 9673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/>
          </a:p>
        </p:txBody>
      </p:sp>
      <p:sp>
        <p:nvSpPr>
          <p:cNvPr id="245" name="Google Shape;245;p16"/>
          <p:cNvSpPr/>
          <p:nvPr/>
        </p:nvSpPr>
        <p:spPr>
          <a:xfrm>
            <a:off x="4294100" y="3005737"/>
            <a:ext cx="1729800" cy="1582500"/>
          </a:xfrm>
          <a:prstGeom prst="roundRect">
            <a:avLst>
              <a:gd fmla="val 9673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/>
          </a:p>
        </p:txBody>
      </p:sp>
      <p:sp>
        <p:nvSpPr>
          <p:cNvPr id="246" name="Google Shape;246;p16"/>
          <p:cNvSpPr/>
          <p:nvPr/>
        </p:nvSpPr>
        <p:spPr>
          <a:xfrm>
            <a:off x="4294100" y="4730737"/>
            <a:ext cx="1729800" cy="1582500"/>
          </a:xfrm>
          <a:prstGeom prst="roundRect">
            <a:avLst>
              <a:gd fmla="val 9673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/>
          </a:p>
        </p:txBody>
      </p:sp>
      <p:sp>
        <p:nvSpPr>
          <p:cNvPr id="247" name="Google Shape;247;p16"/>
          <p:cNvSpPr/>
          <p:nvPr/>
        </p:nvSpPr>
        <p:spPr>
          <a:xfrm>
            <a:off x="6168167" y="3005737"/>
            <a:ext cx="1729800" cy="1582500"/>
          </a:xfrm>
          <a:prstGeom prst="roundRect">
            <a:avLst>
              <a:gd fmla="val 9673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/>
          </a:p>
        </p:txBody>
      </p:sp>
      <p:sp>
        <p:nvSpPr>
          <p:cNvPr id="248" name="Google Shape;248;p16"/>
          <p:cNvSpPr/>
          <p:nvPr/>
        </p:nvSpPr>
        <p:spPr>
          <a:xfrm>
            <a:off x="6168167" y="4730737"/>
            <a:ext cx="1729800" cy="1582500"/>
          </a:xfrm>
          <a:prstGeom prst="roundRect">
            <a:avLst>
              <a:gd fmla="val 9673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/>
          </a:p>
        </p:txBody>
      </p:sp>
      <p:sp>
        <p:nvSpPr>
          <p:cNvPr id="249" name="Google Shape;249;p16"/>
          <p:cNvSpPr/>
          <p:nvPr/>
        </p:nvSpPr>
        <p:spPr>
          <a:xfrm>
            <a:off x="8042233" y="3005737"/>
            <a:ext cx="1729800" cy="1582500"/>
          </a:xfrm>
          <a:prstGeom prst="roundRect">
            <a:avLst>
              <a:gd fmla="val 9673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/>
          </a:p>
        </p:txBody>
      </p:sp>
      <p:sp>
        <p:nvSpPr>
          <p:cNvPr id="250" name="Google Shape;250;p16"/>
          <p:cNvSpPr/>
          <p:nvPr/>
        </p:nvSpPr>
        <p:spPr>
          <a:xfrm>
            <a:off x="8042233" y="4730737"/>
            <a:ext cx="1729800" cy="1582500"/>
          </a:xfrm>
          <a:prstGeom prst="roundRect">
            <a:avLst>
              <a:gd fmla="val 9673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/>
          </a:p>
        </p:txBody>
      </p:sp>
      <p:sp>
        <p:nvSpPr>
          <p:cNvPr id="251" name="Google Shape;251;p16"/>
          <p:cNvSpPr/>
          <p:nvPr/>
        </p:nvSpPr>
        <p:spPr>
          <a:xfrm>
            <a:off x="9916300" y="3005737"/>
            <a:ext cx="1729800" cy="1582500"/>
          </a:xfrm>
          <a:prstGeom prst="roundRect">
            <a:avLst>
              <a:gd fmla="val 9673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/>
          </a:p>
        </p:txBody>
      </p:sp>
      <p:sp>
        <p:nvSpPr>
          <p:cNvPr id="252" name="Google Shape;252;p16"/>
          <p:cNvSpPr/>
          <p:nvPr/>
        </p:nvSpPr>
        <p:spPr>
          <a:xfrm>
            <a:off x="9916300" y="4730737"/>
            <a:ext cx="1729800" cy="1582500"/>
          </a:xfrm>
          <a:prstGeom prst="roundRect">
            <a:avLst>
              <a:gd fmla="val 9673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/>
          </a:p>
        </p:txBody>
      </p:sp>
      <p:sp>
        <p:nvSpPr>
          <p:cNvPr id="253" name="Google Shape;253;p16"/>
          <p:cNvSpPr/>
          <p:nvPr/>
        </p:nvSpPr>
        <p:spPr>
          <a:xfrm>
            <a:off x="9916300" y="1280737"/>
            <a:ext cx="1729800" cy="1582500"/>
          </a:xfrm>
          <a:prstGeom prst="roundRect">
            <a:avLst>
              <a:gd fmla="val 9673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/>
          </a:p>
        </p:txBody>
      </p:sp>
      <p:sp>
        <p:nvSpPr>
          <p:cNvPr id="254" name="Google Shape;254;p16"/>
          <p:cNvSpPr/>
          <p:nvPr/>
        </p:nvSpPr>
        <p:spPr>
          <a:xfrm>
            <a:off x="8042233" y="1280737"/>
            <a:ext cx="1729800" cy="1582500"/>
          </a:xfrm>
          <a:prstGeom prst="roundRect">
            <a:avLst>
              <a:gd fmla="val 9673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/>
          </a:p>
        </p:txBody>
      </p:sp>
      <p:sp>
        <p:nvSpPr>
          <p:cNvPr id="255" name="Google Shape;255;p16"/>
          <p:cNvSpPr/>
          <p:nvPr/>
        </p:nvSpPr>
        <p:spPr>
          <a:xfrm>
            <a:off x="6168167" y="1280737"/>
            <a:ext cx="1729800" cy="1582500"/>
          </a:xfrm>
          <a:prstGeom prst="roundRect">
            <a:avLst>
              <a:gd fmla="val 9673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/>
          </a:p>
        </p:txBody>
      </p:sp>
      <p:sp>
        <p:nvSpPr>
          <p:cNvPr id="256" name="Google Shape;256;p16"/>
          <p:cNvSpPr/>
          <p:nvPr/>
        </p:nvSpPr>
        <p:spPr>
          <a:xfrm>
            <a:off x="4294100" y="1280737"/>
            <a:ext cx="1729800" cy="1582500"/>
          </a:xfrm>
          <a:prstGeom prst="roundRect">
            <a:avLst>
              <a:gd fmla="val 9673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/>
          </a:p>
        </p:txBody>
      </p:sp>
      <p:sp>
        <p:nvSpPr>
          <p:cNvPr id="257" name="Google Shape;257;p16"/>
          <p:cNvSpPr/>
          <p:nvPr/>
        </p:nvSpPr>
        <p:spPr>
          <a:xfrm>
            <a:off x="2420033" y="1280737"/>
            <a:ext cx="1729800" cy="1582500"/>
          </a:xfrm>
          <a:prstGeom prst="roundRect">
            <a:avLst>
              <a:gd fmla="val 9673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/>
          </a:p>
        </p:txBody>
      </p:sp>
      <p:sp>
        <p:nvSpPr>
          <p:cNvPr id="258" name="Google Shape;258;p16"/>
          <p:cNvSpPr/>
          <p:nvPr/>
        </p:nvSpPr>
        <p:spPr>
          <a:xfrm>
            <a:off x="545967" y="1280737"/>
            <a:ext cx="1729800" cy="1582500"/>
          </a:xfrm>
          <a:prstGeom prst="roundRect">
            <a:avLst>
              <a:gd fmla="val 9673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15 Station Rotation">
  <p:cSld name="TITLE_AND_TWO_COLUMNS_1_3_1_1_1_1_1"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7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61" name="Google Shape;261;p17"/>
          <p:cNvSpPr/>
          <p:nvPr/>
        </p:nvSpPr>
        <p:spPr>
          <a:xfrm>
            <a:off x="319800" y="241399"/>
            <a:ext cx="11537700" cy="6375300"/>
          </a:xfrm>
          <a:prstGeom prst="roundRect">
            <a:avLst>
              <a:gd fmla="val 1620" name="adj"/>
            </a:avLst>
          </a:prstGeom>
          <a:solidFill>
            <a:schemeClr val="l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2" name="Google Shape;262;p17"/>
          <p:cNvSpPr txBox="1"/>
          <p:nvPr>
            <p:ph type="title"/>
          </p:nvPr>
        </p:nvSpPr>
        <p:spPr>
          <a:xfrm>
            <a:off x="647000" y="360167"/>
            <a:ext cx="10883100" cy="7635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9pPr>
          </a:lstStyle>
          <a:p/>
        </p:txBody>
      </p:sp>
      <p:grpSp>
        <p:nvGrpSpPr>
          <p:cNvPr id="263" name="Google Shape;263;p17"/>
          <p:cNvGrpSpPr/>
          <p:nvPr/>
        </p:nvGrpSpPr>
        <p:grpSpPr>
          <a:xfrm>
            <a:off x="10987072" y="360187"/>
            <a:ext cx="737285" cy="192414"/>
            <a:chOff x="3893271" y="783211"/>
            <a:chExt cx="1101247" cy="287400"/>
          </a:xfrm>
        </p:grpSpPr>
        <p:sp>
          <p:nvSpPr>
            <p:cNvPr id="264" name="Google Shape;264;p17"/>
            <p:cNvSpPr/>
            <p:nvPr/>
          </p:nvSpPr>
          <p:spPr>
            <a:xfrm>
              <a:off x="3893271" y="783211"/>
              <a:ext cx="287400" cy="287400"/>
            </a:xfrm>
            <a:prstGeom prst="ellipse">
              <a:avLst/>
            </a:prstGeom>
            <a:solidFill>
              <a:schemeClr val="accent5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5" name="Google Shape;265;p17"/>
            <p:cNvSpPr/>
            <p:nvPr/>
          </p:nvSpPr>
          <p:spPr>
            <a:xfrm>
              <a:off x="4300195" y="783211"/>
              <a:ext cx="287400" cy="287400"/>
            </a:xfrm>
            <a:prstGeom prst="ellipse">
              <a:avLst/>
            </a:prstGeom>
            <a:solidFill>
              <a:schemeClr val="accent1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6" name="Google Shape;266;p17"/>
            <p:cNvSpPr/>
            <p:nvPr/>
          </p:nvSpPr>
          <p:spPr>
            <a:xfrm>
              <a:off x="4707118" y="783211"/>
              <a:ext cx="287400" cy="287400"/>
            </a:xfrm>
            <a:prstGeom prst="ellipse">
              <a:avLst/>
            </a:prstGeom>
            <a:solidFill>
              <a:schemeClr val="accent3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67" name="Google Shape;267;p17"/>
          <p:cNvSpPr/>
          <p:nvPr/>
        </p:nvSpPr>
        <p:spPr>
          <a:xfrm>
            <a:off x="546650" y="5378472"/>
            <a:ext cx="2117400" cy="999300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chemeClr val="dk1"/>
                </a:solidFill>
                <a:latin typeface="Bagel Fat One"/>
                <a:ea typeface="Bagel Fat One"/>
                <a:cs typeface="Bagel Fat One"/>
                <a:sym typeface="Bagel Fat One"/>
              </a:rPr>
              <a:t>Station 4</a:t>
            </a:r>
            <a:endParaRPr sz="2500">
              <a:solidFill>
                <a:schemeClr val="dk1"/>
              </a:solidFill>
              <a:latin typeface="Bagel Fat One"/>
              <a:ea typeface="Bagel Fat One"/>
              <a:cs typeface="Bagel Fat One"/>
              <a:sym typeface="Bagel Fat One"/>
            </a:endParaRPr>
          </a:p>
        </p:txBody>
      </p:sp>
      <p:sp>
        <p:nvSpPr>
          <p:cNvPr id="268" name="Google Shape;268;p17"/>
          <p:cNvSpPr/>
          <p:nvPr/>
        </p:nvSpPr>
        <p:spPr>
          <a:xfrm>
            <a:off x="546650" y="3184634"/>
            <a:ext cx="2117400" cy="999300"/>
          </a:xfrm>
          <a:prstGeom prst="roundRect">
            <a:avLst>
              <a:gd fmla="val 16667" name="adj"/>
            </a:avLst>
          </a:prstGeom>
          <a:solidFill>
            <a:schemeClr val="accent3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chemeClr val="dk1"/>
                </a:solidFill>
                <a:latin typeface="Bagel Fat One"/>
                <a:ea typeface="Bagel Fat One"/>
                <a:cs typeface="Bagel Fat One"/>
                <a:sym typeface="Bagel Fat One"/>
              </a:rPr>
              <a:t>Station 2</a:t>
            </a:r>
            <a:endParaRPr sz="2500">
              <a:solidFill>
                <a:schemeClr val="dk1"/>
              </a:solidFill>
              <a:latin typeface="Bagel Fat One"/>
              <a:ea typeface="Bagel Fat One"/>
              <a:cs typeface="Bagel Fat One"/>
              <a:sym typeface="Bagel Fat One"/>
            </a:endParaRPr>
          </a:p>
        </p:txBody>
      </p:sp>
      <p:sp>
        <p:nvSpPr>
          <p:cNvPr id="269" name="Google Shape;269;p17"/>
          <p:cNvSpPr/>
          <p:nvPr/>
        </p:nvSpPr>
        <p:spPr>
          <a:xfrm>
            <a:off x="2793301" y="2087715"/>
            <a:ext cx="2153100" cy="9993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70" name="Google Shape;270;p17"/>
          <p:cNvSpPr/>
          <p:nvPr/>
        </p:nvSpPr>
        <p:spPr>
          <a:xfrm>
            <a:off x="2793301" y="3184626"/>
            <a:ext cx="2153100" cy="9993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71" name="Google Shape;271;p17"/>
          <p:cNvSpPr/>
          <p:nvPr/>
        </p:nvSpPr>
        <p:spPr>
          <a:xfrm>
            <a:off x="2793301" y="4281537"/>
            <a:ext cx="2153100" cy="9993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72" name="Google Shape;272;p17"/>
          <p:cNvSpPr/>
          <p:nvPr/>
        </p:nvSpPr>
        <p:spPr>
          <a:xfrm>
            <a:off x="2793301" y="5378499"/>
            <a:ext cx="2153100" cy="9993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73" name="Google Shape;273;p17"/>
          <p:cNvSpPr/>
          <p:nvPr/>
        </p:nvSpPr>
        <p:spPr>
          <a:xfrm>
            <a:off x="5042907" y="2087715"/>
            <a:ext cx="2153100" cy="9993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74" name="Google Shape;274;p17"/>
          <p:cNvSpPr/>
          <p:nvPr/>
        </p:nvSpPr>
        <p:spPr>
          <a:xfrm>
            <a:off x="5042907" y="3184626"/>
            <a:ext cx="2153100" cy="9993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75" name="Google Shape;275;p17"/>
          <p:cNvSpPr/>
          <p:nvPr/>
        </p:nvSpPr>
        <p:spPr>
          <a:xfrm>
            <a:off x="5042907" y="4281537"/>
            <a:ext cx="2153100" cy="9993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76" name="Google Shape;276;p17"/>
          <p:cNvSpPr/>
          <p:nvPr/>
        </p:nvSpPr>
        <p:spPr>
          <a:xfrm>
            <a:off x="5042907" y="5378499"/>
            <a:ext cx="2153100" cy="9993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77" name="Google Shape;277;p17"/>
          <p:cNvSpPr/>
          <p:nvPr/>
        </p:nvSpPr>
        <p:spPr>
          <a:xfrm>
            <a:off x="7292512" y="2087715"/>
            <a:ext cx="2153100" cy="9993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78" name="Google Shape;278;p17"/>
          <p:cNvSpPr/>
          <p:nvPr/>
        </p:nvSpPr>
        <p:spPr>
          <a:xfrm>
            <a:off x="7292512" y="3184626"/>
            <a:ext cx="2153100" cy="9993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79" name="Google Shape;279;p17"/>
          <p:cNvSpPr/>
          <p:nvPr/>
        </p:nvSpPr>
        <p:spPr>
          <a:xfrm>
            <a:off x="7292512" y="4281537"/>
            <a:ext cx="2153100" cy="9993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80" name="Google Shape;280;p17"/>
          <p:cNvSpPr/>
          <p:nvPr/>
        </p:nvSpPr>
        <p:spPr>
          <a:xfrm>
            <a:off x="7292512" y="5378499"/>
            <a:ext cx="2153100" cy="9993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81" name="Google Shape;281;p17"/>
          <p:cNvSpPr/>
          <p:nvPr/>
        </p:nvSpPr>
        <p:spPr>
          <a:xfrm>
            <a:off x="9542118" y="2087715"/>
            <a:ext cx="2153100" cy="9993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82" name="Google Shape;282;p17"/>
          <p:cNvSpPr/>
          <p:nvPr/>
        </p:nvSpPr>
        <p:spPr>
          <a:xfrm>
            <a:off x="9542118" y="3184626"/>
            <a:ext cx="2153100" cy="9993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83" name="Google Shape;283;p17"/>
          <p:cNvSpPr/>
          <p:nvPr/>
        </p:nvSpPr>
        <p:spPr>
          <a:xfrm>
            <a:off x="9542118" y="4281537"/>
            <a:ext cx="2153100" cy="9993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84" name="Google Shape;284;p17"/>
          <p:cNvSpPr/>
          <p:nvPr/>
        </p:nvSpPr>
        <p:spPr>
          <a:xfrm>
            <a:off x="9542118" y="5378499"/>
            <a:ext cx="2153100" cy="9993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85" name="Google Shape;285;p17"/>
          <p:cNvSpPr/>
          <p:nvPr/>
        </p:nvSpPr>
        <p:spPr>
          <a:xfrm>
            <a:off x="2793301" y="1358350"/>
            <a:ext cx="2136900" cy="604500"/>
          </a:xfrm>
          <a:prstGeom prst="rect">
            <a:avLst/>
          </a:prstGeom>
          <a:solidFill>
            <a:schemeClr val="accent2"/>
          </a:solidFill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2500">
              <a:solidFill>
                <a:schemeClr val="dk1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</p:txBody>
      </p:sp>
      <p:sp>
        <p:nvSpPr>
          <p:cNvPr id="286" name="Google Shape;286;p17"/>
          <p:cNvSpPr/>
          <p:nvPr/>
        </p:nvSpPr>
        <p:spPr>
          <a:xfrm>
            <a:off x="5044864" y="1358350"/>
            <a:ext cx="2136900" cy="604500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chemeClr val="dk1"/>
                </a:solidFill>
                <a:latin typeface="Bagel Fat One"/>
                <a:ea typeface="Bagel Fat One"/>
                <a:cs typeface="Bagel Fat One"/>
                <a:sym typeface="Bagel Fat One"/>
              </a:rPr>
              <a:t>Group 2</a:t>
            </a:r>
            <a:endParaRPr sz="2500">
              <a:solidFill>
                <a:schemeClr val="dk1"/>
              </a:solidFill>
              <a:latin typeface="Bagel Fat One"/>
              <a:ea typeface="Bagel Fat One"/>
              <a:cs typeface="Bagel Fat One"/>
              <a:sym typeface="Bagel Fat One"/>
            </a:endParaRPr>
          </a:p>
        </p:txBody>
      </p:sp>
      <p:sp>
        <p:nvSpPr>
          <p:cNvPr id="287" name="Google Shape;287;p17"/>
          <p:cNvSpPr/>
          <p:nvPr/>
        </p:nvSpPr>
        <p:spPr>
          <a:xfrm>
            <a:off x="7296427" y="1358350"/>
            <a:ext cx="2136900" cy="604500"/>
          </a:xfrm>
          <a:prstGeom prst="rect">
            <a:avLst/>
          </a:prstGeom>
          <a:solidFill>
            <a:schemeClr val="accent2"/>
          </a:solidFill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2500">
              <a:solidFill>
                <a:schemeClr val="dk1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</p:txBody>
      </p:sp>
      <p:sp>
        <p:nvSpPr>
          <p:cNvPr id="288" name="Google Shape;288;p17"/>
          <p:cNvSpPr/>
          <p:nvPr/>
        </p:nvSpPr>
        <p:spPr>
          <a:xfrm>
            <a:off x="9547989" y="1358350"/>
            <a:ext cx="2136900" cy="604500"/>
          </a:xfrm>
          <a:prstGeom prst="roundRect">
            <a:avLst>
              <a:gd fmla="val 16667" name="adj"/>
            </a:avLst>
          </a:prstGeom>
          <a:solidFill>
            <a:schemeClr val="accent5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chemeClr val="dk1"/>
                </a:solidFill>
                <a:latin typeface="Bagel Fat One"/>
                <a:ea typeface="Bagel Fat One"/>
                <a:cs typeface="Bagel Fat One"/>
                <a:sym typeface="Bagel Fat One"/>
              </a:rPr>
              <a:t>Group 4</a:t>
            </a:r>
            <a:endParaRPr sz="2500">
              <a:solidFill>
                <a:schemeClr val="dk1"/>
              </a:solidFill>
              <a:latin typeface="Bagel Fat One"/>
              <a:ea typeface="Bagel Fat One"/>
              <a:cs typeface="Bagel Fat One"/>
              <a:sym typeface="Bagel Fat One"/>
            </a:endParaRPr>
          </a:p>
        </p:txBody>
      </p:sp>
      <p:sp>
        <p:nvSpPr>
          <p:cNvPr id="289" name="Google Shape;289;p17"/>
          <p:cNvSpPr/>
          <p:nvPr/>
        </p:nvSpPr>
        <p:spPr>
          <a:xfrm>
            <a:off x="546650" y="2087717"/>
            <a:ext cx="2117400" cy="9993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chemeClr val="dk1"/>
                </a:solidFill>
                <a:latin typeface="Bagel Fat One"/>
                <a:ea typeface="Bagel Fat One"/>
                <a:cs typeface="Bagel Fat One"/>
                <a:sym typeface="Bagel Fat One"/>
              </a:rPr>
              <a:t>Station 1</a:t>
            </a:r>
            <a:endParaRPr sz="2500">
              <a:solidFill>
                <a:schemeClr val="dk1"/>
              </a:solidFill>
              <a:latin typeface="Bagel Fat One"/>
              <a:ea typeface="Bagel Fat One"/>
              <a:cs typeface="Bagel Fat One"/>
              <a:sym typeface="Bagel Fat One"/>
            </a:endParaRPr>
          </a:p>
        </p:txBody>
      </p:sp>
      <p:sp>
        <p:nvSpPr>
          <p:cNvPr id="290" name="Google Shape;290;p17"/>
          <p:cNvSpPr/>
          <p:nvPr/>
        </p:nvSpPr>
        <p:spPr>
          <a:xfrm>
            <a:off x="546650" y="4281554"/>
            <a:ext cx="2117400" cy="999300"/>
          </a:xfrm>
          <a:prstGeom prst="roundRect">
            <a:avLst>
              <a:gd fmla="val 16667" name="adj"/>
            </a:avLst>
          </a:prstGeom>
          <a:solidFill>
            <a:schemeClr val="accent5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chemeClr val="dk1"/>
                </a:solidFill>
                <a:latin typeface="Bagel Fat One"/>
                <a:ea typeface="Bagel Fat One"/>
                <a:cs typeface="Bagel Fat One"/>
                <a:sym typeface="Bagel Fat One"/>
              </a:rPr>
              <a:t>Station 3</a:t>
            </a:r>
            <a:endParaRPr sz="2500">
              <a:solidFill>
                <a:schemeClr val="dk1"/>
              </a:solidFill>
              <a:latin typeface="Bagel Fat One"/>
              <a:ea typeface="Bagel Fat One"/>
              <a:cs typeface="Bagel Fat One"/>
              <a:sym typeface="Bagel Fat One"/>
            </a:endParaRPr>
          </a:p>
        </p:txBody>
      </p:sp>
      <p:sp>
        <p:nvSpPr>
          <p:cNvPr id="291" name="Google Shape;291;p17"/>
          <p:cNvSpPr/>
          <p:nvPr/>
        </p:nvSpPr>
        <p:spPr>
          <a:xfrm>
            <a:off x="2795763" y="1358350"/>
            <a:ext cx="2153100" cy="604500"/>
          </a:xfrm>
          <a:prstGeom prst="roundRect">
            <a:avLst>
              <a:gd fmla="val 16667" name="adj"/>
            </a:avLst>
          </a:prstGeom>
          <a:solidFill>
            <a:schemeClr val="accent6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chemeClr val="dk1"/>
                </a:solidFill>
                <a:latin typeface="Bagel Fat One"/>
                <a:ea typeface="Bagel Fat One"/>
                <a:cs typeface="Bagel Fat One"/>
                <a:sym typeface="Bagel Fat One"/>
              </a:rPr>
              <a:t>Group 1</a:t>
            </a:r>
            <a:endParaRPr sz="2500">
              <a:solidFill>
                <a:schemeClr val="dk1"/>
              </a:solidFill>
              <a:latin typeface="Bagel Fat One"/>
              <a:ea typeface="Bagel Fat One"/>
              <a:cs typeface="Bagel Fat One"/>
              <a:sym typeface="Bagel Fat One"/>
            </a:endParaRPr>
          </a:p>
        </p:txBody>
      </p:sp>
      <p:sp>
        <p:nvSpPr>
          <p:cNvPr id="292" name="Google Shape;292;p17"/>
          <p:cNvSpPr/>
          <p:nvPr/>
        </p:nvSpPr>
        <p:spPr>
          <a:xfrm>
            <a:off x="7288365" y="1358350"/>
            <a:ext cx="2153100" cy="604500"/>
          </a:xfrm>
          <a:prstGeom prst="roundRect">
            <a:avLst>
              <a:gd fmla="val 16667" name="adj"/>
            </a:avLst>
          </a:prstGeom>
          <a:solidFill>
            <a:schemeClr val="accent4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chemeClr val="dk1"/>
                </a:solidFill>
                <a:latin typeface="Bagel Fat One"/>
                <a:ea typeface="Bagel Fat One"/>
                <a:cs typeface="Bagel Fat One"/>
                <a:sym typeface="Bagel Fat One"/>
              </a:rPr>
              <a:t>Group 2</a:t>
            </a:r>
            <a:endParaRPr sz="2500">
              <a:solidFill>
                <a:schemeClr val="dk1"/>
              </a:solidFill>
              <a:latin typeface="Bagel Fat One"/>
              <a:ea typeface="Bagel Fat One"/>
              <a:cs typeface="Bagel Fat One"/>
              <a:sym typeface="Bagel Fat One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18 Bracket Challenge">
  <p:cSld name="TITLE_AND_TWO_COLUMNS_1_3_1_1_1_1_1_1"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18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95" name="Google Shape;295;p18"/>
          <p:cNvSpPr/>
          <p:nvPr/>
        </p:nvSpPr>
        <p:spPr>
          <a:xfrm>
            <a:off x="319800" y="241399"/>
            <a:ext cx="11537700" cy="6375300"/>
          </a:xfrm>
          <a:prstGeom prst="roundRect">
            <a:avLst>
              <a:gd fmla="val 1620" name="adj"/>
            </a:avLst>
          </a:prstGeom>
          <a:solidFill>
            <a:schemeClr val="l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6" name="Google Shape;296;p18"/>
          <p:cNvSpPr txBox="1"/>
          <p:nvPr>
            <p:ph type="title"/>
          </p:nvPr>
        </p:nvSpPr>
        <p:spPr>
          <a:xfrm>
            <a:off x="647000" y="360167"/>
            <a:ext cx="10883100" cy="7635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9pPr>
          </a:lstStyle>
          <a:p/>
        </p:txBody>
      </p:sp>
      <p:grpSp>
        <p:nvGrpSpPr>
          <p:cNvPr id="297" name="Google Shape;297;p18"/>
          <p:cNvGrpSpPr/>
          <p:nvPr/>
        </p:nvGrpSpPr>
        <p:grpSpPr>
          <a:xfrm>
            <a:off x="10987072" y="360187"/>
            <a:ext cx="737285" cy="192414"/>
            <a:chOff x="3893271" y="783211"/>
            <a:chExt cx="1101247" cy="287400"/>
          </a:xfrm>
        </p:grpSpPr>
        <p:sp>
          <p:nvSpPr>
            <p:cNvPr id="298" name="Google Shape;298;p18"/>
            <p:cNvSpPr/>
            <p:nvPr/>
          </p:nvSpPr>
          <p:spPr>
            <a:xfrm>
              <a:off x="3893271" y="783211"/>
              <a:ext cx="287400" cy="287400"/>
            </a:xfrm>
            <a:prstGeom prst="ellipse">
              <a:avLst/>
            </a:prstGeom>
            <a:solidFill>
              <a:schemeClr val="accent5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9" name="Google Shape;299;p18"/>
            <p:cNvSpPr/>
            <p:nvPr/>
          </p:nvSpPr>
          <p:spPr>
            <a:xfrm>
              <a:off x="4300195" y="783211"/>
              <a:ext cx="287400" cy="287400"/>
            </a:xfrm>
            <a:prstGeom prst="ellipse">
              <a:avLst/>
            </a:prstGeom>
            <a:solidFill>
              <a:schemeClr val="accent1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0" name="Google Shape;300;p18"/>
            <p:cNvSpPr/>
            <p:nvPr/>
          </p:nvSpPr>
          <p:spPr>
            <a:xfrm>
              <a:off x="4707118" y="783211"/>
              <a:ext cx="287400" cy="287400"/>
            </a:xfrm>
            <a:prstGeom prst="ellipse">
              <a:avLst/>
            </a:prstGeom>
            <a:solidFill>
              <a:schemeClr val="accent3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301" name="Google Shape;301;p18"/>
          <p:cNvCxnSpPr/>
          <p:nvPr/>
        </p:nvCxnSpPr>
        <p:spPr>
          <a:xfrm>
            <a:off x="6063833" y="2755900"/>
            <a:ext cx="0" cy="18669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grpSp>
        <p:nvGrpSpPr>
          <p:cNvPr id="302" name="Google Shape;302;p18"/>
          <p:cNvGrpSpPr/>
          <p:nvPr/>
        </p:nvGrpSpPr>
        <p:grpSpPr>
          <a:xfrm>
            <a:off x="508028" y="1257363"/>
            <a:ext cx="5572708" cy="4921288"/>
            <a:chOff x="838200" y="1885950"/>
            <a:chExt cx="8358645" cy="7381563"/>
          </a:xfrm>
        </p:grpSpPr>
        <p:sp>
          <p:nvSpPr>
            <p:cNvPr id="303" name="Google Shape;303;p18"/>
            <p:cNvSpPr/>
            <p:nvPr/>
          </p:nvSpPr>
          <p:spPr>
            <a:xfrm>
              <a:off x="838200" y="1885950"/>
              <a:ext cx="2038350" cy="857250"/>
            </a:xfrm>
            <a:custGeom>
              <a:rect b="b" l="l" r="r" t="t"/>
              <a:pathLst>
                <a:path extrusionOk="0" h="34290" w="81534">
                  <a:moveTo>
                    <a:pt x="0" y="0"/>
                  </a:moveTo>
                  <a:lnTo>
                    <a:pt x="81534" y="0"/>
                  </a:lnTo>
                  <a:lnTo>
                    <a:pt x="81534" y="34290"/>
                  </a:lnTo>
                  <a:lnTo>
                    <a:pt x="0" y="34290"/>
                  </a:lnTo>
                </a:path>
              </a:pathLst>
            </a:custGeom>
            <a:noFill/>
            <a:ln cap="flat" cmpd="sng" w="3810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304" name="Google Shape;304;p18"/>
            <p:cNvSpPr/>
            <p:nvPr/>
          </p:nvSpPr>
          <p:spPr>
            <a:xfrm>
              <a:off x="838200" y="4083025"/>
              <a:ext cx="2038350" cy="857250"/>
            </a:xfrm>
            <a:custGeom>
              <a:rect b="b" l="l" r="r" t="t"/>
              <a:pathLst>
                <a:path extrusionOk="0" h="34290" w="81534">
                  <a:moveTo>
                    <a:pt x="0" y="0"/>
                  </a:moveTo>
                  <a:lnTo>
                    <a:pt x="81534" y="0"/>
                  </a:lnTo>
                  <a:lnTo>
                    <a:pt x="81534" y="34290"/>
                  </a:lnTo>
                  <a:lnTo>
                    <a:pt x="0" y="34290"/>
                  </a:lnTo>
                </a:path>
              </a:pathLst>
            </a:custGeom>
            <a:noFill/>
            <a:ln cap="flat" cmpd="sng" w="3810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305" name="Google Shape;305;p18"/>
            <p:cNvSpPr/>
            <p:nvPr/>
          </p:nvSpPr>
          <p:spPr>
            <a:xfrm>
              <a:off x="838200" y="6246638"/>
              <a:ext cx="2038350" cy="857250"/>
            </a:xfrm>
            <a:custGeom>
              <a:rect b="b" l="l" r="r" t="t"/>
              <a:pathLst>
                <a:path extrusionOk="0" h="34290" w="81534">
                  <a:moveTo>
                    <a:pt x="0" y="0"/>
                  </a:moveTo>
                  <a:lnTo>
                    <a:pt x="81534" y="0"/>
                  </a:lnTo>
                  <a:lnTo>
                    <a:pt x="81534" y="34290"/>
                  </a:lnTo>
                  <a:lnTo>
                    <a:pt x="0" y="34290"/>
                  </a:lnTo>
                </a:path>
              </a:pathLst>
            </a:custGeom>
            <a:noFill/>
            <a:ln cap="flat" cmpd="sng" w="3810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306" name="Google Shape;306;p18"/>
            <p:cNvSpPr/>
            <p:nvPr/>
          </p:nvSpPr>
          <p:spPr>
            <a:xfrm>
              <a:off x="838200" y="8410263"/>
              <a:ext cx="2038350" cy="857250"/>
            </a:xfrm>
            <a:custGeom>
              <a:rect b="b" l="l" r="r" t="t"/>
              <a:pathLst>
                <a:path extrusionOk="0" h="34290" w="81534">
                  <a:moveTo>
                    <a:pt x="0" y="0"/>
                  </a:moveTo>
                  <a:lnTo>
                    <a:pt x="81534" y="0"/>
                  </a:lnTo>
                  <a:lnTo>
                    <a:pt x="81534" y="34290"/>
                  </a:lnTo>
                  <a:lnTo>
                    <a:pt x="0" y="34290"/>
                  </a:lnTo>
                </a:path>
              </a:pathLst>
            </a:custGeom>
            <a:noFill/>
            <a:ln cap="flat" cmpd="sng" w="3810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307" name="Google Shape;307;p18"/>
            <p:cNvSpPr/>
            <p:nvPr/>
          </p:nvSpPr>
          <p:spPr>
            <a:xfrm>
              <a:off x="2876550" y="2345650"/>
              <a:ext cx="2311897" cy="2070945"/>
            </a:xfrm>
            <a:custGeom>
              <a:rect b="b" l="l" r="r" t="t"/>
              <a:pathLst>
                <a:path extrusionOk="0" h="34290" w="81534">
                  <a:moveTo>
                    <a:pt x="0" y="0"/>
                  </a:moveTo>
                  <a:lnTo>
                    <a:pt x="81534" y="0"/>
                  </a:lnTo>
                  <a:lnTo>
                    <a:pt x="81534" y="34290"/>
                  </a:lnTo>
                  <a:lnTo>
                    <a:pt x="0" y="34290"/>
                  </a:lnTo>
                </a:path>
              </a:pathLst>
            </a:custGeom>
            <a:noFill/>
            <a:ln cap="flat" cmpd="sng" w="3810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308" name="Google Shape;308;p18"/>
            <p:cNvSpPr/>
            <p:nvPr/>
          </p:nvSpPr>
          <p:spPr>
            <a:xfrm>
              <a:off x="2870500" y="6579600"/>
              <a:ext cx="2311897" cy="2189588"/>
            </a:xfrm>
            <a:custGeom>
              <a:rect b="b" l="l" r="r" t="t"/>
              <a:pathLst>
                <a:path extrusionOk="0" h="34290" w="81534">
                  <a:moveTo>
                    <a:pt x="0" y="0"/>
                  </a:moveTo>
                  <a:lnTo>
                    <a:pt x="81534" y="0"/>
                  </a:lnTo>
                  <a:lnTo>
                    <a:pt x="81534" y="34290"/>
                  </a:lnTo>
                  <a:lnTo>
                    <a:pt x="0" y="34290"/>
                  </a:lnTo>
                </a:path>
              </a:pathLst>
            </a:custGeom>
            <a:noFill/>
            <a:ln cap="flat" cmpd="sng" w="3810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309" name="Google Shape;309;p18"/>
            <p:cNvSpPr/>
            <p:nvPr/>
          </p:nvSpPr>
          <p:spPr>
            <a:xfrm>
              <a:off x="5170150" y="3476175"/>
              <a:ext cx="2311897" cy="4162892"/>
            </a:xfrm>
            <a:custGeom>
              <a:rect b="b" l="l" r="r" t="t"/>
              <a:pathLst>
                <a:path extrusionOk="0" h="34290" w="81534">
                  <a:moveTo>
                    <a:pt x="0" y="0"/>
                  </a:moveTo>
                  <a:lnTo>
                    <a:pt x="81534" y="0"/>
                  </a:lnTo>
                  <a:lnTo>
                    <a:pt x="81534" y="34290"/>
                  </a:lnTo>
                  <a:lnTo>
                    <a:pt x="0" y="34290"/>
                  </a:lnTo>
                </a:path>
              </a:pathLst>
            </a:custGeom>
            <a:noFill/>
            <a:ln cap="flat" cmpd="sng" w="3810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sp>
        <p:cxnSp>
          <p:nvCxnSpPr>
            <p:cNvPr id="310" name="Google Shape;310;p18"/>
            <p:cNvCxnSpPr/>
            <p:nvPr/>
          </p:nvCxnSpPr>
          <p:spPr>
            <a:xfrm>
              <a:off x="7482045" y="4139325"/>
              <a:ext cx="1714800" cy="0"/>
            </a:xfrm>
            <a:prstGeom prst="straightConnector1">
              <a:avLst/>
            </a:prstGeom>
            <a:solidFill>
              <a:srgbClr val="EEEEEE"/>
            </a:solidFill>
            <a:ln cap="flat" cmpd="sng" w="3810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311" name="Google Shape;311;p18"/>
          <p:cNvGrpSpPr/>
          <p:nvPr/>
        </p:nvGrpSpPr>
        <p:grpSpPr>
          <a:xfrm flipH="1">
            <a:off x="6067449" y="1257363"/>
            <a:ext cx="5635711" cy="4921288"/>
            <a:chOff x="838200" y="1885950"/>
            <a:chExt cx="8453145" cy="7381563"/>
          </a:xfrm>
        </p:grpSpPr>
        <p:sp>
          <p:nvSpPr>
            <p:cNvPr id="312" name="Google Shape;312;p18"/>
            <p:cNvSpPr/>
            <p:nvPr/>
          </p:nvSpPr>
          <p:spPr>
            <a:xfrm>
              <a:off x="838200" y="1885950"/>
              <a:ext cx="2038350" cy="857250"/>
            </a:xfrm>
            <a:custGeom>
              <a:rect b="b" l="l" r="r" t="t"/>
              <a:pathLst>
                <a:path extrusionOk="0" h="34290" w="81534">
                  <a:moveTo>
                    <a:pt x="0" y="0"/>
                  </a:moveTo>
                  <a:lnTo>
                    <a:pt x="81534" y="0"/>
                  </a:lnTo>
                  <a:lnTo>
                    <a:pt x="81534" y="34290"/>
                  </a:lnTo>
                  <a:lnTo>
                    <a:pt x="0" y="34290"/>
                  </a:lnTo>
                </a:path>
              </a:pathLst>
            </a:custGeom>
            <a:noFill/>
            <a:ln cap="flat" cmpd="sng" w="3810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313" name="Google Shape;313;p18"/>
            <p:cNvSpPr/>
            <p:nvPr/>
          </p:nvSpPr>
          <p:spPr>
            <a:xfrm>
              <a:off x="838200" y="4083025"/>
              <a:ext cx="2038350" cy="857250"/>
            </a:xfrm>
            <a:custGeom>
              <a:rect b="b" l="l" r="r" t="t"/>
              <a:pathLst>
                <a:path extrusionOk="0" h="34290" w="81534">
                  <a:moveTo>
                    <a:pt x="0" y="0"/>
                  </a:moveTo>
                  <a:lnTo>
                    <a:pt x="81534" y="0"/>
                  </a:lnTo>
                  <a:lnTo>
                    <a:pt x="81534" y="34290"/>
                  </a:lnTo>
                  <a:lnTo>
                    <a:pt x="0" y="34290"/>
                  </a:lnTo>
                </a:path>
              </a:pathLst>
            </a:custGeom>
            <a:noFill/>
            <a:ln cap="flat" cmpd="sng" w="3810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314" name="Google Shape;314;p18"/>
            <p:cNvSpPr/>
            <p:nvPr/>
          </p:nvSpPr>
          <p:spPr>
            <a:xfrm>
              <a:off x="838200" y="6246638"/>
              <a:ext cx="2038350" cy="857250"/>
            </a:xfrm>
            <a:custGeom>
              <a:rect b="b" l="l" r="r" t="t"/>
              <a:pathLst>
                <a:path extrusionOk="0" h="34290" w="81534">
                  <a:moveTo>
                    <a:pt x="0" y="0"/>
                  </a:moveTo>
                  <a:lnTo>
                    <a:pt x="81534" y="0"/>
                  </a:lnTo>
                  <a:lnTo>
                    <a:pt x="81534" y="34290"/>
                  </a:lnTo>
                  <a:lnTo>
                    <a:pt x="0" y="34290"/>
                  </a:lnTo>
                </a:path>
              </a:pathLst>
            </a:custGeom>
            <a:noFill/>
            <a:ln cap="flat" cmpd="sng" w="3810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315" name="Google Shape;315;p18"/>
            <p:cNvSpPr/>
            <p:nvPr/>
          </p:nvSpPr>
          <p:spPr>
            <a:xfrm>
              <a:off x="838200" y="8410263"/>
              <a:ext cx="2038350" cy="857250"/>
            </a:xfrm>
            <a:custGeom>
              <a:rect b="b" l="l" r="r" t="t"/>
              <a:pathLst>
                <a:path extrusionOk="0" h="34290" w="81534">
                  <a:moveTo>
                    <a:pt x="0" y="0"/>
                  </a:moveTo>
                  <a:lnTo>
                    <a:pt x="81534" y="0"/>
                  </a:lnTo>
                  <a:lnTo>
                    <a:pt x="81534" y="34290"/>
                  </a:lnTo>
                  <a:lnTo>
                    <a:pt x="0" y="34290"/>
                  </a:lnTo>
                </a:path>
              </a:pathLst>
            </a:custGeom>
            <a:noFill/>
            <a:ln cap="flat" cmpd="sng" w="3810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316" name="Google Shape;316;p18"/>
            <p:cNvSpPr/>
            <p:nvPr/>
          </p:nvSpPr>
          <p:spPr>
            <a:xfrm>
              <a:off x="2876550" y="2345650"/>
              <a:ext cx="2311897" cy="2070945"/>
            </a:xfrm>
            <a:custGeom>
              <a:rect b="b" l="l" r="r" t="t"/>
              <a:pathLst>
                <a:path extrusionOk="0" h="34290" w="81534">
                  <a:moveTo>
                    <a:pt x="0" y="0"/>
                  </a:moveTo>
                  <a:lnTo>
                    <a:pt x="81534" y="0"/>
                  </a:lnTo>
                  <a:lnTo>
                    <a:pt x="81534" y="34290"/>
                  </a:lnTo>
                  <a:lnTo>
                    <a:pt x="0" y="34290"/>
                  </a:lnTo>
                </a:path>
              </a:pathLst>
            </a:custGeom>
            <a:noFill/>
            <a:ln cap="flat" cmpd="sng" w="3810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317" name="Google Shape;317;p18"/>
            <p:cNvSpPr/>
            <p:nvPr/>
          </p:nvSpPr>
          <p:spPr>
            <a:xfrm>
              <a:off x="2870500" y="6579600"/>
              <a:ext cx="2311897" cy="2189588"/>
            </a:xfrm>
            <a:custGeom>
              <a:rect b="b" l="l" r="r" t="t"/>
              <a:pathLst>
                <a:path extrusionOk="0" h="34290" w="81534">
                  <a:moveTo>
                    <a:pt x="0" y="0"/>
                  </a:moveTo>
                  <a:lnTo>
                    <a:pt x="81534" y="0"/>
                  </a:lnTo>
                  <a:lnTo>
                    <a:pt x="81534" y="34290"/>
                  </a:lnTo>
                  <a:lnTo>
                    <a:pt x="0" y="34290"/>
                  </a:lnTo>
                </a:path>
              </a:pathLst>
            </a:custGeom>
            <a:noFill/>
            <a:ln cap="flat" cmpd="sng" w="3810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318" name="Google Shape;318;p18"/>
            <p:cNvSpPr/>
            <p:nvPr/>
          </p:nvSpPr>
          <p:spPr>
            <a:xfrm>
              <a:off x="5170150" y="3476175"/>
              <a:ext cx="2311897" cy="4162892"/>
            </a:xfrm>
            <a:custGeom>
              <a:rect b="b" l="l" r="r" t="t"/>
              <a:pathLst>
                <a:path extrusionOk="0" h="34290" w="81534">
                  <a:moveTo>
                    <a:pt x="0" y="0"/>
                  </a:moveTo>
                  <a:lnTo>
                    <a:pt x="81534" y="0"/>
                  </a:lnTo>
                  <a:lnTo>
                    <a:pt x="81534" y="34290"/>
                  </a:lnTo>
                  <a:lnTo>
                    <a:pt x="0" y="34290"/>
                  </a:lnTo>
                </a:path>
              </a:pathLst>
            </a:custGeom>
            <a:noFill/>
            <a:ln cap="flat" cmpd="sng" w="3810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sp>
        <p:cxnSp>
          <p:nvCxnSpPr>
            <p:cNvPr id="319" name="Google Shape;319;p18"/>
            <p:cNvCxnSpPr/>
            <p:nvPr/>
          </p:nvCxnSpPr>
          <p:spPr>
            <a:xfrm>
              <a:off x="7482045" y="6958725"/>
              <a:ext cx="1809300" cy="0"/>
            </a:xfrm>
            <a:prstGeom prst="straightConnector1">
              <a:avLst/>
            </a:prstGeom>
            <a:solidFill>
              <a:srgbClr val="EEEEEE"/>
            </a:solidFill>
            <a:ln cap="flat" cmpd="sng" w="3810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320" name="Google Shape;320;p18"/>
          <p:cNvGrpSpPr/>
          <p:nvPr/>
        </p:nvGrpSpPr>
        <p:grpSpPr>
          <a:xfrm>
            <a:off x="423505" y="1182833"/>
            <a:ext cx="11345501" cy="5181362"/>
            <a:chOff x="635226" y="1476238"/>
            <a:chExt cx="17017400" cy="8069400"/>
          </a:xfrm>
        </p:grpSpPr>
        <p:sp>
          <p:nvSpPr>
            <p:cNvPr id="321" name="Google Shape;321;p18"/>
            <p:cNvSpPr/>
            <p:nvPr/>
          </p:nvSpPr>
          <p:spPr>
            <a:xfrm>
              <a:off x="7703313" y="5002888"/>
              <a:ext cx="2881200" cy="104010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322" name="Google Shape;322;p18"/>
            <p:cNvSpPr/>
            <p:nvPr/>
          </p:nvSpPr>
          <p:spPr>
            <a:xfrm>
              <a:off x="635226" y="1476238"/>
              <a:ext cx="1909800" cy="68790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323" name="Google Shape;323;p18"/>
            <p:cNvSpPr/>
            <p:nvPr/>
          </p:nvSpPr>
          <p:spPr>
            <a:xfrm>
              <a:off x="635226" y="2354113"/>
              <a:ext cx="1909800" cy="68790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324" name="Google Shape;324;p18"/>
            <p:cNvSpPr/>
            <p:nvPr/>
          </p:nvSpPr>
          <p:spPr>
            <a:xfrm>
              <a:off x="635226" y="3652497"/>
              <a:ext cx="1909800" cy="68790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325" name="Google Shape;325;p18"/>
            <p:cNvSpPr/>
            <p:nvPr/>
          </p:nvSpPr>
          <p:spPr>
            <a:xfrm>
              <a:off x="635226" y="4505100"/>
              <a:ext cx="1909800" cy="68790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326" name="Google Shape;326;p18"/>
            <p:cNvSpPr/>
            <p:nvPr/>
          </p:nvSpPr>
          <p:spPr>
            <a:xfrm>
              <a:off x="635226" y="6706726"/>
              <a:ext cx="1909800" cy="68790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327" name="Google Shape;327;p18"/>
            <p:cNvSpPr/>
            <p:nvPr/>
          </p:nvSpPr>
          <p:spPr>
            <a:xfrm>
              <a:off x="635226" y="5828850"/>
              <a:ext cx="1909800" cy="68790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328" name="Google Shape;328;p18"/>
            <p:cNvSpPr/>
            <p:nvPr/>
          </p:nvSpPr>
          <p:spPr>
            <a:xfrm>
              <a:off x="635226" y="8857713"/>
              <a:ext cx="1909800" cy="68790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329" name="Google Shape;329;p18"/>
            <p:cNvSpPr/>
            <p:nvPr/>
          </p:nvSpPr>
          <p:spPr>
            <a:xfrm>
              <a:off x="635226" y="8005109"/>
              <a:ext cx="1909800" cy="68790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330" name="Google Shape;330;p18"/>
            <p:cNvSpPr/>
            <p:nvPr/>
          </p:nvSpPr>
          <p:spPr>
            <a:xfrm>
              <a:off x="15742826" y="1476263"/>
              <a:ext cx="1909800" cy="68790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331" name="Google Shape;331;p18"/>
            <p:cNvSpPr/>
            <p:nvPr/>
          </p:nvSpPr>
          <p:spPr>
            <a:xfrm>
              <a:off x="15742826" y="2354138"/>
              <a:ext cx="1909800" cy="68790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332" name="Google Shape;332;p18"/>
            <p:cNvSpPr/>
            <p:nvPr/>
          </p:nvSpPr>
          <p:spPr>
            <a:xfrm>
              <a:off x="15742826" y="3652522"/>
              <a:ext cx="1909800" cy="68790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333" name="Google Shape;333;p18"/>
            <p:cNvSpPr/>
            <p:nvPr/>
          </p:nvSpPr>
          <p:spPr>
            <a:xfrm>
              <a:off x="15742826" y="4505125"/>
              <a:ext cx="1909800" cy="68790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334" name="Google Shape;334;p18"/>
            <p:cNvSpPr/>
            <p:nvPr/>
          </p:nvSpPr>
          <p:spPr>
            <a:xfrm>
              <a:off x="15742826" y="6706751"/>
              <a:ext cx="1909800" cy="68790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335" name="Google Shape;335;p18"/>
            <p:cNvSpPr/>
            <p:nvPr/>
          </p:nvSpPr>
          <p:spPr>
            <a:xfrm>
              <a:off x="15742826" y="5828875"/>
              <a:ext cx="1909800" cy="68790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336" name="Google Shape;336;p18"/>
            <p:cNvSpPr/>
            <p:nvPr/>
          </p:nvSpPr>
          <p:spPr>
            <a:xfrm>
              <a:off x="15742826" y="8857738"/>
              <a:ext cx="1909800" cy="68790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337" name="Google Shape;337;p18"/>
            <p:cNvSpPr/>
            <p:nvPr/>
          </p:nvSpPr>
          <p:spPr>
            <a:xfrm>
              <a:off x="15742826" y="8005134"/>
              <a:ext cx="1909800" cy="68790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338" name="Google Shape;338;p18"/>
            <p:cNvSpPr/>
            <p:nvPr/>
          </p:nvSpPr>
          <p:spPr>
            <a:xfrm>
              <a:off x="2997426" y="1990588"/>
              <a:ext cx="1909800" cy="68790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339" name="Google Shape;339;p18"/>
            <p:cNvSpPr/>
            <p:nvPr/>
          </p:nvSpPr>
          <p:spPr>
            <a:xfrm>
              <a:off x="2997426" y="4028938"/>
              <a:ext cx="1909800" cy="68790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340" name="Google Shape;340;p18"/>
            <p:cNvSpPr/>
            <p:nvPr/>
          </p:nvSpPr>
          <p:spPr>
            <a:xfrm>
              <a:off x="2997426" y="6314938"/>
              <a:ext cx="1909800" cy="68790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341" name="Google Shape;341;p18"/>
            <p:cNvSpPr/>
            <p:nvPr/>
          </p:nvSpPr>
          <p:spPr>
            <a:xfrm>
              <a:off x="2997426" y="8353288"/>
              <a:ext cx="1909800" cy="68790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342" name="Google Shape;342;p18"/>
            <p:cNvSpPr/>
            <p:nvPr/>
          </p:nvSpPr>
          <p:spPr>
            <a:xfrm>
              <a:off x="13417776" y="1985650"/>
              <a:ext cx="1909800" cy="68790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343" name="Google Shape;343;p18"/>
            <p:cNvSpPr/>
            <p:nvPr/>
          </p:nvSpPr>
          <p:spPr>
            <a:xfrm>
              <a:off x="13417776" y="4024000"/>
              <a:ext cx="1909800" cy="68790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344" name="Google Shape;344;p18"/>
            <p:cNvSpPr/>
            <p:nvPr/>
          </p:nvSpPr>
          <p:spPr>
            <a:xfrm>
              <a:off x="13417776" y="6310000"/>
              <a:ext cx="1909800" cy="68790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345" name="Google Shape;345;p18"/>
            <p:cNvSpPr/>
            <p:nvPr/>
          </p:nvSpPr>
          <p:spPr>
            <a:xfrm>
              <a:off x="13417776" y="8348350"/>
              <a:ext cx="1909800" cy="68790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346" name="Google Shape;346;p18"/>
            <p:cNvSpPr/>
            <p:nvPr/>
          </p:nvSpPr>
          <p:spPr>
            <a:xfrm>
              <a:off x="5340576" y="3152638"/>
              <a:ext cx="1909800" cy="68790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347" name="Google Shape;347;p18"/>
            <p:cNvSpPr/>
            <p:nvPr/>
          </p:nvSpPr>
          <p:spPr>
            <a:xfrm>
              <a:off x="5340576" y="7229338"/>
              <a:ext cx="1909800" cy="68790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348" name="Google Shape;348;p18"/>
            <p:cNvSpPr/>
            <p:nvPr/>
          </p:nvSpPr>
          <p:spPr>
            <a:xfrm>
              <a:off x="11122451" y="3128638"/>
              <a:ext cx="1909800" cy="68790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349" name="Google Shape;349;p18"/>
            <p:cNvSpPr/>
            <p:nvPr/>
          </p:nvSpPr>
          <p:spPr>
            <a:xfrm>
              <a:off x="11122451" y="7205338"/>
              <a:ext cx="1909800" cy="68790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350" name="Google Shape;350;p18"/>
            <p:cNvSpPr/>
            <p:nvPr/>
          </p:nvSpPr>
          <p:spPr>
            <a:xfrm>
              <a:off x="8189013" y="3816538"/>
              <a:ext cx="1909800" cy="68790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  <p:sp>
          <p:nvSpPr>
            <p:cNvPr id="351" name="Google Shape;351;p18"/>
            <p:cNvSpPr/>
            <p:nvPr/>
          </p:nvSpPr>
          <p:spPr>
            <a:xfrm>
              <a:off x="8189013" y="6541438"/>
              <a:ext cx="1909800" cy="68790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00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</p:grp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16 Daily meeting">
  <p:cSld name="TITLE_AND_TWO_COLUMNS_1_2">
    <p:spTree>
      <p:nvGrpSpPr>
        <p:cNvPr id="352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19"/>
          <p:cNvSpPr/>
          <p:nvPr/>
        </p:nvSpPr>
        <p:spPr>
          <a:xfrm>
            <a:off x="523017" y="1998600"/>
            <a:ext cx="5408400" cy="4541700"/>
          </a:xfrm>
          <a:prstGeom prst="roundRect">
            <a:avLst>
              <a:gd fmla="val 4690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54" name="Google Shape;354;p19"/>
          <p:cNvSpPr/>
          <p:nvPr/>
        </p:nvSpPr>
        <p:spPr>
          <a:xfrm>
            <a:off x="6260583" y="1998599"/>
            <a:ext cx="5408400" cy="2165100"/>
          </a:xfrm>
          <a:prstGeom prst="roundRect">
            <a:avLst>
              <a:gd fmla="val 10726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55" name="Google Shape;355;p19"/>
          <p:cNvSpPr/>
          <p:nvPr/>
        </p:nvSpPr>
        <p:spPr>
          <a:xfrm>
            <a:off x="6260583" y="4375356"/>
            <a:ext cx="5408400" cy="2165100"/>
          </a:xfrm>
          <a:prstGeom prst="roundRect">
            <a:avLst>
              <a:gd fmla="val 10726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56" name="Google Shape;356;p19"/>
          <p:cNvSpPr/>
          <p:nvPr/>
        </p:nvSpPr>
        <p:spPr>
          <a:xfrm>
            <a:off x="10245306" y="224934"/>
            <a:ext cx="1418400" cy="1432200"/>
          </a:xfrm>
          <a:prstGeom prst="roundRect">
            <a:avLst>
              <a:gd fmla="val 15195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0475" lIns="60950" spcFirstLastPara="1" rIns="60950" wrap="square" tIns="304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7" name="Google Shape;357;p19"/>
          <p:cNvSpPr/>
          <p:nvPr/>
        </p:nvSpPr>
        <p:spPr>
          <a:xfrm>
            <a:off x="10245891" y="225584"/>
            <a:ext cx="1417524" cy="417220"/>
          </a:xfrm>
          <a:custGeom>
            <a:rect b="b" l="l" r="r" t="t"/>
            <a:pathLst>
              <a:path extrusionOk="0" h="622717" w="2115708">
                <a:moveTo>
                  <a:pt x="321482" y="0"/>
                </a:moveTo>
                <a:lnTo>
                  <a:pt x="1794226" y="0"/>
                </a:lnTo>
                <a:cubicBezTo>
                  <a:pt x="1971776" y="0"/>
                  <a:pt x="2115708" y="143932"/>
                  <a:pt x="2115708" y="321482"/>
                </a:cubicBezTo>
                <a:lnTo>
                  <a:pt x="2115708" y="622717"/>
                </a:lnTo>
                <a:lnTo>
                  <a:pt x="0" y="622717"/>
                </a:lnTo>
                <a:lnTo>
                  <a:pt x="0" y="321482"/>
                </a:lnTo>
                <a:cubicBezTo>
                  <a:pt x="0" y="143932"/>
                  <a:pt x="143932" y="0"/>
                  <a:pt x="321482" y="0"/>
                </a:cubicBezTo>
                <a:close/>
              </a:path>
            </a:pathLst>
          </a:custGeom>
          <a:solidFill>
            <a:schemeClr val="accent5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0475" lIns="60950" spcFirstLastPara="1" rIns="60950" wrap="square" tIns="304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8" name="Google Shape;358;p19"/>
          <p:cNvSpPr txBox="1"/>
          <p:nvPr>
            <p:ph type="title"/>
          </p:nvPr>
        </p:nvSpPr>
        <p:spPr>
          <a:xfrm>
            <a:off x="635250" y="377333"/>
            <a:ext cx="9223500" cy="11913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500"/>
              <a:buNone/>
              <a:defRPr sz="6700"/>
            </a:lvl1pPr>
            <a:lvl2pPr lvl="1" rtl="0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9pPr>
          </a:lstStyle>
          <a:p/>
        </p:txBody>
      </p:sp>
      <p:sp>
        <p:nvSpPr>
          <p:cNvPr id="359" name="Google Shape;359;p19"/>
          <p:cNvSpPr txBox="1"/>
          <p:nvPr>
            <p:ph idx="1" type="body"/>
          </p:nvPr>
        </p:nvSpPr>
        <p:spPr>
          <a:xfrm>
            <a:off x="698250" y="3247817"/>
            <a:ext cx="5085300" cy="3133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indent="-349250" lvl="0" marL="457200" rtl="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30200" lvl="1" marL="9144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indent="-330200" lvl="2" marL="13716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indent="-330200" lvl="3" marL="18288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indent="-330200" lvl="5" marL="2743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indent="-330200" lvl="6" marL="32004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indent="-330200" lvl="7" marL="36576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indent="-330200" lvl="8" marL="41148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360" name="Google Shape;360;p19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61" name="Google Shape;361;p19"/>
          <p:cNvSpPr txBox="1"/>
          <p:nvPr>
            <p:ph idx="2" type="subTitle"/>
          </p:nvPr>
        </p:nvSpPr>
        <p:spPr>
          <a:xfrm>
            <a:off x="536750" y="2031975"/>
            <a:ext cx="5408400" cy="8409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000">
                <a:solidFill>
                  <a:schemeClr val="dk1"/>
                </a:solidFill>
                <a:latin typeface="Bagel Fat One"/>
                <a:ea typeface="Bagel Fat One"/>
                <a:cs typeface="Bagel Fat One"/>
                <a:sym typeface="Bagel Fat One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362" name="Google Shape;362;p19"/>
          <p:cNvSpPr txBox="1"/>
          <p:nvPr>
            <p:ph idx="3" type="body"/>
          </p:nvPr>
        </p:nvSpPr>
        <p:spPr>
          <a:xfrm>
            <a:off x="6256000" y="2780667"/>
            <a:ext cx="5408400" cy="1390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indent="-349250" lvl="0" marL="457200" rtl="0" algn="ct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30200" lvl="1" marL="914400" rtl="0" algn="ctr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indent="-330200" lvl="2" marL="1371600" rtl="0" algn="ctr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indent="-330200" lvl="3" marL="1828800" rtl="0" algn="ctr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 rtl="0" algn="ctr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indent="-330200" lvl="5" marL="2743200" rtl="0" algn="ctr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indent="-330200" lvl="6" marL="3200400" rtl="0" algn="ctr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indent="-330200" lvl="7" marL="3657600" rtl="0" algn="ctr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indent="-330200" lvl="8" marL="4114800" rtl="0" algn="ctr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363" name="Google Shape;363;p19"/>
          <p:cNvSpPr txBox="1"/>
          <p:nvPr>
            <p:ph idx="4" type="subTitle"/>
          </p:nvPr>
        </p:nvSpPr>
        <p:spPr>
          <a:xfrm>
            <a:off x="6256000" y="1998600"/>
            <a:ext cx="5408400" cy="7731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000">
                <a:solidFill>
                  <a:schemeClr val="dk1"/>
                </a:solidFill>
                <a:latin typeface="Bagel Fat One"/>
                <a:ea typeface="Bagel Fat One"/>
                <a:cs typeface="Bagel Fat One"/>
                <a:sym typeface="Bagel Fat One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364" name="Google Shape;364;p19"/>
          <p:cNvSpPr txBox="1"/>
          <p:nvPr>
            <p:ph idx="5" type="body"/>
          </p:nvPr>
        </p:nvSpPr>
        <p:spPr>
          <a:xfrm>
            <a:off x="6256000" y="5142864"/>
            <a:ext cx="5408400" cy="1390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indent="-349250" lvl="0" marL="457200" rtl="0" algn="ctr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30200" lvl="1" marL="914400" rtl="0" algn="ctr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indent="-330200" lvl="2" marL="1371600" rtl="0" algn="ctr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indent="-330200" lvl="3" marL="1828800" rtl="0" algn="ctr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 rtl="0" algn="ctr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indent="-330200" lvl="5" marL="2743200" rtl="0" algn="ctr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indent="-330200" lvl="6" marL="3200400" rtl="0" algn="ctr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indent="-330200" lvl="7" marL="3657600" rtl="0" algn="ctr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indent="-330200" lvl="8" marL="4114800" rtl="0" algn="ctr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365" name="Google Shape;365;p19"/>
          <p:cNvSpPr txBox="1"/>
          <p:nvPr>
            <p:ph idx="6" type="subTitle"/>
          </p:nvPr>
        </p:nvSpPr>
        <p:spPr>
          <a:xfrm>
            <a:off x="6256000" y="4369702"/>
            <a:ext cx="5408400" cy="7731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000">
                <a:solidFill>
                  <a:schemeClr val="dk1"/>
                </a:solidFill>
                <a:latin typeface="Bagel Fat One"/>
                <a:ea typeface="Bagel Fat One"/>
                <a:cs typeface="Bagel Fat One"/>
                <a:sym typeface="Bagel Fat One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366" name="Google Shape;366;p19"/>
          <p:cNvSpPr/>
          <p:nvPr/>
        </p:nvSpPr>
        <p:spPr>
          <a:xfrm>
            <a:off x="509250" y="224933"/>
            <a:ext cx="9411900" cy="1432200"/>
          </a:xfrm>
          <a:prstGeom prst="roundRect">
            <a:avLst>
              <a:gd fmla="val 11392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0950" lIns="60950" spcFirstLastPara="1" rIns="60950" wrap="square" tIns="609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grpSp>
        <p:nvGrpSpPr>
          <p:cNvPr id="367" name="Google Shape;367;p19"/>
          <p:cNvGrpSpPr/>
          <p:nvPr/>
        </p:nvGrpSpPr>
        <p:grpSpPr>
          <a:xfrm>
            <a:off x="621972" y="338012"/>
            <a:ext cx="737285" cy="192414"/>
            <a:chOff x="3893271" y="783211"/>
            <a:chExt cx="1101247" cy="287400"/>
          </a:xfrm>
        </p:grpSpPr>
        <p:sp>
          <p:nvSpPr>
            <p:cNvPr id="368" name="Google Shape;368;p19"/>
            <p:cNvSpPr/>
            <p:nvPr/>
          </p:nvSpPr>
          <p:spPr>
            <a:xfrm>
              <a:off x="3893271" y="783211"/>
              <a:ext cx="287400" cy="287400"/>
            </a:xfrm>
            <a:prstGeom prst="ellipse">
              <a:avLst/>
            </a:prstGeom>
            <a:solidFill>
              <a:schemeClr val="accent5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9" name="Google Shape;369;p19"/>
            <p:cNvSpPr/>
            <p:nvPr/>
          </p:nvSpPr>
          <p:spPr>
            <a:xfrm>
              <a:off x="4300195" y="783211"/>
              <a:ext cx="287400" cy="287400"/>
            </a:xfrm>
            <a:prstGeom prst="ellipse">
              <a:avLst/>
            </a:prstGeom>
            <a:solidFill>
              <a:schemeClr val="accent1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0" name="Google Shape;370;p19"/>
            <p:cNvSpPr/>
            <p:nvPr/>
          </p:nvSpPr>
          <p:spPr>
            <a:xfrm>
              <a:off x="4707118" y="783211"/>
              <a:ext cx="287400" cy="287400"/>
            </a:xfrm>
            <a:prstGeom prst="ellipse">
              <a:avLst/>
            </a:prstGeom>
            <a:solidFill>
              <a:schemeClr val="accent3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Z SlidesMania - Do not remove">
  <p:cSld name="BLANK_1">
    <p:spTree>
      <p:nvGrpSpPr>
        <p:cNvPr id="37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p20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373" name="Google Shape;373;p20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74" name="Google Shape;374;p2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5" name="Google Shape;375;p20"/>
            <p:cNvSpPr txBox="1"/>
            <p:nvPr/>
          </p:nvSpPr>
          <p:spPr>
            <a:xfrm>
              <a:off x="463500" y="2858044"/>
              <a:ext cx="8956500" cy="3830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Free </a:t>
              </a:r>
              <a:r>
                <a:rPr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themes and templates for </a:t>
              </a:r>
              <a:r>
                <a:rPr b="1"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Google Slides</a:t>
              </a:r>
              <a:r>
                <a:rPr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 or </a:t>
              </a:r>
              <a:r>
                <a:rPr b="1"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PowerPoint</a:t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3000">
                  <a:solidFill>
                    <a:srgbClr val="FFCB25"/>
                  </a:solidFill>
                  <a:latin typeface="Poppins"/>
                  <a:ea typeface="Poppins"/>
                  <a:cs typeface="Poppins"/>
                  <a:sym typeface="Poppins"/>
                </a:rPr>
                <a:t>NOT to be sold as is or modified!</a:t>
              </a:r>
              <a:endParaRPr b="1" sz="3000">
                <a:solidFill>
                  <a:srgbClr val="FFCB25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7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Read </a:t>
              </a:r>
              <a:r>
                <a:rPr lang="en" sz="2700" u="sng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  <a:hlinkClick r:id="rId2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FAQ</a:t>
              </a:r>
              <a:r>
                <a:rPr b="1" lang="en" sz="4400">
                  <a:solidFill>
                    <a:srgbClr val="FFCB25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" sz="27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on slidesmania.com</a:t>
              </a:r>
              <a:endParaRPr sz="27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Do not remove the slidesmania.com text on the sides.</a:t>
              </a:r>
              <a:endParaRPr sz="20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cxnSp>
          <p:nvCxnSpPr>
            <p:cNvPr id="376" name="Google Shape;376;p20"/>
            <p:cNvCxnSpPr/>
            <p:nvPr/>
          </p:nvCxnSpPr>
          <p:spPr>
            <a:xfrm>
              <a:off x="10423367" y="5688858"/>
              <a:ext cx="1495200" cy="12900"/>
            </a:xfrm>
            <a:prstGeom prst="straightConnector1">
              <a:avLst/>
            </a:prstGeom>
            <a:noFill/>
            <a:ln cap="flat" cmpd="sng" w="38100">
              <a:solidFill>
                <a:srgbClr val="FFCB25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pic>
          <p:nvPicPr>
            <p:cNvPr id="377" name="Google Shape;377;p20">
              <a:hlinkClick r:id="rId3"/>
            </p:cNvPr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8982558" y="5912306"/>
              <a:ext cx="713232" cy="63786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78" name="Google Shape;378;p20">
              <a:hlinkClick r:id="rId5"/>
            </p:cNvPr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9764428" y="5916798"/>
              <a:ext cx="708660" cy="62887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79" name="Google Shape;379;p20">
              <a:hlinkClick r:id="rId7"/>
            </p:cNvPr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10541715" y="5905569"/>
              <a:ext cx="612648" cy="62438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80" name="Google Shape;380;p20">
              <a:hlinkClick r:id="rId9"/>
            </p:cNvPr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11219049" y="5916799"/>
              <a:ext cx="699516" cy="60192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81" name="Google Shape;381;p20"/>
            <p:cNvSpPr txBox="1"/>
            <p:nvPr/>
          </p:nvSpPr>
          <p:spPr>
            <a:xfrm>
              <a:off x="7072500" y="4813375"/>
              <a:ext cx="4915500" cy="1001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400">
                  <a:solidFill>
                    <a:srgbClr val="252525"/>
                  </a:solidFill>
                  <a:latin typeface="Homemade Apple"/>
                  <a:ea typeface="Homemade Apple"/>
                  <a:cs typeface="Homemade Apple"/>
                  <a:sym typeface="Homemade Apple"/>
                </a:rPr>
                <a:t>Sharing is caring!</a:t>
              </a:r>
              <a:endParaRPr b="1" sz="2400">
                <a:solidFill>
                  <a:srgbClr val="252525"/>
                </a:solidFill>
                <a:latin typeface="Homemade Apple"/>
                <a:ea typeface="Homemade Apple"/>
                <a:cs typeface="Homemade Apple"/>
                <a:sym typeface="Homemade Apple"/>
              </a:endParaRPr>
            </a:p>
          </p:txBody>
        </p:sp>
      </p:grpSp>
      <p:pic>
        <p:nvPicPr>
          <p:cNvPr id="382" name="Google Shape;382;p20"/>
          <p:cNvPicPr preferRelativeResize="0"/>
          <p:nvPr/>
        </p:nvPicPr>
        <p:blipFill rotWithShape="1">
          <a:blip r:embed="rId11">
            <a:alphaModFix/>
          </a:blip>
          <a:srcRect b="20906" l="0" r="0" t="16256"/>
          <a:stretch/>
        </p:blipFill>
        <p:spPr>
          <a:xfrm>
            <a:off x="125075" y="493725"/>
            <a:ext cx="8239800" cy="2071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2 This bundle includes" type="secHead">
  <p:cSld name="SECTION_HEAD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3"/>
          <p:cNvSpPr/>
          <p:nvPr/>
        </p:nvSpPr>
        <p:spPr>
          <a:xfrm>
            <a:off x="610050" y="835988"/>
            <a:ext cx="10971900" cy="5188200"/>
          </a:xfrm>
          <a:prstGeom prst="roundRect">
            <a:avLst>
              <a:gd fmla="val 1620" name="adj"/>
            </a:avLst>
          </a:prstGeom>
          <a:solidFill>
            <a:schemeClr val="l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3"/>
          <p:cNvSpPr txBox="1"/>
          <p:nvPr>
            <p:ph type="title"/>
          </p:nvPr>
        </p:nvSpPr>
        <p:spPr>
          <a:xfrm>
            <a:off x="911200" y="1046617"/>
            <a:ext cx="10369500" cy="881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51" name="Google Shape;51;p3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2" name="Google Shape;52;p3"/>
          <p:cNvSpPr txBox="1"/>
          <p:nvPr>
            <p:ph idx="1" type="body"/>
          </p:nvPr>
        </p:nvSpPr>
        <p:spPr>
          <a:xfrm>
            <a:off x="911207" y="1915016"/>
            <a:ext cx="10369500" cy="3877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✎"/>
              <a:defRPr sz="17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3 Hierarchy diagram 01" type="tx">
  <p:cSld name="TITLE_AND_BOD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4"/>
          <p:cNvSpPr/>
          <p:nvPr/>
        </p:nvSpPr>
        <p:spPr>
          <a:xfrm>
            <a:off x="319800" y="241399"/>
            <a:ext cx="11537700" cy="6375300"/>
          </a:xfrm>
          <a:prstGeom prst="roundRect">
            <a:avLst>
              <a:gd fmla="val 1620" name="adj"/>
            </a:avLst>
          </a:prstGeom>
          <a:solidFill>
            <a:schemeClr val="l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5" name="Google Shape;55;p4"/>
          <p:cNvGrpSpPr/>
          <p:nvPr/>
        </p:nvGrpSpPr>
        <p:grpSpPr>
          <a:xfrm>
            <a:off x="10987072" y="360187"/>
            <a:ext cx="737285" cy="192414"/>
            <a:chOff x="3893271" y="783211"/>
            <a:chExt cx="1101247" cy="287400"/>
          </a:xfrm>
        </p:grpSpPr>
        <p:sp>
          <p:nvSpPr>
            <p:cNvPr id="56" name="Google Shape;56;p4"/>
            <p:cNvSpPr/>
            <p:nvPr/>
          </p:nvSpPr>
          <p:spPr>
            <a:xfrm>
              <a:off x="3893271" y="783211"/>
              <a:ext cx="287400" cy="287400"/>
            </a:xfrm>
            <a:prstGeom prst="ellipse">
              <a:avLst/>
            </a:prstGeom>
            <a:solidFill>
              <a:schemeClr val="accent5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" name="Google Shape;57;p4"/>
            <p:cNvSpPr/>
            <p:nvPr/>
          </p:nvSpPr>
          <p:spPr>
            <a:xfrm>
              <a:off x="4300195" y="783211"/>
              <a:ext cx="287400" cy="287400"/>
            </a:xfrm>
            <a:prstGeom prst="ellipse">
              <a:avLst/>
            </a:prstGeom>
            <a:solidFill>
              <a:schemeClr val="accent1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" name="Google Shape;58;p4"/>
            <p:cNvSpPr/>
            <p:nvPr/>
          </p:nvSpPr>
          <p:spPr>
            <a:xfrm>
              <a:off x="4707118" y="783211"/>
              <a:ext cx="287400" cy="287400"/>
            </a:xfrm>
            <a:prstGeom prst="ellipse">
              <a:avLst/>
            </a:prstGeom>
            <a:solidFill>
              <a:schemeClr val="accent3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9" name="Google Shape;59;p4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60" name="Google Shape;60;p4"/>
          <p:cNvCxnSpPr/>
          <p:nvPr/>
        </p:nvCxnSpPr>
        <p:spPr>
          <a:xfrm rot="10800000">
            <a:off x="10259888" y="3008962"/>
            <a:ext cx="0" cy="1321500"/>
          </a:xfrm>
          <a:prstGeom prst="straightConnector1">
            <a:avLst/>
          </a:prstGeom>
          <a:noFill/>
          <a:ln cap="rnd" cmpd="sng" w="381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1" name="Google Shape;61;p4"/>
          <p:cNvCxnSpPr/>
          <p:nvPr/>
        </p:nvCxnSpPr>
        <p:spPr>
          <a:xfrm rot="10800000">
            <a:off x="1932386" y="3026227"/>
            <a:ext cx="0" cy="1321500"/>
          </a:xfrm>
          <a:prstGeom prst="straightConnector1">
            <a:avLst/>
          </a:prstGeom>
          <a:noFill/>
          <a:ln cap="rnd" cmpd="sng" w="381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2" name="Google Shape;62;p4"/>
          <p:cNvCxnSpPr/>
          <p:nvPr/>
        </p:nvCxnSpPr>
        <p:spPr>
          <a:xfrm rot="10800000">
            <a:off x="4706675" y="3026227"/>
            <a:ext cx="0" cy="1321500"/>
          </a:xfrm>
          <a:prstGeom prst="straightConnector1">
            <a:avLst/>
          </a:prstGeom>
          <a:noFill/>
          <a:ln cap="rnd" cmpd="sng" w="381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3" name="Google Shape;63;p4"/>
          <p:cNvCxnSpPr/>
          <p:nvPr/>
        </p:nvCxnSpPr>
        <p:spPr>
          <a:xfrm rot="10800000">
            <a:off x="7485599" y="3026227"/>
            <a:ext cx="0" cy="1321500"/>
          </a:xfrm>
          <a:prstGeom prst="straightConnector1">
            <a:avLst/>
          </a:prstGeom>
          <a:noFill/>
          <a:ln cap="rnd" cmpd="sng" w="381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grpSp>
        <p:nvGrpSpPr>
          <p:cNvPr id="64" name="Google Shape;64;p4"/>
          <p:cNvGrpSpPr/>
          <p:nvPr/>
        </p:nvGrpSpPr>
        <p:grpSpPr>
          <a:xfrm>
            <a:off x="654447" y="3228456"/>
            <a:ext cx="10882701" cy="620075"/>
            <a:chOff x="167963" y="3475675"/>
            <a:chExt cx="11856086" cy="646450"/>
          </a:xfrm>
        </p:grpSpPr>
        <p:sp>
          <p:nvSpPr>
            <p:cNvPr id="65" name="Google Shape;65;p4"/>
            <p:cNvSpPr/>
            <p:nvPr/>
          </p:nvSpPr>
          <p:spPr>
            <a:xfrm>
              <a:off x="167963" y="3493625"/>
              <a:ext cx="2784300" cy="628500"/>
            </a:xfrm>
            <a:prstGeom prst="roundRect">
              <a:avLst>
                <a:gd fmla="val 16667" name="adj"/>
              </a:avLst>
            </a:prstGeom>
            <a:solidFill>
              <a:schemeClr val="accent2"/>
            </a:solidFill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500">
                <a:latin typeface="Shadows Into Light Two"/>
                <a:ea typeface="Shadows Into Light Two"/>
                <a:cs typeface="Shadows Into Light Two"/>
                <a:sym typeface="Shadows Into Light Two"/>
              </a:endParaRPr>
            </a:p>
          </p:txBody>
        </p:sp>
        <p:sp>
          <p:nvSpPr>
            <p:cNvPr id="66" name="Google Shape;66;p4"/>
            <p:cNvSpPr/>
            <p:nvPr/>
          </p:nvSpPr>
          <p:spPr>
            <a:xfrm>
              <a:off x="3191899" y="3475675"/>
              <a:ext cx="2784300" cy="628500"/>
            </a:xfrm>
            <a:prstGeom prst="roundRect">
              <a:avLst>
                <a:gd fmla="val 16667" name="adj"/>
              </a:avLst>
            </a:prstGeom>
            <a:solidFill>
              <a:schemeClr val="accent3"/>
            </a:solidFill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500">
                <a:latin typeface="Shadows Into Light Two"/>
                <a:ea typeface="Shadows Into Light Two"/>
                <a:cs typeface="Shadows Into Light Two"/>
                <a:sym typeface="Shadows Into Light Two"/>
              </a:endParaRPr>
            </a:p>
          </p:txBody>
        </p:sp>
        <p:sp>
          <p:nvSpPr>
            <p:cNvPr id="67" name="Google Shape;67;p4"/>
            <p:cNvSpPr/>
            <p:nvPr/>
          </p:nvSpPr>
          <p:spPr>
            <a:xfrm>
              <a:off x="6215813" y="3493625"/>
              <a:ext cx="2784300" cy="628500"/>
            </a:xfrm>
            <a:prstGeom prst="roundRect">
              <a:avLst>
                <a:gd fmla="val 16667" name="adj"/>
              </a:avLst>
            </a:prstGeom>
            <a:solidFill>
              <a:schemeClr val="accent4"/>
            </a:solidFill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500">
                <a:latin typeface="Shadows Into Light Two"/>
                <a:ea typeface="Shadows Into Light Two"/>
                <a:cs typeface="Shadows Into Light Two"/>
                <a:sym typeface="Shadows Into Light Two"/>
              </a:endParaRPr>
            </a:p>
          </p:txBody>
        </p:sp>
        <p:sp>
          <p:nvSpPr>
            <p:cNvPr id="68" name="Google Shape;68;p4"/>
            <p:cNvSpPr/>
            <p:nvPr/>
          </p:nvSpPr>
          <p:spPr>
            <a:xfrm>
              <a:off x="9239749" y="3475675"/>
              <a:ext cx="2784300" cy="628500"/>
            </a:xfrm>
            <a:prstGeom prst="roundRect">
              <a:avLst>
                <a:gd fmla="val 16667" name="adj"/>
              </a:avLst>
            </a:prstGeom>
            <a:solidFill>
              <a:schemeClr val="accent5"/>
            </a:solidFill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500">
                <a:latin typeface="Shadows Into Light Two"/>
                <a:ea typeface="Shadows Into Light Two"/>
                <a:cs typeface="Shadows Into Light Two"/>
                <a:sym typeface="Shadows Into Light Two"/>
              </a:endParaRPr>
            </a:p>
          </p:txBody>
        </p:sp>
      </p:grpSp>
      <p:sp>
        <p:nvSpPr>
          <p:cNvPr id="69" name="Google Shape;69;p4"/>
          <p:cNvSpPr/>
          <p:nvPr/>
        </p:nvSpPr>
        <p:spPr>
          <a:xfrm>
            <a:off x="659533" y="4202211"/>
            <a:ext cx="2555700" cy="2129100"/>
          </a:xfrm>
          <a:prstGeom prst="roundRect">
            <a:avLst>
              <a:gd fmla="val 11819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cxnSp>
        <p:nvCxnSpPr>
          <p:cNvPr id="70" name="Google Shape;70;p4"/>
          <p:cNvCxnSpPr/>
          <p:nvPr/>
        </p:nvCxnSpPr>
        <p:spPr>
          <a:xfrm flipH="1">
            <a:off x="6089810" y="1875291"/>
            <a:ext cx="14100" cy="1133100"/>
          </a:xfrm>
          <a:prstGeom prst="straightConnector1">
            <a:avLst/>
          </a:prstGeom>
          <a:noFill/>
          <a:ln cap="rnd" cmpd="sng" w="381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71" name="Google Shape;71;p4"/>
          <p:cNvSpPr/>
          <p:nvPr/>
        </p:nvSpPr>
        <p:spPr>
          <a:xfrm>
            <a:off x="2166492" y="2140481"/>
            <a:ext cx="7869300" cy="602700"/>
          </a:xfrm>
          <a:prstGeom prst="roundRect">
            <a:avLst>
              <a:gd fmla="val 16667" name="adj"/>
            </a:avLst>
          </a:prstGeom>
          <a:solidFill>
            <a:schemeClr val="accent6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5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cxnSp>
        <p:nvCxnSpPr>
          <p:cNvPr id="72" name="Google Shape;72;p4"/>
          <p:cNvCxnSpPr/>
          <p:nvPr/>
        </p:nvCxnSpPr>
        <p:spPr>
          <a:xfrm flipH="1" rot="10800000">
            <a:off x="1932387" y="3008946"/>
            <a:ext cx="8327700" cy="17400"/>
          </a:xfrm>
          <a:prstGeom prst="straightConnector1">
            <a:avLst/>
          </a:prstGeom>
          <a:noFill/>
          <a:ln cap="rnd" cmpd="sng" w="381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73" name="Google Shape;73;p4"/>
          <p:cNvSpPr/>
          <p:nvPr/>
        </p:nvSpPr>
        <p:spPr>
          <a:xfrm>
            <a:off x="2854790" y="1272042"/>
            <a:ext cx="6492900" cy="6027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74" name="Google Shape;74;p4"/>
          <p:cNvSpPr/>
          <p:nvPr/>
        </p:nvSpPr>
        <p:spPr>
          <a:xfrm>
            <a:off x="3431092" y="4202211"/>
            <a:ext cx="2555700" cy="2129100"/>
          </a:xfrm>
          <a:prstGeom prst="roundRect">
            <a:avLst>
              <a:gd fmla="val 11819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75" name="Google Shape;75;p4"/>
          <p:cNvSpPr/>
          <p:nvPr/>
        </p:nvSpPr>
        <p:spPr>
          <a:xfrm>
            <a:off x="6202667" y="4202211"/>
            <a:ext cx="2555700" cy="2129100"/>
          </a:xfrm>
          <a:prstGeom prst="roundRect">
            <a:avLst>
              <a:gd fmla="val 11819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76" name="Google Shape;76;p4"/>
          <p:cNvSpPr/>
          <p:nvPr/>
        </p:nvSpPr>
        <p:spPr>
          <a:xfrm>
            <a:off x="8974225" y="4202211"/>
            <a:ext cx="2555700" cy="2129100"/>
          </a:xfrm>
          <a:prstGeom prst="roundRect">
            <a:avLst>
              <a:gd fmla="val 11819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77" name="Google Shape;77;p4"/>
          <p:cNvSpPr txBox="1"/>
          <p:nvPr>
            <p:ph type="title"/>
          </p:nvPr>
        </p:nvSpPr>
        <p:spPr>
          <a:xfrm>
            <a:off x="647000" y="360167"/>
            <a:ext cx="10883100" cy="7635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4 Hierarchy diagram 02">
  <p:cSld name="CUSTOM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5"/>
          <p:cNvSpPr/>
          <p:nvPr/>
        </p:nvSpPr>
        <p:spPr>
          <a:xfrm>
            <a:off x="319800" y="241399"/>
            <a:ext cx="11537700" cy="6375300"/>
          </a:xfrm>
          <a:prstGeom prst="roundRect">
            <a:avLst>
              <a:gd fmla="val 1620" name="adj"/>
            </a:avLst>
          </a:prstGeom>
          <a:solidFill>
            <a:schemeClr val="l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0" name="Google Shape;80;p5"/>
          <p:cNvGrpSpPr/>
          <p:nvPr/>
        </p:nvGrpSpPr>
        <p:grpSpPr>
          <a:xfrm>
            <a:off x="10987072" y="360187"/>
            <a:ext cx="737285" cy="192414"/>
            <a:chOff x="3893271" y="783211"/>
            <a:chExt cx="1101247" cy="287400"/>
          </a:xfrm>
        </p:grpSpPr>
        <p:sp>
          <p:nvSpPr>
            <p:cNvPr id="81" name="Google Shape;81;p5"/>
            <p:cNvSpPr/>
            <p:nvPr/>
          </p:nvSpPr>
          <p:spPr>
            <a:xfrm>
              <a:off x="3893271" y="783211"/>
              <a:ext cx="287400" cy="287400"/>
            </a:xfrm>
            <a:prstGeom prst="ellipse">
              <a:avLst/>
            </a:prstGeom>
            <a:solidFill>
              <a:schemeClr val="accent5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" name="Google Shape;82;p5"/>
            <p:cNvSpPr/>
            <p:nvPr/>
          </p:nvSpPr>
          <p:spPr>
            <a:xfrm>
              <a:off x="4300195" y="783211"/>
              <a:ext cx="287400" cy="287400"/>
            </a:xfrm>
            <a:prstGeom prst="ellipse">
              <a:avLst/>
            </a:prstGeom>
            <a:solidFill>
              <a:schemeClr val="accent1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" name="Google Shape;83;p5"/>
            <p:cNvSpPr/>
            <p:nvPr/>
          </p:nvSpPr>
          <p:spPr>
            <a:xfrm>
              <a:off x="4707118" y="783211"/>
              <a:ext cx="287400" cy="287400"/>
            </a:xfrm>
            <a:prstGeom prst="ellipse">
              <a:avLst/>
            </a:prstGeom>
            <a:solidFill>
              <a:schemeClr val="accent3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84" name="Google Shape;84;p5"/>
          <p:cNvCxnSpPr/>
          <p:nvPr/>
        </p:nvCxnSpPr>
        <p:spPr>
          <a:xfrm rot="10800000">
            <a:off x="10122025" y="2180182"/>
            <a:ext cx="0" cy="3660600"/>
          </a:xfrm>
          <a:prstGeom prst="straightConnector1">
            <a:avLst/>
          </a:prstGeom>
          <a:noFill/>
          <a:ln cap="rnd" cmpd="sng" w="381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5" name="Google Shape;85;p5"/>
          <p:cNvSpPr txBox="1"/>
          <p:nvPr>
            <p:ph type="title"/>
          </p:nvPr>
        </p:nvSpPr>
        <p:spPr>
          <a:xfrm>
            <a:off x="647000" y="360167"/>
            <a:ext cx="10883100" cy="7635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9pPr>
          </a:lstStyle>
          <a:p/>
        </p:txBody>
      </p:sp>
      <p:cxnSp>
        <p:nvCxnSpPr>
          <p:cNvPr id="86" name="Google Shape;86;p5"/>
          <p:cNvCxnSpPr/>
          <p:nvPr/>
        </p:nvCxnSpPr>
        <p:spPr>
          <a:xfrm rot="10800000">
            <a:off x="2083000" y="2180182"/>
            <a:ext cx="0" cy="3660600"/>
          </a:xfrm>
          <a:prstGeom prst="straightConnector1">
            <a:avLst/>
          </a:prstGeom>
          <a:noFill/>
          <a:ln cap="rnd" cmpd="sng" w="381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7" name="Google Shape;87;p5"/>
          <p:cNvCxnSpPr>
            <a:endCxn id="88" idx="0"/>
          </p:cNvCxnSpPr>
          <p:nvPr/>
        </p:nvCxnSpPr>
        <p:spPr>
          <a:xfrm>
            <a:off x="6109675" y="1856453"/>
            <a:ext cx="0" cy="3822900"/>
          </a:xfrm>
          <a:prstGeom prst="straightConnector1">
            <a:avLst/>
          </a:prstGeom>
          <a:noFill/>
          <a:ln cap="rnd" cmpd="sng" w="381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9" name="Google Shape;89;p5"/>
          <p:cNvCxnSpPr/>
          <p:nvPr/>
        </p:nvCxnSpPr>
        <p:spPr>
          <a:xfrm>
            <a:off x="2097100" y="2180225"/>
            <a:ext cx="8018400" cy="0"/>
          </a:xfrm>
          <a:prstGeom prst="straightConnector1">
            <a:avLst/>
          </a:prstGeom>
          <a:noFill/>
          <a:ln cap="rnd" cmpd="sng" w="381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90" name="Google Shape;90;p5"/>
          <p:cNvSpPr/>
          <p:nvPr/>
        </p:nvSpPr>
        <p:spPr>
          <a:xfrm>
            <a:off x="4321075" y="2410704"/>
            <a:ext cx="3577200" cy="6669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91" name="Google Shape;91;p5"/>
          <p:cNvSpPr/>
          <p:nvPr/>
        </p:nvSpPr>
        <p:spPr>
          <a:xfrm>
            <a:off x="8206126" y="2408675"/>
            <a:ext cx="3577200" cy="666900"/>
          </a:xfrm>
          <a:prstGeom prst="roundRect">
            <a:avLst>
              <a:gd fmla="val 16667" name="adj"/>
            </a:avLst>
          </a:prstGeom>
          <a:solidFill>
            <a:schemeClr val="accent3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92" name="Google Shape;92;p5"/>
          <p:cNvSpPr/>
          <p:nvPr/>
        </p:nvSpPr>
        <p:spPr>
          <a:xfrm>
            <a:off x="436025" y="2410704"/>
            <a:ext cx="3577200" cy="666900"/>
          </a:xfrm>
          <a:prstGeom prst="roundRect">
            <a:avLst>
              <a:gd fmla="val 16667" name="adj"/>
            </a:avLst>
          </a:prstGeom>
          <a:solidFill>
            <a:schemeClr val="accent5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93" name="Google Shape;93;p5"/>
          <p:cNvSpPr/>
          <p:nvPr/>
        </p:nvSpPr>
        <p:spPr>
          <a:xfrm>
            <a:off x="4321075" y="3227866"/>
            <a:ext cx="3577200" cy="6669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94" name="Google Shape;94;p5"/>
          <p:cNvSpPr/>
          <p:nvPr/>
        </p:nvSpPr>
        <p:spPr>
          <a:xfrm>
            <a:off x="8206126" y="3225837"/>
            <a:ext cx="3577200" cy="666900"/>
          </a:xfrm>
          <a:prstGeom prst="roundRect">
            <a:avLst>
              <a:gd fmla="val 16667" name="adj"/>
            </a:avLst>
          </a:prstGeom>
          <a:solidFill>
            <a:schemeClr val="accent3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95" name="Google Shape;95;p5"/>
          <p:cNvSpPr/>
          <p:nvPr/>
        </p:nvSpPr>
        <p:spPr>
          <a:xfrm>
            <a:off x="436025" y="3227866"/>
            <a:ext cx="3577200" cy="666900"/>
          </a:xfrm>
          <a:prstGeom prst="roundRect">
            <a:avLst>
              <a:gd fmla="val 16667" name="adj"/>
            </a:avLst>
          </a:prstGeom>
          <a:solidFill>
            <a:schemeClr val="accent5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96" name="Google Shape;96;p5"/>
          <p:cNvSpPr/>
          <p:nvPr/>
        </p:nvSpPr>
        <p:spPr>
          <a:xfrm>
            <a:off x="4321075" y="4045028"/>
            <a:ext cx="3577200" cy="6669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97" name="Google Shape;97;p5"/>
          <p:cNvSpPr/>
          <p:nvPr/>
        </p:nvSpPr>
        <p:spPr>
          <a:xfrm>
            <a:off x="8206126" y="4042999"/>
            <a:ext cx="3577200" cy="666900"/>
          </a:xfrm>
          <a:prstGeom prst="roundRect">
            <a:avLst>
              <a:gd fmla="val 16667" name="adj"/>
            </a:avLst>
          </a:prstGeom>
          <a:solidFill>
            <a:schemeClr val="accent3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98" name="Google Shape;98;p5"/>
          <p:cNvSpPr/>
          <p:nvPr/>
        </p:nvSpPr>
        <p:spPr>
          <a:xfrm>
            <a:off x="436025" y="4045028"/>
            <a:ext cx="3577200" cy="666900"/>
          </a:xfrm>
          <a:prstGeom prst="roundRect">
            <a:avLst>
              <a:gd fmla="val 16667" name="adj"/>
            </a:avLst>
          </a:prstGeom>
          <a:solidFill>
            <a:schemeClr val="accent5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99" name="Google Shape;99;p5"/>
          <p:cNvSpPr/>
          <p:nvPr/>
        </p:nvSpPr>
        <p:spPr>
          <a:xfrm>
            <a:off x="4321075" y="4862191"/>
            <a:ext cx="3577200" cy="6669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00" name="Google Shape;100;p5"/>
          <p:cNvSpPr/>
          <p:nvPr/>
        </p:nvSpPr>
        <p:spPr>
          <a:xfrm>
            <a:off x="8206126" y="4860162"/>
            <a:ext cx="3577200" cy="666900"/>
          </a:xfrm>
          <a:prstGeom prst="roundRect">
            <a:avLst>
              <a:gd fmla="val 16667" name="adj"/>
            </a:avLst>
          </a:prstGeom>
          <a:solidFill>
            <a:schemeClr val="accent3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01" name="Google Shape;101;p5"/>
          <p:cNvSpPr/>
          <p:nvPr/>
        </p:nvSpPr>
        <p:spPr>
          <a:xfrm>
            <a:off x="436025" y="4862191"/>
            <a:ext cx="3577200" cy="666900"/>
          </a:xfrm>
          <a:prstGeom prst="roundRect">
            <a:avLst>
              <a:gd fmla="val 16667" name="adj"/>
            </a:avLst>
          </a:prstGeom>
          <a:solidFill>
            <a:schemeClr val="accent5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88" name="Google Shape;88;p5"/>
          <p:cNvSpPr/>
          <p:nvPr/>
        </p:nvSpPr>
        <p:spPr>
          <a:xfrm>
            <a:off x="4321075" y="5679353"/>
            <a:ext cx="3577200" cy="6669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02" name="Google Shape;102;p5"/>
          <p:cNvSpPr/>
          <p:nvPr/>
        </p:nvSpPr>
        <p:spPr>
          <a:xfrm>
            <a:off x="8206126" y="5677324"/>
            <a:ext cx="3577200" cy="666900"/>
          </a:xfrm>
          <a:prstGeom prst="roundRect">
            <a:avLst>
              <a:gd fmla="val 16667" name="adj"/>
            </a:avLst>
          </a:prstGeom>
          <a:solidFill>
            <a:schemeClr val="accent3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03" name="Google Shape;103;p5"/>
          <p:cNvSpPr/>
          <p:nvPr/>
        </p:nvSpPr>
        <p:spPr>
          <a:xfrm>
            <a:off x="436025" y="5679353"/>
            <a:ext cx="3577200" cy="666900"/>
          </a:xfrm>
          <a:prstGeom prst="roundRect">
            <a:avLst>
              <a:gd fmla="val 16667" name="adj"/>
            </a:avLst>
          </a:prstGeom>
          <a:solidFill>
            <a:schemeClr val="accent5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04" name="Google Shape;104;p5"/>
          <p:cNvSpPr/>
          <p:nvPr/>
        </p:nvSpPr>
        <p:spPr>
          <a:xfrm>
            <a:off x="1644400" y="1313450"/>
            <a:ext cx="8903100" cy="6669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6 Cause and Effect">
  <p:cSld name="CUSTOM_2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6"/>
          <p:cNvSpPr/>
          <p:nvPr/>
        </p:nvSpPr>
        <p:spPr>
          <a:xfrm>
            <a:off x="319800" y="241399"/>
            <a:ext cx="11537700" cy="6375300"/>
          </a:xfrm>
          <a:prstGeom prst="roundRect">
            <a:avLst>
              <a:gd fmla="val 1620" name="adj"/>
            </a:avLst>
          </a:prstGeom>
          <a:solidFill>
            <a:schemeClr val="l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6"/>
          <p:cNvSpPr txBox="1"/>
          <p:nvPr>
            <p:ph type="title"/>
          </p:nvPr>
        </p:nvSpPr>
        <p:spPr>
          <a:xfrm>
            <a:off x="647000" y="360167"/>
            <a:ext cx="10883100" cy="7635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9pPr>
          </a:lstStyle>
          <a:p/>
        </p:txBody>
      </p:sp>
      <p:grpSp>
        <p:nvGrpSpPr>
          <p:cNvPr id="108" name="Google Shape;108;p6"/>
          <p:cNvGrpSpPr/>
          <p:nvPr/>
        </p:nvGrpSpPr>
        <p:grpSpPr>
          <a:xfrm>
            <a:off x="10987072" y="360187"/>
            <a:ext cx="737285" cy="192414"/>
            <a:chOff x="3893271" y="783211"/>
            <a:chExt cx="1101247" cy="287400"/>
          </a:xfrm>
        </p:grpSpPr>
        <p:sp>
          <p:nvSpPr>
            <p:cNvPr id="109" name="Google Shape;109;p6"/>
            <p:cNvSpPr/>
            <p:nvPr/>
          </p:nvSpPr>
          <p:spPr>
            <a:xfrm>
              <a:off x="3893271" y="783211"/>
              <a:ext cx="287400" cy="287400"/>
            </a:xfrm>
            <a:prstGeom prst="ellipse">
              <a:avLst/>
            </a:prstGeom>
            <a:solidFill>
              <a:schemeClr val="accent5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" name="Google Shape;110;p6"/>
            <p:cNvSpPr/>
            <p:nvPr/>
          </p:nvSpPr>
          <p:spPr>
            <a:xfrm>
              <a:off x="4300195" y="783211"/>
              <a:ext cx="287400" cy="287400"/>
            </a:xfrm>
            <a:prstGeom prst="ellipse">
              <a:avLst/>
            </a:prstGeom>
            <a:solidFill>
              <a:schemeClr val="accent1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111;p6"/>
            <p:cNvSpPr/>
            <p:nvPr/>
          </p:nvSpPr>
          <p:spPr>
            <a:xfrm>
              <a:off x="4707118" y="783211"/>
              <a:ext cx="287400" cy="287400"/>
            </a:xfrm>
            <a:prstGeom prst="ellipse">
              <a:avLst/>
            </a:prstGeom>
            <a:solidFill>
              <a:schemeClr val="accent3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2" name="Google Shape;112;p6"/>
          <p:cNvSpPr/>
          <p:nvPr/>
        </p:nvSpPr>
        <p:spPr>
          <a:xfrm>
            <a:off x="507100" y="1408617"/>
            <a:ext cx="4089000" cy="4870200"/>
          </a:xfrm>
          <a:prstGeom prst="roundRect">
            <a:avLst>
              <a:gd fmla="val 6942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3" name="Google Shape;113;p6"/>
          <p:cNvSpPr/>
          <p:nvPr/>
        </p:nvSpPr>
        <p:spPr>
          <a:xfrm>
            <a:off x="5100300" y="1408617"/>
            <a:ext cx="6569700" cy="1219200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4" name="Google Shape;114;p6"/>
          <p:cNvSpPr/>
          <p:nvPr/>
        </p:nvSpPr>
        <p:spPr>
          <a:xfrm>
            <a:off x="5100300" y="3234120"/>
            <a:ext cx="6569700" cy="1219200"/>
          </a:xfrm>
          <a:prstGeom prst="roundRect">
            <a:avLst>
              <a:gd fmla="val 16667" name="adj"/>
            </a:avLst>
          </a:prstGeom>
          <a:solidFill>
            <a:schemeClr val="accent4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5" name="Google Shape;115;p6"/>
          <p:cNvSpPr/>
          <p:nvPr/>
        </p:nvSpPr>
        <p:spPr>
          <a:xfrm>
            <a:off x="5100300" y="5059622"/>
            <a:ext cx="6569700" cy="1219200"/>
          </a:xfrm>
          <a:prstGeom prst="roundRect">
            <a:avLst>
              <a:gd fmla="val 16667" name="adj"/>
            </a:avLst>
          </a:prstGeom>
          <a:solidFill>
            <a:schemeClr val="accent6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6" name="Google Shape;116;p6"/>
          <p:cNvSpPr/>
          <p:nvPr/>
        </p:nvSpPr>
        <p:spPr>
          <a:xfrm>
            <a:off x="4754800" y="1943450"/>
            <a:ext cx="186900" cy="3986400"/>
          </a:xfrm>
          <a:prstGeom prst="leftBrace">
            <a:avLst>
              <a:gd fmla="val 50000" name="adj1"/>
              <a:gd fmla="val 50000" name="adj2"/>
            </a:avLst>
          </a:prstGeom>
          <a:noFill/>
          <a:ln cap="rnd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0950" lIns="60950" spcFirstLastPara="1" rIns="60950" wrap="square" tIns="609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7 Collecting Evidence">
  <p:cSld name="CUSTOM_2_1"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7"/>
          <p:cNvSpPr/>
          <p:nvPr/>
        </p:nvSpPr>
        <p:spPr>
          <a:xfrm>
            <a:off x="319800" y="241399"/>
            <a:ext cx="11537700" cy="6375300"/>
          </a:xfrm>
          <a:prstGeom prst="roundRect">
            <a:avLst>
              <a:gd fmla="val 1620" name="adj"/>
            </a:avLst>
          </a:prstGeom>
          <a:solidFill>
            <a:schemeClr val="l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7"/>
          <p:cNvSpPr txBox="1"/>
          <p:nvPr>
            <p:ph type="title"/>
          </p:nvPr>
        </p:nvSpPr>
        <p:spPr>
          <a:xfrm>
            <a:off x="647000" y="360167"/>
            <a:ext cx="10883100" cy="7635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9pPr>
          </a:lstStyle>
          <a:p/>
        </p:txBody>
      </p:sp>
      <p:grpSp>
        <p:nvGrpSpPr>
          <p:cNvPr id="120" name="Google Shape;120;p7"/>
          <p:cNvGrpSpPr/>
          <p:nvPr/>
        </p:nvGrpSpPr>
        <p:grpSpPr>
          <a:xfrm>
            <a:off x="10987072" y="360187"/>
            <a:ext cx="737285" cy="192414"/>
            <a:chOff x="3893271" y="783211"/>
            <a:chExt cx="1101247" cy="287400"/>
          </a:xfrm>
        </p:grpSpPr>
        <p:sp>
          <p:nvSpPr>
            <p:cNvPr id="121" name="Google Shape;121;p7"/>
            <p:cNvSpPr/>
            <p:nvPr/>
          </p:nvSpPr>
          <p:spPr>
            <a:xfrm>
              <a:off x="3893271" y="783211"/>
              <a:ext cx="287400" cy="287400"/>
            </a:xfrm>
            <a:prstGeom prst="ellipse">
              <a:avLst/>
            </a:prstGeom>
            <a:solidFill>
              <a:schemeClr val="accent5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" name="Google Shape;122;p7"/>
            <p:cNvSpPr/>
            <p:nvPr/>
          </p:nvSpPr>
          <p:spPr>
            <a:xfrm>
              <a:off x="4300195" y="783211"/>
              <a:ext cx="287400" cy="287400"/>
            </a:xfrm>
            <a:prstGeom prst="ellipse">
              <a:avLst/>
            </a:prstGeom>
            <a:solidFill>
              <a:schemeClr val="accent1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3" name="Google Shape;123;p7"/>
            <p:cNvSpPr/>
            <p:nvPr/>
          </p:nvSpPr>
          <p:spPr>
            <a:xfrm>
              <a:off x="4707118" y="783211"/>
              <a:ext cx="287400" cy="287400"/>
            </a:xfrm>
            <a:prstGeom prst="ellipse">
              <a:avLst/>
            </a:prstGeom>
            <a:solidFill>
              <a:schemeClr val="accent3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4" name="Google Shape;124;p7"/>
          <p:cNvSpPr/>
          <p:nvPr/>
        </p:nvSpPr>
        <p:spPr>
          <a:xfrm flipH="1">
            <a:off x="7581100" y="1408617"/>
            <a:ext cx="4089000" cy="4870200"/>
          </a:xfrm>
          <a:prstGeom prst="roundRect">
            <a:avLst>
              <a:gd fmla="val 6942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25" name="Google Shape;125;p7"/>
          <p:cNvSpPr/>
          <p:nvPr/>
        </p:nvSpPr>
        <p:spPr>
          <a:xfrm flipH="1">
            <a:off x="507200" y="1408617"/>
            <a:ext cx="6569700" cy="1219200"/>
          </a:xfrm>
          <a:prstGeom prst="roundRect">
            <a:avLst>
              <a:gd fmla="val 16667" name="adj"/>
            </a:avLst>
          </a:prstGeom>
          <a:solidFill>
            <a:schemeClr val="accent5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26" name="Google Shape;126;p7"/>
          <p:cNvSpPr/>
          <p:nvPr/>
        </p:nvSpPr>
        <p:spPr>
          <a:xfrm flipH="1">
            <a:off x="507200" y="3234120"/>
            <a:ext cx="6569700" cy="12192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27" name="Google Shape;127;p7"/>
          <p:cNvSpPr/>
          <p:nvPr/>
        </p:nvSpPr>
        <p:spPr>
          <a:xfrm flipH="1">
            <a:off x="507200" y="5059622"/>
            <a:ext cx="6569700" cy="1219200"/>
          </a:xfrm>
          <a:prstGeom prst="roundRect">
            <a:avLst>
              <a:gd fmla="val 16667" name="adj"/>
            </a:avLst>
          </a:prstGeom>
          <a:solidFill>
            <a:schemeClr val="accent3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28" name="Google Shape;128;p7"/>
          <p:cNvSpPr/>
          <p:nvPr/>
        </p:nvSpPr>
        <p:spPr>
          <a:xfrm flipH="1">
            <a:off x="7235500" y="1943450"/>
            <a:ext cx="186900" cy="3986400"/>
          </a:xfrm>
          <a:prstGeom prst="leftBrace">
            <a:avLst>
              <a:gd fmla="val 50000" name="adj1"/>
              <a:gd fmla="val 50000" name="adj2"/>
            </a:avLst>
          </a:prstGeom>
          <a:noFill/>
          <a:ln cap="rnd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0950" lIns="60950" spcFirstLastPara="1" rIns="60950" wrap="square" tIns="609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8 Parts of a story">
  <p:cSld name="CUSTOM_1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8"/>
          <p:cNvSpPr/>
          <p:nvPr/>
        </p:nvSpPr>
        <p:spPr>
          <a:xfrm>
            <a:off x="319800" y="241399"/>
            <a:ext cx="11537700" cy="6375300"/>
          </a:xfrm>
          <a:prstGeom prst="roundRect">
            <a:avLst>
              <a:gd fmla="val 1620" name="adj"/>
            </a:avLst>
          </a:prstGeom>
          <a:solidFill>
            <a:schemeClr val="l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8"/>
          <p:cNvSpPr txBox="1"/>
          <p:nvPr>
            <p:ph type="title"/>
          </p:nvPr>
        </p:nvSpPr>
        <p:spPr>
          <a:xfrm>
            <a:off x="647000" y="360167"/>
            <a:ext cx="10883100" cy="7635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9pPr>
          </a:lstStyle>
          <a:p/>
        </p:txBody>
      </p:sp>
      <p:grpSp>
        <p:nvGrpSpPr>
          <p:cNvPr id="132" name="Google Shape;132;p8"/>
          <p:cNvGrpSpPr/>
          <p:nvPr/>
        </p:nvGrpSpPr>
        <p:grpSpPr>
          <a:xfrm>
            <a:off x="10987072" y="360187"/>
            <a:ext cx="737285" cy="192414"/>
            <a:chOff x="3893271" y="783211"/>
            <a:chExt cx="1101247" cy="287400"/>
          </a:xfrm>
        </p:grpSpPr>
        <p:sp>
          <p:nvSpPr>
            <p:cNvPr id="133" name="Google Shape;133;p8"/>
            <p:cNvSpPr/>
            <p:nvPr/>
          </p:nvSpPr>
          <p:spPr>
            <a:xfrm>
              <a:off x="3893271" y="783211"/>
              <a:ext cx="287400" cy="287400"/>
            </a:xfrm>
            <a:prstGeom prst="ellipse">
              <a:avLst/>
            </a:prstGeom>
            <a:solidFill>
              <a:schemeClr val="accent5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134;p8"/>
            <p:cNvSpPr/>
            <p:nvPr/>
          </p:nvSpPr>
          <p:spPr>
            <a:xfrm>
              <a:off x="4300195" y="783211"/>
              <a:ext cx="287400" cy="287400"/>
            </a:xfrm>
            <a:prstGeom prst="ellipse">
              <a:avLst/>
            </a:prstGeom>
            <a:solidFill>
              <a:schemeClr val="accent1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5" name="Google Shape;135;p8"/>
            <p:cNvSpPr/>
            <p:nvPr/>
          </p:nvSpPr>
          <p:spPr>
            <a:xfrm>
              <a:off x="4707118" y="783211"/>
              <a:ext cx="287400" cy="287400"/>
            </a:xfrm>
            <a:prstGeom prst="ellipse">
              <a:avLst/>
            </a:prstGeom>
            <a:solidFill>
              <a:schemeClr val="accent3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6" name="Google Shape;136;p8"/>
          <p:cNvSpPr/>
          <p:nvPr/>
        </p:nvSpPr>
        <p:spPr>
          <a:xfrm>
            <a:off x="621200" y="1540567"/>
            <a:ext cx="10949700" cy="12858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0950" lIns="60950" spcFirstLastPara="1" rIns="60950" wrap="square" tIns="609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37" name="Google Shape;137;p8"/>
          <p:cNvSpPr/>
          <p:nvPr/>
        </p:nvSpPr>
        <p:spPr>
          <a:xfrm>
            <a:off x="621200" y="3316212"/>
            <a:ext cx="10949700" cy="12858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0950" lIns="60950" spcFirstLastPara="1" rIns="60950" wrap="square" tIns="609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38" name="Google Shape;138;p8"/>
          <p:cNvSpPr/>
          <p:nvPr/>
        </p:nvSpPr>
        <p:spPr>
          <a:xfrm>
            <a:off x="621200" y="5091856"/>
            <a:ext cx="10949700" cy="12858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0950" lIns="60950" spcFirstLastPara="1" rIns="60950" wrap="square" tIns="609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9 Frayer Model" type="twoColTx">
  <p:cSld name="TITLE_AND_TWO_COLUMNS"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9"/>
          <p:cNvSpPr/>
          <p:nvPr/>
        </p:nvSpPr>
        <p:spPr>
          <a:xfrm>
            <a:off x="319800" y="241399"/>
            <a:ext cx="11537700" cy="6375300"/>
          </a:xfrm>
          <a:prstGeom prst="roundRect">
            <a:avLst>
              <a:gd fmla="val 1620" name="adj"/>
            </a:avLst>
          </a:prstGeom>
          <a:solidFill>
            <a:schemeClr val="l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9"/>
          <p:cNvSpPr txBox="1"/>
          <p:nvPr>
            <p:ph type="title"/>
          </p:nvPr>
        </p:nvSpPr>
        <p:spPr>
          <a:xfrm>
            <a:off x="647000" y="360167"/>
            <a:ext cx="10883100" cy="7635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9pPr>
          </a:lstStyle>
          <a:p/>
        </p:txBody>
      </p:sp>
      <p:grpSp>
        <p:nvGrpSpPr>
          <p:cNvPr id="142" name="Google Shape;142;p9"/>
          <p:cNvGrpSpPr/>
          <p:nvPr/>
        </p:nvGrpSpPr>
        <p:grpSpPr>
          <a:xfrm>
            <a:off x="10987072" y="360187"/>
            <a:ext cx="737285" cy="192414"/>
            <a:chOff x="3893271" y="783211"/>
            <a:chExt cx="1101247" cy="287400"/>
          </a:xfrm>
        </p:grpSpPr>
        <p:sp>
          <p:nvSpPr>
            <p:cNvPr id="143" name="Google Shape;143;p9"/>
            <p:cNvSpPr/>
            <p:nvPr/>
          </p:nvSpPr>
          <p:spPr>
            <a:xfrm>
              <a:off x="3893271" y="783211"/>
              <a:ext cx="287400" cy="287400"/>
            </a:xfrm>
            <a:prstGeom prst="ellipse">
              <a:avLst/>
            </a:prstGeom>
            <a:solidFill>
              <a:schemeClr val="accent5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" name="Google Shape;144;p9"/>
            <p:cNvSpPr/>
            <p:nvPr/>
          </p:nvSpPr>
          <p:spPr>
            <a:xfrm>
              <a:off x="4300195" y="783211"/>
              <a:ext cx="287400" cy="287400"/>
            </a:xfrm>
            <a:prstGeom prst="ellipse">
              <a:avLst/>
            </a:prstGeom>
            <a:solidFill>
              <a:schemeClr val="accent1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9"/>
            <p:cNvSpPr/>
            <p:nvPr/>
          </p:nvSpPr>
          <p:spPr>
            <a:xfrm>
              <a:off x="4707118" y="783211"/>
              <a:ext cx="287400" cy="287400"/>
            </a:xfrm>
            <a:prstGeom prst="ellipse">
              <a:avLst/>
            </a:prstGeom>
            <a:solidFill>
              <a:schemeClr val="accent3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46" name="Google Shape;146;p9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47" name="Google Shape;147;p9"/>
          <p:cNvSpPr/>
          <p:nvPr/>
        </p:nvSpPr>
        <p:spPr>
          <a:xfrm>
            <a:off x="521842" y="1420750"/>
            <a:ext cx="5463300" cy="2308500"/>
          </a:xfrm>
          <a:prstGeom prst="roundRect">
            <a:avLst>
              <a:gd fmla="val 8031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0950" lIns="60950" spcFirstLastPara="1" rIns="60950" wrap="square" tIns="609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8" name="Google Shape;148;p9"/>
          <p:cNvSpPr/>
          <p:nvPr/>
        </p:nvSpPr>
        <p:spPr>
          <a:xfrm>
            <a:off x="521842" y="4036037"/>
            <a:ext cx="5463300" cy="2308500"/>
          </a:xfrm>
          <a:prstGeom prst="roundRect">
            <a:avLst>
              <a:gd fmla="val 8031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0950" lIns="60950" spcFirstLastPara="1" rIns="60950" wrap="square" tIns="609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9" name="Google Shape;149;p9"/>
          <p:cNvSpPr/>
          <p:nvPr/>
        </p:nvSpPr>
        <p:spPr>
          <a:xfrm>
            <a:off x="6206755" y="1420750"/>
            <a:ext cx="5463300" cy="2308500"/>
          </a:xfrm>
          <a:prstGeom prst="roundRect">
            <a:avLst>
              <a:gd fmla="val 8031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0950" lIns="60950" spcFirstLastPara="1" rIns="60950" wrap="square" tIns="609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0" name="Google Shape;150;p9"/>
          <p:cNvSpPr/>
          <p:nvPr/>
        </p:nvSpPr>
        <p:spPr>
          <a:xfrm>
            <a:off x="6206755" y="4036037"/>
            <a:ext cx="5463300" cy="2308500"/>
          </a:xfrm>
          <a:prstGeom prst="roundRect">
            <a:avLst>
              <a:gd fmla="val 8031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0950" lIns="60950" spcFirstLastPara="1" rIns="60950" wrap="square" tIns="609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1" name="Google Shape;151;p9"/>
          <p:cNvSpPr/>
          <p:nvPr/>
        </p:nvSpPr>
        <p:spPr>
          <a:xfrm>
            <a:off x="716300" y="1288067"/>
            <a:ext cx="2696100" cy="341100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Short Stack"/>
                <a:ea typeface="Short Stack"/>
                <a:cs typeface="Short Stack"/>
                <a:sym typeface="Short Stack"/>
              </a:rPr>
              <a:t>Definition</a:t>
            </a:r>
            <a:endParaRPr sz="20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2" name="Google Shape;152;p9"/>
          <p:cNvSpPr/>
          <p:nvPr/>
        </p:nvSpPr>
        <p:spPr>
          <a:xfrm>
            <a:off x="716300" y="3914333"/>
            <a:ext cx="2696100" cy="341100"/>
          </a:xfrm>
          <a:prstGeom prst="roundRect">
            <a:avLst>
              <a:gd fmla="val 16667" name="adj"/>
            </a:avLst>
          </a:prstGeom>
          <a:solidFill>
            <a:schemeClr val="accent6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Short Stack"/>
                <a:ea typeface="Short Stack"/>
                <a:cs typeface="Short Stack"/>
                <a:sym typeface="Short Stack"/>
              </a:rPr>
              <a:t>Examples</a:t>
            </a:r>
            <a:endParaRPr sz="20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3" name="Google Shape;153;p9"/>
          <p:cNvSpPr/>
          <p:nvPr/>
        </p:nvSpPr>
        <p:spPr>
          <a:xfrm>
            <a:off x="8735054" y="1288067"/>
            <a:ext cx="2696100" cy="341100"/>
          </a:xfrm>
          <a:prstGeom prst="roundRect">
            <a:avLst>
              <a:gd fmla="val 16667" name="adj"/>
            </a:avLst>
          </a:prstGeom>
          <a:solidFill>
            <a:schemeClr val="accent4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Short Stack"/>
                <a:ea typeface="Short Stack"/>
                <a:cs typeface="Short Stack"/>
                <a:sym typeface="Short Stack"/>
              </a:rPr>
              <a:t>Characteristics</a:t>
            </a:r>
            <a:endParaRPr sz="20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4" name="Google Shape;154;p9"/>
          <p:cNvSpPr/>
          <p:nvPr/>
        </p:nvSpPr>
        <p:spPr>
          <a:xfrm>
            <a:off x="8735054" y="3914333"/>
            <a:ext cx="2696100" cy="3411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Short Stack"/>
                <a:ea typeface="Short Stack"/>
                <a:cs typeface="Short Stack"/>
                <a:sym typeface="Short Stack"/>
              </a:rPr>
              <a:t>Non-examples</a:t>
            </a:r>
            <a:endParaRPr sz="2000"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10 Class debate">
  <p:cSld name="TITLE_AND_TWO_COLUMNS_2"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0"/>
          <p:cNvSpPr/>
          <p:nvPr/>
        </p:nvSpPr>
        <p:spPr>
          <a:xfrm>
            <a:off x="319800" y="241399"/>
            <a:ext cx="11537700" cy="6375300"/>
          </a:xfrm>
          <a:prstGeom prst="roundRect">
            <a:avLst>
              <a:gd fmla="val 1620" name="adj"/>
            </a:avLst>
          </a:prstGeom>
          <a:solidFill>
            <a:schemeClr val="l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10"/>
          <p:cNvSpPr txBox="1"/>
          <p:nvPr>
            <p:ph type="title"/>
          </p:nvPr>
        </p:nvSpPr>
        <p:spPr>
          <a:xfrm>
            <a:off x="647000" y="360167"/>
            <a:ext cx="10883100" cy="7635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9pPr>
          </a:lstStyle>
          <a:p/>
        </p:txBody>
      </p:sp>
      <p:grpSp>
        <p:nvGrpSpPr>
          <p:cNvPr id="158" name="Google Shape;158;p10"/>
          <p:cNvGrpSpPr/>
          <p:nvPr/>
        </p:nvGrpSpPr>
        <p:grpSpPr>
          <a:xfrm>
            <a:off x="10987072" y="360187"/>
            <a:ext cx="737285" cy="192414"/>
            <a:chOff x="3893271" y="783211"/>
            <a:chExt cx="1101247" cy="287400"/>
          </a:xfrm>
        </p:grpSpPr>
        <p:sp>
          <p:nvSpPr>
            <p:cNvPr id="159" name="Google Shape;159;p10"/>
            <p:cNvSpPr/>
            <p:nvPr/>
          </p:nvSpPr>
          <p:spPr>
            <a:xfrm>
              <a:off x="3893271" y="783211"/>
              <a:ext cx="287400" cy="287400"/>
            </a:xfrm>
            <a:prstGeom prst="ellipse">
              <a:avLst/>
            </a:prstGeom>
            <a:solidFill>
              <a:schemeClr val="accent5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0" name="Google Shape;160;p10"/>
            <p:cNvSpPr/>
            <p:nvPr/>
          </p:nvSpPr>
          <p:spPr>
            <a:xfrm>
              <a:off x="4300195" y="783211"/>
              <a:ext cx="287400" cy="287400"/>
            </a:xfrm>
            <a:prstGeom prst="ellipse">
              <a:avLst/>
            </a:prstGeom>
            <a:solidFill>
              <a:schemeClr val="accent1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1" name="Google Shape;161;p10"/>
            <p:cNvSpPr/>
            <p:nvPr/>
          </p:nvSpPr>
          <p:spPr>
            <a:xfrm>
              <a:off x="4707118" y="783211"/>
              <a:ext cx="287400" cy="287400"/>
            </a:xfrm>
            <a:prstGeom prst="ellipse">
              <a:avLst/>
            </a:prstGeom>
            <a:solidFill>
              <a:schemeClr val="accent3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62" name="Google Shape;162;p10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63" name="Google Shape;163;p10"/>
          <p:cNvSpPr/>
          <p:nvPr/>
        </p:nvSpPr>
        <p:spPr>
          <a:xfrm>
            <a:off x="521842" y="1420750"/>
            <a:ext cx="5463300" cy="2308500"/>
          </a:xfrm>
          <a:prstGeom prst="roundRect">
            <a:avLst>
              <a:gd fmla="val 8031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0950" lIns="60950" spcFirstLastPara="1" rIns="60950" wrap="square" tIns="609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64" name="Google Shape;164;p10"/>
          <p:cNvSpPr/>
          <p:nvPr/>
        </p:nvSpPr>
        <p:spPr>
          <a:xfrm>
            <a:off x="521842" y="4036037"/>
            <a:ext cx="5463300" cy="2308500"/>
          </a:xfrm>
          <a:prstGeom prst="roundRect">
            <a:avLst>
              <a:gd fmla="val 8031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0950" lIns="60950" spcFirstLastPara="1" rIns="60950" wrap="square" tIns="609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65" name="Google Shape;165;p10"/>
          <p:cNvSpPr/>
          <p:nvPr/>
        </p:nvSpPr>
        <p:spPr>
          <a:xfrm>
            <a:off x="6206755" y="1420750"/>
            <a:ext cx="5463300" cy="2308500"/>
          </a:xfrm>
          <a:prstGeom prst="roundRect">
            <a:avLst>
              <a:gd fmla="val 8031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0950" lIns="60950" spcFirstLastPara="1" rIns="60950" wrap="square" tIns="609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66" name="Google Shape;166;p10"/>
          <p:cNvSpPr/>
          <p:nvPr/>
        </p:nvSpPr>
        <p:spPr>
          <a:xfrm>
            <a:off x="6206755" y="4036037"/>
            <a:ext cx="5463300" cy="2308500"/>
          </a:xfrm>
          <a:prstGeom prst="roundRect">
            <a:avLst>
              <a:gd fmla="val 8031" name="adj"/>
            </a:avLst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0950" lIns="60950" spcFirstLastPara="1" rIns="60950" wrap="square" tIns="609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67" name="Google Shape;167;p10"/>
          <p:cNvSpPr/>
          <p:nvPr/>
        </p:nvSpPr>
        <p:spPr>
          <a:xfrm>
            <a:off x="716300" y="1288067"/>
            <a:ext cx="3336900" cy="341100"/>
          </a:xfrm>
          <a:prstGeom prst="roundRect">
            <a:avLst>
              <a:gd fmla="val 16667" name="adj"/>
            </a:avLst>
          </a:prstGeom>
          <a:solidFill>
            <a:schemeClr val="accent5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Short Stack"/>
                <a:ea typeface="Short Stack"/>
                <a:cs typeface="Short Stack"/>
                <a:sym typeface="Short Stack"/>
              </a:rPr>
              <a:t>Strongly agree</a:t>
            </a:r>
            <a:endParaRPr sz="20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8" name="Google Shape;168;p10"/>
          <p:cNvSpPr/>
          <p:nvPr/>
        </p:nvSpPr>
        <p:spPr>
          <a:xfrm>
            <a:off x="716300" y="3914333"/>
            <a:ext cx="3336900" cy="341100"/>
          </a:xfrm>
          <a:prstGeom prst="roundRect">
            <a:avLst>
              <a:gd fmla="val 16667" name="adj"/>
            </a:avLst>
          </a:prstGeom>
          <a:solidFill>
            <a:schemeClr val="accent3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Short Stack"/>
                <a:ea typeface="Short Stack"/>
                <a:cs typeface="Short Stack"/>
                <a:sym typeface="Short Stack"/>
              </a:rPr>
              <a:t>Somewhat agree</a:t>
            </a:r>
            <a:endParaRPr sz="20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9" name="Google Shape;169;p10"/>
          <p:cNvSpPr/>
          <p:nvPr/>
        </p:nvSpPr>
        <p:spPr>
          <a:xfrm>
            <a:off x="8094167" y="1288067"/>
            <a:ext cx="3336900" cy="341100"/>
          </a:xfrm>
          <a:prstGeom prst="roundRect">
            <a:avLst>
              <a:gd fmla="val 16667" name="adj"/>
            </a:avLst>
          </a:prstGeom>
          <a:solidFill>
            <a:schemeClr val="accent4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Short Stack"/>
                <a:ea typeface="Short Stack"/>
                <a:cs typeface="Short Stack"/>
                <a:sym typeface="Short Stack"/>
              </a:rPr>
              <a:t>Strongly disagree</a:t>
            </a:r>
            <a:endParaRPr sz="20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70" name="Google Shape;170;p10"/>
          <p:cNvSpPr/>
          <p:nvPr/>
        </p:nvSpPr>
        <p:spPr>
          <a:xfrm>
            <a:off x="8094167" y="3914333"/>
            <a:ext cx="3336900" cy="3411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Short Stack"/>
                <a:ea typeface="Short Stack"/>
                <a:cs typeface="Short Stack"/>
                <a:sym typeface="Short Stack"/>
              </a:rPr>
              <a:t>Somewhat disagree</a:t>
            </a:r>
            <a:endParaRPr sz="2000"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19" Type="http://schemas.openxmlformats.org/officeDocument/2006/relationships/slideLayout" Target="../slideLayouts/slideLayout19.xml"/><Relationship Id="rId6" Type="http://schemas.openxmlformats.org/officeDocument/2006/relationships/slideLayout" Target="../slideLayouts/slideLayout6.xml"/><Relationship Id="rId18" Type="http://schemas.openxmlformats.org/officeDocument/2006/relationships/slideLayout" Target="../slideLayouts/slideLayout18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/>
          <p:nvPr/>
        </p:nvSpPr>
        <p:spPr>
          <a:xfrm>
            <a:off x="0" y="13425"/>
            <a:ext cx="987966" cy="539620"/>
          </a:xfrm>
          <a:custGeom>
            <a:rect b="b" l="l" r="r" t="t"/>
            <a:pathLst>
              <a:path extrusionOk="0" h="344805" w="631288">
                <a:moveTo>
                  <a:pt x="0" y="344806"/>
                </a:moveTo>
                <a:lnTo>
                  <a:pt x="0" y="0"/>
                </a:lnTo>
                <a:lnTo>
                  <a:pt x="631289" y="0"/>
                </a:lnTo>
                <a:cubicBezTo>
                  <a:pt x="631289" y="0"/>
                  <a:pt x="500084" y="118895"/>
                  <a:pt x="353248" y="192029"/>
                </a:cubicBezTo>
                <a:cubicBezTo>
                  <a:pt x="243430" y="246725"/>
                  <a:pt x="0" y="344806"/>
                  <a:pt x="0" y="344806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Google Shape;7;p1"/>
          <p:cNvSpPr/>
          <p:nvPr/>
        </p:nvSpPr>
        <p:spPr>
          <a:xfrm>
            <a:off x="0" y="13425"/>
            <a:ext cx="4366472" cy="2089086"/>
          </a:xfrm>
          <a:custGeom>
            <a:rect b="b" l="l" r="r" t="t"/>
            <a:pathLst>
              <a:path extrusionOk="0" h="1334879" w="2790078">
                <a:moveTo>
                  <a:pt x="0" y="620632"/>
                </a:moveTo>
                <a:cubicBezTo>
                  <a:pt x="0" y="620632"/>
                  <a:pt x="329433" y="531619"/>
                  <a:pt x="631289" y="381826"/>
                </a:cubicBezTo>
                <a:cubicBezTo>
                  <a:pt x="933143" y="232035"/>
                  <a:pt x="1242236" y="0"/>
                  <a:pt x="1242236" y="0"/>
                </a:cubicBezTo>
                <a:lnTo>
                  <a:pt x="2790079" y="0"/>
                </a:lnTo>
                <a:cubicBezTo>
                  <a:pt x="2790079" y="0"/>
                  <a:pt x="2659217" y="627961"/>
                  <a:pt x="1860962" y="960244"/>
                </a:cubicBezTo>
                <a:cubicBezTo>
                  <a:pt x="1155015" y="1254095"/>
                  <a:pt x="0" y="1334879"/>
                  <a:pt x="0" y="1334879"/>
                </a:cubicBezTo>
                <a:lnTo>
                  <a:pt x="0" y="62063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Google Shape;8;p1"/>
          <p:cNvSpPr/>
          <p:nvPr/>
        </p:nvSpPr>
        <p:spPr>
          <a:xfrm>
            <a:off x="0" y="13425"/>
            <a:ext cx="6312701" cy="3657580"/>
          </a:xfrm>
          <a:custGeom>
            <a:rect b="b" l="l" r="r" t="t"/>
            <a:pathLst>
              <a:path extrusionOk="0" h="2337112" w="4033675">
                <a:moveTo>
                  <a:pt x="0" y="1690637"/>
                </a:moveTo>
                <a:lnTo>
                  <a:pt x="0" y="2337112"/>
                </a:lnTo>
                <a:cubicBezTo>
                  <a:pt x="0" y="2337112"/>
                  <a:pt x="2247778" y="2047074"/>
                  <a:pt x="3247072" y="1469257"/>
                </a:cubicBezTo>
                <a:cubicBezTo>
                  <a:pt x="4246372" y="891440"/>
                  <a:pt x="4009071" y="0"/>
                  <a:pt x="4009071" y="0"/>
                </a:cubicBezTo>
                <a:lnTo>
                  <a:pt x="3198088" y="0"/>
                </a:lnTo>
                <a:cubicBezTo>
                  <a:pt x="3198088" y="0"/>
                  <a:pt x="3155765" y="538601"/>
                  <a:pt x="2385465" y="995626"/>
                </a:cubicBezTo>
                <a:cubicBezTo>
                  <a:pt x="1504767" y="1518150"/>
                  <a:pt x="0" y="1690637"/>
                  <a:pt x="0" y="169063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9;p1"/>
          <p:cNvSpPr/>
          <p:nvPr/>
        </p:nvSpPr>
        <p:spPr>
          <a:xfrm>
            <a:off x="0" y="13425"/>
            <a:ext cx="7670378" cy="6089392"/>
          </a:xfrm>
          <a:custGeom>
            <a:rect b="b" l="l" r="r" t="t"/>
            <a:pathLst>
              <a:path extrusionOk="0" h="3890985" w="4901200">
                <a:moveTo>
                  <a:pt x="16975" y="2687307"/>
                </a:moveTo>
                <a:lnTo>
                  <a:pt x="0" y="3890985"/>
                </a:lnTo>
                <a:cubicBezTo>
                  <a:pt x="0" y="3890985"/>
                  <a:pt x="2681593" y="3679661"/>
                  <a:pt x="3896371" y="2544423"/>
                </a:cubicBezTo>
                <a:cubicBezTo>
                  <a:pt x="5187944" y="1337411"/>
                  <a:pt x="4865419" y="0"/>
                  <a:pt x="4865419" y="0"/>
                </a:cubicBezTo>
                <a:lnTo>
                  <a:pt x="4262907" y="0"/>
                </a:lnTo>
                <a:cubicBezTo>
                  <a:pt x="4262907" y="0"/>
                  <a:pt x="4461673" y="1460610"/>
                  <a:pt x="3306713" y="1962768"/>
                </a:cubicBezTo>
                <a:cubicBezTo>
                  <a:pt x="2083580" y="2494564"/>
                  <a:pt x="16975" y="2687307"/>
                  <a:pt x="16975" y="268730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0;p1"/>
          <p:cNvSpPr/>
          <p:nvPr/>
        </p:nvSpPr>
        <p:spPr>
          <a:xfrm>
            <a:off x="0" y="5374817"/>
            <a:ext cx="5316130" cy="1495868"/>
          </a:xfrm>
          <a:custGeom>
            <a:rect b="b" l="l" r="r" t="t"/>
            <a:pathLst>
              <a:path extrusionOk="0" h="955826" w="3396888">
                <a:moveTo>
                  <a:pt x="0" y="768590"/>
                </a:moveTo>
                <a:cubicBezTo>
                  <a:pt x="0" y="768590"/>
                  <a:pt x="763657" y="773260"/>
                  <a:pt x="1662164" y="465139"/>
                </a:cubicBezTo>
                <a:cubicBezTo>
                  <a:pt x="2476791" y="185776"/>
                  <a:pt x="3316805" y="-68594"/>
                  <a:pt x="3387388" y="16774"/>
                </a:cubicBezTo>
                <a:cubicBezTo>
                  <a:pt x="3519653" y="176728"/>
                  <a:pt x="2227151" y="955826"/>
                  <a:pt x="2227151" y="955826"/>
                </a:cubicBezTo>
                <a:lnTo>
                  <a:pt x="0" y="953646"/>
                </a:lnTo>
                <a:lnTo>
                  <a:pt x="0" y="76859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1"/>
          <p:cNvSpPr/>
          <p:nvPr/>
        </p:nvSpPr>
        <p:spPr>
          <a:xfrm>
            <a:off x="7675764" y="26219"/>
            <a:ext cx="2231017" cy="2820085"/>
          </a:xfrm>
          <a:custGeom>
            <a:rect b="b" l="l" r="r" t="t"/>
            <a:pathLst>
              <a:path extrusionOk="0" h="1801971" w="1425570">
                <a:moveTo>
                  <a:pt x="199575" y="1114"/>
                </a:moveTo>
                <a:cubicBezTo>
                  <a:pt x="199575" y="1114"/>
                  <a:pt x="289328" y="405865"/>
                  <a:pt x="247387" y="846865"/>
                </a:cubicBezTo>
                <a:cubicBezTo>
                  <a:pt x="205447" y="1287870"/>
                  <a:pt x="-97276" y="1646414"/>
                  <a:pt x="31812" y="1765119"/>
                </a:cubicBezTo>
                <a:cubicBezTo>
                  <a:pt x="222406" y="1940393"/>
                  <a:pt x="323709" y="1439535"/>
                  <a:pt x="672647" y="1329245"/>
                </a:cubicBezTo>
                <a:cubicBezTo>
                  <a:pt x="900803" y="1257132"/>
                  <a:pt x="1172133" y="1576414"/>
                  <a:pt x="1375964" y="1418482"/>
                </a:cubicBezTo>
                <a:cubicBezTo>
                  <a:pt x="1579261" y="1260933"/>
                  <a:pt x="1105788" y="1038133"/>
                  <a:pt x="891986" y="683517"/>
                </a:cubicBezTo>
                <a:cubicBezTo>
                  <a:pt x="678185" y="328894"/>
                  <a:pt x="520751" y="0"/>
                  <a:pt x="520751" y="0"/>
                </a:cubicBezTo>
                <a:lnTo>
                  <a:pt x="199575" y="111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1"/>
          <p:cNvSpPr/>
          <p:nvPr/>
        </p:nvSpPr>
        <p:spPr>
          <a:xfrm>
            <a:off x="8883843" y="13425"/>
            <a:ext cx="3297047" cy="3421070"/>
          </a:xfrm>
          <a:custGeom>
            <a:rect b="b" l="l" r="r" t="t"/>
            <a:pathLst>
              <a:path extrusionOk="0" h="2185987" w="2106739">
                <a:moveTo>
                  <a:pt x="0" y="0"/>
                </a:moveTo>
                <a:cubicBezTo>
                  <a:pt x="0" y="0"/>
                  <a:pt x="324911" y="657660"/>
                  <a:pt x="855322" y="1198480"/>
                </a:cubicBezTo>
                <a:cubicBezTo>
                  <a:pt x="1385728" y="1739293"/>
                  <a:pt x="2106739" y="2185988"/>
                  <a:pt x="2106739" y="2185988"/>
                </a:cubicBezTo>
                <a:lnTo>
                  <a:pt x="2106739" y="1523002"/>
                </a:lnTo>
                <a:cubicBezTo>
                  <a:pt x="2106739" y="1523002"/>
                  <a:pt x="1595704" y="1195644"/>
                  <a:pt x="1272178" y="818531"/>
                </a:cubicBezTo>
                <a:cubicBezTo>
                  <a:pt x="948652" y="441421"/>
                  <a:pt x="748938" y="4702"/>
                  <a:pt x="748938" y="4702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3;p1"/>
          <p:cNvSpPr/>
          <p:nvPr/>
        </p:nvSpPr>
        <p:spPr>
          <a:xfrm>
            <a:off x="10537015" y="16360"/>
            <a:ext cx="1647055" cy="1869475"/>
          </a:xfrm>
          <a:custGeom>
            <a:rect b="b" l="l" r="r" t="t"/>
            <a:pathLst>
              <a:path extrusionOk="0" h="1194553" w="1052431">
                <a:moveTo>
                  <a:pt x="1052431" y="1194554"/>
                </a:moveTo>
                <a:cubicBezTo>
                  <a:pt x="1052431" y="1194554"/>
                  <a:pt x="708928" y="928161"/>
                  <a:pt x="456811" y="635506"/>
                </a:cubicBezTo>
                <a:cubicBezTo>
                  <a:pt x="204754" y="342852"/>
                  <a:pt x="0" y="1769"/>
                  <a:pt x="0" y="1769"/>
                </a:cubicBezTo>
                <a:lnTo>
                  <a:pt x="509821" y="0"/>
                </a:lnTo>
                <a:cubicBezTo>
                  <a:pt x="509821" y="0"/>
                  <a:pt x="590823" y="196462"/>
                  <a:pt x="714332" y="342932"/>
                </a:cubicBezTo>
                <a:cubicBezTo>
                  <a:pt x="837780" y="489402"/>
                  <a:pt x="1052431" y="621600"/>
                  <a:pt x="1052431" y="621600"/>
                </a:cubicBezTo>
                <a:lnTo>
                  <a:pt x="1052431" y="119455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4;p1"/>
          <p:cNvSpPr/>
          <p:nvPr/>
        </p:nvSpPr>
        <p:spPr>
          <a:xfrm>
            <a:off x="7865256" y="6092932"/>
            <a:ext cx="4326884" cy="778569"/>
          </a:xfrm>
          <a:custGeom>
            <a:rect b="b" l="l" r="r" t="t"/>
            <a:pathLst>
              <a:path extrusionOk="0" h="497488" w="2764782">
                <a:moveTo>
                  <a:pt x="0" y="491732"/>
                </a:moveTo>
                <a:cubicBezTo>
                  <a:pt x="0" y="491732"/>
                  <a:pt x="357925" y="-67516"/>
                  <a:pt x="1046159" y="6801"/>
                </a:cubicBezTo>
                <a:cubicBezTo>
                  <a:pt x="2062352" y="116526"/>
                  <a:pt x="2764783" y="497489"/>
                  <a:pt x="2764783" y="497489"/>
                </a:cubicBezTo>
                <a:lnTo>
                  <a:pt x="0" y="491732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5;p1"/>
          <p:cNvSpPr/>
          <p:nvPr/>
        </p:nvSpPr>
        <p:spPr>
          <a:xfrm>
            <a:off x="6105227" y="4536181"/>
            <a:ext cx="6088944" cy="2324501"/>
          </a:xfrm>
          <a:custGeom>
            <a:rect b="b" l="l" r="r" t="t"/>
            <a:pathLst>
              <a:path extrusionOk="0" h="1485304" w="3890699">
                <a:moveTo>
                  <a:pt x="0" y="1485304"/>
                </a:moveTo>
                <a:cubicBezTo>
                  <a:pt x="0" y="1485304"/>
                  <a:pt x="942385" y="162333"/>
                  <a:pt x="1905683" y="18124"/>
                </a:cubicBezTo>
                <a:cubicBezTo>
                  <a:pt x="2790905" y="-114401"/>
                  <a:pt x="3888089" y="523306"/>
                  <a:pt x="3888089" y="523306"/>
                </a:cubicBezTo>
                <a:lnTo>
                  <a:pt x="3890699" y="1278316"/>
                </a:lnTo>
                <a:cubicBezTo>
                  <a:pt x="3890699" y="1278316"/>
                  <a:pt x="2730305" y="535256"/>
                  <a:pt x="1900358" y="651721"/>
                </a:cubicBezTo>
                <a:cubicBezTo>
                  <a:pt x="1254004" y="742421"/>
                  <a:pt x="756449" y="1482682"/>
                  <a:pt x="756449" y="1482682"/>
                </a:cubicBezTo>
                <a:lnTo>
                  <a:pt x="0" y="148530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1"/>
          <p:cNvSpPr/>
          <p:nvPr/>
        </p:nvSpPr>
        <p:spPr>
          <a:xfrm>
            <a:off x="4477136" y="2519135"/>
            <a:ext cx="7708489" cy="4344883"/>
          </a:xfrm>
          <a:custGeom>
            <a:rect b="b" l="l" r="r" t="t"/>
            <a:pathLst>
              <a:path extrusionOk="0" h="2776283" w="4925552">
                <a:moveTo>
                  <a:pt x="0" y="2776283"/>
                </a:moveTo>
                <a:cubicBezTo>
                  <a:pt x="0" y="2776283"/>
                  <a:pt x="674851" y="2071466"/>
                  <a:pt x="1394283" y="1378569"/>
                </a:cubicBezTo>
                <a:cubicBezTo>
                  <a:pt x="2113710" y="685671"/>
                  <a:pt x="2292032" y="94143"/>
                  <a:pt x="2886609" y="4664"/>
                </a:cubicBezTo>
                <a:cubicBezTo>
                  <a:pt x="3481161" y="-84810"/>
                  <a:pt x="4924095" y="1142834"/>
                  <a:pt x="4924095" y="1142834"/>
                </a:cubicBezTo>
                <a:lnTo>
                  <a:pt x="4925552" y="1558664"/>
                </a:lnTo>
                <a:cubicBezTo>
                  <a:pt x="4925552" y="1558664"/>
                  <a:pt x="3867898" y="756376"/>
                  <a:pt x="3101680" y="879386"/>
                </a:cubicBezTo>
                <a:cubicBezTo>
                  <a:pt x="2039921" y="1049839"/>
                  <a:pt x="614870" y="2774152"/>
                  <a:pt x="614870" y="2774152"/>
                </a:cubicBezTo>
                <a:lnTo>
                  <a:pt x="0" y="2776283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1"/>
          <p:cNvSpPr txBox="1"/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Bagel Fat One"/>
              <a:buNone/>
              <a:defRPr sz="4500">
                <a:solidFill>
                  <a:schemeClr val="dk1"/>
                </a:solidFill>
                <a:latin typeface="Bagel Fat One"/>
                <a:ea typeface="Bagel Fat One"/>
                <a:cs typeface="Bagel Fat One"/>
                <a:sym typeface="Bagel Fat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Bagel Fat One"/>
              <a:buNone/>
              <a:defRPr sz="4500">
                <a:solidFill>
                  <a:schemeClr val="dk1"/>
                </a:solidFill>
                <a:latin typeface="Bagel Fat One"/>
                <a:ea typeface="Bagel Fat One"/>
                <a:cs typeface="Bagel Fat One"/>
                <a:sym typeface="Bagel Fat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Bagel Fat One"/>
              <a:buNone/>
              <a:defRPr sz="4500">
                <a:solidFill>
                  <a:schemeClr val="dk1"/>
                </a:solidFill>
                <a:latin typeface="Bagel Fat One"/>
                <a:ea typeface="Bagel Fat One"/>
                <a:cs typeface="Bagel Fat One"/>
                <a:sym typeface="Bagel Fat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Bagel Fat One"/>
              <a:buNone/>
              <a:defRPr sz="4500">
                <a:solidFill>
                  <a:schemeClr val="dk1"/>
                </a:solidFill>
                <a:latin typeface="Bagel Fat One"/>
                <a:ea typeface="Bagel Fat One"/>
                <a:cs typeface="Bagel Fat One"/>
                <a:sym typeface="Bagel Fat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Bagel Fat One"/>
              <a:buNone/>
              <a:defRPr sz="4500">
                <a:solidFill>
                  <a:schemeClr val="dk1"/>
                </a:solidFill>
                <a:latin typeface="Bagel Fat One"/>
                <a:ea typeface="Bagel Fat One"/>
                <a:cs typeface="Bagel Fat One"/>
                <a:sym typeface="Bagel Fat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Bagel Fat One"/>
              <a:buNone/>
              <a:defRPr sz="4500">
                <a:solidFill>
                  <a:schemeClr val="dk1"/>
                </a:solidFill>
                <a:latin typeface="Bagel Fat One"/>
                <a:ea typeface="Bagel Fat One"/>
                <a:cs typeface="Bagel Fat One"/>
                <a:sym typeface="Bagel Fat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Bagel Fat One"/>
              <a:buNone/>
              <a:defRPr sz="4500">
                <a:solidFill>
                  <a:schemeClr val="dk1"/>
                </a:solidFill>
                <a:latin typeface="Bagel Fat One"/>
                <a:ea typeface="Bagel Fat One"/>
                <a:cs typeface="Bagel Fat One"/>
                <a:sym typeface="Bagel Fat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Bagel Fat One"/>
              <a:buNone/>
              <a:defRPr sz="4500">
                <a:solidFill>
                  <a:schemeClr val="dk1"/>
                </a:solidFill>
                <a:latin typeface="Bagel Fat One"/>
                <a:ea typeface="Bagel Fat One"/>
                <a:cs typeface="Bagel Fat One"/>
                <a:sym typeface="Bagel Fat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Bagel Fat One"/>
              <a:buNone/>
              <a:defRPr sz="4500">
                <a:solidFill>
                  <a:schemeClr val="dk1"/>
                </a:solidFill>
                <a:latin typeface="Bagel Fat One"/>
                <a:ea typeface="Bagel Fat One"/>
                <a:cs typeface="Bagel Fat One"/>
                <a:sym typeface="Bagel Fat One"/>
              </a:defRPr>
            </a:lvl9pPr>
          </a:lstStyle>
          <a:p/>
        </p:txBody>
      </p:sp>
      <p:sp>
        <p:nvSpPr>
          <p:cNvPr id="18" name="Google Shape;18;p1"/>
          <p:cNvSpPr txBox="1"/>
          <p:nvPr>
            <p:ph idx="1" type="body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rmAutofit/>
          </a:bodyPr>
          <a:lstStyle>
            <a:lvl1pPr indent="-3556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Short Stack"/>
              <a:buChar char="●"/>
              <a:defRPr sz="2000">
                <a:solidFill>
                  <a:schemeClr val="dk2"/>
                </a:solidFill>
                <a:latin typeface="Short Stack"/>
                <a:ea typeface="Short Stack"/>
                <a:cs typeface="Short Stack"/>
                <a:sym typeface="Short Stack"/>
              </a:defRPr>
            </a:lvl1pPr>
            <a:lvl2pPr indent="-3556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Short Stack"/>
              <a:buChar char="○"/>
              <a:defRPr sz="2000">
                <a:solidFill>
                  <a:schemeClr val="dk2"/>
                </a:solidFill>
                <a:latin typeface="Short Stack"/>
                <a:ea typeface="Short Stack"/>
                <a:cs typeface="Short Stack"/>
                <a:sym typeface="Short Stack"/>
              </a:defRPr>
            </a:lvl2pPr>
            <a:lvl3pPr indent="-3556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Short Stack"/>
              <a:buChar char="■"/>
              <a:defRPr sz="2000">
                <a:solidFill>
                  <a:schemeClr val="dk2"/>
                </a:solidFill>
                <a:latin typeface="Short Stack"/>
                <a:ea typeface="Short Stack"/>
                <a:cs typeface="Short Stack"/>
                <a:sym typeface="Short Stack"/>
              </a:defRPr>
            </a:lvl3pPr>
            <a:lvl4pPr indent="-3556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Short Stack"/>
              <a:buChar char="●"/>
              <a:defRPr sz="2000">
                <a:solidFill>
                  <a:schemeClr val="dk2"/>
                </a:solidFill>
                <a:latin typeface="Short Stack"/>
                <a:ea typeface="Short Stack"/>
                <a:cs typeface="Short Stack"/>
                <a:sym typeface="Short Stack"/>
              </a:defRPr>
            </a:lvl4pPr>
            <a:lvl5pPr indent="-3556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Short Stack"/>
              <a:buChar char="○"/>
              <a:defRPr sz="2000">
                <a:solidFill>
                  <a:schemeClr val="dk2"/>
                </a:solidFill>
                <a:latin typeface="Short Stack"/>
                <a:ea typeface="Short Stack"/>
                <a:cs typeface="Short Stack"/>
                <a:sym typeface="Short Stack"/>
              </a:defRPr>
            </a:lvl5pPr>
            <a:lvl6pPr indent="-3556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Short Stack"/>
              <a:buChar char="■"/>
              <a:defRPr sz="2000">
                <a:solidFill>
                  <a:schemeClr val="dk2"/>
                </a:solidFill>
                <a:latin typeface="Short Stack"/>
                <a:ea typeface="Short Stack"/>
                <a:cs typeface="Short Stack"/>
                <a:sym typeface="Short Stack"/>
              </a:defRPr>
            </a:lvl6pPr>
            <a:lvl7pPr indent="-3556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Short Stack"/>
              <a:buChar char="●"/>
              <a:defRPr sz="2000">
                <a:solidFill>
                  <a:schemeClr val="dk2"/>
                </a:solidFill>
                <a:latin typeface="Short Stack"/>
                <a:ea typeface="Short Stack"/>
                <a:cs typeface="Short Stack"/>
                <a:sym typeface="Short Stack"/>
              </a:defRPr>
            </a:lvl7pPr>
            <a:lvl8pPr indent="-3556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Short Stack"/>
              <a:buChar char="○"/>
              <a:defRPr sz="2000">
                <a:solidFill>
                  <a:schemeClr val="dk2"/>
                </a:solidFill>
                <a:latin typeface="Short Stack"/>
                <a:ea typeface="Short Stack"/>
                <a:cs typeface="Short Stack"/>
                <a:sym typeface="Short Stack"/>
              </a:defRPr>
            </a:lvl8pPr>
            <a:lvl9pPr indent="-3556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Short Stack"/>
              <a:buChar char="■"/>
              <a:defRPr sz="2000">
                <a:solidFill>
                  <a:schemeClr val="dk2"/>
                </a:solidFill>
                <a:latin typeface="Short Stack"/>
                <a:ea typeface="Short Stack"/>
                <a:cs typeface="Short Stack"/>
                <a:sym typeface="Short Stack"/>
              </a:defRPr>
            </a:lvl9pPr>
          </a:lstStyle>
          <a:p/>
        </p:txBody>
      </p:sp>
      <p:sp>
        <p:nvSpPr>
          <p:cNvPr id="19" name="Google Shape;19;p1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0" name="Google Shape;20;p1"/>
          <p:cNvSpPr/>
          <p:nvPr/>
        </p:nvSpPr>
        <p:spPr>
          <a:xfrm rot="5400000">
            <a:off x="-462658" y="6119355"/>
            <a:ext cx="1131345" cy="114589"/>
          </a:xfrm>
          <a:custGeom>
            <a:rect b="b" l="l" r="r" t="t"/>
            <a:pathLst>
              <a:path extrusionOk="0" h="87640" w="919793">
                <a:moveTo>
                  <a:pt x="657321" y="73442"/>
                </a:moveTo>
                <a:cubicBezTo>
                  <a:pt x="659149" y="73404"/>
                  <a:pt x="660912" y="74128"/>
                  <a:pt x="662179" y="75442"/>
                </a:cubicBezTo>
                <a:cubicBezTo>
                  <a:pt x="663493" y="76709"/>
                  <a:pt x="664217" y="78471"/>
                  <a:pt x="664179" y="80300"/>
                </a:cubicBezTo>
                <a:cubicBezTo>
                  <a:pt x="664198" y="82148"/>
                  <a:pt x="663474" y="83939"/>
                  <a:pt x="662179" y="85253"/>
                </a:cubicBezTo>
                <a:cubicBezTo>
                  <a:pt x="660912" y="86568"/>
                  <a:pt x="659149" y="87291"/>
                  <a:pt x="657321" y="87253"/>
                </a:cubicBezTo>
                <a:cubicBezTo>
                  <a:pt x="655492" y="87291"/>
                  <a:pt x="653730" y="86568"/>
                  <a:pt x="652463" y="85253"/>
                </a:cubicBezTo>
                <a:cubicBezTo>
                  <a:pt x="651168" y="83939"/>
                  <a:pt x="650444" y="82148"/>
                  <a:pt x="650463" y="80300"/>
                </a:cubicBezTo>
                <a:cubicBezTo>
                  <a:pt x="650425" y="78471"/>
                  <a:pt x="651149" y="76709"/>
                  <a:pt x="652463" y="75442"/>
                </a:cubicBezTo>
                <a:cubicBezTo>
                  <a:pt x="653730" y="74128"/>
                  <a:pt x="655492" y="73404"/>
                  <a:pt x="657321" y="73442"/>
                </a:cubicBezTo>
                <a:close/>
                <a:moveTo>
                  <a:pt x="783051" y="31056"/>
                </a:moveTo>
                <a:cubicBezTo>
                  <a:pt x="776688" y="30989"/>
                  <a:pt x="770602" y="33618"/>
                  <a:pt x="766287" y="38295"/>
                </a:cubicBezTo>
                <a:cubicBezTo>
                  <a:pt x="761677" y="42876"/>
                  <a:pt x="759134" y="49134"/>
                  <a:pt x="759238" y="55630"/>
                </a:cubicBezTo>
                <a:cubicBezTo>
                  <a:pt x="759229" y="59935"/>
                  <a:pt x="760343" y="64174"/>
                  <a:pt x="762477" y="67917"/>
                </a:cubicBezTo>
                <a:cubicBezTo>
                  <a:pt x="764468" y="71632"/>
                  <a:pt x="767468" y="74709"/>
                  <a:pt x="771144" y="76776"/>
                </a:cubicBezTo>
                <a:cubicBezTo>
                  <a:pt x="774783" y="78804"/>
                  <a:pt x="778888" y="79852"/>
                  <a:pt x="783051" y="79824"/>
                </a:cubicBezTo>
                <a:cubicBezTo>
                  <a:pt x="787213" y="79843"/>
                  <a:pt x="791319" y="78795"/>
                  <a:pt x="794957" y="76776"/>
                </a:cubicBezTo>
                <a:cubicBezTo>
                  <a:pt x="798586" y="74652"/>
                  <a:pt x="801587" y="71594"/>
                  <a:pt x="803625" y="67917"/>
                </a:cubicBezTo>
                <a:cubicBezTo>
                  <a:pt x="805730" y="64165"/>
                  <a:pt x="806816" y="59926"/>
                  <a:pt x="806768" y="55630"/>
                </a:cubicBezTo>
                <a:cubicBezTo>
                  <a:pt x="806873" y="49134"/>
                  <a:pt x="804330" y="42876"/>
                  <a:pt x="799719" y="38295"/>
                </a:cubicBezTo>
                <a:cubicBezTo>
                  <a:pt x="795452" y="33608"/>
                  <a:pt x="789385" y="30979"/>
                  <a:pt x="783051" y="31056"/>
                </a:cubicBezTo>
                <a:close/>
                <a:moveTo>
                  <a:pt x="124778" y="30960"/>
                </a:moveTo>
                <a:cubicBezTo>
                  <a:pt x="120558" y="30922"/>
                  <a:pt x="116405" y="32046"/>
                  <a:pt x="112776" y="34198"/>
                </a:cubicBezTo>
                <a:cubicBezTo>
                  <a:pt x="109090" y="36332"/>
                  <a:pt x="106061" y="39428"/>
                  <a:pt x="104013" y="43152"/>
                </a:cubicBezTo>
                <a:cubicBezTo>
                  <a:pt x="101851" y="46886"/>
                  <a:pt x="100708" y="51124"/>
                  <a:pt x="100680" y="55439"/>
                </a:cubicBezTo>
                <a:cubicBezTo>
                  <a:pt x="100708" y="59754"/>
                  <a:pt x="101851" y="63993"/>
                  <a:pt x="104013" y="67726"/>
                </a:cubicBezTo>
                <a:cubicBezTo>
                  <a:pt x="106099" y="71489"/>
                  <a:pt x="109157" y="74613"/>
                  <a:pt x="112872" y="76775"/>
                </a:cubicBezTo>
                <a:cubicBezTo>
                  <a:pt x="116462" y="78956"/>
                  <a:pt x="120577" y="80109"/>
                  <a:pt x="124778" y="80109"/>
                </a:cubicBezTo>
                <a:cubicBezTo>
                  <a:pt x="129017" y="80080"/>
                  <a:pt x="133188" y="78966"/>
                  <a:pt x="136875" y="76870"/>
                </a:cubicBezTo>
                <a:cubicBezTo>
                  <a:pt x="140580" y="74822"/>
                  <a:pt x="143638" y="71784"/>
                  <a:pt x="145733" y="68107"/>
                </a:cubicBezTo>
                <a:cubicBezTo>
                  <a:pt x="147857" y="64297"/>
                  <a:pt x="148943" y="59992"/>
                  <a:pt x="148876" y="55630"/>
                </a:cubicBezTo>
                <a:cubicBezTo>
                  <a:pt x="149019" y="49057"/>
                  <a:pt x="146514" y="42714"/>
                  <a:pt x="141923" y="38008"/>
                </a:cubicBezTo>
                <a:cubicBezTo>
                  <a:pt x="137513" y="33484"/>
                  <a:pt x="131474" y="30950"/>
                  <a:pt x="125159" y="30960"/>
                </a:cubicBezTo>
                <a:close/>
                <a:moveTo>
                  <a:pt x="202407" y="30865"/>
                </a:moveTo>
                <a:cubicBezTo>
                  <a:pt x="196739" y="30751"/>
                  <a:pt x="191243" y="32836"/>
                  <a:pt x="187072" y="36675"/>
                </a:cubicBezTo>
                <a:cubicBezTo>
                  <a:pt x="183538" y="40104"/>
                  <a:pt x="181061" y="44467"/>
                  <a:pt x="179928" y="49248"/>
                </a:cubicBezTo>
                <a:lnTo>
                  <a:pt x="225267" y="49248"/>
                </a:lnTo>
                <a:cubicBezTo>
                  <a:pt x="224486" y="45619"/>
                  <a:pt x="222923" y="42209"/>
                  <a:pt x="220695" y="39247"/>
                </a:cubicBezTo>
                <a:cubicBezTo>
                  <a:pt x="218580" y="36618"/>
                  <a:pt x="215875" y="34522"/>
                  <a:pt x="212789" y="33151"/>
                </a:cubicBezTo>
                <a:cubicBezTo>
                  <a:pt x="209541" y="31636"/>
                  <a:pt x="205988" y="30865"/>
                  <a:pt x="202407" y="30865"/>
                </a:cubicBezTo>
                <a:close/>
                <a:moveTo>
                  <a:pt x="599885" y="30675"/>
                </a:moveTo>
                <a:cubicBezTo>
                  <a:pt x="595665" y="30637"/>
                  <a:pt x="591512" y="31761"/>
                  <a:pt x="587883" y="33914"/>
                </a:cubicBezTo>
                <a:cubicBezTo>
                  <a:pt x="584197" y="36047"/>
                  <a:pt x="581168" y="39143"/>
                  <a:pt x="579120" y="42867"/>
                </a:cubicBezTo>
                <a:cubicBezTo>
                  <a:pt x="576958" y="46601"/>
                  <a:pt x="575815" y="50839"/>
                  <a:pt x="575787" y="55154"/>
                </a:cubicBezTo>
                <a:cubicBezTo>
                  <a:pt x="575815" y="59469"/>
                  <a:pt x="576958" y="63708"/>
                  <a:pt x="579120" y="67442"/>
                </a:cubicBezTo>
                <a:cubicBezTo>
                  <a:pt x="581206" y="71204"/>
                  <a:pt x="584264" y="74328"/>
                  <a:pt x="587979" y="76490"/>
                </a:cubicBezTo>
                <a:cubicBezTo>
                  <a:pt x="591569" y="78672"/>
                  <a:pt x="595684" y="79824"/>
                  <a:pt x="599885" y="79824"/>
                </a:cubicBezTo>
                <a:cubicBezTo>
                  <a:pt x="604124" y="79796"/>
                  <a:pt x="608295" y="78681"/>
                  <a:pt x="611982" y="76586"/>
                </a:cubicBezTo>
                <a:cubicBezTo>
                  <a:pt x="615658" y="74509"/>
                  <a:pt x="618725" y="71480"/>
                  <a:pt x="620840" y="67823"/>
                </a:cubicBezTo>
                <a:cubicBezTo>
                  <a:pt x="622964" y="64013"/>
                  <a:pt x="624050" y="59707"/>
                  <a:pt x="623983" y="55345"/>
                </a:cubicBezTo>
                <a:cubicBezTo>
                  <a:pt x="624126" y="48773"/>
                  <a:pt x="621621" y="42429"/>
                  <a:pt x="617030" y="37724"/>
                </a:cubicBezTo>
                <a:cubicBezTo>
                  <a:pt x="612486" y="33209"/>
                  <a:pt x="606286" y="30770"/>
                  <a:pt x="599885" y="30961"/>
                </a:cubicBezTo>
                <a:close/>
                <a:moveTo>
                  <a:pt x="429673" y="30675"/>
                </a:moveTo>
                <a:cubicBezTo>
                  <a:pt x="425425" y="30627"/>
                  <a:pt x="421234" y="31751"/>
                  <a:pt x="417576" y="33913"/>
                </a:cubicBezTo>
                <a:cubicBezTo>
                  <a:pt x="413890" y="36047"/>
                  <a:pt x="410861" y="39142"/>
                  <a:pt x="408813" y="42867"/>
                </a:cubicBezTo>
                <a:cubicBezTo>
                  <a:pt x="406680" y="46610"/>
                  <a:pt x="405565" y="50848"/>
                  <a:pt x="405575" y="55154"/>
                </a:cubicBezTo>
                <a:cubicBezTo>
                  <a:pt x="405565" y="59459"/>
                  <a:pt x="406680" y="63698"/>
                  <a:pt x="408813" y="67441"/>
                </a:cubicBezTo>
                <a:cubicBezTo>
                  <a:pt x="410899" y="71203"/>
                  <a:pt x="413957" y="74328"/>
                  <a:pt x="417672" y="76490"/>
                </a:cubicBezTo>
                <a:cubicBezTo>
                  <a:pt x="421262" y="78671"/>
                  <a:pt x="425377" y="79823"/>
                  <a:pt x="429578" y="79823"/>
                </a:cubicBezTo>
                <a:cubicBezTo>
                  <a:pt x="433855" y="79785"/>
                  <a:pt x="438046" y="78671"/>
                  <a:pt x="441770" y="76585"/>
                </a:cubicBezTo>
                <a:cubicBezTo>
                  <a:pt x="445446" y="74528"/>
                  <a:pt x="448476" y="71499"/>
                  <a:pt x="450533" y="67822"/>
                </a:cubicBezTo>
                <a:cubicBezTo>
                  <a:pt x="452667" y="64012"/>
                  <a:pt x="453743" y="59707"/>
                  <a:pt x="453676" y="55344"/>
                </a:cubicBezTo>
                <a:cubicBezTo>
                  <a:pt x="453819" y="48772"/>
                  <a:pt x="451314" y="42428"/>
                  <a:pt x="446723" y="37723"/>
                </a:cubicBezTo>
                <a:cubicBezTo>
                  <a:pt x="442122" y="33122"/>
                  <a:pt x="435798" y="30665"/>
                  <a:pt x="429292" y="30960"/>
                </a:cubicBezTo>
                <a:close/>
                <a:moveTo>
                  <a:pt x="71723" y="24959"/>
                </a:moveTo>
                <a:lnTo>
                  <a:pt x="79819" y="24959"/>
                </a:lnTo>
                <a:lnTo>
                  <a:pt x="79819" y="85729"/>
                </a:lnTo>
                <a:lnTo>
                  <a:pt x="72009" y="85729"/>
                </a:lnTo>
                <a:close/>
                <a:moveTo>
                  <a:pt x="546544" y="24674"/>
                </a:moveTo>
                <a:lnTo>
                  <a:pt x="554355" y="24674"/>
                </a:lnTo>
                <a:lnTo>
                  <a:pt x="554355" y="85443"/>
                </a:lnTo>
                <a:lnTo>
                  <a:pt x="546544" y="85443"/>
                </a:lnTo>
                <a:close/>
                <a:moveTo>
                  <a:pt x="202311" y="23626"/>
                </a:moveTo>
                <a:cubicBezTo>
                  <a:pt x="211979" y="23283"/>
                  <a:pt x="221209" y="27655"/>
                  <a:pt x="227076" y="35342"/>
                </a:cubicBezTo>
                <a:cubicBezTo>
                  <a:pt x="231639" y="41285"/>
                  <a:pt x="234030" y="48620"/>
                  <a:pt x="233839" y="56106"/>
                </a:cubicBezTo>
                <a:lnTo>
                  <a:pt x="179166" y="56106"/>
                </a:lnTo>
                <a:cubicBezTo>
                  <a:pt x="179080" y="62545"/>
                  <a:pt x="181509" y="68765"/>
                  <a:pt x="185929" y="73442"/>
                </a:cubicBezTo>
                <a:cubicBezTo>
                  <a:pt x="190100" y="77937"/>
                  <a:pt x="195987" y="80433"/>
                  <a:pt x="202121" y="80300"/>
                </a:cubicBezTo>
                <a:cubicBezTo>
                  <a:pt x="205179" y="80290"/>
                  <a:pt x="208207" y="79738"/>
                  <a:pt x="211074" y="78680"/>
                </a:cubicBezTo>
                <a:cubicBezTo>
                  <a:pt x="213799" y="77661"/>
                  <a:pt x="216332" y="76213"/>
                  <a:pt x="218599" y="74394"/>
                </a:cubicBezTo>
                <a:cubicBezTo>
                  <a:pt x="221238" y="71784"/>
                  <a:pt x="223486" y="68793"/>
                  <a:pt x="225267" y="65536"/>
                </a:cubicBezTo>
                <a:lnTo>
                  <a:pt x="231839" y="69060"/>
                </a:lnTo>
                <a:cubicBezTo>
                  <a:pt x="229953" y="72880"/>
                  <a:pt x="227410" y="76328"/>
                  <a:pt x="224314" y="79252"/>
                </a:cubicBezTo>
                <a:cubicBezTo>
                  <a:pt x="221542" y="81824"/>
                  <a:pt x="218314" y="83862"/>
                  <a:pt x="214789" y="85253"/>
                </a:cubicBezTo>
                <a:cubicBezTo>
                  <a:pt x="210941" y="86643"/>
                  <a:pt x="206874" y="87320"/>
                  <a:pt x="202788" y="87253"/>
                </a:cubicBezTo>
                <a:cubicBezTo>
                  <a:pt x="193987" y="87834"/>
                  <a:pt x="185405" y="84319"/>
                  <a:pt x="179547" y="77728"/>
                </a:cubicBezTo>
                <a:cubicBezTo>
                  <a:pt x="174108" y="71699"/>
                  <a:pt x="171117" y="63850"/>
                  <a:pt x="171165" y="55725"/>
                </a:cubicBezTo>
                <a:cubicBezTo>
                  <a:pt x="171098" y="48267"/>
                  <a:pt x="173584" y="41000"/>
                  <a:pt x="178213" y="35151"/>
                </a:cubicBezTo>
                <a:cubicBezTo>
                  <a:pt x="183842" y="27560"/>
                  <a:pt x="192863" y="23245"/>
                  <a:pt x="202311" y="23626"/>
                </a:cubicBezTo>
                <a:close/>
                <a:moveTo>
                  <a:pt x="783051" y="23436"/>
                </a:moveTo>
                <a:cubicBezTo>
                  <a:pt x="791909" y="23207"/>
                  <a:pt x="800415" y="26903"/>
                  <a:pt x="806292" y="33532"/>
                </a:cubicBezTo>
                <a:cubicBezTo>
                  <a:pt x="811816" y="39514"/>
                  <a:pt x="814817" y="47391"/>
                  <a:pt x="814674" y="55535"/>
                </a:cubicBezTo>
                <a:cubicBezTo>
                  <a:pt x="814760" y="63812"/>
                  <a:pt x="811578" y="71785"/>
                  <a:pt x="805816" y="77728"/>
                </a:cubicBezTo>
                <a:cubicBezTo>
                  <a:pt x="799977" y="84062"/>
                  <a:pt x="791662" y="87539"/>
                  <a:pt x="783051" y="87253"/>
                </a:cubicBezTo>
                <a:cubicBezTo>
                  <a:pt x="774412" y="87558"/>
                  <a:pt x="766058" y="84081"/>
                  <a:pt x="760191" y="77728"/>
                </a:cubicBezTo>
                <a:cubicBezTo>
                  <a:pt x="754428" y="71785"/>
                  <a:pt x="751247" y="63812"/>
                  <a:pt x="751333" y="55535"/>
                </a:cubicBezTo>
                <a:cubicBezTo>
                  <a:pt x="751237" y="47429"/>
                  <a:pt x="754228" y="39600"/>
                  <a:pt x="759715" y="33627"/>
                </a:cubicBezTo>
                <a:cubicBezTo>
                  <a:pt x="765620" y="26969"/>
                  <a:pt x="774154" y="23236"/>
                  <a:pt x="783051" y="23436"/>
                </a:cubicBezTo>
                <a:close/>
                <a:moveTo>
                  <a:pt x="711804" y="23436"/>
                </a:moveTo>
                <a:cubicBezTo>
                  <a:pt x="715747" y="23407"/>
                  <a:pt x="719671" y="24017"/>
                  <a:pt x="723424" y="25246"/>
                </a:cubicBezTo>
                <a:cubicBezTo>
                  <a:pt x="726853" y="26322"/>
                  <a:pt x="730072" y="27960"/>
                  <a:pt x="732949" y="30103"/>
                </a:cubicBezTo>
                <a:cubicBezTo>
                  <a:pt x="735540" y="32170"/>
                  <a:pt x="737712" y="34732"/>
                  <a:pt x="739331" y="37628"/>
                </a:cubicBezTo>
                <a:lnTo>
                  <a:pt x="733139" y="41438"/>
                </a:lnTo>
                <a:cubicBezTo>
                  <a:pt x="728063" y="34466"/>
                  <a:pt x="719852" y="30475"/>
                  <a:pt x="711232" y="30770"/>
                </a:cubicBezTo>
                <a:cubicBezTo>
                  <a:pt x="704364" y="30570"/>
                  <a:pt x="697697" y="33142"/>
                  <a:pt x="692754" y="37914"/>
                </a:cubicBezTo>
                <a:cubicBezTo>
                  <a:pt x="687991" y="42410"/>
                  <a:pt x="685334" y="48696"/>
                  <a:pt x="685419" y="55249"/>
                </a:cubicBezTo>
                <a:cubicBezTo>
                  <a:pt x="685400" y="59640"/>
                  <a:pt x="686591" y="63955"/>
                  <a:pt x="688848" y="67727"/>
                </a:cubicBezTo>
                <a:cubicBezTo>
                  <a:pt x="691039" y="71756"/>
                  <a:pt x="694344" y="75061"/>
                  <a:pt x="698373" y="77252"/>
                </a:cubicBezTo>
                <a:cubicBezTo>
                  <a:pt x="702412" y="79414"/>
                  <a:pt x="706936" y="80529"/>
                  <a:pt x="711518" y="80491"/>
                </a:cubicBezTo>
                <a:cubicBezTo>
                  <a:pt x="720100" y="80624"/>
                  <a:pt x="728234" y="76661"/>
                  <a:pt x="733425" y="69823"/>
                </a:cubicBezTo>
                <a:lnTo>
                  <a:pt x="739616" y="73823"/>
                </a:lnTo>
                <a:cubicBezTo>
                  <a:pt x="736683" y="78205"/>
                  <a:pt x="732644" y="81719"/>
                  <a:pt x="727901" y="84015"/>
                </a:cubicBezTo>
                <a:cubicBezTo>
                  <a:pt x="722662" y="86482"/>
                  <a:pt x="716928" y="87720"/>
                  <a:pt x="711137" y="87634"/>
                </a:cubicBezTo>
                <a:cubicBezTo>
                  <a:pt x="702240" y="87806"/>
                  <a:pt x="693649" y="84367"/>
                  <a:pt x="687324" y="78109"/>
                </a:cubicBezTo>
                <a:cubicBezTo>
                  <a:pt x="681114" y="72375"/>
                  <a:pt x="677647" y="64270"/>
                  <a:pt x="677799" y="55821"/>
                </a:cubicBezTo>
                <a:cubicBezTo>
                  <a:pt x="677790" y="50058"/>
                  <a:pt x="679342" y="44400"/>
                  <a:pt x="682276" y="39438"/>
                </a:cubicBezTo>
                <a:cubicBezTo>
                  <a:pt x="685162" y="34437"/>
                  <a:pt x="689382" y="30351"/>
                  <a:pt x="694468" y="27627"/>
                </a:cubicBezTo>
                <a:cubicBezTo>
                  <a:pt x="699802" y="24808"/>
                  <a:pt x="705765" y="23369"/>
                  <a:pt x="711804" y="23436"/>
                </a:cubicBezTo>
                <a:close/>
                <a:moveTo>
                  <a:pt x="262414" y="23245"/>
                </a:moveTo>
                <a:cubicBezTo>
                  <a:pt x="268786" y="23798"/>
                  <a:pt x="274692" y="26807"/>
                  <a:pt x="278892" y="31627"/>
                </a:cubicBezTo>
                <a:lnTo>
                  <a:pt x="273939" y="36771"/>
                </a:lnTo>
                <a:cubicBezTo>
                  <a:pt x="270777" y="33246"/>
                  <a:pt x="266376" y="31094"/>
                  <a:pt x="261652" y="30770"/>
                </a:cubicBezTo>
                <a:cubicBezTo>
                  <a:pt x="259223" y="30732"/>
                  <a:pt x="256871" y="31618"/>
                  <a:pt x="255080" y="33246"/>
                </a:cubicBezTo>
                <a:cubicBezTo>
                  <a:pt x="253394" y="34704"/>
                  <a:pt x="252422" y="36828"/>
                  <a:pt x="252413" y="39056"/>
                </a:cubicBezTo>
                <a:cubicBezTo>
                  <a:pt x="252499" y="41152"/>
                  <a:pt x="253261" y="43162"/>
                  <a:pt x="254604" y="44772"/>
                </a:cubicBezTo>
                <a:cubicBezTo>
                  <a:pt x="257385" y="47439"/>
                  <a:pt x="260604" y="49601"/>
                  <a:pt x="264129" y="51153"/>
                </a:cubicBezTo>
                <a:cubicBezTo>
                  <a:pt x="268643" y="53201"/>
                  <a:pt x="272701" y="56154"/>
                  <a:pt x="276035" y="59821"/>
                </a:cubicBezTo>
                <a:cubicBezTo>
                  <a:pt x="278016" y="62602"/>
                  <a:pt x="279073" y="65936"/>
                  <a:pt x="279083" y="69346"/>
                </a:cubicBezTo>
                <a:cubicBezTo>
                  <a:pt x="279130" y="74109"/>
                  <a:pt x="277235" y="78681"/>
                  <a:pt x="273844" y="82014"/>
                </a:cubicBezTo>
                <a:cubicBezTo>
                  <a:pt x="270339" y="85434"/>
                  <a:pt x="265595" y="87291"/>
                  <a:pt x="260699" y="87158"/>
                </a:cubicBezTo>
                <a:cubicBezTo>
                  <a:pt x="257204" y="87158"/>
                  <a:pt x="253756" y="86377"/>
                  <a:pt x="250603" y="84872"/>
                </a:cubicBezTo>
                <a:cubicBezTo>
                  <a:pt x="247526" y="83405"/>
                  <a:pt x="244821" y="81262"/>
                  <a:pt x="242697" y="78585"/>
                </a:cubicBezTo>
                <a:lnTo>
                  <a:pt x="247650" y="72966"/>
                </a:lnTo>
                <a:cubicBezTo>
                  <a:pt x="250651" y="76995"/>
                  <a:pt x="255299" y="79471"/>
                  <a:pt x="260319" y="79728"/>
                </a:cubicBezTo>
                <a:cubicBezTo>
                  <a:pt x="263262" y="79814"/>
                  <a:pt x="266129" y="78757"/>
                  <a:pt x="268320" y="76776"/>
                </a:cubicBezTo>
                <a:cubicBezTo>
                  <a:pt x="270406" y="74985"/>
                  <a:pt x="271625" y="72385"/>
                  <a:pt x="271653" y="69632"/>
                </a:cubicBezTo>
                <a:cubicBezTo>
                  <a:pt x="271634" y="67441"/>
                  <a:pt x="270863" y="65317"/>
                  <a:pt x="269463" y="63631"/>
                </a:cubicBezTo>
                <a:cubicBezTo>
                  <a:pt x="266653" y="60983"/>
                  <a:pt x="263433" y="58802"/>
                  <a:pt x="259938" y="57154"/>
                </a:cubicBezTo>
                <a:cubicBezTo>
                  <a:pt x="255623" y="55259"/>
                  <a:pt x="251784" y="52430"/>
                  <a:pt x="248698" y="48867"/>
                </a:cubicBezTo>
                <a:cubicBezTo>
                  <a:pt x="246698" y="46105"/>
                  <a:pt x="245660" y="42752"/>
                  <a:pt x="245745" y="39342"/>
                </a:cubicBezTo>
                <a:cubicBezTo>
                  <a:pt x="245631" y="34999"/>
                  <a:pt x="247355" y="30808"/>
                  <a:pt x="250508" y="27817"/>
                </a:cubicBezTo>
                <a:cubicBezTo>
                  <a:pt x="253699" y="24760"/>
                  <a:pt x="257994" y="23112"/>
                  <a:pt x="262414" y="23245"/>
                </a:cubicBezTo>
                <a:close/>
                <a:moveTo>
                  <a:pt x="19813" y="23245"/>
                </a:moveTo>
                <a:cubicBezTo>
                  <a:pt x="26146" y="23845"/>
                  <a:pt x="32005" y="26836"/>
                  <a:pt x="36196" y="31627"/>
                </a:cubicBezTo>
                <a:lnTo>
                  <a:pt x="31147" y="36771"/>
                </a:lnTo>
                <a:cubicBezTo>
                  <a:pt x="28023" y="33256"/>
                  <a:pt x="23651" y="31104"/>
                  <a:pt x="18955" y="30770"/>
                </a:cubicBezTo>
                <a:cubicBezTo>
                  <a:pt x="16526" y="30732"/>
                  <a:pt x="14174" y="31618"/>
                  <a:pt x="12383" y="33247"/>
                </a:cubicBezTo>
                <a:cubicBezTo>
                  <a:pt x="10697" y="34704"/>
                  <a:pt x="9725" y="36828"/>
                  <a:pt x="9716" y="39057"/>
                </a:cubicBezTo>
                <a:cubicBezTo>
                  <a:pt x="9802" y="41152"/>
                  <a:pt x="10564" y="43162"/>
                  <a:pt x="11907" y="44772"/>
                </a:cubicBezTo>
                <a:cubicBezTo>
                  <a:pt x="14688" y="47439"/>
                  <a:pt x="17907" y="49601"/>
                  <a:pt x="21432" y="51154"/>
                </a:cubicBezTo>
                <a:cubicBezTo>
                  <a:pt x="25928" y="53201"/>
                  <a:pt x="29947" y="56145"/>
                  <a:pt x="33243" y="59821"/>
                </a:cubicBezTo>
                <a:cubicBezTo>
                  <a:pt x="35291" y="62574"/>
                  <a:pt x="36396" y="65917"/>
                  <a:pt x="36386" y="69346"/>
                </a:cubicBezTo>
                <a:cubicBezTo>
                  <a:pt x="36443" y="74128"/>
                  <a:pt x="34510" y="78710"/>
                  <a:pt x="31052" y="82015"/>
                </a:cubicBezTo>
                <a:cubicBezTo>
                  <a:pt x="27594" y="85453"/>
                  <a:pt x="22880" y="87311"/>
                  <a:pt x="18003" y="87158"/>
                </a:cubicBezTo>
                <a:cubicBezTo>
                  <a:pt x="14507" y="87158"/>
                  <a:pt x="11059" y="86377"/>
                  <a:pt x="7906" y="84872"/>
                </a:cubicBezTo>
                <a:cubicBezTo>
                  <a:pt x="4820" y="83405"/>
                  <a:pt x="2124" y="81262"/>
                  <a:pt x="0" y="78586"/>
                </a:cubicBezTo>
                <a:lnTo>
                  <a:pt x="4954" y="72966"/>
                </a:lnTo>
                <a:cubicBezTo>
                  <a:pt x="7954" y="76995"/>
                  <a:pt x="12602" y="79472"/>
                  <a:pt x="17622" y="79729"/>
                </a:cubicBezTo>
                <a:cubicBezTo>
                  <a:pt x="20574" y="79814"/>
                  <a:pt x="23432" y="78757"/>
                  <a:pt x="25623" y="76776"/>
                </a:cubicBezTo>
                <a:cubicBezTo>
                  <a:pt x="27718" y="74985"/>
                  <a:pt x="28928" y="72385"/>
                  <a:pt x="28956" y="69632"/>
                </a:cubicBezTo>
                <a:cubicBezTo>
                  <a:pt x="28937" y="67441"/>
                  <a:pt x="28166" y="65317"/>
                  <a:pt x="26766" y="63631"/>
                </a:cubicBezTo>
                <a:cubicBezTo>
                  <a:pt x="23956" y="60974"/>
                  <a:pt x="20746" y="58793"/>
                  <a:pt x="17241" y="57154"/>
                </a:cubicBezTo>
                <a:cubicBezTo>
                  <a:pt x="12973" y="55230"/>
                  <a:pt x="9163" y="52401"/>
                  <a:pt x="6097" y="48868"/>
                </a:cubicBezTo>
                <a:cubicBezTo>
                  <a:pt x="4096" y="46105"/>
                  <a:pt x="3058" y="42753"/>
                  <a:pt x="3144" y="39343"/>
                </a:cubicBezTo>
                <a:cubicBezTo>
                  <a:pt x="2991" y="34990"/>
                  <a:pt x="4725" y="30789"/>
                  <a:pt x="7906" y="27817"/>
                </a:cubicBezTo>
                <a:cubicBezTo>
                  <a:pt x="11088" y="24741"/>
                  <a:pt x="15383" y="23083"/>
                  <a:pt x="19813" y="23245"/>
                </a:cubicBezTo>
                <a:close/>
                <a:moveTo>
                  <a:pt x="857726" y="23150"/>
                </a:moveTo>
                <a:cubicBezTo>
                  <a:pt x="860612" y="23141"/>
                  <a:pt x="863460" y="23722"/>
                  <a:pt x="866108" y="24865"/>
                </a:cubicBezTo>
                <a:cubicBezTo>
                  <a:pt x="868594" y="25865"/>
                  <a:pt x="870813" y="27427"/>
                  <a:pt x="872585" y="29437"/>
                </a:cubicBezTo>
                <a:cubicBezTo>
                  <a:pt x="874576" y="31885"/>
                  <a:pt x="876071" y="34695"/>
                  <a:pt x="876966" y="37724"/>
                </a:cubicBezTo>
                <a:cubicBezTo>
                  <a:pt x="879157" y="33352"/>
                  <a:pt x="882443" y="29608"/>
                  <a:pt x="886491" y="26865"/>
                </a:cubicBezTo>
                <a:cubicBezTo>
                  <a:pt x="890235" y="24436"/>
                  <a:pt x="894607" y="23141"/>
                  <a:pt x="899065" y="23150"/>
                </a:cubicBezTo>
                <a:cubicBezTo>
                  <a:pt x="903008" y="23065"/>
                  <a:pt x="906894" y="24160"/>
                  <a:pt x="910209" y="26294"/>
                </a:cubicBezTo>
                <a:cubicBezTo>
                  <a:pt x="913438" y="28446"/>
                  <a:pt x="915933" y="31542"/>
                  <a:pt x="917352" y="35152"/>
                </a:cubicBezTo>
                <a:cubicBezTo>
                  <a:pt x="919219" y="40667"/>
                  <a:pt x="920029" y="46486"/>
                  <a:pt x="919734" y="52297"/>
                </a:cubicBezTo>
                <a:lnTo>
                  <a:pt x="919734" y="85444"/>
                </a:lnTo>
                <a:lnTo>
                  <a:pt x="911733" y="85444"/>
                </a:lnTo>
                <a:lnTo>
                  <a:pt x="911733" y="52297"/>
                </a:lnTo>
                <a:cubicBezTo>
                  <a:pt x="911990" y="47772"/>
                  <a:pt x="911504" y="43239"/>
                  <a:pt x="910304" y="38867"/>
                </a:cubicBezTo>
                <a:cubicBezTo>
                  <a:pt x="909428" y="36419"/>
                  <a:pt x="907751" y="34333"/>
                  <a:pt x="905541" y="32961"/>
                </a:cubicBezTo>
                <a:cubicBezTo>
                  <a:pt x="903170" y="31418"/>
                  <a:pt x="900369" y="30646"/>
                  <a:pt x="897541" y="30770"/>
                </a:cubicBezTo>
                <a:cubicBezTo>
                  <a:pt x="893807" y="30713"/>
                  <a:pt x="890159" y="31885"/>
                  <a:pt x="887158" y="34104"/>
                </a:cubicBezTo>
                <a:cubicBezTo>
                  <a:pt x="884034" y="36304"/>
                  <a:pt x="881643" y="39390"/>
                  <a:pt x="880300" y="42962"/>
                </a:cubicBezTo>
                <a:cubicBezTo>
                  <a:pt x="878500" y="49144"/>
                  <a:pt x="877757" y="55583"/>
                  <a:pt x="878109" y="62012"/>
                </a:cubicBezTo>
                <a:lnTo>
                  <a:pt x="878109" y="85825"/>
                </a:lnTo>
                <a:lnTo>
                  <a:pt x="870394" y="85825"/>
                </a:lnTo>
                <a:lnTo>
                  <a:pt x="870394" y="54678"/>
                </a:lnTo>
                <a:cubicBezTo>
                  <a:pt x="870623" y="49687"/>
                  <a:pt x="870175" y="44686"/>
                  <a:pt x="869061" y="39819"/>
                </a:cubicBezTo>
                <a:cubicBezTo>
                  <a:pt x="868194" y="37238"/>
                  <a:pt x="866527" y="34999"/>
                  <a:pt x="864298" y="33437"/>
                </a:cubicBezTo>
                <a:cubicBezTo>
                  <a:pt x="861888" y="31875"/>
                  <a:pt x="859069" y="31075"/>
                  <a:pt x="856202" y="31151"/>
                </a:cubicBezTo>
                <a:cubicBezTo>
                  <a:pt x="852554" y="31142"/>
                  <a:pt x="848991" y="32275"/>
                  <a:pt x="846010" y="34390"/>
                </a:cubicBezTo>
                <a:cubicBezTo>
                  <a:pt x="842867" y="36552"/>
                  <a:pt x="840447" y="39600"/>
                  <a:pt x="839057" y="43153"/>
                </a:cubicBezTo>
                <a:cubicBezTo>
                  <a:pt x="837276" y="48620"/>
                  <a:pt x="836504" y="54364"/>
                  <a:pt x="836771" y="60107"/>
                </a:cubicBezTo>
                <a:lnTo>
                  <a:pt x="836771" y="85825"/>
                </a:lnTo>
                <a:lnTo>
                  <a:pt x="828960" y="85825"/>
                </a:lnTo>
                <a:lnTo>
                  <a:pt x="829056" y="24674"/>
                </a:lnTo>
                <a:lnTo>
                  <a:pt x="836866" y="24674"/>
                </a:lnTo>
                <a:lnTo>
                  <a:pt x="836866" y="35152"/>
                </a:lnTo>
                <a:cubicBezTo>
                  <a:pt x="839105" y="31828"/>
                  <a:pt x="841953" y="28951"/>
                  <a:pt x="845248" y="26675"/>
                </a:cubicBezTo>
                <a:cubicBezTo>
                  <a:pt x="849011" y="24379"/>
                  <a:pt x="853325" y="23160"/>
                  <a:pt x="857726" y="23150"/>
                </a:cubicBezTo>
                <a:close/>
                <a:moveTo>
                  <a:pt x="321373" y="23149"/>
                </a:moveTo>
                <a:cubicBezTo>
                  <a:pt x="324259" y="23140"/>
                  <a:pt x="327107" y="23721"/>
                  <a:pt x="329755" y="24864"/>
                </a:cubicBezTo>
                <a:cubicBezTo>
                  <a:pt x="332222" y="25893"/>
                  <a:pt x="334442" y="27455"/>
                  <a:pt x="336232" y="29436"/>
                </a:cubicBezTo>
                <a:cubicBezTo>
                  <a:pt x="338194" y="31903"/>
                  <a:pt x="339671" y="34713"/>
                  <a:pt x="340614" y="37723"/>
                </a:cubicBezTo>
                <a:cubicBezTo>
                  <a:pt x="342804" y="33351"/>
                  <a:pt x="346091" y="29608"/>
                  <a:pt x="350139" y="26864"/>
                </a:cubicBezTo>
                <a:cubicBezTo>
                  <a:pt x="353882" y="24435"/>
                  <a:pt x="358254" y="23140"/>
                  <a:pt x="362712" y="23149"/>
                </a:cubicBezTo>
                <a:cubicBezTo>
                  <a:pt x="366655" y="23083"/>
                  <a:pt x="370532" y="24178"/>
                  <a:pt x="373856" y="26293"/>
                </a:cubicBezTo>
                <a:cubicBezTo>
                  <a:pt x="377047" y="28493"/>
                  <a:pt x="379523" y="31570"/>
                  <a:pt x="381000" y="35151"/>
                </a:cubicBezTo>
                <a:cubicBezTo>
                  <a:pt x="382781" y="40685"/>
                  <a:pt x="383552" y="46486"/>
                  <a:pt x="383286" y="52296"/>
                </a:cubicBezTo>
                <a:lnTo>
                  <a:pt x="383286" y="85443"/>
                </a:lnTo>
                <a:lnTo>
                  <a:pt x="375380" y="85443"/>
                </a:lnTo>
                <a:lnTo>
                  <a:pt x="375380" y="52296"/>
                </a:lnTo>
                <a:cubicBezTo>
                  <a:pt x="375637" y="47772"/>
                  <a:pt x="375152" y="43238"/>
                  <a:pt x="373951" y="38866"/>
                </a:cubicBezTo>
                <a:cubicBezTo>
                  <a:pt x="373046" y="36437"/>
                  <a:pt x="371370" y="34360"/>
                  <a:pt x="369189" y="32960"/>
                </a:cubicBezTo>
                <a:cubicBezTo>
                  <a:pt x="366808" y="31436"/>
                  <a:pt x="364017" y="30674"/>
                  <a:pt x="361188" y="30769"/>
                </a:cubicBezTo>
                <a:cubicBezTo>
                  <a:pt x="357454" y="30712"/>
                  <a:pt x="353806" y="31884"/>
                  <a:pt x="350806" y="34103"/>
                </a:cubicBezTo>
                <a:cubicBezTo>
                  <a:pt x="347681" y="36303"/>
                  <a:pt x="345291" y="39390"/>
                  <a:pt x="343948" y="42961"/>
                </a:cubicBezTo>
                <a:cubicBezTo>
                  <a:pt x="342100" y="49134"/>
                  <a:pt x="341357" y="55582"/>
                  <a:pt x="341757" y="62011"/>
                </a:cubicBezTo>
                <a:lnTo>
                  <a:pt x="341757" y="85824"/>
                </a:lnTo>
                <a:lnTo>
                  <a:pt x="333946" y="85824"/>
                </a:lnTo>
                <a:lnTo>
                  <a:pt x="333946" y="54677"/>
                </a:lnTo>
                <a:cubicBezTo>
                  <a:pt x="334213" y="49677"/>
                  <a:pt x="333727" y="44676"/>
                  <a:pt x="332518" y="39818"/>
                </a:cubicBezTo>
                <a:cubicBezTo>
                  <a:pt x="331679" y="37218"/>
                  <a:pt x="330003" y="34980"/>
                  <a:pt x="327755" y="33436"/>
                </a:cubicBezTo>
                <a:cubicBezTo>
                  <a:pt x="325345" y="31874"/>
                  <a:pt x="322526" y="31074"/>
                  <a:pt x="319659" y="31150"/>
                </a:cubicBezTo>
                <a:cubicBezTo>
                  <a:pt x="316039" y="31141"/>
                  <a:pt x="312505" y="32274"/>
                  <a:pt x="309562" y="34389"/>
                </a:cubicBezTo>
                <a:cubicBezTo>
                  <a:pt x="306419" y="36551"/>
                  <a:pt x="304000" y="39599"/>
                  <a:pt x="302609" y="43152"/>
                </a:cubicBezTo>
                <a:cubicBezTo>
                  <a:pt x="300828" y="48619"/>
                  <a:pt x="300056" y="54363"/>
                  <a:pt x="300323" y="60107"/>
                </a:cubicBezTo>
                <a:lnTo>
                  <a:pt x="300323" y="85824"/>
                </a:lnTo>
                <a:lnTo>
                  <a:pt x="292512" y="85824"/>
                </a:lnTo>
                <a:lnTo>
                  <a:pt x="292703" y="24674"/>
                </a:lnTo>
                <a:lnTo>
                  <a:pt x="300514" y="24674"/>
                </a:lnTo>
                <a:lnTo>
                  <a:pt x="300514" y="35151"/>
                </a:lnTo>
                <a:cubicBezTo>
                  <a:pt x="302752" y="31827"/>
                  <a:pt x="305600" y="28950"/>
                  <a:pt x="308895" y="26674"/>
                </a:cubicBezTo>
                <a:cubicBezTo>
                  <a:pt x="312648" y="24359"/>
                  <a:pt x="316963" y="23140"/>
                  <a:pt x="321373" y="23149"/>
                </a:cubicBezTo>
                <a:close/>
                <a:moveTo>
                  <a:pt x="508635" y="22959"/>
                </a:moveTo>
                <a:cubicBezTo>
                  <a:pt x="512921" y="22883"/>
                  <a:pt x="517131" y="24073"/>
                  <a:pt x="520731" y="26388"/>
                </a:cubicBezTo>
                <a:cubicBezTo>
                  <a:pt x="524237" y="28703"/>
                  <a:pt x="526961" y="32017"/>
                  <a:pt x="528542" y="35913"/>
                </a:cubicBezTo>
                <a:cubicBezTo>
                  <a:pt x="530475" y="41809"/>
                  <a:pt x="531314" y="48000"/>
                  <a:pt x="531018" y="54201"/>
                </a:cubicBezTo>
                <a:lnTo>
                  <a:pt x="531018" y="85443"/>
                </a:lnTo>
                <a:lnTo>
                  <a:pt x="523208" y="85443"/>
                </a:lnTo>
                <a:lnTo>
                  <a:pt x="523208" y="56868"/>
                </a:lnTo>
                <a:cubicBezTo>
                  <a:pt x="523379" y="52182"/>
                  <a:pt x="523094" y="47495"/>
                  <a:pt x="522351" y="42866"/>
                </a:cubicBezTo>
                <a:cubicBezTo>
                  <a:pt x="521789" y="39171"/>
                  <a:pt x="519931" y="35799"/>
                  <a:pt x="517112" y="33341"/>
                </a:cubicBezTo>
                <a:cubicBezTo>
                  <a:pt x="514216" y="31217"/>
                  <a:pt x="510692" y="30150"/>
                  <a:pt x="507111" y="30293"/>
                </a:cubicBezTo>
                <a:cubicBezTo>
                  <a:pt x="502415" y="30255"/>
                  <a:pt x="497872" y="31951"/>
                  <a:pt x="494347" y="35056"/>
                </a:cubicBezTo>
                <a:cubicBezTo>
                  <a:pt x="490709" y="37989"/>
                  <a:pt x="488127" y="42038"/>
                  <a:pt x="487013" y="46581"/>
                </a:cubicBezTo>
                <a:cubicBezTo>
                  <a:pt x="486060" y="52048"/>
                  <a:pt x="485670" y="57601"/>
                  <a:pt x="485870" y="63154"/>
                </a:cubicBezTo>
                <a:lnTo>
                  <a:pt x="485870" y="85443"/>
                </a:lnTo>
                <a:lnTo>
                  <a:pt x="478059" y="85443"/>
                </a:lnTo>
                <a:lnTo>
                  <a:pt x="478059" y="24673"/>
                </a:lnTo>
                <a:lnTo>
                  <a:pt x="485870" y="24673"/>
                </a:lnTo>
                <a:lnTo>
                  <a:pt x="485870" y="35532"/>
                </a:lnTo>
                <a:cubicBezTo>
                  <a:pt x="488623" y="31665"/>
                  <a:pt x="492166" y="28417"/>
                  <a:pt x="496252" y="26007"/>
                </a:cubicBezTo>
                <a:cubicBezTo>
                  <a:pt x="500062" y="23988"/>
                  <a:pt x="504320" y="22940"/>
                  <a:pt x="508635" y="22959"/>
                </a:cubicBezTo>
                <a:close/>
                <a:moveTo>
                  <a:pt x="599218" y="22769"/>
                </a:moveTo>
                <a:cubicBezTo>
                  <a:pt x="603914" y="22712"/>
                  <a:pt x="608553" y="23788"/>
                  <a:pt x="612744" y="25913"/>
                </a:cubicBezTo>
                <a:cubicBezTo>
                  <a:pt x="616954" y="28227"/>
                  <a:pt x="620573" y="31485"/>
                  <a:pt x="623316" y="35438"/>
                </a:cubicBezTo>
                <a:lnTo>
                  <a:pt x="623316" y="24674"/>
                </a:lnTo>
                <a:lnTo>
                  <a:pt x="631127" y="24674"/>
                </a:lnTo>
                <a:lnTo>
                  <a:pt x="631127" y="85444"/>
                </a:lnTo>
                <a:lnTo>
                  <a:pt x="623412" y="85444"/>
                </a:lnTo>
                <a:lnTo>
                  <a:pt x="623412" y="74966"/>
                </a:lnTo>
                <a:cubicBezTo>
                  <a:pt x="620449" y="78700"/>
                  <a:pt x="616716" y="81758"/>
                  <a:pt x="612458" y="83920"/>
                </a:cubicBezTo>
                <a:cubicBezTo>
                  <a:pt x="608295" y="86015"/>
                  <a:pt x="603685" y="87063"/>
                  <a:pt x="599028" y="86968"/>
                </a:cubicBezTo>
                <a:cubicBezTo>
                  <a:pt x="590684" y="87015"/>
                  <a:pt x="582702" y="83558"/>
                  <a:pt x="577025" y="77443"/>
                </a:cubicBezTo>
                <a:cubicBezTo>
                  <a:pt x="570862" y="71480"/>
                  <a:pt x="567414" y="63251"/>
                  <a:pt x="567500" y="54678"/>
                </a:cubicBezTo>
                <a:cubicBezTo>
                  <a:pt x="567424" y="46220"/>
                  <a:pt x="570872" y="38105"/>
                  <a:pt x="577025" y="32294"/>
                </a:cubicBezTo>
                <a:cubicBezTo>
                  <a:pt x="582740" y="26122"/>
                  <a:pt x="590808" y="22655"/>
                  <a:pt x="599218" y="22769"/>
                </a:cubicBezTo>
                <a:close/>
                <a:moveTo>
                  <a:pt x="428911" y="22769"/>
                </a:moveTo>
                <a:cubicBezTo>
                  <a:pt x="433607" y="22712"/>
                  <a:pt x="438246" y="23788"/>
                  <a:pt x="442437" y="25912"/>
                </a:cubicBezTo>
                <a:cubicBezTo>
                  <a:pt x="446647" y="28227"/>
                  <a:pt x="450266" y="31484"/>
                  <a:pt x="453009" y="35437"/>
                </a:cubicBezTo>
                <a:lnTo>
                  <a:pt x="453009" y="24674"/>
                </a:lnTo>
                <a:lnTo>
                  <a:pt x="460820" y="24674"/>
                </a:lnTo>
                <a:lnTo>
                  <a:pt x="460820" y="85443"/>
                </a:lnTo>
                <a:lnTo>
                  <a:pt x="453105" y="85443"/>
                </a:lnTo>
                <a:lnTo>
                  <a:pt x="453105" y="74966"/>
                </a:lnTo>
                <a:cubicBezTo>
                  <a:pt x="450162" y="78719"/>
                  <a:pt x="446418" y="81786"/>
                  <a:pt x="442151" y="83919"/>
                </a:cubicBezTo>
                <a:cubicBezTo>
                  <a:pt x="437988" y="86015"/>
                  <a:pt x="433378" y="87063"/>
                  <a:pt x="428721" y="86967"/>
                </a:cubicBezTo>
                <a:cubicBezTo>
                  <a:pt x="420377" y="87015"/>
                  <a:pt x="412395" y="83557"/>
                  <a:pt x="406718" y="77442"/>
                </a:cubicBezTo>
                <a:cubicBezTo>
                  <a:pt x="400555" y="71480"/>
                  <a:pt x="397107" y="63250"/>
                  <a:pt x="397193" y="54677"/>
                </a:cubicBezTo>
                <a:cubicBezTo>
                  <a:pt x="397155" y="46229"/>
                  <a:pt x="400603" y="38132"/>
                  <a:pt x="406718" y="32294"/>
                </a:cubicBezTo>
                <a:cubicBezTo>
                  <a:pt x="412452" y="26141"/>
                  <a:pt x="420501" y="22683"/>
                  <a:pt x="428911" y="22769"/>
                </a:cubicBezTo>
                <a:close/>
                <a:moveTo>
                  <a:pt x="48863" y="1529"/>
                </a:moveTo>
                <a:lnTo>
                  <a:pt x="56674" y="1529"/>
                </a:lnTo>
                <a:lnTo>
                  <a:pt x="56674" y="85730"/>
                </a:lnTo>
                <a:lnTo>
                  <a:pt x="48863" y="85730"/>
                </a:lnTo>
                <a:close/>
                <a:moveTo>
                  <a:pt x="148209" y="1147"/>
                </a:moveTo>
                <a:lnTo>
                  <a:pt x="156020" y="1528"/>
                </a:lnTo>
                <a:lnTo>
                  <a:pt x="156020" y="85729"/>
                </a:lnTo>
                <a:lnTo>
                  <a:pt x="148305" y="85729"/>
                </a:lnTo>
                <a:lnTo>
                  <a:pt x="148305" y="75251"/>
                </a:lnTo>
                <a:cubicBezTo>
                  <a:pt x="145342" y="78985"/>
                  <a:pt x="141609" y="82042"/>
                  <a:pt x="137351" y="84205"/>
                </a:cubicBezTo>
                <a:cubicBezTo>
                  <a:pt x="133188" y="86300"/>
                  <a:pt x="128578" y="87348"/>
                  <a:pt x="123921" y="87253"/>
                </a:cubicBezTo>
                <a:cubicBezTo>
                  <a:pt x="115577" y="87300"/>
                  <a:pt x="107595" y="83843"/>
                  <a:pt x="101918" y="77728"/>
                </a:cubicBezTo>
                <a:cubicBezTo>
                  <a:pt x="95755" y="71765"/>
                  <a:pt x="92307" y="63535"/>
                  <a:pt x="92393" y="54963"/>
                </a:cubicBezTo>
                <a:cubicBezTo>
                  <a:pt x="92355" y="46514"/>
                  <a:pt x="95803" y="38418"/>
                  <a:pt x="101918" y="32579"/>
                </a:cubicBezTo>
                <a:cubicBezTo>
                  <a:pt x="107633" y="26407"/>
                  <a:pt x="115701" y="22940"/>
                  <a:pt x="124111" y="23054"/>
                </a:cubicBezTo>
                <a:cubicBezTo>
                  <a:pt x="128807" y="22997"/>
                  <a:pt x="133446" y="24073"/>
                  <a:pt x="137637" y="26197"/>
                </a:cubicBezTo>
                <a:cubicBezTo>
                  <a:pt x="141847" y="28512"/>
                  <a:pt x="145466" y="31769"/>
                  <a:pt x="148209" y="35722"/>
                </a:cubicBezTo>
                <a:close/>
                <a:moveTo>
                  <a:pt x="550450" y="4"/>
                </a:moveTo>
                <a:cubicBezTo>
                  <a:pt x="552183" y="-63"/>
                  <a:pt x="553850" y="633"/>
                  <a:pt x="555022" y="1909"/>
                </a:cubicBezTo>
                <a:cubicBezTo>
                  <a:pt x="556260" y="3109"/>
                  <a:pt x="556946" y="4757"/>
                  <a:pt x="556927" y="6481"/>
                </a:cubicBezTo>
                <a:cubicBezTo>
                  <a:pt x="556927" y="8167"/>
                  <a:pt x="556241" y="9786"/>
                  <a:pt x="555022" y="10958"/>
                </a:cubicBezTo>
                <a:cubicBezTo>
                  <a:pt x="553822" y="12196"/>
                  <a:pt x="552174" y="12882"/>
                  <a:pt x="550450" y="12863"/>
                </a:cubicBezTo>
                <a:cubicBezTo>
                  <a:pt x="548764" y="12863"/>
                  <a:pt x="547144" y="12177"/>
                  <a:pt x="545973" y="10958"/>
                </a:cubicBezTo>
                <a:cubicBezTo>
                  <a:pt x="544754" y="9786"/>
                  <a:pt x="544068" y="8167"/>
                  <a:pt x="544068" y="6481"/>
                </a:cubicBezTo>
                <a:cubicBezTo>
                  <a:pt x="544049" y="4757"/>
                  <a:pt x="544735" y="3109"/>
                  <a:pt x="545973" y="1909"/>
                </a:cubicBezTo>
                <a:cubicBezTo>
                  <a:pt x="547116" y="652"/>
                  <a:pt x="548754" y="-44"/>
                  <a:pt x="550450" y="4"/>
                </a:cubicBezTo>
                <a:close/>
                <a:moveTo>
                  <a:pt x="75628" y="4"/>
                </a:moveTo>
                <a:cubicBezTo>
                  <a:pt x="77362" y="-63"/>
                  <a:pt x="79029" y="633"/>
                  <a:pt x="80200" y="1909"/>
                </a:cubicBezTo>
                <a:cubicBezTo>
                  <a:pt x="81439" y="3109"/>
                  <a:pt x="82124" y="4757"/>
                  <a:pt x="82105" y="6481"/>
                </a:cubicBezTo>
                <a:cubicBezTo>
                  <a:pt x="82105" y="8167"/>
                  <a:pt x="81420" y="9786"/>
                  <a:pt x="80200" y="10958"/>
                </a:cubicBezTo>
                <a:cubicBezTo>
                  <a:pt x="79000" y="12196"/>
                  <a:pt x="77352" y="12882"/>
                  <a:pt x="75628" y="12863"/>
                </a:cubicBezTo>
                <a:cubicBezTo>
                  <a:pt x="73942" y="12863"/>
                  <a:pt x="72323" y="12177"/>
                  <a:pt x="71152" y="10958"/>
                </a:cubicBezTo>
                <a:cubicBezTo>
                  <a:pt x="69932" y="9786"/>
                  <a:pt x="69247" y="8167"/>
                  <a:pt x="69247" y="6481"/>
                </a:cubicBezTo>
                <a:cubicBezTo>
                  <a:pt x="69228" y="4757"/>
                  <a:pt x="69913" y="3109"/>
                  <a:pt x="71152" y="1909"/>
                </a:cubicBezTo>
                <a:cubicBezTo>
                  <a:pt x="72295" y="652"/>
                  <a:pt x="73933" y="-44"/>
                  <a:pt x="75628" y="4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6" name="Shape 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Google Shape;387;p21"/>
          <p:cNvSpPr txBox="1"/>
          <p:nvPr>
            <p:ph type="ctrTitle"/>
          </p:nvPr>
        </p:nvSpPr>
        <p:spPr>
          <a:xfrm>
            <a:off x="1830750" y="1832650"/>
            <a:ext cx="8515800" cy="3051000"/>
          </a:xfrm>
          <a:prstGeom prst="rect">
            <a:avLst/>
          </a:prstGeom>
        </p:spPr>
        <p:txBody>
          <a:bodyPr anchorCtr="0" anchor="b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10500"/>
              <a:t>School Bundle</a:t>
            </a:r>
            <a:endParaRPr sz="10500"/>
          </a:p>
        </p:txBody>
      </p:sp>
      <p:sp>
        <p:nvSpPr>
          <p:cNvPr id="388" name="Google Shape;388;p21"/>
          <p:cNvSpPr txBox="1"/>
          <p:nvPr>
            <p:ph idx="1" type="subTitle"/>
          </p:nvPr>
        </p:nvSpPr>
        <p:spPr>
          <a:xfrm>
            <a:off x="1122300" y="5039527"/>
            <a:ext cx="9932700" cy="7527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Templates for Education | Bundle 09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p30"/>
          <p:cNvSpPr txBox="1"/>
          <p:nvPr/>
        </p:nvSpPr>
        <p:spPr>
          <a:xfrm>
            <a:off x="580033" y="1472383"/>
            <a:ext cx="5382300" cy="2293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5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43" name="Google Shape;543;p30"/>
          <p:cNvSpPr txBox="1"/>
          <p:nvPr/>
        </p:nvSpPr>
        <p:spPr>
          <a:xfrm>
            <a:off x="6272983" y="1485110"/>
            <a:ext cx="5382300" cy="2293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5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44" name="Google Shape;544;p30"/>
          <p:cNvSpPr txBox="1"/>
          <p:nvPr/>
        </p:nvSpPr>
        <p:spPr>
          <a:xfrm>
            <a:off x="580033" y="4048768"/>
            <a:ext cx="5382300" cy="228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5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45" name="Google Shape;545;p30"/>
          <p:cNvSpPr txBox="1"/>
          <p:nvPr/>
        </p:nvSpPr>
        <p:spPr>
          <a:xfrm>
            <a:off x="6272983" y="4061424"/>
            <a:ext cx="5382300" cy="228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5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46" name="Google Shape;546;p30"/>
          <p:cNvSpPr txBox="1"/>
          <p:nvPr>
            <p:ph type="title"/>
          </p:nvPr>
        </p:nvSpPr>
        <p:spPr>
          <a:xfrm>
            <a:off x="647000" y="360167"/>
            <a:ext cx="10883100" cy="7635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is the Title.</a:t>
            </a:r>
            <a:endParaRPr/>
          </a:p>
        </p:txBody>
      </p:sp>
      <p:sp>
        <p:nvSpPr>
          <p:cNvPr id="547" name="Google Shape;547;p30"/>
          <p:cNvSpPr/>
          <p:nvPr/>
        </p:nvSpPr>
        <p:spPr>
          <a:xfrm>
            <a:off x="1602733" y="1288067"/>
            <a:ext cx="3336900" cy="341100"/>
          </a:xfrm>
          <a:prstGeom prst="roundRect">
            <a:avLst>
              <a:gd fmla="val 16667" name="adj"/>
            </a:avLst>
          </a:prstGeom>
          <a:solidFill>
            <a:schemeClr val="accent5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Short Stack"/>
                <a:ea typeface="Short Stack"/>
                <a:cs typeface="Short Stack"/>
                <a:sym typeface="Short Stack"/>
              </a:rPr>
              <a:t>Title One</a:t>
            </a:r>
            <a:endParaRPr sz="20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48" name="Google Shape;548;p30"/>
          <p:cNvSpPr/>
          <p:nvPr/>
        </p:nvSpPr>
        <p:spPr>
          <a:xfrm>
            <a:off x="1602733" y="3914333"/>
            <a:ext cx="3336900" cy="341100"/>
          </a:xfrm>
          <a:prstGeom prst="roundRect">
            <a:avLst>
              <a:gd fmla="val 16667" name="adj"/>
            </a:avLst>
          </a:prstGeom>
          <a:solidFill>
            <a:schemeClr val="accent6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Short Stack"/>
                <a:ea typeface="Short Stack"/>
                <a:cs typeface="Short Stack"/>
                <a:sym typeface="Short Stack"/>
              </a:rPr>
              <a:t>Title Three</a:t>
            </a:r>
            <a:endParaRPr sz="20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49" name="Google Shape;549;p30"/>
          <p:cNvSpPr/>
          <p:nvPr/>
        </p:nvSpPr>
        <p:spPr>
          <a:xfrm>
            <a:off x="7295683" y="1288067"/>
            <a:ext cx="3336900" cy="341100"/>
          </a:xfrm>
          <a:prstGeom prst="roundRect">
            <a:avLst>
              <a:gd fmla="val 16667" name="adj"/>
            </a:avLst>
          </a:prstGeom>
          <a:solidFill>
            <a:schemeClr val="accent4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Short Stack"/>
                <a:ea typeface="Short Stack"/>
                <a:cs typeface="Short Stack"/>
                <a:sym typeface="Short Stack"/>
              </a:rPr>
              <a:t>Title Two</a:t>
            </a:r>
            <a:endParaRPr sz="20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50" name="Google Shape;550;p30"/>
          <p:cNvSpPr/>
          <p:nvPr/>
        </p:nvSpPr>
        <p:spPr>
          <a:xfrm>
            <a:off x="7295683" y="3914333"/>
            <a:ext cx="3336900" cy="3411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Short Stack"/>
                <a:ea typeface="Short Stack"/>
                <a:cs typeface="Short Stack"/>
                <a:sym typeface="Short Stack"/>
              </a:rPr>
              <a:t>Title Four</a:t>
            </a:r>
            <a:endParaRPr sz="2000"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4" name="Shape 5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" name="Google Shape;555;p31"/>
          <p:cNvSpPr txBox="1"/>
          <p:nvPr>
            <p:ph type="title"/>
          </p:nvPr>
        </p:nvSpPr>
        <p:spPr>
          <a:xfrm>
            <a:off x="647000" y="360167"/>
            <a:ext cx="10883100" cy="7635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is the Title.</a:t>
            </a:r>
            <a:endParaRPr/>
          </a:p>
        </p:txBody>
      </p:sp>
      <p:sp>
        <p:nvSpPr>
          <p:cNvPr id="556" name="Google Shape;556;p31"/>
          <p:cNvSpPr txBox="1"/>
          <p:nvPr/>
        </p:nvSpPr>
        <p:spPr>
          <a:xfrm>
            <a:off x="568567" y="1786900"/>
            <a:ext cx="3518100" cy="445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5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57" name="Google Shape;557;p31"/>
          <p:cNvSpPr txBox="1"/>
          <p:nvPr/>
        </p:nvSpPr>
        <p:spPr>
          <a:xfrm>
            <a:off x="4349800" y="1786900"/>
            <a:ext cx="3486900" cy="445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5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58" name="Google Shape;558;p31"/>
          <p:cNvSpPr txBox="1"/>
          <p:nvPr/>
        </p:nvSpPr>
        <p:spPr>
          <a:xfrm>
            <a:off x="8091800" y="1786900"/>
            <a:ext cx="3573000" cy="445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5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59" name="Google Shape;559;p31"/>
          <p:cNvSpPr/>
          <p:nvPr/>
        </p:nvSpPr>
        <p:spPr>
          <a:xfrm>
            <a:off x="806667" y="1326967"/>
            <a:ext cx="3042000" cy="341100"/>
          </a:xfrm>
          <a:prstGeom prst="roundRect">
            <a:avLst>
              <a:gd fmla="val 16667" name="adj"/>
            </a:avLst>
          </a:prstGeom>
          <a:solidFill>
            <a:schemeClr val="accent5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Short Stack"/>
                <a:ea typeface="Short Stack"/>
                <a:cs typeface="Short Stack"/>
                <a:sym typeface="Short Stack"/>
              </a:rPr>
              <a:t>What do I know?</a:t>
            </a:r>
            <a:endParaRPr sz="17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60" name="Google Shape;560;p31"/>
          <p:cNvSpPr/>
          <p:nvPr/>
        </p:nvSpPr>
        <p:spPr>
          <a:xfrm>
            <a:off x="4575000" y="1326967"/>
            <a:ext cx="3042000" cy="3411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Short Stack"/>
                <a:ea typeface="Short Stack"/>
                <a:cs typeface="Short Stack"/>
                <a:sym typeface="Short Stack"/>
              </a:rPr>
              <a:t>What do I wonder?</a:t>
            </a:r>
            <a:endParaRPr sz="17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61" name="Google Shape;561;p31"/>
          <p:cNvSpPr/>
          <p:nvPr/>
        </p:nvSpPr>
        <p:spPr>
          <a:xfrm>
            <a:off x="8343333" y="1326967"/>
            <a:ext cx="3042000" cy="341100"/>
          </a:xfrm>
          <a:prstGeom prst="roundRect">
            <a:avLst>
              <a:gd fmla="val 16667" name="adj"/>
            </a:avLst>
          </a:prstGeom>
          <a:solidFill>
            <a:schemeClr val="accent3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Short Stack"/>
                <a:ea typeface="Short Stack"/>
                <a:cs typeface="Short Stack"/>
                <a:sym typeface="Short Stack"/>
              </a:rPr>
              <a:t>What have I learned?</a:t>
            </a:r>
            <a:endParaRPr sz="1700"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5" name="Shape 5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" name="Google Shape;566;p32"/>
          <p:cNvSpPr txBox="1"/>
          <p:nvPr>
            <p:ph type="title"/>
          </p:nvPr>
        </p:nvSpPr>
        <p:spPr>
          <a:xfrm>
            <a:off x="647000" y="360167"/>
            <a:ext cx="10883100" cy="7635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Vs. That.</a:t>
            </a:r>
            <a:endParaRPr/>
          </a:p>
        </p:txBody>
      </p:sp>
      <p:sp>
        <p:nvSpPr>
          <p:cNvPr id="567" name="Google Shape;567;p32"/>
          <p:cNvSpPr/>
          <p:nvPr/>
        </p:nvSpPr>
        <p:spPr>
          <a:xfrm>
            <a:off x="898017" y="1326967"/>
            <a:ext cx="4725300" cy="410700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900">
                <a:latin typeface="Short Stack"/>
                <a:ea typeface="Short Stack"/>
                <a:cs typeface="Short Stack"/>
                <a:sym typeface="Short Stack"/>
              </a:rPr>
              <a:t>Type something here</a:t>
            </a:r>
            <a:endParaRPr b="1" sz="19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68" name="Google Shape;568;p32"/>
          <p:cNvSpPr/>
          <p:nvPr/>
        </p:nvSpPr>
        <p:spPr>
          <a:xfrm>
            <a:off x="6582314" y="1326967"/>
            <a:ext cx="4725300" cy="410700"/>
          </a:xfrm>
          <a:prstGeom prst="roundRect">
            <a:avLst>
              <a:gd fmla="val 16667" name="adj"/>
            </a:avLst>
          </a:prstGeom>
          <a:solidFill>
            <a:schemeClr val="accent4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900">
                <a:latin typeface="Short Stack"/>
                <a:ea typeface="Short Stack"/>
                <a:cs typeface="Short Stack"/>
                <a:sym typeface="Short Stack"/>
              </a:rPr>
              <a:t>Type </a:t>
            </a:r>
            <a:r>
              <a:rPr b="1" lang="en" sz="1900">
                <a:latin typeface="Short Stack"/>
                <a:ea typeface="Short Stack"/>
                <a:cs typeface="Short Stack"/>
                <a:sym typeface="Short Stack"/>
              </a:rPr>
              <a:t>something</a:t>
            </a:r>
            <a:r>
              <a:rPr b="1" lang="en" sz="1900">
                <a:latin typeface="Short Stack"/>
                <a:ea typeface="Short Stack"/>
                <a:cs typeface="Short Stack"/>
                <a:sym typeface="Short Stack"/>
              </a:rPr>
              <a:t> here</a:t>
            </a:r>
            <a:endParaRPr b="1" sz="19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69" name="Google Shape;569;p32"/>
          <p:cNvSpPr txBox="1"/>
          <p:nvPr/>
        </p:nvSpPr>
        <p:spPr>
          <a:xfrm>
            <a:off x="591717" y="1786900"/>
            <a:ext cx="5337900" cy="457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5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70" name="Google Shape;570;p32"/>
          <p:cNvSpPr txBox="1"/>
          <p:nvPr/>
        </p:nvSpPr>
        <p:spPr>
          <a:xfrm>
            <a:off x="6276017" y="1786900"/>
            <a:ext cx="5337900" cy="457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500"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4" name="Shape 5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" name="Google Shape;575;p33"/>
          <p:cNvSpPr txBox="1"/>
          <p:nvPr>
            <p:ph type="title"/>
          </p:nvPr>
        </p:nvSpPr>
        <p:spPr>
          <a:xfrm>
            <a:off x="647000" y="360167"/>
            <a:ext cx="10883100" cy="7635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Free </a:t>
            </a:r>
            <a:r>
              <a:rPr lang="en"/>
              <a:t>Writing</a:t>
            </a:r>
            <a:r>
              <a:rPr lang="en"/>
              <a:t>.</a:t>
            </a:r>
            <a:endParaRPr/>
          </a:p>
        </p:txBody>
      </p:sp>
      <p:sp>
        <p:nvSpPr>
          <p:cNvPr id="576" name="Google Shape;576;p33"/>
          <p:cNvSpPr txBox="1"/>
          <p:nvPr/>
        </p:nvSpPr>
        <p:spPr>
          <a:xfrm>
            <a:off x="674283" y="1595783"/>
            <a:ext cx="10859700" cy="457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500"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0" name="Shape 5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" name="Google Shape;581;p34"/>
          <p:cNvSpPr txBox="1"/>
          <p:nvPr>
            <p:ph type="title"/>
          </p:nvPr>
        </p:nvSpPr>
        <p:spPr>
          <a:xfrm>
            <a:off x="647000" y="360167"/>
            <a:ext cx="10883100" cy="7635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Weekly Planner</a:t>
            </a:r>
            <a:endParaRPr/>
          </a:p>
        </p:txBody>
      </p:sp>
      <p:sp>
        <p:nvSpPr>
          <p:cNvPr id="582" name="Google Shape;582;p34"/>
          <p:cNvSpPr txBox="1"/>
          <p:nvPr/>
        </p:nvSpPr>
        <p:spPr>
          <a:xfrm>
            <a:off x="9584617" y="1705300"/>
            <a:ext cx="2073300" cy="325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83" name="Google Shape;583;p34"/>
          <p:cNvSpPr txBox="1"/>
          <p:nvPr/>
        </p:nvSpPr>
        <p:spPr>
          <a:xfrm>
            <a:off x="522900" y="5573100"/>
            <a:ext cx="11132400" cy="79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84" name="Google Shape;584;p34"/>
          <p:cNvSpPr txBox="1"/>
          <p:nvPr/>
        </p:nvSpPr>
        <p:spPr>
          <a:xfrm>
            <a:off x="7296983" y="1705300"/>
            <a:ext cx="2073300" cy="325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85" name="Google Shape;585;p34"/>
          <p:cNvSpPr txBox="1"/>
          <p:nvPr/>
        </p:nvSpPr>
        <p:spPr>
          <a:xfrm>
            <a:off x="5047367" y="1705300"/>
            <a:ext cx="2073300" cy="325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86" name="Google Shape;586;p34"/>
          <p:cNvSpPr txBox="1"/>
          <p:nvPr/>
        </p:nvSpPr>
        <p:spPr>
          <a:xfrm>
            <a:off x="522900" y="1705300"/>
            <a:ext cx="2073300" cy="325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87" name="Google Shape;587;p34"/>
          <p:cNvSpPr txBox="1"/>
          <p:nvPr/>
        </p:nvSpPr>
        <p:spPr>
          <a:xfrm>
            <a:off x="2810533" y="1705300"/>
            <a:ext cx="2073300" cy="325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1" name="Shape 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" name="Google Shape;592;p35"/>
          <p:cNvSpPr txBox="1"/>
          <p:nvPr/>
        </p:nvSpPr>
        <p:spPr>
          <a:xfrm>
            <a:off x="8100027" y="4771677"/>
            <a:ext cx="1664100" cy="155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93" name="Google Shape;593;p35"/>
          <p:cNvSpPr txBox="1"/>
          <p:nvPr/>
        </p:nvSpPr>
        <p:spPr>
          <a:xfrm>
            <a:off x="8100027" y="3028291"/>
            <a:ext cx="1664100" cy="155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94" name="Google Shape;594;p35"/>
          <p:cNvSpPr txBox="1"/>
          <p:nvPr/>
        </p:nvSpPr>
        <p:spPr>
          <a:xfrm>
            <a:off x="8100027" y="1284906"/>
            <a:ext cx="1664100" cy="155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95" name="Google Shape;595;p35"/>
          <p:cNvSpPr txBox="1"/>
          <p:nvPr/>
        </p:nvSpPr>
        <p:spPr>
          <a:xfrm>
            <a:off x="9979450" y="4789299"/>
            <a:ext cx="1664100" cy="155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96" name="Google Shape;596;p35"/>
          <p:cNvSpPr txBox="1"/>
          <p:nvPr/>
        </p:nvSpPr>
        <p:spPr>
          <a:xfrm>
            <a:off x="9979450" y="3045914"/>
            <a:ext cx="1664100" cy="155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97" name="Google Shape;597;p35"/>
          <p:cNvSpPr txBox="1"/>
          <p:nvPr/>
        </p:nvSpPr>
        <p:spPr>
          <a:xfrm>
            <a:off x="9979450" y="1302528"/>
            <a:ext cx="1664100" cy="155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98" name="Google Shape;598;p35"/>
          <p:cNvSpPr txBox="1"/>
          <p:nvPr/>
        </p:nvSpPr>
        <p:spPr>
          <a:xfrm>
            <a:off x="4333430" y="4754054"/>
            <a:ext cx="1664100" cy="155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99" name="Google Shape;599;p35"/>
          <p:cNvSpPr txBox="1"/>
          <p:nvPr/>
        </p:nvSpPr>
        <p:spPr>
          <a:xfrm>
            <a:off x="4333430" y="3010669"/>
            <a:ext cx="1664100" cy="155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00" name="Google Shape;600;p35"/>
          <p:cNvSpPr txBox="1"/>
          <p:nvPr/>
        </p:nvSpPr>
        <p:spPr>
          <a:xfrm>
            <a:off x="4333430" y="1267283"/>
            <a:ext cx="1664100" cy="155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01" name="Google Shape;601;p35"/>
          <p:cNvSpPr txBox="1"/>
          <p:nvPr/>
        </p:nvSpPr>
        <p:spPr>
          <a:xfrm>
            <a:off x="6212853" y="4771677"/>
            <a:ext cx="1664100" cy="155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02" name="Google Shape;602;p35"/>
          <p:cNvSpPr txBox="1"/>
          <p:nvPr/>
        </p:nvSpPr>
        <p:spPr>
          <a:xfrm>
            <a:off x="6212853" y="3028291"/>
            <a:ext cx="1664100" cy="155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03" name="Google Shape;603;p35"/>
          <p:cNvSpPr txBox="1"/>
          <p:nvPr/>
        </p:nvSpPr>
        <p:spPr>
          <a:xfrm>
            <a:off x="6212853" y="1284906"/>
            <a:ext cx="1664100" cy="155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04" name="Google Shape;604;p35"/>
          <p:cNvSpPr txBox="1"/>
          <p:nvPr/>
        </p:nvSpPr>
        <p:spPr>
          <a:xfrm>
            <a:off x="578833" y="4762865"/>
            <a:ext cx="1664100" cy="155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05" name="Google Shape;605;p35"/>
          <p:cNvSpPr txBox="1"/>
          <p:nvPr/>
        </p:nvSpPr>
        <p:spPr>
          <a:xfrm>
            <a:off x="578833" y="3019480"/>
            <a:ext cx="1664100" cy="155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06" name="Google Shape;606;p35"/>
          <p:cNvSpPr txBox="1"/>
          <p:nvPr/>
        </p:nvSpPr>
        <p:spPr>
          <a:xfrm>
            <a:off x="578833" y="1276095"/>
            <a:ext cx="1664100" cy="155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07" name="Google Shape;607;p35"/>
          <p:cNvSpPr txBox="1"/>
          <p:nvPr/>
        </p:nvSpPr>
        <p:spPr>
          <a:xfrm>
            <a:off x="2458257" y="4780488"/>
            <a:ext cx="1664100" cy="155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08" name="Google Shape;608;p35"/>
          <p:cNvSpPr txBox="1"/>
          <p:nvPr/>
        </p:nvSpPr>
        <p:spPr>
          <a:xfrm>
            <a:off x="2458257" y="3037103"/>
            <a:ext cx="1664100" cy="155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09" name="Google Shape;609;p35"/>
          <p:cNvSpPr txBox="1"/>
          <p:nvPr/>
        </p:nvSpPr>
        <p:spPr>
          <a:xfrm>
            <a:off x="2458257" y="1293717"/>
            <a:ext cx="1664100" cy="155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10" name="Google Shape;610;p35"/>
          <p:cNvSpPr txBox="1"/>
          <p:nvPr>
            <p:ph type="title"/>
          </p:nvPr>
        </p:nvSpPr>
        <p:spPr>
          <a:xfrm>
            <a:off x="647000" y="360167"/>
            <a:ext cx="10883100" cy="7635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Bingo!</a:t>
            </a:r>
            <a:endParaRPr/>
          </a:p>
        </p:txBody>
      </p:sp>
      <p:sp>
        <p:nvSpPr>
          <p:cNvPr id="611" name="Google Shape;611;p35"/>
          <p:cNvSpPr/>
          <p:nvPr/>
        </p:nvSpPr>
        <p:spPr>
          <a:xfrm>
            <a:off x="558392" y="1281246"/>
            <a:ext cx="1668350" cy="1622663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38100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chemeClr val="accent2"/>
                </a:solidFill>
                <a:latin typeface="Coiny"/>
              </a:rPr>
              <a:t>x</a:t>
            </a:r>
          </a:p>
        </p:txBody>
      </p:sp>
      <p:sp>
        <p:nvSpPr>
          <p:cNvPr id="612" name="Google Shape;612;p35"/>
          <p:cNvSpPr/>
          <p:nvPr/>
        </p:nvSpPr>
        <p:spPr>
          <a:xfrm>
            <a:off x="4329175" y="3007913"/>
            <a:ext cx="1668350" cy="1622663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38100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chemeClr val="accent6"/>
                </a:solidFill>
                <a:latin typeface="Coiny"/>
              </a:rPr>
              <a:t>x</a:t>
            </a:r>
          </a:p>
        </p:txBody>
      </p:sp>
      <p:sp>
        <p:nvSpPr>
          <p:cNvPr id="613" name="Google Shape;613;p35"/>
          <p:cNvSpPr/>
          <p:nvPr/>
        </p:nvSpPr>
        <p:spPr>
          <a:xfrm>
            <a:off x="8059075" y="1281246"/>
            <a:ext cx="1668350" cy="1622663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38100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chemeClr val="accent4"/>
                </a:solidFill>
                <a:latin typeface="Coiny"/>
              </a:rPr>
              <a:t>x</a:t>
            </a:r>
          </a:p>
        </p:txBody>
      </p:sp>
      <p:sp>
        <p:nvSpPr>
          <p:cNvPr id="614" name="Google Shape;614;p35"/>
          <p:cNvSpPr/>
          <p:nvPr/>
        </p:nvSpPr>
        <p:spPr>
          <a:xfrm>
            <a:off x="2458208" y="4724363"/>
            <a:ext cx="1668350" cy="1622663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38100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chemeClr val="accent1"/>
                </a:solidFill>
                <a:latin typeface="Coiny"/>
              </a:rPr>
              <a:t>x</a:t>
            </a:r>
          </a:p>
        </p:txBody>
      </p:sp>
      <p:sp>
        <p:nvSpPr>
          <p:cNvPr id="615" name="Google Shape;615;p35"/>
          <p:cNvSpPr/>
          <p:nvPr/>
        </p:nvSpPr>
        <p:spPr>
          <a:xfrm>
            <a:off x="8059075" y="4724363"/>
            <a:ext cx="1668350" cy="1622663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38100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chemeClr val="accent5"/>
                </a:solidFill>
                <a:latin typeface="Coiny"/>
              </a:rPr>
              <a:t>x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9" name="Shape 6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" name="Google Shape;620;p36"/>
          <p:cNvSpPr txBox="1"/>
          <p:nvPr>
            <p:ph type="title"/>
          </p:nvPr>
        </p:nvSpPr>
        <p:spPr>
          <a:xfrm>
            <a:off x="647000" y="360167"/>
            <a:ext cx="10883100" cy="7635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Station Rotation.</a:t>
            </a:r>
            <a:endParaRPr/>
          </a:p>
        </p:txBody>
      </p:sp>
      <p:sp>
        <p:nvSpPr>
          <p:cNvPr id="621" name="Google Shape;621;p36"/>
          <p:cNvSpPr/>
          <p:nvPr/>
        </p:nvSpPr>
        <p:spPr>
          <a:xfrm>
            <a:off x="2807183" y="2109633"/>
            <a:ext cx="2140500" cy="987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22" name="Google Shape;622;p36"/>
          <p:cNvSpPr/>
          <p:nvPr/>
        </p:nvSpPr>
        <p:spPr>
          <a:xfrm>
            <a:off x="2807183" y="3193376"/>
            <a:ext cx="2140500" cy="987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23" name="Google Shape;623;p36"/>
          <p:cNvSpPr/>
          <p:nvPr/>
        </p:nvSpPr>
        <p:spPr>
          <a:xfrm>
            <a:off x="2807183" y="4277119"/>
            <a:ext cx="2140500" cy="987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24" name="Google Shape;624;p36"/>
          <p:cNvSpPr/>
          <p:nvPr/>
        </p:nvSpPr>
        <p:spPr>
          <a:xfrm>
            <a:off x="2807183" y="5360911"/>
            <a:ext cx="2140500" cy="987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25" name="Google Shape;625;p36"/>
          <p:cNvSpPr/>
          <p:nvPr/>
        </p:nvSpPr>
        <p:spPr>
          <a:xfrm>
            <a:off x="5043927" y="2109633"/>
            <a:ext cx="2140500" cy="987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26" name="Google Shape;626;p36"/>
          <p:cNvSpPr/>
          <p:nvPr/>
        </p:nvSpPr>
        <p:spPr>
          <a:xfrm>
            <a:off x="5043927" y="3193376"/>
            <a:ext cx="2140500" cy="987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27" name="Google Shape;627;p36"/>
          <p:cNvSpPr/>
          <p:nvPr/>
        </p:nvSpPr>
        <p:spPr>
          <a:xfrm>
            <a:off x="5043927" y="4277119"/>
            <a:ext cx="2140500" cy="987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28" name="Google Shape;628;p36"/>
          <p:cNvSpPr/>
          <p:nvPr/>
        </p:nvSpPr>
        <p:spPr>
          <a:xfrm>
            <a:off x="5043927" y="5360911"/>
            <a:ext cx="2140500" cy="987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29" name="Google Shape;629;p36"/>
          <p:cNvSpPr/>
          <p:nvPr/>
        </p:nvSpPr>
        <p:spPr>
          <a:xfrm>
            <a:off x="7280671" y="2109633"/>
            <a:ext cx="2140500" cy="987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30" name="Google Shape;630;p36"/>
          <p:cNvSpPr/>
          <p:nvPr/>
        </p:nvSpPr>
        <p:spPr>
          <a:xfrm>
            <a:off x="7280671" y="3193376"/>
            <a:ext cx="2140500" cy="987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31" name="Google Shape;631;p36"/>
          <p:cNvSpPr/>
          <p:nvPr/>
        </p:nvSpPr>
        <p:spPr>
          <a:xfrm>
            <a:off x="7280671" y="4277119"/>
            <a:ext cx="2140500" cy="987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32" name="Google Shape;632;p36"/>
          <p:cNvSpPr/>
          <p:nvPr/>
        </p:nvSpPr>
        <p:spPr>
          <a:xfrm>
            <a:off x="7280671" y="5360911"/>
            <a:ext cx="2140500" cy="987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33" name="Google Shape;633;p36"/>
          <p:cNvSpPr/>
          <p:nvPr/>
        </p:nvSpPr>
        <p:spPr>
          <a:xfrm>
            <a:off x="9517415" y="2109633"/>
            <a:ext cx="2140500" cy="987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34" name="Google Shape;634;p36"/>
          <p:cNvSpPr/>
          <p:nvPr/>
        </p:nvSpPr>
        <p:spPr>
          <a:xfrm>
            <a:off x="9517415" y="3193376"/>
            <a:ext cx="2140500" cy="987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35" name="Google Shape;635;p36"/>
          <p:cNvSpPr/>
          <p:nvPr/>
        </p:nvSpPr>
        <p:spPr>
          <a:xfrm>
            <a:off x="9517415" y="4277119"/>
            <a:ext cx="2140500" cy="987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36" name="Google Shape;636;p36"/>
          <p:cNvSpPr/>
          <p:nvPr/>
        </p:nvSpPr>
        <p:spPr>
          <a:xfrm>
            <a:off x="9517415" y="5360911"/>
            <a:ext cx="2140500" cy="987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0" name="Shape 6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" name="Google Shape;641;p37"/>
          <p:cNvSpPr txBox="1"/>
          <p:nvPr>
            <p:ph type="title"/>
          </p:nvPr>
        </p:nvSpPr>
        <p:spPr>
          <a:xfrm>
            <a:off x="647000" y="360167"/>
            <a:ext cx="10883100" cy="7635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Bracket Challenge.</a:t>
            </a:r>
            <a:endParaRPr/>
          </a:p>
        </p:txBody>
      </p:sp>
      <p:sp>
        <p:nvSpPr>
          <p:cNvPr id="642" name="Google Shape;642;p37"/>
          <p:cNvSpPr/>
          <p:nvPr/>
        </p:nvSpPr>
        <p:spPr>
          <a:xfrm>
            <a:off x="423483" y="1165150"/>
            <a:ext cx="1273200" cy="4431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2"/>
                </a:solidFill>
                <a:latin typeface="Short Stack"/>
                <a:ea typeface="Short Stack"/>
                <a:cs typeface="Short Stack"/>
                <a:sym typeface="Short Stack"/>
              </a:rPr>
              <a:t>Something A</a:t>
            </a:r>
            <a:endParaRPr b="1" sz="12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43" name="Google Shape;643;p37"/>
          <p:cNvSpPr/>
          <p:nvPr/>
        </p:nvSpPr>
        <p:spPr>
          <a:xfrm>
            <a:off x="423483" y="1730711"/>
            <a:ext cx="1273200" cy="443100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2"/>
                </a:solidFill>
                <a:latin typeface="Short Stack"/>
                <a:ea typeface="Short Stack"/>
                <a:cs typeface="Short Stack"/>
                <a:sym typeface="Short Stack"/>
              </a:rPr>
              <a:t>Something B</a:t>
            </a:r>
            <a:endParaRPr b="1" sz="12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44" name="Google Shape;644;p37"/>
          <p:cNvSpPr/>
          <p:nvPr/>
        </p:nvSpPr>
        <p:spPr>
          <a:xfrm>
            <a:off x="423483" y="2567179"/>
            <a:ext cx="1273200" cy="443100"/>
          </a:xfrm>
          <a:prstGeom prst="roundRect">
            <a:avLst>
              <a:gd fmla="val 16667" name="adj"/>
            </a:avLst>
          </a:prstGeom>
          <a:solidFill>
            <a:schemeClr val="accent3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2"/>
                </a:solidFill>
                <a:latin typeface="Short Stack"/>
                <a:ea typeface="Short Stack"/>
                <a:cs typeface="Short Stack"/>
                <a:sym typeface="Short Stack"/>
              </a:rPr>
              <a:t>Something C</a:t>
            </a:r>
            <a:endParaRPr b="1" sz="12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45" name="Google Shape;645;p37"/>
          <p:cNvSpPr/>
          <p:nvPr/>
        </p:nvSpPr>
        <p:spPr>
          <a:xfrm>
            <a:off x="423483" y="3116459"/>
            <a:ext cx="1273200" cy="443100"/>
          </a:xfrm>
          <a:prstGeom prst="roundRect">
            <a:avLst>
              <a:gd fmla="val 16667" name="adj"/>
            </a:avLst>
          </a:prstGeom>
          <a:solidFill>
            <a:schemeClr val="accent4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2"/>
                </a:solidFill>
                <a:latin typeface="Short Stack"/>
                <a:ea typeface="Short Stack"/>
                <a:cs typeface="Short Stack"/>
                <a:sym typeface="Short Stack"/>
              </a:rPr>
              <a:t>Something D</a:t>
            </a:r>
            <a:endParaRPr b="1" sz="12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46" name="Google Shape;646;p37"/>
          <p:cNvSpPr/>
          <p:nvPr/>
        </p:nvSpPr>
        <p:spPr>
          <a:xfrm>
            <a:off x="423483" y="4534830"/>
            <a:ext cx="1273200" cy="443100"/>
          </a:xfrm>
          <a:prstGeom prst="roundRect">
            <a:avLst>
              <a:gd fmla="val 16667" name="adj"/>
            </a:avLst>
          </a:prstGeom>
          <a:solidFill>
            <a:schemeClr val="accent6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2"/>
                </a:solidFill>
                <a:latin typeface="Short Stack"/>
                <a:ea typeface="Short Stack"/>
                <a:cs typeface="Short Stack"/>
                <a:sym typeface="Short Stack"/>
              </a:rPr>
              <a:t>Something F</a:t>
            </a:r>
            <a:endParaRPr b="1" sz="12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47" name="Google Shape;647;p37"/>
          <p:cNvSpPr/>
          <p:nvPr/>
        </p:nvSpPr>
        <p:spPr>
          <a:xfrm>
            <a:off x="423483" y="3969269"/>
            <a:ext cx="1273200" cy="443100"/>
          </a:xfrm>
          <a:prstGeom prst="roundRect">
            <a:avLst>
              <a:gd fmla="val 16667" name="adj"/>
            </a:avLst>
          </a:prstGeom>
          <a:solidFill>
            <a:schemeClr val="accent5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2"/>
                </a:solidFill>
                <a:latin typeface="Short Stack"/>
                <a:ea typeface="Short Stack"/>
                <a:cs typeface="Short Stack"/>
                <a:sym typeface="Short Stack"/>
              </a:rPr>
              <a:t>Something E</a:t>
            </a:r>
            <a:endParaRPr b="1" sz="12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48" name="Google Shape;648;p37"/>
          <p:cNvSpPr/>
          <p:nvPr/>
        </p:nvSpPr>
        <p:spPr>
          <a:xfrm>
            <a:off x="423483" y="5920578"/>
            <a:ext cx="1273200" cy="443100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2"/>
                </a:solidFill>
                <a:latin typeface="Short Stack"/>
                <a:ea typeface="Short Stack"/>
                <a:cs typeface="Short Stack"/>
                <a:sym typeface="Short Stack"/>
              </a:rPr>
              <a:t>Something H</a:t>
            </a:r>
            <a:endParaRPr b="1" sz="12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49" name="Google Shape;649;p37"/>
          <p:cNvSpPr/>
          <p:nvPr/>
        </p:nvSpPr>
        <p:spPr>
          <a:xfrm>
            <a:off x="423483" y="5371299"/>
            <a:ext cx="1273200" cy="4431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2"/>
                </a:solidFill>
                <a:latin typeface="Short Stack"/>
                <a:ea typeface="Short Stack"/>
                <a:cs typeface="Short Stack"/>
                <a:sym typeface="Short Stack"/>
              </a:rPr>
              <a:t>Something G</a:t>
            </a:r>
            <a:endParaRPr b="1" sz="12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50" name="Google Shape;650;p37"/>
          <p:cNvSpPr/>
          <p:nvPr/>
        </p:nvSpPr>
        <p:spPr>
          <a:xfrm flipH="1">
            <a:off x="10512433" y="5920578"/>
            <a:ext cx="1273200" cy="443100"/>
          </a:xfrm>
          <a:prstGeom prst="roundRect">
            <a:avLst>
              <a:gd fmla="val 16667" name="adj"/>
            </a:avLst>
          </a:prstGeom>
          <a:solidFill>
            <a:schemeClr val="accent6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2"/>
                </a:solidFill>
                <a:latin typeface="Short Stack"/>
                <a:ea typeface="Short Stack"/>
                <a:cs typeface="Short Stack"/>
                <a:sym typeface="Short Stack"/>
              </a:rPr>
              <a:t>Something P</a:t>
            </a:r>
            <a:endParaRPr b="1" sz="12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51" name="Google Shape;651;p37"/>
          <p:cNvSpPr/>
          <p:nvPr/>
        </p:nvSpPr>
        <p:spPr>
          <a:xfrm flipH="1">
            <a:off x="10512433" y="5387648"/>
            <a:ext cx="1273200" cy="443100"/>
          </a:xfrm>
          <a:prstGeom prst="roundRect">
            <a:avLst>
              <a:gd fmla="val 16667" name="adj"/>
            </a:avLst>
          </a:prstGeom>
          <a:solidFill>
            <a:schemeClr val="accent3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2"/>
                </a:solidFill>
                <a:latin typeface="Short Stack"/>
                <a:ea typeface="Short Stack"/>
                <a:cs typeface="Short Stack"/>
                <a:sym typeface="Short Stack"/>
              </a:rPr>
              <a:t>Something O</a:t>
            </a:r>
            <a:endParaRPr b="1" sz="12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52" name="Google Shape;652;p37"/>
          <p:cNvSpPr/>
          <p:nvPr/>
        </p:nvSpPr>
        <p:spPr>
          <a:xfrm flipH="1">
            <a:off x="10512433" y="4518549"/>
            <a:ext cx="1273200" cy="443100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2"/>
                </a:solidFill>
                <a:latin typeface="Short Stack"/>
                <a:ea typeface="Short Stack"/>
                <a:cs typeface="Short Stack"/>
                <a:sym typeface="Short Stack"/>
              </a:rPr>
              <a:t>Something N</a:t>
            </a:r>
            <a:endParaRPr b="1" sz="12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53" name="Google Shape;653;p37"/>
          <p:cNvSpPr/>
          <p:nvPr/>
        </p:nvSpPr>
        <p:spPr>
          <a:xfrm flipH="1">
            <a:off x="10512433" y="3969269"/>
            <a:ext cx="1273200" cy="443100"/>
          </a:xfrm>
          <a:prstGeom prst="roundRect">
            <a:avLst>
              <a:gd fmla="val 16667" name="adj"/>
            </a:avLst>
          </a:prstGeom>
          <a:solidFill>
            <a:schemeClr val="accent4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2"/>
                </a:solidFill>
                <a:latin typeface="Short Stack"/>
                <a:ea typeface="Short Stack"/>
                <a:cs typeface="Short Stack"/>
                <a:sym typeface="Short Stack"/>
              </a:rPr>
              <a:t>Something M</a:t>
            </a:r>
            <a:endParaRPr b="1" sz="12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54" name="Google Shape;654;p37"/>
          <p:cNvSpPr/>
          <p:nvPr/>
        </p:nvSpPr>
        <p:spPr>
          <a:xfrm flipH="1">
            <a:off x="10512433" y="2550898"/>
            <a:ext cx="1273200" cy="4431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2"/>
                </a:solidFill>
                <a:latin typeface="Short Stack"/>
                <a:ea typeface="Short Stack"/>
                <a:cs typeface="Short Stack"/>
                <a:sym typeface="Short Stack"/>
              </a:rPr>
              <a:t>Something H</a:t>
            </a:r>
            <a:endParaRPr b="1" sz="12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55" name="Google Shape;655;p37"/>
          <p:cNvSpPr/>
          <p:nvPr/>
        </p:nvSpPr>
        <p:spPr>
          <a:xfrm flipH="1">
            <a:off x="10512433" y="3116459"/>
            <a:ext cx="1273200" cy="443100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2"/>
                </a:solidFill>
                <a:latin typeface="Short Stack"/>
                <a:ea typeface="Short Stack"/>
                <a:cs typeface="Short Stack"/>
                <a:sym typeface="Short Stack"/>
              </a:rPr>
              <a:t>Something  L</a:t>
            </a:r>
            <a:endParaRPr b="1" sz="12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56" name="Google Shape;656;p37"/>
          <p:cNvSpPr/>
          <p:nvPr/>
        </p:nvSpPr>
        <p:spPr>
          <a:xfrm flipH="1">
            <a:off x="10512433" y="1165150"/>
            <a:ext cx="1273200" cy="443100"/>
          </a:xfrm>
          <a:prstGeom prst="roundRect">
            <a:avLst>
              <a:gd fmla="val 16667" name="adj"/>
            </a:avLst>
          </a:prstGeom>
          <a:solidFill>
            <a:schemeClr val="accent4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2"/>
                </a:solidFill>
                <a:latin typeface="Short Stack"/>
                <a:ea typeface="Short Stack"/>
                <a:cs typeface="Short Stack"/>
                <a:sym typeface="Short Stack"/>
              </a:rPr>
              <a:t>Something   I</a:t>
            </a:r>
            <a:endParaRPr b="1" sz="12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57" name="Google Shape;657;p37"/>
          <p:cNvSpPr/>
          <p:nvPr/>
        </p:nvSpPr>
        <p:spPr>
          <a:xfrm flipH="1">
            <a:off x="10512433" y="1714429"/>
            <a:ext cx="1273200" cy="443100"/>
          </a:xfrm>
          <a:prstGeom prst="roundRect">
            <a:avLst>
              <a:gd fmla="val 16667" name="adj"/>
            </a:avLst>
          </a:prstGeom>
          <a:solidFill>
            <a:schemeClr val="accent6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2"/>
                </a:solidFill>
                <a:latin typeface="Short Stack"/>
                <a:ea typeface="Short Stack"/>
                <a:cs typeface="Short Stack"/>
                <a:sym typeface="Short Stack"/>
              </a:rPr>
              <a:t>Something  J</a:t>
            </a:r>
            <a:endParaRPr b="1" sz="12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58" name="Google Shape;658;p37"/>
          <p:cNvSpPr/>
          <p:nvPr/>
        </p:nvSpPr>
        <p:spPr>
          <a:xfrm>
            <a:off x="1998284" y="1508786"/>
            <a:ext cx="1273200" cy="4431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2"/>
                </a:solidFill>
                <a:latin typeface="Short Stack"/>
                <a:ea typeface="Short Stack"/>
                <a:cs typeface="Short Stack"/>
                <a:sym typeface="Short Stack"/>
              </a:rPr>
              <a:t>Something A</a:t>
            </a:r>
            <a:endParaRPr b="1" sz="12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59" name="Google Shape;659;p37"/>
          <p:cNvSpPr/>
          <p:nvPr/>
        </p:nvSpPr>
        <p:spPr>
          <a:xfrm flipH="1">
            <a:off x="8963033" y="2805517"/>
            <a:ext cx="1273200" cy="443100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2"/>
                </a:solidFill>
                <a:latin typeface="Short Stack"/>
                <a:ea typeface="Short Stack"/>
                <a:cs typeface="Short Stack"/>
                <a:sym typeface="Short Stack"/>
              </a:rPr>
              <a:t>Something  L</a:t>
            </a:r>
            <a:endParaRPr b="1" sz="12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60" name="Google Shape;660;p37"/>
          <p:cNvSpPr txBox="1"/>
          <p:nvPr/>
        </p:nvSpPr>
        <p:spPr>
          <a:xfrm>
            <a:off x="4872884" y="1681627"/>
            <a:ext cx="25179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500">
                <a:latin typeface="Short Stack"/>
                <a:ea typeface="Short Stack"/>
                <a:cs typeface="Short Stack"/>
                <a:sym typeface="Short Stack"/>
              </a:rPr>
              <a:t>Final Round!</a:t>
            </a:r>
            <a:endParaRPr b="1" sz="25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61" name="Google Shape;661;p37"/>
          <p:cNvSpPr/>
          <p:nvPr/>
        </p:nvSpPr>
        <p:spPr>
          <a:xfrm flipH="1">
            <a:off x="8963033" y="4277878"/>
            <a:ext cx="1273200" cy="443100"/>
          </a:xfrm>
          <a:prstGeom prst="roundRect">
            <a:avLst>
              <a:gd fmla="val 16667" name="adj"/>
            </a:avLst>
          </a:prstGeom>
          <a:solidFill>
            <a:schemeClr val="accent4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2"/>
                </a:solidFill>
                <a:latin typeface="Short Stack"/>
                <a:ea typeface="Short Stack"/>
                <a:cs typeface="Short Stack"/>
                <a:sym typeface="Short Stack"/>
              </a:rPr>
              <a:t>Something M</a:t>
            </a:r>
            <a:endParaRPr b="1" sz="12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5" name="Shape 6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6" name="Google Shape;666;p38"/>
          <p:cNvSpPr txBox="1"/>
          <p:nvPr>
            <p:ph type="title"/>
          </p:nvPr>
        </p:nvSpPr>
        <p:spPr>
          <a:xfrm>
            <a:off x="635250" y="377333"/>
            <a:ext cx="9223500" cy="11913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700"/>
              <a:buNone/>
            </a:pPr>
            <a:r>
              <a:rPr lang="en">
                <a:solidFill>
                  <a:schemeClr val="accent1"/>
                </a:solidFill>
              </a:rPr>
              <a:t>W</a:t>
            </a:r>
            <a:r>
              <a:rPr lang="en">
                <a:solidFill>
                  <a:schemeClr val="accent2"/>
                </a:solidFill>
              </a:rPr>
              <a:t>E</a:t>
            </a:r>
            <a:r>
              <a:rPr lang="en">
                <a:solidFill>
                  <a:schemeClr val="accent3"/>
                </a:solidFill>
              </a:rPr>
              <a:t>L</a:t>
            </a:r>
            <a:r>
              <a:rPr lang="en">
                <a:solidFill>
                  <a:schemeClr val="accent4"/>
                </a:solidFill>
              </a:rPr>
              <a:t>C</a:t>
            </a:r>
            <a:r>
              <a:rPr lang="en">
                <a:solidFill>
                  <a:schemeClr val="accent5"/>
                </a:solidFill>
              </a:rPr>
              <a:t>O</a:t>
            </a:r>
            <a:r>
              <a:rPr lang="en">
                <a:solidFill>
                  <a:schemeClr val="accent6"/>
                </a:solidFill>
              </a:rPr>
              <a:t>M</a:t>
            </a:r>
            <a:r>
              <a:rPr lang="en">
                <a:solidFill>
                  <a:schemeClr val="accent1"/>
                </a:solidFill>
              </a:rPr>
              <a:t>E</a:t>
            </a:r>
            <a:r>
              <a:rPr lang="en"/>
              <a:t> </a:t>
            </a:r>
            <a:r>
              <a:rPr lang="en">
                <a:solidFill>
                  <a:schemeClr val="accent2"/>
                </a:solidFill>
              </a:rPr>
              <a:t>T</a:t>
            </a:r>
            <a:r>
              <a:rPr lang="en">
                <a:solidFill>
                  <a:schemeClr val="accent3"/>
                </a:solidFill>
              </a:rPr>
              <a:t>O</a:t>
            </a:r>
            <a:r>
              <a:rPr lang="en"/>
              <a:t> </a:t>
            </a:r>
            <a:r>
              <a:rPr lang="en">
                <a:solidFill>
                  <a:schemeClr val="accent4"/>
                </a:solidFill>
              </a:rPr>
              <a:t>C</a:t>
            </a:r>
            <a:r>
              <a:rPr lang="en">
                <a:solidFill>
                  <a:schemeClr val="accent5"/>
                </a:solidFill>
              </a:rPr>
              <a:t>L</a:t>
            </a:r>
            <a:r>
              <a:rPr lang="en">
                <a:solidFill>
                  <a:schemeClr val="accent6"/>
                </a:solidFill>
              </a:rPr>
              <a:t>A</a:t>
            </a:r>
            <a:r>
              <a:rPr lang="en">
                <a:solidFill>
                  <a:schemeClr val="accent1"/>
                </a:solidFill>
              </a:rPr>
              <a:t>S</a:t>
            </a:r>
            <a:r>
              <a:rPr lang="en">
                <a:solidFill>
                  <a:schemeClr val="accent2"/>
                </a:solidFill>
              </a:rPr>
              <a:t>S</a:t>
            </a:r>
            <a:r>
              <a:rPr lang="en">
                <a:solidFill>
                  <a:schemeClr val="accent3"/>
                </a:solidFill>
              </a:rPr>
              <a:t>!</a:t>
            </a:r>
            <a:endParaRPr>
              <a:solidFill>
                <a:schemeClr val="accent3"/>
              </a:solidFill>
            </a:endParaRPr>
          </a:p>
        </p:txBody>
      </p:sp>
      <p:sp>
        <p:nvSpPr>
          <p:cNvPr id="667" name="Google Shape;667;p38"/>
          <p:cNvSpPr txBox="1"/>
          <p:nvPr>
            <p:ph idx="1" type="body"/>
          </p:nvPr>
        </p:nvSpPr>
        <p:spPr>
          <a:xfrm>
            <a:off x="698250" y="3247817"/>
            <a:ext cx="5085300" cy="3133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Lorem ipsum dolor sit amet, consectetuer adipiscing elit.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Aenean commodo ligula eget dolor.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Lorem ipsum dolor sit amet, consectetuer adipiscing elit.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Aenean commodo ligula eget dolor. Aenean massa.</a:t>
            </a:r>
            <a:endParaRPr/>
          </a:p>
        </p:txBody>
      </p:sp>
      <p:sp>
        <p:nvSpPr>
          <p:cNvPr id="668" name="Google Shape;668;p38"/>
          <p:cNvSpPr txBox="1"/>
          <p:nvPr>
            <p:ph idx="3" type="body"/>
          </p:nvPr>
        </p:nvSpPr>
        <p:spPr>
          <a:xfrm>
            <a:off x="6256000" y="2780667"/>
            <a:ext cx="5408400" cy="1390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Lorem ipsum dolor sit amet, consectetuer adipiscing elit.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Aenean commodo ligula eget dolor. Aenean massa.</a:t>
            </a:r>
            <a:endParaRPr/>
          </a:p>
        </p:txBody>
      </p:sp>
      <p:sp>
        <p:nvSpPr>
          <p:cNvPr id="669" name="Google Shape;669;p38"/>
          <p:cNvSpPr txBox="1"/>
          <p:nvPr>
            <p:ph idx="5" type="body"/>
          </p:nvPr>
        </p:nvSpPr>
        <p:spPr>
          <a:xfrm>
            <a:off x="6256000" y="5142864"/>
            <a:ext cx="5408400" cy="1390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Lorem ipsum dolor sit amet, consectetuer adipiscing elit.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Aenean commodo ligula eget dolor. </a:t>
            </a:r>
            <a:endParaRPr/>
          </a:p>
        </p:txBody>
      </p:sp>
      <p:sp>
        <p:nvSpPr>
          <p:cNvPr id="670" name="Google Shape;670;p38"/>
          <p:cNvSpPr/>
          <p:nvPr/>
        </p:nvSpPr>
        <p:spPr>
          <a:xfrm>
            <a:off x="10355767" y="286683"/>
            <a:ext cx="12024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30475" lIns="60950" spcFirstLastPara="1" rIns="60950" wrap="square" tIns="304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>
                <a:solidFill>
                  <a:schemeClr val="dk2"/>
                </a:solidFill>
                <a:latin typeface="Short Stack"/>
                <a:ea typeface="Short Stack"/>
                <a:cs typeface="Short Stack"/>
                <a:sym typeface="Short Stack"/>
              </a:rPr>
              <a:t>MARCH</a:t>
            </a:r>
            <a:endParaRPr b="1" sz="9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71" name="Google Shape;671;p38"/>
          <p:cNvSpPr/>
          <p:nvPr/>
        </p:nvSpPr>
        <p:spPr>
          <a:xfrm>
            <a:off x="10355767" y="652400"/>
            <a:ext cx="12024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0475" lIns="60950" spcFirstLastPara="1" rIns="60950" wrap="square" tIns="304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dk1"/>
                </a:solidFill>
                <a:latin typeface="Bagel Fat One"/>
                <a:ea typeface="Bagel Fat One"/>
                <a:cs typeface="Bagel Fat One"/>
                <a:sym typeface="Bagel Fat One"/>
              </a:rPr>
              <a:t>4</a:t>
            </a:r>
            <a:endParaRPr sz="4800">
              <a:solidFill>
                <a:schemeClr val="dk1"/>
              </a:solidFill>
              <a:latin typeface="Bagel Fat One"/>
              <a:ea typeface="Bagel Fat One"/>
              <a:cs typeface="Bagel Fat One"/>
              <a:sym typeface="Bagel Fat One"/>
            </a:endParaRPr>
          </a:p>
        </p:txBody>
      </p:sp>
      <p:sp>
        <p:nvSpPr>
          <p:cNvPr id="672" name="Google Shape;672;p38"/>
          <p:cNvSpPr/>
          <p:nvPr/>
        </p:nvSpPr>
        <p:spPr>
          <a:xfrm>
            <a:off x="10355767" y="1298450"/>
            <a:ext cx="12024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30475" lIns="60950" spcFirstLastPara="1" rIns="60950" wrap="square" tIns="304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dk2"/>
                </a:solidFill>
                <a:latin typeface="Short Stack"/>
                <a:ea typeface="Short Stack"/>
                <a:cs typeface="Short Stack"/>
                <a:sym typeface="Short Stack"/>
              </a:rPr>
              <a:t>Monday</a:t>
            </a:r>
            <a:endParaRPr sz="13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73" name="Google Shape;673;p38"/>
          <p:cNvSpPr/>
          <p:nvPr/>
        </p:nvSpPr>
        <p:spPr>
          <a:xfrm>
            <a:off x="698250" y="652775"/>
            <a:ext cx="8849040" cy="686924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38100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  <a:noFill/>
                <a:latin typeface="Bagel Fat One"/>
              </a:rPr>
              <a:t>WELCOME TO CLASS!</a:t>
            </a:r>
          </a:p>
        </p:txBody>
      </p:sp>
      <p:sp>
        <p:nvSpPr>
          <p:cNvPr id="674" name="Google Shape;674;p38"/>
          <p:cNvSpPr txBox="1"/>
          <p:nvPr>
            <p:ph idx="2" type="subTitle"/>
          </p:nvPr>
        </p:nvSpPr>
        <p:spPr>
          <a:xfrm>
            <a:off x="536750" y="2031975"/>
            <a:ext cx="5408400" cy="8409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AGENDA</a:t>
            </a:r>
            <a:endParaRPr/>
          </a:p>
        </p:txBody>
      </p:sp>
      <p:sp>
        <p:nvSpPr>
          <p:cNvPr id="675" name="Google Shape;675;p38"/>
          <p:cNvSpPr txBox="1"/>
          <p:nvPr>
            <p:ph idx="4" type="subTitle"/>
          </p:nvPr>
        </p:nvSpPr>
        <p:spPr>
          <a:xfrm>
            <a:off x="6256000" y="1998600"/>
            <a:ext cx="5408400" cy="7731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REMINDERS	</a:t>
            </a:r>
            <a:endParaRPr/>
          </a:p>
        </p:txBody>
      </p:sp>
      <p:sp>
        <p:nvSpPr>
          <p:cNvPr id="676" name="Google Shape;676;p38"/>
          <p:cNvSpPr txBox="1"/>
          <p:nvPr>
            <p:ph idx="6" type="subTitle"/>
          </p:nvPr>
        </p:nvSpPr>
        <p:spPr>
          <a:xfrm>
            <a:off x="6256000" y="4369702"/>
            <a:ext cx="5408400" cy="7731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YOUR TITLE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0" name="Shape 68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2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p22"/>
          <p:cNvSpPr txBox="1"/>
          <p:nvPr>
            <p:ph type="title"/>
          </p:nvPr>
        </p:nvSpPr>
        <p:spPr>
          <a:xfrm>
            <a:off x="911200" y="1046617"/>
            <a:ext cx="10369500" cy="881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700"/>
              <a:buNone/>
            </a:pPr>
            <a:r>
              <a:rPr lang="en"/>
              <a:t>This bundle includes the following layouts:</a:t>
            </a:r>
            <a:endParaRPr/>
          </a:p>
        </p:txBody>
      </p:sp>
      <p:sp>
        <p:nvSpPr>
          <p:cNvPr id="394" name="Google Shape;394;p22"/>
          <p:cNvSpPr txBox="1"/>
          <p:nvPr>
            <p:ph idx="1" type="body"/>
          </p:nvPr>
        </p:nvSpPr>
        <p:spPr>
          <a:xfrm>
            <a:off x="911207" y="1915016"/>
            <a:ext cx="10369500" cy="3877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/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✎"/>
            </a:pPr>
            <a:r>
              <a:rPr lang="en"/>
              <a:t>Frayer model</a:t>
            </a:r>
            <a:endParaRPr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✎"/>
            </a:pPr>
            <a:r>
              <a:rPr lang="en"/>
              <a:t>Weekly planner</a:t>
            </a:r>
            <a:endParaRPr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✎"/>
            </a:pPr>
            <a:r>
              <a:rPr lang="en"/>
              <a:t>Station rotation</a:t>
            </a:r>
            <a:endParaRPr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✎"/>
            </a:pPr>
            <a:r>
              <a:rPr lang="en"/>
              <a:t>Bingo</a:t>
            </a:r>
            <a:endParaRPr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✎"/>
            </a:pPr>
            <a:r>
              <a:rPr lang="en"/>
              <a:t>One, two, three and four blocks for analysis, comparisons and free writing</a:t>
            </a:r>
            <a:endParaRPr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✎"/>
            </a:pPr>
            <a:r>
              <a:rPr lang="en"/>
              <a:t>Class debate</a:t>
            </a:r>
            <a:endParaRPr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✎"/>
            </a:pPr>
            <a:r>
              <a:rPr lang="en"/>
              <a:t>Parts of a story</a:t>
            </a:r>
            <a:endParaRPr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✎"/>
            </a:pPr>
            <a:r>
              <a:rPr lang="en"/>
              <a:t>Collecting evidence</a:t>
            </a:r>
            <a:endParaRPr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✎"/>
            </a:pPr>
            <a:r>
              <a:rPr lang="en"/>
              <a:t>Cause and effect / Causes and consequences</a:t>
            </a:r>
            <a:endParaRPr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✎"/>
            </a:pPr>
            <a:r>
              <a:rPr lang="en"/>
              <a:t>Brain maps</a:t>
            </a:r>
            <a:endParaRPr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✎"/>
            </a:pPr>
            <a:r>
              <a:rPr lang="en"/>
              <a:t>Bracket Challenge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✎"/>
            </a:pPr>
            <a:r>
              <a:rPr lang="en"/>
              <a:t>Daily Agenda / Morning meeting</a:t>
            </a:r>
            <a:endParaRPr/>
          </a:p>
        </p:txBody>
      </p:sp>
      <p:sp>
        <p:nvSpPr>
          <p:cNvPr id="395" name="Google Shape;395;p22"/>
          <p:cNvSpPr txBox="1"/>
          <p:nvPr/>
        </p:nvSpPr>
        <p:spPr>
          <a:xfrm>
            <a:off x="65850" y="6288050"/>
            <a:ext cx="12074700" cy="47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highlight>
                  <a:schemeClr val="lt2"/>
                </a:highlight>
                <a:latin typeface="Questrial"/>
                <a:ea typeface="Questrial"/>
                <a:cs typeface="Questrial"/>
                <a:sym typeface="Questrial"/>
              </a:rPr>
              <a:t>*Use them in PowerPoint or Google Slides. Or customize them, save them as JPEG and use them in FigJam or Microsoft Whiteboard. - Or print them out if you prefer. - </a:t>
            </a:r>
            <a:endParaRPr sz="1200">
              <a:highlight>
                <a:schemeClr val="lt2"/>
              </a:highlight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9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23"/>
          <p:cNvSpPr txBox="1"/>
          <p:nvPr>
            <p:ph type="title"/>
          </p:nvPr>
        </p:nvSpPr>
        <p:spPr>
          <a:xfrm>
            <a:off x="647000" y="360167"/>
            <a:ext cx="10883100" cy="7635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is the Title.</a:t>
            </a:r>
            <a:endParaRPr/>
          </a:p>
        </p:txBody>
      </p:sp>
      <p:sp>
        <p:nvSpPr>
          <p:cNvPr id="401" name="Google Shape;401;p23"/>
          <p:cNvSpPr txBox="1"/>
          <p:nvPr/>
        </p:nvSpPr>
        <p:spPr>
          <a:xfrm>
            <a:off x="2889750" y="1322283"/>
            <a:ext cx="64125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2"/>
                </a:solidFill>
                <a:latin typeface="Short Stack"/>
                <a:ea typeface="Short Stack"/>
                <a:cs typeface="Short Stack"/>
                <a:sym typeface="Short Stack"/>
              </a:rPr>
              <a:t>Level I Title</a:t>
            </a:r>
            <a:endParaRPr b="1" sz="20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02" name="Google Shape;402;p23"/>
          <p:cNvSpPr txBox="1"/>
          <p:nvPr/>
        </p:nvSpPr>
        <p:spPr>
          <a:xfrm>
            <a:off x="674283" y="3339233"/>
            <a:ext cx="25002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chemeClr val="dk2"/>
                </a:solidFill>
                <a:latin typeface="Short Stack"/>
                <a:ea typeface="Short Stack"/>
                <a:cs typeface="Short Stack"/>
                <a:sym typeface="Short Stack"/>
              </a:rPr>
              <a:t>Level II Title</a:t>
            </a:r>
            <a:endParaRPr b="1" sz="17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03" name="Google Shape;403;p23"/>
          <p:cNvSpPr txBox="1"/>
          <p:nvPr/>
        </p:nvSpPr>
        <p:spPr>
          <a:xfrm>
            <a:off x="3457206" y="3339233"/>
            <a:ext cx="25002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chemeClr val="dk2"/>
                </a:solidFill>
                <a:latin typeface="Short Stack"/>
                <a:ea typeface="Short Stack"/>
                <a:cs typeface="Short Stack"/>
                <a:sym typeface="Short Stack"/>
              </a:rPr>
              <a:t>Level II Title</a:t>
            </a:r>
            <a:endParaRPr b="1" sz="17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04" name="Google Shape;404;p23"/>
          <p:cNvSpPr txBox="1"/>
          <p:nvPr/>
        </p:nvSpPr>
        <p:spPr>
          <a:xfrm>
            <a:off x="6207141" y="3339233"/>
            <a:ext cx="25002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chemeClr val="dk2"/>
                </a:solidFill>
                <a:latin typeface="Short Stack"/>
                <a:ea typeface="Short Stack"/>
                <a:cs typeface="Short Stack"/>
                <a:sym typeface="Short Stack"/>
              </a:rPr>
              <a:t>Level II Title</a:t>
            </a:r>
            <a:endParaRPr b="1" sz="17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05" name="Google Shape;405;p23"/>
          <p:cNvSpPr txBox="1"/>
          <p:nvPr/>
        </p:nvSpPr>
        <p:spPr>
          <a:xfrm>
            <a:off x="8990064" y="3339233"/>
            <a:ext cx="25002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chemeClr val="dk2"/>
                </a:solidFill>
                <a:latin typeface="Short Stack"/>
                <a:ea typeface="Short Stack"/>
                <a:cs typeface="Short Stack"/>
                <a:sym typeface="Short Stack"/>
              </a:rPr>
              <a:t>Level II Title</a:t>
            </a:r>
            <a:endParaRPr b="1" sz="17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06" name="Google Shape;406;p23"/>
          <p:cNvSpPr txBox="1"/>
          <p:nvPr/>
        </p:nvSpPr>
        <p:spPr>
          <a:xfrm>
            <a:off x="2201717" y="2148050"/>
            <a:ext cx="7802400" cy="592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chemeClr val="dk2"/>
                </a:solidFill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b="1" sz="17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07" name="Google Shape;407;p23"/>
          <p:cNvSpPr txBox="1"/>
          <p:nvPr/>
        </p:nvSpPr>
        <p:spPr>
          <a:xfrm>
            <a:off x="674283" y="4303900"/>
            <a:ext cx="2511300" cy="198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2"/>
                </a:solidFill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08" name="Google Shape;408;p23"/>
          <p:cNvSpPr txBox="1"/>
          <p:nvPr/>
        </p:nvSpPr>
        <p:spPr>
          <a:xfrm>
            <a:off x="3442550" y="4303900"/>
            <a:ext cx="2511300" cy="198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2"/>
                </a:solidFill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09" name="Google Shape;409;p23"/>
          <p:cNvSpPr txBox="1"/>
          <p:nvPr/>
        </p:nvSpPr>
        <p:spPr>
          <a:xfrm>
            <a:off x="6210817" y="4303900"/>
            <a:ext cx="2511300" cy="198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2"/>
                </a:solidFill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10" name="Google Shape;410;p23"/>
          <p:cNvSpPr txBox="1"/>
          <p:nvPr/>
        </p:nvSpPr>
        <p:spPr>
          <a:xfrm>
            <a:off x="8979084" y="4303900"/>
            <a:ext cx="2511300" cy="198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2"/>
                </a:solidFill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4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24"/>
          <p:cNvSpPr txBox="1"/>
          <p:nvPr>
            <p:ph type="title"/>
          </p:nvPr>
        </p:nvSpPr>
        <p:spPr>
          <a:xfrm>
            <a:off x="647000" y="360167"/>
            <a:ext cx="10883100" cy="7635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is the Title.</a:t>
            </a:r>
            <a:endParaRPr/>
          </a:p>
        </p:txBody>
      </p:sp>
      <p:sp>
        <p:nvSpPr>
          <p:cNvPr id="416" name="Google Shape;416;p24"/>
          <p:cNvSpPr txBox="1"/>
          <p:nvPr/>
        </p:nvSpPr>
        <p:spPr>
          <a:xfrm>
            <a:off x="1657067" y="1449283"/>
            <a:ext cx="88560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chemeClr val="dk2"/>
                </a:solidFill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b="1" sz="17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17" name="Google Shape;417;p24"/>
          <p:cNvSpPr txBox="1"/>
          <p:nvPr/>
        </p:nvSpPr>
        <p:spPr>
          <a:xfrm>
            <a:off x="444575" y="2406950"/>
            <a:ext cx="3550200" cy="6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18" name="Google Shape;418;p24"/>
          <p:cNvSpPr txBox="1"/>
          <p:nvPr/>
        </p:nvSpPr>
        <p:spPr>
          <a:xfrm>
            <a:off x="444575" y="3237244"/>
            <a:ext cx="3550200" cy="6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19" name="Google Shape;419;p24"/>
          <p:cNvSpPr txBox="1"/>
          <p:nvPr/>
        </p:nvSpPr>
        <p:spPr>
          <a:xfrm>
            <a:off x="444575" y="4067538"/>
            <a:ext cx="3550200" cy="6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1"/>
                </a:solidFill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solidFill>
                <a:schemeClr val="dk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20" name="Google Shape;420;p24"/>
          <p:cNvSpPr txBox="1"/>
          <p:nvPr/>
        </p:nvSpPr>
        <p:spPr>
          <a:xfrm>
            <a:off x="444575" y="4897832"/>
            <a:ext cx="3550200" cy="6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21" name="Google Shape;421;p24"/>
          <p:cNvSpPr txBox="1"/>
          <p:nvPr/>
        </p:nvSpPr>
        <p:spPr>
          <a:xfrm>
            <a:off x="444575" y="5728126"/>
            <a:ext cx="3550200" cy="6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22" name="Google Shape;422;p24"/>
          <p:cNvSpPr txBox="1"/>
          <p:nvPr/>
        </p:nvSpPr>
        <p:spPr>
          <a:xfrm>
            <a:off x="4309850" y="2457750"/>
            <a:ext cx="3550200" cy="60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23" name="Google Shape;423;p24"/>
          <p:cNvSpPr txBox="1"/>
          <p:nvPr/>
        </p:nvSpPr>
        <p:spPr>
          <a:xfrm>
            <a:off x="4309850" y="3273556"/>
            <a:ext cx="3550200" cy="60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24" name="Google Shape;424;p24"/>
          <p:cNvSpPr txBox="1"/>
          <p:nvPr/>
        </p:nvSpPr>
        <p:spPr>
          <a:xfrm>
            <a:off x="4309850" y="4089362"/>
            <a:ext cx="3550200" cy="60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1"/>
                </a:solidFill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solidFill>
                <a:schemeClr val="dk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25" name="Google Shape;425;p24"/>
          <p:cNvSpPr txBox="1"/>
          <p:nvPr/>
        </p:nvSpPr>
        <p:spPr>
          <a:xfrm>
            <a:off x="4309850" y="4905168"/>
            <a:ext cx="3550200" cy="60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26" name="Google Shape;426;p24"/>
          <p:cNvSpPr txBox="1"/>
          <p:nvPr/>
        </p:nvSpPr>
        <p:spPr>
          <a:xfrm>
            <a:off x="4309850" y="5720974"/>
            <a:ext cx="3550200" cy="60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27" name="Google Shape;427;p24"/>
          <p:cNvSpPr txBox="1"/>
          <p:nvPr/>
        </p:nvSpPr>
        <p:spPr>
          <a:xfrm>
            <a:off x="8228900" y="2457750"/>
            <a:ext cx="3550200" cy="60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28" name="Google Shape;428;p24"/>
          <p:cNvSpPr txBox="1"/>
          <p:nvPr/>
        </p:nvSpPr>
        <p:spPr>
          <a:xfrm>
            <a:off x="8228900" y="3273530"/>
            <a:ext cx="3550200" cy="60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29" name="Google Shape;429;p24"/>
          <p:cNvSpPr txBox="1"/>
          <p:nvPr/>
        </p:nvSpPr>
        <p:spPr>
          <a:xfrm>
            <a:off x="8228900" y="4089309"/>
            <a:ext cx="3550200" cy="60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1"/>
                </a:solidFill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solidFill>
                <a:schemeClr val="dk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30" name="Google Shape;430;p24"/>
          <p:cNvSpPr txBox="1"/>
          <p:nvPr/>
        </p:nvSpPr>
        <p:spPr>
          <a:xfrm>
            <a:off x="8228900" y="4905089"/>
            <a:ext cx="3550200" cy="60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31" name="Google Shape;431;p24"/>
          <p:cNvSpPr txBox="1"/>
          <p:nvPr/>
        </p:nvSpPr>
        <p:spPr>
          <a:xfrm>
            <a:off x="8228900" y="5720869"/>
            <a:ext cx="3550200" cy="60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5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Google Shape;436;p25"/>
          <p:cNvSpPr txBox="1"/>
          <p:nvPr>
            <p:ph type="title"/>
          </p:nvPr>
        </p:nvSpPr>
        <p:spPr>
          <a:xfrm>
            <a:off x="647000" y="360167"/>
            <a:ext cx="10883100" cy="7635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Cause and Effect.</a:t>
            </a:r>
            <a:endParaRPr/>
          </a:p>
        </p:txBody>
      </p:sp>
      <p:sp>
        <p:nvSpPr>
          <p:cNvPr id="437" name="Google Shape;437;p25"/>
          <p:cNvSpPr txBox="1"/>
          <p:nvPr/>
        </p:nvSpPr>
        <p:spPr>
          <a:xfrm>
            <a:off x="493833" y="1393683"/>
            <a:ext cx="40932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2"/>
                </a:solidFill>
                <a:latin typeface="Short Stack"/>
                <a:ea typeface="Short Stack"/>
                <a:cs typeface="Short Stack"/>
                <a:sym typeface="Short Stack"/>
              </a:rPr>
              <a:t>Cause</a:t>
            </a:r>
            <a:endParaRPr b="1" sz="20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38" name="Google Shape;438;p25"/>
          <p:cNvSpPr txBox="1"/>
          <p:nvPr/>
        </p:nvSpPr>
        <p:spPr>
          <a:xfrm>
            <a:off x="5091883" y="1393683"/>
            <a:ext cx="65955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2"/>
                </a:solidFill>
                <a:latin typeface="Short Stack"/>
                <a:ea typeface="Short Stack"/>
                <a:cs typeface="Short Stack"/>
                <a:sym typeface="Short Stack"/>
              </a:rPr>
              <a:t>E</a:t>
            </a:r>
            <a:r>
              <a:rPr b="1" lang="en" sz="2000">
                <a:solidFill>
                  <a:schemeClr val="dk2"/>
                </a:solidFill>
                <a:latin typeface="Short Stack"/>
                <a:ea typeface="Short Stack"/>
                <a:cs typeface="Short Stack"/>
                <a:sym typeface="Short Stack"/>
              </a:rPr>
              <a:t>ffect #1</a:t>
            </a:r>
            <a:endParaRPr b="1" sz="20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39" name="Google Shape;439;p25"/>
          <p:cNvSpPr txBox="1"/>
          <p:nvPr/>
        </p:nvSpPr>
        <p:spPr>
          <a:xfrm>
            <a:off x="5091847" y="3224577"/>
            <a:ext cx="65955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2"/>
                </a:solidFill>
                <a:latin typeface="Short Stack"/>
                <a:ea typeface="Short Stack"/>
                <a:cs typeface="Short Stack"/>
                <a:sym typeface="Short Stack"/>
              </a:rPr>
              <a:t>E</a:t>
            </a:r>
            <a:r>
              <a:rPr b="1" lang="en" sz="2000">
                <a:solidFill>
                  <a:schemeClr val="dk2"/>
                </a:solidFill>
                <a:latin typeface="Short Stack"/>
                <a:ea typeface="Short Stack"/>
                <a:cs typeface="Short Stack"/>
                <a:sym typeface="Short Stack"/>
              </a:rPr>
              <a:t>ffect #2</a:t>
            </a:r>
            <a:endParaRPr b="1" sz="20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40" name="Google Shape;440;p25"/>
          <p:cNvSpPr txBox="1"/>
          <p:nvPr/>
        </p:nvSpPr>
        <p:spPr>
          <a:xfrm>
            <a:off x="5091847" y="5055464"/>
            <a:ext cx="65955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2"/>
                </a:solidFill>
                <a:latin typeface="Short Stack"/>
                <a:ea typeface="Short Stack"/>
                <a:cs typeface="Short Stack"/>
                <a:sym typeface="Short Stack"/>
              </a:rPr>
              <a:t>E</a:t>
            </a:r>
            <a:r>
              <a:rPr b="1" lang="en" sz="2000">
                <a:solidFill>
                  <a:schemeClr val="dk2"/>
                </a:solidFill>
                <a:latin typeface="Short Stack"/>
                <a:ea typeface="Short Stack"/>
                <a:cs typeface="Short Stack"/>
                <a:sym typeface="Short Stack"/>
              </a:rPr>
              <a:t>ffect #3</a:t>
            </a:r>
            <a:endParaRPr b="1" sz="20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41" name="Google Shape;441;p25"/>
          <p:cNvSpPr txBox="1"/>
          <p:nvPr/>
        </p:nvSpPr>
        <p:spPr>
          <a:xfrm>
            <a:off x="529033" y="1819117"/>
            <a:ext cx="4093200" cy="444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42" name="Google Shape;442;p25"/>
          <p:cNvSpPr txBox="1"/>
          <p:nvPr/>
        </p:nvSpPr>
        <p:spPr>
          <a:xfrm>
            <a:off x="5127534" y="1768317"/>
            <a:ext cx="6559800" cy="89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43" name="Google Shape;443;p25"/>
          <p:cNvSpPr txBox="1"/>
          <p:nvPr/>
        </p:nvSpPr>
        <p:spPr>
          <a:xfrm>
            <a:off x="5091883" y="3597059"/>
            <a:ext cx="6559800" cy="89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44" name="Google Shape;444;p25"/>
          <p:cNvSpPr txBox="1"/>
          <p:nvPr/>
        </p:nvSpPr>
        <p:spPr>
          <a:xfrm>
            <a:off x="5127534" y="5375001"/>
            <a:ext cx="6559800" cy="89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8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26"/>
          <p:cNvSpPr txBox="1"/>
          <p:nvPr>
            <p:ph type="title"/>
          </p:nvPr>
        </p:nvSpPr>
        <p:spPr>
          <a:xfrm>
            <a:off x="647000" y="360167"/>
            <a:ext cx="10883100" cy="7635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Collect Evidence.</a:t>
            </a:r>
            <a:endParaRPr/>
          </a:p>
        </p:txBody>
      </p:sp>
      <p:sp>
        <p:nvSpPr>
          <p:cNvPr id="450" name="Google Shape;450;p26"/>
          <p:cNvSpPr txBox="1"/>
          <p:nvPr/>
        </p:nvSpPr>
        <p:spPr>
          <a:xfrm flipH="1">
            <a:off x="7594134" y="1393683"/>
            <a:ext cx="40932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2"/>
                </a:solidFill>
                <a:latin typeface="Short Stack"/>
                <a:ea typeface="Short Stack"/>
                <a:cs typeface="Short Stack"/>
                <a:sym typeface="Short Stack"/>
              </a:rPr>
              <a:t>Conclusion</a:t>
            </a:r>
            <a:endParaRPr b="1" sz="20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51" name="Google Shape;451;p26"/>
          <p:cNvSpPr txBox="1"/>
          <p:nvPr/>
        </p:nvSpPr>
        <p:spPr>
          <a:xfrm flipH="1">
            <a:off x="493784" y="1393683"/>
            <a:ext cx="65955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2"/>
                </a:solidFill>
                <a:latin typeface="Short Stack"/>
                <a:ea typeface="Short Stack"/>
                <a:cs typeface="Short Stack"/>
                <a:sym typeface="Short Stack"/>
              </a:rPr>
              <a:t>Evidence</a:t>
            </a:r>
            <a:r>
              <a:rPr b="1" lang="en" sz="2000">
                <a:solidFill>
                  <a:schemeClr val="dk2"/>
                </a:solidFill>
                <a:latin typeface="Short Stack"/>
                <a:ea typeface="Short Stack"/>
                <a:cs typeface="Short Stack"/>
                <a:sym typeface="Short Stack"/>
              </a:rPr>
              <a:t> #1</a:t>
            </a:r>
            <a:endParaRPr b="1" sz="20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52" name="Google Shape;452;p26"/>
          <p:cNvSpPr txBox="1"/>
          <p:nvPr/>
        </p:nvSpPr>
        <p:spPr>
          <a:xfrm flipH="1">
            <a:off x="493821" y="3224577"/>
            <a:ext cx="65955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2"/>
                </a:solidFill>
                <a:latin typeface="Short Stack"/>
                <a:ea typeface="Short Stack"/>
                <a:cs typeface="Short Stack"/>
                <a:sym typeface="Short Stack"/>
              </a:rPr>
              <a:t>Evidence</a:t>
            </a:r>
            <a:r>
              <a:rPr b="1" lang="en" sz="2000">
                <a:solidFill>
                  <a:schemeClr val="dk2"/>
                </a:solidFill>
                <a:latin typeface="Short Stack"/>
                <a:ea typeface="Short Stack"/>
                <a:cs typeface="Short Stack"/>
                <a:sym typeface="Short Stack"/>
              </a:rPr>
              <a:t> #2</a:t>
            </a:r>
            <a:endParaRPr b="1" sz="20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53" name="Google Shape;453;p26"/>
          <p:cNvSpPr txBox="1"/>
          <p:nvPr/>
        </p:nvSpPr>
        <p:spPr>
          <a:xfrm flipH="1">
            <a:off x="493820" y="5055464"/>
            <a:ext cx="65955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2"/>
                </a:solidFill>
                <a:latin typeface="Short Stack"/>
                <a:ea typeface="Short Stack"/>
                <a:cs typeface="Short Stack"/>
                <a:sym typeface="Short Stack"/>
              </a:rPr>
              <a:t>Evidence</a:t>
            </a:r>
            <a:r>
              <a:rPr b="1" lang="en" sz="2000">
                <a:solidFill>
                  <a:schemeClr val="dk2"/>
                </a:solidFill>
                <a:latin typeface="Short Stack"/>
                <a:ea typeface="Short Stack"/>
                <a:cs typeface="Short Stack"/>
                <a:sym typeface="Short Stack"/>
              </a:rPr>
              <a:t> #3</a:t>
            </a:r>
            <a:endParaRPr b="1" sz="20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54" name="Google Shape;454;p26"/>
          <p:cNvSpPr txBox="1"/>
          <p:nvPr/>
        </p:nvSpPr>
        <p:spPr>
          <a:xfrm flipH="1">
            <a:off x="7558934" y="1819117"/>
            <a:ext cx="4093200" cy="444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55" name="Google Shape;455;p26"/>
          <p:cNvSpPr txBox="1"/>
          <p:nvPr/>
        </p:nvSpPr>
        <p:spPr>
          <a:xfrm flipH="1">
            <a:off x="493833" y="1768317"/>
            <a:ext cx="6559800" cy="89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56" name="Google Shape;456;p26"/>
          <p:cNvSpPr txBox="1"/>
          <p:nvPr/>
        </p:nvSpPr>
        <p:spPr>
          <a:xfrm flipH="1">
            <a:off x="529484" y="3597059"/>
            <a:ext cx="6559800" cy="89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57" name="Google Shape;457;p26"/>
          <p:cNvSpPr txBox="1"/>
          <p:nvPr/>
        </p:nvSpPr>
        <p:spPr>
          <a:xfrm flipH="1">
            <a:off x="493833" y="5375001"/>
            <a:ext cx="6559800" cy="89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300"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Google Shape;462;p27"/>
          <p:cNvSpPr txBox="1"/>
          <p:nvPr>
            <p:ph type="title"/>
          </p:nvPr>
        </p:nvSpPr>
        <p:spPr>
          <a:xfrm>
            <a:off x="647000" y="360167"/>
            <a:ext cx="10883100" cy="7635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Retelling a Story.</a:t>
            </a:r>
            <a:endParaRPr/>
          </a:p>
        </p:txBody>
      </p:sp>
      <p:sp>
        <p:nvSpPr>
          <p:cNvPr id="463" name="Google Shape;463;p27"/>
          <p:cNvSpPr txBox="1"/>
          <p:nvPr/>
        </p:nvSpPr>
        <p:spPr>
          <a:xfrm flipH="1">
            <a:off x="719983" y="1599784"/>
            <a:ext cx="10760700" cy="126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5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64" name="Google Shape;464;p27"/>
          <p:cNvSpPr txBox="1"/>
          <p:nvPr/>
        </p:nvSpPr>
        <p:spPr>
          <a:xfrm flipH="1">
            <a:off x="745883" y="3363201"/>
            <a:ext cx="10760700" cy="126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5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65" name="Google Shape;465;p27"/>
          <p:cNvSpPr txBox="1"/>
          <p:nvPr/>
        </p:nvSpPr>
        <p:spPr>
          <a:xfrm flipH="1">
            <a:off x="745883" y="5126634"/>
            <a:ext cx="10760700" cy="126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5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66" name="Google Shape;466;p27"/>
          <p:cNvSpPr/>
          <p:nvPr/>
        </p:nvSpPr>
        <p:spPr>
          <a:xfrm>
            <a:off x="931984" y="1326120"/>
            <a:ext cx="1507500" cy="341100"/>
          </a:xfrm>
          <a:prstGeom prst="roundRect">
            <a:avLst>
              <a:gd fmla="val 16667" name="adj"/>
            </a:avLst>
          </a:prstGeom>
          <a:solidFill>
            <a:schemeClr val="accent5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Short Stack"/>
                <a:ea typeface="Short Stack"/>
                <a:cs typeface="Short Stack"/>
                <a:sym typeface="Short Stack"/>
              </a:rPr>
              <a:t>First</a:t>
            </a:r>
            <a:endParaRPr sz="20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67" name="Google Shape;467;p27"/>
          <p:cNvSpPr/>
          <p:nvPr/>
        </p:nvSpPr>
        <p:spPr>
          <a:xfrm>
            <a:off x="931984" y="3139903"/>
            <a:ext cx="1507500" cy="3411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Short Stack"/>
                <a:ea typeface="Short Stack"/>
                <a:cs typeface="Short Stack"/>
                <a:sym typeface="Short Stack"/>
              </a:rPr>
              <a:t>Next</a:t>
            </a:r>
            <a:endParaRPr sz="20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68" name="Google Shape;468;p27"/>
          <p:cNvSpPr/>
          <p:nvPr/>
        </p:nvSpPr>
        <p:spPr>
          <a:xfrm>
            <a:off x="931984" y="4953687"/>
            <a:ext cx="1507500" cy="341100"/>
          </a:xfrm>
          <a:prstGeom prst="roundRect">
            <a:avLst>
              <a:gd fmla="val 16667" name="adj"/>
            </a:avLst>
          </a:prstGeom>
          <a:solidFill>
            <a:schemeClr val="accent3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Short Stack"/>
                <a:ea typeface="Short Stack"/>
                <a:cs typeface="Short Stack"/>
                <a:sym typeface="Short Stack"/>
              </a:rPr>
              <a:t>Last</a:t>
            </a:r>
            <a:endParaRPr sz="2000"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2" name="Shape 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" name="Google Shape;473;p28"/>
          <p:cNvSpPr txBox="1"/>
          <p:nvPr/>
        </p:nvSpPr>
        <p:spPr>
          <a:xfrm>
            <a:off x="657550" y="1812733"/>
            <a:ext cx="4612800" cy="193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5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74" name="Google Shape;474;p28"/>
          <p:cNvSpPr txBox="1"/>
          <p:nvPr/>
        </p:nvSpPr>
        <p:spPr>
          <a:xfrm>
            <a:off x="657550" y="4378583"/>
            <a:ext cx="4612800" cy="193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5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75" name="Google Shape;475;p28"/>
          <p:cNvSpPr txBox="1"/>
          <p:nvPr/>
        </p:nvSpPr>
        <p:spPr>
          <a:xfrm>
            <a:off x="6965500" y="1812733"/>
            <a:ext cx="4612800" cy="193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5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76" name="Google Shape;476;p28"/>
          <p:cNvSpPr txBox="1"/>
          <p:nvPr/>
        </p:nvSpPr>
        <p:spPr>
          <a:xfrm>
            <a:off x="6965500" y="4378583"/>
            <a:ext cx="4612800" cy="193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Short Stack"/>
                <a:ea typeface="Short Stack"/>
                <a:cs typeface="Short Stack"/>
                <a:sym typeface="Short Stack"/>
              </a:rPr>
              <a:t>Type something here.</a:t>
            </a:r>
            <a:endParaRPr sz="15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77" name="Google Shape;477;p28"/>
          <p:cNvSpPr txBox="1"/>
          <p:nvPr>
            <p:ph type="title"/>
          </p:nvPr>
        </p:nvSpPr>
        <p:spPr>
          <a:xfrm>
            <a:off x="647000" y="360167"/>
            <a:ext cx="10883100" cy="7635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Frayer</a:t>
            </a:r>
            <a:r>
              <a:rPr lang="en"/>
              <a:t> Model</a:t>
            </a:r>
            <a:endParaRPr/>
          </a:p>
        </p:txBody>
      </p:sp>
      <p:sp>
        <p:nvSpPr>
          <p:cNvPr id="478" name="Google Shape;478;p28"/>
          <p:cNvSpPr/>
          <p:nvPr/>
        </p:nvSpPr>
        <p:spPr>
          <a:xfrm>
            <a:off x="4560700" y="3016667"/>
            <a:ext cx="3070500" cy="1712400"/>
          </a:xfrm>
          <a:prstGeom prst="roundRect">
            <a:avLst>
              <a:gd fmla="val 10333" name="adj"/>
            </a:avLst>
          </a:prstGeom>
          <a:gradFill>
            <a:gsLst>
              <a:gs pos="0">
                <a:schemeClr val="accent1"/>
              </a:gs>
              <a:gs pos="17000">
                <a:schemeClr val="accent2"/>
              </a:gs>
              <a:gs pos="41000">
                <a:schemeClr val="accent3"/>
              </a:gs>
              <a:gs pos="63000">
                <a:schemeClr val="accent4"/>
              </a:gs>
              <a:gs pos="81000">
                <a:schemeClr val="accent5"/>
              </a:gs>
              <a:gs pos="100000">
                <a:schemeClr val="accent6"/>
              </a:gs>
            </a:gsLst>
            <a:lin ang="2700006" scaled="0"/>
          </a:gra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chemeClr val="dk1"/>
                </a:solidFill>
                <a:latin typeface="Bagel Fat One"/>
                <a:ea typeface="Bagel Fat One"/>
                <a:cs typeface="Bagel Fat One"/>
                <a:sym typeface="Bagel Fat One"/>
              </a:rPr>
              <a:t>Word</a:t>
            </a:r>
            <a:endParaRPr sz="6000">
              <a:solidFill>
                <a:schemeClr val="dk1"/>
              </a:solidFill>
              <a:latin typeface="Bagel Fat One"/>
              <a:ea typeface="Bagel Fat One"/>
              <a:cs typeface="Bagel Fat One"/>
              <a:sym typeface="Bagel Fat One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2" name="Shape 4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Google Shape;483;p29"/>
          <p:cNvSpPr txBox="1"/>
          <p:nvPr>
            <p:ph type="title"/>
          </p:nvPr>
        </p:nvSpPr>
        <p:spPr>
          <a:xfrm>
            <a:off x="647000" y="360167"/>
            <a:ext cx="10883100" cy="7635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Class Debate.</a:t>
            </a:r>
            <a:endParaRPr/>
          </a:p>
        </p:txBody>
      </p:sp>
      <p:sp>
        <p:nvSpPr>
          <p:cNvPr id="484" name="Google Shape;484;p29"/>
          <p:cNvSpPr/>
          <p:nvPr/>
        </p:nvSpPr>
        <p:spPr>
          <a:xfrm>
            <a:off x="4560700" y="3016667"/>
            <a:ext cx="3070500" cy="1712400"/>
          </a:xfrm>
          <a:prstGeom prst="roundRect">
            <a:avLst>
              <a:gd fmla="val 10333" name="adj"/>
            </a:avLst>
          </a:prstGeom>
          <a:solidFill>
            <a:schemeClr val="accen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Short Stack"/>
                <a:ea typeface="Short Stack"/>
                <a:cs typeface="Short Stack"/>
                <a:sym typeface="Short Stack"/>
              </a:rPr>
              <a:t>Type a Statement here</a:t>
            </a:r>
            <a:endParaRPr b="1" sz="2000">
              <a:solidFill>
                <a:schemeClr val="dk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85" name="Google Shape;485;p29"/>
          <p:cNvSpPr/>
          <p:nvPr/>
        </p:nvSpPr>
        <p:spPr>
          <a:xfrm>
            <a:off x="1967775" y="2105400"/>
            <a:ext cx="983700" cy="983700"/>
          </a:xfrm>
          <a:prstGeom prst="foldedCorner">
            <a:avLst>
              <a:gd fmla="val 16667" name="adj"/>
            </a:avLst>
          </a:prstGeom>
          <a:solidFill>
            <a:schemeClr val="accent5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dk2"/>
                </a:solidFill>
                <a:latin typeface="Short Stack"/>
                <a:ea typeface="Short Stack"/>
                <a:cs typeface="Short Stack"/>
                <a:sym typeface="Short Stack"/>
              </a:rPr>
              <a:t>Name</a:t>
            </a:r>
            <a:endParaRPr b="1" sz="15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86" name="Google Shape;486;p29"/>
          <p:cNvSpPr/>
          <p:nvPr/>
        </p:nvSpPr>
        <p:spPr>
          <a:xfrm>
            <a:off x="1694050" y="4789763"/>
            <a:ext cx="983700" cy="983700"/>
          </a:xfrm>
          <a:prstGeom prst="foldedCorner">
            <a:avLst>
              <a:gd fmla="val 16667" name="adj"/>
            </a:avLst>
          </a:pr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dk2"/>
                </a:solidFill>
                <a:latin typeface="Short Stack"/>
                <a:ea typeface="Short Stack"/>
                <a:cs typeface="Short Stack"/>
                <a:sym typeface="Short Stack"/>
              </a:rPr>
              <a:t>Name</a:t>
            </a:r>
            <a:endParaRPr b="1" sz="15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87" name="Google Shape;487;p29"/>
          <p:cNvSpPr/>
          <p:nvPr/>
        </p:nvSpPr>
        <p:spPr>
          <a:xfrm>
            <a:off x="3177458" y="2445192"/>
            <a:ext cx="983700" cy="983700"/>
          </a:xfrm>
          <a:prstGeom prst="foldedCorner">
            <a:avLst>
              <a:gd fmla="val 16667" name="adj"/>
            </a:avLst>
          </a:pr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dk2"/>
                </a:solidFill>
                <a:latin typeface="Short Stack"/>
                <a:ea typeface="Short Stack"/>
                <a:cs typeface="Short Stack"/>
                <a:sym typeface="Short Stack"/>
              </a:rPr>
              <a:t>Name</a:t>
            </a:r>
            <a:endParaRPr b="1" sz="15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88" name="Google Shape;488;p29"/>
          <p:cNvSpPr/>
          <p:nvPr/>
        </p:nvSpPr>
        <p:spPr>
          <a:xfrm>
            <a:off x="2804283" y="5159704"/>
            <a:ext cx="983700" cy="983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dk2"/>
                </a:solidFill>
                <a:latin typeface="Short Stack"/>
                <a:ea typeface="Short Stack"/>
                <a:cs typeface="Short Stack"/>
                <a:sym typeface="Short Stack"/>
              </a:rPr>
              <a:t>Name</a:t>
            </a:r>
            <a:endParaRPr b="1" sz="15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89" name="Google Shape;489;p29"/>
          <p:cNvSpPr/>
          <p:nvPr/>
        </p:nvSpPr>
        <p:spPr>
          <a:xfrm>
            <a:off x="9956725" y="2417150"/>
            <a:ext cx="983700" cy="983700"/>
          </a:xfrm>
          <a:prstGeom prst="foldedCorner">
            <a:avLst>
              <a:gd fmla="val 16667" name="adj"/>
            </a:avLst>
          </a:pr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dk2"/>
                </a:solidFill>
                <a:latin typeface="Short Stack"/>
                <a:ea typeface="Short Stack"/>
                <a:cs typeface="Short Stack"/>
                <a:sym typeface="Short Stack"/>
              </a:rPr>
              <a:t>Name</a:t>
            </a:r>
            <a:endParaRPr b="1" sz="15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90" name="Google Shape;490;p29"/>
          <p:cNvSpPr/>
          <p:nvPr/>
        </p:nvSpPr>
        <p:spPr>
          <a:xfrm>
            <a:off x="8334442" y="4789771"/>
            <a:ext cx="983700" cy="983700"/>
          </a:xfrm>
          <a:prstGeom prst="foldedCorner">
            <a:avLst>
              <a:gd fmla="val 16667" name="adj"/>
            </a:avLst>
          </a:pr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dk2"/>
                </a:solidFill>
                <a:latin typeface="Short Stack"/>
                <a:ea typeface="Short Stack"/>
                <a:cs typeface="Short Stack"/>
                <a:sym typeface="Short Stack"/>
              </a:rPr>
              <a:t>Name</a:t>
            </a:r>
            <a:endParaRPr b="1" sz="15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91" name="Google Shape;491;p29"/>
          <p:cNvSpPr/>
          <p:nvPr/>
        </p:nvSpPr>
        <p:spPr>
          <a:xfrm>
            <a:off x="0" y="7086725"/>
            <a:ext cx="983700" cy="983700"/>
          </a:xfrm>
          <a:prstGeom prst="foldedCorner">
            <a:avLst>
              <a:gd fmla="val 16667" name="adj"/>
            </a:avLst>
          </a:pr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92" name="Google Shape;492;p29"/>
          <p:cNvSpPr/>
          <p:nvPr/>
        </p:nvSpPr>
        <p:spPr>
          <a:xfrm>
            <a:off x="0" y="7086725"/>
            <a:ext cx="983700" cy="983700"/>
          </a:xfrm>
          <a:prstGeom prst="foldedCorner">
            <a:avLst>
              <a:gd fmla="val 16667" name="adj"/>
            </a:avLst>
          </a:pr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93" name="Google Shape;493;p29"/>
          <p:cNvSpPr/>
          <p:nvPr/>
        </p:nvSpPr>
        <p:spPr>
          <a:xfrm>
            <a:off x="0" y="7086725"/>
            <a:ext cx="983700" cy="983700"/>
          </a:xfrm>
          <a:prstGeom prst="foldedCorner">
            <a:avLst>
              <a:gd fmla="val 16667" name="adj"/>
            </a:avLst>
          </a:pr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94" name="Google Shape;494;p29"/>
          <p:cNvSpPr/>
          <p:nvPr/>
        </p:nvSpPr>
        <p:spPr>
          <a:xfrm>
            <a:off x="0" y="7086725"/>
            <a:ext cx="983700" cy="983700"/>
          </a:xfrm>
          <a:prstGeom prst="foldedCorner">
            <a:avLst>
              <a:gd fmla="val 16667" name="adj"/>
            </a:avLst>
          </a:pr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95" name="Google Shape;495;p29"/>
          <p:cNvSpPr/>
          <p:nvPr/>
        </p:nvSpPr>
        <p:spPr>
          <a:xfrm>
            <a:off x="0" y="7086725"/>
            <a:ext cx="983700" cy="983700"/>
          </a:xfrm>
          <a:prstGeom prst="foldedCorner">
            <a:avLst>
              <a:gd fmla="val 16667" name="adj"/>
            </a:avLst>
          </a:pr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96" name="Google Shape;496;p29"/>
          <p:cNvSpPr/>
          <p:nvPr/>
        </p:nvSpPr>
        <p:spPr>
          <a:xfrm>
            <a:off x="0" y="7086725"/>
            <a:ext cx="983700" cy="983700"/>
          </a:xfrm>
          <a:prstGeom prst="foldedCorner">
            <a:avLst>
              <a:gd fmla="val 16667" name="adj"/>
            </a:avLst>
          </a:pr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97" name="Google Shape;497;p29"/>
          <p:cNvSpPr/>
          <p:nvPr/>
        </p:nvSpPr>
        <p:spPr>
          <a:xfrm>
            <a:off x="0" y="7086725"/>
            <a:ext cx="983700" cy="983700"/>
          </a:xfrm>
          <a:prstGeom prst="foldedCorner">
            <a:avLst>
              <a:gd fmla="val 16667" name="adj"/>
            </a:avLst>
          </a:pr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98" name="Google Shape;498;p29"/>
          <p:cNvSpPr/>
          <p:nvPr/>
        </p:nvSpPr>
        <p:spPr>
          <a:xfrm>
            <a:off x="0" y="7086725"/>
            <a:ext cx="983700" cy="983700"/>
          </a:xfrm>
          <a:prstGeom prst="foldedCorner">
            <a:avLst>
              <a:gd fmla="val 16667" name="adj"/>
            </a:avLst>
          </a:pr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99" name="Google Shape;499;p29"/>
          <p:cNvSpPr/>
          <p:nvPr/>
        </p:nvSpPr>
        <p:spPr>
          <a:xfrm>
            <a:off x="0" y="7086725"/>
            <a:ext cx="983700" cy="983700"/>
          </a:xfrm>
          <a:prstGeom prst="foldedCorner">
            <a:avLst>
              <a:gd fmla="val 16667" name="adj"/>
            </a:avLst>
          </a:pr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00" name="Google Shape;500;p29"/>
          <p:cNvSpPr/>
          <p:nvPr/>
        </p:nvSpPr>
        <p:spPr>
          <a:xfrm>
            <a:off x="0" y="7086725"/>
            <a:ext cx="983700" cy="983700"/>
          </a:xfrm>
          <a:prstGeom prst="foldedCorner">
            <a:avLst>
              <a:gd fmla="val 16667" name="adj"/>
            </a:avLst>
          </a:pr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01" name="Google Shape;501;p29"/>
          <p:cNvSpPr/>
          <p:nvPr/>
        </p:nvSpPr>
        <p:spPr>
          <a:xfrm>
            <a:off x="0" y="7086725"/>
            <a:ext cx="983700" cy="983700"/>
          </a:xfrm>
          <a:prstGeom prst="foldedCorner">
            <a:avLst>
              <a:gd fmla="val 16667" name="adj"/>
            </a:avLst>
          </a:pr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02" name="Google Shape;502;p29"/>
          <p:cNvSpPr/>
          <p:nvPr/>
        </p:nvSpPr>
        <p:spPr>
          <a:xfrm>
            <a:off x="0" y="7086725"/>
            <a:ext cx="983700" cy="983700"/>
          </a:xfrm>
          <a:prstGeom prst="foldedCorner">
            <a:avLst>
              <a:gd fmla="val 16667" name="adj"/>
            </a:avLst>
          </a:pr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03" name="Google Shape;503;p29"/>
          <p:cNvSpPr/>
          <p:nvPr/>
        </p:nvSpPr>
        <p:spPr>
          <a:xfrm>
            <a:off x="0" y="7086725"/>
            <a:ext cx="983700" cy="983700"/>
          </a:xfrm>
          <a:prstGeom prst="foldedCorner">
            <a:avLst>
              <a:gd fmla="val 16667" name="adj"/>
            </a:avLst>
          </a:pr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04" name="Google Shape;504;p29"/>
          <p:cNvSpPr/>
          <p:nvPr/>
        </p:nvSpPr>
        <p:spPr>
          <a:xfrm>
            <a:off x="0" y="7086725"/>
            <a:ext cx="983700" cy="983700"/>
          </a:xfrm>
          <a:prstGeom prst="foldedCorner">
            <a:avLst>
              <a:gd fmla="val 16667" name="adj"/>
            </a:avLst>
          </a:pr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05" name="Google Shape;505;p29"/>
          <p:cNvSpPr/>
          <p:nvPr/>
        </p:nvSpPr>
        <p:spPr>
          <a:xfrm>
            <a:off x="0" y="7086725"/>
            <a:ext cx="983700" cy="983700"/>
          </a:xfrm>
          <a:prstGeom prst="foldedCorner">
            <a:avLst>
              <a:gd fmla="val 16667" name="adj"/>
            </a:avLst>
          </a:pr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06" name="Google Shape;506;p29"/>
          <p:cNvSpPr/>
          <p:nvPr/>
        </p:nvSpPr>
        <p:spPr>
          <a:xfrm>
            <a:off x="0" y="7086725"/>
            <a:ext cx="983700" cy="983700"/>
          </a:xfrm>
          <a:prstGeom prst="foldedCorner">
            <a:avLst>
              <a:gd fmla="val 16667" name="adj"/>
            </a:avLst>
          </a:pr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07" name="Google Shape;507;p29"/>
          <p:cNvSpPr/>
          <p:nvPr/>
        </p:nvSpPr>
        <p:spPr>
          <a:xfrm>
            <a:off x="0" y="7086725"/>
            <a:ext cx="983700" cy="983700"/>
          </a:xfrm>
          <a:prstGeom prst="foldedCorner">
            <a:avLst>
              <a:gd fmla="val 16667" name="adj"/>
            </a:avLst>
          </a:pr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08" name="Google Shape;508;p29"/>
          <p:cNvSpPr/>
          <p:nvPr/>
        </p:nvSpPr>
        <p:spPr>
          <a:xfrm>
            <a:off x="0" y="7086725"/>
            <a:ext cx="983700" cy="983700"/>
          </a:xfrm>
          <a:prstGeom prst="foldedCorner">
            <a:avLst>
              <a:gd fmla="val 16667" name="adj"/>
            </a:avLst>
          </a:pr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09" name="Google Shape;509;p29"/>
          <p:cNvSpPr/>
          <p:nvPr/>
        </p:nvSpPr>
        <p:spPr>
          <a:xfrm>
            <a:off x="0" y="7086725"/>
            <a:ext cx="983700" cy="983700"/>
          </a:xfrm>
          <a:prstGeom prst="foldedCorner">
            <a:avLst>
              <a:gd fmla="val 16667" name="adj"/>
            </a:avLst>
          </a:pr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10" name="Google Shape;510;p29"/>
          <p:cNvSpPr/>
          <p:nvPr/>
        </p:nvSpPr>
        <p:spPr>
          <a:xfrm>
            <a:off x="0" y="7086725"/>
            <a:ext cx="983700" cy="983700"/>
          </a:xfrm>
          <a:prstGeom prst="foldedCorner">
            <a:avLst>
              <a:gd fmla="val 16667" name="adj"/>
            </a:avLst>
          </a:pr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11" name="Google Shape;511;p29"/>
          <p:cNvSpPr/>
          <p:nvPr/>
        </p:nvSpPr>
        <p:spPr>
          <a:xfrm>
            <a:off x="0" y="7086725"/>
            <a:ext cx="983700" cy="983700"/>
          </a:xfrm>
          <a:prstGeom prst="foldedCorner">
            <a:avLst>
              <a:gd fmla="val 16667" name="adj"/>
            </a:avLst>
          </a:pr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12" name="Google Shape;512;p29"/>
          <p:cNvSpPr/>
          <p:nvPr/>
        </p:nvSpPr>
        <p:spPr>
          <a:xfrm>
            <a:off x="0" y="7086725"/>
            <a:ext cx="983700" cy="983700"/>
          </a:xfrm>
          <a:prstGeom prst="foldedCorner">
            <a:avLst>
              <a:gd fmla="val 16667" name="adj"/>
            </a:avLst>
          </a:pr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13" name="Google Shape;513;p29"/>
          <p:cNvSpPr/>
          <p:nvPr/>
        </p:nvSpPr>
        <p:spPr>
          <a:xfrm>
            <a:off x="0" y="7086725"/>
            <a:ext cx="983700" cy="983700"/>
          </a:xfrm>
          <a:prstGeom prst="foldedCorner">
            <a:avLst>
              <a:gd fmla="val 16667" name="adj"/>
            </a:avLst>
          </a:pr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14" name="Google Shape;514;p29"/>
          <p:cNvSpPr/>
          <p:nvPr/>
        </p:nvSpPr>
        <p:spPr>
          <a:xfrm>
            <a:off x="0" y="7086725"/>
            <a:ext cx="983700" cy="983700"/>
          </a:xfrm>
          <a:prstGeom prst="foldedCorner">
            <a:avLst>
              <a:gd fmla="val 16667" name="adj"/>
            </a:avLst>
          </a:pr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15" name="Google Shape;515;p29"/>
          <p:cNvSpPr/>
          <p:nvPr/>
        </p:nvSpPr>
        <p:spPr>
          <a:xfrm>
            <a:off x="0" y="7086725"/>
            <a:ext cx="983700" cy="983700"/>
          </a:xfrm>
          <a:prstGeom prst="foldedCorner">
            <a:avLst>
              <a:gd fmla="val 16667" name="adj"/>
            </a:avLst>
          </a:pr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16" name="Google Shape;516;p29"/>
          <p:cNvSpPr/>
          <p:nvPr/>
        </p:nvSpPr>
        <p:spPr>
          <a:xfrm>
            <a:off x="0" y="7086725"/>
            <a:ext cx="983700" cy="983700"/>
          </a:xfrm>
          <a:prstGeom prst="foldedCorner">
            <a:avLst>
              <a:gd fmla="val 16667" name="adj"/>
            </a:avLst>
          </a:pr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17" name="Google Shape;517;p29"/>
          <p:cNvSpPr/>
          <p:nvPr/>
        </p:nvSpPr>
        <p:spPr>
          <a:xfrm>
            <a:off x="0" y="7086725"/>
            <a:ext cx="983700" cy="983700"/>
          </a:xfrm>
          <a:prstGeom prst="foldedCorner">
            <a:avLst>
              <a:gd fmla="val 16667" name="adj"/>
            </a:avLst>
          </a:pr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18" name="Google Shape;518;p29"/>
          <p:cNvSpPr/>
          <p:nvPr/>
        </p:nvSpPr>
        <p:spPr>
          <a:xfrm>
            <a:off x="0" y="7086725"/>
            <a:ext cx="983700" cy="983700"/>
          </a:xfrm>
          <a:prstGeom prst="foldedCorner">
            <a:avLst>
              <a:gd fmla="val 16667" name="adj"/>
            </a:avLst>
          </a:pr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19" name="Google Shape;519;p29"/>
          <p:cNvSpPr/>
          <p:nvPr/>
        </p:nvSpPr>
        <p:spPr>
          <a:xfrm>
            <a:off x="0" y="7086725"/>
            <a:ext cx="983700" cy="983700"/>
          </a:xfrm>
          <a:prstGeom prst="foldedCorner">
            <a:avLst>
              <a:gd fmla="val 16667" name="adj"/>
            </a:avLst>
          </a:pr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20" name="Google Shape;520;p29"/>
          <p:cNvSpPr/>
          <p:nvPr/>
        </p:nvSpPr>
        <p:spPr>
          <a:xfrm>
            <a:off x="0" y="7086725"/>
            <a:ext cx="983700" cy="983700"/>
          </a:xfrm>
          <a:prstGeom prst="foldedCorner">
            <a:avLst>
              <a:gd fmla="val 16667" name="adj"/>
            </a:avLst>
          </a:pr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21" name="Google Shape;521;p29"/>
          <p:cNvSpPr/>
          <p:nvPr/>
        </p:nvSpPr>
        <p:spPr>
          <a:xfrm>
            <a:off x="0" y="7086725"/>
            <a:ext cx="983700" cy="983700"/>
          </a:xfrm>
          <a:prstGeom prst="foldedCorner">
            <a:avLst>
              <a:gd fmla="val 16667" name="adj"/>
            </a:avLst>
          </a:pr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22" name="Google Shape;522;p29"/>
          <p:cNvSpPr/>
          <p:nvPr/>
        </p:nvSpPr>
        <p:spPr>
          <a:xfrm>
            <a:off x="0" y="7086725"/>
            <a:ext cx="983700" cy="983700"/>
          </a:xfrm>
          <a:prstGeom prst="foldedCorner">
            <a:avLst>
              <a:gd fmla="val 16667" name="adj"/>
            </a:avLst>
          </a:pr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23" name="Google Shape;523;p29"/>
          <p:cNvSpPr/>
          <p:nvPr/>
        </p:nvSpPr>
        <p:spPr>
          <a:xfrm>
            <a:off x="0" y="7086725"/>
            <a:ext cx="983700" cy="983700"/>
          </a:xfrm>
          <a:prstGeom prst="foldedCorner">
            <a:avLst>
              <a:gd fmla="val 16667" name="adj"/>
            </a:avLst>
          </a:pr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24" name="Google Shape;524;p29"/>
          <p:cNvSpPr/>
          <p:nvPr/>
        </p:nvSpPr>
        <p:spPr>
          <a:xfrm>
            <a:off x="0" y="7086725"/>
            <a:ext cx="983700" cy="983700"/>
          </a:xfrm>
          <a:prstGeom prst="foldedCorner">
            <a:avLst>
              <a:gd fmla="val 16667" name="adj"/>
            </a:avLst>
          </a:pr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25" name="Google Shape;525;p29"/>
          <p:cNvSpPr/>
          <p:nvPr/>
        </p:nvSpPr>
        <p:spPr>
          <a:xfrm>
            <a:off x="0" y="7086725"/>
            <a:ext cx="983700" cy="983700"/>
          </a:xfrm>
          <a:prstGeom prst="foldedCorner">
            <a:avLst>
              <a:gd fmla="val 16667" name="adj"/>
            </a:avLst>
          </a:pr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26" name="Google Shape;526;p29"/>
          <p:cNvSpPr/>
          <p:nvPr/>
        </p:nvSpPr>
        <p:spPr>
          <a:xfrm>
            <a:off x="0" y="7086725"/>
            <a:ext cx="983700" cy="983700"/>
          </a:xfrm>
          <a:prstGeom prst="foldedCorner">
            <a:avLst>
              <a:gd fmla="val 16667" name="adj"/>
            </a:avLst>
          </a:pr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27" name="Google Shape;527;p29"/>
          <p:cNvSpPr/>
          <p:nvPr/>
        </p:nvSpPr>
        <p:spPr>
          <a:xfrm>
            <a:off x="0" y="7086725"/>
            <a:ext cx="983700" cy="983700"/>
          </a:xfrm>
          <a:prstGeom prst="foldedCorner">
            <a:avLst>
              <a:gd fmla="val 16667" name="adj"/>
            </a:avLst>
          </a:pr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28" name="Google Shape;528;p29"/>
          <p:cNvSpPr/>
          <p:nvPr/>
        </p:nvSpPr>
        <p:spPr>
          <a:xfrm>
            <a:off x="0" y="7086725"/>
            <a:ext cx="983700" cy="983700"/>
          </a:xfrm>
          <a:prstGeom prst="foldedCorner">
            <a:avLst>
              <a:gd fmla="val 16667" name="adj"/>
            </a:avLst>
          </a:pr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29" name="Google Shape;529;p29"/>
          <p:cNvSpPr/>
          <p:nvPr/>
        </p:nvSpPr>
        <p:spPr>
          <a:xfrm>
            <a:off x="0" y="7086725"/>
            <a:ext cx="983700" cy="983700"/>
          </a:xfrm>
          <a:prstGeom prst="foldedCorner">
            <a:avLst>
              <a:gd fmla="val 16667" name="adj"/>
            </a:avLst>
          </a:pr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30" name="Google Shape;530;p29"/>
          <p:cNvSpPr/>
          <p:nvPr/>
        </p:nvSpPr>
        <p:spPr>
          <a:xfrm>
            <a:off x="0" y="7086725"/>
            <a:ext cx="983700" cy="983700"/>
          </a:xfrm>
          <a:prstGeom prst="foldedCorner">
            <a:avLst>
              <a:gd fmla="val 16667" name="adj"/>
            </a:avLst>
          </a:pr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31" name="Google Shape;531;p29"/>
          <p:cNvSpPr/>
          <p:nvPr/>
        </p:nvSpPr>
        <p:spPr>
          <a:xfrm>
            <a:off x="0" y="7086725"/>
            <a:ext cx="983700" cy="983700"/>
          </a:xfrm>
          <a:prstGeom prst="foldedCorner">
            <a:avLst>
              <a:gd fmla="val 16667" name="adj"/>
            </a:avLst>
          </a:pr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32" name="Google Shape;532;p29"/>
          <p:cNvSpPr/>
          <p:nvPr/>
        </p:nvSpPr>
        <p:spPr>
          <a:xfrm>
            <a:off x="0" y="7086725"/>
            <a:ext cx="983700" cy="983700"/>
          </a:xfrm>
          <a:prstGeom prst="foldedCorner">
            <a:avLst>
              <a:gd fmla="val 16667" name="adj"/>
            </a:avLst>
          </a:pr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33" name="Google Shape;533;p29"/>
          <p:cNvSpPr/>
          <p:nvPr/>
        </p:nvSpPr>
        <p:spPr>
          <a:xfrm>
            <a:off x="0" y="7086725"/>
            <a:ext cx="983700" cy="983700"/>
          </a:xfrm>
          <a:prstGeom prst="foldedCorner">
            <a:avLst>
              <a:gd fmla="val 16667" name="adj"/>
            </a:avLst>
          </a:pr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34" name="Google Shape;534;p29"/>
          <p:cNvSpPr/>
          <p:nvPr/>
        </p:nvSpPr>
        <p:spPr>
          <a:xfrm>
            <a:off x="0" y="7086725"/>
            <a:ext cx="983700" cy="983700"/>
          </a:xfrm>
          <a:prstGeom prst="foldedCorner">
            <a:avLst>
              <a:gd fmla="val 16667" name="adj"/>
            </a:avLst>
          </a:pr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35" name="Google Shape;535;p29"/>
          <p:cNvSpPr/>
          <p:nvPr/>
        </p:nvSpPr>
        <p:spPr>
          <a:xfrm>
            <a:off x="0" y="7086725"/>
            <a:ext cx="983700" cy="983700"/>
          </a:xfrm>
          <a:prstGeom prst="foldedCorner">
            <a:avLst>
              <a:gd fmla="val 16667" name="adj"/>
            </a:avLst>
          </a:pr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36" name="Google Shape;536;p29"/>
          <p:cNvSpPr/>
          <p:nvPr/>
        </p:nvSpPr>
        <p:spPr>
          <a:xfrm>
            <a:off x="0" y="7086725"/>
            <a:ext cx="983700" cy="983700"/>
          </a:xfrm>
          <a:prstGeom prst="foldedCorner">
            <a:avLst>
              <a:gd fmla="val 16667" name="adj"/>
            </a:avLst>
          </a:prstGeom>
          <a:solidFill>
            <a:schemeClr val="accent1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dk2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37" name="Google Shape;537;p29"/>
          <p:cNvSpPr/>
          <p:nvPr/>
        </p:nvSpPr>
        <p:spPr>
          <a:xfrm>
            <a:off x="1222775" y="7086725"/>
            <a:ext cx="10969200" cy="983700"/>
          </a:xfrm>
          <a:prstGeom prst="roundRect">
            <a:avLst>
              <a:gd fmla="val 0" name="adj"/>
            </a:avLst>
          </a:prstGeom>
          <a:solidFill>
            <a:schemeClr val="lt2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Short Stack"/>
                <a:ea typeface="Short Stack"/>
                <a:cs typeface="Short Stack"/>
                <a:sym typeface="Short Stack"/>
              </a:rPr>
              <a:t>Grab a post it, type your name and place it on the board.</a:t>
            </a:r>
            <a:endParaRPr sz="2300"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lidesMania Template">
  <a:themeElements>
    <a:clrScheme name="Simple Light">
      <a:dk1>
        <a:srgbClr val="343031"/>
      </a:dk1>
      <a:lt1>
        <a:srgbClr val="FFFFFF"/>
      </a:lt1>
      <a:dk2>
        <a:srgbClr val="000000"/>
      </a:dk2>
      <a:lt2>
        <a:srgbClr val="FBF5E7"/>
      </a:lt2>
      <a:accent1>
        <a:srgbClr val="FFEEC0"/>
      </a:accent1>
      <a:accent2>
        <a:srgbClr val="FBD1F5"/>
      </a:accent2>
      <a:accent3>
        <a:srgbClr val="CDFDF1"/>
      </a:accent3>
      <a:accent4>
        <a:srgbClr val="E4CAFC"/>
      </a:accent4>
      <a:accent5>
        <a:srgbClr val="FED2CF"/>
      </a:accent5>
      <a:accent6>
        <a:srgbClr val="B1F3FE"/>
      </a:accent6>
      <a:hlink>
        <a:srgbClr val="674E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