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8.xml"/>
  <Override ContentType="application/vnd.openxmlformats-officedocument.presentationml.comments+xml" PartName="/ppt/comments/comment10.xml"/>
  <Override ContentType="application/vnd.openxmlformats-officedocument.presentationml.comments+xml" PartName="/ppt/comments/comment23.xml"/>
  <Override ContentType="application/vnd.openxmlformats-officedocument.presentationml.comments+xml" PartName="/ppt/comments/comment36.xml"/>
  <Override ContentType="application/vnd.openxmlformats-officedocument.presentationml.comments+xml" PartName="/ppt/comments/comment45.xml"/>
  <Override ContentType="application/vnd.openxmlformats-officedocument.presentationml.comments+xml" PartName="/ppt/comments/comment6.xml"/>
  <Override ContentType="application/vnd.openxmlformats-officedocument.presentationml.comments+xml" PartName="/ppt/comments/comment31.xml"/>
  <Override ContentType="application/vnd.openxmlformats-officedocument.presentationml.comments+xml" PartName="/ppt/comments/comment19.xml"/>
  <Override ContentType="application/vnd.openxmlformats-officedocument.presentationml.comments+xml" PartName="/ppt/comments/comment32.xml"/>
  <Override ContentType="application/vnd.openxmlformats-officedocument.presentationml.comments+xml" PartName="/ppt/comments/comment37.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41.xml"/>
  <Override ContentType="application/vnd.openxmlformats-officedocument.presentationml.comments+xml" PartName="/ppt/comments/comment35.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7.xml"/>
  <Override ContentType="application/vnd.openxmlformats-officedocument.presentationml.comments+xml" PartName="/ppt/comments/comment44.xml"/>
  <Override ContentType="application/vnd.openxmlformats-officedocument.presentationml.comments+xml" PartName="/ppt/comments/comment18.xml"/>
  <Override ContentType="application/vnd.openxmlformats-officedocument.presentationml.comments+xml" PartName="/ppt/comments/comment40.xml"/>
  <Override ContentType="application/vnd.openxmlformats-officedocument.presentationml.comments+xml" PartName="/ppt/comments/comment14.xml"/>
  <Override ContentType="application/vnd.openxmlformats-officedocument.presentationml.comments+xml" PartName="/ppt/comments/comment27.xml"/>
  <Override ContentType="application/vnd.openxmlformats-officedocument.presentationml.comments+xml" PartName="/ppt/comments/comment17.xml"/>
  <Override ContentType="application/vnd.openxmlformats-officedocument.presentationml.comments+xml" PartName="/ppt/comments/comment42.xml"/>
  <Override ContentType="application/vnd.openxmlformats-officedocument.presentationml.comments+xml" PartName="/ppt/comments/comment8.xml"/>
  <Override ContentType="application/vnd.openxmlformats-officedocument.presentationml.comments+xml" PartName="/ppt/comments/comment21.xml"/>
  <Override ContentType="application/vnd.openxmlformats-officedocument.presentationml.comments+xml" PartName="/ppt/comments/comment34.xml"/>
  <Override ContentType="application/vnd.openxmlformats-officedocument.presentationml.comments+xml" PartName="/ppt/comments/comment47.xml"/>
  <Override ContentType="application/vnd.openxmlformats-officedocument.presentationml.comments+xml" PartName="/ppt/comments/comment20.xml"/>
  <Override ContentType="application/vnd.openxmlformats-officedocument.presentationml.comments+xml" PartName="/ppt/comments/comment3.xml"/>
  <Override ContentType="application/vnd.openxmlformats-officedocument.presentationml.comments+xml" PartName="/ppt/comments/comment43.xml"/>
  <Override ContentType="application/vnd.openxmlformats-officedocument.presentationml.comments+xml" PartName="/ppt/comments/comment39.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5.xml"/>
  <Override ContentType="application/vnd.openxmlformats-officedocument.presentationml.comments+xml" PartName="/ppt/comments/comment30.xml"/>
  <Override ContentType="application/vnd.openxmlformats-officedocument.presentationml.comments+xml" PartName="/ppt/comments/comment46.xml"/>
  <Override ContentType="application/vnd.openxmlformats-officedocument.presentationml.comments+xml" PartName="/ppt/comments/comment33.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38.xml"/>
  <Override ContentType="application/vnd.openxmlformats-officedocument.presentationml.comments+xml" PartName="/ppt/comments/comment12.xml"/>
  <Override ContentType="application/vnd.openxmlformats-officedocument.presentationml.comments+xml" PartName="/ppt/comments/comment29.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 id="2147483688" r:id="rId7"/>
    <p:sldMasterId id="2147483723" r:id="rId8"/>
    <p:sldMasterId id="2147483743" r:id="rId9"/>
    <p:sldMasterId id="2147483762" r:id="rId10"/>
    <p:sldMasterId id="2147483774" r:id="rId11"/>
    <p:sldMasterId id="2147483793" r:id="rId12"/>
    <p:sldMasterId id="2147483813"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Lst>
  <p:sldSz cy="5143500" cx="9144000"/>
  <p:notesSz cx="6858000" cy="9144000"/>
  <p:embeddedFontLst>
    <p:embeddedFont>
      <p:font typeface="Raleway"/>
      <p:regular r:id="rId139"/>
      <p:bold r:id="rId140"/>
      <p:italic r:id="rId141"/>
      <p:boldItalic r:id="rId142"/>
    </p:embeddedFont>
    <p:embeddedFont>
      <p:font typeface="Lato"/>
      <p:regular r:id="rId143"/>
      <p:bold r:id="rId144"/>
      <p:italic r:id="rId145"/>
      <p:boldItalic r:id="rId146"/>
    </p:embeddedFont>
    <p:embeddedFont>
      <p:font typeface="Lato Light"/>
      <p:regular r:id="rId147"/>
      <p:bold r:id="rId148"/>
      <p:italic r:id="rId149"/>
      <p:boldItalic r:id="rId150"/>
    </p:embeddedFont>
    <p:embeddedFont>
      <p:font typeface="Quattrocento Sans"/>
      <p:regular r:id="rId151"/>
      <p:bold r:id="rId152"/>
      <p:italic r:id="rId153"/>
      <p:boldItalic r:id="rId1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55" roundtripDataSignature="AMtx7mjiYC6qjru1ytGGqo9KXOIh0Xpms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Hello Apptechco"/>
  <p:cmAuthor clrIdx="1" id="1" initials="" lastIdx="5" name="Buraque Gul Agha"/>
  <p:cmAuthor clrIdx="2" id="2" initials="" lastIdx="33" name="Umer Saleem"/>
  <p:cmAuthor clrIdx="3" id="3" initials="" lastIdx="9" name="Aditya Dayala"/>
  <p:cmAuthor clrIdx="4" id="4" initials="" lastIdx="1" name="Irza Mahmood"/>
  <p:cmAuthor clrIdx="5" id="5" initials="" lastIdx="4" name="Yumna Fatim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471A156-0BB7-487A-806A-533C316F7A81}">
  <a:tblStyle styleId="{0471A156-0BB7-487A-806A-533C316F7A8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EF40048-DC0A-4F57-A66E-6616B0F8CA35}"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A8E9B0E-94A8-4E55-9047-F8B9AA252130}"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slide" Target="slides/slide30.xml"/><Relationship Id="rId43" Type="http://schemas.openxmlformats.org/officeDocument/2006/relationships/slide" Target="slides/slide29.xml"/><Relationship Id="rId46" Type="http://schemas.openxmlformats.org/officeDocument/2006/relationships/slide" Target="slides/slide32.xml"/><Relationship Id="rId45" Type="http://schemas.openxmlformats.org/officeDocument/2006/relationships/slide" Target="slides/slide31.xml"/><Relationship Id="rId107" Type="http://schemas.openxmlformats.org/officeDocument/2006/relationships/slide" Target="slides/slide93.xml"/><Relationship Id="rId106" Type="http://schemas.openxmlformats.org/officeDocument/2006/relationships/slide" Target="slides/slide92.xml"/><Relationship Id="rId105" Type="http://schemas.openxmlformats.org/officeDocument/2006/relationships/slide" Target="slides/slide91.xml"/><Relationship Id="rId104" Type="http://schemas.openxmlformats.org/officeDocument/2006/relationships/slide" Target="slides/slide90.xml"/><Relationship Id="rId109" Type="http://schemas.openxmlformats.org/officeDocument/2006/relationships/slide" Target="slides/slide95.xml"/><Relationship Id="rId108" Type="http://schemas.openxmlformats.org/officeDocument/2006/relationships/slide" Target="slides/slide94.xml"/><Relationship Id="rId48" Type="http://schemas.openxmlformats.org/officeDocument/2006/relationships/slide" Target="slides/slide34.xml"/><Relationship Id="rId47" Type="http://schemas.openxmlformats.org/officeDocument/2006/relationships/slide" Target="slides/slide33.xml"/><Relationship Id="rId49" Type="http://schemas.openxmlformats.org/officeDocument/2006/relationships/slide" Target="slides/slide35.xml"/><Relationship Id="rId103" Type="http://schemas.openxmlformats.org/officeDocument/2006/relationships/slide" Target="slides/slide89.xml"/><Relationship Id="rId102" Type="http://schemas.openxmlformats.org/officeDocument/2006/relationships/slide" Target="slides/slide88.xml"/><Relationship Id="rId101" Type="http://schemas.openxmlformats.org/officeDocument/2006/relationships/slide" Target="slides/slide87.xml"/><Relationship Id="rId100" Type="http://schemas.openxmlformats.org/officeDocument/2006/relationships/slide" Target="slides/slide86.xml"/><Relationship Id="rId31" Type="http://schemas.openxmlformats.org/officeDocument/2006/relationships/slide" Target="slides/slide17.xml"/><Relationship Id="rId30" Type="http://schemas.openxmlformats.org/officeDocument/2006/relationships/slide" Target="slides/slide16.xml"/><Relationship Id="rId33" Type="http://schemas.openxmlformats.org/officeDocument/2006/relationships/slide" Target="slides/slide19.xml"/><Relationship Id="rId32" Type="http://schemas.openxmlformats.org/officeDocument/2006/relationships/slide" Target="slides/slide18.xml"/><Relationship Id="rId35" Type="http://schemas.openxmlformats.org/officeDocument/2006/relationships/slide" Target="slides/slide21.xml"/><Relationship Id="rId34" Type="http://schemas.openxmlformats.org/officeDocument/2006/relationships/slide" Target="slides/slide20.xml"/><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129" Type="http://schemas.openxmlformats.org/officeDocument/2006/relationships/slide" Target="slides/slide115.xml"/><Relationship Id="rId128" Type="http://schemas.openxmlformats.org/officeDocument/2006/relationships/slide" Target="slides/slide114.xml"/><Relationship Id="rId127" Type="http://schemas.openxmlformats.org/officeDocument/2006/relationships/slide" Target="slides/slide113.xml"/><Relationship Id="rId126" Type="http://schemas.openxmlformats.org/officeDocument/2006/relationships/slide" Target="slides/slide112.xml"/><Relationship Id="rId26" Type="http://schemas.openxmlformats.org/officeDocument/2006/relationships/slide" Target="slides/slide12.xml"/><Relationship Id="rId121" Type="http://schemas.openxmlformats.org/officeDocument/2006/relationships/slide" Target="slides/slide107.xml"/><Relationship Id="rId25" Type="http://schemas.openxmlformats.org/officeDocument/2006/relationships/slide" Target="slides/slide11.xml"/><Relationship Id="rId120" Type="http://schemas.openxmlformats.org/officeDocument/2006/relationships/slide" Target="slides/slide106.xml"/><Relationship Id="rId28" Type="http://schemas.openxmlformats.org/officeDocument/2006/relationships/slide" Target="slides/slide14.xml"/><Relationship Id="rId27" Type="http://schemas.openxmlformats.org/officeDocument/2006/relationships/slide" Target="slides/slide13.xml"/><Relationship Id="rId125" Type="http://schemas.openxmlformats.org/officeDocument/2006/relationships/slide" Target="slides/slide111.xml"/><Relationship Id="rId29" Type="http://schemas.openxmlformats.org/officeDocument/2006/relationships/slide" Target="slides/slide15.xml"/><Relationship Id="rId124" Type="http://schemas.openxmlformats.org/officeDocument/2006/relationships/slide" Target="slides/slide110.xml"/><Relationship Id="rId123" Type="http://schemas.openxmlformats.org/officeDocument/2006/relationships/slide" Target="slides/slide109.xml"/><Relationship Id="rId122" Type="http://schemas.openxmlformats.org/officeDocument/2006/relationships/slide" Target="slides/slide108.xml"/><Relationship Id="rId95" Type="http://schemas.openxmlformats.org/officeDocument/2006/relationships/slide" Target="slides/slide81.xml"/><Relationship Id="rId94" Type="http://schemas.openxmlformats.org/officeDocument/2006/relationships/slide" Target="slides/slide80.xml"/><Relationship Id="rId97" Type="http://schemas.openxmlformats.org/officeDocument/2006/relationships/slide" Target="slides/slide83.xml"/><Relationship Id="rId96" Type="http://schemas.openxmlformats.org/officeDocument/2006/relationships/slide" Target="slides/slide82.xml"/><Relationship Id="rId11" Type="http://schemas.openxmlformats.org/officeDocument/2006/relationships/slideMaster" Target="slideMasters/slideMaster7.xml"/><Relationship Id="rId99" Type="http://schemas.openxmlformats.org/officeDocument/2006/relationships/slide" Target="slides/slide85.xml"/><Relationship Id="rId10" Type="http://schemas.openxmlformats.org/officeDocument/2006/relationships/slideMaster" Target="slideMasters/slideMaster6.xml"/><Relationship Id="rId98" Type="http://schemas.openxmlformats.org/officeDocument/2006/relationships/slide" Target="slides/slide84.xml"/><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slide" Target="slides/slide77.xml"/><Relationship Id="rId90" Type="http://schemas.openxmlformats.org/officeDocument/2006/relationships/slide" Target="slides/slide76.xml"/><Relationship Id="rId93" Type="http://schemas.openxmlformats.org/officeDocument/2006/relationships/slide" Target="slides/slide79.xml"/><Relationship Id="rId92" Type="http://schemas.openxmlformats.org/officeDocument/2006/relationships/slide" Target="slides/slide78.xml"/><Relationship Id="rId118" Type="http://schemas.openxmlformats.org/officeDocument/2006/relationships/slide" Target="slides/slide104.xml"/><Relationship Id="rId117" Type="http://schemas.openxmlformats.org/officeDocument/2006/relationships/slide" Target="slides/slide103.xml"/><Relationship Id="rId116" Type="http://schemas.openxmlformats.org/officeDocument/2006/relationships/slide" Target="slides/slide102.xml"/><Relationship Id="rId115" Type="http://schemas.openxmlformats.org/officeDocument/2006/relationships/slide" Target="slides/slide101.xml"/><Relationship Id="rId119" Type="http://schemas.openxmlformats.org/officeDocument/2006/relationships/slide" Target="slides/slide105.xml"/><Relationship Id="rId15" Type="http://schemas.openxmlformats.org/officeDocument/2006/relationships/slide" Target="slides/slide1.xml"/><Relationship Id="rId110" Type="http://schemas.openxmlformats.org/officeDocument/2006/relationships/slide" Target="slides/slide96.xml"/><Relationship Id="rId14"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14" Type="http://schemas.openxmlformats.org/officeDocument/2006/relationships/slide" Target="slides/slide100.xml"/><Relationship Id="rId18" Type="http://schemas.openxmlformats.org/officeDocument/2006/relationships/slide" Target="slides/slide4.xml"/><Relationship Id="rId113" Type="http://schemas.openxmlformats.org/officeDocument/2006/relationships/slide" Target="slides/slide99.xml"/><Relationship Id="rId112" Type="http://schemas.openxmlformats.org/officeDocument/2006/relationships/slide" Target="slides/slide98.xml"/><Relationship Id="rId111" Type="http://schemas.openxmlformats.org/officeDocument/2006/relationships/slide" Target="slides/slide97.xml"/><Relationship Id="rId84" Type="http://schemas.openxmlformats.org/officeDocument/2006/relationships/slide" Target="slides/slide70.xml"/><Relationship Id="rId83" Type="http://schemas.openxmlformats.org/officeDocument/2006/relationships/slide" Target="slides/slide69.xml"/><Relationship Id="rId86" Type="http://schemas.openxmlformats.org/officeDocument/2006/relationships/slide" Target="slides/slide72.xml"/><Relationship Id="rId85" Type="http://schemas.openxmlformats.org/officeDocument/2006/relationships/slide" Target="slides/slide71.xml"/><Relationship Id="rId88" Type="http://schemas.openxmlformats.org/officeDocument/2006/relationships/slide" Target="slides/slide74.xml"/><Relationship Id="rId150" Type="http://schemas.openxmlformats.org/officeDocument/2006/relationships/font" Target="fonts/LatoLight-boldItalic.fntdata"/><Relationship Id="rId87" Type="http://schemas.openxmlformats.org/officeDocument/2006/relationships/slide" Target="slides/slide73.xml"/><Relationship Id="rId89" Type="http://schemas.openxmlformats.org/officeDocument/2006/relationships/slide" Target="slides/slide75.xml"/><Relationship Id="rId80" Type="http://schemas.openxmlformats.org/officeDocument/2006/relationships/slide" Target="slides/slide66.xml"/><Relationship Id="rId82" Type="http://schemas.openxmlformats.org/officeDocument/2006/relationships/slide" Target="slides/slide68.xml"/><Relationship Id="rId81" Type="http://schemas.openxmlformats.org/officeDocument/2006/relationships/slide" Target="slides/slide67.xml"/><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font" Target="fonts/LatoLight-italic.fntdata"/><Relationship Id="rId4" Type="http://schemas.openxmlformats.org/officeDocument/2006/relationships/commentAuthors" Target="commentAuthors.xml"/><Relationship Id="rId148" Type="http://schemas.openxmlformats.org/officeDocument/2006/relationships/font" Target="fonts/LatoLight-bold.fntdata"/><Relationship Id="rId9" Type="http://schemas.openxmlformats.org/officeDocument/2006/relationships/slideMaster" Target="slideMasters/slideMaster5.xml"/><Relationship Id="rId143" Type="http://schemas.openxmlformats.org/officeDocument/2006/relationships/font" Target="fonts/Lato-regular.fntdata"/><Relationship Id="rId142" Type="http://schemas.openxmlformats.org/officeDocument/2006/relationships/font" Target="fonts/Raleway-boldItalic.fntdata"/><Relationship Id="rId141" Type="http://schemas.openxmlformats.org/officeDocument/2006/relationships/font" Target="fonts/Raleway-italic.fntdata"/><Relationship Id="rId140" Type="http://schemas.openxmlformats.org/officeDocument/2006/relationships/font" Target="fonts/Raleway-bold.fntdata"/><Relationship Id="rId5" Type="http://schemas.openxmlformats.org/officeDocument/2006/relationships/slideMaster" Target="slideMasters/slideMaster1.xml"/><Relationship Id="rId147" Type="http://schemas.openxmlformats.org/officeDocument/2006/relationships/font" Target="fonts/LatoLight-regular.fntdata"/><Relationship Id="rId6" Type="http://schemas.openxmlformats.org/officeDocument/2006/relationships/slideMaster" Target="slideMasters/slideMaster2.xml"/><Relationship Id="rId146" Type="http://schemas.openxmlformats.org/officeDocument/2006/relationships/font" Target="fonts/Lato-boldItalic.fntdata"/><Relationship Id="rId7" Type="http://schemas.openxmlformats.org/officeDocument/2006/relationships/slideMaster" Target="slideMasters/slideMaster3.xml"/><Relationship Id="rId145" Type="http://schemas.openxmlformats.org/officeDocument/2006/relationships/font" Target="fonts/Lato-italic.fntdata"/><Relationship Id="rId8" Type="http://schemas.openxmlformats.org/officeDocument/2006/relationships/slideMaster" Target="slideMasters/slideMaster4.xml"/><Relationship Id="rId144" Type="http://schemas.openxmlformats.org/officeDocument/2006/relationships/font" Target="fonts/Lato-bold.fntdata"/><Relationship Id="rId73" Type="http://schemas.openxmlformats.org/officeDocument/2006/relationships/slide" Target="slides/slide59.xml"/><Relationship Id="rId72" Type="http://schemas.openxmlformats.org/officeDocument/2006/relationships/slide" Target="slides/slide58.xml"/><Relationship Id="rId75" Type="http://schemas.openxmlformats.org/officeDocument/2006/relationships/slide" Target="slides/slide61.xml"/><Relationship Id="rId74" Type="http://schemas.openxmlformats.org/officeDocument/2006/relationships/slide" Target="slides/slide60.xml"/><Relationship Id="rId77" Type="http://schemas.openxmlformats.org/officeDocument/2006/relationships/slide" Target="slides/slide63.xml"/><Relationship Id="rId76" Type="http://schemas.openxmlformats.org/officeDocument/2006/relationships/slide" Target="slides/slide62.xml"/><Relationship Id="rId79" Type="http://schemas.openxmlformats.org/officeDocument/2006/relationships/slide" Target="slides/slide65.xml"/><Relationship Id="rId78" Type="http://schemas.openxmlformats.org/officeDocument/2006/relationships/slide" Target="slides/slide64.xml"/><Relationship Id="rId71" Type="http://schemas.openxmlformats.org/officeDocument/2006/relationships/slide" Target="slides/slide57.xml"/><Relationship Id="rId70" Type="http://schemas.openxmlformats.org/officeDocument/2006/relationships/slide" Target="slides/slide56.xml"/><Relationship Id="rId139" Type="http://schemas.openxmlformats.org/officeDocument/2006/relationships/font" Target="fonts/Raleway-regular.fntdata"/><Relationship Id="rId138" Type="http://schemas.openxmlformats.org/officeDocument/2006/relationships/slide" Target="slides/slide124.xml"/><Relationship Id="rId137" Type="http://schemas.openxmlformats.org/officeDocument/2006/relationships/slide" Target="slides/slide123.xml"/><Relationship Id="rId132" Type="http://schemas.openxmlformats.org/officeDocument/2006/relationships/slide" Target="slides/slide118.xml"/><Relationship Id="rId131" Type="http://schemas.openxmlformats.org/officeDocument/2006/relationships/slide" Target="slides/slide117.xml"/><Relationship Id="rId130" Type="http://schemas.openxmlformats.org/officeDocument/2006/relationships/slide" Target="slides/slide116.xml"/><Relationship Id="rId136" Type="http://schemas.openxmlformats.org/officeDocument/2006/relationships/slide" Target="slides/slide122.xml"/><Relationship Id="rId135" Type="http://schemas.openxmlformats.org/officeDocument/2006/relationships/slide" Target="slides/slide121.xml"/><Relationship Id="rId134" Type="http://schemas.openxmlformats.org/officeDocument/2006/relationships/slide" Target="slides/slide120.xml"/><Relationship Id="rId133" Type="http://schemas.openxmlformats.org/officeDocument/2006/relationships/slide" Target="slides/slide119.xml"/><Relationship Id="rId62" Type="http://schemas.openxmlformats.org/officeDocument/2006/relationships/slide" Target="slides/slide48.xml"/><Relationship Id="rId61" Type="http://schemas.openxmlformats.org/officeDocument/2006/relationships/slide" Target="slides/slide47.xml"/><Relationship Id="rId64" Type="http://schemas.openxmlformats.org/officeDocument/2006/relationships/slide" Target="slides/slide50.xml"/><Relationship Id="rId63" Type="http://schemas.openxmlformats.org/officeDocument/2006/relationships/slide" Target="slides/slide49.xml"/><Relationship Id="rId66" Type="http://schemas.openxmlformats.org/officeDocument/2006/relationships/slide" Target="slides/slide52.xml"/><Relationship Id="rId65" Type="http://schemas.openxmlformats.org/officeDocument/2006/relationships/slide" Target="slides/slide51.xml"/><Relationship Id="rId68" Type="http://schemas.openxmlformats.org/officeDocument/2006/relationships/slide" Target="slides/slide54.xml"/><Relationship Id="rId67" Type="http://schemas.openxmlformats.org/officeDocument/2006/relationships/slide" Target="slides/slide53.xml"/><Relationship Id="rId60" Type="http://schemas.openxmlformats.org/officeDocument/2006/relationships/slide" Target="slides/slide46.xml"/><Relationship Id="rId69" Type="http://schemas.openxmlformats.org/officeDocument/2006/relationships/slide" Target="slides/slide55.xml"/><Relationship Id="rId51" Type="http://schemas.openxmlformats.org/officeDocument/2006/relationships/slide" Target="slides/slide37.xml"/><Relationship Id="rId50" Type="http://schemas.openxmlformats.org/officeDocument/2006/relationships/slide" Target="slides/slide36.xml"/><Relationship Id="rId53" Type="http://schemas.openxmlformats.org/officeDocument/2006/relationships/slide" Target="slides/slide39.xml"/><Relationship Id="rId52" Type="http://schemas.openxmlformats.org/officeDocument/2006/relationships/slide" Target="slides/slide38.xml"/><Relationship Id="rId55" Type="http://schemas.openxmlformats.org/officeDocument/2006/relationships/slide" Target="slides/slide41.xml"/><Relationship Id="rId54" Type="http://schemas.openxmlformats.org/officeDocument/2006/relationships/slide" Target="slides/slide40.xml"/><Relationship Id="rId57" Type="http://schemas.openxmlformats.org/officeDocument/2006/relationships/slide" Target="slides/slide43.xml"/><Relationship Id="rId56" Type="http://schemas.openxmlformats.org/officeDocument/2006/relationships/slide" Target="slides/slide42.xml"/><Relationship Id="rId59" Type="http://schemas.openxmlformats.org/officeDocument/2006/relationships/slide" Target="slides/slide45.xml"/><Relationship Id="rId154" Type="http://schemas.openxmlformats.org/officeDocument/2006/relationships/font" Target="fonts/QuattrocentoSans-boldItalic.fntdata"/><Relationship Id="rId58" Type="http://schemas.openxmlformats.org/officeDocument/2006/relationships/slide" Target="slides/slide44.xml"/><Relationship Id="rId153" Type="http://schemas.openxmlformats.org/officeDocument/2006/relationships/font" Target="fonts/QuattrocentoSans-italic.fntdata"/><Relationship Id="rId152" Type="http://schemas.openxmlformats.org/officeDocument/2006/relationships/font" Target="fonts/QuattrocentoSans-bold.fntdata"/><Relationship Id="rId151" Type="http://schemas.openxmlformats.org/officeDocument/2006/relationships/font" Target="fonts/QuattrocentoSans-regular.fntdata"/><Relationship Id="rId155"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25T06:20:03.563">
    <p:pos x="6000" y="0"/>
    <p:text>updated</p:text>
    <p:extLst>
      <p:ext uri="{C676402C-5697-4E1C-873F-D02D1690AC5C}">
        <p15:threadingInfo timeZoneBias="0"/>
      </p:ext>
      <p:ext uri="http://customooxmlschemas.google.com/">
        <go:slidesCustomData xmlns:go="http://customooxmlschemas.google.com/" commentPostId="AAAA1kVm1vA"/>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8" dt="2023-09-19T03:47:28.486">
    <p:pos x="6000" y="0"/>
    <p:text>new</p:text>
    <p:extLst>
      <p:ext uri="{C676402C-5697-4E1C-873F-D02D1690AC5C}">
        <p15:threadingInfo timeZoneBias="0"/>
      </p:ext>
      <p:ext uri="http://customooxmlschemas.google.com/">
        <go:slidesCustomData xmlns:go="http://customooxmlschemas.google.com/" commentPostId="AAAA6HzX6zE"/>
      </p:ext>
    </p:extLs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9" dt="2023-09-19T03:47:35.567">
    <p:pos x="6000" y="0"/>
    <p:text>new</p:text>
    <p:extLst>
      <p:ext uri="{C676402C-5697-4E1C-873F-D02D1690AC5C}">
        <p15:threadingInfo timeZoneBias="0"/>
      </p:ext>
      <p:ext uri="http://customooxmlschemas.google.com/">
        <go:slidesCustomData xmlns:go="http://customooxmlschemas.google.com/" commentPostId="AAAA6HzX6zI"/>
      </p:ext>
    </p:extLs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0" dt="2023-09-19T03:47:43.050">
    <p:pos x="6000" y="0"/>
    <p:text>new</p:text>
    <p:extLst>
      <p:ext uri="{C676402C-5697-4E1C-873F-D02D1690AC5C}">
        <p15:threadingInfo timeZoneBias="0"/>
      </p:ext>
      <p:ext uri="http://customooxmlschemas.google.com/">
        <go:slidesCustomData xmlns:go="http://customooxmlschemas.google.com/" commentPostId="AAAA6HzX6zM"/>
      </p:ext>
    </p:extLs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1" dt="2023-09-19T03:47:50.487">
    <p:pos x="6000" y="0"/>
    <p:text>new</p:text>
    <p:extLst>
      <p:ext uri="{C676402C-5697-4E1C-873F-D02D1690AC5C}">
        <p15:threadingInfo timeZoneBias="0"/>
      </p:ext>
      <p:ext uri="http://customooxmlschemas.google.com/">
        <go:slidesCustomData xmlns:go="http://customooxmlschemas.google.com/" commentPostId="AAAA6HzX6zQ"/>
      </p:ext>
    </p:extLs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3-11-10T11:22:50.833">
    <p:pos x="6000" y="0"/>
    <p:text>SS updated</p:text>
    <p:extLst>
      <p:ext uri="{C676402C-5697-4E1C-873F-D02D1690AC5C}">
        <p15:threadingInfo timeZoneBias="0"/>
      </p:ext>
      <p:ext uri="http://customooxmlschemas.google.com/">
        <go:slidesCustomData xmlns:go="http://customooxmlschemas.google.com/" commentPostId="AAABAS4_ohA"/>
      </p:ext>
    </p:extLs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5-01-29T06:25:49.514">
    <p:pos x="6000" y="0"/>
    <p:text>@irza@b3networks.com @buraque@b3networks.com Please remove this slide</p:text>
    <p:extLst>
      <p:ext uri="{C676402C-5697-4E1C-873F-D02D1690AC5C}">
        <p15:threadingInfo timeZoneBias="0"/>
      </p:ext>
      <p:ext uri="http://customooxmlschemas.google.com/">
        <go:slidesCustomData xmlns:go="http://customooxmlschemas.google.com/" commentPostId="AAABcWr-iAA"/>
      </p:ext>
    </p:extLs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 dt="2025-01-29T06:27:51.932">
    <p:pos x="6000" y="0"/>
    <p:text>@irza@b3networks.com @buraque@b3networks.com Please edit the step here, the account Domain_activation need to be created manually with the domain fqdn</p:text>
    <p:extLst>
      <p:ext uri="{C676402C-5697-4E1C-873F-D02D1690AC5C}">
        <p15:threadingInfo timeZoneBias="0"/>
      </p:ext>
      <p:ext uri="http://customooxmlschemas.google.com/">
        <go:slidesCustomData xmlns:go="http://customooxmlschemas.google.com/" commentPostId="AAABcWr-iAE"/>
      </p:ext>
    </p:extLs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3" dt="2025-01-29T06:28:17.413">
    <p:pos x="6000" y="0"/>
    <p:text>@irza@b3networks.com @buraque@b3networks.com , please remove this slide</p:text>
    <p:extLst>
      <p:ext uri="{C676402C-5697-4E1C-873F-D02D1690AC5C}">
        <p15:threadingInfo timeZoneBias="0"/>
      </p:ext>
      <p:ext uri="http://customooxmlschemas.google.com/">
        <go:slidesCustomData xmlns:go="http://customooxmlschemas.google.com/" commentPostId="AAABcWr-iAI"/>
      </p:ext>
    </p:extLs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1" dt="2025-01-30T06:24:50.608">
    <p:pos x="6000" y="0"/>
    <p:text>ss updated</p:text>
    <p:extLst>
      <p:ext uri="{C676402C-5697-4E1C-873F-D02D1690AC5C}">
        <p15:threadingInfo timeZoneBias="0"/>
      </p:ext>
      <p:ext uri="http://customooxmlschemas.google.com/">
        <go:slidesCustomData xmlns:go="http://customooxmlschemas.google.com/" commentPostId="AAABc42UMzw"/>
      </p:ext>
    </p:extLs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3-09-15T07:04:39.219">
    <p:pos x="6000" y="0"/>
    <p:text>Edited. CC features aren't needed here</p:text>
    <p:extLst>
      <p:ext uri="{C676402C-5697-4E1C-873F-D02D1690AC5C}">
        <p15:threadingInfo timeZoneBias="0"/>
      </p:ext>
      <p:ext uri="http://customooxmlschemas.google.com/">
        <go:slidesCustomData xmlns:go="http://customooxmlschemas.google.com/" commentPostId="AAAA5TnXYoc"/>
      </p:ext>
    </p:extLst>
  </p:cm>
  <p:cm authorId="1" idx="4" dt="2023-11-10T11:23:49.363">
    <p:pos x="6000" y="100"/>
    <p:text>SS updated</p:text>
    <p:extLst>
      <p:ext uri="{C676402C-5697-4E1C-873F-D02D1690AC5C}">
        <p15:threadingInfo timeZoneBias="0"/>
      </p:ext>
      <p:ext uri="http://customooxmlschemas.google.com/">
        <go:slidesCustomData xmlns:go="http://customooxmlschemas.google.com/" commentPostId="AAABAS4_ohE"/>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11-10T11:19:44.477">
    <p:pos x="6000" y="0"/>
    <p:text>SS updated</p:text>
    <p:extLst>
      <p:ext uri="{C676402C-5697-4E1C-873F-D02D1690AC5C}">
        <p15:threadingInfo timeZoneBias="0"/>
      </p:ext>
      <p:ext uri="http://customooxmlschemas.google.com/">
        <go:slidesCustomData xmlns:go="http://customooxmlschemas.google.com/" commentPostId="AAABAS4_og8"/>
      </p:ext>
    </p:extLs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2" dt="2023-05-03T05:10:05.619">
    <p:pos x="6000" y="0"/>
    <p:text>updated</p:text>
    <p:extLst>
      <p:ext uri="{C676402C-5697-4E1C-873F-D02D1690AC5C}">
        <p15:threadingInfo timeZoneBias="0"/>
      </p:ext>
      <p:ext uri="http://customooxmlschemas.google.com/">
        <go:slidesCustomData xmlns:go="http://customooxmlschemas.google.com/" commentPostId="AAAAx37krI4"/>
      </p:ext>
    </p:extLst>
  </p:cm>
  <p:cm authorId="3" idx="4" dt="2025-01-29T06:29:48.911">
    <p:pos x="112" y="256"/>
    <p:text>@irza@b3networks.com @buraque@b3networks.com Please mark this feature as optional</p:text>
    <p:extLst>
      <p:ext uri="{C676402C-5697-4E1C-873F-D02D1690AC5C}">
        <p15:threadingInfo timeZoneBias="0"/>
      </p:ext>
      <p:ext uri="http://customooxmlschemas.google.com/">
        <go:slidesCustomData xmlns:go="http://customooxmlschemas.google.com/" commentPostId="AAABcWr-iAQ"/>
      </p:ext>
    </p:extLs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3" dt="2023-05-03T05:10:12.921">
    <p:pos x="6000" y="100"/>
    <p:text>updated</p:text>
    <p:extLst>
      <p:ext uri="{C676402C-5697-4E1C-873F-D02D1690AC5C}">
        <p15:threadingInfo timeZoneBias="0"/>
      </p:ext>
      <p:ext uri="http://customooxmlschemas.google.com/">
        <go:slidesCustomData xmlns:go="http://customooxmlschemas.google.com/" commentPostId="AAAAx37krJk"/>
      </p:ext>
    </p:extLst>
  </p:cm>
  <p:cm authorId="5" idx="1" dt="2023-05-12T06:51:57.685">
    <p:pos x="6000" y="0"/>
    <p:text>updated</p:text>
    <p:extLst>
      <p:ext uri="{C676402C-5697-4E1C-873F-D02D1690AC5C}">
        <p15:threadingInfo timeZoneBias="0"/>
      </p:ext>
      <p:ext uri="http://customooxmlschemas.google.com/">
        <go:slidesCustomData xmlns:go="http://customooxmlschemas.google.com/" commentPostId="AAAAx3CU_WU"/>
      </p:ext>
    </p:extLst>
  </p:cm>
  <p:cm authorId="3" idx="5" dt="2025-01-29T06:30:03.297">
    <p:pos x="112" y="74"/>
    <p:text>@irza@b3networks.com @buraque@b3networks.com Please mark this feature as optional</p:text>
    <p:extLst>
      <p:ext uri="{C676402C-5697-4E1C-873F-D02D1690AC5C}">
        <p15:threadingInfo timeZoneBias="0"/>
      </p:ext>
      <p:ext uri="http://customooxmlschemas.google.com/">
        <go:slidesCustomData xmlns:go="http://customooxmlschemas.google.com/" commentPostId="AAABcW3wL0k"/>
      </p:ext>
    </p:extLs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4" dt="2023-05-03T05:10:21.093">
    <p:pos x="6000" y="0"/>
    <p:text>updated</p:text>
    <p:extLst>
      <p:ext uri="{C676402C-5697-4E1C-873F-D02D1690AC5C}">
        <p15:threadingInfo timeZoneBias="0"/>
      </p:ext>
      <p:ext uri="http://customooxmlschemas.google.com/">
        <go:slidesCustomData xmlns:go="http://customooxmlschemas.google.com/" commentPostId="AAAAx37krJU"/>
      </p:ext>
    </p:extLst>
  </p:cm>
  <p:cm authorId="1" idx="5" dt="2023-09-15T07:04:54.982">
    <p:pos x="6000" y="100"/>
    <p:text>Hid this</p:text>
    <p:extLst>
      <p:ext uri="{C676402C-5697-4E1C-873F-D02D1690AC5C}">
        <p15:threadingInfo timeZoneBias="0"/>
      </p:ext>
      <p:ext uri="http://customooxmlschemas.google.com/">
        <go:slidesCustomData xmlns:go="http://customooxmlschemas.google.com/" commentPostId="AAAA5TnXYog"/>
      </p:ext>
    </p:extLs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5" dt="2023-05-03T05:11:04.969">
    <p:pos x="6000" y="0"/>
    <p:text>updated</p:text>
    <p:extLst>
      <p:ext uri="{C676402C-5697-4E1C-873F-D02D1690AC5C}">
        <p15:threadingInfo timeZoneBias="0"/>
      </p:ext>
      <p:ext uri="http://customooxmlschemas.google.com/">
        <go:slidesCustomData xmlns:go="http://customooxmlschemas.google.com/" commentPostId="AAAAx37krJc"/>
      </p:ext>
    </p:extLst>
  </p:cm>
  <p:cm authorId="2" idx="16" dt="2023-12-15T09:04:47.693">
    <p:pos x="6000" y="100"/>
    <p:text>updated</p:text>
    <p:extLst>
      <p:ext uri="{C676402C-5697-4E1C-873F-D02D1690AC5C}">
        <p15:threadingInfo timeZoneBias="0"/>
      </p:ext>
      <p:ext uri="http://customooxmlschemas.google.com/">
        <go:slidesCustomData xmlns:go="http://customooxmlschemas.google.com/" commentPostId="AAABCYuA0to"/>
      </p:ext>
    </p:extLs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7" dt="2023-12-15T09:05:36.243">
    <p:pos x="6000" y="0"/>
    <p:text>updated</p:text>
    <p:extLst>
      <p:ext uri="{C676402C-5697-4E1C-873F-D02D1690AC5C}">
        <p15:threadingInfo timeZoneBias="0"/>
      </p:ext>
      <p:ext uri="http://customooxmlschemas.google.com/">
        <go:slidesCustomData xmlns:go="http://customooxmlschemas.google.com/" commentPostId="AAABCYuA0ts"/>
      </p:ext>
    </p:extLs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8" dt="2023-12-15T09:05:52.690">
    <p:pos x="6000" y="0"/>
    <p:text>updated</p:text>
    <p:extLst>
      <p:ext uri="{C676402C-5697-4E1C-873F-D02D1690AC5C}">
        <p15:threadingInfo timeZoneBias="0"/>
      </p:ext>
      <p:ext uri="http://customooxmlschemas.google.com/">
        <go:slidesCustomData xmlns:go="http://customooxmlschemas.google.com/" commentPostId="AAABCYuA0tw"/>
      </p:ext>
    </p:extLs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9" dt="2023-12-15T09:06:00.595">
    <p:pos x="6000" y="0"/>
    <p:text>updated</p:text>
    <p:extLst>
      <p:ext uri="{C676402C-5697-4E1C-873F-D02D1690AC5C}">
        <p15:threadingInfo timeZoneBias="0"/>
      </p:ext>
      <p:ext uri="http://customooxmlschemas.google.com/">
        <go:slidesCustomData xmlns:go="http://customooxmlschemas.google.com/" commentPostId="AAABCYuA0t0"/>
      </p:ext>
    </p:extLs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0" dt="2023-05-03T05:12:03.427">
    <p:pos x="6000" y="0"/>
    <p:text>updated</p:text>
    <p:extLst>
      <p:ext uri="{C676402C-5697-4E1C-873F-D02D1690AC5C}">
        <p15:threadingInfo timeZoneBias="0"/>
      </p:ext>
      <p:ext uri="http://customooxmlschemas.google.com/">
        <go:slidesCustomData xmlns:go="http://customooxmlschemas.google.com/" commentPostId="AAAAx37krI8"/>
      </p:ext>
    </p:extLst>
  </p:cm>
</p:cmLst>
</file>

<file path=ppt/comments/comment2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1" dt="2024-03-19T03:11:56.734">
    <p:pos x="6000" y="0"/>
    <p:text>new</p:text>
    <p:extLst>
      <p:ext uri="{C676402C-5697-4E1C-873F-D02D1690AC5C}">
        <p15:threadingInfo timeZoneBias="0"/>
      </p:ext>
      <p:ext uri="http://customooxmlschemas.google.com/">
        <go:slidesCustomData xmlns:go="http://customooxmlschemas.google.com/" commentPostId="AAABJdUwQfk"/>
      </p:ext>
    </p:extLst>
  </p:cm>
</p:cmLst>
</file>

<file path=ppt/comments/comment2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2" dt="2024-03-19T03:12:01.689">
    <p:pos x="6000" y="0"/>
    <p:text>new</p:text>
    <p:extLst>
      <p:ext uri="{C676402C-5697-4E1C-873F-D02D1690AC5C}">
        <p15:threadingInfo timeZoneBias="0"/>
      </p:ext>
      <p:ext uri="http://customooxmlschemas.google.com/">
        <go:slidesCustomData xmlns:go="http://customooxmlschemas.google.com/" commentPostId="AAABJdUwQxo"/>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3-09-19T03:46:35.560">
    <p:pos x="6000" y="0"/>
    <p:text>new</p:text>
    <p:extLst>
      <p:ext uri="{C676402C-5697-4E1C-873F-D02D1690AC5C}">
        <p15:threadingInfo timeZoneBias="0"/>
      </p:ext>
      <p:ext uri="http://customooxmlschemas.google.com/">
        <go:slidesCustomData xmlns:go="http://customooxmlschemas.google.com/" commentPostId="AAAA6HzX5io"/>
      </p:ext>
    </p:extLst>
  </p:cm>
</p:cmLst>
</file>

<file path=ppt/comments/comment3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3" dt="2024-03-19T03:12:07.263">
    <p:pos x="6000" y="0"/>
    <p:text>new</p:text>
    <p:extLst>
      <p:ext uri="{C676402C-5697-4E1C-873F-D02D1690AC5C}">
        <p15:threadingInfo timeZoneBias="0"/>
      </p:ext>
      <p:ext uri="http://customooxmlschemas.google.com/">
        <go:slidesCustomData xmlns:go="http://customooxmlschemas.google.com/" commentPostId="AAABJdUwQxs"/>
      </p:ext>
    </p:extLst>
  </p:cm>
</p:cmLst>
</file>

<file path=ppt/comments/comment3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4" dt="2023-12-15T09:49:32.469">
    <p:pos x="6000" y="0"/>
    <p:text>Ss updated</p:text>
    <p:extLst>
      <p:ext uri="{C676402C-5697-4E1C-873F-D02D1690AC5C}">
        <p15:threadingInfo timeZoneBias="0"/>
      </p:ext>
      <p:ext uri="http://customooxmlschemas.google.com/">
        <go:slidesCustomData xmlns:go="http://customooxmlschemas.google.com/" commentPostId="AAABCYuA0t4"/>
      </p:ext>
    </p:extLst>
  </p:cm>
</p:cmLst>
</file>

<file path=ppt/comments/comment3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5" dt="2023-12-15T09:49:37.517">
    <p:pos x="6000" y="0"/>
    <p:text>new</p:text>
    <p:extLst>
      <p:ext uri="{C676402C-5697-4E1C-873F-D02D1690AC5C}">
        <p15:threadingInfo timeZoneBias="0"/>
      </p:ext>
      <p:ext uri="http://customooxmlschemas.google.com/">
        <go:slidesCustomData xmlns:go="http://customooxmlschemas.google.com/" commentPostId="AAABCYuA0t8"/>
      </p:ext>
    </p:extLst>
  </p:cm>
</p:cmLst>
</file>

<file path=ppt/comments/comment3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6" dt="2023-12-15T09:49:45.262">
    <p:pos x="6000" y="0"/>
    <p:text>SS updated</p:text>
    <p:extLst>
      <p:ext uri="{C676402C-5697-4E1C-873F-D02D1690AC5C}">
        <p15:threadingInfo timeZoneBias="0"/>
      </p:ext>
      <p:ext uri="http://customooxmlschemas.google.com/">
        <go:slidesCustomData xmlns:go="http://customooxmlschemas.google.com/" commentPostId="AAABCYuA0uA"/>
      </p:ext>
    </p:extLst>
  </p:cm>
</p:cmLst>
</file>

<file path=ppt/comments/comment3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2" dt="2023-04-20T05:04:24.150">
    <p:pos x="6000" y="0"/>
    <p:text>updated</p:text>
    <p:extLst>
      <p:ext uri="{C676402C-5697-4E1C-873F-D02D1690AC5C}">
        <p15:threadingInfo timeZoneBias="0"/>
      </p:ext>
      <p:ext uri="http://customooxmlschemas.google.com/">
        <go:slidesCustomData xmlns:go="http://customooxmlschemas.google.com/" commentPostId="AAAAx37krJM"/>
      </p:ext>
    </p:extLst>
  </p:cm>
</p:cmLst>
</file>

<file path=ppt/comments/comment3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6" dt="2025-01-29T06:33:10.313">
    <p:pos x="6000" y="0"/>
    <p:text>@irza@b3networks.com @buraque@b3networks.com please mark this slide as optional as this feature is available on MS Teams admin center</p:text>
    <p:extLst>
      <p:ext uri="{C676402C-5697-4E1C-873F-D02D1690AC5C}">
        <p15:threadingInfo timeZoneBias="0"/>
      </p:ext>
      <p:ext uri="http://customooxmlschemas.google.com/">
        <go:slidesCustomData xmlns:go="http://customooxmlschemas.google.com/" commentPostId="AAABcW3wL0s"/>
      </p:ext>
    </p:extLst>
  </p:cm>
</p:cmLst>
</file>

<file path=ppt/comments/comment3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7" dt="2025-01-29T06:33:28.103">
    <p:pos x="143" y="267"/>
    <p:text>@irza@b3networks.com @buraque@b3networks.com please mark this slide as optional as this feature is available on MS Teams admin center</p:text>
    <p:extLst>
      <p:ext uri="{C676402C-5697-4E1C-873F-D02D1690AC5C}">
        <p15:threadingInfo timeZoneBias="0"/>
      </p:ext>
      <p:ext uri="http://customooxmlschemas.google.com/">
        <go:slidesCustomData xmlns:go="http://customooxmlschemas.google.com/" commentPostId="AAABcW3wL0w"/>
      </p:ext>
    </p:extLst>
  </p:cm>
</p:cmLst>
</file>

<file path=ppt/comments/comment3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3" dt="2023-04-20T06:35:29.239">
    <p:pos x="6000" y="0"/>
    <p:text>updated</p:text>
    <p:extLst>
      <p:ext uri="{C676402C-5697-4E1C-873F-D02D1690AC5C}">
        <p15:threadingInfo timeZoneBias="0"/>
      </p:ext>
      <p:ext uri="http://customooxmlschemas.google.com/">
        <go:slidesCustomData xmlns:go="http://customooxmlschemas.google.com/" commentPostId="AAAAx37krJY"/>
      </p:ext>
    </p:extLst>
  </p:cm>
</p:cmLst>
</file>

<file path=ppt/comments/comment3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7" dt="2023-05-03T05:16:37.657">
    <p:pos x="6000" y="0"/>
    <p:text>updated</p:text>
    <p:extLst>
      <p:ext uri="{C676402C-5697-4E1C-873F-D02D1690AC5C}">
        <p15:threadingInfo timeZoneBias="0"/>
      </p:ext>
      <p:ext uri="http://customooxmlschemas.google.com/">
        <go:slidesCustomData xmlns:go="http://customooxmlschemas.google.com/" commentPostId="AAAAx37krIw"/>
      </p:ext>
    </p:extLst>
  </p:cm>
</p:cmLst>
</file>

<file path=ppt/comments/comment3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8" dt="2023-05-03T05:17:12.183">
    <p:pos x="6000" y="0"/>
    <p:text>updated</p:text>
    <p:extLst>
      <p:ext uri="{C676402C-5697-4E1C-873F-D02D1690AC5C}">
        <p15:threadingInfo timeZoneBias="0"/>
      </p:ext>
      <p:ext uri="http://customooxmlschemas.google.com/">
        <go:slidesCustomData xmlns:go="http://customooxmlschemas.google.com/" commentPostId="AAAAx3CU_WQ"/>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 dt="2023-09-19T03:46:42.703">
    <p:pos x="6000" y="0"/>
    <p:text>new</p:text>
    <p:extLst>
      <p:ext uri="{C676402C-5697-4E1C-873F-D02D1690AC5C}">
        <p15:threadingInfo timeZoneBias="0"/>
      </p:ext>
      <p:ext uri="http://customooxmlschemas.google.com/">
        <go:slidesCustomData xmlns:go="http://customooxmlschemas.google.com/" commentPostId="AAAA6HzX6ys"/>
      </p:ext>
    </p:extLst>
  </p:cm>
</p:cmLst>
</file>

<file path=ppt/comments/comment4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29" dt="2023-05-03T05:17:19.050">
    <p:pos x="6000" y="0"/>
    <p:text>updated</p:text>
    <p:extLst>
      <p:ext uri="{C676402C-5697-4E1C-873F-D02D1690AC5C}">
        <p15:threadingInfo timeZoneBias="0"/>
      </p:ext>
      <p:ext uri="http://customooxmlschemas.google.com/">
        <go:slidesCustomData xmlns:go="http://customooxmlschemas.google.com/" commentPostId="AAAAx37krI0"/>
      </p:ext>
    </p:extLst>
  </p:cm>
</p:cmLst>
</file>

<file path=ppt/comments/comment4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0" dt="2023-05-03T05:17:28.809">
    <p:pos x="6000" y="0"/>
    <p:text>Updated</p:text>
    <p:extLst>
      <p:ext uri="{C676402C-5697-4E1C-873F-D02D1690AC5C}">
        <p15:threadingInfo timeZoneBias="0"/>
      </p:ext>
      <p:ext uri="http://customooxmlschemas.google.com/">
        <go:slidesCustomData xmlns:go="http://customooxmlschemas.google.com/" commentPostId="AAAAx3CU_V8"/>
      </p:ext>
    </p:extLst>
  </p:cm>
</p:cmLst>
</file>

<file path=ppt/comments/comment4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1" dt="2023-05-03T05:18:49.145">
    <p:pos x="6000" y="0"/>
    <p:text>updated</p:text>
    <p:extLst>
      <p:ext uri="{C676402C-5697-4E1C-873F-D02D1690AC5C}">
        <p15:threadingInfo timeZoneBias="0"/>
      </p:ext>
      <p:ext uri="http://customooxmlschemas.google.com/">
        <go:slidesCustomData xmlns:go="http://customooxmlschemas.google.com/" commentPostId="AAAAx3CU_WE"/>
      </p:ext>
    </p:extLst>
  </p:cm>
</p:cmLst>
</file>

<file path=ppt/comments/comment4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2" dt="2023-05-03T05:20:15.899">
    <p:pos x="6000" y="0"/>
    <p:text>updated</p:text>
    <p:extLst>
      <p:ext uri="{C676402C-5697-4E1C-873F-D02D1690AC5C}">
        <p15:threadingInfo timeZoneBias="0"/>
      </p:ext>
      <p:ext uri="http://customooxmlschemas.google.com/">
        <go:slidesCustomData xmlns:go="http://customooxmlschemas.google.com/" commentPostId="AAAAx3CU_WM"/>
      </p:ext>
    </p:extLst>
  </p:cm>
</p:cmLst>
</file>

<file path=ppt/comments/comment4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4" dt="2023-04-20T06:54:23.762">
    <p:pos x="6000" y="0"/>
    <p:text>updated</p:text>
    <p:extLst>
      <p:ext uri="{C676402C-5697-4E1C-873F-D02D1690AC5C}">
        <p15:threadingInfo timeZoneBias="0"/>
      </p:ext>
      <p:ext uri="http://customooxmlschemas.google.com/">
        <go:slidesCustomData xmlns:go="http://customooxmlschemas.google.com/" commentPostId="AAAAx3CU_Wg"/>
      </p:ext>
    </p:extLst>
  </p:cm>
</p:cmLst>
</file>

<file path=ppt/comments/comment4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8" dt="2025-01-29T06:36:03.446">
    <p:pos x="111" y="882"/>
    <p:text>@irza@b3networks.com @buraque@b3networks.com Please mark Private as unusable as it is not supported with MS Teams</p:text>
    <p:extLst>
      <p:ext uri="{C676402C-5697-4E1C-873F-D02D1690AC5C}">
        <p15:threadingInfo timeZoneBias="0"/>
      </p:ext>
      <p:ext uri="http://customooxmlschemas.google.com/">
        <go:slidesCustomData xmlns:go="http://customooxmlschemas.google.com/" commentPostId="AAABcW3wL04"/>
      </p:ext>
    </p:extLst>
  </p:cm>
</p:cmLst>
</file>

<file path=ppt/comments/comment4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3" dt="2023-05-03T05:21:56.579">
    <p:pos x="6000" y="0"/>
    <p:text>updated</p:text>
    <p:extLst>
      <p:ext uri="{C676402C-5697-4E1C-873F-D02D1690AC5C}">
        <p15:threadingInfo timeZoneBias="0"/>
      </p:ext>
      <p:ext uri="http://customooxmlschemas.google.com/">
        <go:slidesCustomData xmlns:go="http://customooxmlschemas.google.com/" commentPostId="AAAAx37krIs"/>
      </p:ext>
    </p:extLst>
  </p:cm>
</p:cmLst>
</file>

<file path=ppt/comments/comment4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9" dt="2025-01-29T06:38:29.777">
    <p:pos x="505" y="661"/>
    <p:text>@irza@b3networks.com @buraque@b3networks.com Please remove the document link and include the below Microsoft dics for Auto attendant and call queue creation 
Auto attendant -https://learn.microsoft.com/en-us/microsoftteams/create-a-phone-system-auto-attendant?tabs=general-info#steps-to-create-an-auto-attendant 
Call queue - https://learn.microsoft.com/en-us/microsoftteams/create-a-phone-system-call-queue?tabs=general-info#steps-to-create-a-call-queue</p:text>
    <p:extLst>
      <p:ext uri="{C676402C-5697-4E1C-873F-D02D1690AC5C}">
        <p15:threadingInfo timeZoneBias="0"/>
      </p:ext>
      <p:ext uri="http://customooxmlschemas.google.com/">
        <go:slidesCustomData xmlns:go="http://customooxmlschemas.google.com/" commentPostId="AAABcW3wL08"/>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 dt="2023-09-19T03:46:50.738">
    <p:pos x="6000" y="0"/>
    <p:text>new</p:text>
    <p:extLst>
      <p:ext uri="{C676402C-5697-4E1C-873F-D02D1690AC5C}">
        <p15:threadingInfo timeZoneBias="0"/>
      </p:ext>
      <p:ext uri="http://customooxmlschemas.google.com/">
        <go:slidesCustomData xmlns:go="http://customooxmlschemas.google.com/" commentPostId="AAAA6HzX6yw"/>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4" dt="2023-09-19T03:46:59.287">
    <p:pos x="6000" y="0"/>
    <p:text>new</p:text>
    <p:extLst>
      <p:ext uri="{C676402C-5697-4E1C-873F-D02D1690AC5C}">
        <p15:threadingInfo timeZoneBias="0"/>
      </p:ext>
      <p:ext uri="http://customooxmlschemas.google.com/">
        <go:slidesCustomData xmlns:go="http://customooxmlschemas.google.com/" commentPostId="AAAA6HzX6y0"/>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5" dt="2023-09-19T03:47:06.293">
    <p:pos x="6000" y="0"/>
    <p:text>new</p:text>
    <p:extLst>
      <p:ext uri="{C676402C-5697-4E1C-873F-D02D1690AC5C}">
        <p15:threadingInfo timeZoneBias="0"/>
      </p:ext>
      <p:ext uri="http://customooxmlschemas.google.com/">
        <go:slidesCustomData xmlns:go="http://customooxmlschemas.google.com/" commentPostId="AAAA6HzX6y4"/>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6" dt="2023-09-19T03:47:13.363">
    <p:pos x="6000" y="0"/>
    <p:text>new</p:text>
    <p:extLst>
      <p:ext uri="{C676402C-5697-4E1C-873F-D02D1690AC5C}">
        <p15:threadingInfo timeZoneBias="0"/>
      </p:ext>
      <p:ext uri="http://customooxmlschemas.google.com/">
        <go:slidesCustomData xmlns:go="http://customooxmlschemas.google.com/" commentPostId="AAAA6HzX6y8"/>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7" dt="2023-09-19T03:47:22.002">
    <p:pos x="6000" y="0"/>
    <p:text>new</p:text>
    <p:extLst>
      <p:ext uri="{C676402C-5697-4E1C-873F-D02D1690AC5C}">
        <p15:threadingInfo timeZoneBias="0"/>
      </p:ext>
      <p:ext uri="http://customooxmlschemas.google.com/">
        <go:slidesCustomData xmlns:go="http://customooxmlschemas.google.com/" commentPostId="AAAA6HzX6z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0" name="Google Shape;123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3" name="Google Shape;1313;p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4" name="Google Shape;1314;p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3" name="Shape 2343"/>
        <p:cNvGrpSpPr/>
        <p:nvPr/>
      </p:nvGrpSpPr>
      <p:grpSpPr>
        <a:xfrm>
          <a:off x="0" y="0"/>
          <a:ext cx="0" cy="0"/>
          <a:chOff x="0" y="0"/>
          <a:chExt cx="0" cy="0"/>
        </a:xfrm>
      </p:grpSpPr>
      <p:sp>
        <p:nvSpPr>
          <p:cNvPr id="2344" name="Google Shape;2344;p7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5" name="Google Shape;2345;p7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46" name="Google Shape;2346;p7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2" name="Shape 2352"/>
        <p:cNvGrpSpPr/>
        <p:nvPr/>
      </p:nvGrpSpPr>
      <p:grpSpPr>
        <a:xfrm>
          <a:off x="0" y="0"/>
          <a:ext cx="0" cy="0"/>
          <a:chOff x="0" y="0"/>
          <a:chExt cx="0" cy="0"/>
        </a:xfrm>
      </p:grpSpPr>
      <p:sp>
        <p:nvSpPr>
          <p:cNvPr id="2353" name="Google Shape;2353;p7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4" name="Google Shape;2354;p7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55" name="Google Shape;2355;p7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p7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3" name="Google Shape;2363;p7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64" name="Google Shape;2364;p7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0" name="Shape 2370"/>
        <p:cNvGrpSpPr/>
        <p:nvPr/>
      </p:nvGrpSpPr>
      <p:grpSpPr>
        <a:xfrm>
          <a:off x="0" y="0"/>
          <a:ext cx="0" cy="0"/>
          <a:chOff x="0" y="0"/>
          <a:chExt cx="0" cy="0"/>
        </a:xfrm>
      </p:grpSpPr>
      <p:sp>
        <p:nvSpPr>
          <p:cNvPr id="2371" name="Google Shape;2371;p8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2" name="Google Shape;2372;p8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73" name="Google Shape;2373;p8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9" name="Shape 2379"/>
        <p:cNvGrpSpPr/>
        <p:nvPr/>
      </p:nvGrpSpPr>
      <p:grpSpPr>
        <a:xfrm>
          <a:off x="0" y="0"/>
          <a:ext cx="0" cy="0"/>
          <a:chOff x="0" y="0"/>
          <a:chExt cx="0" cy="0"/>
        </a:xfrm>
      </p:grpSpPr>
      <p:sp>
        <p:nvSpPr>
          <p:cNvPr id="2380" name="Google Shape;2380;p8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1" name="Google Shape;2381;p8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82" name="Google Shape;2382;p8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8" name="Shape 2388"/>
        <p:cNvGrpSpPr/>
        <p:nvPr/>
      </p:nvGrpSpPr>
      <p:grpSpPr>
        <a:xfrm>
          <a:off x="0" y="0"/>
          <a:ext cx="0" cy="0"/>
          <a:chOff x="0" y="0"/>
          <a:chExt cx="0" cy="0"/>
        </a:xfrm>
      </p:grpSpPr>
      <p:sp>
        <p:nvSpPr>
          <p:cNvPr id="2389" name="Google Shape;2389;p8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0" name="Google Shape;2390;p8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91" name="Google Shape;2391;p8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2" name="Shape 2402"/>
        <p:cNvGrpSpPr/>
        <p:nvPr/>
      </p:nvGrpSpPr>
      <p:grpSpPr>
        <a:xfrm>
          <a:off x="0" y="0"/>
          <a:ext cx="0" cy="0"/>
          <a:chOff x="0" y="0"/>
          <a:chExt cx="0" cy="0"/>
        </a:xfrm>
      </p:grpSpPr>
      <p:sp>
        <p:nvSpPr>
          <p:cNvPr id="2403" name="Google Shape;2403;p8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4" name="Google Shape;2404;p8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05" name="Google Shape;2405;p8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p8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8" name="Google Shape;2418;p8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19" name="Google Shape;2419;p8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0" name="Shape 2430"/>
        <p:cNvGrpSpPr/>
        <p:nvPr/>
      </p:nvGrpSpPr>
      <p:grpSpPr>
        <a:xfrm>
          <a:off x="0" y="0"/>
          <a:ext cx="0" cy="0"/>
          <a:chOff x="0" y="0"/>
          <a:chExt cx="0" cy="0"/>
        </a:xfrm>
      </p:grpSpPr>
      <p:sp>
        <p:nvSpPr>
          <p:cNvPr id="2431" name="Google Shape;2431;p8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2" name="Google Shape;2432;p8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33" name="Google Shape;2433;p8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p8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6" name="Google Shape;2446;p8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47" name="Google Shape;2447;p8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0" name="Google Shape;1320;p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1" name="Google Shape;1321;p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8" name="Shape 2458"/>
        <p:cNvGrpSpPr/>
        <p:nvPr/>
      </p:nvGrpSpPr>
      <p:grpSpPr>
        <a:xfrm>
          <a:off x="0" y="0"/>
          <a:ext cx="0" cy="0"/>
          <a:chOff x="0" y="0"/>
          <a:chExt cx="0" cy="0"/>
        </a:xfrm>
      </p:grpSpPr>
      <p:sp>
        <p:nvSpPr>
          <p:cNvPr id="2459" name="Google Shape;2459;p8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0" name="Google Shape;2460;p8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61" name="Google Shape;2461;p8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6" name="Shape 2466"/>
        <p:cNvGrpSpPr/>
        <p:nvPr/>
      </p:nvGrpSpPr>
      <p:grpSpPr>
        <a:xfrm>
          <a:off x="0" y="0"/>
          <a:ext cx="0" cy="0"/>
          <a:chOff x="0" y="0"/>
          <a:chExt cx="0" cy="0"/>
        </a:xfrm>
      </p:grpSpPr>
      <p:sp>
        <p:nvSpPr>
          <p:cNvPr id="2467" name="Google Shape;2467;p8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8" name="Google Shape;2468;p8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69" name="Google Shape;2469;p8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5" name="Shape 2475"/>
        <p:cNvGrpSpPr/>
        <p:nvPr/>
      </p:nvGrpSpPr>
      <p:grpSpPr>
        <a:xfrm>
          <a:off x="0" y="0"/>
          <a:ext cx="0" cy="0"/>
          <a:chOff x="0" y="0"/>
          <a:chExt cx="0" cy="0"/>
        </a:xfrm>
      </p:grpSpPr>
      <p:sp>
        <p:nvSpPr>
          <p:cNvPr id="2476" name="Google Shape;2476;p8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7" name="Google Shape;2477;p8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78" name="Google Shape;2478;p8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4" name="Shape 2484"/>
        <p:cNvGrpSpPr/>
        <p:nvPr/>
      </p:nvGrpSpPr>
      <p:grpSpPr>
        <a:xfrm>
          <a:off x="0" y="0"/>
          <a:ext cx="0" cy="0"/>
          <a:chOff x="0" y="0"/>
          <a:chExt cx="0" cy="0"/>
        </a:xfrm>
      </p:grpSpPr>
      <p:sp>
        <p:nvSpPr>
          <p:cNvPr id="2485" name="Google Shape;2485;p9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6" name="Google Shape;2486;p9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87" name="Google Shape;2487;p9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3" name="Shape 2493"/>
        <p:cNvGrpSpPr/>
        <p:nvPr/>
      </p:nvGrpSpPr>
      <p:grpSpPr>
        <a:xfrm>
          <a:off x="0" y="0"/>
          <a:ext cx="0" cy="0"/>
          <a:chOff x="0" y="0"/>
          <a:chExt cx="0" cy="0"/>
        </a:xfrm>
      </p:grpSpPr>
      <p:sp>
        <p:nvSpPr>
          <p:cNvPr id="2494" name="Google Shape;2494;p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5" name="Google Shape;2495;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3" name="Shape 2503"/>
        <p:cNvGrpSpPr/>
        <p:nvPr/>
      </p:nvGrpSpPr>
      <p:grpSpPr>
        <a:xfrm>
          <a:off x="0" y="0"/>
          <a:ext cx="0" cy="0"/>
          <a:chOff x="0" y="0"/>
          <a:chExt cx="0" cy="0"/>
        </a:xfrm>
      </p:grpSpPr>
      <p:sp>
        <p:nvSpPr>
          <p:cNvPr id="2504" name="Google Shape;250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5" name="Google Shape;2505;p9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6" name="Google Shape;2506;p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9" name="Shape 2509"/>
        <p:cNvGrpSpPr/>
        <p:nvPr/>
      </p:nvGrpSpPr>
      <p:grpSpPr>
        <a:xfrm>
          <a:off x="0" y="0"/>
          <a:ext cx="0" cy="0"/>
          <a:chOff x="0" y="0"/>
          <a:chExt cx="0" cy="0"/>
        </a:xfrm>
      </p:grpSpPr>
      <p:sp>
        <p:nvSpPr>
          <p:cNvPr id="2510" name="Google Shape;2510;p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1" name="Google Shape;2511;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0" name="Shape 2520"/>
        <p:cNvGrpSpPr/>
        <p:nvPr/>
      </p:nvGrpSpPr>
      <p:grpSpPr>
        <a:xfrm>
          <a:off x="0" y="0"/>
          <a:ext cx="0" cy="0"/>
          <a:chOff x="0" y="0"/>
          <a:chExt cx="0" cy="0"/>
        </a:xfrm>
      </p:grpSpPr>
      <p:sp>
        <p:nvSpPr>
          <p:cNvPr id="2521" name="Google Shape;2521;p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2" name="Google Shape;2522;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1" name="Shape 2531"/>
        <p:cNvGrpSpPr/>
        <p:nvPr/>
      </p:nvGrpSpPr>
      <p:grpSpPr>
        <a:xfrm>
          <a:off x="0" y="0"/>
          <a:ext cx="0" cy="0"/>
          <a:chOff x="0" y="0"/>
          <a:chExt cx="0" cy="0"/>
        </a:xfrm>
      </p:grpSpPr>
      <p:sp>
        <p:nvSpPr>
          <p:cNvPr id="2532" name="Google Shape;2532;p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3" name="Google Shape;2533;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5" name="Shape 2545"/>
        <p:cNvGrpSpPr/>
        <p:nvPr/>
      </p:nvGrpSpPr>
      <p:grpSpPr>
        <a:xfrm>
          <a:off x="0" y="0"/>
          <a:ext cx="0" cy="0"/>
          <a:chOff x="0" y="0"/>
          <a:chExt cx="0" cy="0"/>
        </a:xfrm>
      </p:grpSpPr>
      <p:sp>
        <p:nvSpPr>
          <p:cNvPr id="2546" name="Google Shape;2546;p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7" name="Google Shape;2547;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9" name="Google Shape;1329;p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0" name="Google Shape;1330;p1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1" name="Shape 2551"/>
        <p:cNvGrpSpPr/>
        <p:nvPr/>
      </p:nvGrpSpPr>
      <p:grpSpPr>
        <a:xfrm>
          <a:off x="0" y="0"/>
          <a:ext cx="0" cy="0"/>
          <a:chOff x="0" y="0"/>
          <a:chExt cx="0" cy="0"/>
        </a:xfrm>
      </p:grpSpPr>
      <p:sp>
        <p:nvSpPr>
          <p:cNvPr id="2552" name="Google Shape;2552;p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3" name="Google Shape;2553;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8" name="Shape 2558"/>
        <p:cNvGrpSpPr/>
        <p:nvPr/>
      </p:nvGrpSpPr>
      <p:grpSpPr>
        <a:xfrm>
          <a:off x="0" y="0"/>
          <a:ext cx="0" cy="0"/>
          <a:chOff x="0" y="0"/>
          <a:chExt cx="0" cy="0"/>
        </a:xfrm>
      </p:grpSpPr>
      <p:sp>
        <p:nvSpPr>
          <p:cNvPr id="2559" name="Google Shape;2559;p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0" name="Google Shape;2560;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8" name="Shape 2568"/>
        <p:cNvGrpSpPr/>
        <p:nvPr/>
      </p:nvGrpSpPr>
      <p:grpSpPr>
        <a:xfrm>
          <a:off x="0" y="0"/>
          <a:ext cx="0" cy="0"/>
          <a:chOff x="0" y="0"/>
          <a:chExt cx="0" cy="0"/>
        </a:xfrm>
      </p:grpSpPr>
      <p:sp>
        <p:nvSpPr>
          <p:cNvPr id="2569" name="Google Shape;2569;p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0" name="Google Shape;2570;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8" name="Shape 2578"/>
        <p:cNvGrpSpPr/>
        <p:nvPr/>
      </p:nvGrpSpPr>
      <p:grpSpPr>
        <a:xfrm>
          <a:off x="0" y="0"/>
          <a:ext cx="0" cy="0"/>
          <a:chOff x="0" y="0"/>
          <a:chExt cx="0" cy="0"/>
        </a:xfrm>
      </p:grpSpPr>
      <p:sp>
        <p:nvSpPr>
          <p:cNvPr id="2579" name="Google Shape;2579;p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0" name="Google Shape;2580;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7" name="Shape 2587"/>
        <p:cNvGrpSpPr/>
        <p:nvPr/>
      </p:nvGrpSpPr>
      <p:grpSpPr>
        <a:xfrm>
          <a:off x="0" y="0"/>
          <a:ext cx="0" cy="0"/>
          <a:chOff x="0" y="0"/>
          <a:chExt cx="0" cy="0"/>
        </a:xfrm>
      </p:grpSpPr>
      <p:sp>
        <p:nvSpPr>
          <p:cNvPr id="2588" name="Google Shape;2588;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9" name="Google Shape;2589;p10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0" name="Google Shape;2590;p10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8" name="Google Shape;1338;p1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9" name="Google Shape;1339;p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7" name="Google Shape;1347;p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8" name="Google Shape;1348;p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6" name="Google Shape;136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1e7ce0ab9bc_0_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9" name="Google Shape;1379;g1e7ce0ab9bc_0_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80" name="Google Shape;1380;g1e7ce0ab9bc_0_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1e7ce0ab9bc_0_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9" name="Google Shape;1389;g1e7ce0ab9bc_0_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90" name="Google Shape;1390;g1e7ce0ab9bc_0_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1e7ce0ab9bc_0_1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0" name="Google Shape;1400;g1e7ce0ab9bc_0_1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01" name="Google Shape;1401;g1e7ce0ab9bc_0_1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1e7ce0ab9bc_0_2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0" name="Google Shape;1410;g1e7ce0ab9bc_0_2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11" name="Google Shape;1411;g1e7ce0ab9bc_0_2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1e7ce0ab9bc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1e7ce0ab9bc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1e7ce0ab9bc_0_3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0" name="Google Shape;1420;g1e7ce0ab9bc_0_3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21" name="Google Shape;1421;g1e7ce0ab9bc_0_3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1e7ce0ab9bc_0_4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0" name="Google Shape;1430;g1e7ce0ab9bc_0_4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31" name="Google Shape;1431;g1e7ce0ab9bc_0_4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1e7ce0ab9bc_0_5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0" name="Google Shape;1440;g1e7ce0ab9bc_0_5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41" name="Google Shape;1441;g1e7ce0ab9bc_0_5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1e7ce0ab9bc_0_6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0" name="Google Shape;1450;g1e7ce0ab9bc_0_6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51" name="Google Shape;1451;g1e7ce0ab9bc_0_6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1e7ce0ab9bc_0_7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2" name="Google Shape;1462;g1e7ce0ab9bc_0_7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63" name="Google Shape;1463;g1e7ce0ab9bc_0_7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1e7ce0ab9bc_0_8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4" name="Google Shape;1474;g1e7ce0ab9bc_0_8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75" name="Google Shape;1475;g1e7ce0ab9bc_0_8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g1e7ce0ab9bc_0_9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4" name="Google Shape;1484;g1e7ce0ab9bc_0_9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85" name="Google Shape;1485;g1e7ce0ab9bc_0_9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1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5" name="Google Shape;1495;p1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96" name="Google Shape;1496;p1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1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3" name="Google Shape;1503;p1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504" name="Google Shape;1504;p1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5" name="Google Shape;1515;p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6" name="Google Shape;1516;p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p2: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b="1"/>
          </a:p>
        </p:txBody>
      </p:sp>
      <p:sp>
        <p:nvSpPr>
          <p:cNvPr id="1243" name="Google Shape;1243;p2:notes"/>
          <p:cNvSpPr txBox="1"/>
          <p:nvPr>
            <p:ph idx="12" type="sldNum"/>
          </p:nvPr>
        </p:nvSpPr>
        <p:spPr>
          <a:xfrm>
            <a:off x="3884614" y="868521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3" name="Google Shape;1523;p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4" name="Google Shape;1524;p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1" name="Google Shape;1531;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2" name="Google Shape;1532;p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32b0035670c_0_6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3" name="Google Shape;1543;g32b0035670c_0_69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4" name="Google Shape;1544;g32b0035670c_0_69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32b0035670c_0_7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3" name="Google Shape;1563;g32b0035670c_0_7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g32b0035670c_0_7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32b0035670c_0_7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32b0035670c_0_7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g32b0035670c_0_7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32b0035670c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9" name="Google Shape;1579;g32b0035670c_0_5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6" name="Google Shape;1586;p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7" name="Google Shape;1587;p2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9" name="Google Shape;159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7" name="Google Shape;160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6" name="Google Shape;161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1" name="Google Shape;1251;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2" name="Google Shape;1252;p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3" name="Google Shape;163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0" name="Google Shape;1640;p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1" name="Google Shape;1641;p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p2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7" name="Google Shape;1647;p2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48" name="Google Shape;1648;p2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p2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9" name="Google Shape;1659;p2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60" name="Google Shape;1660;p2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5" name="Shape 1665"/>
        <p:cNvGrpSpPr/>
        <p:nvPr/>
      </p:nvGrpSpPr>
      <p:grpSpPr>
        <a:xfrm>
          <a:off x="0" y="0"/>
          <a:ext cx="0" cy="0"/>
          <a:chOff x="0" y="0"/>
          <a:chExt cx="0" cy="0"/>
        </a:xfrm>
      </p:grpSpPr>
      <p:sp>
        <p:nvSpPr>
          <p:cNvPr id="1666" name="Google Shape;1666;p3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7" name="Google Shape;1667;p3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68" name="Google Shape;1668;p3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p3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7" name="Google Shape;1677;p3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78" name="Google Shape;1678;p3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5" name="Google Shape;1685;p3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6" name="Google Shape;1686;p3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7" name="Google Shape;1697;p3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8" name="Google Shape;1698;p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g2a738a30ec3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6" name="Google Shape;1706;g2a738a30ec3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7" name="Google Shape;1707;g2a738a30ec3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2a738a30ec3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23" name="Google Shape;1723;g2a738a30ec3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g2a738a30ec3_0_1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7" name="Google Shape;1257;p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8" name="Google Shape;1258;p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g2a738a30ec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5" name="Google Shape;1735;g2a738a30ec3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g2a738a30ec3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5" name="Google Shape;1745;g2a738a30ec3_0_3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g2a738a30ec3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2" name="Google Shape;1752;g2a738a30ec3_0_5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9" name="Google Shape;175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4" name="Shape 1764"/>
        <p:cNvGrpSpPr/>
        <p:nvPr/>
      </p:nvGrpSpPr>
      <p:grpSpPr>
        <a:xfrm>
          <a:off x="0" y="0"/>
          <a:ext cx="0" cy="0"/>
          <a:chOff x="0" y="0"/>
          <a:chExt cx="0" cy="0"/>
        </a:xfrm>
      </p:grpSpPr>
      <p:sp>
        <p:nvSpPr>
          <p:cNvPr id="1765" name="Google Shape;1765;g2a738a30ec3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6" name="Google Shape;1766;g2a738a30ec3_0_6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g2c430b0efd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73" name="Google Shape;1773;g2c430b0efdb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g2c430b0efdb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2c430b0efdb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2" name="Google Shape;1782;g2c430b0efdb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g2c430b0efdb_0_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g2c430b0efdb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9" name="Google Shape;1789;g2c430b0efdb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g2c430b0efdb_0_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g2a738a30ec3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7" name="Google Shape;1797;g2a738a30ec3_0_6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g2a7398d92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6" name="Google Shape;1806;g2a7398d9252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4" name="Google Shape;1274;p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5" name="Google Shape;1275;p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2" name="Shape 1812"/>
        <p:cNvGrpSpPr/>
        <p:nvPr/>
      </p:nvGrpSpPr>
      <p:grpSpPr>
        <a:xfrm>
          <a:off x="0" y="0"/>
          <a:ext cx="0" cy="0"/>
          <a:chOff x="0" y="0"/>
          <a:chExt cx="0" cy="0"/>
        </a:xfrm>
      </p:grpSpPr>
      <p:sp>
        <p:nvSpPr>
          <p:cNvPr id="1813" name="Google Shape;1813;g2a7398d925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4" name="Google Shape;1814;g2a7398d9252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2a7398d925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3" name="Google Shape;1823;g2a7398d9252_0_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2a738a30ec3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1" name="Google Shape;1831;g2a738a30ec3_0_7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g2a738a30ec3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8" name="Google Shape;1838;g2a738a30ec3_0_7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g2a738a30ec3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7" name="Google Shape;1847;g2a738a30ec3_0_7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2a738a30ec3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4" name="Google Shape;1854;g2a738a30ec3_0_7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1" name="Google Shape;1861;p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2" name="Google Shape;1862;p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7" name="Google Shape;1877;p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8" name="Google Shape;1878;p4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2" name="Shape 1882"/>
        <p:cNvGrpSpPr/>
        <p:nvPr/>
      </p:nvGrpSpPr>
      <p:grpSpPr>
        <a:xfrm>
          <a:off x="0" y="0"/>
          <a:ext cx="0" cy="0"/>
          <a:chOff x="0" y="0"/>
          <a:chExt cx="0" cy="0"/>
        </a:xfrm>
      </p:grpSpPr>
      <p:sp>
        <p:nvSpPr>
          <p:cNvPr id="1883" name="Google Shape;188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4" name="Google Shape;1884;p4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5" name="Google Shape;1885;p4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5" name="Shape 1895"/>
        <p:cNvGrpSpPr/>
        <p:nvPr/>
      </p:nvGrpSpPr>
      <p:grpSpPr>
        <a:xfrm>
          <a:off x="0" y="0"/>
          <a:ext cx="0" cy="0"/>
          <a:chOff x="0" y="0"/>
          <a:chExt cx="0" cy="0"/>
        </a:xfrm>
      </p:grpSpPr>
      <p:sp>
        <p:nvSpPr>
          <p:cNvPr id="1896" name="Google Shape;189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7" name="Google Shape;1897;p4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8" name="Google Shape;1898;p4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4" name="Google Shape;1294;p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5" name="Google Shape;1295;p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8" name="Google Shape;1908;p4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9" name="Google Shape;1909;p4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p4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9" name="Google Shape;1919;p4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20" name="Google Shape;1920;p4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1" name="Google Shape;1931;p4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2" name="Google Shape;1932;p4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5" name="Google Shape;1945;p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6" name="Google Shape;1946;p5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p5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7" name="Google Shape;1957;p5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58" name="Google Shape;1958;p5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p5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7" name="Google Shape;1977;p5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78" name="Google Shape;1978;p5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7" name="Shape 1987"/>
        <p:cNvGrpSpPr/>
        <p:nvPr/>
      </p:nvGrpSpPr>
      <p:grpSpPr>
        <a:xfrm>
          <a:off x="0" y="0"/>
          <a:ext cx="0" cy="0"/>
          <a:chOff x="0" y="0"/>
          <a:chExt cx="0" cy="0"/>
        </a:xfrm>
      </p:grpSpPr>
      <p:sp>
        <p:nvSpPr>
          <p:cNvPr id="1988" name="Google Shape;1988;p5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9" name="Google Shape;1989;p5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90" name="Google Shape;1990;p5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p5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7" name="Google Shape;2007;p5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08" name="Google Shape;2008;p5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p5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5" name="Google Shape;2025;p5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26" name="Google Shape;2026;p5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2" name="Shape 2042"/>
        <p:cNvGrpSpPr/>
        <p:nvPr/>
      </p:nvGrpSpPr>
      <p:grpSpPr>
        <a:xfrm>
          <a:off x="0" y="0"/>
          <a:ext cx="0" cy="0"/>
          <a:chOff x="0" y="0"/>
          <a:chExt cx="0" cy="0"/>
        </a:xfrm>
      </p:grpSpPr>
      <p:sp>
        <p:nvSpPr>
          <p:cNvPr id="2043" name="Google Shape;2043;p5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4" name="Google Shape;2044;p5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45" name="Google Shape;2045;p5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0" name="Google Shape;13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p5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4" name="Google Shape;2054;p5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55" name="Google Shape;2055;p5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p5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0" name="Google Shape;2070;p5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71" name="Google Shape;2071;p5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p5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2" name="Google Shape;2082;p5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83" name="Google Shape;2083;p5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2" name="Shape 2092"/>
        <p:cNvGrpSpPr/>
        <p:nvPr/>
      </p:nvGrpSpPr>
      <p:grpSpPr>
        <a:xfrm>
          <a:off x="0" y="0"/>
          <a:ext cx="0" cy="0"/>
          <a:chOff x="0" y="0"/>
          <a:chExt cx="0" cy="0"/>
        </a:xfrm>
      </p:grpSpPr>
      <p:sp>
        <p:nvSpPr>
          <p:cNvPr id="2093" name="Google Shape;2093;p6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4" name="Google Shape;2094;p6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95" name="Google Shape;2095;p6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4" name="Shape 2104"/>
        <p:cNvGrpSpPr/>
        <p:nvPr/>
      </p:nvGrpSpPr>
      <p:grpSpPr>
        <a:xfrm>
          <a:off x="0" y="0"/>
          <a:ext cx="0" cy="0"/>
          <a:chOff x="0" y="0"/>
          <a:chExt cx="0" cy="0"/>
        </a:xfrm>
      </p:grpSpPr>
      <p:sp>
        <p:nvSpPr>
          <p:cNvPr id="2105" name="Google Shape;2105;p6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6" name="Google Shape;2106;p6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07" name="Google Shape;2107;p6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8" name="Shape 2118"/>
        <p:cNvGrpSpPr/>
        <p:nvPr/>
      </p:nvGrpSpPr>
      <p:grpSpPr>
        <a:xfrm>
          <a:off x="0" y="0"/>
          <a:ext cx="0" cy="0"/>
          <a:chOff x="0" y="0"/>
          <a:chExt cx="0" cy="0"/>
        </a:xfrm>
      </p:grpSpPr>
      <p:sp>
        <p:nvSpPr>
          <p:cNvPr id="2119" name="Google Shape;2119;p6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0" name="Google Shape;2120;p6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21" name="Google Shape;2121;p6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p6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3" name="Google Shape;2143;p6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44" name="Google Shape;2144;p6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0" name="Shape 2170"/>
        <p:cNvGrpSpPr/>
        <p:nvPr/>
      </p:nvGrpSpPr>
      <p:grpSpPr>
        <a:xfrm>
          <a:off x="0" y="0"/>
          <a:ext cx="0" cy="0"/>
          <a:chOff x="0" y="0"/>
          <a:chExt cx="0" cy="0"/>
        </a:xfrm>
      </p:grpSpPr>
      <p:sp>
        <p:nvSpPr>
          <p:cNvPr id="2171" name="Google Shape;2171;p6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2" name="Google Shape;2172;p6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73" name="Google Shape;2173;p6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p6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5" name="Google Shape;2185;p6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86" name="Google Shape;2186;p6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4" name="Shape 2194"/>
        <p:cNvGrpSpPr/>
        <p:nvPr/>
      </p:nvGrpSpPr>
      <p:grpSpPr>
        <a:xfrm>
          <a:off x="0" y="0"/>
          <a:ext cx="0" cy="0"/>
          <a:chOff x="0" y="0"/>
          <a:chExt cx="0" cy="0"/>
        </a:xfrm>
      </p:grpSpPr>
      <p:sp>
        <p:nvSpPr>
          <p:cNvPr id="2195" name="Google Shape;2195;p6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6" name="Google Shape;2196;p6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97" name="Google Shape;2197;p6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7" name="Google Shape;1307;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8" name="Google Shape;1308;p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4" name="Shape 2204"/>
        <p:cNvGrpSpPr/>
        <p:nvPr/>
      </p:nvGrpSpPr>
      <p:grpSpPr>
        <a:xfrm>
          <a:off x="0" y="0"/>
          <a:ext cx="0" cy="0"/>
          <a:chOff x="0" y="0"/>
          <a:chExt cx="0" cy="0"/>
        </a:xfrm>
      </p:grpSpPr>
      <p:sp>
        <p:nvSpPr>
          <p:cNvPr id="2205" name="Google Shape;2205;p6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6" name="Google Shape;2206;p6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07" name="Google Shape;2207;p6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p6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0" name="Google Shape;2220;p6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21" name="Google Shape;2221;p6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8" name="Shape 2238"/>
        <p:cNvGrpSpPr/>
        <p:nvPr/>
      </p:nvGrpSpPr>
      <p:grpSpPr>
        <a:xfrm>
          <a:off x="0" y="0"/>
          <a:ext cx="0" cy="0"/>
          <a:chOff x="0" y="0"/>
          <a:chExt cx="0" cy="0"/>
        </a:xfrm>
      </p:grpSpPr>
      <p:sp>
        <p:nvSpPr>
          <p:cNvPr id="2239" name="Google Shape;2239;p69: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0" name="Google Shape;2240;p69: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41" name="Google Shape;2241;p69: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p7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4" name="Google Shape;2264;p7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65" name="Google Shape;2265;p7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p71: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8" name="Google Shape;2288;p71: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89" name="Google Shape;2289;p71: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3" name="Shape 2293"/>
        <p:cNvGrpSpPr/>
        <p:nvPr/>
      </p:nvGrpSpPr>
      <p:grpSpPr>
        <a:xfrm>
          <a:off x="0" y="0"/>
          <a:ext cx="0" cy="0"/>
          <a:chOff x="0" y="0"/>
          <a:chExt cx="0" cy="0"/>
        </a:xfrm>
      </p:grpSpPr>
      <p:sp>
        <p:nvSpPr>
          <p:cNvPr id="2294" name="Google Shape;2294;p7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5" name="Google Shape;2295;p7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96" name="Google Shape;2296;p7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0" name="Shape 2300"/>
        <p:cNvGrpSpPr/>
        <p:nvPr/>
      </p:nvGrpSpPr>
      <p:grpSpPr>
        <a:xfrm>
          <a:off x="0" y="0"/>
          <a:ext cx="0" cy="0"/>
          <a:chOff x="0" y="0"/>
          <a:chExt cx="0" cy="0"/>
        </a:xfrm>
      </p:grpSpPr>
      <p:sp>
        <p:nvSpPr>
          <p:cNvPr id="2301" name="Google Shape;2301;p73: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2" name="Google Shape;2302;p73: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03" name="Google Shape;2303;p73: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g29a729a1cf9_0_13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0" name="Google Shape;2310;g29a729a1cf9_0_13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311" name="Google Shape;2311;g29a729a1cf9_0_13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p7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6" name="Google Shape;2326;p7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27" name="Google Shape;2327;p7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4" name="Shape 2334"/>
        <p:cNvGrpSpPr/>
        <p:nvPr/>
      </p:nvGrpSpPr>
      <p:grpSpPr>
        <a:xfrm>
          <a:off x="0" y="0"/>
          <a:ext cx="0" cy="0"/>
          <a:chOff x="0" y="0"/>
          <a:chExt cx="0" cy="0"/>
        </a:xfrm>
      </p:grpSpPr>
      <p:sp>
        <p:nvSpPr>
          <p:cNvPr id="2335" name="Google Shape;2335;p7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6" name="Google Shape;2336;p7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37" name="Google Shape;2337;p7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4.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0.jp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png"/><Relationship Id="rId3" Type="http://schemas.openxmlformats.org/officeDocument/2006/relationships/image" Target="../media/image2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jp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0.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 Id="rId3" Type="http://schemas.openxmlformats.org/officeDocument/2006/relationships/image" Target="../media/image2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8.jp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0.jp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4.png"/><Relationship Id="rId3" Type="http://schemas.openxmlformats.org/officeDocument/2006/relationships/image" Target="../media/image21.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jpg"/><Relationship Id="rId3" Type="http://schemas.openxmlformats.org/officeDocument/2006/relationships/image" Target="../media/image3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png"/><Relationship Id="rId3" Type="http://schemas.openxmlformats.org/officeDocument/2006/relationships/image" Target="../media/image2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6" name="Shape 6"/>
        <p:cNvGrpSpPr/>
        <p:nvPr/>
      </p:nvGrpSpPr>
      <p:grpSpPr>
        <a:xfrm>
          <a:off x="0" y="0"/>
          <a:ext cx="0" cy="0"/>
          <a:chOff x="0" y="0"/>
          <a:chExt cx="0" cy="0"/>
        </a:xfrm>
      </p:grpSpPr>
      <p:sp>
        <p:nvSpPr>
          <p:cNvPr id="7" name="Google Shape;7;p103"/>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103"/>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 name="Google Shape;9;p103"/>
          <p:cNvGrpSpPr/>
          <p:nvPr/>
        </p:nvGrpSpPr>
        <p:grpSpPr>
          <a:xfrm>
            <a:off x="5154561" y="925484"/>
            <a:ext cx="3544156" cy="3292877"/>
            <a:chOff x="6504842" y="1222650"/>
            <a:chExt cx="5055858" cy="4697400"/>
          </a:xfrm>
        </p:grpSpPr>
        <p:pic>
          <p:nvPicPr>
            <p:cNvPr id="10" name="Google Shape;10;p103"/>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1" name="Google Shape;11;p103"/>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2" name="Google Shape;12;p103"/>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3" name="Google Shape;13;p103"/>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4" name="Google Shape;14;p103"/>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5" name="Google Shape;15;p103"/>
          <p:cNvGrpSpPr/>
          <p:nvPr/>
        </p:nvGrpSpPr>
        <p:grpSpPr>
          <a:xfrm>
            <a:off x="428738" y="502762"/>
            <a:ext cx="2287369" cy="766425"/>
            <a:chOff x="495450" y="441750"/>
            <a:chExt cx="3049825" cy="1021900"/>
          </a:xfrm>
        </p:grpSpPr>
        <p:pic>
          <p:nvPicPr>
            <p:cNvPr id="16" name="Google Shape;16;p103"/>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17" name="Google Shape;17;p103"/>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18" name="Google Shape;18;p103"/>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19" name="Google Shape;19;p103"/>
          <p:cNvSpPr txBox="1"/>
          <p:nvPr>
            <p:ph type="title"/>
          </p:nvPr>
        </p:nvSpPr>
        <p:spPr>
          <a:xfrm>
            <a:off x="549675" y="2035425"/>
            <a:ext cx="3731700" cy="11559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103"/>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500"/>
              <a:buFont typeface="Calibri"/>
              <a:buNone/>
              <a:defRPr b="0" i="0" sz="15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06" name="Shape 106"/>
        <p:cNvGrpSpPr/>
        <p:nvPr/>
      </p:nvGrpSpPr>
      <p:grpSpPr>
        <a:xfrm>
          <a:off x="0" y="0"/>
          <a:ext cx="0" cy="0"/>
          <a:chOff x="0" y="0"/>
          <a:chExt cx="0" cy="0"/>
        </a:xfrm>
      </p:grpSpPr>
      <p:sp>
        <p:nvSpPr>
          <p:cNvPr id="107" name="Google Shape;107;p177"/>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0" name="Shape 780"/>
        <p:cNvGrpSpPr/>
        <p:nvPr/>
      </p:nvGrpSpPr>
      <p:grpSpPr>
        <a:xfrm>
          <a:off x="0" y="0"/>
          <a:ext cx="0" cy="0"/>
          <a:chOff x="0" y="0"/>
          <a:chExt cx="0" cy="0"/>
        </a:xfrm>
      </p:grpSpPr>
      <p:sp>
        <p:nvSpPr>
          <p:cNvPr id="781" name="Google Shape;781;p232"/>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82" name="Google Shape;782;p232"/>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783" name="Google Shape;783;p232"/>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784" name="Google Shape;784;p23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5" name="Google Shape;785;p23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86" name="Google Shape;786;p232"/>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87" name="Shape 787"/>
        <p:cNvGrpSpPr/>
        <p:nvPr/>
      </p:nvGrpSpPr>
      <p:grpSpPr>
        <a:xfrm>
          <a:off x="0" y="0"/>
          <a:ext cx="0" cy="0"/>
          <a:chOff x="0" y="0"/>
          <a:chExt cx="0" cy="0"/>
        </a:xfrm>
      </p:grpSpPr>
      <p:sp>
        <p:nvSpPr>
          <p:cNvPr id="788" name="Google Shape;788;p233"/>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89" name="Google Shape;789;p233"/>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790" name="Google Shape;790;p233"/>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791" name="Google Shape;791;p233"/>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792" name="Google Shape;792;p233"/>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793" name="Google Shape;793;p233"/>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4" name="Google Shape;794;p23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95" name="Google Shape;795;p23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6" name="Shape 796"/>
        <p:cNvGrpSpPr/>
        <p:nvPr/>
      </p:nvGrpSpPr>
      <p:grpSpPr>
        <a:xfrm>
          <a:off x="0" y="0"/>
          <a:ext cx="0" cy="0"/>
          <a:chOff x="0" y="0"/>
          <a:chExt cx="0" cy="0"/>
        </a:xfrm>
      </p:grpSpPr>
      <p:sp>
        <p:nvSpPr>
          <p:cNvPr id="797" name="Google Shape;797;p234"/>
          <p:cNvSpPr txBox="1"/>
          <p:nvPr>
            <p:ph type="title"/>
          </p:nvPr>
        </p:nvSpPr>
        <p:spPr>
          <a:xfrm>
            <a:off x="457205" y="204790"/>
            <a:ext cx="3008400" cy="8718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8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98" name="Google Shape;798;p234"/>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799" name="Google Shape;799;p234"/>
          <p:cNvSpPr txBox="1"/>
          <p:nvPr>
            <p:ph idx="2" type="body"/>
          </p:nvPr>
        </p:nvSpPr>
        <p:spPr>
          <a:xfrm>
            <a:off x="457205" y="1076328"/>
            <a:ext cx="3008400" cy="35184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800" name="Google Shape;800;p234"/>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1" name="Google Shape;801;p23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02" name="Google Shape;802;p234"/>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03" name="Shape 803"/>
        <p:cNvGrpSpPr/>
        <p:nvPr/>
      </p:nvGrpSpPr>
      <p:grpSpPr>
        <a:xfrm>
          <a:off x="0" y="0"/>
          <a:ext cx="0" cy="0"/>
          <a:chOff x="0" y="0"/>
          <a:chExt cx="0" cy="0"/>
        </a:xfrm>
      </p:grpSpPr>
      <p:sp>
        <p:nvSpPr>
          <p:cNvPr id="804" name="Google Shape;804;p235"/>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5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05" name="Google Shape;805;p235"/>
          <p:cNvSpPr/>
          <p:nvPr>
            <p:ph idx="2" type="pic"/>
          </p:nvPr>
        </p:nvSpPr>
        <p:spPr>
          <a:xfrm>
            <a:off x="1792288" y="459581"/>
            <a:ext cx="5486400" cy="3086100"/>
          </a:xfrm>
          <a:prstGeom prst="rect">
            <a:avLst/>
          </a:prstGeom>
          <a:noFill/>
          <a:ln>
            <a:noFill/>
          </a:ln>
        </p:spPr>
      </p:sp>
      <p:sp>
        <p:nvSpPr>
          <p:cNvPr id="806" name="Google Shape;806;p235"/>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807" name="Google Shape;807;p23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808" name="Google Shape;808;p235"/>
          <p:cNvPicPr preferRelativeResize="0"/>
          <p:nvPr/>
        </p:nvPicPr>
        <p:blipFill rotWithShape="1">
          <a:blip r:embed="rId2">
            <a:alphaModFix/>
          </a:blip>
          <a:srcRect b="0" l="0" r="0" t="0"/>
          <a:stretch/>
        </p:blipFill>
        <p:spPr>
          <a:xfrm>
            <a:off x="7866996" y="4610139"/>
            <a:ext cx="1108841" cy="402311"/>
          </a:xfrm>
          <a:prstGeom prst="rect">
            <a:avLst/>
          </a:prstGeom>
          <a:noFill/>
          <a:ln>
            <a:noFill/>
          </a:ln>
        </p:spPr>
      </p:pic>
      <p:sp>
        <p:nvSpPr>
          <p:cNvPr id="809" name="Google Shape;809;p23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0" name="Shape 810"/>
        <p:cNvGrpSpPr/>
        <p:nvPr/>
      </p:nvGrpSpPr>
      <p:grpSpPr>
        <a:xfrm>
          <a:off x="0" y="0"/>
          <a:ext cx="0" cy="0"/>
          <a:chOff x="0" y="0"/>
          <a:chExt cx="0" cy="0"/>
        </a:xfrm>
      </p:grpSpPr>
      <p:sp>
        <p:nvSpPr>
          <p:cNvPr id="811" name="Google Shape;811;p236"/>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12" name="Google Shape;812;p236"/>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13" name="Google Shape;813;p23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4" name="Google Shape;814;p23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15" name="Google Shape;815;p23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816" name="Shape 816"/>
        <p:cNvGrpSpPr/>
        <p:nvPr/>
      </p:nvGrpSpPr>
      <p:grpSpPr>
        <a:xfrm>
          <a:off x="0" y="0"/>
          <a:ext cx="0" cy="0"/>
          <a:chOff x="0" y="0"/>
          <a:chExt cx="0" cy="0"/>
        </a:xfrm>
      </p:grpSpPr>
      <p:sp>
        <p:nvSpPr>
          <p:cNvPr id="817" name="Google Shape;817;p237"/>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18" name="Google Shape;818;p237"/>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19" name="Google Shape;819;p23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0" name="Google Shape;820;p23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21" name="Google Shape;821;p237"/>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822" name="Shape 822"/>
        <p:cNvGrpSpPr/>
        <p:nvPr/>
      </p:nvGrpSpPr>
      <p:grpSpPr>
        <a:xfrm>
          <a:off x="0" y="0"/>
          <a:ext cx="0" cy="0"/>
          <a:chOff x="0" y="0"/>
          <a:chExt cx="0" cy="0"/>
        </a:xfrm>
      </p:grpSpPr>
      <p:sp>
        <p:nvSpPr>
          <p:cNvPr id="823" name="Google Shape;823;p238"/>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24" name="Google Shape;824;p238"/>
          <p:cNvSpPr txBox="1"/>
          <p:nvPr>
            <p:ph idx="1" type="body"/>
          </p:nvPr>
        </p:nvSpPr>
        <p:spPr>
          <a:xfrm>
            <a:off x="892972" y="2652118"/>
            <a:ext cx="7358100" cy="5961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chemeClr val="dk1"/>
              </a:buClr>
              <a:buSzPts val="1700"/>
              <a:buNone/>
              <a:defRPr sz="1700"/>
            </a:lvl1pPr>
            <a:lvl2pPr indent="-228600" lvl="1" marL="914400" algn="ctr">
              <a:lnSpc>
                <a:spcPct val="100000"/>
              </a:lnSpc>
              <a:spcBef>
                <a:spcPts val="0"/>
              </a:spcBef>
              <a:spcAft>
                <a:spcPts val="0"/>
              </a:spcAft>
              <a:buClr>
                <a:schemeClr val="dk1"/>
              </a:buClr>
              <a:buSzPts val="1700"/>
              <a:buNone/>
              <a:defRPr sz="1700"/>
            </a:lvl2pPr>
            <a:lvl3pPr indent="-228600" lvl="2" marL="1371600" algn="ctr">
              <a:lnSpc>
                <a:spcPct val="100000"/>
              </a:lnSpc>
              <a:spcBef>
                <a:spcPts val="0"/>
              </a:spcBef>
              <a:spcAft>
                <a:spcPts val="0"/>
              </a:spcAft>
              <a:buClr>
                <a:schemeClr val="dk1"/>
              </a:buClr>
              <a:buSzPts val="1700"/>
              <a:buNone/>
              <a:defRPr sz="1700"/>
            </a:lvl3pPr>
            <a:lvl4pPr indent="-228600" lvl="3" marL="1828800" algn="ctr">
              <a:lnSpc>
                <a:spcPct val="100000"/>
              </a:lnSpc>
              <a:spcBef>
                <a:spcPts val="0"/>
              </a:spcBef>
              <a:spcAft>
                <a:spcPts val="0"/>
              </a:spcAft>
              <a:buClr>
                <a:schemeClr val="dk1"/>
              </a:buClr>
              <a:buSzPts val="1700"/>
              <a:buNone/>
              <a:defRPr sz="1700"/>
            </a:lvl4pPr>
            <a:lvl5pPr indent="-228600" lvl="4" marL="2286000" algn="ctr">
              <a:lnSpc>
                <a:spcPct val="100000"/>
              </a:lnSpc>
              <a:spcBef>
                <a:spcPts val="0"/>
              </a:spcBef>
              <a:spcAft>
                <a:spcPts val="0"/>
              </a:spcAft>
              <a:buClr>
                <a:schemeClr val="dk1"/>
              </a:buClr>
              <a:buSzPts val="1700"/>
              <a:buNone/>
              <a:defRPr sz="17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25" name="Google Shape;825;p23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26" name="Google Shape;826;p23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827" name="Shape 827"/>
        <p:cNvGrpSpPr/>
        <p:nvPr/>
      </p:nvGrpSpPr>
      <p:grpSpPr>
        <a:xfrm>
          <a:off x="0" y="0"/>
          <a:ext cx="0" cy="0"/>
          <a:chOff x="0" y="0"/>
          <a:chExt cx="0" cy="0"/>
        </a:xfrm>
      </p:grpSpPr>
      <p:pic>
        <p:nvPicPr>
          <p:cNvPr descr="background.jpg" id="828" name="Google Shape;828;p239"/>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829" name="Google Shape;829;p239"/>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830" name="Google Shape;830;p239"/>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31" name="Google Shape;831;p239"/>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832" name="Shape 832"/>
        <p:cNvGrpSpPr/>
        <p:nvPr/>
      </p:nvGrpSpPr>
      <p:grpSpPr>
        <a:xfrm>
          <a:off x="0" y="0"/>
          <a:ext cx="0" cy="0"/>
          <a:chOff x="0" y="0"/>
          <a:chExt cx="0" cy="0"/>
        </a:xfrm>
      </p:grpSpPr>
      <p:pic>
        <p:nvPicPr>
          <p:cNvPr descr="background.jpg" id="833" name="Google Shape;833;p240"/>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834" name="Google Shape;834;p240"/>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835" name="Google Shape;835;p240"/>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36" name="Google Shape;836;p240"/>
          <p:cNvSpPr txBox="1"/>
          <p:nvPr>
            <p:ph idx="12" type="sldNum"/>
          </p:nvPr>
        </p:nvSpPr>
        <p:spPr>
          <a:xfrm>
            <a:off x="7010400" y="4800613"/>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837" name="Shape 837"/>
        <p:cNvGrpSpPr/>
        <p:nvPr/>
      </p:nvGrpSpPr>
      <p:grpSpPr>
        <a:xfrm>
          <a:off x="0" y="0"/>
          <a:ext cx="0" cy="0"/>
          <a:chOff x="0" y="0"/>
          <a:chExt cx="0" cy="0"/>
        </a:xfrm>
      </p:grpSpPr>
      <p:pic>
        <p:nvPicPr>
          <p:cNvPr descr="background.jpg" id="838" name="Google Shape;838;p24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839" name="Google Shape;839;p241"/>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840" name="Google Shape;840;p241"/>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41" name="Google Shape;841;p241"/>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08" name="Shape 108"/>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846" name="Shape 846"/>
        <p:cNvGrpSpPr/>
        <p:nvPr/>
      </p:nvGrpSpPr>
      <p:grpSpPr>
        <a:xfrm>
          <a:off x="0" y="0"/>
          <a:ext cx="0" cy="0"/>
          <a:chOff x="0" y="0"/>
          <a:chExt cx="0" cy="0"/>
        </a:xfrm>
      </p:grpSpPr>
      <p:sp>
        <p:nvSpPr>
          <p:cNvPr id="847" name="Google Shape;847;p11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11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49" name="Google Shape;849;p11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850" name="Google Shape;850;p114"/>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2100"/>
              <a:buFont typeface="Calibri"/>
              <a:buNone/>
              <a:defRPr sz="2100">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851" name="Shape 851"/>
        <p:cNvGrpSpPr/>
        <p:nvPr/>
      </p:nvGrpSpPr>
      <p:grpSpPr>
        <a:xfrm>
          <a:off x="0" y="0"/>
          <a:ext cx="0" cy="0"/>
          <a:chOff x="0" y="0"/>
          <a:chExt cx="0" cy="0"/>
        </a:xfrm>
      </p:grpSpPr>
      <p:pic>
        <p:nvPicPr>
          <p:cNvPr id="852" name="Google Shape;852;p19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53" name="Google Shape;853;p19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Quattrocento Sans"/>
                <a:ea typeface="Quattrocento Sans"/>
                <a:cs typeface="Quattrocento Sans"/>
                <a:sym typeface="Quattrocento Sans"/>
              </a:rPr>
              <a:t>‹#›</a:t>
            </a:fld>
            <a:endParaRPr b="0" i="0" sz="900" u="none" cap="none" strike="noStrike">
              <a:solidFill>
                <a:srgbClr val="888888"/>
              </a:solidFill>
              <a:latin typeface="Quattrocento Sans"/>
              <a:ea typeface="Quattrocento Sans"/>
              <a:cs typeface="Quattrocento Sans"/>
              <a:sym typeface="Quattrocento Sans"/>
            </a:endParaRPr>
          </a:p>
        </p:txBody>
      </p:sp>
      <p:sp>
        <p:nvSpPr>
          <p:cNvPr id="854" name="Google Shape;854;p197"/>
          <p:cNvSpPr txBox="1"/>
          <p:nvPr>
            <p:ph type="title"/>
          </p:nvPr>
        </p:nvSpPr>
        <p:spPr>
          <a:xfrm>
            <a:off x="379117" y="3305093"/>
            <a:ext cx="2920500" cy="4938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3000"/>
              <a:buFont typeface="Quattrocento Sans"/>
              <a:buNone/>
              <a:defRPr b="1" sz="3000">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5" name="Google Shape;855;p197"/>
          <p:cNvSpPr txBox="1"/>
          <p:nvPr>
            <p:ph idx="1" type="body"/>
          </p:nvPr>
        </p:nvSpPr>
        <p:spPr>
          <a:xfrm>
            <a:off x="379117" y="4224216"/>
            <a:ext cx="2920500" cy="267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300"/>
              </a:spcBef>
              <a:spcAft>
                <a:spcPts val="0"/>
              </a:spcAft>
              <a:buSzPts val="1500"/>
              <a:buNone/>
              <a:defRPr sz="1500">
                <a:solidFill>
                  <a:schemeClr val="lt1"/>
                </a:solidFill>
                <a:latin typeface="Quattrocento Sans"/>
                <a:ea typeface="Quattrocento Sans"/>
                <a:cs typeface="Quattrocento Sans"/>
                <a:sym typeface="Quattrocento Sans"/>
              </a:defRPr>
            </a:lvl1pPr>
            <a:lvl2pPr indent="-317500" lvl="1" marL="914400" algn="l">
              <a:lnSpc>
                <a:spcPct val="100000"/>
              </a:lnSpc>
              <a:spcBef>
                <a:spcPts val="900"/>
              </a:spcBef>
              <a:spcAft>
                <a:spcPts val="0"/>
              </a:spcAft>
              <a:buSzPts val="1400"/>
              <a:buChar char="–"/>
              <a:defRPr/>
            </a:lvl2pPr>
            <a:lvl3pPr indent="-317500" lvl="2" marL="1371600" algn="l">
              <a:lnSpc>
                <a:spcPct val="100000"/>
              </a:lnSpc>
              <a:spcBef>
                <a:spcPts val="900"/>
              </a:spcBef>
              <a:spcAft>
                <a:spcPts val="0"/>
              </a:spcAft>
              <a:buSzPts val="1400"/>
              <a:buChar char="•"/>
              <a:defRPr/>
            </a:lvl3pPr>
            <a:lvl4pPr indent="-317500" lvl="3" marL="1828800" algn="l">
              <a:lnSpc>
                <a:spcPct val="100000"/>
              </a:lnSpc>
              <a:spcBef>
                <a:spcPts val="900"/>
              </a:spcBef>
              <a:spcAft>
                <a:spcPts val="0"/>
              </a:spcAft>
              <a:buClr>
                <a:schemeClr val="dk2"/>
              </a:buClr>
              <a:buSzPts val="1400"/>
              <a:buChar char="–"/>
              <a:defRPr/>
            </a:lvl4pPr>
            <a:lvl5pPr indent="-317500" lvl="4" marL="2286000" algn="l">
              <a:lnSpc>
                <a:spcPct val="100000"/>
              </a:lnSpc>
              <a:spcBef>
                <a:spcPts val="300"/>
              </a:spcBef>
              <a:spcAft>
                <a:spcPts val="0"/>
              </a:spcAft>
              <a:buClr>
                <a:schemeClr val="dk2"/>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856" name="Shape 856"/>
        <p:cNvGrpSpPr/>
        <p:nvPr/>
      </p:nvGrpSpPr>
      <p:grpSpPr>
        <a:xfrm>
          <a:off x="0" y="0"/>
          <a:ext cx="0" cy="0"/>
          <a:chOff x="0" y="0"/>
          <a:chExt cx="0" cy="0"/>
        </a:xfrm>
      </p:grpSpPr>
      <p:sp>
        <p:nvSpPr>
          <p:cNvPr id="857" name="Google Shape;857;p198"/>
          <p:cNvSpPr txBox="1"/>
          <p:nvPr>
            <p:ph idx="1" type="body"/>
          </p:nvPr>
        </p:nvSpPr>
        <p:spPr>
          <a:xfrm>
            <a:off x="323528" y="915566"/>
            <a:ext cx="8496900" cy="3859800"/>
          </a:xfrm>
          <a:prstGeom prst="rect">
            <a:avLst/>
          </a:prstGeom>
          <a:noFill/>
          <a:ln>
            <a:noFill/>
          </a:ln>
        </p:spPr>
        <p:txBody>
          <a:bodyPr anchorCtr="0" anchor="t" bIns="34275" lIns="68575" spcFirstLastPara="1" rIns="68575" wrap="square" tIns="34275">
            <a:normAutofit/>
          </a:bodyPr>
          <a:lstStyle>
            <a:lvl1pPr indent="-330200" lvl="0" marL="457200" algn="l">
              <a:lnSpc>
                <a:spcPct val="100000"/>
              </a:lnSpc>
              <a:spcBef>
                <a:spcPts val="300"/>
              </a:spcBef>
              <a:spcAft>
                <a:spcPts val="0"/>
              </a:spcAft>
              <a:buClr>
                <a:schemeClr val="lt1"/>
              </a:buClr>
              <a:buSzPts val="1600"/>
              <a:buChar char="•"/>
              <a:defRPr sz="1600">
                <a:solidFill>
                  <a:schemeClr val="lt1"/>
                </a:solidFill>
              </a:defRPr>
            </a:lvl1pPr>
            <a:lvl2pPr indent="-317500" lvl="1" marL="914400" algn="l">
              <a:lnSpc>
                <a:spcPct val="100000"/>
              </a:lnSpc>
              <a:spcBef>
                <a:spcPts val="900"/>
              </a:spcBef>
              <a:spcAft>
                <a:spcPts val="0"/>
              </a:spcAft>
              <a:buClr>
                <a:schemeClr val="lt1"/>
              </a:buClr>
              <a:buSzPts val="1400"/>
              <a:buChar char="–"/>
              <a:defRPr sz="1400">
                <a:solidFill>
                  <a:schemeClr val="lt1"/>
                </a:solidFill>
              </a:defRPr>
            </a:lvl2pPr>
            <a:lvl3pPr indent="-292100" lvl="2" marL="1371600" algn="l">
              <a:lnSpc>
                <a:spcPct val="100000"/>
              </a:lnSpc>
              <a:spcBef>
                <a:spcPts val="900"/>
              </a:spcBef>
              <a:spcAft>
                <a:spcPts val="0"/>
              </a:spcAft>
              <a:buClr>
                <a:schemeClr val="lt1"/>
              </a:buClr>
              <a:buSzPts val="1000"/>
              <a:buChar char="•"/>
              <a:defRPr sz="1000">
                <a:solidFill>
                  <a:schemeClr val="lt1"/>
                </a:solidFill>
              </a:defRPr>
            </a:lvl3pPr>
            <a:lvl4pPr indent="-317500" lvl="3" marL="1828800" algn="l">
              <a:lnSpc>
                <a:spcPct val="100000"/>
              </a:lnSpc>
              <a:spcBef>
                <a:spcPts val="900"/>
              </a:spcBef>
              <a:spcAft>
                <a:spcPts val="0"/>
              </a:spcAft>
              <a:buClr>
                <a:schemeClr val="dk2"/>
              </a:buClr>
              <a:buSzPts val="1400"/>
              <a:buChar char="–"/>
              <a:defRPr/>
            </a:lvl4pPr>
            <a:lvl5pPr indent="-317500" lvl="4" marL="2286000" algn="l">
              <a:lnSpc>
                <a:spcPct val="100000"/>
              </a:lnSpc>
              <a:spcBef>
                <a:spcPts val="300"/>
              </a:spcBef>
              <a:spcAft>
                <a:spcPts val="0"/>
              </a:spcAft>
              <a:buClr>
                <a:schemeClr val="dk2"/>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58" name="Google Shape;858;p198"/>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1800"/>
              <a:buFont typeface="Quattrocento Sans"/>
              <a:buNone/>
              <a:defRPr sz="1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9" name="Google Shape;859;p198"/>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860" name="Shape 860"/>
        <p:cNvGrpSpPr/>
        <p:nvPr/>
      </p:nvGrpSpPr>
      <p:grpSpPr>
        <a:xfrm>
          <a:off x="0" y="0"/>
          <a:ext cx="0" cy="0"/>
          <a:chOff x="0" y="0"/>
          <a:chExt cx="0" cy="0"/>
        </a:xfrm>
      </p:grpSpPr>
      <p:sp>
        <p:nvSpPr>
          <p:cNvPr id="861" name="Google Shape;861;p199"/>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862" name="Google Shape;862;p199"/>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63" name="Google Shape;863;p199"/>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3600"/>
              <a:buFont typeface="Quattrocento Sans"/>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er">
  <p:cSld name="Section breaker">
    <p:bg>
      <p:bgPr>
        <a:solidFill>
          <a:schemeClr val="lt2"/>
        </a:solidFill>
      </p:bgPr>
    </p:bg>
    <p:spTree>
      <p:nvGrpSpPr>
        <p:cNvPr id="864" name="Shape 864"/>
        <p:cNvGrpSpPr/>
        <p:nvPr/>
      </p:nvGrpSpPr>
      <p:grpSpPr>
        <a:xfrm>
          <a:off x="0" y="0"/>
          <a:ext cx="0" cy="0"/>
          <a:chOff x="0" y="0"/>
          <a:chExt cx="0" cy="0"/>
        </a:xfrm>
      </p:grpSpPr>
      <p:sp>
        <p:nvSpPr>
          <p:cNvPr id="865" name="Google Shape;865;p200"/>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866" name="Google Shape;866;p200"/>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67" name="Google Shape;867;p200"/>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3600"/>
              <a:buFont typeface="Quattrocento Sans"/>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868" name="Google Shape;868;p200"/>
          <p:cNvPicPr preferRelativeResize="0"/>
          <p:nvPr/>
        </p:nvPicPr>
        <p:blipFill rotWithShape="1">
          <a:blip r:embed="rId2">
            <a:alphaModFix/>
          </a:blip>
          <a:srcRect b="0" l="0" r="0" t="0"/>
          <a:stretch/>
        </p:blipFill>
        <p:spPr>
          <a:xfrm>
            <a:off x="356356" y="4587974"/>
            <a:ext cx="658887" cy="36003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breaker">
  <p:cSld name="2_Section breaker">
    <p:spTree>
      <p:nvGrpSpPr>
        <p:cNvPr id="869" name="Shape 869"/>
        <p:cNvGrpSpPr/>
        <p:nvPr/>
      </p:nvGrpSpPr>
      <p:grpSpPr>
        <a:xfrm>
          <a:off x="0" y="0"/>
          <a:ext cx="0" cy="0"/>
          <a:chOff x="0" y="0"/>
          <a:chExt cx="0" cy="0"/>
        </a:xfrm>
      </p:grpSpPr>
      <p:sp>
        <p:nvSpPr>
          <p:cNvPr id="870" name="Google Shape;870;p201"/>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871" name="Google Shape;871;p201"/>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72" name="Google Shape;872;p201"/>
          <p:cNvSpPr txBox="1"/>
          <p:nvPr>
            <p:ph type="ctrTitle"/>
          </p:nvPr>
        </p:nvSpPr>
        <p:spPr>
          <a:xfrm>
            <a:off x="685800" y="2250563"/>
            <a:ext cx="7772400" cy="5805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chemeClr val="dk2"/>
              </a:buClr>
              <a:buSzPts val="3600"/>
              <a:buFont typeface="Quattrocento Sans"/>
              <a:buNone/>
              <a:defRPr sz="36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73" name="Shape 873"/>
        <p:cNvGrpSpPr/>
        <p:nvPr/>
      </p:nvGrpSpPr>
      <p:grpSpPr>
        <a:xfrm>
          <a:off x="0" y="0"/>
          <a:ext cx="0" cy="0"/>
          <a:chOff x="0" y="0"/>
          <a:chExt cx="0" cy="0"/>
        </a:xfrm>
      </p:grpSpPr>
      <p:sp>
        <p:nvSpPr>
          <p:cNvPr id="874" name="Google Shape;874;p202"/>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dk2"/>
              </a:buClr>
              <a:buSzPts val="1800"/>
              <a:buFont typeface="Quattrocento Sans"/>
              <a:buNone/>
              <a:defRPr b="0" sz="1800">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5" name="Google Shape;875;p202"/>
          <p:cNvSpPr txBox="1"/>
          <p:nvPr>
            <p:ph idx="1" type="body"/>
          </p:nvPr>
        </p:nvSpPr>
        <p:spPr>
          <a:xfrm>
            <a:off x="323528" y="771550"/>
            <a:ext cx="8496900" cy="40038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300"/>
              </a:spcBef>
              <a:spcAft>
                <a:spcPts val="0"/>
              </a:spcAft>
              <a:buSzPts val="1400"/>
              <a:buChar char="•"/>
              <a:defRPr sz="1400">
                <a:latin typeface="Quattrocento Sans"/>
                <a:ea typeface="Quattrocento Sans"/>
                <a:cs typeface="Quattrocento Sans"/>
                <a:sym typeface="Quattrocento Sans"/>
              </a:defRPr>
            </a:lvl1pPr>
            <a:lvl2pPr indent="-304800" lvl="1" marL="914400" algn="l">
              <a:lnSpc>
                <a:spcPct val="100000"/>
              </a:lnSpc>
              <a:spcBef>
                <a:spcPts val="900"/>
              </a:spcBef>
              <a:spcAft>
                <a:spcPts val="0"/>
              </a:spcAft>
              <a:buSzPts val="1200"/>
              <a:buChar char="–"/>
              <a:defRPr sz="1200">
                <a:latin typeface="Quattrocento Sans"/>
                <a:ea typeface="Quattrocento Sans"/>
                <a:cs typeface="Quattrocento Sans"/>
                <a:sym typeface="Quattrocento Sans"/>
              </a:defRPr>
            </a:lvl2pPr>
            <a:lvl3pPr indent="-298450" lvl="2" marL="1371600" algn="l">
              <a:lnSpc>
                <a:spcPct val="100000"/>
              </a:lnSpc>
              <a:spcBef>
                <a:spcPts val="900"/>
              </a:spcBef>
              <a:spcAft>
                <a:spcPts val="0"/>
              </a:spcAft>
              <a:buSzPts val="1100"/>
              <a:buChar char="•"/>
              <a:defRPr sz="1100">
                <a:latin typeface="Quattrocento Sans"/>
                <a:ea typeface="Quattrocento Sans"/>
                <a:cs typeface="Quattrocento Sans"/>
                <a:sym typeface="Quattrocento Sans"/>
              </a:defRPr>
            </a:lvl3pPr>
            <a:lvl4pPr indent="-317500" lvl="3" marL="1828800" algn="l">
              <a:lnSpc>
                <a:spcPct val="100000"/>
              </a:lnSpc>
              <a:spcBef>
                <a:spcPts val="900"/>
              </a:spcBef>
              <a:spcAft>
                <a:spcPts val="0"/>
              </a:spcAft>
              <a:buClr>
                <a:schemeClr val="dk2"/>
              </a:buClr>
              <a:buSzPts val="1400"/>
              <a:buChar char="–"/>
              <a:defRPr/>
            </a:lvl4pPr>
            <a:lvl5pPr indent="-317500" lvl="4" marL="2286000" algn="l">
              <a:lnSpc>
                <a:spcPct val="100000"/>
              </a:lnSpc>
              <a:spcBef>
                <a:spcPts val="300"/>
              </a:spcBef>
              <a:spcAft>
                <a:spcPts val="0"/>
              </a:spcAft>
              <a:buClr>
                <a:schemeClr val="dk2"/>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76" name="Google Shape;876;p202"/>
          <p:cNvSpPr txBox="1"/>
          <p:nvPr/>
        </p:nvSpPr>
        <p:spPr>
          <a:xfrm>
            <a:off x="2627784" y="4916579"/>
            <a:ext cx="3860700" cy="180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7F7F7F"/>
                </a:solidFill>
                <a:latin typeface="Avenir"/>
                <a:ea typeface="Avenir"/>
                <a:cs typeface="Avenir"/>
                <a:sym typeface="Avenir"/>
              </a:rPr>
              <a:t>Strictly Private and Confidential</a:t>
            </a:r>
            <a:endParaRPr b="0" i="0" sz="1100" u="none" cap="none" strike="noStrike">
              <a:solidFill>
                <a:srgbClr val="000000"/>
              </a:solidFill>
              <a:latin typeface="Arial"/>
              <a:ea typeface="Arial"/>
              <a:cs typeface="Arial"/>
              <a:sym typeface="Arial"/>
            </a:endParaRPr>
          </a:p>
        </p:txBody>
      </p:sp>
      <p:sp>
        <p:nvSpPr>
          <p:cNvPr id="877" name="Google Shape;877;p202"/>
          <p:cNvSpPr/>
          <p:nvPr/>
        </p:nvSpPr>
        <p:spPr>
          <a:xfrm>
            <a:off x="8798595" y="4906551"/>
            <a:ext cx="217800" cy="146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7F7F7F"/>
                </a:solidFill>
                <a:latin typeface="Quattrocento Sans"/>
                <a:ea typeface="Quattrocento Sans"/>
                <a:cs typeface="Quattrocento Sans"/>
                <a:sym typeface="Quattrocento Sans"/>
              </a:rPr>
              <a:t>‹#›</a:t>
            </a:fld>
            <a:endParaRPr b="0" i="0" sz="500" u="none" cap="none" strike="noStrike">
              <a:solidFill>
                <a:srgbClr val="7F7F7F"/>
              </a:solidFill>
              <a:latin typeface="Quattrocento Sans"/>
              <a:ea typeface="Quattrocento Sans"/>
              <a:cs typeface="Quattrocento Sans"/>
              <a:sym typeface="Quattrocento San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78" name="Shape 878"/>
        <p:cNvGrpSpPr/>
        <p:nvPr/>
      </p:nvGrpSpPr>
      <p:grpSpPr>
        <a:xfrm>
          <a:off x="0" y="0"/>
          <a:ext cx="0" cy="0"/>
          <a:chOff x="0" y="0"/>
          <a:chExt cx="0" cy="0"/>
        </a:xfrm>
      </p:grpSpPr>
      <p:sp>
        <p:nvSpPr>
          <p:cNvPr id="879" name="Google Shape;879;p203"/>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dk2"/>
              </a:buClr>
              <a:buSzPts val="1800"/>
              <a:buFont typeface="Quattrocento Sans"/>
              <a:buNone/>
              <a:defRPr sz="18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0" name="Google Shape;880;p203"/>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500"/>
              <a:buFont typeface="Arial"/>
              <a:buNone/>
              <a:defRPr b="0" i="0" sz="500" u="none" cap="none" strike="noStrike">
                <a:solidFill>
                  <a:srgbClr val="7F7F7F"/>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81" name="Google Shape;881;p203"/>
          <p:cNvSpPr txBox="1"/>
          <p:nvPr/>
        </p:nvSpPr>
        <p:spPr>
          <a:xfrm>
            <a:off x="2627784" y="4916579"/>
            <a:ext cx="3860700" cy="180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rgbClr val="7F7F7F"/>
                </a:solidFill>
                <a:latin typeface="Avenir"/>
                <a:ea typeface="Avenir"/>
                <a:cs typeface="Avenir"/>
                <a:sym typeface="Avenir"/>
              </a:rPr>
              <a:t>Strictly Private and Confidential</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breaker">
  <p:cSld name="5_Section breaker">
    <p:spTree>
      <p:nvGrpSpPr>
        <p:cNvPr id="882" name="Shape 882"/>
        <p:cNvGrpSpPr/>
        <p:nvPr/>
      </p:nvGrpSpPr>
      <p:grpSpPr>
        <a:xfrm>
          <a:off x="0" y="0"/>
          <a:ext cx="0" cy="0"/>
          <a:chOff x="0" y="0"/>
          <a:chExt cx="0" cy="0"/>
        </a:xfrm>
      </p:grpSpPr>
      <p:sp>
        <p:nvSpPr>
          <p:cNvPr id="883" name="Google Shape;883;p204"/>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884" name="Google Shape;884;p204"/>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
        <p:nvSpPr>
          <p:cNvPr id="885" name="Google Shape;885;p204"/>
          <p:cNvSpPr txBox="1"/>
          <p:nvPr>
            <p:ph type="ctrTitle"/>
          </p:nvPr>
        </p:nvSpPr>
        <p:spPr>
          <a:xfrm>
            <a:off x="685800" y="2250563"/>
            <a:ext cx="7772400" cy="5805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Clr>
                <a:schemeClr val="dk2"/>
              </a:buClr>
              <a:buSzPts val="3600"/>
              <a:buFont typeface="Quattrocento Sans"/>
              <a:buNone/>
              <a:defRPr sz="36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6" name="Shape 886"/>
        <p:cNvGrpSpPr/>
        <p:nvPr/>
      </p:nvGrpSpPr>
      <p:grpSpPr>
        <a:xfrm>
          <a:off x="0" y="0"/>
          <a:ext cx="0" cy="0"/>
          <a:chOff x="0" y="0"/>
          <a:chExt cx="0" cy="0"/>
        </a:xfrm>
      </p:grpSpPr>
      <p:sp>
        <p:nvSpPr>
          <p:cNvPr id="887" name="Google Shape;887;p205"/>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20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888" name="Google Shape;888;p20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89" name="Google Shape;889;p20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90" name="Google Shape;890;p20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09" name="Shape 109"/>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1" name="Shape 891"/>
        <p:cNvGrpSpPr/>
        <p:nvPr/>
      </p:nvGrpSpPr>
      <p:grpSpPr>
        <a:xfrm>
          <a:off x="0" y="0"/>
          <a:ext cx="0" cy="0"/>
          <a:chOff x="0" y="0"/>
          <a:chExt cx="0" cy="0"/>
        </a:xfrm>
      </p:grpSpPr>
      <p:sp>
        <p:nvSpPr>
          <p:cNvPr id="892" name="Google Shape;892;p20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93" name="Google Shape;893;p20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894" name="Google Shape;894;p20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901" name="Shape 901"/>
        <p:cNvGrpSpPr/>
        <p:nvPr/>
      </p:nvGrpSpPr>
      <p:grpSpPr>
        <a:xfrm>
          <a:off x="0" y="0"/>
          <a:ext cx="0" cy="0"/>
          <a:chOff x="0" y="0"/>
          <a:chExt cx="0" cy="0"/>
        </a:xfrm>
      </p:grpSpPr>
      <p:sp>
        <p:nvSpPr>
          <p:cNvPr id="902" name="Google Shape;902;p116"/>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11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904" name="Google Shape;904;p11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905" name="Google Shape;905;p116"/>
          <p:cNvSpPr txBox="1"/>
          <p:nvPr>
            <p:ph type="title"/>
          </p:nvPr>
        </p:nvSpPr>
        <p:spPr>
          <a:xfrm>
            <a:off x="227138" y="122719"/>
            <a:ext cx="8689800" cy="4380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906" name="Shape 906"/>
        <p:cNvGrpSpPr/>
        <p:nvPr/>
      </p:nvGrpSpPr>
      <p:grpSpPr>
        <a:xfrm>
          <a:off x="0" y="0"/>
          <a:ext cx="0" cy="0"/>
          <a:chOff x="0" y="0"/>
          <a:chExt cx="0" cy="0"/>
        </a:xfrm>
      </p:grpSpPr>
      <p:sp>
        <p:nvSpPr>
          <p:cNvPr id="907" name="Google Shape;907;p180"/>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908" name="Google Shape;908;p180"/>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909" name="Google Shape;909;p180"/>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algn="l">
              <a:lnSpc>
                <a:spcPct val="100000"/>
              </a:lnSpc>
              <a:spcBef>
                <a:spcPts val="0"/>
              </a:spcBef>
              <a:spcAft>
                <a:spcPts val="0"/>
              </a:spcAft>
              <a:buSzPts val="1100"/>
              <a:buNone/>
              <a:defRPr b="1" sz="1400">
                <a:solidFill>
                  <a:schemeClr val="lt1"/>
                </a:solidFill>
                <a:latin typeface="Arial"/>
                <a:ea typeface="Arial"/>
                <a:cs typeface="Arial"/>
                <a:sym typeface="Aria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pic>
        <p:nvPicPr>
          <p:cNvPr id="910" name="Google Shape;910;p180"/>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911" name="Google Shape;911;p180"/>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912" name="Google Shape;912;p180"/>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3" name="Google Shape;913;p180"/>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4" name="Shape 914"/>
        <p:cNvGrpSpPr/>
        <p:nvPr/>
      </p:nvGrpSpPr>
      <p:grpSpPr>
        <a:xfrm>
          <a:off x="0" y="0"/>
          <a:ext cx="0" cy="0"/>
          <a:chOff x="0" y="0"/>
          <a:chExt cx="0" cy="0"/>
        </a:xfrm>
      </p:grpSpPr>
      <p:sp>
        <p:nvSpPr>
          <p:cNvPr id="915" name="Google Shape;915;p181"/>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16" name="Google Shape;916;p18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7" name="Google Shape;917;p18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18" name="Google Shape;918;p18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9" name="Shape 919"/>
        <p:cNvGrpSpPr/>
        <p:nvPr/>
      </p:nvGrpSpPr>
      <p:grpSpPr>
        <a:xfrm>
          <a:off x="0" y="0"/>
          <a:ext cx="0" cy="0"/>
          <a:chOff x="0" y="0"/>
          <a:chExt cx="0" cy="0"/>
        </a:xfrm>
      </p:grpSpPr>
      <p:sp>
        <p:nvSpPr>
          <p:cNvPr id="920" name="Google Shape;920;p18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1" name="Google Shape;921;p18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22" name="Google Shape;922;p182"/>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923" name="Shape 923"/>
        <p:cNvGrpSpPr/>
        <p:nvPr/>
      </p:nvGrpSpPr>
      <p:grpSpPr>
        <a:xfrm>
          <a:off x="0" y="0"/>
          <a:ext cx="0" cy="0"/>
          <a:chOff x="0" y="0"/>
          <a:chExt cx="0" cy="0"/>
        </a:xfrm>
      </p:grpSpPr>
      <p:pic>
        <p:nvPicPr>
          <p:cNvPr id="924" name="Google Shape;924;p183"/>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925" name="Google Shape;925;p183"/>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926" name="Shape 926"/>
        <p:cNvGrpSpPr/>
        <p:nvPr/>
      </p:nvGrpSpPr>
      <p:grpSpPr>
        <a:xfrm>
          <a:off x="0" y="0"/>
          <a:ext cx="0" cy="0"/>
          <a:chOff x="0" y="0"/>
          <a:chExt cx="0" cy="0"/>
        </a:xfrm>
      </p:grpSpPr>
      <p:sp>
        <p:nvSpPr>
          <p:cNvPr id="927" name="Google Shape;927;p18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28" name="Google Shape;928;p184"/>
          <p:cNvPicPr preferRelativeResize="0"/>
          <p:nvPr/>
        </p:nvPicPr>
        <p:blipFill rotWithShape="1">
          <a:blip r:embed="rId2">
            <a:alphaModFix/>
          </a:blip>
          <a:srcRect b="0" l="0" r="0" t="0"/>
          <a:stretch/>
        </p:blipFill>
        <p:spPr>
          <a:xfrm>
            <a:off x="4" y="-82768"/>
            <a:ext cx="9144000" cy="5226268"/>
          </a:xfrm>
          <a:prstGeom prst="rect">
            <a:avLst/>
          </a:prstGeom>
          <a:noFill/>
          <a:ln>
            <a:noFill/>
          </a:ln>
        </p:spPr>
      </p:pic>
      <p:sp>
        <p:nvSpPr>
          <p:cNvPr id="929" name="Google Shape;929;p184"/>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30" name="Google Shape;930;p184"/>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931" name="Shape 931"/>
        <p:cNvGrpSpPr/>
        <p:nvPr/>
      </p:nvGrpSpPr>
      <p:grpSpPr>
        <a:xfrm>
          <a:off x="0" y="0"/>
          <a:ext cx="0" cy="0"/>
          <a:chOff x="0" y="0"/>
          <a:chExt cx="0" cy="0"/>
        </a:xfrm>
      </p:grpSpPr>
      <p:pic>
        <p:nvPicPr>
          <p:cNvPr id="932" name="Google Shape;932;p185"/>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933" name="Google Shape;933;p18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34" name="Google Shape;934;p185"/>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935" name="Google Shape;935;p185"/>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36" name="Google Shape;936;p185"/>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37" name="Google Shape;937;p18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38" name="Shape 938"/>
        <p:cNvGrpSpPr/>
        <p:nvPr/>
      </p:nvGrpSpPr>
      <p:grpSpPr>
        <a:xfrm>
          <a:off x="0" y="0"/>
          <a:ext cx="0" cy="0"/>
          <a:chOff x="0" y="0"/>
          <a:chExt cx="0" cy="0"/>
        </a:xfrm>
      </p:grpSpPr>
      <p:sp>
        <p:nvSpPr>
          <p:cNvPr id="939" name="Google Shape;939;p186"/>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0" name="Google Shape;940;p186"/>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41" name="Google Shape;941;p186"/>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42" name="Google Shape;942;p18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43" name="Google Shape;943;p18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44" name="Shape 944"/>
        <p:cNvGrpSpPr/>
        <p:nvPr/>
      </p:nvGrpSpPr>
      <p:grpSpPr>
        <a:xfrm>
          <a:off x="0" y="0"/>
          <a:ext cx="0" cy="0"/>
          <a:chOff x="0" y="0"/>
          <a:chExt cx="0" cy="0"/>
        </a:xfrm>
      </p:grpSpPr>
      <p:sp>
        <p:nvSpPr>
          <p:cNvPr id="945" name="Google Shape;945;p187"/>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46" name="Google Shape;946;p187"/>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947" name="Google Shape;947;p187"/>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948" name="Google Shape;948;p18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9" name="Google Shape;949;p18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50" name="Google Shape;950;p187"/>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111" name="Shape 111"/>
        <p:cNvGrpSpPr/>
        <p:nvPr/>
      </p:nvGrpSpPr>
      <p:grpSpPr>
        <a:xfrm>
          <a:off x="0" y="0"/>
          <a:ext cx="0" cy="0"/>
          <a:chOff x="0" y="0"/>
          <a:chExt cx="0" cy="0"/>
        </a:xfrm>
      </p:grpSpPr>
      <p:grpSp>
        <p:nvGrpSpPr>
          <p:cNvPr id="112" name="Google Shape;112;p105"/>
          <p:cNvGrpSpPr/>
          <p:nvPr/>
        </p:nvGrpSpPr>
        <p:grpSpPr>
          <a:xfrm>
            <a:off x="0" y="0"/>
            <a:ext cx="9149456" cy="5143500"/>
            <a:chOff x="0" y="0"/>
            <a:chExt cx="12199275" cy="6857999"/>
          </a:xfrm>
        </p:grpSpPr>
        <p:sp>
          <p:nvSpPr>
            <p:cNvPr id="113" name="Google Shape;113;p105"/>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4" name="Google Shape;114;p105"/>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115" name="Google Shape;115;p105"/>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Arial"/>
                  <a:ea typeface="Arial"/>
                  <a:cs typeface="Arial"/>
                  <a:sym typeface="Arial"/>
                </a:rPr>
                <a:t>Agenda</a:t>
              </a:r>
              <a:endParaRPr b="1" i="0" sz="45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51" name="Shape 951"/>
        <p:cNvGrpSpPr/>
        <p:nvPr/>
      </p:nvGrpSpPr>
      <p:grpSpPr>
        <a:xfrm>
          <a:off x="0" y="0"/>
          <a:ext cx="0" cy="0"/>
          <a:chOff x="0" y="0"/>
          <a:chExt cx="0" cy="0"/>
        </a:xfrm>
      </p:grpSpPr>
      <p:sp>
        <p:nvSpPr>
          <p:cNvPr id="952" name="Google Shape;952;p188"/>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53" name="Google Shape;953;p188"/>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954" name="Google Shape;954;p188"/>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955" name="Google Shape;955;p188"/>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956" name="Google Shape;956;p188"/>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957" name="Google Shape;957;p18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8" name="Google Shape;958;p18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59" name="Google Shape;959;p18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60" name="Shape 960"/>
        <p:cNvGrpSpPr/>
        <p:nvPr/>
      </p:nvGrpSpPr>
      <p:grpSpPr>
        <a:xfrm>
          <a:off x="0" y="0"/>
          <a:ext cx="0" cy="0"/>
          <a:chOff x="0" y="0"/>
          <a:chExt cx="0" cy="0"/>
        </a:xfrm>
      </p:grpSpPr>
      <p:sp>
        <p:nvSpPr>
          <p:cNvPr id="961" name="Google Shape;961;p189"/>
          <p:cNvSpPr txBox="1"/>
          <p:nvPr>
            <p:ph type="title"/>
          </p:nvPr>
        </p:nvSpPr>
        <p:spPr>
          <a:xfrm>
            <a:off x="457205" y="204790"/>
            <a:ext cx="3008400" cy="8718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8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62" name="Google Shape;962;p189"/>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963" name="Google Shape;963;p189"/>
          <p:cNvSpPr txBox="1"/>
          <p:nvPr>
            <p:ph idx="2" type="body"/>
          </p:nvPr>
        </p:nvSpPr>
        <p:spPr>
          <a:xfrm>
            <a:off x="457205" y="1076328"/>
            <a:ext cx="3008400" cy="35184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964" name="Google Shape;964;p18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5" name="Google Shape;965;p18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66" name="Google Shape;966;p18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7" name="Shape 967"/>
        <p:cNvGrpSpPr/>
        <p:nvPr/>
      </p:nvGrpSpPr>
      <p:grpSpPr>
        <a:xfrm>
          <a:off x="0" y="0"/>
          <a:ext cx="0" cy="0"/>
          <a:chOff x="0" y="0"/>
          <a:chExt cx="0" cy="0"/>
        </a:xfrm>
      </p:grpSpPr>
      <p:sp>
        <p:nvSpPr>
          <p:cNvPr id="968" name="Google Shape;968;p190"/>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5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69" name="Google Shape;969;p190"/>
          <p:cNvSpPr/>
          <p:nvPr>
            <p:ph idx="2" type="pic"/>
          </p:nvPr>
        </p:nvSpPr>
        <p:spPr>
          <a:xfrm>
            <a:off x="1792288" y="459581"/>
            <a:ext cx="5486400" cy="3086100"/>
          </a:xfrm>
          <a:prstGeom prst="rect">
            <a:avLst/>
          </a:prstGeom>
          <a:noFill/>
          <a:ln>
            <a:noFill/>
          </a:ln>
        </p:spPr>
      </p:sp>
      <p:sp>
        <p:nvSpPr>
          <p:cNvPr id="970" name="Google Shape;970;p190"/>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971" name="Google Shape;971;p190"/>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972" name="Google Shape;972;p190"/>
          <p:cNvPicPr preferRelativeResize="0"/>
          <p:nvPr/>
        </p:nvPicPr>
        <p:blipFill rotWithShape="1">
          <a:blip r:embed="rId2">
            <a:alphaModFix/>
          </a:blip>
          <a:srcRect b="0" l="0" r="0" t="0"/>
          <a:stretch/>
        </p:blipFill>
        <p:spPr>
          <a:xfrm>
            <a:off x="7866996" y="4610139"/>
            <a:ext cx="1108841" cy="402311"/>
          </a:xfrm>
          <a:prstGeom prst="rect">
            <a:avLst/>
          </a:prstGeom>
          <a:noFill/>
          <a:ln>
            <a:noFill/>
          </a:ln>
        </p:spPr>
      </p:pic>
      <p:sp>
        <p:nvSpPr>
          <p:cNvPr id="973" name="Google Shape;973;p19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74" name="Shape 974"/>
        <p:cNvGrpSpPr/>
        <p:nvPr/>
      </p:nvGrpSpPr>
      <p:grpSpPr>
        <a:xfrm>
          <a:off x="0" y="0"/>
          <a:ext cx="0" cy="0"/>
          <a:chOff x="0" y="0"/>
          <a:chExt cx="0" cy="0"/>
        </a:xfrm>
      </p:grpSpPr>
      <p:sp>
        <p:nvSpPr>
          <p:cNvPr id="975" name="Google Shape;975;p191"/>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76" name="Google Shape;976;p191"/>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77" name="Google Shape;977;p19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8" name="Google Shape;978;p19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79" name="Google Shape;979;p19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980" name="Shape 980"/>
        <p:cNvGrpSpPr/>
        <p:nvPr/>
      </p:nvGrpSpPr>
      <p:grpSpPr>
        <a:xfrm>
          <a:off x="0" y="0"/>
          <a:ext cx="0" cy="0"/>
          <a:chOff x="0" y="0"/>
          <a:chExt cx="0" cy="0"/>
        </a:xfrm>
      </p:grpSpPr>
      <p:sp>
        <p:nvSpPr>
          <p:cNvPr id="981" name="Google Shape;981;p192"/>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82" name="Google Shape;982;p192"/>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83" name="Google Shape;983;p19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4" name="Google Shape;984;p19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85" name="Google Shape;985;p192"/>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986" name="Shape 986"/>
        <p:cNvGrpSpPr/>
        <p:nvPr/>
      </p:nvGrpSpPr>
      <p:grpSpPr>
        <a:xfrm>
          <a:off x="0" y="0"/>
          <a:ext cx="0" cy="0"/>
          <a:chOff x="0" y="0"/>
          <a:chExt cx="0" cy="0"/>
        </a:xfrm>
      </p:grpSpPr>
      <p:sp>
        <p:nvSpPr>
          <p:cNvPr id="987" name="Google Shape;987;p193"/>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88" name="Google Shape;988;p193"/>
          <p:cNvSpPr txBox="1"/>
          <p:nvPr>
            <p:ph idx="1" type="body"/>
          </p:nvPr>
        </p:nvSpPr>
        <p:spPr>
          <a:xfrm>
            <a:off x="892972" y="2652118"/>
            <a:ext cx="7358100" cy="5961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chemeClr val="dk1"/>
              </a:buClr>
              <a:buSzPts val="1700"/>
              <a:buNone/>
              <a:defRPr sz="1700"/>
            </a:lvl1pPr>
            <a:lvl2pPr indent="-228600" lvl="1" marL="914400" algn="ctr">
              <a:lnSpc>
                <a:spcPct val="100000"/>
              </a:lnSpc>
              <a:spcBef>
                <a:spcPts val="0"/>
              </a:spcBef>
              <a:spcAft>
                <a:spcPts val="0"/>
              </a:spcAft>
              <a:buClr>
                <a:schemeClr val="dk1"/>
              </a:buClr>
              <a:buSzPts val="1700"/>
              <a:buNone/>
              <a:defRPr sz="1700"/>
            </a:lvl2pPr>
            <a:lvl3pPr indent="-228600" lvl="2" marL="1371600" algn="ctr">
              <a:lnSpc>
                <a:spcPct val="100000"/>
              </a:lnSpc>
              <a:spcBef>
                <a:spcPts val="0"/>
              </a:spcBef>
              <a:spcAft>
                <a:spcPts val="0"/>
              </a:spcAft>
              <a:buClr>
                <a:schemeClr val="dk1"/>
              </a:buClr>
              <a:buSzPts val="1700"/>
              <a:buNone/>
              <a:defRPr sz="1700"/>
            </a:lvl3pPr>
            <a:lvl4pPr indent="-228600" lvl="3" marL="1828800" algn="ctr">
              <a:lnSpc>
                <a:spcPct val="100000"/>
              </a:lnSpc>
              <a:spcBef>
                <a:spcPts val="0"/>
              </a:spcBef>
              <a:spcAft>
                <a:spcPts val="0"/>
              </a:spcAft>
              <a:buClr>
                <a:schemeClr val="dk1"/>
              </a:buClr>
              <a:buSzPts val="1700"/>
              <a:buNone/>
              <a:defRPr sz="1700"/>
            </a:lvl4pPr>
            <a:lvl5pPr indent="-228600" lvl="4" marL="2286000" algn="ctr">
              <a:lnSpc>
                <a:spcPct val="100000"/>
              </a:lnSpc>
              <a:spcBef>
                <a:spcPts val="0"/>
              </a:spcBef>
              <a:spcAft>
                <a:spcPts val="0"/>
              </a:spcAft>
              <a:buClr>
                <a:schemeClr val="dk1"/>
              </a:buClr>
              <a:buSzPts val="1700"/>
              <a:buNone/>
              <a:defRPr sz="17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89" name="Google Shape;989;p19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990" name="Google Shape;990;p19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991" name="Shape 991"/>
        <p:cNvGrpSpPr/>
        <p:nvPr/>
      </p:nvGrpSpPr>
      <p:grpSpPr>
        <a:xfrm>
          <a:off x="0" y="0"/>
          <a:ext cx="0" cy="0"/>
          <a:chOff x="0" y="0"/>
          <a:chExt cx="0" cy="0"/>
        </a:xfrm>
      </p:grpSpPr>
      <p:pic>
        <p:nvPicPr>
          <p:cNvPr descr="background.jpg" id="992" name="Google Shape;992;p194"/>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993" name="Google Shape;993;p194"/>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994" name="Google Shape;994;p194"/>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995" name="Google Shape;995;p194"/>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996" name="Shape 996"/>
        <p:cNvGrpSpPr/>
        <p:nvPr/>
      </p:nvGrpSpPr>
      <p:grpSpPr>
        <a:xfrm>
          <a:off x="0" y="0"/>
          <a:ext cx="0" cy="0"/>
          <a:chOff x="0" y="0"/>
          <a:chExt cx="0" cy="0"/>
        </a:xfrm>
      </p:grpSpPr>
      <p:pic>
        <p:nvPicPr>
          <p:cNvPr descr="background.jpg" id="997" name="Google Shape;997;p19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998" name="Google Shape;998;p195"/>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999" name="Google Shape;999;p195"/>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00" name="Google Shape;1000;p195"/>
          <p:cNvSpPr txBox="1"/>
          <p:nvPr>
            <p:ph idx="12" type="sldNum"/>
          </p:nvPr>
        </p:nvSpPr>
        <p:spPr>
          <a:xfrm>
            <a:off x="7010400" y="4800613"/>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001" name="Shape 1001"/>
        <p:cNvGrpSpPr/>
        <p:nvPr/>
      </p:nvGrpSpPr>
      <p:grpSpPr>
        <a:xfrm>
          <a:off x="0" y="0"/>
          <a:ext cx="0" cy="0"/>
          <a:chOff x="0" y="0"/>
          <a:chExt cx="0" cy="0"/>
        </a:xfrm>
      </p:grpSpPr>
      <p:pic>
        <p:nvPicPr>
          <p:cNvPr descr="background.jpg" id="1002" name="Google Shape;1002;p19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003" name="Google Shape;1003;p196"/>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1004" name="Google Shape;1004;p196"/>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05" name="Google Shape;1005;p196"/>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012" name="Shape 1012"/>
        <p:cNvGrpSpPr/>
        <p:nvPr/>
      </p:nvGrpSpPr>
      <p:grpSpPr>
        <a:xfrm>
          <a:off x="0" y="0"/>
          <a:ext cx="0" cy="0"/>
          <a:chOff x="0" y="0"/>
          <a:chExt cx="0" cy="0"/>
        </a:xfrm>
      </p:grpSpPr>
      <p:sp>
        <p:nvSpPr>
          <p:cNvPr id="1013" name="Google Shape;1013;p11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11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015" name="Google Shape;1015;p11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016" name="Google Shape;1016;p118"/>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SzPts val="2100"/>
              <a:buFont typeface="Calibri"/>
              <a:buNone/>
              <a:defRPr sz="2100">
                <a:latin typeface="Calibri"/>
                <a:ea typeface="Calibri"/>
                <a:cs typeface="Calibri"/>
                <a:sym typeface="Calibri"/>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16" name="Shape 116"/>
        <p:cNvGrpSpPr/>
        <p:nvPr/>
      </p:nvGrpSpPr>
      <p:grpSpPr>
        <a:xfrm>
          <a:off x="0" y="0"/>
          <a:ext cx="0" cy="0"/>
          <a:chOff x="0" y="0"/>
          <a:chExt cx="0" cy="0"/>
        </a:xfrm>
      </p:grpSpPr>
      <p:sp>
        <p:nvSpPr>
          <p:cNvPr id="117" name="Google Shape;117;p110"/>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10"/>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19" name="Google Shape;119;p110"/>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20" name="Google Shape;120;p110"/>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017" name="Shape 1017"/>
        <p:cNvGrpSpPr/>
        <p:nvPr/>
      </p:nvGrpSpPr>
      <p:grpSpPr>
        <a:xfrm>
          <a:off x="0" y="0"/>
          <a:ext cx="0" cy="0"/>
          <a:chOff x="0" y="0"/>
          <a:chExt cx="0" cy="0"/>
        </a:xfrm>
      </p:grpSpPr>
      <p:sp>
        <p:nvSpPr>
          <p:cNvPr id="1018" name="Google Shape;1018;p207"/>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1019" name="Google Shape;1019;p207"/>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1020" name="Google Shape;1020;p207"/>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algn="l">
              <a:lnSpc>
                <a:spcPct val="100000"/>
              </a:lnSpc>
              <a:spcBef>
                <a:spcPts val="0"/>
              </a:spcBef>
              <a:spcAft>
                <a:spcPts val="0"/>
              </a:spcAft>
              <a:buSzPts val="1100"/>
              <a:buNone/>
              <a:defRPr b="1" sz="1400">
                <a:solidFill>
                  <a:schemeClr val="lt1"/>
                </a:solidFill>
                <a:latin typeface="Arial"/>
                <a:ea typeface="Arial"/>
                <a:cs typeface="Arial"/>
                <a:sym typeface="Aria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21" name="Google Shape;1021;p207"/>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2" name="Google Shape;1022;p207"/>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id="1023" name="Google Shape;1023;p207"/>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4" name="Shape 1024"/>
        <p:cNvGrpSpPr/>
        <p:nvPr/>
      </p:nvGrpSpPr>
      <p:grpSpPr>
        <a:xfrm>
          <a:off x="0" y="0"/>
          <a:ext cx="0" cy="0"/>
          <a:chOff x="0" y="0"/>
          <a:chExt cx="0" cy="0"/>
        </a:xfrm>
      </p:grpSpPr>
      <p:sp>
        <p:nvSpPr>
          <p:cNvPr id="1025" name="Google Shape;1025;p208"/>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26" name="Google Shape;1026;p20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027" name="Google Shape;1027;p208"/>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8" name="Shape 1028"/>
        <p:cNvGrpSpPr/>
        <p:nvPr/>
      </p:nvGrpSpPr>
      <p:grpSpPr>
        <a:xfrm>
          <a:off x="0" y="0"/>
          <a:ext cx="0" cy="0"/>
          <a:chOff x="0" y="0"/>
          <a:chExt cx="0" cy="0"/>
        </a:xfrm>
      </p:grpSpPr>
      <p:pic>
        <p:nvPicPr>
          <p:cNvPr id="1029" name="Google Shape;1029;p209"/>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030" name="Shape 1030"/>
        <p:cNvGrpSpPr/>
        <p:nvPr/>
      </p:nvGrpSpPr>
      <p:grpSpPr>
        <a:xfrm>
          <a:off x="0" y="0"/>
          <a:ext cx="0" cy="0"/>
          <a:chOff x="0" y="0"/>
          <a:chExt cx="0" cy="0"/>
        </a:xfrm>
      </p:grpSpPr>
      <p:pic>
        <p:nvPicPr>
          <p:cNvPr id="1031" name="Google Shape;1031;p210"/>
          <p:cNvPicPr preferRelativeResize="0"/>
          <p:nvPr/>
        </p:nvPicPr>
        <p:blipFill rotWithShape="1">
          <a:blip r:embed="rId2">
            <a:alphaModFix/>
          </a:blip>
          <a:srcRect b="23277" l="16971" r="17195" t="22158"/>
          <a:stretch/>
        </p:blipFill>
        <p:spPr>
          <a:xfrm>
            <a:off x="3377681" y="1808400"/>
            <a:ext cx="2388637" cy="1287094"/>
          </a:xfrm>
          <a:prstGeom prst="rect">
            <a:avLst/>
          </a:prstGeom>
          <a:noFill/>
          <a:ln>
            <a:noFill/>
          </a:ln>
        </p:spPr>
      </p:pic>
      <p:sp>
        <p:nvSpPr>
          <p:cNvPr id="1032" name="Google Shape;1032;p210"/>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033" name="Shape 1033"/>
        <p:cNvGrpSpPr/>
        <p:nvPr/>
      </p:nvGrpSpPr>
      <p:grpSpPr>
        <a:xfrm>
          <a:off x="0" y="0"/>
          <a:ext cx="0" cy="0"/>
          <a:chOff x="0" y="0"/>
          <a:chExt cx="0" cy="0"/>
        </a:xfrm>
      </p:grpSpPr>
      <p:sp>
        <p:nvSpPr>
          <p:cNvPr id="1034" name="Google Shape;1034;p21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35" name="Google Shape;1035;p211"/>
          <p:cNvPicPr preferRelativeResize="0"/>
          <p:nvPr/>
        </p:nvPicPr>
        <p:blipFill rotWithShape="1">
          <a:blip r:embed="rId2">
            <a:alphaModFix/>
          </a:blip>
          <a:srcRect b="0" l="0" r="0" t="0"/>
          <a:stretch/>
        </p:blipFill>
        <p:spPr>
          <a:xfrm>
            <a:off x="4" y="-82768"/>
            <a:ext cx="9144000" cy="5226268"/>
          </a:xfrm>
          <a:prstGeom prst="rect">
            <a:avLst/>
          </a:prstGeom>
          <a:noFill/>
          <a:ln>
            <a:noFill/>
          </a:ln>
        </p:spPr>
      </p:pic>
      <p:sp>
        <p:nvSpPr>
          <p:cNvPr id="1036" name="Google Shape;1036;p211"/>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37" name="Google Shape;1037;p211"/>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1038" name="Shape 1038"/>
        <p:cNvGrpSpPr/>
        <p:nvPr/>
      </p:nvGrpSpPr>
      <p:grpSpPr>
        <a:xfrm>
          <a:off x="0" y="0"/>
          <a:ext cx="0" cy="0"/>
          <a:chOff x="0" y="0"/>
          <a:chExt cx="0" cy="0"/>
        </a:xfrm>
      </p:grpSpPr>
      <p:pic>
        <p:nvPicPr>
          <p:cNvPr id="1039" name="Google Shape;1039;p212"/>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1040" name="Google Shape;1040;p21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041" name="Google Shape;1041;p212"/>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1042" name="Google Shape;1042;p212"/>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43" name="Google Shape;1043;p212"/>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44" name="Google Shape;1044;p21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45" name="Shape 1045"/>
        <p:cNvGrpSpPr/>
        <p:nvPr/>
      </p:nvGrpSpPr>
      <p:grpSpPr>
        <a:xfrm>
          <a:off x="0" y="0"/>
          <a:ext cx="0" cy="0"/>
          <a:chOff x="0" y="0"/>
          <a:chExt cx="0" cy="0"/>
        </a:xfrm>
      </p:grpSpPr>
      <p:sp>
        <p:nvSpPr>
          <p:cNvPr id="1046" name="Google Shape;1046;p213"/>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7" name="Google Shape;1047;p213"/>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48" name="Google Shape;1048;p213"/>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49" name="Google Shape;1049;p21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50" name="Google Shape;1050;p21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51" name="Shape 1051"/>
        <p:cNvGrpSpPr/>
        <p:nvPr/>
      </p:nvGrpSpPr>
      <p:grpSpPr>
        <a:xfrm>
          <a:off x="0" y="0"/>
          <a:ext cx="0" cy="0"/>
          <a:chOff x="0" y="0"/>
          <a:chExt cx="0" cy="0"/>
        </a:xfrm>
      </p:grpSpPr>
      <p:sp>
        <p:nvSpPr>
          <p:cNvPr id="1052" name="Google Shape;1052;p214"/>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53" name="Google Shape;1053;p214"/>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1054" name="Google Shape;1054;p214"/>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1055" name="Google Shape;1055;p214"/>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6" name="Google Shape;1056;p21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57" name="Google Shape;1057;p214"/>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8" name="Shape 1058"/>
        <p:cNvGrpSpPr/>
        <p:nvPr/>
      </p:nvGrpSpPr>
      <p:grpSpPr>
        <a:xfrm>
          <a:off x="0" y="0"/>
          <a:ext cx="0" cy="0"/>
          <a:chOff x="0" y="0"/>
          <a:chExt cx="0" cy="0"/>
        </a:xfrm>
      </p:grpSpPr>
      <p:sp>
        <p:nvSpPr>
          <p:cNvPr id="1059" name="Google Shape;1059;p215"/>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60" name="Google Shape;1060;p215"/>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1061" name="Google Shape;1061;p215"/>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1062" name="Google Shape;1062;p215"/>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1063" name="Google Shape;1063;p215"/>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1064" name="Google Shape;1064;p21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5" name="Google Shape;1065;p21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66" name="Google Shape;1066;p21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7" name="Shape 1067"/>
        <p:cNvGrpSpPr/>
        <p:nvPr/>
      </p:nvGrpSpPr>
      <p:grpSpPr>
        <a:xfrm>
          <a:off x="0" y="0"/>
          <a:ext cx="0" cy="0"/>
          <a:chOff x="0" y="0"/>
          <a:chExt cx="0" cy="0"/>
        </a:xfrm>
      </p:grpSpPr>
      <p:sp>
        <p:nvSpPr>
          <p:cNvPr id="1068" name="Google Shape;1068;p216"/>
          <p:cNvSpPr txBox="1"/>
          <p:nvPr>
            <p:ph type="title"/>
          </p:nvPr>
        </p:nvSpPr>
        <p:spPr>
          <a:xfrm>
            <a:off x="457205" y="204790"/>
            <a:ext cx="3008400" cy="8718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8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69" name="Google Shape;1069;p216"/>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1070" name="Google Shape;1070;p216"/>
          <p:cNvSpPr txBox="1"/>
          <p:nvPr>
            <p:ph idx="2" type="body"/>
          </p:nvPr>
        </p:nvSpPr>
        <p:spPr>
          <a:xfrm>
            <a:off x="457205" y="1076328"/>
            <a:ext cx="3008400" cy="35184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1071" name="Google Shape;1071;p21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2" name="Google Shape;1072;p21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73" name="Google Shape;1073;p21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21" name="Shape 121"/>
        <p:cNvGrpSpPr/>
        <p:nvPr/>
      </p:nvGrpSpPr>
      <p:grpSpPr>
        <a:xfrm>
          <a:off x="0" y="0"/>
          <a:ext cx="0" cy="0"/>
          <a:chOff x="0" y="0"/>
          <a:chExt cx="0" cy="0"/>
        </a:xfrm>
      </p:grpSpPr>
      <p:sp>
        <p:nvSpPr>
          <p:cNvPr id="122" name="Google Shape;122;p242"/>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4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4" name="Google Shape;124;p242"/>
          <p:cNvGrpSpPr/>
          <p:nvPr/>
        </p:nvGrpSpPr>
        <p:grpSpPr>
          <a:xfrm>
            <a:off x="5154561" y="925484"/>
            <a:ext cx="3544156" cy="3292877"/>
            <a:chOff x="6504842" y="1222650"/>
            <a:chExt cx="5055858" cy="4697400"/>
          </a:xfrm>
        </p:grpSpPr>
        <p:pic>
          <p:nvPicPr>
            <p:cNvPr id="125" name="Google Shape;125;p242"/>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26" name="Google Shape;126;p242"/>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27" name="Google Shape;127;p242"/>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28" name="Google Shape;128;p242"/>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29" name="Google Shape;129;p242"/>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30" name="Google Shape;130;p242"/>
          <p:cNvGrpSpPr/>
          <p:nvPr/>
        </p:nvGrpSpPr>
        <p:grpSpPr>
          <a:xfrm>
            <a:off x="428738" y="502762"/>
            <a:ext cx="2287369" cy="766425"/>
            <a:chOff x="495450" y="441750"/>
            <a:chExt cx="3049825" cy="1021900"/>
          </a:xfrm>
        </p:grpSpPr>
        <p:pic>
          <p:nvPicPr>
            <p:cNvPr id="131" name="Google Shape;131;p242"/>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132" name="Google Shape;132;p242"/>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133" name="Google Shape;133;p242"/>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134" name="Google Shape;134;p242"/>
          <p:cNvSpPr txBox="1"/>
          <p:nvPr>
            <p:ph type="title"/>
          </p:nvPr>
        </p:nvSpPr>
        <p:spPr>
          <a:xfrm>
            <a:off x="549675" y="2035425"/>
            <a:ext cx="3731700" cy="11559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5" name="Google Shape;135;p242"/>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500"/>
              <a:buFont typeface="Calibri"/>
              <a:buNone/>
              <a:defRPr b="0" i="0" sz="15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74" name="Shape 1074"/>
        <p:cNvGrpSpPr/>
        <p:nvPr/>
      </p:nvGrpSpPr>
      <p:grpSpPr>
        <a:xfrm>
          <a:off x="0" y="0"/>
          <a:ext cx="0" cy="0"/>
          <a:chOff x="0" y="0"/>
          <a:chExt cx="0" cy="0"/>
        </a:xfrm>
      </p:grpSpPr>
      <p:sp>
        <p:nvSpPr>
          <p:cNvPr id="1075" name="Google Shape;1075;p217"/>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5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76" name="Google Shape;1076;p217"/>
          <p:cNvSpPr/>
          <p:nvPr>
            <p:ph idx="2" type="pic"/>
          </p:nvPr>
        </p:nvSpPr>
        <p:spPr>
          <a:xfrm>
            <a:off x="1792288" y="459581"/>
            <a:ext cx="5486400" cy="3086100"/>
          </a:xfrm>
          <a:prstGeom prst="rect">
            <a:avLst/>
          </a:prstGeom>
          <a:noFill/>
          <a:ln>
            <a:noFill/>
          </a:ln>
        </p:spPr>
      </p:sp>
      <p:sp>
        <p:nvSpPr>
          <p:cNvPr id="1077" name="Google Shape;1077;p217"/>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1078" name="Google Shape;1078;p21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079" name="Google Shape;1079;p217"/>
          <p:cNvPicPr preferRelativeResize="0"/>
          <p:nvPr/>
        </p:nvPicPr>
        <p:blipFill rotWithShape="1">
          <a:blip r:embed="rId2">
            <a:alphaModFix/>
          </a:blip>
          <a:srcRect b="0" l="0" r="0" t="0"/>
          <a:stretch/>
        </p:blipFill>
        <p:spPr>
          <a:xfrm>
            <a:off x="7866996" y="4610139"/>
            <a:ext cx="1108841" cy="402311"/>
          </a:xfrm>
          <a:prstGeom prst="rect">
            <a:avLst/>
          </a:prstGeom>
          <a:noFill/>
          <a:ln>
            <a:noFill/>
          </a:ln>
        </p:spPr>
      </p:pic>
      <p:sp>
        <p:nvSpPr>
          <p:cNvPr id="1080" name="Google Shape;1080;p21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81" name="Shape 1081"/>
        <p:cNvGrpSpPr/>
        <p:nvPr/>
      </p:nvGrpSpPr>
      <p:grpSpPr>
        <a:xfrm>
          <a:off x="0" y="0"/>
          <a:ext cx="0" cy="0"/>
          <a:chOff x="0" y="0"/>
          <a:chExt cx="0" cy="0"/>
        </a:xfrm>
      </p:grpSpPr>
      <p:sp>
        <p:nvSpPr>
          <p:cNvPr id="1082" name="Google Shape;1082;p218"/>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83" name="Google Shape;1083;p218"/>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84" name="Google Shape;1084;p21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5" name="Google Shape;1085;p21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86" name="Google Shape;1086;p218"/>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087" name="Shape 1087"/>
        <p:cNvGrpSpPr/>
        <p:nvPr/>
      </p:nvGrpSpPr>
      <p:grpSpPr>
        <a:xfrm>
          <a:off x="0" y="0"/>
          <a:ext cx="0" cy="0"/>
          <a:chOff x="0" y="0"/>
          <a:chExt cx="0" cy="0"/>
        </a:xfrm>
      </p:grpSpPr>
      <p:sp>
        <p:nvSpPr>
          <p:cNvPr id="1088" name="Google Shape;1088;p219"/>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89" name="Google Shape;1089;p219"/>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90" name="Google Shape;1090;p21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1" name="Google Shape;1091;p21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92" name="Google Shape;1092;p21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1093" name="Shape 1093"/>
        <p:cNvGrpSpPr/>
        <p:nvPr/>
      </p:nvGrpSpPr>
      <p:grpSpPr>
        <a:xfrm>
          <a:off x="0" y="0"/>
          <a:ext cx="0" cy="0"/>
          <a:chOff x="0" y="0"/>
          <a:chExt cx="0" cy="0"/>
        </a:xfrm>
      </p:grpSpPr>
      <p:sp>
        <p:nvSpPr>
          <p:cNvPr id="1094" name="Google Shape;1094;p220"/>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095" name="Google Shape;1095;p220"/>
          <p:cNvSpPr txBox="1"/>
          <p:nvPr>
            <p:ph idx="1" type="body"/>
          </p:nvPr>
        </p:nvSpPr>
        <p:spPr>
          <a:xfrm>
            <a:off x="892972" y="2652118"/>
            <a:ext cx="7358100" cy="5961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chemeClr val="dk1"/>
              </a:buClr>
              <a:buSzPts val="1700"/>
              <a:buNone/>
              <a:defRPr sz="1700"/>
            </a:lvl1pPr>
            <a:lvl2pPr indent="-228600" lvl="1" marL="914400" algn="ctr">
              <a:lnSpc>
                <a:spcPct val="100000"/>
              </a:lnSpc>
              <a:spcBef>
                <a:spcPts val="0"/>
              </a:spcBef>
              <a:spcAft>
                <a:spcPts val="0"/>
              </a:spcAft>
              <a:buClr>
                <a:schemeClr val="dk1"/>
              </a:buClr>
              <a:buSzPts val="1700"/>
              <a:buNone/>
              <a:defRPr sz="1700"/>
            </a:lvl2pPr>
            <a:lvl3pPr indent="-228600" lvl="2" marL="1371600" algn="ctr">
              <a:lnSpc>
                <a:spcPct val="100000"/>
              </a:lnSpc>
              <a:spcBef>
                <a:spcPts val="0"/>
              </a:spcBef>
              <a:spcAft>
                <a:spcPts val="0"/>
              </a:spcAft>
              <a:buClr>
                <a:schemeClr val="dk1"/>
              </a:buClr>
              <a:buSzPts val="1700"/>
              <a:buNone/>
              <a:defRPr sz="1700"/>
            </a:lvl3pPr>
            <a:lvl4pPr indent="-228600" lvl="3" marL="1828800" algn="ctr">
              <a:lnSpc>
                <a:spcPct val="100000"/>
              </a:lnSpc>
              <a:spcBef>
                <a:spcPts val="0"/>
              </a:spcBef>
              <a:spcAft>
                <a:spcPts val="0"/>
              </a:spcAft>
              <a:buClr>
                <a:schemeClr val="dk1"/>
              </a:buClr>
              <a:buSzPts val="1700"/>
              <a:buNone/>
              <a:defRPr sz="1700"/>
            </a:lvl4pPr>
            <a:lvl5pPr indent="-228600" lvl="4" marL="2286000" algn="ctr">
              <a:lnSpc>
                <a:spcPct val="100000"/>
              </a:lnSpc>
              <a:spcBef>
                <a:spcPts val="0"/>
              </a:spcBef>
              <a:spcAft>
                <a:spcPts val="0"/>
              </a:spcAft>
              <a:buClr>
                <a:schemeClr val="dk1"/>
              </a:buClr>
              <a:buSzPts val="1700"/>
              <a:buNone/>
              <a:defRPr sz="17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96" name="Google Shape;1096;p22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097" name="Google Shape;1097;p220"/>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098" name="Shape 1098"/>
        <p:cNvGrpSpPr/>
        <p:nvPr/>
      </p:nvGrpSpPr>
      <p:grpSpPr>
        <a:xfrm>
          <a:off x="0" y="0"/>
          <a:ext cx="0" cy="0"/>
          <a:chOff x="0" y="0"/>
          <a:chExt cx="0" cy="0"/>
        </a:xfrm>
      </p:grpSpPr>
      <p:pic>
        <p:nvPicPr>
          <p:cNvPr descr="background.jpg" id="1099" name="Google Shape;1099;p22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100" name="Google Shape;1100;p221"/>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1101" name="Google Shape;1101;p221"/>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102" name="Google Shape;1102;p221"/>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103" name="Shape 1103"/>
        <p:cNvGrpSpPr/>
        <p:nvPr/>
      </p:nvGrpSpPr>
      <p:grpSpPr>
        <a:xfrm>
          <a:off x="0" y="0"/>
          <a:ext cx="0" cy="0"/>
          <a:chOff x="0" y="0"/>
          <a:chExt cx="0" cy="0"/>
        </a:xfrm>
      </p:grpSpPr>
      <p:pic>
        <p:nvPicPr>
          <p:cNvPr descr="background.jpg" id="1104" name="Google Shape;1104;p22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105" name="Google Shape;1105;p222"/>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1106" name="Google Shape;1106;p222"/>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107" name="Google Shape;1107;p222"/>
          <p:cNvSpPr txBox="1"/>
          <p:nvPr>
            <p:ph idx="12" type="sldNum"/>
          </p:nvPr>
        </p:nvSpPr>
        <p:spPr>
          <a:xfrm>
            <a:off x="7010400" y="4800613"/>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108" name="Shape 1108"/>
        <p:cNvGrpSpPr/>
        <p:nvPr/>
      </p:nvGrpSpPr>
      <p:grpSpPr>
        <a:xfrm>
          <a:off x="0" y="0"/>
          <a:ext cx="0" cy="0"/>
          <a:chOff x="0" y="0"/>
          <a:chExt cx="0" cy="0"/>
        </a:xfrm>
      </p:grpSpPr>
      <p:pic>
        <p:nvPicPr>
          <p:cNvPr descr="background.jpg" id="1109" name="Google Shape;1109;p22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110" name="Google Shape;1110;p223"/>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1111" name="Google Shape;1111;p223"/>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112" name="Google Shape;1112;p223"/>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113" name="Shape 1113"/>
        <p:cNvGrpSpPr/>
        <p:nvPr/>
      </p:nvGrpSpPr>
      <p:grpSpPr>
        <a:xfrm>
          <a:off x="0" y="0"/>
          <a:ext cx="0" cy="0"/>
          <a:chOff x="0" y="0"/>
          <a:chExt cx="0" cy="0"/>
        </a:xfrm>
      </p:grpSpPr>
      <p:sp>
        <p:nvSpPr>
          <p:cNvPr id="1114" name="Google Shape;1114;p224"/>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1115" name="Google Shape;1115;p224"/>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Clr>
                <a:schemeClr val="lt1"/>
              </a:buClr>
              <a:buSzPts val="3600"/>
              <a:buFont typeface="Quattrocento Sans"/>
              <a:buNone/>
              <a:defRPr sz="3600">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pic>
        <p:nvPicPr>
          <p:cNvPr id="1116" name="Google Shape;1116;p224"/>
          <p:cNvPicPr preferRelativeResize="0"/>
          <p:nvPr/>
        </p:nvPicPr>
        <p:blipFill rotWithShape="1">
          <a:blip r:embed="rId2">
            <a:alphaModFix/>
          </a:blip>
          <a:srcRect b="0" l="0" r="0" t="0"/>
          <a:stretch/>
        </p:blipFill>
        <p:spPr>
          <a:xfrm>
            <a:off x="7957705" y="4774997"/>
            <a:ext cx="1121347" cy="301256"/>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123" name="Shape 1123"/>
        <p:cNvGrpSpPr/>
        <p:nvPr/>
      </p:nvGrpSpPr>
      <p:grpSpPr>
        <a:xfrm>
          <a:off x="0" y="0"/>
          <a:ext cx="0" cy="0"/>
          <a:chOff x="0" y="0"/>
          <a:chExt cx="0" cy="0"/>
        </a:xfrm>
      </p:grpSpPr>
      <p:sp>
        <p:nvSpPr>
          <p:cNvPr id="1124" name="Google Shape;1124;g29a729a1cf9_0_165"/>
          <p:cNvSpPr/>
          <p:nvPr/>
        </p:nvSpPr>
        <p:spPr>
          <a:xfrm rot="59978">
            <a:off x="-154808" y="-21740"/>
            <a:ext cx="9234205" cy="511579"/>
          </a:xfrm>
          <a:prstGeom prst="rect">
            <a:avLst/>
          </a:prstGeom>
          <a:solidFill>
            <a:srgbClr val="EDEDED">
              <a:alpha val="698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1125" name="Google Shape;1125;g29a729a1cf9_0_165"/>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1126" name="Google Shape;1126;g29a729a1cf9_0_165"/>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rtl="0" algn="l">
              <a:spcBef>
                <a:spcPts val="0"/>
              </a:spcBef>
              <a:spcAft>
                <a:spcPts val="0"/>
              </a:spcAft>
              <a:buSzPts val="1100"/>
              <a:buNone/>
              <a:defRPr b="1" sz="1400">
                <a:solidFill>
                  <a:schemeClr val="lt1"/>
                </a:solidFill>
                <a:latin typeface="Arial"/>
                <a:ea typeface="Arial"/>
                <a:cs typeface="Arial"/>
                <a:sym typeface="Aria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27" name="Google Shape;1127;g29a729a1cf9_0_165"/>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7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8" name="Google Shape;1128;g29a729a1cf9_0_165"/>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pic>
        <p:nvPicPr>
          <p:cNvPr id="1129" name="Google Shape;1129;g29a729a1cf9_0_165"/>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30" name="Shape 1130"/>
        <p:cNvGrpSpPr/>
        <p:nvPr/>
      </p:nvGrpSpPr>
      <p:grpSpPr>
        <a:xfrm>
          <a:off x="0" y="0"/>
          <a:ext cx="0" cy="0"/>
          <a:chOff x="0" y="0"/>
          <a:chExt cx="0" cy="0"/>
        </a:xfrm>
      </p:grpSpPr>
      <p:sp>
        <p:nvSpPr>
          <p:cNvPr id="1131" name="Google Shape;1131;g29a729a1cf9_0_172"/>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32" name="Google Shape;1132;g29a729a1cf9_0_17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133" name="Google Shape;1133;g29a729a1cf9_0_172"/>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136" name="Shape 136"/>
        <p:cNvGrpSpPr/>
        <p:nvPr/>
      </p:nvGrpSpPr>
      <p:grpSpPr>
        <a:xfrm>
          <a:off x="0" y="0"/>
          <a:ext cx="0" cy="0"/>
          <a:chOff x="0" y="0"/>
          <a:chExt cx="0" cy="0"/>
        </a:xfrm>
      </p:grpSpPr>
      <p:grpSp>
        <p:nvGrpSpPr>
          <p:cNvPr id="137" name="Google Shape;137;p243"/>
          <p:cNvGrpSpPr/>
          <p:nvPr/>
        </p:nvGrpSpPr>
        <p:grpSpPr>
          <a:xfrm>
            <a:off x="0" y="-112"/>
            <a:ext cx="199939" cy="5143416"/>
            <a:chOff x="-7" y="0"/>
            <a:chExt cx="254407" cy="6578100"/>
          </a:xfrm>
        </p:grpSpPr>
        <p:sp>
          <p:nvSpPr>
            <p:cNvPr id="138" name="Google Shape;138;p243"/>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9" name="Google Shape;139;p243"/>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0" name="Google Shape;140;p243"/>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141" name="Google Shape;141;p243"/>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142" name="Google Shape;142;p243"/>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4" name="Shape 1134"/>
        <p:cNvGrpSpPr/>
        <p:nvPr/>
      </p:nvGrpSpPr>
      <p:grpSpPr>
        <a:xfrm>
          <a:off x="0" y="0"/>
          <a:ext cx="0" cy="0"/>
          <a:chOff x="0" y="0"/>
          <a:chExt cx="0" cy="0"/>
        </a:xfrm>
      </p:grpSpPr>
      <p:pic>
        <p:nvPicPr>
          <p:cNvPr id="1135" name="Google Shape;1135;g29a729a1cf9_0_176"/>
          <p:cNvPicPr preferRelativeResize="0"/>
          <p:nvPr/>
        </p:nvPicPr>
        <p:blipFill rotWithShape="1">
          <a:blip r:embed="rId2">
            <a:alphaModFix/>
          </a:blip>
          <a:srcRect b="17918" l="0" r="0" t="0"/>
          <a:stretch/>
        </p:blipFill>
        <p:spPr>
          <a:xfrm>
            <a:off x="8124188" y="4732612"/>
            <a:ext cx="956250" cy="343125"/>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136" name="Shape 1136"/>
        <p:cNvGrpSpPr/>
        <p:nvPr/>
      </p:nvGrpSpPr>
      <p:grpSpPr>
        <a:xfrm>
          <a:off x="0" y="0"/>
          <a:ext cx="0" cy="0"/>
          <a:chOff x="0" y="0"/>
          <a:chExt cx="0" cy="0"/>
        </a:xfrm>
      </p:grpSpPr>
      <p:pic>
        <p:nvPicPr>
          <p:cNvPr id="1137" name="Google Shape;1137;g29a729a1cf9_0_178"/>
          <p:cNvPicPr preferRelativeResize="0"/>
          <p:nvPr/>
        </p:nvPicPr>
        <p:blipFill rotWithShape="1">
          <a:blip r:embed="rId2">
            <a:alphaModFix/>
          </a:blip>
          <a:srcRect b="23277" l="16971" r="17195" t="22158"/>
          <a:stretch/>
        </p:blipFill>
        <p:spPr>
          <a:xfrm>
            <a:off x="3377681" y="1808400"/>
            <a:ext cx="2388637" cy="1287094"/>
          </a:xfrm>
          <a:prstGeom prst="rect">
            <a:avLst/>
          </a:prstGeom>
          <a:noFill/>
          <a:ln>
            <a:noFill/>
          </a:ln>
        </p:spPr>
      </p:pic>
      <p:sp>
        <p:nvSpPr>
          <p:cNvPr id="1138" name="Google Shape;1138;g29a729a1cf9_0_178"/>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sz="1100"/>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139" name="Shape 1139"/>
        <p:cNvGrpSpPr/>
        <p:nvPr/>
      </p:nvGrpSpPr>
      <p:grpSpPr>
        <a:xfrm>
          <a:off x="0" y="0"/>
          <a:ext cx="0" cy="0"/>
          <a:chOff x="0" y="0"/>
          <a:chExt cx="0" cy="0"/>
        </a:xfrm>
      </p:grpSpPr>
      <p:sp>
        <p:nvSpPr>
          <p:cNvPr id="1140" name="Google Shape;1140;g29a729a1cf9_0_18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41" name="Google Shape;1141;g29a729a1cf9_0_181"/>
          <p:cNvPicPr preferRelativeResize="0"/>
          <p:nvPr/>
        </p:nvPicPr>
        <p:blipFill rotWithShape="1">
          <a:blip r:embed="rId2">
            <a:alphaModFix/>
          </a:blip>
          <a:srcRect b="0" l="0" r="0" t="0"/>
          <a:stretch/>
        </p:blipFill>
        <p:spPr>
          <a:xfrm>
            <a:off x="4" y="-82768"/>
            <a:ext cx="9144000" cy="5226268"/>
          </a:xfrm>
          <a:prstGeom prst="rect">
            <a:avLst/>
          </a:prstGeom>
          <a:noFill/>
          <a:ln>
            <a:noFill/>
          </a:ln>
        </p:spPr>
      </p:pic>
      <p:sp>
        <p:nvSpPr>
          <p:cNvPr id="1142" name="Google Shape;1142;g29a729a1cf9_0_181"/>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b="1">
                <a:solidFill>
                  <a:schemeClr val="lt1"/>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43" name="Google Shape;1143;g29a729a1cf9_0_181"/>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rtl="0" algn="l">
              <a:spcBef>
                <a:spcPts val="200"/>
              </a:spcBef>
              <a:spcAft>
                <a:spcPts val="0"/>
              </a:spcAft>
              <a:buClr>
                <a:schemeClr val="lt1"/>
              </a:buClr>
              <a:buSzPts val="1100"/>
              <a:buNone/>
              <a:defRPr sz="1100">
                <a:solidFill>
                  <a:schemeClr val="lt1"/>
                </a:solidFill>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1144" name="Shape 1144"/>
        <p:cNvGrpSpPr/>
        <p:nvPr/>
      </p:nvGrpSpPr>
      <p:grpSpPr>
        <a:xfrm>
          <a:off x="0" y="0"/>
          <a:ext cx="0" cy="0"/>
          <a:chOff x="0" y="0"/>
          <a:chExt cx="0" cy="0"/>
        </a:xfrm>
      </p:grpSpPr>
      <p:pic>
        <p:nvPicPr>
          <p:cNvPr id="1145" name="Google Shape;1145;g29a729a1cf9_0_186"/>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1146" name="Google Shape;1146;g29a729a1cf9_0_18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147" name="Google Shape;1147;g29a729a1cf9_0_186"/>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1148" name="Google Shape;1148;g29a729a1cf9_0_186"/>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b="1">
                <a:solidFill>
                  <a:schemeClr val="lt1"/>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49" name="Google Shape;1149;g29a729a1cf9_0_186"/>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rtl="0" algn="l">
              <a:spcBef>
                <a:spcPts val="200"/>
              </a:spcBef>
              <a:spcAft>
                <a:spcPts val="0"/>
              </a:spcAft>
              <a:buClr>
                <a:schemeClr val="lt1"/>
              </a:buClr>
              <a:buSzPts val="1100"/>
              <a:buNone/>
              <a:defRPr sz="1100">
                <a:solidFill>
                  <a:schemeClr val="lt1"/>
                </a:solidFill>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150" name="Google Shape;1150;g29a729a1cf9_0_18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151" name="Shape 1151"/>
        <p:cNvGrpSpPr/>
        <p:nvPr/>
      </p:nvGrpSpPr>
      <p:grpSpPr>
        <a:xfrm>
          <a:off x="0" y="0"/>
          <a:ext cx="0" cy="0"/>
          <a:chOff x="0" y="0"/>
          <a:chExt cx="0" cy="0"/>
        </a:xfrm>
      </p:grpSpPr>
      <p:sp>
        <p:nvSpPr>
          <p:cNvPr id="1152" name="Google Shape;1152;g29a729a1cf9_0_193"/>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3" name="Google Shape;1153;g29a729a1cf9_0_193"/>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54" name="Google Shape;1154;g29a729a1cf9_0_193"/>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155" name="Google Shape;1155;g29a729a1cf9_0_19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56" name="Google Shape;1156;g29a729a1cf9_0_19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57" name="Shape 1157"/>
        <p:cNvGrpSpPr/>
        <p:nvPr/>
      </p:nvGrpSpPr>
      <p:grpSpPr>
        <a:xfrm>
          <a:off x="0" y="0"/>
          <a:ext cx="0" cy="0"/>
          <a:chOff x="0" y="0"/>
          <a:chExt cx="0" cy="0"/>
        </a:xfrm>
      </p:grpSpPr>
      <p:sp>
        <p:nvSpPr>
          <p:cNvPr id="1158" name="Google Shape;1158;g29a729a1cf9_0_199"/>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59" name="Google Shape;1159;g29a729a1cf9_0_199"/>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160" name="Google Shape;1160;g29a729a1cf9_0_199"/>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161" name="Google Shape;1161;g29a729a1cf9_0_19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62" name="Google Shape;1162;g29a729a1cf9_0_19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63" name="Google Shape;1163;g29a729a1cf9_0_19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4" name="Shape 1164"/>
        <p:cNvGrpSpPr/>
        <p:nvPr/>
      </p:nvGrpSpPr>
      <p:grpSpPr>
        <a:xfrm>
          <a:off x="0" y="0"/>
          <a:ext cx="0" cy="0"/>
          <a:chOff x="0" y="0"/>
          <a:chExt cx="0" cy="0"/>
        </a:xfrm>
      </p:grpSpPr>
      <p:sp>
        <p:nvSpPr>
          <p:cNvPr id="1165" name="Google Shape;1165;g29a729a1cf9_0_206"/>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66" name="Google Shape;1166;g29a729a1cf9_0_206"/>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1167" name="Google Shape;1167;g29a729a1cf9_0_206"/>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1168" name="Google Shape;1168;g29a729a1cf9_0_206"/>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1169" name="Google Shape;1169;g29a729a1cf9_0_206"/>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1170" name="Google Shape;1170;g29a729a1cf9_0_20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1" name="Google Shape;1171;g29a729a1cf9_0_20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72" name="Google Shape;1172;g29a729a1cf9_0_20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73" name="Shape 1173"/>
        <p:cNvGrpSpPr/>
        <p:nvPr/>
      </p:nvGrpSpPr>
      <p:grpSpPr>
        <a:xfrm>
          <a:off x="0" y="0"/>
          <a:ext cx="0" cy="0"/>
          <a:chOff x="0" y="0"/>
          <a:chExt cx="0" cy="0"/>
        </a:xfrm>
      </p:grpSpPr>
      <p:sp>
        <p:nvSpPr>
          <p:cNvPr id="1174" name="Google Shape;1174;g29a729a1cf9_0_215"/>
          <p:cNvSpPr txBox="1"/>
          <p:nvPr>
            <p:ph type="title"/>
          </p:nvPr>
        </p:nvSpPr>
        <p:spPr>
          <a:xfrm>
            <a:off x="457205" y="204790"/>
            <a:ext cx="3008400" cy="8718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1100"/>
              <a:buNone/>
              <a:defRPr b="1" sz="18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75" name="Google Shape;1175;g29a729a1cf9_0_215"/>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23850" lvl="5" marL="2743200" rtl="0" algn="l">
              <a:spcBef>
                <a:spcPts val="300"/>
              </a:spcBef>
              <a:spcAft>
                <a:spcPts val="0"/>
              </a:spcAft>
              <a:buClr>
                <a:schemeClr val="dk1"/>
              </a:buClr>
              <a:buSzPts val="1500"/>
              <a:buChar char="•"/>
              <a:defRPr sz="1500"/>
            </a:lvl6pPr>
            <a:lvl7pPr indent="-323850" lvl="6" marL="3200400" rtl="0" algn="l">
              <a:spcBef>
                <a:spcPts val="300"/>
              </a:spcBef>
              <a:spcAft>
                <a:spcPts val="0"/>
              </a:spcAft>
              <a:buClr>
                <a:schemeClr val="dk1"/>
              </a:buClr>
              <a:buSzPts val="1500"/>
              <a:buChar char="•"/>
              <a:defRPr sz="1500"/>
            </a:lvl7pPr>
            <a:lvl8pPr indent="-323850" lvl="7" marL="3657600" rtl="0" algn="l">
              <a:spcBef>
                <a:spcPts val="300"/>
              </a:spcBef>
              <a:spcAft>
                <a:spcPts val="0"/>
              </a:spcAft>
              <a:buClr>
                <a:schemeClr val="dk1"/>
              </a:buClr>
              <a:buSzPts val="1500"/>
              <a:buChar char="•"/>
              <a:defRPr sz="1500"/>
            </a:lvl8pPr>
            <a:lvl9pPr indent="-323850" lvl="8" marL="4114800" rtl="0" algn="l">
              <a:spcBef>
                <a:spcPts val="300"/>
              </a:spcBef>
              <a:spcAft>
                <a:spcPts val="0"/>
              </a:spcAft>
              <a:buClr>
                <a:schemeClr val="dk1"/>
              </a:buClr>
              <a:buSzPts val="1500"/>
              <a:buChar char="•"/>
              <a:defRPr sz="1500"/>
            </a:lvl9pPr>
          </a:lstStyle>
          <a:p/>
        </p:txBody>
      </p:sp>
      <p:sp>
        <p:nvSpPr>
          <p:cNvPr id="1176" name="Google Shape;1176;g29a729a1cf9_0_215"/>
          <p:cNvSpPr txBox="1"/>
          <p:nvPr>
            <p:ph idx="2" type="body"/>
          </p:nvPr>
        </p:nvSpPr>
        <p:spPr>
          <a:xfrm>
            <a:off x="457205" y="1076328"/>
            <a:ext cx="3008400" cy="3518400"/>
          </a:xfrm>
          <a:prstGeom prst="rect">
            <a:avLst/>
          </a:prstGeom>
          <a:noFill/>
          <a:ln>
            <a:noFill/>
          </a:ln>
        </p:spPr>
        <p:txBody>
          <a:bodyPr anchorCtr="0" anchor="t" bIns="34275" lIns="68575" spcFirstLastPara="1" rIns="68575" wrap="square" tIns="34275">
            <a:no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1177" name="Google Shape;1177;g29a729a1cf9_0_21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8" name="Google Shape;1178;g29a729a1cf9_0_21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79" name="Google Shape;1179;g29a729a1cf9_0_21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80" name="Shape 1180"/>
        <p:cNvGrpSpPr/>
        <p:nvPr/>
      </p:nvGrpSpPr>
      <p:grpSpPr>
        <a:xfrm>
          <a:off x="0" y="0"/>
          <a:ext cx="0" cy="0"/>
          <a:chOff x="0" y="0"/>
          <a:chExt cx="0" cy="0"/>
        </a:xfrm>
      </p:grpSpPr>
      <p:sp>
        <p:nvSpPr>
          <p:cNvPr id="1181" name="Google Shape;1181;g29a729a1cf9_0_222"/>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1100"/>
              <a:buNone/>
              <a:defRPr b="1" sz="15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82" name="Google Shape;1182;g29a729a1cf9_0_222"/>
          <p:cNvSpPr/>
          <p:nvPr>
            <p:ph idx="2" type="pic"/>
          </p:nvPr>
        </p:nvSpPr>
        <p:spPr>
          <a:xfrm>
            <a:off x="1792288" y="459581"/>
            <a:ext cx="5486400" cy="3086100"/>
          </a:xfrm>
          <a:prstGeom prst="rect">
            <a:avLst/>
          </a:prstGeom>
          <a:noFill/>
          <a:ln>
            <a:noFill/>
          </a:ln>
        </p:spPr>
      </p:sp>
      <p:sp>
        <p:nvSpPr>
          <p:cNvPr id="1183" name="Google Shape;1183;g29a729a1cf9_0_222"/>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1184" name="Google Shape;1184;g29a729a1cf9_0_22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185" name="Google Shape;1185;g29a729a1cf9_0_222"/>
          <p:cNvPicPr preferRelativeResize="0"/>
          <p:nvPr/>
        </p:nvPicPr>
        <p:blipFill rotWithShape="1">
          <a:blip r:embed="rId2">
            <a:alphaModFix/>
          </a:blip>
          <a:srcRect b="0" l="0" r="0" t="0"/>
          <a:stretch/>
        </p:blipFill>
        <p:spPr>
          <a:xfrm>
            <a:off x="7866996" y="4610139"/>
            <a:ext cx="1108841" cy="402311"/>
          </a:xfrm>
          <a:prstGeom prst="rect">
            <a:avLst/>
          </a:prstGeom>
          <a:noFill/>
          <a:ln>
            <a:noFill/>
          </a:ln>
        </p:spPr>
      </p:pic>
      <p:sp>
        <p:nvSpPr>
          <p:cNvPr id="1186" name="Google Shape;1186;g29a729a1cf9_0_22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87" name="Shape 1187"/>
        <p:cNvGrpSpPr/>
        <p:nvPr/>
      </p:nvGrpSpPr>
      <p:grpSpPr>
        <a:xfrm>
          <a:off x="0" y="0"/>
          <a:ext cx="0" cy="0"/>
          <a:chOff x="0" y="0"/>
          <a:chExt cx="0" cy="0"/>
        </a:xfrm>
      </p:grpSpPr>
      <p:sp>
        <p:nvSpPr>
          <p:cNvPr id="1188" name="Google Shape;1188;g29a729a1cf9_0_229"/>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89" name="Google Shape;1189;g29a729a1cf9_0_229"/>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190" name="Google Shape;1190;g29a729a1cf9_0_22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91" name="Google Shape;1191;g29a729a1cf9_0_22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92" name="Google Shape;1192;g29a729a1cf9_0_22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143" name="Shape 143"/>
        <p:cNvGrpSpPr/>
        <p:nvPr/>
      </p:nvGrpSpPr>
      <p:grpSpPr>
        <a:xfrm>
          <a:off x="0" y="0"/>
          <a:ext cx="0" cy="0"/>
          <a:chOff x="0" y="0"/>
          <a:chExt cx="0" cy="0"/>
        </a:xfrm>
      </p:grpSpPr>
      <p:sp>
        <p:nvSpPr>
          <p:cNvPr id="144" name="Google Shape;144;p244"/>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145" name="Google Shape;145;p244"/>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146" name="Google Shape;146;p244"/>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147" name="Google Shape;147;p244"/>
          <p:cNvGrpSpPr/>
          <p:nvPr/>
        </p:nvGrpSpPr>
        <p:grpSpPr>
          <a:xfrm>
            <a:off x="10124" y="4505625"/>
            <a:ext cx="9144700" cy="498150"/>
            <a:chOff x="-13500" y="6236050"/>
            <a:chExt cx="12219000" cy="664200"/>
          </a:xfrm>
        </p:grpSpPr>
        <p:sp>
          <p:nvSpPr>
            <p:cNvPr id="148" name="Google Shape;148;p244"/>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9" name="Google Shape;149;p24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50" name="Google Shape;150;p24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193" name="Shape 1193"/>
        <p:cNvGrpSpPr/>
        <p:nvPr/>
      </p:nvGrpSpPr>
      <p:grpSpPr>
        <a:xfrm>
          <a:off x="0" y="0"/>
          <a:ext cx="0" cy="0"/>
          <a:chOff x="0" y="0"/>
          <a:chExt cx="0" cy="0"/>
        </a:xfrm>
      </p:grpSpPr>
      <p:sp>
        <p:nvSpPr>
          <p:cNvPr id="1194" name="Google Shape;1194;g29a729a1cf9_0_235"/>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95" name="Google Shape;1195;g29a729a1cf9_0_235"/>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196" name="Google Shape;1196;g29a729a1cf9_0_23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97" name="Google Shape;1197;g29a729a1cf9_0_23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198" name="Google Shape;1198;g29a729a1cf9_0_23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1199" name="Shape 1199"/>
        <p:cNvGrpSpPr/>
        <p:nvPr/>
      </p:nvGrpSpPr>
      <p:grpSpPr>
        <a:xfrm>
          <a:off x="0" y="0"/>
          <a:ext cx="0" cy="0"/>
          <a:chOff x="0" y="0"/>
          <a:chExt cx="0" cy="0"/>
        </a:xfrm>
      </p:grpSpPr>
      <p:sp>
        <p:nvSpPr>
          <p:cNvPr id="1200" name="Google Shape;1200;g29a729a1cf9_0_241"/>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rtl="0" algn="ctr">
              <a:spcBef>
                <a:spcPts val="0"/>
              </a:spcBef>
              <a:spcAft>
                <a:spcPts val="0"/>
              </a:spcAft>
              <a:buSzPts val="11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201" name="Google Shape;1201;g29a729a1cf9_0_241"/>
          <p:cNvSpPr txBox="1"/>
          <p:nvPr>
            <p:ph idx="1" type="body"/>
          </p:nvPr>
        </p:nvSpPr>
        <p:spPr>
          <a:xfrm>
            <a:off x="892972" y="2652118"/>
            <a:ext cx="7358100" cy="596100"/>
          </a:xfrm>
          <a:prstGeom prst="rect">
            <a:avLst/>
          </a:prstGeom>
          <a:noFill/>
          <a:ln>
            <a:noFill/>
          </a:ln>
        </p:spPr>
        <p:txBody>
          <a:bodyPr anchorCtr="0" anchor="t" bIns="34275" lIns="68575" spcFirstLastPara="1" rIns="68575" wrap="square" tIns="34275">
            <a:noAutofit/>
          </a:bodyPr>
          <a:lstStyle>
            <a:lvl1pPr indent="-228600" lvl="0" marL="457200" rtl="0" algn="ctr">
              <a:spcBef>
                <a:spcPts val="0"/>
              </a:spcBef>
              <a:spcAft>
                <a:spcPts val="0"/>
              </a:spcAft>
              <a:buClr>
                <a:schemeClr val="dk1"/>
              </a:buClr>
              <a:buSzPts val="1700"/>
              <a:buNone/>
              <a:defRPr sz="1700"/>
            </a:lvl1pPr>
            <a:lvl2pPr indent="-228600" lvl="1" marL="914400" rtl="0" algn="ctr">
              <a:spcBef>
                <a:spcPts val="0"/>
              </a:spcBef>
              <a:spcAft>
                <a:spcPts val="0"/>
              </a:spcAft>
              <a:buClr>
                <a:schemeClr val="dk1"/>
              </a:buClr>
              <a:buSzPts val="1700"/>
              <a:buNone/>
              <a:defRPr sz="1700"/>
            </a:lvl2pPr>
            <a:lvl3pPr indent="-228600" lvl="2" marL="1371600" rtl="0" algn="ctr">
              <a:spcBef>
                <a:spcPts val="0"/>
              </a:spcBef>
              <a:spcAft>
                <a:spcPts val="0"/>
              </a:spcAft>
              <a:buClr>
                <a:schemeClr val="dk1"/>
              </a:buClr>
              <a:buSzPts val="1700"/>
              <a:buNone/>
              <a:defRPr sz="1700"/>
            </a:lvl3pPr>
            <a:lvl4pPr indent="-228600" lvl="3" marL="1828800" rtl="0" algn="ctr">
              <a:spcBef>
                <a:spcPts val="0"/>
              </a:spcBef>
              <a:spcAft>
                <a:spcPts val="0"/>
              </a:spcAft>
              <a:buClr>
                <a:schemeClr val="dk1"/>
              </a:buClr>
              <a:buSzPts val="1700"/>
              <a:buNone/>
              <a:defRPr sz="1700"/>
            </a:lvl4pPr>
            <a:lvl5pPr indent="-228600" lvl="4" marL="2286000" rtl="0" algn="ctr">
              <a:spcBef>
                <a:spcPts val="0"/>
              </a:spcBef>
              <a:spcAft>
                <a:spcPts val="0"/>
              </a:spcAft>
              <a:buClr>
                <a:schemeClr val="dk1"/>
              </a:buClr>
              <a:buSzPts val="1700"/>
              <a:buNone/>
              <a:defRPr sz="1700"/>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202" name="Google Shape;1202;g29a729a1cf9_0_24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1203" name="Google Shape;1203;g29a729a1cf9_0_24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204" name="Shape 1204"/>
        <p:cNvGrpSpPr/>
        <p:nvPr/>
      </p:nvGrpSpPr>
      <p:grpSpPr>
        <a:xfrm>
          <a:off x="0" y="0"/>
          <a:ext cx="0" cy="0"/>
          <a:chOff x="0" y="0"/>
          <a:chExt cx="0" cy="0"/>
        </a:xfrm>
      </p:grpSpPr>
      <p:pic>
        <p:nvPicPr>
          <p:cNvPr descr="background.jpg" id="1205" name="Google Shape;1205;g29a729a1cf9_0_24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206" name="Google Shape;1206;g29a729a1cf9_0_246"/>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1207" name="Google Shape;1207;g29a729a1cf9_0_246"/>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rtl="0" algn="l">
              <a:lnSpc>
                <a:spcPct val="78125"/>
              </a:lnSpc>
              <a:spcBef>
                <a:spcPts val="0"/>
              </a:spcBef>
              <a:spcAft>
                <a:spcPts val="0"/>
              </a:spcAft>
              <a:buSzPts val="1100"/>
              <a:buNone/>
              <a:defRPr b="1" sz="2400">
                <a:solidFill>
                  <a:srgbClr val="D50000"/>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208" name="Google Shape;1208;g29a729a1cf9_0_246"/>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None/>
              <a:defRPr b="1" i="0" sz="9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9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9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9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9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9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9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9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209" name="Shape 1209"/>
        <p:cNvGrpSpPr/>
        <p:nvPr/>
      </p:nvGrpSpPr>
      <p:grpSpPr>
        <a:xfrm>
          <a:off x="0" y="0"/>
          <a:ext cx="0" cy="0"/>
          <a:chOff x="0" y="0"/>
          <a:chExt cx="0" cy="0"/>
        </a:xfrm>
      </p:grpSpPr>
      <p:pic>
        <p:nvPicPr>
          <p:cNvPr descr="background.jpg" id="1210" name="Google Shape;1210;g29a729a1cf9_0_25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211" name="Google Shape;1211;g29a729a1cf9_0_251"/>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1212" name="Google Shape;1212;g29a729a1cf9_0_251"/>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rtl="0" algn="l">
              <a:lnSpc>
                <a:spcPct val="78125"/>
              </a:lnSpc>
              <a:spcBef>
                <a:spcPts val="0"/>
              </a:spcBef>
              <a:spcAft>
                <a:spcPts val="0"/>
              </a:spcAft>
              <a:buSzPts val="1100"/>
              <a:buNone/>
              <a:defRPr b="1" sz="2400">
                <a:solidFill>
                  <a:srgbClr val="D50000"/>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213" name="Google Shape;1213;g29a729a1cf9_0_251"/>
          <p:cNvSpPr txBox="1"/>
          <p:nvPr>
            <p:ph idx="12" type="sldNum"/>
          </p:nvPr>
        </p:nvSpPr>
        <p:spPr>
          <a:xfrm>
            <a:off x="7010400" y="4800613"/>
            <a:ext cx="2133600" cy="240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None/>
              <a:defRPr b="1" i="0" sz="9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9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9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9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9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9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9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9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214" name="Shape 1214"/>
        <p:cNvGrpSpPr/>
        <p:nvPr/>
      </p:nvGrpSpPr>
      <p:grpSpPr>
        <a:xfrm>
          <a:off x="0" y="0"/>
          <a:ext cx="0" cy="0"/>
          <a:chOff x="0" y="0"/>
          <a:chExt cx="0" cy="0"/>
        </a:xfrm>
      </p:grpSpPr>
      <p:pic>
        <p:nvPicPr>
          <p:cNvPr descr="background.jpg" id="1215" name="Google Shape;1215;g29a729a1cf9_0_25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1216" name="Google Shape;1216;g29a729a1cf9_0_256"/>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1217" name="Google Shape;1217;g29a729a1cf9_0_256"/>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rtl="0" algn="l">
              <a:lnSpc>
                <a:spcPct val="78125"/>
              </a:lnSpc>
              <a:spcBef>
                <a:spcPts val="0"/>
              </a:spcBef>
              <a:spcAft>
                <a:spcPts val="0"/>
              </a:spcAft>
              <a:buSzPts val="1100"/>
              <a:buNone/>
              <a:defRPr b="1" sz="2400">
                <a:solidFill>
                  <a:srgbClr val="D50000"/>
                </a:solidFill>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218" name="Google Shape;1218;g29a729a1cf9_0_256"/>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None/>
              <a:defRPr b="1" i="0" sz="9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9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9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9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9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9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9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9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219" name="Shape 1219"/>
        <p:cNvGrpSpPr/>
        <p:nvPr/>
      </p:nvGrpSpPr>
      <p:grpSpPr>
        <a:xfrm>
          <a:off x="0" y="0"/>
          <a:ext cx="0" cy="0"/>
          <a:chOff x="0" y="0"/>
          <a:chExt cx="0" cy="0"/>
        </a:xfrm>
      </p:grpSpPr>
      <p:sp>
        <p:nvSpPr>
          <p:cNvPr id="1220" name="Google Shape;1220;g29a729a1cf9_0_261"/>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g29a729a1cf9_0_26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pic>
        <p:nvPicPr>
          <p:cNvPr id="1222" name="Google Shape;1222;g29a729a1cf9_0_261"/>
          <p:cNvPicPr preferRelativeResize="0"/>
          <p:nvPr/>
        </p:nvPicPr>
        <p:blipFill>
          <a:blip r:embed="rId2">
            <a:alphaModFix/>
          </a:blip>
          <a:stretch>
            <a:fillRect/>
          </a:stretch>
        </p:blipFill>
        <p:spPr>
          <a:xfrm>
            <a:off x="7956956" y="122719"/>
            <a:ext cx="1123820" cy="301256"/>
          </a:xfrm>
          <a:prstGeom prst="rect">
            <a:avLst/>
          </a:prstGeom>
          <a:noFill/>
          <a:ln>
            <a:noFill/>
          </a:ln>
        </p:spPr>
      </p:pic>
      <p:sp>
        <p:nvSpPr>
          <p:cNvPr id="1223" name="Google Shape;1223;g29a729a1cf9_0_261"/>
          <p:cNvSpPr txBox="1"/>
          <p:nvPr>
            <p:ph type="title"/>
          </p:nvPr>
        </p:nvSpPr>
        <p:spPr>
          <a:xfrm>
            <a:off x="227138" y="423975"/>
            <a:ext cx="8689800" cy="438000"/>
          </a:xfrm>
          <a:prstGeom prst="rect">
            <a:avLst/>
          </a:prstGeom>
        </p:spPr>
        <p:txBody>
          <a:bodyPr anchorCtr="0" anchor="t" bIns="34275" lIns="68575" spcFirstLastPara="1" rIns="68575" wrap="square" tIns="34275">
            <a:noAutofit/>
          </a:bodyPr>
          <a:lstStyle>
            <a:lvl1pPr lvl="0" rtl="0">
              <a:spcBef>
                <a:spcPts val="0"/>
              </a:spcBef>
              <a:spcAft>
                <a:spcPts val="0"/>
              </a:spcAft>
              <a:buSzPts val="2100"/>
              <a:buFont typeface="Calibri"/>
              <a:buNone/>
              <a:defRPr sz="2100">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224" name="Shape 1224"/>
        <p:cNvGrpSpPr/>
        <p:nvPr/>
      </p:nvGrpSpPr>
      <p:grpSpPr>
        <a:xfrm>
          <a:off x="0" y="0"/>
          <a:ext cx="0" cy="0"/>
          <a:chOff x="0" y="0"/>
          <a:chExt cx="0" cy="0"/>
        </a:xfrm>
      </p:grpSpPr>
      <p:sp>
        <p:nvSpPr>
          <p:cNvPr id="1225" name="Google Shape;1225;g29a729a1cf9_0_266"/>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1226" name="Google Shape;1226;g29a729a1cf9_0_266"/>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chemeClr val="lt1"/>
              </a:buClr>
              <a:buSzPts val="3600"/>
              <a:buFont typeface="Quattrocento Sans"/>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1227" name="Google Shape;1227;g29a729a1cf9_0_266"/>
          <p:cNvPicPr preferRelativeResize="0"/>
          <p:nvPr/>
        </p:nvPicPr>
        <p:blipFill>
          <a:blip r:embed="rId2">
            <a:alphaModFix/>
          </a:blip>
          <a:stretch>
            <a:fillRect/>
          </a:stretch>
        </p:blipFill>
        <p:spPr>
          <a:xfrm>
            <a:off x="7957705" y="4774997"/>
            <a:ext cx="1121347" cy="30125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51" name="Shape 151"/>
        <p:cNvGrpSpPr/>
        <p:nvPr/>
      </p:nvGrpSpPr>
      <p:grpSpPr>
        <a:xfrm>
          <a:off x="0" y="0"/>
          <a:ext cx="0" cy="0"/>
          <a:chOff x="0" y="0"/>
          <a:chExt cx="0" cy="0"/>
        </a:xfrm>
      </p:grpSpPr>
      <p:cxnSp>
        <p:nvCxnSpPr>
          <p:cNvPr id="152" name="Google Shape;152;p245"/>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153" name="Google Shape;153;p245"/>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154" name="Google Shape;154;p245"/>
          <p:cNvGrpSpPr/>
          <p:nvPr/>
        </p:nvGrpSpPr>
        <p:grpSpPr>
          <a:xfrm>
            <a:off x="10124" y="4505625"/>
            <a:ext cx="9144700" cy="498150"/>
            <a:chOff x="-13500" y="6236050"/>
            <a:chExt cx="12219000" cy="664200"/>
          </a:xfrm>
        </p:grpSpPr>
        <p:sp>
          <p:nvSpPr>
            <p:cNvPr id="155" name="Google Shape;155;p245"/>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6" name="Google Shape;156;p24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57" name="Google Shape;157;p24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58" name="Google Shape;158;p245"/>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159" name="Google Shape;159;p245"/>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160" name="Shape 160"/>
        <p:cNvGrpSpPr/>
        <p:nvPr/>
      </p:nvGrpSpPr>
      <p:grpSpPr>
        <a:xfrm>
          <a:off x="0" y="0"/>
          <a:ext cx="0" cy="0"/>
          <a:chOff x="0" y="0"/>
          <a:chExt cx="0" cy="0"/>
        </a:xfrm>
      </p:grpSpPr>
      <p:sp>
        <p:nvSpPr>
          <p:cNvPr id="161" name="Google Shape;161;p24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2" name="Google Shape;162;p246"/>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3" name="Google Shape;163;p246"/>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164" name="Google Shape;164;p246"/>
          <p:cNvGrpSpPr/>
          <p:nvPr/>
        </p:nvGrpSpPr>
        <p:grpSpPr>
          <a:xfrm>
            <a:off x="-10125" y="4505625"/>
            <a:ext cx="9164250" cy="498150"/>
            <a:chOff x="-13500" y="6236050"/>
            <a:chExt cx="12219000" cy="664200"/>
          </a:xfrm>
        </p:grpSpPr>
        <p:sp>
          <p:nvSpPr>
            <p:cNvPr id="165" name="Google Shape;165;p246"/>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6" name="Google Shape;166;p24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67" name="Google Shape;167;p24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21" name="Shape 21"/>
        <p:cNvGrpSpPr/>
        <p:nvPr/>
      </p:nvGrpSpPr>
      <p:grpSpPr>
        <a:xfrm>
          <a:off x="0" y="0"/>
          <a:ext cx="0" cy="0"/>
          <a:chOff x="0" y="0"/>
          <a:chExt cx="0" cy="0"/>
        </a:xfrm>
      </p:grpSpPr>
      <p:grpSp>
        <p:nvGrpSpPr>
          <p:cNvPr id="22" name="Google Shape;22;p169"/>
          <p:cNvGrpSpPr/>
          <p:nvPr/>
        </p:nvGrpSpPr>
        <p:grpSpPr>
          <a:xfrm>
            <a:off x="0" y="0"/>
            <a:ext cx="9149456" cy="5143500"/>
            <a:chOff x="0" y="0"/>
            <a:chExt cx="12199275" cy="6857999"/>
          </a:xfrm>
        </p:grpSpPr>
        <p:sp>
          <p:nvSpPr>
            <p:cNvPr id="23" name="Google Shape;23;p169"/>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169"/>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25" name="Google Shape;25;p169"/>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Arial"/>
                  <a:ea typeface="Arial"/>
                  <a:cs typeface="Arial"/>
                  <a:sym typeface="Arial"/>
                </a:rPr>
                <a:t>Agenda</a:t>
              </a:r>
              <a:endParaRPr b="1" i="0" sz="4500" u="none" cap="none" strike="noStrike">
                <a:solidFill>
                  <a:srgbClr val="FFFFFF"/>
                </a:solidFill>
                <a:latin typeface="Arial"/>
                <a:ea typeface="Arial"/>
                <a:cs typeface="Arial"/>
                <a:sym typeface="Arial"/>
              </a:endParaRPr>
            </a:p>
          </p:txBody>
        </p:sp>
      </p:grpSp>
      <p:cxnSp>
        <p:nvCxnSpPr>
          <p:cNvPr id="26" name="Google Shape;26;p169"/>
          <p:cNvCxnSpPr/>
          <p:nvPr/>
        </p:nvCxnSpPr>
        <p:spPr>
          <a:xfrm>
            <a:off x="5171888" y="3340631"/>
            <a:ext cx="2896800" cy="0"/>
          </a:xfrm>
          <a:prstGeom prst="straightConnector1">
            <a:avLst/>
          </a:prstGeom>
          <a:noFill/>
          <a:ln cap="flat" cmpd="sng" w="9525">
            <a:solidFill>
              <a:srgbClr val="FFFFFF"/>
            </a:solidFill>
            <a:prstDash val="solid"/>
            <a:round/>
            <a:headEnd len="sm" w="sm" type="none"/>
            <a:tailEnd len="sm" w="sm" type="none"/>
          </a:ln>
        </p:spPr>
      </p:cxnSp>
      <p:cxnSp>
        <p:nvCxnSpPr>
          <p:cNvPr id="27" name="Google Shape;27;p169"/>
          <p:cNvCxnSpPr/>
          <p:nvPr/>
        </p:nvCxnSpPr>
        <p:spPr>
          <a:xfrm>
            <a:off x="5171869" y="2737913"/>
            <a:ext cx="2896800" cy="0"/>
          </a:xfrm>
          <a:prstGeom prst="straightConnector1">
            <a:avLst/>
          </a:prstGeom>
          <a:noFill/>
          <a:ln cap="flat" cmpd="sng" w="9525">
            <a:solidFill>
              <a:srgbClr val="FFFFFF"/>
            </a:solidFill>
            <a:prstDash val="solid"/>
            <a:round/>
            <a:headEnd len="sm" w="sm" type="none"/>
            <a:tailEnd len="sm" w="sm" type="none"/>
          </a:ln>
        </p:spPr>
      </p:cxnSp>
      <p:sp>
        <p:nvSpPr>
          <p:cNvPr id="28" name="Google Shape;28;p169"/>
          <p:cNvSpPr txBox="1"/>
          <p:nvPr/>
        </p:nvSpPr>
        <p:spPr>
          <a:xfrm>
            <a:off x="5185238" y="2406413"/>
            <a:ext cx="3161100" cy="2742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2</a:t>
            </a:r>
            <a:endParaRPr b="0" i="0" sz="1700" u="none" cap="none" strike="noStrike">
              <a:solidFill>
                <a:srgbClr val="FFFFFF"/>
              </a:solidFill>
              <a:latin typeface="Calibri"/>
              <a:ea typeface="Calibri"/>
              <a:cs typeface="Calibri"/>
              <a:sym typeface="Calibri"/>
            </a:endParaRPr>
          </a:p>
        </p:txBody>
      </p:sp>
      <p:sp>
        <p:nvSpPr>
          <p:cNvPr id="29" name="Google Shape;29;p169"/>
          <p:cNvSpPr txBox="1"/>
          <p:nvPr/>
        </p:nvSpPr>
        <p:spPr>
          <a:xfrm>
            <a:off x="5171899" y="3008344"/>
            <a:ext cx="2805900" cy="2742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rgbClr val="FFFFFF"/>
              </a:buClr>
              <a:buSzPts val="1700"/>
              <a:buFont typeface="Calibri"/>
              <a:buChar char="●"/>
            </a:pPr>
            <a:r>
              <a:rPr b="0" i="0" lang="en" sz="1700" u="none" cap="none" strike="noStrike">
                <a:solidFill>
                  <a:srgbClr val="FFFFFF"/>
                </a:solidFill>
                <a:latin typeface="Calibri"/>
                <a:ea typeface="Calibri"/>
                <a:cs typeface="Calibri"/>
                <a:sym typeface="Calibri"/>
              </a:rPr>
              <a:t>Section 3</a:t>
            </a:r>
            <a:endParaRPr b="0" i="0" sz="1700" u="none" cap="none" strike="noStrike">
              <a:solidFill>
                <a:srgbClr val="FFFFFF"/>
              </a:solidFill>
              <a:latin typeface="Calibri"/>
              <a:ea typeface="Calibri"/>
              <a:cs typeface="Calibri"/>
              <a:sym typeface="Calibri"/>
            </a:endParaRPr>
          </a:p>
        </p:txBody>
      </p:sp>
      <p:grpSp>
        <p:nvGrpSpPr>
          <p:cNvPr id="30" name="Google Shape;30;p169"/>
          <p:cNvGrpSpPr/>
          <p:nvPr/>
        </p:nvGrpSpPr>
        <p:grpSpPr>
          <a:xfrm>
            <a:off x="5543168" y="1804434"/>
            <a:ext cx="2805741" cy="331500"/>
            <a:chOff x="7911088" y="3244638"/>
            <a:chExt cx="4232525" cy="442000"/>
          </a:xfrm>
        </p:grpSpPr>
        <p:cxnSp>
          <p:nvCxnSpPr>
            <p:cNvPr id="31" name="Google Shape;31;p16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32" name="Google Shape;32;p16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1.2</a:t>
              </a:r>
              <a:endParaRPr b="0" i="0" sz="1700" u="none" cap="none" strike="noStrike">
                <a:solidFill>
                  <a:srgbClr val="FFFFFF"/>
                </a:solidFill>
                <a:latin typeface="Calibri"/>
                <a:ea typeface="Calibri"/>
                <a:cs typeface="Calibri"/>
                <a:sym typeface="Calibri"/>
              </a:endParaRPr>
            </a:p>
          </p:txBody>
        </p:sp>
      </p:grpSp>
      <p:grpSp>
        <p:nvGrpSpPr>
          <p:cNvPr id="33" name="Google Shape;33;p169"/>
          <p:cNvGrpSpPr/>
          <p:nvPr/>
        </p:nvGrpSpPr>
        <p:grpSpPr>
          <a:xfrm>
            <a:off x="5175216" y="600572"/>
            <a:ext cx="3174394" cy="331500"/>
            <a:chOff x="7911088" y="3244638"/>
            <a:chExt cx="4232525" cy="442000"/>
          </a:xfrm>
        </p:grpSpPr>
        <p:cxnSp>
          <p:nvCxnSpPr>
            <p:cNvPr id="34" name="Google Shape;34;p16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35" name="Google Shape;35;p16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1</a:t>
              </a:r>
              <a:endParaRPr b="0" i="0" sz="1700" u="none" cap="none" strike="noStrike">
                <a:solidFill>
                  <a:srgbClr val="FFFFFF"/>
                </a:solidFill>
                <a:latin typeface="Calibri"/>
                <a:ea typeface="Calibri"/>
                <a:cs typeface="Calibri"/>
                <a:sym typeface="Calibri"/>
              </a:endParaRPr>
            </a:p>
          </p:txBody>
        </p:sp>
      </p:grpSp>
      <p:grpSp>
        <p:nvGrpSpPr>
          <p:cNvPr id="36" name="Google Shape;36;p169"/>
          <p:cNvGrpSpPr/>
          <p:nvPr/>
        </p:nvGrpSpPr>
        <p:grpSpPr>
          <a:xfrm>
            <a:off x="5546919" y="3610275"/>
            <a:ext cx="2805741" cy="331500"/>
            <a:chOff x="7911088" y="3244638"/>
            <a:chExt cx="4232525" cy="442000"/>
          </a:xfrm>
        </p:grpSpPr>
        <p:cxnSp>
          <p:nvCxnSpPr>
            <p:cNvPr id="37" name="Google Shape;37;p16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38" name="Google Shape;38;p16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3.1</a:t>
              </a:r>
              <a:endParaRPr b="0" i="0" sz="1700" u="none" cap="none" strike="noStrike">
                <a:solidFill>
                  <a:srgbClr val="FFFFFF"/>
                </a:solidFill>
                <a:latin typeface="Calibri"/>
                <a:ea typeface="Calibri"/>
                <a:cs typeface="Calibri"/>
                <a:sym typeface="Calibri"/>
              </a:endParaRPr>
            </a:p>
          </p:txBody>
        </p:sp>
      </p:grpSp>
      <p:grpSp>
        <p:nvGrpSpPr>
          <p:cNvPr id="39" name="Google Shape;39;p169"/>
          <p:cNvGrpSpPr/>
          <p:nvPr/>
        </p:nvGrpSpPr>
        <p:grpSpPr>
          <a:xfrm>
            <a:off x="5543168" y="1202485"/>
            <a:ext cx="2805741" cy="331500"/>
            <a:chOff x="7911088" y="3244638"/>
            <a:chExt cx="4232525" cy="442000"/>
          </a:xfrm>
        </p:grpSpPr>
        <p:cxnSp>
          <p:nvCxnSpPr>
            <p:cNvPr id="40" name="Google Shape;40;p16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41" name="Google Shape;41;p16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1.1</a:t>
              </a:r>
              <a:endParaRPr b="0" i="0" sz="1700" u="none" cap="none" strike="noStrike">
                <a:solidFill>
                  <a:srgbClr val="FFFFFF"/>
                </a:solidFill>
                <a:latin typeface="Calibri"/>
                <a:ea typeface="Calibri"/>
                <a:cs typeface="Calibri"/>
                <a:sym typeface="Calibri"/>
              </a:endParaRPr>
            </a:p>
          </p:txBody>
        </p:sp>
      </p:grpSp>
      <p:grpSp>
        <p:nvGrpSpPr>
          <p:cNvPr id="42" name="Google Shape;42;p169"/>
          <p:cNvGrpSpPr/>
          <p:nvPr/>
        </p:nvGrpSpPr>
        <p:grpSpPr>
          <a:xfrm>
            <a:off x="5546919" y="4211419"/>
            <a:ext cx="2805741" cy="331500"/>
            <a:chOff x="7911088" y="3244638"/>
            <a:chExt cx="4232525" cy="442000"/>
          </a:xfrm>
        </p:grpSpPr>
        <p:cxnSp>
          <p:nvCxnSpPr>
            <p:cNvPr id="43" name="Google Shape;43;p169"/>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44" name="Google Shape;44;p169"/>
            <p:cNvSpPr txBox="1"/>
            <p:nvPr/>
          </p:nvSpPr>
          <p:spPr>
            <a:xfrm>
              <a:off x="7928913" y="3244638"/>
              <a:ext cx="4214700" cy="365700"/>
            </a:xfrm>
            <a:prstGeom prst="rect">
              <a:avLst/>
            </a:prstGeom>
            <a:noFill/>
            <a:ln>
              <a:noFill/>
            </a:ln>
          </p:spPr>
          <p:txBody>
            <a:bodyPr anchorCtr="0" anchor="t" bIns="0" lIns="0" spcFirstLastPara="1" rIns="0" wrap="square" tIns="12375">
              <a:spAutoFit/>
            </a:bodyPr>
            <a:lstStyle/>
            <a:p>
              <a:pPr indent="-273050" lvl="0" marL="342900" marR="0" rtl="0" algn="l">
                <a:lnSpc>
                  <a:spcPct val="1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Section 3.2</a:t>
              </a:r>
              <a:endParaRPr b="0" i="0" sz="17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68" name="Shape 168"/>
        <p:cNvGrpSpPr/>
        <p:nvPr/>
      </p:nvGrpSpPr>
      <p:grpSpPr>
        <a:xfrm>
          <a:off x="0" y="0"/>
          <a:ext cx="0" cy="0"/>
          <a:chOff x="0" y="0"/>
          <a:chExt cx="0" cy="0"/>
        </a:xfrm>
      </p:grpSpPr>
      <p:sp>
        <p:nvSpPr>
          <p:cNvPr id="169" name="Google Shape;169;p247"/>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47"/>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47"/>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47"/>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47"/>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 name="Google Shape;174;p247"/>
          <p:cNvGrpSpPr/>
          <p:nvPr/>
        </p:nvGrpSpPr>
        <p:grpSpPr>
          <a:xfrm>
            <a:off x="-10125" y="4677038"/>
            <a:ext cx="9164250" cy="498150"/>
            <a:chOff x="-13500" y="6236050"/>
            <a:chExt cx="12219000" cy="664200"/>
          </a:xfrm>
        </p:grpSpPr>
        <p:sp>
          <p:nvSpPr>
            <p:cNvPr id="175" name="Google Shape;175;p247"/>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6" name="Google Shape;176;p24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77" name="Google Shape;177;p24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78" name="Google Shape;178;p247"/>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179" name="Shape 179"/>
        <p:cNvGrpSpPr/>
        <p:nvPr/>
      </p:nvGrpSpPr>
      <p:grpSpPr>
        <a:xfrm>
          <a:off x="0" y="0"/>
          <a:ext cx="0" cy="0"/>
          <a:chOff x="0" y="0"/>
          <a:chExt cx="0" cy="0"/>
        </a:xfrm>
      </p:grpSpPr>
      <p:sp>
        <p:nvSpPr>
          <p:cNvPr id="180" name="Google Shape;180;p248"/>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4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2" name="Google Shape;182;p248"/>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183" name="Google Shape;183;p248"/>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184" name="Google Shape;184;p24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85" name="Google Shape;185;p248"/>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86" name="Google Shape;186;p248"/>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87" name="Google Shape;187;p248"/>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88" name="Google Shape;188;p248"/>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89" name="Google Shape;189;p248"/>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90" name="Google Shape;190;p248"/>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91" name="Google Shape;191;p248"/>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92" name="Shape 192"/>
        <p:cNvGrpSpPr/>
        <p:nvPr/>
      </p:nvGrpSpPr>
      <p:grpSpPr>
        <a:xfrm>
          <a:off x="0" y="0"/>
          <a:ext cx="0" cy="0"/>
          <a:chOff x="0" y="0"/>
          <a:chExt cx="0" cy="0"/>
        </a:xfrm>
      </p:grpSpPr>
      <p:sp>
        <p:nvSpPr>
          <p:cNvPr id="193" name="Google Shape;193;p249"/>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94" name="Shape 19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95" name="Shape 19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96" name="Shape 196"/>
        <p:cNvGrpSpPr/>
        <p:nvPr/>
      </p:nvGrpSpPr>
      <p:grpSpPr>
        <a:xfrm>
          <a:off x="0" y="0"/>
          <a:ext cx="0" cy="0"/>
          <a:chOff x="0" y="0"/>
          <a:chExt cx="0" cy="0"/>
        </a:xfrm>
      </p:grpSpPr>
      <p:pic>
        <p:nvPicPr>
          <p:cNvPr id="197" name="Google Shape;197;p25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98" name="Google Shape;198;p25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Quattrocento Sans"/>
                <a:ea typeface="Quattrocento Sans"/>
                <a:cs typeface="Quattrocento Sans"/>
                <a:sym typeface="Quattrocento Sans"/>
              </a:rPr>
              <a:t>‹#›</a:t>
            </a:fld>
            <a:endParaRPr b="0" i="0" sz="900" u="none" cap="none" strike="noStrike">
              <a:solidFill>
                <a:srgbClr val="888888"/>
              </a:solidFill>
              <a:latin typeface="Quattrocento Sans"/>
              <a:ea typeface="Quattrocento Sans"/>
              <a:cs typeface="Quattrocento Sans"/>
              <a:sym typeface="Quattrocento Sans"/>
            </a:endParaRPr>
          </a:p>
        </p:txBody>
      </p:sp>
      <p:sp>
        <p:nvSpPr>
          <p:cNvPr id="199" name="Google Shape;199;p252"/>
          <p:cNvSpPr txBox="1"/>
          <p:nvPr>
            <p:ph type="title"/>
          </p:nvPr>
        </p:nvSpPr>
        <p:spPr>
          <a:xfrm>
            <a:off x="379117" y="3305093"/>
            <a:ext cx="2920500" cy="4938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000"/>
              <a:buFont typeface="Quattrocento Sans"/>
              <a:buChar char="●"/>
              <a:defRPr b="1" i="0" sz="3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0" name="Google Shape;200;p252"/>
          <p:cNvSpPr txBox="1"/>
          <p:nvPr>
            <p:ph idx="1" type="body"/>
          </p:nvPr>
        </p:nvSpPr>
        <p:spPr>
          <a:xfrm>
            <a:off x="379117" y="4224216"/>
            <a:ext cx="2920500" cy="2676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00000"/>
              </a:lnSpc>
              <a:spcBef>
                <a:spcPts val="300"/>
              </a:spcBef>
              <a:spcAft>
                <a:spcPts val="0"/>
              </a:spcAft>
              <a:buClr>
                <a:srgbClr val="000000"/>
              </a:buClr>
              <a:buSzPts val="1500"/>
              <a:buFont typeface="Arial"/>
              <a:buNone/>
              <a:defRPr b="0" i="0" sz="1500" u="none" cap="none" strike="noStrike">
                <a:solidFill>
                  <a:schemeClr val="lt1"/>
                </a:solidFill>
                <a:latin typeface="Quattrocento Sans"/>
                <a:ea typeface="Quattrocento Sans"/>
                <a:cs typeface="Quattrocento Sans"/>
                <a:sym typeface="Quattrocento Sans"/>
              </a:defRPr>
            </a:lvl1pPr>
            <a:lvl2pPr indent="-317500" lvl="1" marL="9144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201" name="Shape 201"/>
        <p:cNvGrpSpPr/>
        <p:nvPr/>
      </p:nvGrpSpPr>
      <p:grpSpPr>
        <a:xfrm>
          <a:off x="0" y="0"/>
          <a:ext cx="0" cy="0"/>
          <a:chOff x="0" y="0"/>
          <a:chExt cx="0" cy="0"/>
        </a:xfrm>
      </p:grpSpPr>
      <p:sp>
        <p:nvSpPr>
          <p:cNvPr id="202" name="Google Shape;202;p253"/>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203" name="Google Shape;203;p253"/>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204" name="Google Shape;204;p253"/>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marR="0" rtl="0" algn="l">
              <a:lnSpc>
                <a:spcPct val="100000"/>
              </a:lnSpc>
              <a:spcBef>
                <a:spcPts val="0"/>
              </a:spcBef>
              <a:spcAft>
                <a:spcPts val="0"/>
              </a:spcAft>
              <a:buClr>
                <a:srgbClr val="000000"/>
              </a:buClr>
              <a:buSzPts val="1100"/>
              <a:buFont typeface="Arial"/>
              <a:buNone/>
              <a:defRPr b="1"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id="205" name="Google Shape;205;p253"/>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206" name="Google Shape;206;p253"/>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207" name="Google Shape;207;p253"/>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8" name="Google Shape;208;p253"/>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209" name="Shape 209"/>
        <p:cNvGrpSpPr/>
        <p:nvPr/>
      </p:nvGrpSpPr>
      <p:grpSpPr>
        <a:xfrm>
          <a:off x="0" y="0"/>
          <a:ext cx="0" cy="0"/>
          <a:chOff x="0" y="0"/>
          <a:chExt cx="0" cy="0"/>
        </a:xfrm>
      </p:grpSpPr>
      <p:sp>
        <p:nvSpPr>
          <p:cNvPr id="210" name="Google Shape;210;p254"/>
          <p:cNvSpPr txBox="1"/>
          <p:nvPr>
            <p:ph idx="1" type="body"/>
          </p:nvPr>
        </p:nvSpPr>
        <p:spPr>
          <a:xfrm>
            <a:off x="323528" y="915566"/>
            <a:ext cx="8496900" cy="3859800"/>
          </a:xfrm>
          <a:prstGeom prst="rect">
            <a:avLst/>
          </a:prstGeom>
          <a:noFill/>
          <a:ln>
            <a:noFill/>
          </a:ln>
        </p:spPr>
        <p:txBody>
          <a:bodyPr anchorCtr="0" anchor="t" bIns="34275" lIns="68575" spcFirstLastPara="1" rIns="68575" wrap="square" tIns="34275">
            <a:normAutofit/>
          </a:bodyPr>
          <a:lstStyle>
            <a:lvl1pPr indent="-330200" lvl="0" marL="457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1pPr>
            <a:lvl2pPr indent="-317500" lvl="1" marL="914400" marR="0" rtl="0" algn="l">
              <a:lnSpc>
                <a:spcPct val="100000"/>
              </a:lnSpc>
              <a:spcBef>
                <a:spcPts val="9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292100" lvl="2" marL="1371600" marR="0" rtl="0" algn="l">
              <a:lnSpc>
                <a:spcPct val="100000"/>
              </a:lnSpc>
              <a:spcBef>
                <a:spcPts val="900"/>
              </a:spcBef>
              <a:spcAft>
                <a:spcPts val="0"/>
              </a:spcAft>
              <a:buClr>
                <a:schemeClr val="lt1"/>
              </a:buClr>
              <a:buSzPts val="1000"/>
              <a:buFont typeface="Arial"/>
              <a:buChar char="■"/>
              <a:defRPr b="0" i="0" sz="1000" u="none" cap="none" strike="noStrike">
                <a:solidFill>
                  <a:schemeClr val="lt1"/>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211" name="Google Shape;211;p254"/>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1800"/>
              <a:buFont typeface="Quattrocento Sans"/>
              <a:buChar char="●"/>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12" name="Google Shape;212;p254"/>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213" name="Shape 213"/>
        <p:cNvGrpSpPr/>
        <p:nvPr/>
      </p:nvGrpSpPr>
      <p:grpSpPr>
        <a:xfrm>
          <a:off x="0" y="0"/>
          <a:ext cx="0" cy="0"/>
          <a:chOff x="0" y="0"/>
          <a:chExt cx="0" cy="0"/>
        </a:xfrm>
      </p:grpSpPr>
      <p:sp>
        <p:nvSpPr>
          <p:cNvPr id="214" name="Google Shape;214;p255"/>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215" name="Google Shape;215;p255"/>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6" name="Google Shape;216;p255"/>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600"/>
              <a:buFont typeface="Quattrocento Sans"/>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7" name="Shape 217"/>
        <p:cNvGrpSpPr/>
        <p:nvPr/>
      </p:nvGrpSpPr>
      <p:grpSpPr>
        <a:xfrm>
          <a:off x="0" y="0"/>
          <a:ext cx="0" cy="0"/>
          <a:chOff x="0" y="0"/>
          <a:chExt cx="0" cy="0"/>
        </a:xfrm>
      </p:grpSpPr>
      <p:sp>
        <p:nvSpPr>
          <p:cNvPr id="218" name="Google Shape;218;p256"/>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19" name="Google Shape;219;p25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20" name="Google Shape;220;p25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221" name="Google Shape;221;p25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5" name="Shape 45"/>
        <p:cNvGrpSpPr/>
        <p:nvPr/>
      </p:nvGrpSpPr>
      <p:grpSpPr>
        <a:xfrm>
          <a:off x="0" y="0"/>
          <a:ext cx="0" cy="0"/>
          <a:chOff x="0" y="0"/>
          <a:chExt cx="0" cy="0"/>
        </a:xfrm>
      </p:grpSpPr>
      <p:sp>
        <p:nvSpPr>
          <p:cNvPr id="46" name="Google Shape;46;p170"/>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170"/>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8" name="Google Shape;48;p170"/>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49" name="Google Shape;49;p170"/>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2" name="Shape 222"/>
        <p:cNvGrpSpPr/>
        <p:nvPr/>
      </p:nvGrpSpPr>
      <p:grpSpPr>
        <a:xfrm>
          <a:off x="0" y="0"/>
          <a:ext cx="0" cy="0"/>
          <a:chOff x="0" y="0"/>
          <a:chExt cx="0" cy="0"/>
        </a:xfrm>
      </p:grpSpPr>
      <p:sp>
        <p:nvSpPr>
          <p:cNvPr id="223" name="Google Shape;223;p25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24" name="Google Shape;224;p25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225" name="Google Shape;225;p257"/>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226" name="Shape 226"/>
        <p:cNvGrpSpPr/>
        <p:nvPr/>
      </p:nvGrpSpPr>
      <p:grpSpPr>
        <a:xfrm>
          <a:off x="0" y="0"/>
          <a:ext cx="0" cy="0"/>
          <a:chOff x="0" y="0"/>
          <a:chExt cx="0" cy="0"/>
        </a:xfrm>
      </p:grpSpPr>
      <p:pic>
        <p:nvPicPr>
          <p:cNvPr id="227" name="Google Shape;227;p258"/>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228" name="Google Shape;228;p258"/>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229" name="Shape 229"/>
        <p:cNvGrpSpPr/>
        <p:nvPr/>
      </p:nvGrpSpPr>
      <p:grpSpPr>
        <a:xfrm>
          <a:off x="0" y="0"/>
          <a:ext cx="0" cy="0"/>
          <a:chOff x="0" y="0"/>
          <a:chExt cx="0" cy="0"/>
        </a:xfrm>
      </p:grpSpPr>
      <p:grpSp>
        <p:nvGrpSpPr>
          <p:cNvPr id="230" name="Google Shape;230;p259"/>
          <p:cNvGrpSpPr/>
          <p:nvPr/>
        </p:nvGrpSpPr>
        <p:grpSpPr>
          <a:xfrm>
            <a:off x="41" y="5081789"/>
            <a:ext cx="9143844" cy="61766"/>
            <a:chOff x="1063925" y="1155200"/>
            <a:chExt cx="10673333" cy="88200"/>
          </a:xfrm>
        </p:grpSpPr>
        <p:sp>
          <p:nvSpPr>
            <p:cNvPr id="231" name="Google Shape;231;p25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5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33" name="Google Shape;233;p25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234" name="Shape 234"/>
        <p:cNvGrpSpPr/>
        <p:nvPr/>
      </p:nvGrpSpPr>
      <p:grpSpPr>
        <a:xfrm>
          <a:off x="0" y="0"/>
          <a:ext cx="0" cy="0"/>
          <a:chOff x="0" y="0"/>
          <a:chExt cx="0" cy="0"/>
        </a:xfrm>
      </p:grpSpPr>
      <p:sp>
        <p:nvSpPr>
          <p:cNvPr id="235" name="Google Shape;235;p260"/>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60"/>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237" name="Google Shape;237;p260"/>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38" name="Google Shape;238;p26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239" name="Google Shape;239;p260"/>
          <p:cNvGrpSpPr/>
          <p:nvPr/>
        </p:nvGrpSpPr>
        <p:grpSpPr>
          <a:xfrm>
            <a:off x="729961" y="990574"/>
            <a:ext cx="1359783" cy="45449"/>
            <a:chOff x="1063925" y="1155200"/>
            <a:chExt cx="10673333" cy="88200"/>
          </a:xfrm>
        </p:grpSpPr>
        <p:sp>
          <p:nvSpPr>
            <p:cNvPr id="240" name="Google Shape;240;p26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6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2" name="Google Shape;242;p26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243" name="Shape 243"/>
        <p:cNvGrpSpPr/>
        <p:nvPr/>
      </p:nvGrpSpPr>
      <p:grpSpPr>
        <a:xfrm>
          <a:off x="0" y="0"/>
          <a:ext cx="0" cy="0"/>
          <a:chOff x="0" y="0"/>
          <a:chExt cx="0" cy="0"/>
        </a:xfrm>
      </p:grpSpPr>
      <p:grpSp>
        <p:nvGrpSpPr>
          <p:cNvPr id="244" name="Google Shape;244;p261"/>
          <p:cNvGrpSpPr/>
          <p:nvPr/>
        </p:nvGrpSpPr>
        <p:grpSpPr>
          <a:xfrm>
            <a:off x="41" y="5081789"/>
            <a:ext cx="9143844" cy="61766"/>
            <a:chOff x="1063925" y="1155200"/>
            <a:chExt cx="10673333" cy="88200"/>
          </a:xfrm>
        </p:grpSpPr>
        <p:sp>
          <p:nvSpPr>
            <p:cNvPr id="245" name="Google Shape;245;p26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6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7" name="Google Shape;247;p26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8" name="Google Shape;248;p261"/>
          <p:cNvPicPr preferRelativeResize="0"/>
          <p:nvPr/>
        </p:nvPicPr>
        <p:blipFill rotWithShape="1">
          <a:blip r:embed="rId2">
            <a:alphaModFix/>
          </a:blip>
          <a:srcRect b="34119" l="0" r="0" t="0"/>
          <a:stretch/>
        </p:blipFill>
        <p:spPr>
          <a:xfrm>
            <a:off x="8108381" y="61763"/>
            <a:ext cx="981075" cy="419494"/>
          </a:xfrm>
          <a:prstGeom prst="rect">
            <a:avLst/>
          </a:prstGeom>
          <a:noFill/>
          <a:ln>
            <a:noFill/>
          </a:ln>
        </p:spPr>
      </p:pic>
      <p:grpSp>
        <p:nvGrpSpPr>
          <p:cNvPr id="249" name="Google Shape;249;p261"/>
          <p:cNvGrpSpPr/>
          <p:nvPr/>
        </p:nvGrpSpPr>
        <p:grpSpPr>
          <a:xfrm>
            <a:off x="4334441" y="158296"/>
            <a:ext cx="475116" cy="102825"/>
            <a:chOff x="5215346" y="150098"/>
            <a:chExt cx="633488" cy="137100"/>
          </a:xfrm>
        </p:grpSpPr>
        <p:sp>
          <p:nvSpPr>
            <p:cNvPr id="250" name="Google Shape;250;p261"/>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1" name="Google Shape;251;p261"/>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2" name="Google Shape;252;p261"/>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53" name="Google Shape;253;p261"/>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254" name="Shape 254"/>
        <p:cNvGrpSpPr/>
        <p:nvPr/>
      </p:nvGrpSpPr>
      <p:grpSpPr>
        <a:xfrm>
          <a:off x="0" y="0"/>
          <a:ext cx="0" cy="0"/>
          <a:chOff x="0" y="0"/>
          <a:chExt cx="0" cy="0"/>
        </a:xfrm>
      </p:grpSpPr>
      <p:sp>
        <p:nvSpPr>
          <p:cNvPr id="255" name="Google Shape;255;p262"/>
          <p:cNvSpPr/>
          <p:nvPr/>
        </p:nvSpPr>
        <p:spPr>
          <a:xfrm>
            <a:off x="0" y="0"/>
            <a:ext cx="4625700" cy="51435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62"/>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300"/>
              <a:buFont typeface="Arial"/>
              <a:buChar char="●"/>
              <a:defRPr b="1" i="0" sz="2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257" name="Google Shape;257;p26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58" name="Google Shape;258;p262"/>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7F7F7F"/>
              </a:buClr>
              <a:buSzPts val="2300"/>
              <a:buFont typeface="Arial"/>
              <a:buChar char="●"/>
              <a:defRPr b="0" i="0" sz="23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grpSp>
        <p:nvGrpSpPr>
          <p:cNvPr id="259" name="Google Shape;259;p262"/>
          <p:cNvGrpSpPr/>
          <p:nvPr/>
        </p:nvGrpSpPr>
        <p:grpSpPr>
          <a:xfrm>
            <a:off x="493258" y="3210280"/>
            <a:ext cx="997957" cy="52064"/>
            <a:chOff x="1063925" y="1155200"/>
            <a:chExt cx="10673333" cy="88200"/>
          </a:xfrm>
        </p:grpSpPr>
        <p:sp>
          <p:nvSpPr>
            <p:cNvPr id="260" name="Google Shape;260;p26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6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2" name="Google Shape;262;p26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ITLE_ONLY_2">
    <p:spTree>
      <p:nvGrpSpPr>
        <p:cNvPr id="263" name="Shape 263"/>
        <p:cNvGrpSpPr/>
        <p:nvPr/>
      </p:nvGrpSpPr>
      <p:grpSpPr>
        <a:xfrm>
          <a:off x="0" y="0"/>
          <a:ext cx="0" cy="0"/>
          <a:chOff x="0" y="0"/>
          <a:chExt cx="0" cy="0"/>
        </a:xfrm>
      </p:grpSpPr>
      <p:grpSp>
        <p:nvGrpSpPr>
          <p:cNvPr id="264" name="Google Shape;264;p263"/>
          <p:cNvGrpSpPr/>
          <p:nvPr/>
        </p:nvGrpSpPr>
        <p:grpSpPr>
          <a:xfrm>
            <a:off x="41" y="5081789"/>
            <a:ext cx="9143844" cy="61766"/>
            <a:chOff x="1063925" y="1155200"/>
            <a:chExt cx="10673333" cy="88200"/>
          </a:xfrm>
        </p:grpSpPr>
        <p:sp>
          <p:nvSpPr>
            <p:cNvPr id="265" name="Google Shape;265;p26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6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7" name="Google Shape;267;p26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8" name="Google Shape;268;p263"/>
          <p:cNvGrpSpPr/>
          <p:nvPr/>
        </p:nvGrpSpPr>
        <p:grpSpPr>
          <a:xfrm>
            <a:off x="4334441" y="158296"/>
            <a:ext cx="475116" cy="102825"/>
            <a:chOff x="5215346" y="150098"/>
            <a:chExt cx="633488" cy="137100"/>
          </a:xfrm>
        </p:grpSpPr>
        <p:sp>
          <p:nvSpPr>
            <p:cNvPr id="269" name="Google Shape;269;p263"/>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0" name="Google Shape;270;p263"/>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1" name="Google Shape;271;p263"/>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72" name="Google Shape;272;p263"/>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3" name="Shape 273"/>
        <p:cNvGrpSpPr/>
        <p:nvPr/>
      </p:nvGrpSpPr>
      <p:grpSpPr>
        <a:xfrm>
          <a:off x="0" y="0"/>
          <a:ext cx="0" cy="0"/>
          <a:chOff x="0" y="0"/>
          <a:chExt cx="0" cy="0"/>
        </a:xfrm>
      </p:grpSpPr>
      <p:sp>
        <p:nvSpPr>
          <p:cNvPr id="274" name="Google Shape;274;p26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275" name="Google Shape;275;p264"/>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276" name="Google Shape;276;p2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7" name="Shape 277"/>
        <p:cNvGrpSpPr/>
        <p:nvPr/>
      </p:nvGrpSpPr>
      <p:grpSpPr>
        <a:xfrm>
          <a:off x="0" y="0"/>
          <a:ext cx="0" cy="0"/>
          <a:chOff x="0" y="0"/>
          <a:chExt cx="0" cy="0"/>
        </a:xfrm>
      </p:grpSpPr>
      <p:sp>
        <p:nvSpPr>
          <p:cNvPr id="278" name="Google Shape;278;p26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79" name="Google Shape;279;p26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80" name="Google Shape;280;p2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282" name="Shape 282"/>
        <p:cNvGrpSpPr/>
        <p:nvPr/>
      </p:nvGrpSpPr>
      <p:grpSpPr>
        <a:xfrm>
          <a:off x="0" y="0"/>
          <a:ext cx="0" cy="0"/>
          <a:chOff x="0" y="0"/>
          <a:chExt cx="0" cy="0"/>
        </a:xfrm>
      </p:grpSpPr>
      <p:sp>
        <p:nvSpPr>
          <p:cNvPr id="283" name="Google Shape;283;p107"/>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284" name="Google Shape;284;p107"/>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285" name="Google Shape;285;p107"/>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286" name="Google Shape;286;p107"/>
          <p:cNvGrpSpPr/>
          <p:nvPr/>
        </p:nvGrpSpPr>
        <p:grpSpPr>
          <a:xfrm>
            <a:off x="10124" y="4505625"/>
            <a:ext cx="9144700" cy="498150"/>
            <a:chOff x="-13500" y="6236050"/>
            <a:chExt cx="12219000" cy="664200"/>
          </a:xfrm>
        </p:grpSpPr>
        <p:sp>
          <p:nvSpPr>
            <p:cNvPr id="287" name="Google Shape;287;p107"/>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8" name="Google Shape;288;p10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89" name="Google Shape;289;p10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50" name="Shape 50"/>
        <p:cNvGrpSpPr/>
        <p:nvPr/>
      </p:nvGrpSpPr>
      <p:grpSpPr>
        <a:xfrm>
          <a:off x="0" y="0"/>
          <a:ext cx="0" cy="0"/>
          <a:chOff x="0" y="0"/>
          <a:chExt cx="0" cy="0"/>
        </a:xfrm>
      </p:grpSpPr>
      <p:grpSp>
        <p:nvGrpSpPr>
          <p:cNvPr id="51" name="Google Shape;51;p171"/>
          <p:cNvGrpSpPr/>
          <p:nvPr/>
        </p:nvGrpSpPr>
        <p:grpSpPr>
          <a:xfrm>
            <a:off x="0" y="-112"/>
            <a:ext cx="199939" cy="5143416"/>
            <a:chOff x="-7" y="0"/>
            <a:chExt cx="254407" cy="6578100"/>
          </a:xfrm>
        </p:grpSpPr>
        <p:sp>
          <p:nvSpPr>
            <p:cNvPr id="52" name="Google Shape;52;p171"/>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 name="Google Shape;53;p171"/>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 name="Google Shape;54;p171"/>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55" name="Google Shape;55;p171"/>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56" name="Google Shape;56;p171"/>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290" name="Shape 290"/>
        <p:cNvGrpSpPr/>
        <p:nvPr/>
      </p:nvGrpSpPr>
      <p:grpSpPr>
        <a:xfrm>
          <a:off x="0" y="0"/>
          <a:ext cx="0" cy="0"/>
          <a:chOff x="0" y="0"/>
          <a:chExt cx="0" cy="0"/>
        </a:xfrm>
      </p:grpSpPr>
      <p:cxnSp>
        <p:nvCxnSpPr>
          <p:cNvPr id="291" name="Google Shape;291;p119"/>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292" name="Google Shape;292;p119"/>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293" name="Google Shape;293;p119"/>
          <p:cNvGrpSpPr/>
          <p:nvPr/>
        </p:nvGrpSpPr>
        <p:grpSpPr>
          <a:xfrm>
            <a:off x="10124" y="4505625"/>
            <a:ext cx="9144700" cy="498150"/>
            <a:chOff x="-13500" y="6236050"/>
            <a:chExt cx="12219000" cy="664200"/>
          </a:xfrm>
        </p:grpSpPr>
        <p:sp>
          <p:nvSpPr>
            <p:cNvPr id="294" name="Google Shape;294;p119"/>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5" name="Google Shape;295;p11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96" name="Google Shape;296;p11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297" name="Google Shape;297;p119"/>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298" name="Google Shape;298;p119"/>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299" name="Shape 299"/>
        <p:cNvGrpSpPr/>
        <p:nvPr/>
      </p:nvGrpSpPr>
      <p:grpSpPr>
        <a:xfrm>
          <a:off x="0" y="0"/>
          <a:ext cx="0" cy="0"/>
          <a:chOff x="0" y="0"/>
          <a:chExt cx="0" cy="0"/>
        </a:xfrm>
      </p:grpSpPr>
      <p:sp>
        <p:nvSpPr>
          <p:cNvPr id="300" name="Google Shape;300;p137"/>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1" name="Google Shape;301;p137"/>
          <p:cNvPicPr preferRelativeResize="0"/>
          <p:nvPr/>
        </p:nvPicPr>
        <p:blipFill rotWithShape="1">
          <a:blip r:embed="rId2">
            <a:alphaModFix/>
          </a:blip>
          <a:srcRect b="0" l="0" r="0" t="0"/>
          <a:stretch/>
        </p:blipFill>
        <p:spPr>
          <a:xfrm>
            <a:off x="371588" y="354919"/>
            <a:ext cx="2096758" cy="562069"/>
          </a:xfrm>
          <a:prstGeom prst="rect">
            <a:avLst/>
          </a:prstGeom>
          <a:noFill/>
          <a:ln>
            <a:noFill/>
          </a:ln>
        </p:spPr>
      </p:pic>
      <p:sp>
        <p:nvSpPr>
          <p:cNvPr id="302" name="Google Shape;302;p137"/>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137"/>
          <p:cNvSpPr txBox="1"/>
          <p:nvPr/>
        </p:nvSpPr>
        <p:spPr>
          <a:xfrm>
            <a:off x="396581" y="820763"/>
            <a:ext cx="2120400" cy="5277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1100"/>
              <a:buFont typeface="Arial"/>
              <a:buNone/>
            </a:pPr>
            <a:r>
              <a:rPr b="0" i="0" lang="en" sz="1100" u="none" cap="none" strike="noStrike">
                <a:solidFill>
                  <a:schemeClr val="dk1"/>
                </a:solidFill>
                <a:highlight>
                  <a:srgbClr val="FFFFFF"/>
                </a:highlight>
                <a:latin typeface="Lato Light"/>
                <a:ea typeface="Lato Light"/>
                <a:cs typeface="Lato Light"/>
                <a:sym typeface="Lato Light"/>
              </a:rPr>
              <a:t>Cloud Communications Company</a:t>
            </a:r>
            <a:endParaRPr b="0" i="0" sz="1100" u="none" cap="none" strike="noStrike">
              <a:solidFill>
                <a:schemeClr val="dk1"/>
              </a:solidFill>
              <a:highlight>
                <a:srgbClr val="FFFFFF"/>
              </a:highlight>
              <a:latin typeface="Lato Light"/>
              <a:ea typeface="Lato Light"/>
              <a:cs typeface="Lato Light"/>
              <a:sym typeface="Lato Light"/>
            </a:endParaRPr>
          </a:p>
        </p:txBody>
      </p:sp>
      <p:grpSp>
        <p:nvGrpSpPr>
          <p:cNvPr id="304" name="Google Shape;304;p137"/>
          <p:cNvGrpSpPr/>
          <p:nvPr/>
        </p:nvGrpSpPr>
        <p:grpSpPr>
          <a:xfrm>
            <a:off x="5154561" y="925484"/>
            <a:ext cx="3544156" cy="3292877"/>
            <a:chOff x="6504842" y="1222650"/>
            <a:chExt cx="5055858" cy="4697400"/>
          </a:xfrm>
        </p:grpSpPr>
        <p:pic>
          <p:nvPicPr>
            <p:cNvPr id="305" name="Google Shape;305;p137"/>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306" name="Google Shape;306;p137"/>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307" name="Google Shape;307;p137"/>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308" name="Google Shape;308;p137"/>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309" name="Google Shape;309;p137"/>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10" name="Shape 310"/>
        <p:cNvGrpSpPr/>
        <p:nvPr/>
      </p:nvGrpSpPr>
      <p:grpSpPr>
        <a:xfrm>
          <a:off x="0" y="0"/>
          <a:ext cx="0" cy="0"/>
          <a:chOff x="0" y="0"/>
          <a:chExt cx="0" cy="0"/>
        </a:xfrm>
      </p:grpSpPr>
      <p:sp>
        <p:nvSpPr>
          <p:cNvPr id="311" name="Google Shape;311;p13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3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13" name="Google Shape;313;p13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314" name="Shape 314"/>
        <p:cNvGrpSpPr/>
        <p:nvPr/>
      </p:nvGrpSpPr>
      <p:grpSpPr>
        <a:xfrm>
          <a:off x="0" y="0"/>
          <a:ext cx="0" cy="0"/>
          <a:chOff x="0" y="0"/>
          <a:chExt cx="0" cy="0"/>
        </a:xfrm>
      </p:grpSpPr>
      <p:grpSp>
        <p:nvGrpSpPr>
          <p:cNvPr id="315" name="Google Shape;315;p139"/>
          <p:cNvGrpSpPr/>
          <p:nvPr/>
        </p:nvGrpSpPr>
        <p:grpSpPr>
          <a:xfrm>
            <a:off x="0" y="-112"/>
            <a:ext cx="199939" cy="5143416"/>
            <a:chOff x="-7" y="0"/>
            <a:chExt cx="254407" cy="6578100"/>
          </a:xfrm>
        </p:grpSpPr>
        <p:sp>
          <p:nvSpPr>
            <p:cNvPr id="316" name="Google Shape;316;p139"/>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7" name="Google Shape;317;p139"/>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8" name="Google Shape;318;p139"/>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319" name="Google Shape;319;p139"/>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320" name="Google Shape;320;p139"/>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321" name="Shape 321"/>
        <p:cNvGrpSpPr/>
        <p:nvPr/>
      </p:nvGrpSpPr>
      <p:grpSpPr>
        <a:xfrm>
          <a:off x="0" y="0"/>
          <a:ext cx="0" cy="0"/>
          <a:chOff x="0" y="0"/>
          <a:chExt cx="0" cy="0"/>
        </a:xfrm>
      </p:grpSpPr>
      <p:cxnSp>
        <p:nvCxnSpPr>
          <p:cNvPr id="322" name="Google Shape;322;p140"/>
          <p:cNvCxnSpPr/>
          <p:nvPr/>
        </p:nvCxnSpPr>
        <p:spPr>
          <a:xfrm>
            <a:off x="30468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323" name="Google Shape;323;p140"/>
          <p:cNvCxnSpPr/>
          <p:nvPr/>
        </p:nvCxnSpPr>
        <p:spPr>
          <a:xfrm>
            <a:off x="57587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324" name="Google Shape;324;p140"/>
          <p:cNvCxnSpPr/>
          <p:nvPr/>
        </p:nvCxnSpPr>
        <p:spPr>
          <a:xfrm>
            <a:off x="847069" y="0"/>
            <a:ext cx="0" cy="4505700"/>
          </a:xfrm>
          <a:prstGeom prst="straightConnector1">
            <a:avLst/>
          </a:prstGeom>
          <a:noFill/>
          <a:ln cap="flat" cmpd="sng" w="9525">
            <a:solidFill>
              <a:srgbClr val="657C9D"/>
            </a:solidFill>
            <a:prstDash val="solid"/>
            <a:round/>
            <a:headEnd len="sm" w="sm" type="none"/>
            <a:tailEnd len="sm" w="sm" type="none"/>
          </a:ln>
        </p:spPr>
      </p:cxnSp>
      <p:sp>
        <p:nvSpPr>
          <p:cNvPr id="325" name="Google Shape;325;p140"/>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140"/>
          <p:cNvSpPr/>
          <p:nvPr/>
        </p:nvSpPr>
        <p:spPr>
          <a:xfrm>
            <a:off x="243592" y="638894"/>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140"/>
          <p:cNvSpPr/>
          <p:nvPr/>
        </p:nvSpPr>
        <p:spPr>
          <a:xfrm>
            <a:off x="243592" y="106213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140"/>
          <p:cNvSpPr/>
          <p:nvPr/>
        </p:nvSpPr>
        <p:spPr>
          <a:xfrm>
            <a:off x="243592" y="392129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140"/>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40"/>
          <p:cNvSpPr/>
          <p:nvPr/>
        </p:nvSpPr>
        <p:spPr>
          <a:xfrm>
            <a:off x="243592" y="28214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140"/>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140"/>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140"/>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40"/>
          <p:cNvSpPr/>
          <p:nvPr/>
        </p:nvSpPr>
        <p:spPr>
          <a:xfrm>
            <a:off x="512536" y="15493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140"/>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40"/>
          <p:cNvSpPr/>
          <p:nvPr/>
        </p:nvSpPr>
        <p:spPr>
          <a:xfrm>
            <a:off x="512536" y="19256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40"/>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40"/>
          <p:cNvSpPr/>
          <p:nvPr/>
        </p:nvSpPr>
        <p:spPr>
          <a:xfrm>
            <a:off x="512536" y="353007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140"/>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140"/>
          <p:cNvSpPr/>
          <p:nvPr/>
        </p:nvSpPr>
        <p:spPr>
          <a:xfrm>
            <a:off x="781479" y="883643"/>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140"/>
          <p:cNvSpPr/>
          <p:nvPr/>
        </p:nvSpPr>
        <p:spPr>
          <a:xfrm>
            <a:off x="781479" y="396132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140"/>
          <p:cNvSpPr/>
          <p:nvPr/>
        </p:nvSpPr>
        <p:spPr>
          <a:xfrm>
            <a:off x="781479" y="222107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140"/>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140"/>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140"/>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40"/>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40"/>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140"/>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9" name="Google Shape;349;p140"/>
          <p:cNvGrpSpPr/>
          <p:nvPr/>
        </p:nvGrpSpPr>
        <p:grpSpPr>
          <a:xfrm>
            <a:off x="-10125" y="4505625"/>
            <a:ext cx="9164250" cy="498150"/>
            <a:chOff x="-13500" y="6236050"/>
            <a:chExt cx="12219000" cy="664200"/>
          </a:xfrm>
        </p:grpSpPr>
        <p:sp>
          <p:nvSpPr>
            <p:cNvPr id="350" name="Google Shape;350;p140"/>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1" name="Google Shape;351;p14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52" name="Google Shape;352;p14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353" name="Shape 353"/>
        <p:cNvGrpSpPr/>
        <p:nvPr/>
      </p:nvGrpSpPr>
      <p:grpSpPr>
        <a:xfrm>
          <a:off x="0" y="0"/>
          <a:ext cx="0" cy="0"/>
          <a:chOff x="0" y="0"/>
          <a:chExt cx="0" cy="0"/>
        </a:xfrm>
      </p:grpSpPr>
      <p:sp>
        <p:nvSpPr>
          <p:cNvPr id="354" name="Google Shape;354;p14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55" name="Google Shape;355;p141"/>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6" name="Google Shape;356;p141"/>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357" name="Google Shape;357;p141"/>
          <p:cNvGrpSpPr/>
          <p:nvPr/>
        </p:nvGrpSpPr>
        <p:grpSpPr>
          <a:xfrm>
            <a:off x="-10125" y="4505625"/>
            <a:ext cx="9164250" cy="498150"/>
            <a:chOff x="-13500" y="6236050"/>
            <a:chExt cx="12219000" cy="664200"/>
          </a:xfrm>
        </p:grpSpPr>
        <p:sp>
          <p:nvSpPr>
            <p:cNvPr id="358" name="Google Shape;358;p141"/>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9" name="Google Shape;359;p14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60" name="Google Shape;360;p14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361" name="Shape 361"/>
        <p:cNvGrpSpPr/>
        <p:nvPr/>
      </p:nvGrpSpPr>
      <p:grpSpPr>
        <a:xfrm>
          <a:off x="0" y="0"/>
          <a:ext cx="0" cy="0"/>
          <a:chOff x="0" y="0"/>
          <a:chExt cx="0" cy="0"/>
        </a:xfrm>
      </p:grpSpPr>
      <p:sp>
        <p:nvSpPr>
          <p:cNvPr id="362" name="Google Shape;362;p142"/>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142"/>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142"/>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42"/>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142"/>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7" name="Google Shape;367;p142"/>
          <p:cNvGrpSpPr/>
          <p:nvPr/>
        </p:nvGrpSpPr>
        <p:grpSpPr>
          <a:xfrm>
            <a:off x="-10125" y="4677038"/>
            <a:ext cx="9164250" cy="498150"/>
            <a:chOff x="-13500" y="6236050"/>
            <a:chExt cx="12219000" cy="664200"/>
          </a:xfrm>
        </p:grpSpPr>
        <p:sp>
          <p:nvSpPr>
            <p:cNvPr id="368" name="Google Shape;368;p14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69" name="Google Shape;369;p14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70" name="Google Shape;370;p14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371" name="Google Shape;371;p142"/>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372" name="Shape 372"/>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373" name="Shape 373"/>
        <p:cNvGrpSpPr/>
        <p:nvPr/>
      </p:nvGrpSpPr>
      <p:grpSpPr>
        <a:xfrm>
          <a:off x="0" y="0"/>
          <a:ext cx="0" cy="0"/>
          <a:chOff x="0" y="0"/>
          <a:chExt cx="0" cy="0"/>
        </a:xfrm>
      </p:grpSpPr>
      <p:sp>
        <p:nvSpPr>
          <p:cNvPr id="374" name="Google Shape;374;p144"/>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14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6" name="Google Shape;376;p144"/>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377" name="Google Shape;377;p144"/>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378" name="Google Shape;378;p14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79" name="Google Shape;379;p144"/>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380" name="Google Shape;380;p144"/>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381" name="Google Shape;381;p144"/>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382" name="Google Shape;382;p144"/>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383" name="Google Shape;383;p144"/>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384" name="Google Shape;384;p144"/>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385" name="Google Shape;385;p144"/>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386" name="Shape 386"/>
        <p:cNvGrpSpPr/>
        <p:nvPr/>
      </p:nvGrpSpPr>
      <p:grpSpPr>
        <a:xfrm>
          <a:off x="0" y="0"/>
          <a:ext cx="0" cy="0"/>
          <a:chOff x="0" y="0"/>
          <a:chExt cx="0" cy="0"/>
        </a:xfrm>
      </p:grpSpPr>
      <p:cxnSp>
        <p:nvCxnSpPr>
          <p:cNvPr id="387" name="Google Shape;387;p145"/>
          <p:cNvCxnSpPr/>
          <p:nvPr/>
        </p:nvCxnSpPr>
        <p:spPr>
          <a:xfrm rot="10800000">
            <a:off x="140990" y="4815459"/>
            <a:ext cx="7745400" cy="0"/>
          </a:xfrm>
          <a:prstGeom prst="straightConnector1">
            <a:avLst/>
          </a:prstGeom>
          <a:noFill/>
          <a:ln cap="flat" cmpd="sng" w="9525">
            <a:solidFill>
              <a:srgbClr val="253646"/>
            </a:solidFill>
            <a:prstDash val="solid"/>
            <a:round/>
            <a:headEnd len="sm" w="sm" type="none"/>
            <a:tailEnd len="sm" w="sm" type="none"/>
          </a:ln>
        </p:spPr>
      </p:cxnSp>
      <p:cxnSp>
        <p:nvCxnSpPr>
          <p:cNvPr id="388" name="Google Shape;388;p145"/>
          <p:cNvCxnSpPr/>
          <p:nvPr/>
        </p:nvCxnSpPr>
        <p:spPr>
          <a:xfrm>
            <a:off x="30468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389" name="Google Shape;389;p145"/>
          <p:cNvCxnSpPr/>
          <p:nvPr/>
        </p:nvCxnSpPr>
        <p:spPr>
          <a:xfrm>
            <a:off x="57587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390" name="Google Shape;390;p145"/>
          <p:cNvCxnSpPr/>
          <p:nvPr/>
        </p:nvCxnSpPr>
        <p:spPr>
          <a:xfrm>
            <a:off x="847069" y="0"/>
            <a:ext cx="0" cy="4505700"/>
          </a:xfrm>
          <a:prstGeom prst="straightConnector1">
            <a:avLst/>
          </a:prstGeom>
          <a:noFill/>
          <a:ln cap="flat" cmpd="sng" w="9525">
            <a:solidFill>
              <a:srgbClr val="44546A"/>
            </a:solidFill>
            <a:prstDash val="solid"/>
            <a:round/>
            <a:headEnd len="sm" w="sm" type="none"/>
            <a:tailEnd len="sm" w="sm" type="none"/>
          </a:ln>
        </p:spPr>
      </p:cxnSp>
      <p:sp>
        <p:nvSpPr>
          <p:cNvPr id="391" name="Google Shape;391;p145"/>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145"/>
          <p:cNvSpPr/>
          <p:nvPr/>
        </p:nvSpPr>
        <p:spPr>
          <a:xfrm>
            <a:off x="243592" y="638894"/>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145"/>
          <p:cNvSpPr/>
          <p:nvPr/>
        </p:nvSpPr>
        <p:spPr>
          <a:xfrm>
            <a:off x="243592" y="106213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145"/>
          <p:cNvSpPr/>
          <p:nvPr/>
        </p:nvSpPr>
        <p:spPr>
          <a:xfrm>
            <a:off x="243592" y="392129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145"/>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45"/>
          <p:cNvSpPr/>
          <p:nvPr/>
        </p:nvSpPr>
        <p:spPr>
          <a:xfrm>
            <a:off x="243592" y="28214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145"/>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45"/>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45"/>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45"/>
          <p:cNvSpPr/>
          <p:nvPr/>
        </p:nvSpPr>
        <p:spPr>
          <a:xfrm>
            <a:off x="512536" y="15493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145"/>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145"/>
          <p:cNvSpPr/>
          <p:nvPr/>
        </p:nvSpPr>
        <p:spPr>
          <a:xfrm>
            <a:off x="512536" y="19256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45"/>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45"/>
          <p:cNvSpPr/>
          <p:nvPr/>
        </p:nvSpPr>
        <p:spPr>
          <a:xfrm>
            <a:off x="512536" y="353007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45"/>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45"/>
          <p:cNvSpPr/>
          <p:nvPr/>
        </p:nvSpPr>
        <p:spPr>
          <a:xfrm>
            <a:off x="781479" y="883643"/>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145"/>
          <p:cNvSpPr/>
          <p:nvPr/>
        </p:nvSpPr>
        <p:spPr>
          <a:xfrm>
            <a:off x="781479" y="396132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145"/>
          <p:cNvSpPr/>
          <p:nvPr/>
        </p:nvSpPr>
        <p:spPr>
          <a:xfrm>
            <a:off x="781479" y="222107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145"/>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145"/>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145"/>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145"/>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145"/>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145"/>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5" name="Google Shape;415;p145"/>
          <p:cNvGrpSpPr/>
          <p:nvPr/>
        </p:nvGrpSpPr>
        <p:grpSpPr>
          <a:xfrm>
            <a:off x="-10125" y="4505625"/>
            <a:ext cx="9164250" cy="498150"/>
            <a:chOff x="-13500" y="6236050"/>
            <a:chExt cx="12219000" cy="664200"/>
          </a:xfrm>
        </p:grpSpPr>
        <p:sp>
          <p:nvSpPr>
            <p:cNvPr id="416" name="Google Shape;416;p145"/>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7" name="Google Shape;417;p14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18" name="Google Shape;418;p14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57" name="Shape 57"/>
        <p:cNvGrpSpPr/>
        <p:nvPr/>
      </p:nvGrpSpPr>
      <p:grpSpPr>
        <a:xfrm>
          <a:off x="0" y="0"/>
          <a:ext cx="0" cy="0"/>
          <a:chOff x="0" y="0"/>
          <a:chExt cx="0" cy="0"/>
        </a:xfrm>
      </p:grpSpPr>
      <p:sp>
        <p:nvSpPr>
          <p:cNvPr id="58" name="Google Shape;58;p172"/>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59" name="Google Shape;59;p172"/>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60" name="Google Shape;60;p172"/>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61" name="Google Shape;61;p172"/>
          <p:cNvGrpSpPr/>
          <p:nvPr/>
        </p:nvGrpSpPr>
        <p:grpSpPr>
          <a:xfrm>
            <a:off x="10124" y="4505625"/>
            <a:ext cx="9144700" cy="498150"/>
            <a:chOff x="-13500" y="6236050"/>
            <a:chExt cx="12219000" cy="664200"/>
          </a:xfrm>
        </p:grpSpPr>
        <p:sp>
          <p:nvSpPr>
            <p:cNvPr id="62" name="Google Shape;62;p17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3" name="Google Shape;63;p17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4" name="Google Shape;64;p17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419" name="Shape 419"/>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420" name="Shape 420"/>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421" name="Shape 421"/>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422" name="Shape 422"/>
        <p:cNvGrpSpPr/>
        <p:nvPr/>
      </p:nvGrpSpPr>
      <p:grpSpPr>
        <a:xfrm>
          <a:off x="0" y="0"/>
          <a:ext cx="0" cy="0"/>
          <a:chOff x="0" y="0"/>
          <a:chExt cx="0" cy="0"/>
        </a:xfrm>
      </p:grpSpPr>
      <p:sp>
        <p:nvSpPr>
          <p:cNvPr id="423" name="Google Shape;423;p149"/>
          <p:cNvSpPr/>
          <p:nvPr>
            <p:ph idx="2" type="pic"/>
          </p:nvPr>
        </p:nvSpPr>
        <p:spPr>
          <a:xfrm>
            <a:off x="0" y="-1"/>
            <a:ext cx="9144000" cy="3435300"/>
          </a:xfrm>
          <a:prstGeom prst="rect">
            <a:avLst/>
          </a:prstGeom>
          <a:solidFill>
            <a:srgbClr val="F2F2F2"/>
          </a:solidFill>
          <a:ln>
            <a:noFill/>
          </a:ln>
        </p:spPr>
      </p:sp>
      <p:grpSp>
        <p:nvGrpSpPr>
          <p:cNvPr id="424" name="Google Shape;424;p149"/>
          <p:cNvGrpSpPr/>
          <p:nvPr/>
        </p:nvGrpSpPr>
        <p:grpSpPr>
          <a:xfrm>
            <a:off x="41" y="5081789"/>
            <a:ext cx="9143844" cy="61766"/>
            <a:chOff x="1063925" y="1155200"/>
            <a:chExt cx="10673333" cy="88200"/>
          </a:xfrm>
        </p:grpSpPr>
        <p:sp>
          <p:nvSpPr>
            <p:cNvPr id="425" name="Google Shape;425;p14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14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7" name="Google Shape;427;p14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28" name="Google Shape;428;p14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429" name="Shape 429"/>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430" name="Shape 430"/>
        <p:cNvGrpSpPr/>
        <p:nvPr/>
      </p:nvGrpSpPr>
      <p:grpSpPr>
        <a:xfrm>
          <a:off x="0" y="0"/>
          <a:ext cx="0" cy="0"/>
          <a:chOff x="0" y="0"/>
          <a:chExt cx="0" cy="0"/>
        </a:xfrm>
      </p:grpSpPr>
      <p:sp>
        <p:nvSpPr>
          <p:cNvPr id="431" name="Google Shape;431;p151"/>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432" name="Shape 432"/>
        <p:cNvGrpSpPr/>
        <p:nvPr/>
      </p:nvGrpSpPr>
      <p:grpSpPr>
        <a:xfrm>
          <a:off x="0" y="0"/>
          <a:ext cx="0" cy="0"/>
          <a:chOff x="0" y="0"/>
          <a:chExt cx="0" cy="0"/>
        </a:xfrm>
      </p:grpSpPr>
      <p:sp>
        <p:nvSpPr>
          <p:cNvPr id="433" name="Google Shape;433;p152"/>
          <p:cNvSpPr txBox="1"/>
          <p:nvPr>
            <p:ph idx="1" type="body"/>
          </p:nvPr>
        </p:nvSpPr>
        <p:spPr>
          <a:xfrm>
            <a:off x="242647" y="92609"/>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34" name="Google Shape;434;p152"/>
          <p:cNvSpPr/>
          <p:nvPr/>
        </p:nvSpPr>
        <p:spPr>
          <a:xfrm>
            <a:off x="265508" y="848693"/>
            <a:ext cx="2670600" cy="4052100"/>
          </a:xfrm>
          <a:prstGeom prst="roundRect">
            <a:avLst>
              <a:gd fmla="val 396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35" name="Google Shape;435;p152"/>
          <p:cNvSpPr/>
          <p:nvPr/>
        </p:nvSpPr>
        <p:spPr>
          <a:xfrm>
            <a:off x="398950" y="1010625"/>
            <a:ext cx="115500" cy="3761400"/>
          </a:xfrm>
          <a:prstGeom prst="roundRect">
            <a:avLst>
              <a:gd fmla="val 50000" name="adj"/>
            </a:avLst>
          </a:prstGeom>
          <a:solidFill>
            <a:schemeClr val="lt1">
              <a:alpha val="4039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36" name="Google Shape;436;p152"/>
          <p:cNvSpPr/>
          <p:nvPr/>
        </p:nvSpPr>
        <p:spPr>
          <a:xfrm rot="5400000">
            <a:off x="2292807" y="957527"/>
            <a:ext cx="514500" cy="513900"/>
          </a:xfrm>
          <a:prstGeom prst="halfFrame">
            <a:avLst>
              <a:gd fmla="val 23728" name="adj1"/>
              <a:gd fmla="val 24642" name="adj2"/>
            </a:avLst>
          </a:prstGeom>
          <a:solidFill>
            <a:schemeClr val="lt1">
              <a:alpha val="22745"/>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262626"/>
              </a:solidFill>
              <a:latin typeface="Arial"/>
              <a:ea typeface="Arial"/>
              <a:cs typeface="Arial"/>
              <a:sym typeface="Arial"/>
            </a:endParaRPr>
          </a:p>
        </p:txBody>
      </p:sp>
      <p:sp>
        <p:nvSpPr>
          <p:cNvPr id="437" name="Google Shape;437;p152"/>
          <p:cNvSpPr txBox="1"/>
          <p:nvPr/>
        </p:nvSpPr>
        <p:spPr>
          <a:xfrm>
            <a:off x="533778" y="1227910"/>
            <a:ext cx="1674300" cy="4080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Resize without losing quality</a:t>
            </a:r>
            <a:endParaRPr b="1" i="0" sz="1100" u="none" cap="none" strike="noStrike">
              <a:solidFill>
                <a:schemeClr val="lt1"/>
              </a:solidFill>
              <a:latin typeface="Arial"/>
              <a:ea typeface="Arial"/>
              <a:cs typeface="Arial"/>
              <a:sym typeface="Arial"/>
            </a:endParaRPr>
          </a:p>
        </p:txBody>
      </p:sp>
      <p:sp>
        <p:nvSpPr>
          <p:cNvPr id="438" name="Google Shape;438;p152"/>
          <p:cNvSpPr txBox="1"/>
          <p:nvPr/>
        </p:nvSpPr>
        <p:spPr>
          <a:xfrm>
            <a:off x="533778" y="1595597"/>
            <a:ext cx="1674300" cy="577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Change Fill Color &amp;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Line Color</a:t>
            </a:r>
            <a:endParaRPr b="1" i="0" sz="1100" u="none" cap="none" strike="noStrike">
              <a:solidFill>
                <a:schemeClr val="lt1"/>
              </a:solidFill>
              <a:latin typeface="Arial"/>
              <a:ea typeface="Arial"/>
              <a:cs typeface="Arial"/>
              <a:sym typeface="Arial"/>
            </a:endParaRPr>
          </a:p>
        </p:txBody>
      </p:sp>
      <p:sp>
        <p:nvSpPr>
          <p:cNvPr id="439" name="Google Shape;439;p152"/>
          <p:cNvSpPr txBox="1"/>
          <p:nvPr/>
        </p:nvSpPr>
        <p:spPr>
          <a:xfrm>
            <a:off x="540922" y="4356328"/>
            <a:ext cx="1674000" cy="2385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www.allppt.com</a:t>
            </a:r>
            <a:endParaRPr b="0" i="0" sz="1100" u="none" cap="none" strike="noStrike">
              <a:solidFill>
                <a:schemeClr val="lt1"/>
              </a:solidFill>
              <a:latin typeface="Arial"/>
              <a:ea typeface="Arial"/>
              <a:cs typeface="Arial"/>
              <a:sym typeface="Arial"/>
            </a:endParaRPr>
          </a:p>
        </p:txBody>
      </p:sp>
      <p:sp>
        <p:nvSpPr>
          <p:cNvPr id="440" name="Google Shape;440;p152"/>
          <p:cNvSpPr txBox="1"/>
          <p:nvPr/>
        </p:nvSpPr>
        <p:spPr>
          <a:xfrm>
            <a:off x="540922" y="3337743"/>
            <a:ext cx="2038200" cy="10389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FREE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PPT TEMPLATES</a:t>
            </a:r>
            <a:endParaRPr b="0" i="0" sz="1100" u="none" cap="none" strike="noStrike">
              <a:solidFill>
                <a:srgbClr val="000000"/>
              </a:solidFill>
              <a:latin typeface="Arial"/>
              <a:ea typeface="Arial"/>
              <a:cs typeface="Arial"/>
              <a:sym typeface="Arial"/>
            </a:endParaRPr>
          </a:p>
        </p:txBody>
      </p:sp>
      <p:grpSp>
        <p:nvGrpSpPr>
          <p:cNvPr id="441" name="Google Shape;441;p152"/>
          <p:cNvGrpSpPr/>
          <p:nvPr/>
        </p:nvGrpSpPr>
        <p:grpSpPr>
          <a:xfrm>
            <a:off x="4334441" y="140127"/>
            <a:ext cx="475116" cy="102825"/>
            <a:chOff x="5655129" y="211061"/>
            <a:chExt cx="633488" cy="137100"/>
          </a:xfrm>
        </p:grpSpPr>
        <p:sp>
          <p:nvSpPr>
            <p:cNvPr id="442" name="Google Shape;442;p152"/>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3" name="Google Shape;443;p152"/>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4" name="Google Shape;444;p152"/>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45" name="Google Shape;445;p152"/>
          <p:cNvGrpSpPr/>
          <p:nvPr/>
        </p:nvGrpSpPr>
        <p:grpSpPr>
          <a:xfrm>
            <a:off x="41" y="5081789"/>
            <a:ext cx="9143844" cy="61766"/>
            <a:chOff x="1063925" y="1155200"/>
            <a:chExt cx="10673333" cy="88200"/>
          </a:xfrm>
        </p:grpSpPr>
        <p:sp>
          <p:nvSpPr>
            <p:cNvPr id="446" name="Google Shape;446;p15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15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8" name="Google Shape;448;p15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9" name="Google Shape;449;p152"/>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450" name="Shape 450"/>
        <p:cNvGrpSpPr/>
        <p:nvPr/>
      </p:nvGrpSpPr>
      <p:grpSpPr>
        <a:xfrm>
          <a:off x="0" y="0"/>
          <a:ext cx="0" cy="0"/>
          <a:chOff x="0" y="0"/>
          <a:chExt cx="0" cy="0"/>
        </a:xfrm>
      </p:grpSpPr>
      <p:sp>
        <p:nvSpPr>
          <p:cNvPr id="451" name="Google Shape;451;p153"/>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452" name="Google Shape;452;p153"/>
          <p:cNvGrpSpPr/>
          <p:nvPr/>
        </p:nvGrpSpPr>
        <p:grpSpPr>
          <a:xfrm>
            <a:off x="4334441" y="140127"/>
            <a:ext cx="475116" cy="102825"/>
            <a:chOff x="5655129" y="211061"/>
            <a:chExt cx="633488" cy="137100"/>
          </a:xfrm>
        </p:grpSpPr>
        <p:sp>
          <p:nvSpPr>
            <p:cNvPr id="453" name="Google Shape;453;p153"/>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4" name="Google Shape;454;p153"/>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5" name="Google Shape;455;p153"/>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56" name="Google Shape;456;p153"/>
          <p:cNvGrpSpPr/>
          <p:nvPr/>
        </p:nvGrpSpPr>
        <p:grpSpPr>
          <a:xfrm>
            <a:off x="41" y="5081789"/>
            <a:ext cx="9143844" cy="61766"/>
            <a:chOff x="1063925" y="1155200"/>
            <a:chExt cx="10673333" cy="88200"/>
          </a:xfrm>
        </p:grpSpPr>
        <p:sp>
          <p:nvSpPr>
            <p:cNvPr id="457" name="Google Shape;457;p15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15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9" name="Google Shape;459;p15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0" name="Google Shape;460;p15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461" name="Shape 461"/>
        <p:cNvGrpSpPr/>
        <p:nvPr/>
      </p:nvGrpSpPr>
      <p:grpSpPr>
        <a:xfrm>
          <a:off x="0" y="0"/>
          <a:ext cx="0" cy="0"/>
          <a:chOff x="0" y="0"/>
          <a:chExt cx="0" cy="0"/>
        </a:xfrm>
      </p:grpSpPr>
      <p:sp>
        <p:nvSpPr>
          <p:cNvPr id="462" name="Google Shape;462;p154"/>
          <p:cNvSpPr/>
          <p:nvPr>
            <p:ph idx="2" type="pic"/>
          </p:nvPr>
        </p:nvSpPr>
        <p:spPr>
          <a:xfrm>
            <a:off x="679142" y="1142995"/>
            <a:ext cx="2077200" cy="3381000"/>
          </a:xfrm>
          <a:prstGeom prst="rect">
            <a:avLst/>
          </a:prstGeom>
          <a:solidFill>
            <a:srgbClr val="F2F2F2"/>
          </a:solidFill>
          <a:ln>
            <a:noFill/>
          </a:ln>
        </p:spPr>
      </p:sp>
      <p:sp>
        <p:nvSpPr>
          <p:cNvPr id="463" name="Google Shape;463;p154"/>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464" name="Google Shape;464;p154"/>
          <p:cNvGrpSpPr/>
          <p:nvPr/>
        </p:nvGrpSpPr>
        <p:grpSpPr>
          <a:xfrm>
            <a:off x="4334441" y="140127"/>
            <a:ext cx="475116" cy="102825"/>
            <a:chOff x="5655129" y="211061"/>
            <a:chExt cx="633488" cy="137100"/>
          </a:xfrm>
        </p:grpSpPr>
        <p:sp>
          <p:nvSpPr>
            <p:cNvPr id="465" name="Google Shape;465;p15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6" name="Google Shape;466;p15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7" name="Google Shape;467;p15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68" name="Google Shape;468;p154"/>
          <p:cNvGrpSpPr/>
          <p:nvPr/>
        </p:nvGrpSpPr>
        <p:grpSpPr>
          <a:xfrm>
            <a:off x="41" y="5081789"/>
            <a:ext cx="9143844" cy="61766"/>
            <a:chOff x="1063925" y="1155200"/>
            <a:chExt cx="10673333" cy="88200"/>
          </a:xfrm>
        </p:grpSpPr>
        <p:sp>
          <p:nvSpPr>
            <p:cNvPr id="469" name="Google Shape;469;p15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15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1" name="Google Shape;471;p15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72" name="Google Shape;472;p15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782">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473" name="Shape 473"/>
        <p:cNvGrpSpPr/>
        <p:nvPr/>
      </p:nvGrpSpPr>
      <p:grpSpPr>
        <a:xfrm>
          <a:off x="0" y="0"/>
          <a:ext cx="0" cy="0"/>
          <a:chOff x="0" y="0"/>
          <a:chExt cx="0" cy="0"/>
        </a:xfrm>
      </p:grpSpPr>
      <p:sp>
        <p:nvSpPr>
          <p:cNvPr id="474" name="Google Shape;474;p155"/>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475" name="Google Shape;475;p155"/>
          <p:cNvGrpSpPr/>
          <p:nvPr/>
        </p:nvGrpSpPr>
        <p:grpSpPr>
          <a:xfrm>
            <a:off x="4334441" y="140127"/>
            <a:ext cx="475116" cy="102825"/>
            <a:chOff x="5655129" y="211061"/>
            <a:chExt cx="633488" cy="137100"/>
          </a:xfrm>
        </p:grpSpPr>
        <p:sp>
          <p:nvSpPr>
            <p:cNvPr id="476" name="Google Shape;476;p15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7" name="Google Shape;477;p15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8" name="Google Shape;478;p15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79" name="Google Shape;479;p155"/>
          <p:cNvGrpSpPr/>
          <p:nvPr/>
        </p:nvGrpSpPr>
        <p:grpSpPr>
          <a:xfrm>
            <a:off x="41" y="5081789"/>
            <a:ext cx="9143844" cy="61766"/>
            <a:chOff x="1063925" y="1155200"/>
            <a:chExt cx="10673333" cy="88200"/>
          </a:xfrm>
        </p:grpSpPr>
        <p:sp>
          <p:nvSpPr>
            <p:cNvPr id="480" name="Google Shape;480;p15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15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2" name="Google Shape;482;p15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83" name="Google Shape;483;p15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65" name="Shape 65"/>
        <p:cNvGrpSpPr/>
        <p:nvPr/>
      </p:nvGrpSpPr>
      <p:grpSpPr>
        <a:xfrm>
          <a:off x="0" y="0"/>
          <a:ext cx="0" cy="0"/>
          <a:chOff x="0" y="0"/>
          <a:chExt cx="0" cy="0"/>
        </a:xfrm>
      </p:grpSpPr>
      <p:cxnSp>
        <p:nvCxnSpPr>
          <p:cNvPr id="66" name="Google Shape;66;p173"/>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67" name="Google Shape;67;p173"/>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68" name="Google Shape;68;p173"/>
          <p:cNvGrpSpPr/>
          <p:nvPr/>
        </p:nvGrpSpPr>
        <p:grpSpPr>
          <a:xfrm>
            <a:off x="10124" y="4505625"/>
            <a:ext cx="9144700" cy="498150"/>
            <a:chOff x="-13500" y="6236050"/>
            <a:chExt cx="12219000" cy="664200"/>
          </a:xfrm>
        </p:grpSpPr>
        <p:sp>
          <p:nvSpPr>
            <p:cNvPr id="69" name="Google Shape;69;p173"/>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 name="Google Shape;70;p17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1" name="Google Shape;71;p17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72" name="Google Shape;72;p173"/>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73" name="Google Shape;73;p173"/>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484" name="Shape 484"/>
        <p:cNvGrpSpPr/>
        <p:nvPr/>
      </p:nvGrpSpPr>
      <p:grpSpPr>
        <a:xfrm>
          <a:off x="0" y="0"/>
          <a:ext cx="0" cy="0"/>
          <a:chOff x="0" y="0"/>
          <a:chExt cx="0" cy="0"/>
        </a:xfrm>
      </p:grpSpPr>
      <p:grpSp>
        <p:nvGrpSpPr>
          <p:cNvPr id="485" name="Google Shape;485;p156"/>
          <p:cNvGrpSpPr/>
          <p:nvPr/>
        </p:nvGrpSpPr>
        <p:grpSpPr>
          <a:xfrm>
            <a:off x="6681338" y="1082030"/>
            <a:ext cx="1955912" cy="3650782"/>
            <a:chOff x="3501573" y="3178068"/>
            <a:chExt cx="1341043" cy="2738771"/>
          </a:xfrm>
        </p:grpSpPr>
        <p:sp>
          <p:nvSpPr>
            <p:cNvPr id="486" name="Google Shape;486;p156"/>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7" name="Google Shape;487;p156"/>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8" name="Google Shape;488;p156"/>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89" name="Google Shape;489;p156"/>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0" name="Google Shape;490;p156"/>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1" name="Google Shape;491;p156"/>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492" name="Google Shape;492;p156"/>
            <p:cNvGrpSpPr/>
            <p:nvPr/>
          </p:nvGrpSpPr>
          <p:grpSpPr>
            <a:xfrm>
              <a:off x="4092679" y="5635777"/>
              <a:ext cx="164577" cy="172999"/>
              <a:chOff x="6772303" y="6038214"/>
              <a:chExt cx="140700" cy="147900"/>
            </a:xfrm>
          </p:grpSpPr>
          <p:sp>
            <p:nvSpPr>
              <p:cNvPr id="493" name="Google Shape;493;p156"/>
              <p:cNvSpPr/>
              <p:nvPr/>
            </p:nvSpPr>
            <p:spPr>
              <a:xfrm>
                <a:off x="6772303" y="6038214"/>
                <a:ext cx="140700" cy="1479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4" name="Google Shape;494;p156"/>
              <p:cNvSpPr/>
              <p:nvPr/>
            </p:nvSpPr>
            <p:spPr>
              <a:xfrm>
                <a:off x="6807465" y="6071635"/>
                <a:ext cx="70200" cy="81300"/>
              </a:xfrm>
              <a:prstGeom prst="ellipse">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95" name="Google Shape;495;p156"/>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6" name="Google Shape;496;p156"/>
            <p:cNvSpPr/>
            <p:nvPr/>
          </p:nvSpPr>
          <p:spPr>
            <a:xfrm>
              <a:off x="4058661" y="3449093"/>
              <a:ext cx="254400" cy="58500"/>
            </a:xfrm>
            <a:prstGeom prst="roundRect">
              <a:avLst>
                <a:gd fmla="val 50000" name="adj"/>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7" name="Google Shape;497;p156"/>
            <p:cNvSpPr/>
            <p:nvPr/>
          </p:nvSpPr>
          <p:spPr>
            <a:xfrm>
              <a:off x="3922825" y="3449093"/>
              <a:ext cx="58500" cy="585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98" name="Google Shape;498;p156"/>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99" name="Google Shape;499;p156"/>
          <p:cNvSpPr/>
          <p:nvPr>
            <p:ph idx="2" type="pic"/>
          </p:nvPr>
        </p:nvSpPr>
        <p:spPr>
          <a:xfrm>
            <a:off x="6881802" y="1614656"/>
            <a:ext cx="1626600" cy="2625900"/>
          </a:xfrm>
          <a:prstGeom prst="rect">
            <a:avLst/>
          </a:prstGeom>
          <a:solidFill>
            <a:srgbClr val="F2F2F2"/>
          </a:solidFill>
          <a:ln>
            <a:noFill/>
          </a:ln>
        </p:spPr>
      </p:sp>
      <p:grpSp>
        <p:nvGrpSpPr>
          <p:cNvPr id="500" name="Google Shape;500;p156"/>
          <p:cNvGrpSpPr/>
          <p:nvPr/>
        </p:nvGrpSpPr>
        <p:grpSpPr>
          <a:xfrm>
            <a:off x="4334441" y="140127"/>
            <a:ext cx="475116" cy="102825"/>
            <a:chOff x="5655129" y="211061"/>
            <a:chExt cx="633488" cy="137100"/>
          </a:xfrm>
        </p:grpSpPr>
        <p:sp>
          <p:nvSpPr>
            <p:cNvPr id="501" name="Google Shape;501;p15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2" name="Google Shape;502;p15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3" name="Google Shape;503;p15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04" name="Google Shape;504;p156"/>
          <p:cNvGrpSpPr/>
          <p:nvPr/>
        </p:nvGrpSpPr>
        <p:grpSpPr>
          <a:xfrm>
            <a:off x="41" y="5081789"/>
            <a:ext cx="9143844" cy="61766"/>
            <a:chOff x="1063925" y="1155200"/>
            <a:chExt cx="10673333" cy="88200"/>
          </a:xfrm>
        </p:grpSpPr>
        <p:sp>
          <p:nvSpPr>
            <p:cNvPr id="505" name="Google Shape;505;p15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15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7" name="Google Shape;507;p15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08" name="Google Shape;508;p15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509" name="Shape 509"/>
        <p:cNvGrpSpPr/>
        <p:nvPr/>
      </p:nvGrpSpPr>
      <p:grpSpPr>
        <a:xfrm>
          <a:off x="0" y="0"/>
          <a:ext cx="0" cy="0"/>
          <a:chOff x="0" y="0"/>
          <a:chExt cx="0" cy="0"/>
        </a:xfrm>
      </p:grpSpPr>
      <p:sp>
        <p:nvSpPr>
          <p:cNvPr id="510" name="Google Shape;510;p157"/>
          <p:cNvSpPr/>
          <p:nvPr>
            <p:ph idx="2" type="pic"/>
          </p:nvPr>
        </p:nvSpPr>
        <p:spPr>
          <a:xfrm>
            <a:off x="0" y="958337"/>
            <a:ext cx="3153300" cy="3246000"/>
          </a:xfrm>
          <a:prstGeom prst="rect">
            <a:avLst/>
          </a:prstGeom>
          <a:solidFill>
            <a:srgbClr val="F2F2F2"/>
          </a:solidFill>
          <a:ln>
            <a:noFill/>
          </a:ln>
        </p:spPr>
      </p:sp>
      <p:sp>
        <p:nvSpPr>
          <p:cNvPr id="511" name="Google Shape;511;p157"/>
          <p:cNvSpPr/>
          <p:nvPr>
            <p:ph idx="3" type="pic"/>
          </p:nvPr>
        </p:nvSpPr>
        <p:spPr>
          <a:xfrm>
            <a:off x="6001884" y="954103"/>
            <a:ext cx="3146100" cy="3250200"/>
          </a:xfrm>
          <a:prstGeom prst="rect">
            <a:avLst/>
          </a:prstGeom>
          <a:solidFill>
            <a:srgbClr val="F2F2F2"/>
          </a:solidFill>
          <a:ln>
            <a:noFill/>
          </a:ln>
        </p:spPr>
      </p:sp>
      <p:grpSp>
        <p:nvGrpSpPr>
          <p:cNvPr id="512" name="Google Shape;512;p157"/>
          <p:cNvGrpSpPr/>
          <p:nvPr/>
        </p:nvGrpSpPr>
        <p:grpSpPr>
          <a:xfrm>
            <a:off x="4334441" y="140127"/>
            <a:ext cx="475116" cy="102825"/>
            <a:chOff x="5655129" y="211061"/>
            <a:chExt cx="633488" cy="137100"/>
          </a:xfrm>
        </p:grpSpPr>
        <p:sp>
          <p:nvSpPr>
            <p:cNvPr id="513" name="Google Shape;513;p15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4" name="Google Shape;514;p15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5" name="Google Shape;515;p15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16" name="Google Shape;516;p157"/>
          <p:cNvGrpSpPr/>
          <p:nvPr/>
        </p:nvGrpSpPr>
        <p:grpSpPr>
          <a:xfrm>
            <a:off x="41" y="5081789"/>
            <a:ext cx="9143844" cy="61766"/>
            <a:chOff x="1063925" y="1155200"/>
            <a:chExt cx="10673333" cy="88200"/>
          </a:xfrm>
        </p:grpSpPr>
        <p:sp>
          <p:nvSpPr>
            <p:cNvPr id="517" name="Google Shape;517;p15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15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9" name="Google Shape;519;p15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20" name="Google Shape;520;p15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521" name="Shape 521"/>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522" name="Shape 522"/>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523" name="Shape 523"/>
        <p:cNvGrpSpPr/>
        <p:nvPr/>
      </p:nvGrpSpPr>
      <p:grpSpPr>
        <a:xfrm>
          <a:off x="0" y="0"/>
          <a:ext cx="0" cy="0"/>
          <a:chOff x="0" y="0"/>
          <a:chExt cx="0" cy="0"/>
        </a:xfrm>
      </p:grpSpPr>
      <p:sp>
        <p:nvSpPr>
          <p:cNvPr id="524" name="Google Shape;524;p160"/>
          <p:cNvSpPr/>
          <p:nvPr>
            <p:ph idx="2" type="pic"/>
          </p:nvPr>
        </p:nvSpPr>
        <p:spPr>
          <a:xfrm>
            <a:off x="0" y="0"/>
            <a:ext cx="4316100" cy="5143500"/>
          </a:xfrm>
          <a:prstGeom prst="rect">
            <a:avLst/>
          </a:prstGeom>
          <a:solidFill>
            <a:srgbClr val="F2F2F2"/>
          </a:solidFill>
          <a:ln>
            <a:noFill/>
          </a:ln>
        </p:spPr>
      </p:sp>
      <p:grpSp>
        <p:nvGrpSpPr>
          <p:cNvPr id="525" name="Google Shape;525;p160"/>
          <p:cNvGrpSpPr/>
          <p:nvPr/>
        </p:nvGrpSpPr>
        <p:grpSpPr>
          <a:xfrm>
            <a:off x="41" y="5081789"/>
            <a:ext cx="9143844" cy="61766"/>
            <a:chOff x="1063925" y="1155200"/>
            <a:chExt cx="10673333" cy="88200"/>
          </a:xfrm>
        </p:grpSpPr>
        <p:sp>
          <p:nvSpPr>
            <p:cNvPr id="526" name="Google Shape;526;p16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16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8" name="Google Shape;528;p16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29" name="Google Shape;529;p160"/>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530" name="Shape 530"/>
        <p:cNvGrpSpPr/>
        <p:nvPr/>
      </p:nvGrpSpPr>
      <p:grpSpPr>
        <a:xfrm>
          <a:off x="0" y="0"/>
          <a:ext cx="0" cy="0"/>
          <a:chOff x="0" y="0"/>
          <a:chExt cx="0" cy="0"/>
        </a:xfrm>
      </p:grpSpPr>
      <p:sp>
        <p:nvSpPr>
          <p:cNvPr id="531" name="Google Shape;531;p161"/>
          <p:cNvSpPr/>
          <p:nvPr/>
        </p:nvSpPr>
        <p:spPr>
          <a:xfrm>
            <a:off x="488374" y="463694"/>
            <a:ext cx="8167200" cy="3740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2" name="Google Shape;532;p161"/>
          <p:cNvSpPr/>
          <p:nvPr>
            <p:ph idx="2" type="pic"/>
          </p:nvPr>
        </p:nvSpPr>
        <p:spPr>
          <a:xfrm>
            <a:off x="1" y="1"/>
            <a:ext cx="5392800" cy="5143500"/>
          </a:xfrm>
          <a:prstGeom prst="rect">
            <a:avLst/>
          </a:prstGeom>
          <a:solidFill>
            <a:srgbClr val="F2F2F2"/>
          </a:solidFill>
          <a:ln>
            <a:noFill/>
          </a:ln>
        </p:spPr>
      </p:sp>
      <p:grpSp>
        <p:nvGrpSpPr>
          <p:cNvPr id="533" name="Google Shape;533;p161"/>
          <p:cNvGrpSpPr/>
          <p:nvPr/>
        </p:nvGrpSpPr>
        <p:grpSpPr>
          <a:xfrm>
            <a:off x="41" y="5081789"/>
            <a:ext cx="9143844" cy="61766"/>
            <a:chOff x="1063925" y="1155200"/>
            <a:chExt cx="10673333" cy="88200"/>
          </a:xfrm>
        </p:grpSpPr>
        <p:sp>
          <p:nvSpPr>
            <p:cNvPr id="534" name="Google Shape;534;p16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16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6" name="Google Shape;536;p16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37" name="Google Shape;537;p161"/>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538" name="Shape 538"/>
        <p:cNvGrpSpPr/>
        <p:nvPr/>
      </p:nvGrpSpPr>
      <p:grpSpPr>
        <a:xfrm>
          <a:off x="0" y="0"/>
          <a:ext cx="0" cy="0"/>
          <a:chOff x="0" y="0"/>
          <a:chExt cx="0" cy="0"/>
        </a:xfrm>
      </p:grpSpPr>
      <p:sp>
        <p:nvSpPr>
          <p:cNvPr id="539" name="Google Shape;539;p162"/>
          <p:cNvSpPr/>
          <p:nvPr>
            <p:ph idx="2" type="pic"/>
          </p:nvPr>
        </p:nvSpPr>
        <p:spPr>
          <a:xfrm>
            <a:off x="107504" y="108293"/>
            <a:ext cx="8928900" cy="3870600"/>
          </a:xfrm>
          <a:prstGeom prst="rect">
            <a:avLst/>
          </a:prstGeom>
          <a:solidFill>
            <a:srgbClr val="F2F2F2"/>
          </a:solidFill>
          <a:ln>
            <a:noFill/>
          </a:ln>
        </p:spPr>
      </p:sp>
      <p:sp>
        <p:nvSpPr>
          <p:cNvPr id="540" name="Google Shape;540;p162"/>
          <p:cNvSpPr txBox="1"/>
          <p:nvPr>
            <p:ph type="title"/>
          </p:nvPr>
        </p:nvSpPr>
        <p:spPr>
          <a:xfrm>
            <a:off x="0" y="222758"/>
            <a:ext cx="9144000" cy="5334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541" name="Google Shape;541;p162"/>
          <p:cNvGrpSpPr/>
          <p:nvPr/>
        </p:nvGrpSpPr>
        <p:grpSpPr>
          <a:xfrm>
            <a:off x="41" y="5081789"/>
            <a:ext cx="9143844" cy="61766"/>
            <a:chOff x="1063925" y="1155200"/>
            <a:chExt cx="10673333" cy="88200"/>
          </a:xfrm>
        </p:grpSpPr>
        <p:sp>
          <p:nvSpPr>
            <p:cNvPr id="542" name="Google Shape;542;p16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16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4" name="Google Shape;544;p16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545" name="Shape 545"/>
        <p:cNvGrpSpPr/>
        <p:nvPr/>
      </p:nvGrpSpPr>
      <p:grpSpPr>
        <a:xfrm>
          <a:off x="0" y="0"/>
          <a:ext cx="0" cy="0"/>
          <a:chOff x="0" y="0"/>
          <a:chExt cx="0" cy="0"/>
        </a:xfrm>
      </p:grpSpPr>
      <p:sp>
        <p:nvSpPr>
          <p:cNvPr id="546" name="Google Shape;546;p163"/>
          <p:cNvSpPr/>
          <p:nvPr>
            <p:ph idx="2" type="pic"/>
          </p:nvPr>
        </p:nvSpPr>
        <p:spPr>
          <a:xfrm>
            <a:off x="6286499" y="1148437"/>
            <a:ext cx="2400300" cy="3429000"/>
          </a:xfrm>
          <a:prstGeom prst="rect">
            <a:avLst/>
          </a:prstGeom>
          <a:solidFill>
            <a:srgbClr val="F2F2F2"/>
          </a:solidFill>
          <a:ln>
            <a:noFill/>
          </a:ln>
        </p:spPr>
      </p:sp>
      <p:sp>
        <p:nvSpPr>
          <p:cNvPr id="547" name="Google Shape;547;p163"/>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48" name="Google Shape;548;p163"/>
          <p:cNvSpPr/>
          <p:nvPr/>
        </p:nvSpPr>
        <p:spPr>
          <a:xfrm>
            <a:off x="3521052" y="1148437"/>
            <a:ext cx="2400300" cy="342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49" name="Google Shape;549;p163"/>
          <p:cNvGrpSpPr/>
          <p:nvPr/>
        </p:nvGrpSpPr>
        <p:grpSpPr>
          <a:xfrm>
            <a:off x="4334441" y="140127"/>
            <a:ext cx="475116" cy="102825"/>
            <a:chOff x="5655129" y="211061"/>
            <a:chExt cx="633488" cy="137100"/>
          </a:xfrm>
        </p:grpSpPr>
        <p:sp>
          <p:nvSpPr>
            <p:cNvPr id="550" name="Google Shape;550;p163"/>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1" name="Google Shape;551;p163"/>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2" name="Google Shape;552;p163"/>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53" name="Google Shape;553;p163"/>
          <p:cNvGrpSpPr/>
          <p:nvPr/>
        </p:nvGrpSpPr>
        <p:grpSpPr>
          <a:xfrm>
            <a:off x="41" y="5081789"/>
            <a:ext cx="9143844" cy="61766"/>
            <a:chOff x="1063925" y="1155200"/>
            <a:chExt cx="10673333" cy="88200"/>
          </a:xfrm>
        </p:grpSpPr>
        <p:sp>
          <p:nvSpPr>
            <p:cNvPr id="554" name="Google Shape;554;p16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16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6" name="Google Shape;556;p16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7" name="Google Shape;557;p16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558" name="Shape 558"/>
        <p:cNvGrpSpPr/>
        <p:nvPr/>
      </p:nvGrpSpPr>
      <p:grpSpPr>
        <a:xfrm>
          <a:off x="0" y="0"/>
          <a:ext cx="0" cy="0"/>
          <a:chOff x="0" y="0"/>
          <a:chExt cx="0" cy="0"/>
        </a:xfrm>
      </p:grpSpPr>
      <p:sp>
        <p:nvSpPr>
          <p:cNvPr id="559" name="Google Shape;559;p164"/>
          <p:cNvSpPr/>
          <p:nvPr>
            <p:ph idx="2" type="pic"/>
          </p:nvPr>
        </p:nvSpPr>
        <p:spPr>
          <a:xfrm>
            <a:off x="378619" y="999162"/>
            <a:ext cx="8386800" cy="2679900"/>
          </a:xfrm>
          <a:prstGeom prst="rect">
            <a:avLst/>
          </a:prstGeom>
          <a:solidFill>
            <a:srgbClr val="F2F2F2"/>
          </a:solidFill>
          <a:ln>
            <a:noFill/>
          </a:ln>
        </p:spPr>
      </p:sp>
      <p:sp>
        <p:nvSpPr>
          <p:cNvPr id="560" name="Google Shape;560;p164"/>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561" name="Google Shape;561;p164"/>
          <p:cNvGrpSpPr/>
          <p:nvPr/>
        </p:nvGrpSpPr>
        <p:grpSpPr>
          <a:xfrm>
            <a:off x="4334441" y="140127"/>
            <a:ext cx="475116" cy="102825"/>
            <a:chOff x="5655129" y="211061"/>
            <a:chExt cx="633488" cy="137100"/>
          </a:xfrm>
        </p:grpSpPr>
        <p:sp>
          <p:nvSpPr>
            <p:cNvPr id="562" name="Google Shape;562;p16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3" name="Google Shape;563;p16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4" name="Google Shape;564;p16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65" name="Google Shape;565;p164"/>
          <p:cNvGrpSpPr/>
          <p:nvPr/>
        </p:nvGrpSpPr>
        <p:grpSpPr>
          <a:xfrm>
            <a:off x="41" y="5081789"/>
            <a:ext cx="9143844" cy="61766"/>
            <a:chOff x="1063925" y="1155200"/>
            <a:chExt cx="10673333" cy="88200"/>
          </a:xfrm>
        </p:grpSpPr>
        <p:sp>
          <p:nvSpPr>
            <p:cNvPr id="566" name="Google Shape;566;p16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16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8" name="Google Shape;568;p16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69" name="Google Shape;569;p16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0" name="Shape 570"/>
        <p:cNvGrpSpPr/>
        <p:nvPr/>
      </p:nvGrpSpPr>
      <p:grpSpPr>
        <a:xfrm>
          <a:off x="0" y="0"/>
          <a:ext cx="0" cy="0"/>
          <a:chOff x="0" y="0"/>
          <a:chExt cx="0" cy="0"/>
        </a:xfrm>
      </p:grpSpPr>
      <p:grpSp>
        <p:nvGrpSpPr>
          <p:cNvPr id="571" name="Google Shape;571;p165"/>
          <p:cNvGrpSpPr/>
          <p:nvPr/>
        </p:nvGrpSpPr>
        <p:grpSpPr>
          <a:xfrm>
            <a:off x="4334441" y="140127"/>
            <a:ext cx="475116" cy="102825"/>
            <a:chOff x="5655129" y="211061"/>
            <a:chExt cx="633488" cy="137100"/>
          </a:xfrm>
        </p:grpSpPr>
        <p:sp>
          <p:nvSpPr>
            <p:cNvPr id="572" name="Google Shape;572;p16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3" name="Google Shape;573;p16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4" name="Google Shape;574;p16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75" name="Google Shape;575;p165"/>
          <p:cNvGrpSpPr/>
          <p:nvPr/>
        </p:nvGrpSpPr>
        <p:grpSpPr>
          <a:xfrm>
            <a:off x="41" y="5081789"/>
            <a:ext cx="9143844" cy="61766"/>
            <a:chOff x="1063925" y="1155200"/>
            <a:chExt cx="10673333" cy="88200"/>
          </a:xfrm>
        </p:grpSpPr>
        <p:sp>
          <p:nvSpPr>
            <p:cNvPr id="576" name="Google Shape;576;p16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16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8" name="Google Shape;578;p16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79" name="Google Shape;579;p16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74" name="Shape 74"/>
        <p:cNvGrpSpPr/>
        <p:nvPr/>
      </p:nvGrpSpPr>
      <p:grpSpPr>
        <a:xfrm>
          <a:off x="0" y="0"/>
          <a:ext cx="0" cy="0"/>
          <a:chOff x="0" y="0"/>
          <a:chExt cx="0" cy="0"/>
        </a:xfrm>
      </p:grpSpPr>
      <p:sp>
        <p:nvSpPr>
          <p:cNvPr id="75" name="Google Shape;75;p17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 name="Google Shape;76;p174"/>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 name="Google Shape;77;p174"/>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78" name="Google Shape;78;p174"/>
          <p:cNvGrpSpPr/>
          <p:nvPr/>
        </p:nvGrpSpPr>
        <p:grpSpPr>
          <a:xfrm>
            <a:off x="-10125" y="4505625"/>
            <a:ext cx="9164250" cy="498150"/>
            <a:chOff x="-13500" y="6236050"/>
            <a:chExt cx="12219000" cy="664200"/>
          </a:xfrm>
        </p:grpSpPr>
        <p:sp>
          <p:nvSpPr>
            <p:cNvPr id="79" name="Google Shape;79;p174"/>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0" name="Google Shape;80;p17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1" name="Google Shape;81;p17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0" name="Shape 580"/>
        <p:cNvGrpSpPr/>
        <p:nvPr/>
      </p:nvGrpSpPr>
      <p:grpSpPr>
        <a:xfrm>
          <a:off x="0" y="0"/>
          <a:ext cx="0" cy="0"/>
          <a:chOff x="0" y="0"/>
          <a:chExt cx="0" cy="0"/>
        </a:xfrm>
      </p:grpSpPr>
      <p:sp>
        <p:nvSpPr>
          <p:cNvPr id="581" name="Google Shape;581;p166"/>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166"/>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583" name="Google Shape;583;p166"/>
          <p:cNvSpPr txBox="1"/>
          <p:nvPr>
            <p:ph idx="1" type="subTitle"/>
          </p:nvPr>
        </p:nvSpPr>
        <p:spPr>
          <a:xfrm>
            <a:off x="724950" y="3161525"/>
            <a:ext cx="3300900" cy="759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584" name="Google Shape;584;p166"/>
          <p:cNvSpPr txBox="1"/>
          <p:nvPr>
            <p:ph idx="2" type="body"/>
          </p:nvPr>
        </p:nvSpPr>
        <p:spPr>
          <a:xfrm>
            <a:off x="5174225" y="1352625"/>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85" name="Google Shape;585;p16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586" name="Google Shape;586;p166"/>
          <p:cNvGrpSpPr/>
          <p:nvPr/>
        </p:nvGrpSpPr>
        <p:grpSpPr>
          <a:xfrm>
            <a:off x="41" y="5081789"/>
            <a:ext cx="9143844" cy="61766"/>
            <a:chOff x="1063925" y="1155200"/>
            <a:chExt cx="10673333" cy="88200"/>
          </a:xfrm>
        </p:grpSpPr>
        <p:sp>
          <p:nvSpPr>
            <p:cNvPr id="587" name="Google Shape;587;p16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16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9" name="Google Shape;589;p16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0" name="Google Shape;590;p16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591" name="Shape 591"/>
        <p:cNvGrpSpPr/>
        <p:nvPr/>
      </p:nvGrpSpPr>
      <p:grpSpPr>
        <a:xfrm>
          <a:off x="0" y="0"/>
          <a:ext cx="0" cy="0"/>
          <a:chOff x="0" y="0"/>
          <a:chExt cx="0" cy="0"/>
        </a:xfrm>
      </p:grpSpPr>
      <p:grpSp>
        <p:nvGrpSpPr>
          <p:cNvPr id="592" name="Google Shape;592;p167"/>
          <p:cNvGrpSpPr/>
          <p:nvPr/>
        </p:nvGrpSpPr>
        <p:grpSpPr>
          <a:xfrm>
            <a:off x="41" y="5081789"/>
            <a:ext cx="9143844" cy="61766"/>
            <a:chOff x="1063925" y="1155200"/>
            <a:chExt cx="10673333" cy="88200"/>
          </a:xfrm>
        </p:grpSpPr>
        <p:sp>
          <p:nvSpPr>
            <p:cNvPr id="593" name="Google Shape;593;p16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16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5" name="Google Shape;595;p16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596" name="Shape 596"/>
        <p:cNvGrpSpPr/>
        <p:nvPr/>
      </p:nvGrpSpPr>
      <p:grpSpPr>
        <a:xfrm>
          <a:off x="0" y="0"/>
          <a:ext cx="0" cy="0"/>
          <a:chOff x="0" y="0"/>
          <a:chExt cx="0" cy="0"/>
        </a:xfrm>
      </p:grpSpPr>
      <p:sp>
        <p:nvSpPr>
          <p:cNvPr id="597" name="Google Shape;597;p168"/>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168"/>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599" name="Google Shape;599;p168"/>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00" name="Google Shape;600;p16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601" name="Google Shape;601;p168"/>
          <p:cNvGrpSpPr/>
          <p:nvPr/>
        </p:nvGrpSpPr>
        <p:grpSpPr>
          <a:xfrm>
            <a:off x="729961" y="990574"/>
            <a:ext cx="1359783" cy="45449"/>
            <a:chOff x="1063925" y="1155200"/>
            <a:chExt cx="10673333" cy="88200"/>
          </a:xfrm>
        </p:grpSpPr>
        <p:sp>
          <p:nvSpPr>
            <p:cNvPr id="602" name="Google Shape;602;p16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16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4" name="Google Shape;604;p16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609" name="Shape 609"/>
        <p:cNvGrpSpPr/>
        <p:nvPr/>
      </p:nvGrpSpPr>
      <p:grpSpPr>
        <a:xfrm>
          <a:off x="0" y="0"/>
          <a:ext cx="0" cy="0"/>
          <a:chOff x="0" y="0"/>
          <a:chExt cx="0" cy="0"/>
        </a:xfrm>
      </p:grpSpPr>
      <p:sp>
        <p:nvSpPr>
          <p:cNvPr id="610" name="Google Shape;610;p109"/>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109"/>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12" name="Google Shape;612;p109"/>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613" name="Shape 613"/>
        <p:cNvGrpSpPr/>
        <p:nvPr/>
      </p:nvGrpSpPr>
      <p:grpSpPr>
        <a:xfrm>
          <a:off x="0" y="0"/>
          <a:ext cx="0" cy="0"/>
          <a:chOff x="0" y="0"/>
          <a:chExt cx="0" cy="0"/>
        </a:xfrm>
      </p:grpSpPr>
      <p:sp>
        <p:nvSpPr>
          <p:cNvPr id="614" name="Google Shape;614;p120"/>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5" name="Google Shape;615;p120"/>
          <p:cNvGrpSpPr/>
          <p:nvPr/>
        </p:nvGrpSpPr>
        <p:grpSpPr>
          <a:xfrm>
            <a:off x="830392" y="1191256"/>
            <a:ext cx="745763" cy="45826"/>
            <a:chOff x="4580561" y="2589004"/>
            <a:chExt cx="1064464" cy="25200"/>
          </a:xfrm>
        </p:grpSpPr>
        <p:sp>
          <p:nvSpPr>
            <p:cNvPr id="616" name="Google Shape;616;p12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12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8" name="Google Shape;618;p120"/>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619" name="Google Shape;619;p120"/>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620" name="Google Shape;620;p12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1" name="Shape 621"/>
        <p:cNvGrpSpPr/>
        <p:nvPr/>
      </p:nvGrpSpPr>
      <p:grpSpPr>
        <a:xfrm>
          <a:off x="0" y="0"/>
          <a:ext cx="0" cy="0"/>
          <a:chOff x="0" y="0"/>
          <a:chExt cx="0" cy="0"/>
        </a:xfrm>
      </p:grpSpPr>
      <p:grpSp>
        <p:nvGrpSpPr>
          <p:cNvPr id="622" name="Google Shape;622;p121"/>
          <p:cNvGrpSpPr/>
          <p:nvPr/>
        </p:nvGrpSpPr>
        <p:grpSpPr>
          <a:xfrm>
            <a:off x="830392" y="1191256"/>
            <a:ext cx="745763" cy="45826"/>
            <a:chOff x="4580561" y="2589004"/>
            <a:chExt cx="1064464" cy="25200"/>
          </a:xfrm>
        </p:grpSpPr>
        <p:sp>
          <p:nvSpPr>
            <p:cNvPr id="623" name="Google Shape;623;p12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12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5" name="Google Shape;625;p121"/>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26" name="Google Shape;626;p12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7" name="Shape 627"/>
        <p:cNvGrpSpPr/>
        <p:nvPr/>
      </p:nvGrpSpPr>
      <p:grpSpPr>
        <a:xfrm>
          <a:off x="0" y="0"/>
          <a:ext cx="0" cy="0"/>
          <a:chOff x="0" y="0"/>
          <a:chExt cx="0" cy="0"/>
        </a:xfrm>
      </p:grpSpPr>
      <p:sp>
        <p:nvSpPr>
          <p:cNvPr id="628" name="Google Shape;628;p12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9" name="Google Shape;629;p122"/>
          <p:cNvGrpSpPr/>
          <p:nvPr/>
        </p:nvGrpSpPr>
        <p:grpSpPr>
          <a:xfrm>
            <a:off x="830392" y="1191256"/>
            <a:ext cx="745763" cy="45826"/>
            <a:chOff x="4580561" y="2589004"/>
            <a:chExt cx="1064464" cy="25200"/>
          </a:xfrm>
        </p:grpSpPr>
        <p:sp>
          <p:nvSpPr>
            <p:cNvPr id="630" name="Google Shape;630;p1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12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2" name="Google Shape;632;p122"/>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33" name="Google Shape;633;p122"/>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34" name="Google Shape;634;p12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35" name="Shape 635"/>
        <p:cNvGrpSpPr/>
        <p:nvPr/>
      </p:nvGrpSpPr>
      <p:grpSpPr>
        <a:xfrm>
          <a:off x="0" y="0"/>
          <a:ext cx="0" cy="0"/>
          <a:chOff x="0" y="0"/>
          <a:chExt cx="0" cy="0"/>
        </a:xfrm>
      </p:grpSpPr>
      <p:sp>
        <p:nvSpPr>
          <p:cNvPr id="636" name="Google Shape;636;p12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7" name="Google Shape;637;p123"/>
          <p:cNvGrpSpPr/>
          <p:nvPr/>
        </p:nvGrpSpPr>
        <p:grpSpPr>
          <a:xfrm>
            <a:off x="830392" y="1191256"/>
            <a:ext cx="745763" cy="45826"/>
            <a:chOff x="4580561" y="2589004"/>
            <a:chExt cx="1064464" cy="25200"/>
          </a:xfrm>
        </p:grpSpPr>
        <p:sp>
          <p:nvSpPr>
            <p:cNvPr id="638" name="Google Shape;638;p12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1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0" name="Google Shape;640;p123"/>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41" name="Google Shape;641;p123"/>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42" name="Google Shape;642;p123"/>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43" name="Google Shape;643;p12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4" name="Shape 644"/>
        <p:cNvGrpSpPr/>
        <p:nvPr/>
      </p:nvGrpSpPr>
      <p:grpSpPr>
        <a:xfrm>
          <a:off x="0" y="0"/>
          <a:ext cx="0" cy="0"/>
          <a:chOff x="0" y="0"/>
          <a:chExt cx="0" cy="0"/>
        </a:xfrm>
      </p:grpSpPr>
      <p:sp>
        <p:nvSpPr>
          <p:cNvPr id="645" name="Google Shape;645;p12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46" name="Google Shape;646;p124"/>
          <p:cNvGrpSpPr/>
          <p:nvPr/>
        </p:nvGrpSpPr>
        <p:grpSpPr>
          <a:xfrm>
            <a:off x="830392" y="1191256"/>
            <a:ext cx="745763" cy="45826"/>
            <a:chOff x="4580561" y="2589004"/>
            <a:chExt cx="1064464" cy="25200"/>
          </a:xfrm>
        </p:grpSpPr>
        <p:sp>
          <p:nvSpPr>
            <p:cNvPr id="647" name="Google Shape;647;p12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12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9" name="Google Shape;649;p124"/>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50" name="Google Shape;650;p12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1" name="Shape 651"/>
        <p:cNvGrpSpPr/>
        <p:nvPr/>
      </p:nvGrpSpPr>
      <p:grpSpPr>
        <a:xfrm>
          <a:off x="0" y="0"/>
          <a:ext cx="0" cy="0"/>
          <a:chOff x="0" y="0"/>
          <a:chExt cx="0" cy="0"/>
        </a:xfrm>
      </p:grpSpPr>
      <p:sp>
        <p:nvSpPr>
          <p:cNvPr id="652" name="Google Shape;652;p12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3" name="Google Shape;653;p125"/>
          <p:cNvGrpSpPr/>
          <p:nvPr/>
        </p:nvGrpSpPr>
        <p:grpSpPr>
          <a:xfrm>
            <a:off x="830392" y="1191256"/>
            <a:ext cx="745763" cy="45826"/>
            <a:chOff x="4580561" y="2589004"/>
            <a:chExt cx="1064464" cy="25200"/>
          </a:xfrm>
        </p:grpSpPr>
        <p:sp>
          <p:nvSpPr>
            <p:cNvPr id="654" name="Google Shape;654;p12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12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6" name="Google Shape;656;p125"/>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57" name="Google Shape;657;p125"/>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58" name="Google Shape;658;p1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82" name="Shape 82"/>
        <p:cNvGrpSpPr/>
        <p:nvPr/>
      </p:nvGrpSpPr>
      <p:grpSpPr>
        <a:xfrm>
          <a:off x="0" y="0"/>
          <a:ext cx="0" cy="0"/>
          <a:chOff x="0" y="0"/>
          <a:chExt cx="0" cy="0"/>
        </a:xfrm>
      </p:grpSpPr>
      <p:sp>
        <p:nvSpPr>
          <p:cNvPr id="83" name="Google Shape;83;p175"/>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75"/>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75"/>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75"/>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75"/>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 name="Google Shape;88;p175"/>
          <p:cNvGrpSpPr/>
          <p:nvPr/>
        </p:nvGrpSpPr>
        <p:grpSpPr>
          <a:xfrm>
            <a:off x="-10125" y="4677038"/>
            <a:ext cx="9164250" cy="498150"/>
            <a:chOff x="-13500" y="6236050"/>
            <a:chExt cx="12219000" cy="664200"/>
          </a:xfrm>
        </p:grpSpPr>
        <p:sp>
          <p:nvSpPr>
            <p:cNvPr id="89" name="Google Shape;89;p175"/>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0" name="Google Shape;90;p17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1" name="Google Shape;91;p17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92" name="Google Shape;92;p175"/>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659" name="Shape 659"/>
        <p:cNvGrpSpPr/>
        <p:nvPr/>
      </p:nvGrpSpPr>
      <p:grpSpPr>
        <a:xfrm>
          <a:off x="0" y="0"/>
          <a:ext cx="0" cy="0"/>
          <a:chOff x="0" y="0"/>
          <a:chExt cx="0" cy="0"/>
        </a:xfrm>
      </p:grpSpPr>
      <p:grpSp>
        <p:nvGrpSpPr>
          <p:cNvPr id="660" name="Google Shape;660;p126"/>
          <p:cNvGrpSpPr/>
          <p:nvPr/>
        </p:nvGrpSpPr>
        <p:grpSpPr>
          <a:xfrm>
            <a:off x="830392" y="4169130"/>
            <a:ext cx="745763" cy="45826"/>
            <a:chOff x="4580561" y="2589004"/>
            <a:chExt cx="1064464" cy="25200"/>
          </a:xfrm>
        </p:grpSpPr>
        <p:sp>
          <p:nvSpPr>
            <p:cNvPr id="661" name="Google Shape;661;p12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12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3" name="Google Shape;663;p126"/>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64" name="Google Shape;664;p12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65" name="Shape 665"/>
        <p:cNvGrpSpPr/>
        <p:nvPr/>
      </p:nvGrpSpPr>
      <p:grpSpPr>
        <a:xfrm>
          <a:off x="0" y="0"/>
          <a:ext cx="0" cy="0"/>
          <a:chOff x="0" y="0"/>
          <a:chExt cx="0" cy="0"/>
        </a:xfrm>
      </p:grpSpPr>
      <p:sp>
        <p:nvSpPr>
          <p:cNvPr id="666" name="Google Shape;666;p127"/>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67" name="Google Shape;667;p127"/>
          <p:cNvGrpSpPr/>
          <p:nvPr/>
        </p:nvGrpSpPr>
        <p:grpSpPr>
          <a:xfrm>
            <a:off x="830392" y="1191256"/>
            <a:ext cx="745763" cy="45826"/>
            <a:chOff x="4580561" y="2589004"/>
            <a:chExt cx="1064464" cy="25200"/>
          </a:xfrm>
        </p:grpSpPr>
        <p:sp>
          <p:nvSpPr>
            <p:cNvPr id="668" name="Google Shape;668;p12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12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0" name="Google Shape;670;p127"/>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71" name="Google Shape;671;p127"/>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672" name="Google Shape;672;p127"/>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73" name="Google Shape;673;p12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74" name="Shape 674"/>
        <p:cNvGrpSpPr/>
        <p:nvPr/>
      </p:nvGrpSpPr>
      <p:grpSpPr>
        <a:xfrm>
          <a:off x="0" y="0"/>
          <a:ext cx="0" cy="0"/>
          <a:chOff x="0" y="0"/>
          <a:chExt cx="0" cy="0"/>
        </a:xfrm>
      </p:grpSpPr>
      <p:sp>
        <p:nvSpPr>
          <p:cNvPr id="675" name="Google Shape;675;p128"/>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676" name="Google Shape;676;p12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77" name="Shape 677"/>
        <p:cNvGrpSpPr/>
        <p:nvPr/>
      </p:nvGrpSpPr>
      <p:grpSpPr>
        <a:xfrm>
          <a:off x="0" y="0"/>
          <a:ext cx="0" cy="0"/>
          <a:chOff x="0" y="0"/>
          <a:chExt cx="0" cy="0"/>
        </a:xfrm>
      </p:grpSpPr>
      <p:grpSp>
        <p:nvGrpSpPr>
          <p:cNvPr id="678" name="Google Shape;678;p129"/>
          <p:cNvGrpSpPr/>
          <p:nvPr/>
        </p:nvGrpSpPr>
        <p:grpSpPr>
          <a:xfrm>
            <a:off x="830392" y="4169130"/>
            <a:ext cx="745763" cy="45826"/>
            <a:chOff x="4580561" y="2589004"/>
            <a:chExt cx="1064464" cy="25200"/>
          </a:xfrm>
        </p:grpSpPr>
        <p:sp>
          <p:nvSpPr>
            <p:cNvPr id="679" name="Google Shape;679;p129"/>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129"/>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1" name="Google Shape;681;p129"/>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682" name="Google Shape;682;p129"/>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683" name="Google Shape;683;p12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4" name="Shape 684"/>
        <p:cNvGrpSpPr/>
        <p:nvPr/>
      </p:nvGrpSpPr>
      <p:grpSpPr>
        <a:xfrm>
          <a:off x="0" y="0"/>
          <a:ext cx="0" cy="0"/>
          <a:chOff x="0" y="0"/>
          <a:chExt cx="0" cy="0"/>
        </a:xfrm>
      </p:grpSpPr>
      <p:sp>
        <p:nvSpPr>
          <p:cNvPr id="685" name="Google Shape;685;p13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686" name="Shape 686"/>
        <p:cNvGrpSpPr/>
        <p:nvPr/>
      </p:nvGrpSpPr>
      <p:grpSpPr>
        <a:xfrm>
          <a:off x="0" y="0"/>
          <a:ext cx="0" cy="0"/>
          <a:chOff x="0" y="0"/>
          <a:chExt cx="0" cy="0"/>
        </a:xfrm>
      </p:grpSpPr>
      <p:sp>
        <p:nvSpPr>
          <p:cNvPr id="687" name="Google Shape;687;p13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8" name="Google Shape;688;p131"/>
          <p:cNvGrpSpPr/>
          <p:nvPr/>
        </p:nvGrpSpPr>
        <p:grpSpPr>
          <a:xfrm>
            <a:off x="830392" y="1191256"/>
            <a:ext cx="745763" cy="45826"/>
            <a:chOff x="4580561" y="2589004"/>
            <a:chExt cx="1064464" cy="25200"/>
          </a:xfrm>
        </p:grpSpPr>
        <p:sp>
          <p:nvSpPr>
            <p:cNvPr id="689" name="Google Shape;689;p13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13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ection">
  <p:cSld name="TITLE_1">
    <p:spTree>
      <p:nvGrpSpPr>
        <p:cNvPr id="691" name="Shape 691"/>
        <p:cNvGrpSpPr/>
        <p:nvPr/>
      </p:nvGrpSpPr>
      <p:grpSpPr>
        <a:xfrm>
          <a:off x="0" y="0"/>
          <a:ext cx="0" cy="0"/>
          <a:chOff x="0" y="0"/>
          <a:chExt cx="0" cy="0"/>
        </a:xfrm>
      </p:grpSpPr>
      <p:sp>
        <p:nvSpPr>
          <p:cNvPr id="692" name="Google Shape;692;p132"/>
          <p:cNvSpPr/>
          <p:nvPr/>
        </p:nvSpPr>
        <p:spPr>
          <a:xfrm>
            <a:off x="0" y="0"/>
            <a:ext cx="9144000" cy="3993000"/>
          </a:xfrm>
          <a:prstGeom prst="rect">
            <a:avLst/>
          </a:prstGeom>
          <a:solidFill>
            <a:srgbClr val="FCCC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132"/>
          <p:cNvSpPr txBox="1"/>
          <p:nvPr>
            <p:ph type="ctrTitle"/>
          </p:nvPr>
        </p:nvSpPr>
        <p:spPr>
          <a:xfrm>
            <a:off x="685800" y="1583342"/>
            <a:ext cx="7772400" cy="1159800"/>
          </a:xfrm>
          <a:prstGeom prst="rect">
            <a:avLst/>
          </a:prstGeom>
          <a:noFill/>
          <a:ln cap="flat" cmpd="sng" w="76200">
            <a:solidFill>
              <a:schemeClr val="lt1"/>
            </a:solidFill>
            <a:prstDash val="solid"/>
            <a:round/>
            <a:headEnd len="sm" w="sm" type="none"/>
            <a:tailEnd len="sm" w="sm" type="none"/>
          </a:ln>
        </p:spPr>
        <p:txBody>
          <a:bodyPr anchorCtr="0" anchor="t" bIns="68575" lIns="68575" spcFirstLastPara="1" rIns="68575" wrap="square" tIns="68575">
            <a:normAutofit/>
          </a:bodyPr>
          <a:lstStyle>
            <a:lvl1pPr lvl="0" algn="ctr">
              <a:lnSpc>
                <a:spcPct val="100000"/>
              </a:lnSpc>
              <a:spcBef>
                <a:spcPts val="0"/>
              </a:spcBef>
              <a:spcAft>
                <a:spcPts val="0"/>
              </a:spcAft>
              <a:buClr>
                <a:schemeClr val="dk1"/>
              </a:buClr>
              <a:buSzPts val="4800"/>
              <a:buNone/>
              <a:defRPr sz="4800">
                <a:solidFill>
                  <a:schemeClr val="dk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grpSp>
        <p:nvGrpSpPr>
          <p:cNvPr id="694" name="Google Shape;694;p132"/>
          <p:cNvGrpSpPr/>
          <p:nvPr/>
        </p:nvGrpSpPr>
        <p:grpSpPr>
          <a:xfrm flipH="1" rot="10800000">
            <a:off x="-83" y="4090691"/>
            <a:ext cx="9143844" cy="71327"/>
            <a:chOff x="1063925" y="1155200"/>
            <a:chExt cx="10673333" cy="88200"/>
          </a:xfrm>
        </p:grpSpPr>
        <p:sp>
          <p:nvSpPr>
            <p:cNvPr id="695" name="Google Shape;695;p13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13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7" name="Google Shape;697;p13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698" name="Shape 698"/>
        <p:cNvGrpSpPr/>
        <p:nvPr/>
      </p:nvGrpSpPr>
      <p:grpSpPr>
        <a:xfrm>
          <a:off x="0" y="0"/>
          <a:ext cx="0" cy="0"/>
          <a:chOff x="0" y="0"/>
          <a:chExt cx="0" cy="0"/>
        </a:xfrm>
      </p:grpSpPr>
      <p:sp>
        <p:nvSpPr>
          <p:cNvPr id="699" name="Google Shape;699;p133"/>
          <p:cNvSpPr/>
          <p:nvPr/>
        </p:nvSpPr>
        <p:spPr>
          <a:xfrm>
            <a:off x="0" y="0"/>
            <a:ext cx="4625700" cy="5143500"/>
          </a:xfrm>
          <a:prstGeom prst="rect">
            <a:avLst/>
          </a:prstGeom>
          <a:solidFill>
            <a:srgbClr val="16BA7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33"/>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2300"/>
              <a:buNone/>
              <a:defRPr b="1" sz="23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701" name="Google Shape;701;p13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702" name="Google Shape;702;p133"/>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7F7F7F"/>
              </a:buClr>
              <a:buSzPts val="2300"/>
              <a:buNone/>
              <a:defRPr sz="2300">
                <a:solidFill>
                  <a:srgbClr val="7F7F7F"/>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grpSp>
        <p:nvGrpSpPr>
          <p:cNvPr id="703" name="Google Shape;703;p133"/>
          <p:cNvGrpSpPr/>
          <p:nvPr/>
        </p:nvGrpSpPr>
        <p:grpSpPr>
          <a:xfrm>
            <a:off x="493258" y="3210280"/>
            <a:ext cx="997957" cy="52064"/>
            <a:chOff x="1063925" y="1155200"/>
            <a:chExt cx="10673333" cy="88200"/>
          </a:xfrm>
        </p:grpSpPr>
        <p:sp>
          <p:nvSpPr>
            <p:cNvPr id="704" name="Google Shape;704;p13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13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6" name="Google Shape;706;p13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1">
  <p:cSld name="MAIN_POINT_1_1">
    <p:bg>
      <p:bgPr>
        <a:solidFill>
          <a:schemeClr val="lt1"/>
        </a:solidFill>
      </p:bgPr>
    </p:bg>
    <p:spTree>
      <p:nvGrpSpPr>
        <p:cNvPr id="707" name="Shape 707"/>
        <p:cNvGrpSpPr/>
        <p:nvPr/>
      </p:nvGrpSpPr>
      <p:grpSpPr>
        <a:xfrm>
          <a:off x="0" y="0"/>
          <a:ext cx="0" cy="0"/>
          <a:chOff x="0" y="0"/>
          <a:chExt cx="0" cy="0"/>
        </a:xfrm>
      </p:grpSpPr>
      <p:sp>
        <p:nvSpPr>
          <p:cNvPr id="708" name="Google Shape;708;p134"/>
          <p:cNvSpPr/>
          <p:nvPr/>
        </p:nvSpPr>
        <p:spPr>
          <a:xfrm>
            <a:off x="0" y="0"/>
            <a:ext cx="4625700" cy="5143500"/>
          </a:xfrm>
          <a:prstGeom prst="rect">
            <a:avLst/>
          </a:prstGeom>
          <a:solidFill>
            <a:srgbClr val="126AD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134"/>
          <p:cNvSpPr txBox="1"/>
          <p:nvPr>
            <p:ph type="title"/>
          </p:nvPr>
        </p:nvSpPr>
        <p:spPr>
          <a:xfrm>
            <a:off x="359925" y="1933200"/>
            <a:ext cx="42657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2300"/>
              <a:buNone/>
              <a:defRPr b="1" sz="23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710" name="Google Shape;710;p13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711" name="Google Shape;711;p134"/>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7F7F7F"/>
              </a:buClr>
              <a:buSzPts val="2300"/>
              <a:buNone/>
              <a:defRPr sz="2300">
                <a:solidFill>
                  <a:srgbClr val="7F7F7F"/>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grpSp>
        <p:nvGrpSpPr>
          <p:cNvPr id="712" name="Google Shape;712;p134"/>
          <p:cNvGrpSpPr/>
          <p:nvPr/>
        </p:nvGrpSpPr>
        <p:grpSpPr>
          <a:xfrm>
            <a:off x="493258" y="3210280"/>
            <a:ext cx="997957" cy="52064"/>
            <a:chOff x="1063925" y="1155200"/>
            <a:chExt cx="10673333" cy="88200"/>
          </a:xfrm>
        </p:grpSpPr>
        <p:sp>
          <p:nvSpPr>
            <p:cNvPr id="713" name="Google Shape;713;p13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3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5" name="Google Shape;715;p13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716" name="Shape 716"/>
        <p:cNvGrpSpPr/>
        <p:nvPr/>
      </p:nvGrpSpPr>
      <p:grpSpPr>
        <a:xfrm>
          <a:off x="0" y="0"/>
          <a:ext cx="0" cy="0"/>
          <a:chOff x="0" y="0"/>
          <a:chExt cx="0" cy="0"/>
        </a:xfrm>
      </p:grpSpPr>
      <p:sp>
        <p:nvSpPr>
          <p:cNvPr id="717" name="Google Shape;717;p135"/>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135"/>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19" name="Google Shape;719;p135"/>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20" name="Google Shape;720;p135"/>
          <p:cNvSpPr txBox="1"/>
          <p:nvPr>
            <p:ph type="title"/>
          </p:nvPr>
        </p:nvSpPr>
        <p:spPr>
          <a:xfrm>
            <a:off x="227138" y="123244"/>
            <a:ext cx="8689800" cy="438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100"/>
              <a:buFont typeface="Calibri"/>
              <a:buNone/>
              <a:defRPr sz="2100">
                <a:latin typeface="Calibri"/>
                <a:ea typeface="Calibri"/>
                <a:cs typeface="Calibri"/>
                <a:sym typeface="Calibri"/>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93" name="Shape 93"/>
        <p:cNvGrpSpPr/>
        <p:nvPr/>
      </p:nvGrpSpPr>
      <p:grpSpPr>
        <a:xfrm>
          <a:off x="0" y="0"/>
          <a:ext cx="0" cy="0"/>
          <a:chOff x="0" y="0"/>
          <a:chExt cx="0" cy="0"/>
        </a:xfrm>
      </p:grpSpPr>
      <p:sp>
        <p:nvSpPr>
          <p:cNvPr id="94" name="Google Shape;94;p176"/>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7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6" name="Google Shape;96;p176"/>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97" name="Google Shape;97;p176"/>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98" name="Google Shape;98;p17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99" name="Google Shape;99;p176"/>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00" name="Google Shape;100;p176"/>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01" name="Google Shape;101;p176"/>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02" name="Google Shape;102;p176"/>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03" name="Google Shape;103;p176"/>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04" name="Google Shape;104;p176"/>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05" name="Google Shape;105;p176"/>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721" name="Shape 721"/>
        <p:cNvGrpSpPr/>
        <p:nvPr/>
      </p:nvGrpSpPr>
      <p:grpSpPr>
        <a:xfrm>
          <a:off x="0" y="0"/>
          <a:ext cx="0" cy="0"/>
          <a:chOff x="0" y="0"/>
          <a:chExt cx="0" cy="0"/>
        </a:xfrm>
      </p:grpSpPr>
      <p:sp>
        <p:nvSpPr>
          <p:cNvPr id="722" name="Google Shape;722;p136"/>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13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24" name="Google Shape;724;p13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25" name="Google Shape;725;p136"/>
          <p:cNvSpPr txBox="1"/>
          <p:nvPr>
            <p:ph type="title"/>
          </p:nvPr>
        </p:nvSpPr>
        <p:spPr>
          <a:xfrm>
            <a:off x="227138" y="123244"/>
            <a:ext cx="8689800" cy="438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100"/>
              <a:buFont typeface="Calibri"/>
              <a:buNone/>
              <a:defRPr sz="2100">
                <a:latin typeface="Calibri"/>
                <a:ea typeface="Calibri"/>
                <a:cs typeface="Calibri"/>
                <a:sym typeface="Calibri"/>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3">
  <p:cSld name="4_Taam slide layout_3">
    <p:spTree>
      <p:nvGrpSpPr>
        <p:cNvPr id="726" name="Shape 726"/>
        <p:cNvGrpSpPr/>
        <p:nvPr/>
      </p:nvGrpSpPr>
      <p:grpSpPr>
        <a:xfrm>
          <a:off x="0" y="0"/>
          <a:ext cx="0" cy="0"/>
          <a:chOff x="0" y="0"/>
          <a:chExt cx="0" cy="0"/>
        </a:xfrm>
      </p:grpSpPr>
      <p:sp>
        <p:nvSpPr>
          <p:cNvPr id="727" name="Google Shape;727;g1e7ce0ab9bc_0_26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8" name="Google Shape;728;g1e7ce0ab9bc_0_26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29" name="Google Shape;729;g1e7ce0ab9bc_0_26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30" name="Google Shape;730;g1e7ce0ab9bc_0_268"/>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737" name="Shape 737"/>
        <p:cNvGrpSpPr/>
        <p:nvPr/>
      </p:nvGrpSpPr>
      <p:grpSpPr>
        <a:xfrm>
          <a:off x="0" y="0"/>
          <a:ext cx="0" cy="0"/>
          <a:chOff x="0" y="0"/>
          <a:chExt cx="0" cy="0"/>
        </a:xfrm>
      </p:grpSpPr>
      <p:sp>
        <p:nvSpPr>
          <p:cNvPr id="738" name="Google Shape;738;p112"/>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11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40" name="Google Shape;740;p112"/>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41" name="Google Shape;741;p112"/>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SzPts val="2100"/>
              <a:buFont typeface="Calibri"/>
              <a:buNone/>
              <a:defRPr sz="2100">
                <a:latin typeface="Calibri"/>
                <a:ea typeface="Calibri"/>
                <a:cs typeface="Calibri"/>
                <a:sym typeface="Calibri"/>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742" name="Shape 742"/>
        <p:cNvGrpSpPr/>
        <p:nvPr/>
      </p:nvGrpSpPr>
      <p:grpSpPr>
        <a:xfrm>
          <a:off x="0" y="0"/>
          <a:ext cx="0" cy="0"/>
          <a:chOff x="0" y="0"/>
          <a:chExt cx="0" cy="0"/>
        </a:xfrm>
      </p:grpSpPr>
      <p:sp>
        <p:nvSpPr>
          <p:cNvPr id="743" name="Google Shape;743;p225"/>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744" name="Google Shape;744;p225"/>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745" name="Google Shape;745;p225"/>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algn="l">
              <a:lnSpc>
                <a:spcPct val="100000"/>
              </a:lnSpc>
              <a:spcBef>
                <a:spcPts val="0"/>
              </a:spcBef>
              <a:spcAft>
                <a:spcPts val="0"/>
              </a:spcAft>
              <a:buSzPts val="1100"/>
              <a:buNone/>
              <a:defRPr b="1" sz="1400">
                <a:solidFill>
                  <a:schemeClr val="lt1"/>
                </a:solidFill>
                <a:latin typeface="Arial"/>
                <a:ea typeface="Arial"/>
                <a:cs typeface="Arial"/>
                <a:sym typeface="Aria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pic>
        <p:nvPicPr>
          <p:cNvPr id="746" name="Google Shape;746;p225"/>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747" name="Google Shape;747;p225"/>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748" name="Google Shape;748;p225"/>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9" name="Google Shape;749;p225"/>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0" name="Shape 750"/>
        <p:cNvGrpSpPr/>
        <p:nvPr/>
      </p:nvGrpSpPr>
      <p:grpSpPr>
        <a:xfrm>
          <a:off x="0" y="0"/>
          <a:ext cx="0" cy="0"/>
          <a:chOff x="0" y="0"/>
          <a:chExt cx="0" cy="0"/>
        </a:xfrm>
      </p:grpSpPr>
      <p:sp>
        <p:nvSpPr>
          <p:cNvPr id="751" name="Google Shape;751;p226"/>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52" name="Google Shape;752;p22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3" name="Google Shape;753;p22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54" name="Google Shape;754;p22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5" name="Shape 755"/>
        <p:cNvGrpSpPr/>
        <p:nvPr/>
      </p:nvGrpSpPr>
      <p:grpSpPr>
        <a:xfrm>
          <a:off x="0" y="0"/>
          <a:ext cx="0" cy="0"/>
          <a:chOff x="0" y="0"/>
          <a:chExt cx="0" cy="0"/>
        </a:xfrm>
      </p:grpSpPr>
      <p:sp>
        <p:nvSpPr>
          <p:cNvPr id="756" name="Google Shape;756;p22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7" name="Google Shape;757;p22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58" name="Google Shape;758;p227"/>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759" name="Shape 759"/>
        <p:cNvGrpSpPr/>
        <p:nvPr/>
      </p:nvGrpSpPr>
      <p:grpSpPr>
        <a:xfrm>
          <a:off x="0" y="0"/>
          <a:ext cx="0" cy="0"/>
          <a:chOff x="0" y="0"/>
          <a:chExt cx="0" cy="0"/>
        </a:xfrm>
      </p:grpSpPr>
      <p:pic>
        <p:nvPicPr>
          <p:cNvPr id="760" name="Google Shape;760;p228"/>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761" name="Google Shape;761;p228"/>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762" name="Shape 762"/>
        <p:cNvGrpSpPr/>
        <p:nvPr/>
      </p:nvGrpSpPr>
      <p:grpSpPr>
        <a:xfrm>
          <a:off x="0" y="0"/>
          <a:ext cx="0" cy="0"/>
          <a:chOff x="0" y="0"/>
          <a:chExt cx="0" cy="0"/>
        </a:xfrm>
      </p:grpSpPr>
      <p:sp>
        <p:nvSpPr>
          <p:cNvPr id="763" name="Google Shape;763;p22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64" name="Google Shape;764;p229"/>
          <p:cNvPicPr preferRelativeResize="0"/>
          <p:nvPr/>
        </p:nvPicPr>
        <p:blipFill rotWithShape="1">
          <a:blip r:embed="rId2">
            <a:alphaModFix/>
          </a:blip>
          <a:srcRect b="0" l="0" r="0" t="0"/>
          <a:stretch/>
        </p:blipFill>
        <p:spPr>
          <a:xfrm>
            <a:off x="4" y="-82768"/>
            <a:ext cx="9144000" cy="5226268"/>
          </a:xfrm>
          <a:prstGeom prst="rect">
            <a:avLst/>
          </a:prstGeom>
          <a:noFill/>
          <a:ln>
            <a:noFill/>
          </a:ln>
        </p:spPr>
      </p:pic>
      <p:sp>
        <p:nvSpPr>
          <p:cNvPr id="765" name="Google Shape;765;p229"/>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66" name="Google Shape;766;p229"/>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767" name="Shape 767"/>
        <p:cNvGrpSpPr/>
        <p:nvPr/>
      </p:nvGrpSpPr>
      <p:grpSpPr>
        <a:xfrm>
          <a:off x="0" y="0"/>
          <a:ext cx="0" cy="0"/>
          <a:chOff x="0" y="0"/>
          <a:chExt cx="0" cy="0"/>
        </a:xfrm>
      </p:grpSpPr>
      <p:pic>
        <p:nvPicPr>
          <p:cNvPr id="768" name="Google Shape;768;p230"/>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769" name="Google Shape;769;p230"/>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770" name="Google Shape;770;p230"/>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771" name="Google Shape;771;p230"/>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72" name="Google Shape;772;p230"/>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73" name="Google Shape;773;p23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74" name="Shape 774"/>
        <p:cNvGrpSpPr/>
        <p:nvPr/>
      </p:nvGrpSpPr>
      <p:grpSpPr>
        <a:xfrm>
          <a:off x="0" y="0"/>
          <a:ext cx="0" cy="0"/>
          <a:chOff x="0" y="0"/>
          <a:chExt cx="0" cy="0"/>
        </a:xfrm>
      </p:grpSpPr>
      <p:sp>
        <p:nvSpPr>
          <p:cNvPr id="775" name="Google Shape;775;p231"/>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6" name="Google Shape;776;p231"/>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77" name="Google Shape;777;p231"/>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78" name="Google Shape;778;p23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779" name="Google Shape;779;p23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6.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7" Type="http://schemas.openxmlformats.org/officeDocument/2006/relationships/theme" Target="../theme/theme4.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8.xml"/><Relationship Id="rId22" Type="http://schemas.openxmlformats.org/officeDocument/2006/relationships/slideLayout" Target="../slideLayouts/slideLayout60.xml"/><Relationship Id="rId21" Type="http://schemas.openxmlformats.org/officeDocument/2006/relationships/slideLayout" Target="../slideLayouts/slideLayout59.xml"/><Relationship Id="rId24" Type="http://schemas.openxmlformats.org/officeDocument/2006/relationships/slideLayout" Target="../slideLayouts/slideLayout62.xml"/><Relationship Id="rId23" Type="http://schemas.openxmlformats.org/officeDocument/2006/relationships/slideLayout" Target="../slideLayouts/slideLayout61.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26" Type="http://schemas.openxmlformats.org/officeDocument/2006/relationships/slideLayout" Target="../slideLayouts/slideLayout64.xml"/><Relationship Id="rId25" Type="http://schemas.openxmlformats.org/officeDocument/2006/relationships/slideLayout" Target="../slideLayouts/slideLayout63.xml"/><Relationship Id="rId28" Type="http://schemas.openxmlformats.org/officeDocument/2006/relationships/slideLayout" Target="../slideLayouts/slideLayout66.xml"/><Relationship Id="rId27" Type="http://schemas.openxmlformats.org/officeDocument/2006/relationships/slideLayout" Target="../slideLayouts/slideLayout65.xml"/><Relationship Id="rId5" Type="http://schemas.openxmlformats.org/officeDocument/2006/relationships/slideLayout" Target="../slideLayouts/slideLayout43.xml"/><Relationship Id="rId6" Type="http://schemas.openxmlformats.org/officeDocument/2006/relationships/slideLayout" Target="../slideLayouts/slideLayout44.xml"/><Relationship Id="rId29" Type="http://schemas.openxmlformats.org/officeDocument/2006/relationships/slideLayout" Target="../slideLayouts/slideLayout67.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1" Type="http://schemas.openxmlformats.org/officeDocument/2006/relationships/slideLayout" Target="../slideLayouts/slideLayout69.xml"/><Relationship Id="rId30" Type="http://schemas.openxmlformats.org/officeDocument/2006/relationships/slideLayout" Target="../slideLayouts/slideLayout68.xml"/><Relationship Id="rId11" Type="http://schemas.openxmlformats.org/officeDocument/2006/relationships/slideLayout" Target="../slideLayouts/slideLayout49.xml"/><Relationship Id="rId33" Type="http://schemas.openxmlformats.org/officeDocument/2006/relationships/slideLayout" Target="../slideLayouts/slideLayout71.xml"/><Relationship Id="rId10" Type="http://schemas.openxmlformats.org/officeDocument/2006/relationships/slideLayout" Target="../slideLayouts/slideLayout48.xml"/><Relationship Id="rId32" Type="http://schemas.openxmlformats.org/officeDocument/2006/relationships/slideLayout" Target="../slideLayouts/slideLayout70.xml"/><Relationship Id="rId13" Type="http://schemas.openxmlformats.org/officeDocument/2006/relationships/slideLayout" Target="../slideLayouts/slideLayout51.xml"/><Relationship Id="rId35" Type="http://schemas.openxmlformats.org/officeDocument/2006/relationships/theme" Target="../theme/theme5.xml"/><Relationship Id="rId12" Type="http://schemas.openxmlformats.org/officeDocument/2006/relationships/slideLayout" Target="../slideLayouts/slideLayout50.xml"/><Relationship Id="rId34" Type="http://schemas.openxmlformats.org/officeDocument/2006/relationships/slideLayout" Target="../slideLayouts/slideLayout72.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20" Type="http://schemas.openxmlformats.org/officeDocument/2006/relationships/theme" Target="../theme/theme1.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5" Type="http://schemas.openxmlformats.org/officeDocument/2006/relationships/slideLayout" Target="../slideLayouts/slideLayout87.xml"/><Relationship Id="rId14" Type="http://schemas.openxmlformats.org/officeDocument/2006/relationships/slideLayout" Target="../slideLayouts/slideLayout86.xml"/><Relationship Id="rId17" Type="http://schemas.openxmlformats.org/officeDocument/2006/relationships/slideLayout" Target="../slideLayouts/slideLayout89.xml"/><Relationship Id="rId16" Type="http://schemas.openxmlformats.org/officeDocument/2006/relationships/slideLayout" Target="../slideLayouts/slideLayout88.xml"/><Relationship Id="rId19" Type="http://schemas.openxmlformats.org/officeDocument/2006/relationships/slideLayout" Target="../slideLayouts/slideLayout91.xml"/><Relationship Id="rId18"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5" Type="http://schemas.openxmlformats.org/officeDocument/2006/relationships/slideLayout" Target="../slideLayouts/slideLayout106.xml"/><Relationship Id="rId14" Type="http://schemas.openxmlformats.org/officeDocument/2006/relationships/slideLayout" Target="../slideLayouts/slideLayout105.xml"/><Relationship Id="rId17" Type="http://schemas.openxmlformats.org/officeDocument/2006/relationships/slideLayout" Target="../slideLayouts/slideLayout108.xml"/><Relationship Id="rId16" Type="http://schemas.openxmlformats.org/officeDocument/2006/relationships/slideLayout" Target="../slideLayouts/slideLayout107.xml"/><Relationship Id="rId19" Type="http://schemas.openxmlformats.org/officeDocument/2006/relationships/theme" Target="../theme/theme3.xml"/><Relationship Id="rId18"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11" Type="http://schemas.openxmlformats.org/officeDocument/2006/relationships/slideLayout" Target="../slideLayouts/slideLayout120.xml"/><Relationship Id="rId10" Type="http://schemas.openxmlformats.org/officeDocument/2006/relationships/slideLayout" Target="../slideLayouts/slideLayout119.xml"/><Relationship Id="rId12" Type="http://schemas.openxmlformats.org/officeDocument/2006/relationships/theme" Target="../theme/theme7.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11" Type="http://schemas.openxmlformats.org/officeDocument/2006/relationships/slideLayout" Target="../slideLayouts/slideLayout131.xml"/><Relationship Id="rId10" Type="http://schemas.openxmlformats.org/officeDocument/2006/relationships/slideLayout" Target="../slideLayouts/slideLayout130.xml"/><Relationship Id="rId13" Type="http://schemas.openxmlformats.org/officeDocument/2006/relationships/slideLayout" Target="../slideLayouts/slideLayout133.xml"/><Relationship Id="rId12" Type="http://schemas.openxmlformats.org/officeDocument/2006/relationships/slideLayout" Target="../slideLayouts/slideLayout132.xml"/><Relationship Id="rId15" Type="http://schemas.openxmlformats.org/officeDocument/2006/relationships/slideLayout" Target="../slideLayouts/slideLayout135.xml"/><Relationship Id="rId14" Type="http://schemas.openxmlformats.org/officeDocument/2006/relationships/slideLayout" Target="../slideLayouts/slideLayout134.xml"/><Relationship Id="rId17" Type="http://schemas.openxmlformats.org/officeDocument/2006/relationships/slideLayout" Target="../slideLayouts/slideLayout137.xml"/><Relationship Id="rId16" Type="http://schemas.openxmlformats.org/officeDocument/2006/relationships/slideLayout" Target="../slideLayouts/slideLayout136.xml"/><Relationship Id="rId19" Type="http://schemas.openxmlformats.org/officeDocument/2006/relationships/theme" Target="../theme/theme9.xml"/><Relationship Id="rId18"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20" Type="http://schemas.openxmlformats.org/officeDocument/2006/relationships/theme" Target="../theme/theme8.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11" Type="http://schemas.openxmlformats.org/officeDocument/2006/relationships/slideLayout" Target="../slideLayouts/slideLayout149.xml"/><Relationship Id="rId10" Type="http://schemas.openxmlformats.org/officeDocument/2006/relationships/slideLayout" Target="../slideLayouts/slideLayout148.xml"/><Relationship Id="rId13" Type="http://schemas.openxmlformats.org/officeDocument/2006/relationships/slideLayout" Target="../slideLayouts/slideLayout151.xml"/><Relationship Id="rId12" Type="http://schemas.openxmlformats.org/officeDocument/2006/relationships/slideLayout" Target="../slideLayouts/slideLayout150.xml"/><Relationship Id="rId15" Type="http://schemas.openxmlformats.org/officeDocument/2006/relationships/slideLayout" Target="../slideLayouts/slideLayout153.xml"/><Relationship Id="rId14" Type="http://schemas.openxmlformats.org/officeDocument/2006/relationships/slideLayout" Target="../slideLayouts/slideLayout152.xml"/><Relationship Id="rId17" Type="http://schemas.openxmlformats.org/officeDocument/2006/relationships/slideLayout" Target="../slideLayouts/slideLayout155.xml"/><Relationship Id="rId16" Type="http://schemas.openxmlformats.org/officeDocument/2006/relationships/slideLayout" Target="../slideLayouts/slideLayout154.xml"/><Relationship Id="rId19" Type="http://schemas.openxmlformats.org/officeDocument/2006/relationships/slideLayout" Target="../slideLayouts/slideLayout157.xml"/><Relationship Id="rId18"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20" Type="http://schemas.openxmlformats.org/officeDocument/2006/relationships/theme" Target="../theme/theme2.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11" Type="http://schemas.openxmlformats.org/officeDocument/2006/relationships/slideLayout" Target="../slideLayouts/slideLayout168.xml"/><Relationship Id="rId10" Type="http://schemas.openxmlformats.org/officeDocument/2006/relationships/slideLayout" Target="../slideLayouts/slideLayout167.xml"/><Relationship Id="rId13" Type="http://schemas.openxmlformats.org/officeDocument/2006/relationships/slideLayout" Target="../slideLayouts/slideLayout170.xml"/><Relationship Id="rId12" Type="http://schemas.openxmlformats.org/officeDocument/2006/relationships/slideLayout" Target="../slideLayouts/slideLayout169.xml"/><Relationship Id="rId15" Type="http://schemas.openxmlformats.org/officeDocument/2006/relationships/slideLayout" Target="../slideLayouts/slideLayout172.xml"/><Relationship Id="rId14" Type="http://schemas.openxmlformats.org/officeDocument/2006/relationships/slideLayout" Target="../slideLayouts/slideLayout171.xml"/><Relationship Id="rId17" Type="http://schemas.openxmlformats.org/officeDocument/2006/relationships/slideLayout" Target="../slideLayouts/slideLayout174.xml"/><Relationship Id="rId16" Type="http://schemas.openxmlformats.org/officeDocument/2006/relationships/slideLayout" Target="../slideLayouts/slideLayout173.xml"/><Relationship Id="rId19" Type="http://schemas.openxmlformats.org/officeDocument/2006/relationships/slideLayout" Target="../slideLayouts/slideLayout176.xml"/><Relationship Id="rId18"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605" name="Shape 605"/>
        <p:cNvGrpSpPr/>
        <p:nvPr/>
      </p:nvGrpSpPr>
      <p:grpSpPr>
        <a:xfrm>
          <a:off x="0" y="0"/>
          <a:ext cx="0" cy="0"/>
          <a:chOff x="0" y="0"/>
          <a:chExt cx="0" cy="0"/>
        </a:xfrm>
      </p:grpSpPr>
      <p:sp>
        <p:nvSpPr>
          <p:cNvPr id="606" name="Google Shape;606;p1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607" name="Google Shape;607;p10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608" name="Google Shape;608;p10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1" name="Shape 731"/>
        <p:cNvGrpSpPr/>
        <p:nvPr/>
      </p:nvGrpSpPr>
      <p:grpSpPr>
        <a:xfrm>
          <a:off x="0" y="0"/>
          <a:ext cx="0" cy="0"/>
          <a:chOff x="0" y="0"/>
          <a:chExt cx="0" cy="0"/>
        </a:xfrm>
      </p:grpSpPr>
      <p:sp>
        <p:nvSpPr>
          <p:cNvPr id="732" name="Google Shape;732;p111"/>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9pPr>
          </a:lstStyle>
          <a:p/>
        </p:txBody>
      </p:sp>
      <p:sp>
        <p:nvSpPr>
          <p:cNvPr id="733" name="Google Shape;733;p111"/>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734" name="Google Shape;734;p11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35" name="Google Shape;735;p111"/>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36" name="Google Shape;736;p111"/>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2" name="Shape 842"/>
        <p:cNvGrpSpPr/>
        <p:nvPr/>
      </p:nvGrpSpPr>
      <p:grpSpPr>
        <a:xfrm>
          <a:off x="0" y="0"/>
          <a:ext cx="0" cy="0"/>
          <a:chOff x="0" y="0"/>
          <a:chExt cx="0" cy="0"/>
        </a:xfrm>
      </p:grpSpPr>
      <p:sp>
        <p:nvSpPr>
          <p:cNvPr id="843" name="Google Shape;843;p113"/>
          <p:cNvSpPr txBox="1"/>
          <p:nvPr>
            <p:ph type="title"/>
          </p:nvPr>
        </p:nvSpPr>
        <p:spPr>
          <a:xfrm>
            <a:off x="323528" y="368306"/>
            <a:ext cx="8496900" cy="324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2"/>
              </a:buClr>
              <a:buSzPts val="2000"/>
              <a:buFont typeface="Quattrocento Sans"/>
              <a:buNone/>
              <a:defRPr b="0" i="0" sz="2000" u="none" cap="none" strike="noStrike">
                <a:solidFill>
                  <a:schemeClr val="dk2"/>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44" name="Google Shape;844;p113"/>
          <p:cNvSpPr txBox="1"/>
          <p:nvPr>
            <p:ph idx="1" type="body"/>
          </p:nvPr>
        </p:nvSpPr>
        <p:spPr>
          <a:xfrm>
            <a:off x="323528" y="886763"/>
            <a:ext cx="8496900" cy="38886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100000"/>
              </a:lnSpc>
              <a:spcBef>
                <a:spcPts val="300"/>
              </a:spcBef>
              <a:spcAft>
                <a:spcPts val="0"/>
              </a:spcAft>
              <a:buClr>
                <a:schemeClr val="lt2"/>
              </a:buClr>
              <a:buSzPts val="1400"/>
              <a:buFont typeface="Arial"/>
              <a:buChar char="•"/>
              <a:defRPr b="0" i="0" sz="1400" u="none" cap="none" strike="noStrike">
                <a:solidFill>
                  <a:schemeClr val="dk2"/>
                </a:solidFill>
                <a:latin typeface="Quattrocento Sans"/>
                <a:ea typeface="Quattrocento Sans"/>
                <a:cs typeface="Quattrocento Sans"/>
                <a:sym typeface="Quattrocento Sans"/>
              </a:defRPr>
            </a:lvl1pPr>
            <a:lvl2pPr indent="-304800" lvl="1" marL="914400" marR="0" rtl="0" algn="l">
              <a:lnSpc>
                <a:spcPct val="100000"/>
              </a:lnSpc>
              <a:spcBef>
                <a:spcPts val="900"/>
              </a:spcBef>
              <a:spcAft>
                <a:spcPts val="0"/>
              </a:spcAft>
              <a:buClr>
                <a:schemeClr val="lt2"/>
              </a:buClr>
              <a:buSzPts val="1200"/>
              <a:buFont typeface="Arial"/>
              <a:buChar char="–"/>
              <a:defRPr b="0" i="0" sz="1200" u="none" cap="none" strike="noStrike">
                <a:solidFill>
                  <a:schemeClr val="dk2"/>
                </a:solidFill>
                <a:latin typeface="Quattrocento Sans"/>
                <a:ea typeface="Quattrocento Sans"/>
                <a:cs typeface="Quattrocento Sans"/>
                <a:sym typeface="Quattrocento Sans"/>
              </a:defRPr>
            </a:lvl2pPr>
            <a:lvl3pPr indent="-298450" lvl="2" marL="1371600" marR="0" rtl="0" algn="l">
              <a:lnSpc>
                <a:spcPct val="100000"/>
              </a:lnSpc>
              <a:spcBef>
                <a:spcPts val="900"/>
              </a:spcBef>
              <a:spcAft>
                <a:spcPts val="0"/>
              </a:spcAft>
              <a:buClr>
                <a:schemeClr val="lt2"/>
              </a:buClr>
              <a:buSzPts val="1100"/>
              <a:buFont typeface="Arial"/>
              <a:buChar char="•"/>
              <a:defRPr b="0" i="0" sz="1100" u="none" cap="none" strike="noStrike">
                <a:solidFill>
                  <a:schemeClr val="dk2"/>
                </a:solidFill>
                <a:latin typeface="Quattrocento Sans"/>
                <a:ea typeface="Quattrocento Sans"/>
                <a:cs typeface="Quattrocento Sans"/>
                <a:sym typeface="Quattrocento Sans"/>
              </a:defRPr>
            </a:lvl3pPr>
            <a:lvl4pPr indent="-311150" lvl="3" marL="1828800" marR="0" rtl="0" algn="l">
              <a:lnSpc>
                <a:spcPct val="100000"/>
              </a:lnSpc>
              <a:spcBef>
                <a:spcPts val="900"/>
              </a:spcBef>
              <a:spcAft>
                <a:spcPts val="0"/>
              </a:spcAft>
              <a:buClr>
                <a:schemeClr val="dk2"/>
              </a:buClr>
              <a:buSzPts val="1300"/>
              <a:buFont typeface="Arial"/>
              <a:buChar char="–"/>
              <a:defRPr b="0" i="0" sz="1300" u="none" cap="none" strike="noStrike">
                <a:solidFill>
                  <a:schemeClr val="dk2"/>
                </a:solidFill>
                <a:latin typeface="Avenir"/>
                <a:ea typeface="Avenir"/>
                <a:cs typeface="Avenir"/>
                <a:sym typeface="Avenir"/>
              </a:defRPr>
            </a:lvl4pPr>
            <a:lvl5pPr indent="-311150" lvl="4" marL="2286000" marR="0" rtl="0" algn="l">
              <a:lnSpc>
                <a:spcPct val="100000"/>
              </a:lnSpc>
              <a:spcBef>
                <a:spcPts val="300"/>
              </a:spcBef>
              <a:spcAft>
                <a:spcPts val="0"/>
              </a:spcAft>
              <a:buClr>
                <a:schemeClr val="dk2"/>
              </a:buClr>
              <a:buSzPts val="1300"/>
              <a:buFont typeface="Arial"/>
              <a:buChar char="»"/>
              <a:defRPr b="0" i="0" sz="1300" u="none" cap="none" strike="noStrike">
                <a:solidFill>
                  <a:schemeClr val="dk2"/>
                </a:solidFill>
                <a:latin typeface="Avenir"/>
                <a:ea typeface="Avenir"/>
                <a:cs typeface="Avenir"/>
                <a:sym typeface="Avenir"/>
              </a:defRPr>
            </a:lvl5pPr>
            <a:lvl6pPr indent="-342900" lvl="5" marL="2743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6pPr>
            <a:lvl7pPr indent="-342900" lvl="6" marL="32004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7pPr>
            <a:lvl8pPr indent="-342900" lvl="7" marL="3657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8pPr>
            <a:lvl9pPr indent="-342900" lvl="8" marL="41148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9pPr>
          </a:lstStyle>
          <a:p/>
        </p:txBody>
      </p:sp>
      <p:sp>
        <p:nvSpPr>
          <p:cNvPr id="845" name="Google Shape;845;p113"/>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5" name="Shape 895"/>
        <p:cNvGrpSpPr/>
        <p:nvPr/>
      </p:nvGrpSpPr>
      <p:grpSpPr>
        <a:xfrm>
          <a:off x="0" y="0"/>
          <a:ext cx="0" cy="0"/>
          <a:chOff x="0" y="0"/>
          <a:chExt cx="0" cy="0"/>
        </a:xfrm>
      </p:grpSpPr>
      <p:sp>
        <p:nvSpPr>
          <p:cNvPr id="896" name="Google Shape;896;p115"/>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9pPr>
          </a:lstStyle>
          <a:p/>
        </p:txBody>
      </p:sp>
      <p:sp>
        <p:nvSpPr>
          <p:cNvPr id="897" name="Google Shape;897;p115"/>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898" name="Google Shape;898;p11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99" name="Google Shape;899;p115"/>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00" name="Google Shape;900;p115"/>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6" name="Shape 1006"/>
        <p:cNvGrpSpPr/>
        <p:nvPr/>
      </p:nvGrpSpPr>
      <p:grpSpPr>
        <a:xfrm>
          <a:off x="0" y="0"/>
          <a:ext cx="0" cy="0"/>
          <a:chOff x="0" y="0"/>
          <a:chExt cx="0" cy="0"/>
        </a:xfrm>
      </p:grpSpPr>
      <p:sp>
        <p:nvSpPr>
          <p:cNvPr id="1007" name="Google Shape;1007;p117"/>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9pPr>
          </a:lstStyle>
          <a:p/>
        </p:txBody>
      </p:sp>
      <p:sp>
        <p:nvSpPr>
          <p:cNvPr id="1008" name="Google Shape;1008;p117"/>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09" name="Google Shape;1009;p117"/>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10" name="Google Shape;1010;p117"/>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11" name="Google Shape;1011;p117"/>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7" name="Shape 1117"/>
        <p:cNvGrpSpPr/>
        <p:nvPr/>
      </p:nvGrpSpPr>
      <p:grpSpPr>
        <a:xfrm>
          <a:off x="0" y="0"/>
          <a:ext cx="0" cy="0"/>
          <a:chOff x="0" y="0"/>
          <a:chExt cx="0" cy="0"/>
        </a:xfrm>
      </p:grpSpPr>
      <p:sp>
        <p:nvSpPr>
          <p:cNvPr id="1118" name="Google Shape;1118;g29a729a1cf9_0_159"/>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2000" u="none" cap="none" strike="noStrike">
                <a:solidFill>
                  <a:schemeClr val="dk1"/>
                </a:solidFill>
                <a:latin typeface="Arial"/>
                <a:ea typeface="Arial"/>
                <a:cs typeface="Arial"/>
                <a:sym typeface="Arial"/>
              </a:defRPr>
            </a:lvl1pPr>
            <a:lvl2pPr lvl="1"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2pPr>
            <a:lvl3pPr lvl="2"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3pPr>
            <a:lvl4pPr lvl="3"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4pPr>
            <a:lvl5pPr lvl="4"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5pPr>
            <a:lvl6pPr lvl="5"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6pPr>
            <a:lvl7pPr lvl="6"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7pPr>
            <a:lvl8pPr lvl="7"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8pPr>
            <a:lvl9pPr lvl="8" marR="0" rtl="0" algn="ctr">
              <a:spcBef>
                <a:spcPts val="0"/>
              </a:spcBef>
              <a:spcAft>
                <a:spcPts val="0"/>
              </a:spcAft>
              <a:buSzPts val="1100"/>
              <a:buNone/>
              <a:defRPr b="0" i="0" sz="3300" u="none" cap="none" strike="noStrike">
                <a:solidFill>
                  <a:schemeClr val="dk1"/>
                </a:solidFill>
                <a:latin typeface="Calibri"/>
                <a:ea typeface="Calibri"/>
                <a:cs typeface="Calibri"/>
                <a:sym typeface="Calibri"/>
              </a:defRPr>
            </a:lvl9pPr>
          </a:lstStyle>
          <a:p/>
        </p:txBody>
      </p:sp>
      <p:sp>
        <p:nvSpPr>
          <p:cNvPr id="1119" name="Google Shape;1119;g29a729a1cf9_0_159"/>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120" name="Google Shape;1120;g29a729a1cf9_0_15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21" name="Google Shape;1121;g29a729a1cf9_0_159"/>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22" name="Google Shape;1122;g29a729a1cf9_0_159"/>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0.xml"/><Relationship Id="rId3" Type="http://schemas.openxmlformats.org/officeDocument/2006/relationships/slide" Target="/ppt/slides/slide11.xml"/><Relationship Id="rId4" Type="http://schemas.openxmlformats.org/officeDocument/2006/relationships/slide" Target="/ppt/slides/slide12.xml"/><Relationship Id="rId9" Type="http://schemas.openxmlformats.org/officeDocument/2006/relationships/slide" Target="/ppt/slides/slide38.xml"/><Relationship Id="rId5" Type="http://schemas.openxmlformats.org/officeDocument/2006/relationships/slide" Target="/ppt/slides/slide14.xml"/><Relationship Id="rId6" Type="http://schemas.openxmlformats.org/officeDocument/2006/relationships/slide" Target="/ppt/slides/slide15.xml"/><Relationship Id="rId7" Type="http://schemas.openxmlformats.org/officeDocument/2006/relationships/slide" Target="/ppt/slides/slide29.xml"/><Relationship Id="rId8" Type="http://schemas.openxmlformats.org/officeDocument/2006/relationships/slide" Target="/ppt/slides/slide37.xml"/><Relationship Id="rId11" Type="http://schemas.openxmlformats.org/officeDocument/2006/relationships/slide" Target="/ppt/slides/slide41.xml"/><Relationship Id="rId10" Type="http://schemas.openxmlformats.org/officeDocument/2006/relationships/slide" Target="/ppt/slides/slide39.xml"/><Relationship Id="rId12" Type="http://schemas.openxmlformats.org/officeDocument/2006/relationships/slide" Target="/ppt/slides/slide1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0.xml"/><Relationship Id="rId3" Type="http://schemas.openxmlformats.org/officeDocument/2006/relationships/image" Target="../media/image15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1.xml"/><Relationship Id="rId3" Type="http://schemas.openxmlformats.org/officeDocument/2006/relationships/image" Target="../media/image15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2.xml"/><Relationship Id="rId3" Type="http://schemas.openxmlformats.org/officeDocument/2006/relationships/image" Target="../media/image15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3.xml"/><Relationship Id="rId3" Type="http://schemas.openxmlformats.org/officeDocument/2006/relationships/image" Target="../media/image15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4.xml"/><Relationship Id="rId3" Type="http://schemas.openxmlformats.org/officeDocument/2006/relationships/image" Target="../media/image15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5.xml"/><Relationship Id="rId3" Type="http://schemas.openxmlformats.org/officeDocument/2006/relationships/image" Target="../media/image156.png"/><Relationship Id="rId4" Type="http://schemas.openxmlformats.org/officeDocument/2006/relationships/image" Target="../media/image16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6.xml"/><Relationship Id="rId3" Type="http://schemas.openxmlformats.org/officeDocument/2006/relationships/image" Target="../media/image156.png"/><Relationship Id="rId4" Type="http://schemas.openxmlformats.org/officeDocument/2006/relationships/image" Target="../media/image14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7.xml"/><Relationship Id="rId3" Type="http://schemas.openxmlformats.org/officeDocument/2006/relationships/comments" Target="../comments/comment46.xml"/><Relationship Id="rId4" Type="http://schemas.openxmlformats.org/officeDocument/2006/relationships/image" Target="../media/image156.png"/><Relationship Id="rId5" Type="http://schemas.openxmlformats.org/officeDocument/2006/relationships/image" Target="../media/image17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8.xml"/><Relationship Id="rId3" Type="http://schemas.openxmlformats.org/officeDocument/2006/relationships/image" Target="../media/image156.png"/><Relationship Id="rId4" Type="http://schemas.openxmlformats.org/officeDocument/2006/relationships/image" Target="../media/image15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9.xml"/><Relationship Id="rId3" Type="http://schemas.openxmlformats.org/officeDocument/2006/relationships/image" Target="../media/image156.png"/><Relationship Id="rId4" Type="http://schemas.openxmlformats.org/officeDocument/2006/relationships/image" Target="../media/image1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xml"/><Relationship Id="rId3" Type="http://schemas.openxmlformats.org/officeDocument/2006/relationships/image" Target="../media/image45.g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10.xml"/><Relationship Id="rId3" Type="http://schemas.openxmlformats.org/officeDocument/2006/relationships/image" Target="../media/image16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11.xml"/><Relationship Id="rId3" Type="http://schemas.openxmlformats.org/officeDocument/2006/relationships/image" Target="../media/image16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12.xml"/><Relationship Id="rId3" Type="http://schemas.openxmlformats.org/officeDocument/2006/relationships/image" Target="../media/image15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13.xml"/><Relationship Id="rId3" Type="http://schemas.openxmlformats.org/officeDocument/2006/relationships/image" Target="../media/image15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4.xml"/><Relationship Id="rId3" Type="http://schemas.openxmlformats.org/officeDocument/2006/relationships/image" Target="../media/image16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6.xml"/><Relationship Id="rId3" Type="http://schemas.openxmlformats.org/officeDocument/2006/relationships/image" Target="../media/image169.png"/><Relationship Id="rId4" Type="http://schemas.openxmlformats.org/officeDocument/2006/relationships/image" Target="../media/image166.png"/><Relationship Id="rId5" Type="http://schemas.openxmlformats.org/officeDocument/2006/relationships/image" Target="../media/image16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7.xml"/><Relationship Id="rId3" Type="http://schemas.openxmlformats.org/officeDocument/2006/relationships/image" Target="../media/image167.png"/><Relationship Id="rId4" Type="http://schemas.openxmlformats.org/officeDocument/2006/relationships/image" Target="../media/image173.png"/><Relationship Id="rId5" Type="http://schemas.openxmlformats.org/officeDocument/2006/relationships/image" Target="../media/image16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8.xml"/><Relationship Id="rId3" Type="http://schemas.openxmlformats.org/officeDocument/2006/relationships/image" Target="../media/image163.png"/><Relationship Id="rId4" Type="http://schemas.openxmlformats.org/officeDocument/2006/relationships/image" Target="../media/image171.png"/><Relationship Id="rId5" Type="http://schemas.openxmlformats.org/officeDocument/2006/relationships/image" Target="../media/image16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9.xml"/><Relationship Id="rId3" Type="http://schemas.openxmlformats.org/officeDocument/2006/relationships/comments" Target="../comments/comment47.xml"/><Relationship Id="rId4" Type="http://schemas.openxmlformats.org/officeDocument/2006/relationships/hyperlink" Target="https://learn.microsoft.com/en-us/microsoftteams/create-a-phone-system-auto-attendant?tabs=general-info#steps-to-create-an-auto-attendant" TargetMode="External"/><Relationship Id="rId9" Type="http://schemas.openxmlformats.org/officeDocument/2006/relationships/hyperlink" Target="https://learn.microsoft.com/en-us/microsoftteams/create-a-phone-system-call-queue?tabs=general-info#steps-to-create-a-call-queue" TargetMode="External"/><Relationship Id="rId5" Type="http://schemas.openxmlformats.org/officeDocument/2006/relationships/hyperlink" Target="https://learn.microsoft.com/en-us/microsoftteams/create-a-phone-system-auto-attendant?tabs=general-info#steps-to-create-an-auto-attendant" TargetMode="External"/><Relationship Id="rId6" Type="http://schemas.openxmlformats.org/officeDocument/2006/relationships/hyperlink" Target="https://learn.microsoft.com/en-us/microsoftteams/create-a-phone-system-auto-attendant?tabs=general-info#steps-to-create-an-auto-attendant" TargetMode="External"/><Relationship Id="rId7" Type="http://schemas.openxmlformats.org/officeDocument/2006/relationships/hyperlink" Target="https://learn.microsoft.com/en-us/microsoftteams/create-a-phone-system-call-queue?tabs=general-info#steps-to-create-a-call-queue" TargetMode="External"/><Relationship Id="rId8" Type="http://schemas.openxmlformats.org/officeDocument/2006/relationships/hyperlink" Target="https://learn.microsoft.com/en-us/microsoftteams/create-a-phone-system-call-queue?tabs=general-info#steps-to-create-a-call-queu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xml"/><Relationship Id="rId3" Type="http://schemas.openxmlformats.org/officeDocument/2006/relationships/image" Target="../media/image38.gi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1.xml"/><Relationship Id="rId3" Type="http://schemas.openxmlformats.org/officeDocument/2006/relationships/image" Target="../media/image179.png"/><Relationship Id="rId4" Type="http://schemas.openxmlformats.org/officeDocument/2006/relationships/image" Target="../media/image16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2.xml"/><Relationship Id="rId3" Type="http://schemas.openxmlformats.org/officeDocument/2006/relationships/image" Target="../media/image172.png"/><Relationship Id="rId4" Type="http://schemas.openxmlformats.org/officeDocument/2006/relationships/image" Target="../media/image17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3.xml"/><Relationship Id="rId3" Type="http://schemas.openxmlformats.org/officeDocument/2006/relationships/image" Target="../media/image178.png"/><Relationship Id="rId4" Type="http://schemas.openxmlformats.org/officeDocument/2006/relationships/image" Target="../media/image17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18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4.xml"/><Relationship Id="rId3" Type="http://schemas.openxmlformats.org/officeDocument/2006/relationships/comments" Target="../comments/comment2.xml"/><Relationship Id="rId4" Type="http://schemas.openxmlformats.org/officeDocument/2006/relationships/hyperlink" Target="https://docs.google.com/document/d/1JtCeYWTT-8XIGGYyttLR4uTSSJ-o22Zi5l8uLmzMViI/export?format=pdf" TargetMode="External"/><Relationship Id="rId9" Type="http://schemas.openxmlformats.org/officeDocument/2006/relationships/image" Target="../media/image63.png"/><Relationship Id="rId5" Type="http://schemas.openxmlformats.org/officeDocument/2006/relationships/image" Target="../media/image40.png"/><Relationship Id="rId6" Type="http://schemas.openxmlformats.org/officeDocument/2006/relationships/image" Target="../media/image37.png"/><Relationship Id="rId7" Type="http://schemas.openxmlformats.org/officeDocument/2006/relationships/image" Target="../media/image43.png"/><Relationship Id="rId8"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5.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6.xml"/><Relationship Id="rId3" Type="http://schemas.openxmlformats.org/officeDocument/2006/relationships/comments" Target="../comments/comment3.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7.xml"/><Relationship Id="rId3" Type="http://schemas.openxmlformats.org/officeDocument/2006/relationships/comments" Target="../comments/comment4.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8.xml"/><Relationship Id="rId3" Type="http://schemas.openxmlformats.org/officeDocument/2006/relationships/comments" Target="../comments/comment5.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9.xml"/><Relationship Id="rId3" Type="http://schemas.openxmlformats.org/officeDocument/2006/relationships/comments" Target="../comments/comment6.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slide" Target="/ppt/slides/slide5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0.xml"/><Relationship Id="rId3" Type="http://schemas.openxmlformats.org/officeDocument/2006/relationships/comments" Target="../comments/comment7.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1.xml"/><Relationship Id="rId3" Type="http://schemas.openxmlformats.org/officeDocument/2006/relationships/comments" Target="../comments/comment8.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2.xml"/><Relationship Id="rId3" Type="http://schemas.openxmlformats.org/officeDocument/2006/relationships/comments" Target="../comments/comment9.xml"/><Relationship Id="rId4" Type="http://schemas.openxmlformats.org/officeDocument/2006/relationships/slide" Target="/ppt/slides/slide5.xml"/><Relationship Id="rId5"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3.xml"/><Relationship Id="rId3" Type="http://schemas.openxmlformats.org/officeDocument/2006/relationships/comments" Target="../comments/comment10.xml"/><Relationship Id="rId4" Type="http://schemas.openxmlformats.org/officeDocument/2006/relationships/image" Target="../media/image68.png"/><Relationship Id="rId5"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4.xml"/><Relationship Id="rId3" Type="http://schemas.openxmlformats.org/officeDocument/2006/relationships/comments" Target="../comments/commen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5.xml"/><Relationship Id="rId3" Type="http://schemas.openxmlformats.org/officeDocument/2006/relationships/comments" Target="../comments/comment1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6.xml"/><Relationship Id="rId3" Type="http://schemas.openxmlformats.org/officeDocument/2006/relationships/comments" Target="../comments/comment13.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comments" Target="../comments/comment14.xml"/><Relationship Id="rId4" Type="http://schemas.openxmlformats.org/officeDocument/2006/relationships/image" Target="../media/image70.png"/><Relationship Id="rId5"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9.xml"/><Relationship Id="rId3" Type="http://schemas.openxmlformats.org/officeDocument/2006/relationships/comments" Target="../comments/comment15.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1.xml"/><Relationship Id="rId3" Type="http://schemas.openxmlformats.org/officeDocument/2006/relationships/comments" Target="../comments/comment16.xml"/><Relationship Id="rId4" Type="http://schemas.openxmlformats.org/officeDocument/2006/relationships/image" Target="../media/image71.png"/><Relationship Id="rId5"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2.xml"/><Relationship Id="rId3" Type="http://schemas.openxmlformats.org/officeDocument/2006/relationships/hyperlink" Target="https://docs.google.com/document/d/1JtCeYWTT-8XIGGYyttLR4uTSSJ-o22Zi5l8uLmzMViI/export?format=pdf" TargetMode="External"/><Relationship Id="rId4"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43.png"/><Relationship Id="rId7" Type="http://schemas.openxmlformats.org/officeDocument/2006/relationships/image" Target="../media/image51.png"/><Relationship Id="rId8"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5.xml"/><Relationship Id="rId3"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6.xml"/><Relationship Id="rId3" Type="http://schemas.openxmlformats.org/officeDocument/2006/relationships/comments" Target="../comments/comment17.xml"/><Relationship Id="rId4" Type="http://schemas.openxmlformats.org/officeDocument/2006/relationships/image" Target="../media/image79.png"/><Relationship Id="rId5" Type="http://schemas.openxmlformats.org/officeDocument/2006/relationships/image" Target="../media/image8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7.xml"/><Relationship Id="rId3" Type="http://schemas.openxmlformats.org/officeDocument/2006/relationships/image" Target="../media/image82.png"/><Relationship Id="rId4" Type="http://schemas.openxmlformats.org/officeDocument/2006/relationships/image" Target="../media/image85.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8.xml"/><Relationship Id="rId3" Type="http://schemas.openxmlformats.org/officeDocument/2006/relationships/image" Target="../media/image81.png"/><Relationship Id="rId4" Type="http://schemas.openxmlformats.org/officeDocument/2006/relationships/image" Target="../media/image86.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9.xml"/><Relationship Id="rId3" Type="http://schemas.openxmlformats.org/officeDocument/2006/relationships/image" Target="../media/image90.png"/><Relationship Id="rId4" Type="http://schemas.openxmlformats.org/officeDocument/2006/relationships/image" Target="../media/image74.png"/><Relationship Id="rId5"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0.xml"/><Relationship Id="rId3" Type="http://schemas.openxmlformats.org/officeDocument/2006/relationships/comments" Target="../comments/comment18.xml"/><Relationship Id="rId4" Type="http://schemas.openxmlformats.org/officeDocument/2006/relationships/hyperlink" Target="https://docs.google.com/document/d/1VOxqVI6ZrjSHr5B5N2XSAAi2MQ-5vW8r/edit?usp=share_link&amp;ouid=115221506092529085960&amp;rtpof=true&amp;sd=true" TargetMode="External"/><Relationship Id="rId5" Type="http://schemas.openxmlformats.org/officeDocument/2006/relationships/image" Target="../media/image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42.xml"/><Relationship Id="rId3" Type="http://schemas.openxmlformats.org/officeDocument/2006/relationships/comments" Target="../comments/comment19.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43.xml"/><Relationship Id="rId3" Type="http://schemas.openxmlformats.org/officeDocument/2006/relationships/comments" Target="../comments/comment20.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44.xml"/><Relationship Id="rId3" Type="http://schemas.openxmlformats.org/officeDocument/2006/relationships/comments" Target="../comments/comment21.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45.xml"/><Relationship Id="rId3" Type="http://schemas.openxmlformats.org/officeDocument/2006/relationships/comments" Target="../comments/comment22.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46.xml"/><Relationship Id="rId3" Type="http://schemas.openxmlformats.org/officeDocument/2006/relationships/comments" Target="../comments/comment23.xml"/><Relationship Id="rId4" Type="http://schemas.openxmlformats.org/officeDocument/2006/relationships/hyperlink" Target="https://docs.google.com/presentation/d/1cDWt8i6tlT8qqalMAxTZptbciEzP8ttGKyZxEOgcM60/edit#slide=id.g188cc849315_0_492" TargetMode="External"/><Relationship Id="rId5" Type="http://schemas.openxmlformats.org/officeDocument/2006/relationships/hyperlink" Target="https://docs.google.com/presentation/d/1cDWt8i6tlT8qqalMAxTZptbciEzP8ttGKyZxEOgcM60/edit#slide=id.g188cc849315_0_654" TargetMode="External"/><Relationship Id="rId6" Type="http://schemas.openxmlformats.org/officeDocument/2006/relationships/image" Target="../media/image95.png"/><Relationship Id="rId7" Type="http://schemas.openxmlformats.org/officeDocument/2006/relationships/image" Target="../media/image9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47.xml"/><Relationship Id="rId3"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48.xml"/><Relationship Id="rId3" Type="http://schemas.openxmlformats.org/officeDocument/2006/relationships/comments" Target="../comments/comment24.xml"/><Relationship Id="rId4" Type="http://schemas.openxmlformats.org/officeDocument/2006/relationships/image" Target="../media/image135.png"/><Relationship Id="rId5" Type="http://schemas.openxmlformats.org/officeDocument/2006/relationships/image" Target="../media/image94.png"/><Relationship Id="rId6" Type="http://schemas.openxmlformats.org/officeDocument/2006/relationships/image" Target="../media/image96.png"/><Relationship Id="rId7" Type="http://schemas.openxmlformats.org/officeDocument/2006/relationships/image" Target="../media/image1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49.xml"/><Relationship Id="rId3" Type="http://schemas.openxmlformats.org/officeDocument/2006/relationships/comments" Target="../comments/comment25.xml"/><Relationship Id="rId4" Type="http://schemas.openxmlformats.org/officeDocument/2006/relationships/image" Target="../media/image101.png"/><Relationship Id="rId5"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xml"/><Relationship Id="rId3" Type="http://schemas.openxmlformats.org/officeDocument/2006/relationships/image" Target="../media/image4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50.xml"/><Relationship Id="rId3" Type="http://schemas.openxmlformats.org/officeDocument/2006/relationships/comments" Target="../comments/comment26.xml"/><Relationship Id="rId4" Type="http://schemas.openxmlformats.org/officeDocument/2006/relationships/image" Target="../media/image93.png"/><Relationship Id="rId5" Type="http://schemas.openxmlformats.org/officeDocument/2006/relationships/image" Target="../media/image9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51.xml"/><Relationship Id="rId3" Type="http://schemas.openxmlformats.org/officeDocument/2006/relationships/image" Target="../media/image9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52.xml"/><Relationship Id="rId3" Type="http://schemas.openxmlformats.org/officeDocument/2006/relationships/image" Target="../media/image9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comments" Target="../comments/comment27.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comments" Target="../comments/comment28.xml"/><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comments" Target="../comments/commen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comments" Target="../comments/commen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1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comments" Target="../comments/comment31.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6.xml"/><Relationship Id="rId3" Type="http://schemas.openxmlformats.org/officeDocument/2006/relationships/hyperlink" Target="https://docs.google.com/document/d/1JtCeYWTT-8XIGGYyttLR4uTSSJ-o22Zi5l8uLmzMViI/export?format=pdf" TargetMode="External"/><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comments" Target="../comments/comment32.x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comments" Target="../comments/comment33.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10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10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hyperlink" Target="https://answers.b3networks.com/kb/en/article/general-settings-2427682#public-holiday" TargetMode="External"/><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10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6.xml"/><Relationship Id="rId3" Type="http://schemas.openxmlformats.org/officeDocument/2006/relationships/image" Target="../media/image102.png"/><Relationship Id="rId4" Type="http://schemas.openxmlformats.org/officeDocument/2006/relationships/image" Target="../media/image107.png"/><Relationship Id="rId5" Type="http://schemas.openxmlformats.org/officeDocument/2006/relationships/image" Target="../media/image1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68.xml"/><Relationship Id="rId3" Type="http://schemas.openxmlformats.org/officeDocument/2006/relationships/slide" Target="/ppt/slides/slide85.xml"/><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69.xml"/><Relationship Id="rId3" Type="http://schemas.openxmlformats.org/officeDocument/2006/relationships/image" Target="../media/image1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70.xml"/><Relationship Id="rId3" Type="http://schemas.openxmlformats.org/officeDocument/2006/relationships/comments" Target="../comments/comment34.xml"/><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71.xml"/><Relationship Id="rId3" Type="http://schemas.openxmlformats.org/officeDocument/2006/relationships/image" Target="../media/image1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72.xml"/><Relationship Id="rId3" Type="http://schemas.openxmlformats.org/officeDocument/2006/relationships/comments" Target="../comments/comment35.xml"/><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73.xml"/><Relationship Id="rId3" Type="http://schemas.openxmlformats.org/officeDocument/2006/relationships/comments" Target="../comments/comment36.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4.xml"/><Relationship Id="rId3" Type="http://schemas.openxmlformats.org/officeDocument/2006/relationships/comments" Target="../comments/comment37.xml"/><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5.xml"/><Relationship Id="rId3" Type="http://schemas.openxmlformats.org/officeDocument/2006/relationships/comments" Target="../comments/comment38.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6.xml"/><Relationship Id="rId3" Type="http://schemas.openxmlformats.org/officeDocument/2006/relationships/comments" Target="../comments/comment39.xml"/><Relationship Id="rId4" Type="http://schemas.openxmlformats.org/officeDocument/2006/relationships/image" Target="../media/image120.png"/><Relationship Id="rId5" Type="http://schemas.openxmlformats.org/officeDocument/2006/relationships/image" Target="../media/image117.png"/><Relationship Id="rId6" Type="http://schemas.openxmlformats.org/officeDocument/2006/relationships/image" Target="../media/image12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7.xml"/><Relationship Id="rId3" Type="http://schemas.openxmlformats.org/officeDocument/2006/relationships/comments" Target="../comments/comment40.xml"/><Relationship Id="rId4" Type="http://schemas.openxmlformats.org/officeDocument/2006/relationships/image" Target="../media/image119.png"/><Relationship Id="rId5" Type="http://schemas.openxmlformats.org/officeDocument/2006/relationships/image" Target="../media/image117.png"/><Relationship Id="rId6" Type="http://schemas.openxmlformats.org/officeDocument/2006/relationships/image" Target="../media/image12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8.xml"/><Relationship Id="rId3" Type="http://schemas.openxmlformats.org/officeDocument/2006/relationships/comments" Target="../comments/comment41.xml"/><Relationship Id="rId4" Type="http://schemas.openxmlformats.org/officeDocument/2006/relationships/image" Target="../media/image119.png"/><Relationship Id="rId5" Type="http://schemas.openxmlformats.org/officeDocument/2006/relationships/image" Target="../media/image117.png"/><Relationship Id="rId6" Type="http://schemas.openxmlformats.org/officeDocument/2006/relationships/image" Target="../media/image127.png"/><Relationship Id="rId7" Type="http://schemas.openxmlformats.org/officeDocument/2006/relationships/image" Target="../media/image12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79.xml"/><Relationship Id="rId3" Type="http://schemas.openxmlformats.org/officeDocument/2006/relationships/image" Target="../media/image1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80.xml"/><Relationship Id="rId3" Type="http://schemas.openxmlformats.org/officeDocument/2006/relationships/comments" Target="../comments/comment42.xml"/><Relationship Id="rId4" Type="http://schemas.openxmlformats.org/officeDocument/2006/relationships/image" Target="../media/image141.png"/><Relationship Id="rId5" Type="http://schemas.openxmlformats.org/officeDocument/2006/relationships/image" Target="../media/image133.png"/><Relationship Id="rId6" Type="http://schemas.openxmlformats.org/officeDocument/2006/relationships/image" Target="../media/image13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81.xml"/><Relationship Id="rId3" Type="http://schemas.openxmlformats.org/officeDocument/2006/relationships/comments" Target="../comments/comment43.xml"/><Relationship Id="rId4" Type="http://schemas.openxmlformats.org/officeDocument/2006/relationships/image" Target="../media/image12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2.xml"/><Relationship Id="rId3" Type="http://schemas.openxmlformats.org/officeDocument/2006/relationships/comments" Target="../comments/comment44.xml"/><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3.xml"/><Relationship Id="rId3" Type="http://schemas.openxmlformats.org/officeDocument/2006/relationships/comments" Target="../comments/comment45.xml"/><Relationship Id="rId4" Type="http://schemas.openxmlformats.org/officeDocument/2006/relationships/image" Target="../media/image13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4.xml"/><Relationship Id="rId3" Type="http://schemas.openxmlformats.org/officeDocument/2006/relationships/image" Target="../media/image126.png"/><Relationship Id="rId4" Type="http://schemas.openxmlformats.org/officeDocument/2006/relationships/image" Target="../media/image12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5.xml"/><Relationship Id="rId3" Type="http://schemas.openxmlformats.org/officeDocument/2006/relationships/image" Target="../media/image136.png"/><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6.xml"/><Relationship Id="rId3" Type="http://schemas.openxmlformats.org/officeDocument/2006/relationships/slide" Target="/ppt/slides/slide105.xml"/><Relationship Id="rId4" Type="http://schemas.openxmlformats.org/officeDocument/2006/relationships/image" Target="../media/image147.png"/><Relationship Id="rId5" Type="http://schemas.openxmlformats.org/officeDocument/2006/relationships/image" Target="../media/image138.png"/><Relationship Id="rId6" Type="http://schemas.openxmlformats.org/officeDocument/2006/relationships/image" Target="../media/image146.png"/><Relationship Id="rId7" Type="http://schemas.openxmlformats.org/officeDocument/2006/relationships/image" Target="../media/image145.png"/><Relationship Id="rId8" Type="http://schemas.openxmlformats.org/officeDocument/2006/relationships/image" Target="../media/image14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7.xml"/><Relationship Id="rId3" Type="http://schemas.openxmlformats.org/officeDocument/2006/relationships/image" Target="../media/image14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8.xml"/><Relationship Id="rId3" Type="http://schemas.openxmlformats.org/officeDocument/2006/relationships/image" Target="../media/image143.png"/><Relationship Id="rId4" Type="http://schemas.openxmlformats.org/officeDocument/2006/relationships/image" Target="../media/image14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9.xml"/><Relationship Id="rId3" Type="http://schemas.openxmlformats.org/officeDocument/2006/relationships/image" Target="../media/image1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0.xml"/><Relationship Id="rId3" Type="http://schemas.openxmlformats.org/officeDocument/2006/relationships/image" Target="../media/image13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1.xml"/><Relationship Id="rId3" Type="http://schemas.openxmlformats.org/officeDocument/2006/relationships/image" Target="../media/image14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2.xml"/><Relationship Id="rId3" Type="http://schemas.openxmlformats.org/officeDocument/2006/relationships/image" Target="../media/image15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3.xml"/><Relationship Id="rId3" Type="http://schemas.openxmlformats.org/officeDocument/2006/relationships/image" Target="../media/image15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97.xml"/><Relationship Id="rId3" Type="http://schemas.openxmlformats.org/officeDocument/2006/relationships/image" Target="../media/image150.png"/><Relationship Id="rId4" Type="http://schemas.openxmlformats.org/officeDocument/2006/relationships/image" Target="../media/image15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8.xml"/><Relationship Id="rId3" Type="http://schemas.openxmlformats.org/officeDocument/2006/relationships/image" Target="../media/image15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99.xml"/><Relationship Id="rId3"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
          <p:cNvSpPr txBox="1"/>
          <p:nvPr/>
        </p:nvSpPr>
        <p:spPr>
          <a:xfrm>
            <a:off x="479963" y="1643619"/>
            <a:ext cx="4383600" cy="17445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900"/>
              <a:buFont typeface="Arial"/>
              <a:buNone/>
            </a:pPr>
            <a:r>
              <a:rPr b="1" i="0" lang="en" sz="2900" u="none" cap="none" strike="noStrike">
                <a:solidFill>
                  <a:srgbClr val="0C1513"/>
                </a:solidFill>
                <a:latin typeface="Verdana"/>
                <a:ea typeface="Verdana"/>
                <a:cs typeface="Verdana"/>
                <a:sym typeface="Verdana"/>
              </a:rPr>
              <a:t>Microsoft Teams Direct Routing</a:t>
            </a:r>
            <a:endParaRPr b="1" i="0" sz="2900" u="none" cap="none" strike="noStrike">
              <a:solidFill>
                <a:srgbClr val="0C1513"/>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Option 1: Full Automation</a:t>
            </a:r>
            <a:br>
              <a:rPr b="1" i="0" lang="en" sz="1300" u="none" cap="none" strike="noStrike">
                <a:solidFill>
                  <a:srgbClr val="0096B3"/>
                </a:solidFill>
                <a:latin typeface="Calibri"/>
                <a:ea typeface="Calibri"/>
                <a:cs typeface="Calibri"/>
                <a:sym typeface="Calibri"/>
              </a:rPr>
            </a:br>
            <a:endParaRPr b="1" i="0" sz="1300" u="none" cap="none" strike="noStrike">
              <a:solidFill>
                <a:srgbClr val="0096B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C1513"/>
                </a:solidFill>
                <a:latin typeface="Verdana"/>
                <a:ea typeface="Verdana"/>
                <a:cs typeface="Verdana"/>
                <a:sym typeface="Verdana"/>
              </a:rPr>
              <a:t>- Admin Guide -</a:t>
            </a:r>
            <a:endParaRPr b="0" i="0" sz="1200" u="none" cap="none" strike="noStrike">
              <a:solidFill>
                <a:srgbClr val="0C1513"/>
              </a:solidFill>
              <a:latin typeface="Verdana"/>
              <a:ea typeface="Verdana"/>
              <a:cs typeface="Verdana"/>
              <a:sym typeface="Verdana"/>
            </a:endParaRPr>
          </a:p>
        </p:txBody>
      </p:sp>
      <p:sp>
        <p:nvSpPr>
          <p:cNvPr id="1233" name="Google Shape;1233;p1"/>
          <p:cNvSpPr txBox="1"/>
          <p:nvPr/>
        </p:nvSpPr>
        <p:spPr>
          <a:xfrm>
            <a:off x="479963" y="3575781"/>
            <a:ext cx="27438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500"/>
              <a:buFont typeface="Arial"/>
              <a:buNone/>
            </a:pPr>
            <a:r>
              <a:rPr lang="en" sz="1500">
                <a:solidFill>
                  <a:schemeClr val="dk1"/>
                </a:solidFill>
                <a:latin typeface="Calibri"/>
                <a:ea typeface="Calibri"/>
                <a:cs typeface="Calibri"/>
                <a:sym typeface="Calibri"/>
              </a:rPr>
              <a:t>March, 2024</a:t>
            </a:r>
            <a:endParaRPr b="0" i="0" sz="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9"/>
          <p:cNvSpPr txBox="1"/>
          <p:nvPr/>
        </p:nvSpPr>
        <p:spPr>
          <a:xfrm>
            <a:off x="740100" y="861975"/>
            <a:ext cx="7663800" cy="4434000"/>
          </a:xfrm>
          <a:prstGeom prst="rect">
            <a:avLst/>
          </a:prstGeom>
          <a:noFill/>
          <a:ln>
            <a:noFill/>
          </a:ln>
        </p:spPr>
        <p:txBody>
          <a:bodyPr anchorCtr="0" anchor="ctr" bIns="91425" lIns="91425" spcFirstLastPara="1" rIns="91425" wrap="square" tIns="91425">
            <a:noAutofit/>
          </a:bodyPr>
          <a:lstStyle/>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3">
                  <a:extLst>
                    <a:ext uri="{A12FA001-AC4F-418D-AE19-62706E023703}">
                      <ahyp:hlinkClr val="tx"/>
                    </a:ext>
                  </a:extLst>
                </a:hlinkClick>
              </a:rPr>
              <a:t>Provision CPaaS Phone System Licenses and assign them to Users</a:t>
            </a:r>
            <a:endParaRPr b="0" i="0" sz="1600" u="sng" cap="none" strike="noStrike">
              <a:solidFill>
                <a:srgbClr val="3FAFFF"/>
              </a:solidFill>
              <a:latin typeface="Calibri"/>
              <a:ea typeface="Calibri"/>
              <a:cs typeface="Calibri"/>
              <a:sym typeface="Calibri"/>
            </a:endParaRPr>
          </a:p>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4">
                  <a:extLst>
                    <a:ext uri="{A12FA001-AC4F-418D-AE19-62706E023703}">
                      <ahyp:hlinkClr val="tx"/>
                    </a:ext>
                  </a:extLst>
                </a:hlinkClick>
              </a:rPr>
              <a:t>Give CPaaS consent privilege</a:t>
            </a:r>
            <a:endParaRPr b="0" i="0" sz="1600" u="sng" cap="none" strike="noStrike">
              <a:solidFill>
                <a:srgbClr val="3FAFFF"/>
              </a:solidFill>
              <a:latin typeface="Calibri"/>
              <a:ea typeface="Calibri"/>
              <a:cs typeface="Calibri"/>
              <a:sym typeface="Calibri"/>
            </a:endParaRPr>
          </a:p>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5">
                  <a:extLst>
                    <a:ext uri="{A12FA001-AC4F-418D-AE19-62706E023703}">
                      <ahyp:hlinkClr val="tx"/>
                    </a:ext>
                  </a:extLst>
                </a:hlinkClick>
              </a:rPr>
              <a:t>Enable and verify SBC/FQDN domain</a:t>
            </a:r>
            <a:endParaRPr b="0" i="0" sz="1600" u="sng" cap="none" strike="noStrike">
              <a:solidFill>
                <a:srgbClr val="3FAFFF"/>
              </a:solidFill>
              <a:latin typeface="Calibri"/>
              <a:ea typeface="Calibri"/>
              <a:cs typeface="Calibri"/>
              <a:sym typeface="Calibri"/>
            </a:endParaRPr>
          </a:p>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6">
                  <a:extLst>
                    <a:ext uri="{A12FA001-AC4F-418D-AE19-62706E023703}">
                      <ahyp:hlinkClr val="tx"/>
                    </a:ext>
                  </a:extLst>
                </a:hlinkClick>
              </a:rPr>
              <a:t>Assign CPaaS Addon License to Users</a:t>
            </a:r>
            <a:endParaRPr b="0" i="0" sz="1600" u="sng" cap="none" strike="noStrike">
              <a:solidFill>
                <a:srgbClr val="3FAFFF"/>
              </a:solidFill>
              <a:latin typeface="Calibri"/>
              <a:ea typeface="Calibri"/>
              <a:cs typeface="Calibri"/>
              <a:sym typeface="Calibri"/>
            </a:endParaRPr>
          </a:p>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7">
                  <a:extLst>
                    <a:ext uri="{A12FA001-AC4F-418D-AE19-62706E023703}">
                      <ahyp:hlinkClr val="tx"/>
                    </a:ext>
                  </a:extLst>
                </a:hlinkClick>
              </a:rPr>
              <a:t>Activate Microsoft Teams subscription</a:t>
            </a:r>
            <a:endParaRPr b="0" i="0" sz="1600" u="sng" cap="none" strike="noStrike">
              <a:solidFill>
                <a:srgbClr val="3FAFFF"/>
              </a:solidFill>
              <a:latin typeface="Calibri"/>
              <a:ea typeface="Calibri"/>
              <a:cs typeface="Calibri"/>
              <a:sym typeface="Calibri"/>
            </a:endParaRPr>
          </a:p>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8">
                  <a:extLst>
                    <a:ext uri="{A12FA001-AC4F-418D-AE19-62706E023703}">
                      <ahyp:hlinkClr val="tx"/>
                    </a:ext>
                  </a:extLst>
                </a:hlinkClick>
              </a:rPr>
              <a:t>Provision CPaaS numbers to your Microsoft</a:t>
            </a:r>
            <a:endParaRPr b="0" i="0" sz="1600" u="sng" cap="none" strike="noStrike">
              <a:solidFill>
                <a:srgbClr val="3FAFFF"/>
              </a:solidFill>
              <a:latin typeface="Calibri"/>
              <a:ea typeface="Calibri"/>
              <a:cs typeface="Calibri"/>
              <a:sym typeface="Calibri"/>
            </a:endParaRPr>
          </a:p>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9">
                  <a:extLst>
                    <a:ext uri="{A12FA001-AC4F-418D-AE19-62706E023703}">
                      <ahyp:hlinkClr val="tx"/>
                    </a:ext>
                  </a:extLst>
                </a:hlinkClick>
              </a:rPr>
              <a:t>Link MS Teams users with proper CPaaS extensions</a:t>
            </a:r>
            <a:endParaRPr b="0" i="0" sz="1600" u="sng" cap="none" strike="noStrike">
              <a:solidFill>
                <a:srgbClr val="3FAFFF"/>
              </a:solidFill>
              <a:latin typeface="Calibri"/>
              <a:ea typeface="Calibri"/>
              <a:cs typeface="Calibri"/>
              <a:sym typeface="Calibri"/>
            </a:endParaRPr>
          </a:p>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10">
                  <a:extLst>
                    <a:ext uri="{A12FA001-AC4F-418D-AE19-62706E023703}">
                      <ahyp:hlinkClr val="tx"/>
                    </a:ext>
                  </a:extLst>
                </a:hlinkClick>
              </a:rPr>
              <a:t>Run Powershell + Execute the configuration (outside the CPaaS portal)</a:t>
            </a:r>
            <a:endParaRPr b="0" i="0" sz="1600" u="sng" cap="none" strike="noStrike">
              <a:solidFill>
                <a:srgbClr val="3FAFFF"/>
              </a:solidFill>
              <a:latin typeface="Calibri"/>
              <a:ea typeface="Calibri"/>
              <a:cs typeface="Calibri"/>
              <a:sym typeface="Calibri"/>
            </a:endParaRPr>
          </a:p>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11">
                  <a:extLst>
                    <a:ext uri="{A12FA001-AC4F-418D-AE19-62706E023703}">
                      <ahyp:hlinkClr val="tx"/>
                    </a:ext>
                  </a:extLst>
                </a:hlinkClick>
              </a:rPr>
              <a:t>Configure general settings for CPaaS users</a:t>
            </a:r>
            <a:endParaRPr b="0" i="0" sz="1600" u="sng" cap="none" strike="noStrike">
              <a:solidFill>
                <a:srgbClr val="3FAFFF"/>
              </a:solidFill>
              <a:latin typeface="Calibri"/>
              <a:ea typeface="Calibri"/>
              <a:cs typeface="Calibri"/>
              <a:sym typeface="Calibri"/>
            </a:endParaRPr>
          </a:p>
          <a:p>
            <a:pPr indent="-330200" lvl="0" marL="457200" marR="0" rtl="0" algn="just">
              <a:lnSpc>
                <a:spcPct val="150000"/>
              </a:lnSpc>
              <a:spcBef>
                <a:spcPts val="0"/>
              </a:spcBef>
              <a:spcAft>
                <a:spcPts val="0"/>
              </a:spcAft>
              <a:buClr>
                <a:srgbClr val="3FAFFF"/>
              </a:buClr>
              <a:buSzPts val="1600"/>
              <a:buFont typeface="Calibri"/>
              <a:buAutoNum type="arabicPeriod"/>
            </a:pPr>
            <a:r>
              <a:rPr b="0" i="0" lang="en" sz="1600" u="sng" cap="none" strike="noStrike">
                <a:solidFill>
                  <a:srgbClr val="3FAFFF"/>
                </a:solidFill>
                <a:latin typeface="Calibri"/>
                <a:ea typeface="Calibri"/>
                <a:cs typeface="Calibri"/>
                <a:sym typeface="Calibri"/>
                <a:hlinkClick action="ppaction://hlinksldjump" r:id="rId12">
                  <a:extLst>
                    <a:ext uri="{A12FA001-AC4F-418D-AE19-62706E023703}">
                      <ahyp:hlinkClr val="tx"/>
                    </a:ext>
                  </a:extLst>
                </a:hlinkClick>
              </a:rPr>
              <a:t>Start using</a:t>
            </a:r>
            <a:endParaRPr b="0" i="0" sz="1600" u="sng" cap="none" strike="noStrike">
              <a:solidFill>
                <a:srgbClr val="3FAFFF"/>
              </a:solidFill>
              <a:latin typeface="Calibri"/>
              <a:ea typeface="Calibri"/>
              <a:cs typeface="Calibri"/>
              <a:sym typeface="Calibri"/>
            </a:endParaRPr>
          </a:p>
          <a:p>
            <a:pPr indent="0" lvl="0" marL="0" marR="0" rtl="0" algn="just">
              <a:lnSpc>
                <a:spcPct val="150000"/>
              </a:lnSpc>
              <a:spcBef>
                <a:spcPts val="1600"/>
              </a:spcBef>
              <a:spcAft>
                <a:spcPts val="1600"/>
              </a:spcAft>
              <a:buClr>
                <a:srgbClr val="000000"/>
              </a:buClr>
              <a:buSzPts val="1400"/>
              <a:buFont typeface="Arial"/>
              <a:buNone/>
            </a:pPr>
            <a:r>
              <a:rPr b="0" i="1" lang="en" sz="1400" u="none" cap="none" strike="noStrike">
                <a:solidFill>
                  <a:srgbClr val="ED1A3D"/>
                </a:solidFill>
                <a:latin typeface="Calibri"/>
                <a:ea typeface="Calibri"/>
                <a:cs typeface="Calibri"/>
                <a:sym typeface="Calibri"/>
              </a:rPr>
              <a:t>**All steps must be done by Customer Admin.</a:t>
            </a:r>
            <a:endParaRPr b="0" i="1" sz="1400" u="none" cap="none" strike="noStrike">
              <a:solidFill>
                <a:srgbClr val="ED1A3D"/>
              </a:solidFill>
              <a:latin typeface="Calibri"/>
              <a:ea typeface="Calibri"/>
              <a:cs typeface="Calibri"/>
              <a:sym typeface="Calibri"/>
            </a:endParaRPr>
          </a:p>
        </p:txBody>
      </p:sp>
      <p:sp>
        <p:nvSpPr>
          <p:cNvPr id="1317" name="Google Shape;1317;p9"/>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&lt;Overview&gt;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7" name="Shape 2347"/>
        <p:cNvGrpSpPr/>
        <p:nvPr/>
      </p:nvGrpSpPr>
      <p:grpSpPr>
        <a:xfrm>
          <a:off x="0" y="0"/>
          <a:ext cx="0" cy="0"/>
          <a:chOff x="0" y="0"/>
          <a:chExt cx="0" cy="0"/>
        </a:xfrm>
      </p:grpSpPr>
      <p:sp>
        <p:nvSpPr>
          <p:cNvPr id="2348" name="Google Shape;2348;p77"/>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349" name="Google Shape;2349;p77"/>
          <p:cNvSpPr txBox="1"/>
          <p:nvPr/>
        </p:nvSpPr>
        <p:spPr>
          <a:xfrm>
            <a:off x="373688" y="856125"/>
            <a:ext cx="3020400" cy="2753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highlight>
                  <a:srgbClr val="FFFFFF"/>
                </a:highlight>
                <a:latin typeface="Calibri"/>
                <a:ea typeface="Calibri"/>
                <a:cs typeface="Calibri"/>
                <a:sym typeface="Calibri"/>
              </a:rPr>
              <a:t>End Time: End time mark of the Call Leg</a:t>
            </a:r>
            <a:endParaRPr b="0" i="0"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350" name="Google Shape;2350;p77"/>
          <p:cNvPicPr preferRelativeResize="0"/>
          <p:nvPr/>
        </p:nvPicPr>
        <p:blipFill rotWithShape="1">
          <a:blip r:embed="rId3">
            <a:alphaModFix/>
          </a:blip>
          <a:srcRect b="19478" l="4141" r="0" t="8723"/>
          <a:stretch/>
        </p:blipFill>
        <p:spPr>
          <a:xfrm>
            <a:off x="2969550" y="1878774"/>
            <a:ext cx="5628150" cy="2278599"/>
          </a:xfrm>
          <a:prstGeom prst="rect">
            <a:avLst/>
          </a:prstGeom>
          <a:noFill/>
          <a:ln cap="flat" cmpd="sng" w="9525">
            <a:solidFill>
              <a:srgbClr val="1D3444"/>
            </a:solidFill>
            <a:prstDash val="solid"/>
            <a:round/>
            <a:headEnd len="sm" w="sm" type="none"/>
            <a:tailEnd len="sm" w="sm" type="none"/>
          </a:ln>
        </p:spPr>
      </p:pic>
      <p:sp>
        <p:nvSpPr>
          <p:cNvPr id="2351" name="Google Shape;2351;p77"/>
          <p:cNvSpPr/>
          <p:nvPr/>
        </p:nvSpPr>
        <p:spPr>
          <a:xfrm>
            <a:off x="4774088" y="3161736"/>
            <a:ext cx="532500" cy="661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6" name="Shape 2356"/>
        <p:cNvGrpSpPr/>
        <p:nvPr/>
      </p:nvGrpSpPr>
      <p:grpSpPr>
        <a:xfrm>
          <a:off x="0" y="0"/>
          <a:ext cx="0" cy="0"/>
          <a:chOff x="0" y="0"/>
          <a:chExt cx="0" cy="0"/>
        </a:xfrm>
      </p:grpSpPr>
      <p:sp>
        <p:nvSpPr>
          <p:cNvPr id="2357" name="Google Shape;2357;p78"/>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358" name="Google Shape;2358;p78"/>
          <p:cNvSpPr txBox="1"/>
          <p:nvPr/>
        </p:nvSpPr>
        <p:spPr>
          <a:xfrm>
            <a:off x="373688" y="856125"/>
            <a:ext cx="2943900" cy="29124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000000"/>
                </a:solidFill>
                <a:highlight>
                  <a:srgbClr val="FFFFFF"/>
                </a:highlight>
                <a:latin typeface="Calibri"/>
                <a:ea typeface="Calibri"/>
                <a:cs typeface="Calibri"/>
                <a:sym typeface="Calibri"/>
              </a:rPr>
              <a:t>Caller ID:</a:t>
            </a:r>
            <a:r>
              <a:rPr b="0" i="0" lang="en" sz="900" u="none" cap="none" strike="noStrike">
                <a:solidFill>
                  <a:srgbClr val="999999"/>
                </a:solidFill>
                <a:highlight>
                  <a:srgbClr val="FFFFFF"/>
                </a:highlight>
                <a:latin typeface="Calibri"/>
                <a:ea typeface="Calibri"/>
                <a:cs typeface="Calibri"/>
                <a:sym typeface="Calibri"/>
              </a:rPr>
              <a:t> </a:t>
            </a:r>
            <a:r>
              <a:rPr b="0" i="0" lang="en" sz="900" u="none" cap="none" strike="noStrike">
                <a:solidFill>
                  <a:schemeClr val="dk1"/>
                </a:solidFill>
                <a:highlight>
                  <a:srgbClr val="FFFFFF"/>
                </a:highlight>
                <a:latin typeface="Calibri"/>
                <a:ea typeface="Calibri"/>
                <a:cs typeface="Calibri"/>
                <a:sym typeface="Calibri"/>
              </a:rPr>
              <a:t>The Caller ID that is displayed on participant devices.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359" name="Google Shape;2359;p78"/>
          <p:cNvPicPr preferRelativeResize="0"/>
          <p:nvPr/>
        </p:nvPicPr>
        <p:blipFill rotWithShape="1">
          <a:blip r:embed="rId3">
            <a:alphaModFix/>
          </a:blip>
          <a:srcRect b="19478" l="4141" r="0" t="8723"/>
          <a:stretch/>
        </p:blipFill>
        <p:spPr>
          <a:xfrm>
            <a:off x="3126450" y="1725575"/>
            <a:ext cx="5696927" cy="2306426"/>
          </a:xfrm>
          <a:prstGeom prst="rect">
            <a:avLst/>
          </a:prstGeom>
          <a:noFill/>
          <a:ln cap="flat" cmpd="sng" w="9525">
            <a:solidFill>
              <a:srgbClr val="1D3444"/>
            </a:solidFill>
            <a:prstDash val="solid"/>
            <a:round/>
            <a:headEnd len="sm" w="sm" type="none"/>
            <a:tailEnd len="sm" w="sm" type="none"/>
          </a:ln>
        </p:spPr>
      </p:pic>
      <p:sp>
        <p:nvSpPr>
          <p:cNvPr id="2360" name="Google Shape;2360;p78"/>
          <p:cNvSpPr/>
          <p:nvPr/>
        </p:nvSpPr>
        <p:spPr>
          <a:xfrm>
            <a:off x="5563091" y="3011301"/>
            <a:ext cx="510300" cy="66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79"/>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367" name="Google Shape;2367;p79"/>
          <p:cNvSpPr txBox="1"/>
          <p:nvPr/>
        </p:nvSpPr>
        <p:spPr>
          <a:xfrm>
            <a:off x="373688" y="856125"/>
            <a:ext cx="3041400" cy="4665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Participant: The Participant Endpoint information: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It can be to:</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Phone Number (Called Party Number)</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Key</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Label</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Device</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IP Phone</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Mobile</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Desktop</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Web Phone</a:t>
            </a:r>
            <a:endParaRPr b="0" i="0" sz="900" u="none" cap="none" strike="noStrike">
              <a:solidFill>
                <a:schemeClr val="dk1"/>
              </a:solidFill>
              <a:highlight>
                <a:srgbClr val="FFFFFF"/>
              </a:highlight>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MSISDN/SIM</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Sip Username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368" name="Google Shape;2368;p79"/>
          <p:cNvPicPr preferRelativeResize="0"/>
          <p:nvPr/>
        </p:nvPicPr>
        <p:blipFill rotWithShape="1">
          <a:blip r:embed="rId3">
            <a:alphaModFix/>
          </a:blip>
          <a:srcRect b="19478" l="4141" r="0" t="8723"/>
          <a:stretch/>
        </p:blipFill>
        <p:spPr>
          <a:xfrm>
            <a:off x="3361775" y="1575900"/>
            <a:ext cx="5596073" cy="2265600"/>
          </a:xfrm>
          <a:prstGeom prst="rect">
            <a:avLst/>
          </a:prstGeom>
          <a:noFill/>
          <a:ln cap="flat" cmpd="sng" w="9525">
            <a:solidFill>
              <a:srgbClr val="1D3444"/>
            </a:solidFill>
            <a:prstDash val="solid"/>
            <a:round/>
            <a:headEnd len="sm" w="sm" type="none"/>
            <a:tailEnd len="sm" w="sm" type="none"/>
          </a:ln>
        </p:spPr>
      </p:pic>
      <p:sp>
        <p:nvSpPr>
          <p:cNvPr id="2369" name="Google Shape;2369;p79"/>
          <p:cNvSpPr/>
          <p:nvPr/>
        </p:nvSpPr>
        <p:spPr>
          <a:xfrm>
            <a:off x="6262896" y="2851542"/>
            <a:ext cx="970800" cy="657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4" name="Shape 2374"/>
        <p:cNvGrpSpPr/>
        <p:nvPr/>
      </p:nvGrpSpPr>
      <p:grpSpPr>
        <a:xfrm>
          <a:off x="0" y="0"/>
          <a:ext cx="0" cy="0"/>
          <a:chOff x="0" y="0"/>
          <a:chExt cx="0" cy="0"/>
        </a:xfrm>
      </p:grpSpPr>
      <p:sp>
        <p:nvSpPr>
          <p:cNvPr id="2375" name="Google Shape;2375;p80"/>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376" name="Google Shape;2376;p80"/>
          <p:cNvSpPr txBox="1"/>
          <p:nvPr/>
        </p:nvSpPr>
        <p:spPr>
          <a:xfrm>
            <a:off x="373688" y="856125"/>
            <a:ext cx="3055200" cy="40278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Result: Results of the call, values list:</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Answered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Unanswered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Busy</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Cancel</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Blocked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Failed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Delegated: The call is delegated to someone else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377" name="Google Shape;2377;p80"/>
          <p:cNvPicPr preferRelativeResize="0"/>
          <p:nvPr/>
        </p:nvPicPr>
        <p:blipFill rotWithShape="1">
          <a:blip r:embed="rId3">
            <a:alphaModFix/>
          </a:blip>
          <a:srcRect b="19478" l="4141" r="0" t="8723"/>
          <a:stretch/>
        </p:blipFill>
        <p:spPr>
          <a:xfrm>
            <a:off x="3328150" y="1501600"/>
            <a:ext cx="5530501" cy="2239049"/>
          </a:xfrm>
          <a:prstGeom prst="rect">
            <a:avLst/>
          </a:prstGeom>
          <a:noFill/>
          <a:ln cap="flat" cmpd="sng" w="9525">
            <a:solidFill>
              <a:srgbClr val="1D3444"/>
            </a:solidFill>
            <a:prstDash val="solid"/>
            <a:round/>
            <a:headEnd len="sm" w="sm" type="none"/>
            <a:tailEnd len="sm" w="sm" type="none"/>
          </a:ln>
        </p:spPr>
      </p:pic>
      <p:sp>
        <p:nvSpPr>
          <p:cNvPr id="2378" name="Google Shape;2378;p80"/>
          <p:cNvSpPr/>
          <p:nvPr/>
        </p:nvSpPr>
        <p:spPr>
          <a:xfrm>
            <a:off x="7223697" y="2762294"/>
            <a:ext cx="495300" cy="65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3" name="Shape 2383"/>
        <p:cNvGrpSpPr/>
        <p:nvPr/>
      </p:nvGrpSpPr>
      <p:grpSpPr>
        <a:xfrm>
          <a:off x="0" y="0"/>
          <a:ext cx="0" cy="0"/>
          <a:chOff x="0" y="0"/>
          <a:chExt cx="0" cy="0"/>
        </a:xfrm>
      </p:grpSpPr>
      <p:sp>
        <p:nvSpPr>
          <p:cNvPr id="2384" name="Google Shape;2384;p81"/>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385" name="Google Shape;2385;p81"/>
          <p:cNvSpPr txBox="1"/>
          <p:nvPr/>
        </p:nvSpPr>
        <p:spPr>
          <a:xfrm>
            <a:off x="373688" y="856125"/>
            <a:ext cx="2950800" cy="41448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Recording / Voicemail</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Tied to the Call Leg transaction</a:t>
            </a:r>
            <a:endParaRPr b="0" i="0" sz="900" u="none" cap="none" strike="noStrike">
              <a:solidFill>
                <a:schemeClr val="dk1"/>
              </a:solidFill>
              <a:highlight>
                <a:schemeClr val="lt1"/>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Played directly on Call History</a:t>
            </a:r>
            <a:endParaRPr b="0" i="0" sz="900" u="none" cap="none" strike="noStrike">
              <a:solidFill>
                <a:schemeClr val="dk1"/>
              </a:solidFill>
              <a:highlight>
                <a:schemeClr val="lt1"/>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Downloaded</a:t>
            </a:r>
            <a:endParaRPr b="0" i="0" sz="900" u="none" cap="none" strike="noStrike">
              <a:solidFill>
                <a:schemeClr val="dk1"/>
              </a:solidFill>
              <a:highlight>
                <a:schemeClr val="lt1"/>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*Note: Maximum duration of VoiceMail = 1 minute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chemeClr val="lt1"/>
                </a:highlight>
                <a:latin typeface="Calibri"/>
                <a:ea typeface="Calibri"/>
                <a:cs typeface="Calibri"/>
                <a:sym typeface="Calibri"/>
              </a:rPr>
              <a:t>Call Recording disrupted indicator</a:t>
            </a:r>
            <a:endParaRPr b="0" i="0" sz="900" u="none" cap="none" strike="noStrike">
              <a:solidFill>
                <a:schemeClr val="dk1"/>
              </a:solidFill>
              <a:highlight>
                <a:schemeClr val="lt1"/>
              </a:highlight>
              <a:latin typeface="Calibri"/>
              <a:ea typeface="Calibri"/>
              <a:cs typeface="Calibri"/>
              <a:sym typeface="Calibri"/>
            </a:endParaRPr>
          </a:p>
          <a:p>
            <a:pPr indent="-215900" lvl="2" marL="1028700" marR="0" rtl="0" algn="l">
              <a:lnSpc>
                <a:spcPct val="100000"/>
              </a:lnSpc>
              <a:spcBef>
                <a:spcPts val="0"/>
              </a:spcBef>
              <a:spcAft>
                <a:spcPts val="0"/>
              </a:spcAft>
              <a:buClr>
                <a:schemeClr val="dk1"/>
              </a:buClr>
              <a:buSzPts val="800"/>
              <a:buFont typeface="Calibri"/>
              <a:buChar char="■"/>
            </a:pPr>
            <a:r>
              <a:rPr b="0" i="0" lang="en" sz="800" u="none" cap="none" strike="noStrike">
                <a:solidFill>
                  <a:schemeClr val="dk1"/>
                </a:solidFill>
                <a:highlight>
                  <a:schemeClr val="lt1"/>
                </a:highlight>
                <a:latin typeface="Calibri"/>
                <a:ea typeface="Calibri"/>
                <a:cs typeface="Calibri"/>
                <a:sym typeface="Calibri"/>
              </a:rPr>
              <a:t>If a call recording file is not complete due to disruption caused by any technical reason, there will be an error icon (with a pop-up note) beside the download icon to indicate a disrupted call recording file. </a:t>
            </a:r>
            <a:endParaRPr b="0" i="0" sz="800" u="none" cap="none" strike="noStrike">
              <a:solidFill>
                <a:schemeClr val="dk1"/>
              </a:solidFill>
              <a:highlight>
                <a:schemeClr val="lt1"/>
              </a:highlight>
              <a:latin typeface="Calibri"/>
              <a:ea typeface="Calibri"/>
              <a:cs typeface="Calibri"/>
              <a:sym typeface="Calibri"/>
            </a:endParaRPr>
          </a:p>
          <a:p>
            <a:pPr indent="-228600" lvl="2" marL="1028700" marR="0" rtl="0" algn="l">
              <a:lnSpc>
                <a:spcPct val="100000"/>
              </a:lnSpc>
              <a:spcBef>
                <a:spcPts val="0"/>
              </a:spcBef>
              <a:spcAft>
                <a:spcPts val="0"/>
              </a:spcAft>
              <a:buClr>
                <a:srgbClr val="000000"/>
              </a:buClr>
              <a:buSzPts val="1000"/>
              <a:buFont typeface="Arial"/>
              <a:buChar char="■"/>
            </a:pPr>
            <a:r>
              <a:rPr b="0" i="0" lang="en" sz="800" u="none" cap="none" strike="noStrike">
                <a:solidFill>
                  <a:schemeClr val="dk1"/>
                </a:solidFill>
                <a:highlight>
                  <a:schemeClr val="lt1"/>
                </a:highlight>
                <a:latin typeface="Calibri"/>
                <a:ea typeface="Calibri"/>
                <a:cs typeface="Calibri"/>
                <a:sym typeface="Calibri"/>
              </a:rPr>
              <a:t>The user can still play / download the call recording file they if they have proper permission.</a:t>
            </a:r>
            <a:endParaRPr b="0" i="0" sz="800" u="none" cap="none" strike="noStrike">
              <a:solidFill>
                <a:schemeClr val="dk1"/>
              </a:solidFill>
              <a:highlight>
                <a:srgbClr val="FFFFFF"/>
              </a:highlight>
              <a:latin typeface="Calibri"/>
              <a:ea typeface="Calibri"/>
              <a:cs typeface="Calibri"/>
              <a:sym typeface="Calibri"/>
            </a:endParaRPr>
          </a:p>
        </p:txBody>
      </p:sp>
      <p:pic>
        <p:nvPicPr>
          <p:cNvPr id="2386" name="Google Shape;2386;p81"/>
          <p:cNvPicPr preferRelativeResize="0"/>
          <p:nvPr/>
        </p:nvPicPr>
        <p:blipFill rotWithShape="1">
          <a:blip r:embed="rId3">
            <a:alphaModFix/>
          </a:blip>
          <a:srcRect b="19478" l="4141" r="0" t="8723"/>
          <a:stretch/>
        </p:blipFill>
        <p:spPr>
          <a:xfrm>
            <a:off x="3447775" y="1565500"/>
            <a:ext cx="5483325" cy="2219950"/>
          </a:xfrm>
          <a:prstGeom prst="rect">
            <a:avLst/>
          </a:prstGeom>
          <a:noFill/>
          <a:ln cap="flat" cmpd="sng" w="9525">
            <a:solidFill>
              <a:srgbClr val="1D3444"/>
            </a:solidFill>
            <a:prstDash val="solid"/>
            <a:round/>
            <a:headEnd len="sm" w="sm" type="none"/>
            <a:tailEnd len="sm" w="sm" type="none"/>
          </a:ln>
        </p:spPr>
      </p:pic>
      <p:sp>
        <p:nvSpPr>
          <p:cNvPr id="2387" name="Google Shape;2387;p81"/>
          <p:cNvSpPr/>
          <p:nvPr/>
        </p:nvSpPr>
        <p:spPr>
          <a:xfrm>
            <a:off x="3644429" y="2778854"/>
            <a:ext cx="5121600" cy="644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92" name="Shape 2392"/>
        <p:cNvGrpSpPr/>
        <p:nvPr/>
      </p:nvGrpSpPr>
      <p:grpSpPr>
        <a:xfrm>
          <a:off x="0" y="0"/>
          <a:ext cx="0" cy="0"/>
          <a:chOff x="0" y="0"/>
          <a:chExt cx="0" cy="0"/>
        </a:xfrm>
      </p:grpSpPr>
      <p:sp>
        <p:nvSpPr>
          <p:cNvPr id="2393" name="Google Shape;2393;p82"/>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394" name="Google Shape;2394;p82"/>
          <p:cNvSpPr txBox="1"/>
          <p:nvPr/>
        </p:nvSpPr>
        <p:spPr>
          <a:xfrm>
            <a:off x="373688" y="856125"/>
            <a:ext cx="3852300" cy="35316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Compliance: PDPC Information: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Bypass Reason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PDPC ID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Action:</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Block </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Go through</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Original Called Number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Auto Attendant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Contact Center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Flow</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grpSp>
        <p:nvGrpSpPr>
          <p:cNvPr id="2395" name="Google Shape;2395;p82"/>
          <p:cNvGrpSpPr/>
          <p:nvPr/>
        </p:nvGrpSpPr>
        <p:grpSpPr>
          <a:xfrm>
            <a:off x="492844" y="3140475"/>
            <a:ext cx="8209387" cy="1559344"/>
            <a:chOff x="657125" y="4187300"/>
            <a:chExt cx="10945849" cy="2079125"/>
          </a:xfrm>
        </p:grpSpPr>
        <p:pic>
          <p:nvPicPr>
            <p:cNvPr id="2396" name="Google Shape;2396;p82"/>
            <p:cNvPicPr preferRelativeResize="0"/>
            <p:nvPr/>
          </p:nvPicPr>
          <p:blipFill rotWithShape="1">
            <a:blip r:embed="rId3">
              <a:alphaModFix/>
            </a:blip>
            <a:srcRect b="0" l="0" r="0" t="0"/>
            <a:stretch/>
          </p:blipFill>
          <p:spPr>
            <a:xfrm>
              <a:off x="657125" y="4924675"/>
              <a:ext cx="10945849" cy="1341750"/>
            </a:xfrm>
            <a:prstGeom prst="rect">
              <a:avLst/>
            </a:prstGeom>
            <a:noFill/>
            <a:ln cap="flat" cmpd="sng" w="9525">
              <a:solidFill>
                <a:srgbClr val="999999"/>
              </a:solidFill>
              <a:prstDash val="solid"/>
              <a:round/>
              <a:headEnd len="sm" w="sm" type="none"/>
              <a:tailEnd len="sm" w="sm" type="none"/>
            </a:ln>
          </p:spPr>
        </p:pic>
        <p:sp>
          <p:nvSpPr>
            <p:cNvPr id="2397" name="Google Shape;2397;p82"/>
            <p:cNvSpPr/>
            <p:nvPr/>
          </p:nvSpPr>
          <p:spPr>
            <a:xfrm>
              <a:off x="10944150" y="5712200"/>
              <a:ext cx="244200" cy="2190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98" name="Google Shape;2398;p82"/>
            <p:cNvCxnSpPr>
              <a:stCxn id="2397" idx="0"/>
              <a:endCxn id="2399" idx="2"/>
            </p:cNvCxnSpPr>
            <p:nvPr/>
          </p:nvCxnSpPr>
          <p:spPr>
            <a:xfrm flipH="1" rot="5400000">
              <a:off x="9543000" y="4188950"/>
              <a:ext cx="1524900" cy="1521600"/>
            </a:xfrm>
            <a:prstGeom prst="bentConnector3">
              <a:avLst>
                <a:gd fmla="val -25414" name="adj1"/>
              </a:avLst>
            </a:prstGeom>
            <a:noFill/>
            <a:ln cap="flat" cmpd="sng" w="9525">
              <a:solidFill>
                <a:srgbClr val="FF0000"/>
              </a:solidFill>
              <a:prstDash val="solid"/>
              <a:round/>
              <a:headEnd len="sm" w="sm" type="none"/>
              <a:tailEnd len="med" w="med" type="triangle"/>
            </a:ln>
          </p:spPr>
        </p:cxnSp>
        <p:sp>
          <p:nvSpPr>
            <p:cNvPr id="2400" name="Google Shape;2400;p82"/>
            <p:cNvSpPr/>
            <p:nvPr/>
          </p:nvSpPr>
          <p:spPr>
            <a:xfrm>
              <a:off x="5139275" y="5754325"/>
              <a:ext cx="2949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1" name="Google Shape;2401;p82"/>
            <p:cNvSpPr/>
            <p:nvPr/>
          </p:nvSpPr>
          <p:spPr>
            <a:xfrm>
              <a:off x="7448475" y="5754325"/>
              <a:ext cx="2949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99" name="Google Shape;2399;p82"/>
          <p:cNvPicPr preferRelativeResize="0"/>
          <p:nvPr/>
        </p:nvPicPr>
        <p:blipFill rotWithShape="1">
          <a:blip r:embed="rId4">
            <a:alphaModFix/>
          </a:blip>
          <a:srcRect b="0" l="0" r="0" t="0"/>
          <a:stretch/>
        </p:blipFill>
        <p:spPr>
          <a:xfrm>
            <a:off x="5614556" y="906300"/>
            <a:ext cx="3087681" cy="2234176"/>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6" name="Shape 2406"/>
        <p:cNvGrpSpPr/>
        <p:nvPr/>
      </p:nvGrpSpPr>
      <p:grpSpPr>
        <a:xfrm>
          <a:off x="0" y="0"/>
          <a:ext cx="0" cy="0"/>
          <a:chOff x="0" y="0"/>
          <a:chExt cx="0" cy="0"/>
        </a:xfrm>
      </p:grpSpPr>
      <p:sp>
        <p:nvSpPr>
          <p:cNvPr id="2407" name="Google Shape;2407;p83"/>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08" name="Google Shape;2408;p83"/>
          <p:cNvSpPr txBox="1"/>
          <p:nvPr/>
        </p:nvSpPr>
        <p:spPr>
          <a:xfrm>
            <a:off x="373688" y="856125"/>
            <a:ext cx="3852300" cy="28944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highlight>
                  <a:srgbClr val="FFFFFF"/>
                </a:highlight>
                <a:latin typeface="Calibri"/>
                <a:ea typeface="Calibri"/>
                <a:cs typeface="Calibri"/>
                <a:sym typeface="Calibri"/>
              </a:rPr>
              <a:t>Compliance</a:t>
            </a:r>
            <a:endParaRPr b="0" i="0" sz="900" u="none" cap="none" strike="noStrike">
              <a:solidFill>
                <a:srgbClr val="B7B7B7"/>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Original Called Number: The First Phone Number received the call when it reached the system. </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Auto Attendant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Contact Center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Flow</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409" name="Google Shape;2409;p83"/>
          <p:cNvPicPr preferRelativeResize="0"/>
          <p:nvPr/>
        </p:nvPicPr>
        <p:blipFill rotWithShape="1">
          <a:blip r:embed="rId3">
            <a:alphaModFix/>
          </a:blip>
          <a:srcRect b="0" l="0" r="0" t="35991"/>
          <a:stretch/>
        </p:blipFill>
        <p:spPr>
          <a:xfrm>
            <a:off x="221675" y="3745660"/>
            <a:ext cx="8675152" cy="680665"/>
          </a:xfrm>
          <a:prstGeom prst="rect">
            <a:avLst/>
          </a:prstGeom>
          <a:noFill/>
          <a:ln cap="flat" cmpd="sng" w="9525">
            <a:solidFill>
              <a:srgbClr val="999999"/>
            </a:solidFill>
            <a:prstDash val="solid"/>
            <a:round/>
            <a:headEnd len="sm" w="sm" type="none"/>
            <a:tailEnd len="sm" w="sm" type="none"/>
          </a:ln>
        </p:spPr>
      </p:pic>
      <p:sp>
        <p:nvSpPr>
          <p:cNvPr id="2410" name="Google Shape;2410;p83"/>
          <p:cNvSpPr/>
          <p:nvPr/>
        </p:nvSpPr>
        <p:spPr>
          <a:xfrm>
            <a:off x="8374674" y="3987072"/>
            <a:ext cx="193500" cy="173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11" name="Google Shape;2411;p83"/>
          <p:cNvCxnSpPr>
            <a:stCxn id="2410" idx="0"/>
            <a:endCxn id="2412" idx="2"/>
          </p:cNvCxnSpPr>
          <p:nvPr/>
        </p:nvCxnSpPr>
        <p:spPr>
          <a:xfrm flipH="1" rot="5400000">
            <a:off x="7308174" y="2823822"/>
            <a:ext cx="1208700" cy="1117800"/>
          </a:xfrm>
          <a:prstGeom prst="bentConnector3">
            <a:avLst>
              <a:gd fmla="val 50000" name="adj1"/>
            </a:avLst>
          </a:prstGeom>
          <a:noFill/>
          <a:ln cap="flat" cmpd="sng" w="9525">
            <a:solidFill>
              <a:srgbClr val="FF0000"/>
            </a:solidFill>
            <a:prstDash val="solid"/>
            <a:round/>
            <a:headEnd len="sm" w="sm" type="none"/>
            <a:tailEnd len="med" w="med" type="triangle"/>
          </a:ln>
        </p:spPr>
      </p:cxnSp>
      <p:pic>
        <p:nvPicPr>
          <p:cNvPr id="2412" name="Google Shape;2412;p83"/>
          <p:cNvPicPr preferRelativeResize="0"/>
          <p:nvPr/>
        </p:nvPicPr>
        <p:blipFill rotWithShape="1">
          <a:blip r:embed="rId4">
            <a:alphaModFix/>
          </a:blip>
          <a:srcRect b="0" l="0" r="0" t="0"/>
          <a:stretch/>
        </p:blipFill>
        <p:spPr>
          <a:xfrm>
            <a:off x="5810272" y="1143150"/>
            <a:ext cx="3086553" cy="1635356"/>
          </a:xfrm>
          <a:prstGeom prst="rect">
            <a:avLst/>
          </a:prstGeom>
          <a:noFill/>
          <a:ln cap="flat" cmpd="sng" w="9525">
            <a:solidFill>
              <a:srgbClr val="999999"/>
            </a:solidFill>
            <a:prstDash val="solid"/>
            <a:round/>
            <a:headEnd len="sm" w="sm" type="none"/>
            <a:tailEnd len="sm" w="sm" type="none"/>
          </a:ln>
        </p:spPr>
      </p:pic>
      <p:grpSp>
        <p:nvGrpSpPr>
          <p:cNvPr id="2413" name="Google Shape;2413;p83"/>
          <p:cNvGrpSpPr/>
          <p:nvPr/>
        </p:nvGrpSpPr>
        <p:grpSpPr>
          <a:xfrm>
            <a:off x="3686946" y="4020147"/>
            <a:ext cx="2150548" cy="340458"/>
            <a:chOff x="5029750" y="5754325"/>
            <a:chExt cx="2713625" cy="429600"/>
          </a:xfrm>
        </p:grpSpPr>
        <p:sp>
          <p:nvSpPr>
            <p:cNvPr id="2414" name="Google Shape;2414;p83"/>
            <p:cNvSpPr/>
            <p:nvPr/>
          </p:nvSpPr>
          <p:spPr>
            <a:xfrm>
              <a:off x="5029750"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p83"/>
            <p:cNvSpPr/>
            <p:nvPr/>
          </p:nvSpPr>
          <p:spPr>
            <a:xfrm>
              <a:off x="7338975" y="5754325"/>
              <a:ext cx="404400" cy="429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20" name="Shape 2420"/>
        <p:cNvGrpSpPr/>
        <p:nvPr/>
      </p:nvGrpSpPr>
      <p:grpSpPr>
        <a:xfrm>
          <a:off x="0" y="0"/>
          <a:ext cx="0" cy="0"/>
          <a:chOff x="0" y="0"/>
          <a:chExt cx="0" cy="0"/>
        </a:xfrm>
      </p:grpSpPr>
      <p:sp>
        <p:nvSpPr>
          <p:cNvPr id="2421" name="Google Shape;2421;p84"/>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22" name="Google Shape;2422;p84"/>
          <p:cNvSpPr txBox="1"/>
          <p:nvPr/>
        </p:nvSpPr>
        <p:spPr>
          <a:xfrm>
            <a:off x="373688" y="856125"/>
            <a:ext cx="3852300" cy="30537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highlight>
                  <a:srgbClr val="FFFFFF"/>
                </a:highlight>
                <a:latin typeface="Calibri"/>
                <a:ea typeface="Calibri"/>
                <a:cs typeface="Calibri"/>
                <a:sym typeface="Calibri"/>
              </a:rPr>
              <a:t>Compliance</a:t>
            </a:r>
            <a:endParaRPr b="0" i="0" sz="900" u="none" cap="none" strike="noStrike">
              <a:solidFill>
                <a:srgbClr val="B7B7B7"/>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Original Called Number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Auto Attendant: Call Journey Information: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Auto Attendant Workflow Name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Auto Attendant Call Journey </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Contact Center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Flow</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423" name="Google Shape;2423;p84"/>
          <p:cNvPicPr preferRelativeResize="0"/>
          <p:nvPr/>
        </p:nvPicPr>
        <p:blipFill rotWithShape="1">
          <a:blip r:embed="rId4">
            <a:alphaModFix/>
          </a:blip>
          <a:srcRect b="0" l="0" r="0" t="0"/>
          <a:stretch/>
        </p:blipFill>
        <p:spPr>
          <a:xfrm>
            <a:off x="492844" y="3693506"/>
            <a:ext cx="8209389" cy="1006312"/>
          </a:xfrm>
          <a:prstGeom prst="rect">
            <a:avLst/>
          </a:prstGeom>
          <a:noFill/>
          <a:ln cap="flat" cmpd="sng" w="9525">
            <a:solidFill>
              <a:srgbClr val="999999"/>
            </a:solidFill>
            <a:prstDash val="solid"/>
            <a:round/>
            <a:headEnd len="sm" w="sm" type="none"/>
            <a:tailEnd len="sm" w="sm" type="none"/>
          </a:ln>
        </p:spPr>
      </p:pic>
      <p:sp>
        <p:nvSpPr>
          <p:cNvPr id="2424" name="Google Shape;2424;p84"/>
          <p:cNvSpPr/>
          <p:nvPr/>
        </p:nvSpPr>
        <p:spPr>
          <a:xfrm>
            <a:off x="8208113" y="4284150"/>
            <a:ext cx="183300" cy="164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25" name="Google Shape;2425;p84"/>
          <p:cNvCxnSpPr>
            <a:stCxn id="2424" idx="0"/>
            <a:endCxn id="2426" idx="2"/>
          </p:cNvCxnSpPr>
          <p:nvPr/>
        </p:nvCxnSpPr>
        <p:spPr>
          <a:xfrm flipH="1" rot="5400000">
            <a:off x="7179563" y="3163950"/>
            <a:ext cx="1059300" cy="1181100"/>
          </a:xfrm>
          <a:prstGeom prst="bentConnector3">
            <a:avLst>
              <a:gd fmla="val 70008" name="adj1"/>
            </a:avLst>
          </a:prstGeom>
          <a:noFill/>
          <a:ln cap="flat" cmpd="sng" w="9525">
            <a:solidFill>
              <a:srgbClr val="FF0000"/>
            </a:solidFill>
            <a:prstDash val="solid"/>
            <a:round/>
            <a:headEnd len="sm" w="sm" type="none"/>
            <a:tailEnd len="med" w="med" type="triangle"/>
          </a:ln>
        </p:spPr>
      </p:cxnSp>
      <p:grpSp>
        <p:nvGrpSpPr>
          <p:cNvPr id="2427" name="Google Shape;2427;p84"/>
          <p:cNvGrpSpPr/>
          <p:nvPr/>
        </p:nvGrpSpPr>
        <p:grpSpPr>
          <a:xfrm>
            <a:off x="3772313" y="4315744"/>
            <a:ext cx="2035219" cy="322200"/>
            <a:chOff x="5029750" y="5754325"/>
            <a:chExt cx="2713625" cy="429600"/>
          </a:xfrm>
        </p:grpSpPr>
        <p:sp>
          <p:nvSpPr>
            <p:cNvPr id="2428" name="Google Shape;2428;p84"/>
            <p:cNvSpPr/>
            <p:nvPr/>
          </p:nvSpPr>
          <p:spPr>
            <a:xfrm>
              <a:off x="5029750"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29" name="Google Shape;2429;p84"/>
            <p:cNvSpPr/>
            <p:nvPr/>
          </p:nvSpPr>
          <p:spPr>
            <a:xfrm>
              <a:off x="7338975"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26" name="Google Shape;2426;p84"/>
          <p:cNvPicPr preferRelativeResize="0"/>
          <p:nvPr/>
        </p:nvPicPr>
        <p:blipFill rotWithShape="1">
          <a:blip r:embed="rId5">
            <a:alphaModFix/>
          </a:blip>
          <a:srcRect b="0" l="0" r="0" t="0"/>
          <a:stretch/>
        </p:blipFill>
        <p:spPr>
          <a:xfrm>
            <a:off x="5677150" y="677775"/>
            <a:ext cx="2883001" cy="25470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34" name="Shape 2434"/>
        <p:cNvGrpSpPr/>
        <p:nvPr/>
      </p:nvGrpSpPr>
      <p:grpSpPr>
        <a:xfrm>
          <a:off x="0" y="0"/>
          <a:ext cx="0" cy="0"/>
          <a:chOff x="0" y="0"/>
          <a:chExt cx="0" cy="0"/>
        </a:xfrm>
      </p:grpSpPr>
      <p:sp>
        <p:nvSpPr>
          <p:cNvPr id="2435" name="Google Shape;2435;p85"/>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36" name="Google Shape;2436;p85"/>
          <p:cNvSpPr txBox="1"/>
          <p:nvPr/>
        </p:nvSpPr>
        <p:spPr>
          <a:xfrm>
            <a:off x="373688" y="856125"/>
            <a:ext cx="3852300" cy="2735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highlight>
                  <a:srgbClr val="FFFFFF"/>
                </a:highlight>
                <a:latin typeface="Calibri"/>
                <a:ea typeface="Calibri"/>
                <a:cs typeface="Calibri"/>
                <a:sym typeface="Calibri"/>
              </a:rPr>
              <a:t>Compliance</a:t>
            </a:r>
            <a:endParaRPr b="0" i="0" sz="900" u="none" cap="none" strike="noStrike">
              <a:solidFill>
                <a:srgbClr val="B7B7B7"/>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Original Called Number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Auto Attendant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Contact Center: Queue Name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Flow</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437" name="Google Shape;2437;p85"/>
          <p:cNvPicPr preferRelativeResize="0"/>
          <p:nvPr/>
        </p:nvPicPr>
        <p:blipFill rotWithShape="1">
          <a:blip r:embed="rId3">
            <a:alphaModFix/>
          </a:blip>
          <a:srcRect b="0" l="0" r="0" t="0"/>
          <a:stretch/>
        </p:blipFill>
        <p:spPr>
          <a:xfrm>
            <a:off x="492844" y="3693506"/>
            <a:ext cx="8209389" cy="1006312"/>
          </a:xfrm>
          <a:prstGeom prst="rect">
            <a:avLst/>
          </a:prstGeom>
          <a:noFill/>
          <a:ln cap="flat" cmpd="sng" w="9525">
            <a:solidFill>
              <a:srgbClr val="999999"/>
            </a:solidFill>
            <a:prstDash val="solid"/>
            <a:round/>
            <a:headEnd len="sm" w="sm" type="none"/>
            <a:tailEnd len="sm" w="sm" type="none"/>
          </a:ln>
        </p:spPr>
      </p:pic>
      <p:sp>
        <p:nvSpPr>
          <p:cNvPr id="2438" name="Google Shape;2438;p85"/>
          <p:cNvSpPr/>
          <p:nvPr/>
        </p:nvSpPr>
        <p:spPr>
          <a:xfrm>
            <a:off x="8208113" y="4284150"/>
            <a:ext cx="183300" cy="164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39" name="Google Shape;2439;p85"/>
          <p:cNvCxnSpPr>
            <a:stCxn id="2438" idx="0"/>
            <a:endCxn id="2440" idx="2"/>
          </p:cNvCxnSpPr>
          <p:nvPr/>
        </p:nvCxnSpPr>
        <p:spPr>
          <a:xfrm flipH="1" rot="5400000">
            <a:off x="7232963" y="3217350"/>
            <a:ext cx="1109100" cy="1024500"/>
          </a:xfrm>
          <a:prstGeom prst="bentConnector3">
            <a:avLst>
              <a:gd fmla="val 73485" name="adj1"/>
            </a:avLst>
          </a:prstGeom>
          <a:noFill/>
          <a:ln cap="flat" cmpd="sng" w="9525">
            <a:solidFill>
              <a:srgbClr val="FF0000"/>
            </a:solidFill>
            <a:prstDash val="solid"/>
            <a:round/>
            <a:headEnd len="sm" w="sm" type="none"/>
            <a:tailEnd len="med" w="med" type="triangle"/>
          </a:ln>
        </p:spPr>
      </p:cxnSp>
      <p:grpSp>
        <p:nvGrpSpPr>
          <p:cNvPr id="2441" name="Google Shape;2441;p85"/>
          <p:cNvGrpSpPr/>
          <p:nvPr/>
        </p:nvGrpSpPr>
        <p:grpSpPr>
          <a:xfrm>
            <a:off x="3772313" y="4315744"/>
            <a:ext cx="2035219" cy="322200"/>
            <a:chOff x="5029750" y="5754325"/>
            <a:chExt cx="2713625" cy="429600"/>
          </a:xfrm>
        </p:grpSpPr>
        <p:sp>
          <p:nvSpPr>
            <p:cNvPr id="2442" name="Google Shape;2442;p85"/>
            <p:cNvSpPr/>
            <p:nvPr/>
          </p:nvSpPr>
          <p:spPr>
            <a:xfrm>
              <a:off x="5029750"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43" name="Google Shape;2443;p85"/>
            <p:cNvSpPr/>
            <p:nvPr/>
          </p:nvSpPr>
          <p:spPr>
            <a:xfrm>
              <a:off x="7338975"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40" name="Google Shape;2440;p85"/>
          <p:cNvPicPr preferRelativeResize="0"/>
          <p:nvPr/>
        </p:nvPicPr>
        <p:blipFill rotWithShape="1">
          <a:blip r:embed="rId4">
            <a:alphaModFix/>
          </a:blip>
          <a:srcRect b="0" l="0" r="0" t="0"/>
          <a:stretch/>
        </p:blipFill>
        <p:spPr>
          <a:xfrm>
            <a:off x="5848181" y="677700"/>
            <a:ext cx="2854049" cy="2497293"/>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48" name="Shape 2448"/>
        <p:cNvGrpSpPr/>
        <p:nvPr/>
      </p:nvGrpSpPr>
      <p:grpSpPr>
        <a:xfrm>
          <a:off x="0" y="0"/>
          <a:ext cx="0" cy="0"/>
          <a:chOff x="0" y="0"/>
          <a:chExt cx="0" cy="0"/>
        </a:xfrm>
      </p:grpSpPr>
      <p:sp>
        <p:nvSpPr>
          <p:cNvPr id="2449" name="Google Shape;2449;p86"/>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50" name="Google Shape;2450;p86"/>
          <p:cNvSpPr txBox="1"/>
          <p:nvPr/>
        </p:nvSpPr>
        <p:spPr>
          <a:xfrm>
            <a:off x="373688" y="856125"/>
            <a:ext cx="3852300" cy="3213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Metadata</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highlight>
                  <a:srgbClr val="FFFFFF"/>
                </a:highlight>
                <a:latin typeface="Calibri"/>
                <a:ea typeface="Calibri"/>
                <a:cs typeface="Calibri"/>
                <a:sym typeface="Calibri"/>
              </a:rPr>
              <a:t>Compliance</a:t>
            </a:r>
            <a:endParaRPr b="0" i="0" sz="900" u="none" cap="none" strike="noStrike">
              <a:solidFill>
                <a:srgbClr val="B7B7B7"/>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Original Called Number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Auto Attendant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Contact Center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Flow: Execution Information: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Flow UUID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Flow Execution UUID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Execution Time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Participants</a:t>
            </a:r>
            <a:endParaRPr b="0" i="0" sz="900" u="none" cap="none" strike="noStrike">
              <a:solidFill>
                <a:srgbClr val="999999"/>
              </a:solidFill>
              <a:highlight>
                <a:srgbClr val="FFFFFF"/>
              </a:highlight>
              <a:latin typeface="Calibri"/>
              <a:ea typeface="Calibri"/>
              <a:cs typeface="Calibri"/>
              <a:sym typeface="Calibri"/>
            </a:endParaRPr>
          </a:p>
          <a:p>
            <a:pPr indent="0" lvl="0" marL="34290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451" name="Google Shape;2451;p86"/>
          <p:cNvPicPr preferRelativeResize="0"/>
          <p:nvPr/>
        </p:nvPicPr>
        <p:blipFill rotWithShape="1">
          <a:blip r:embed="rId3">
            <a:alphaModFix/>
          </a:blip>
          <a:srcRect b="0" l="0" r="0" t="0"/>
          <a:stretch/>
        </p:blipFill>
        <p:spPr>
          <a:xfrm>
            <a:off x="492844" y="3693506"/>
            <a:ext cx="8209389" cy="1006312"/>
          </a:xfrm>
          <a:prstGeom prst="rect">
            <a:avLst/>
          </a:prstGeom>
          <a:noFill/>
          <a:ln cap="flat" cmpd="sng" w="9525">
            <a:solidFill>
              <a:srgbClr val="999999"/>
            </a:solidFill>
            <a:prstDash val="solid"/>
            <a:round/>
            <a:headEnd len="sm" w="sm" type="none"/>
            <a:tailEnd len="sm" w="sm" type="none"/>
          </a:ln>
        </p:spPr>
      </p:pic>
      <p:sp>
        <p:nvSpPr>
          <p:cNvPr id="2452" name="Google Shape;2452;p86"/>
          <p:cNvSpPr/>
          <p:nvPr/>
        </p:nvSpPr>
        <p:spPr>
          <a:xfrm>
            <a:off x="8208113" y="4284150"/>
            <a:ext cx="183300" cy="164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53" name="Google Shape;2453;p86"/>
          <p:cNvCxnSpPr>
            <a:stCxn id="2452" idx="0"/>
            <a:endCxn id="2454" idx="2"/>
          </p:cNvCxnSpPr>
          <p:nvPr/>
        </p:nvCxnSpPr>
        <p:spPr>
          <a:xfrm flipH="1" rot="5400000">
            <a:off x="7217663" y="3202050"/>
            <a:ext cx="1109400" cy="1054800"/>
          </a:xfrm>
          <a:prstGeom prst="bentConnector3">
            <a:avLst>
              <a:gd fmla="val 67789" name="adj1"/>
            </a:avLst>
          </a:prstGeom>
          <a:noFill/>
          <a:ln cap="flat" cmpd="sng" w="9525">
            <a:solidFill>
              <a:srgbClr val="FF0000"/>
            </a:solidFill>
            <a:prstDash val="solid"/>
            <a:round/>
            <a:headEnd len="sm" w="sm" type="none"/>
            <a:tailEnd len="med" w="med" type="triangle"/>
          </a:ln>
        </p:spPr>
      </p:cxnSp>
      <p:grpSp>
        <p:nvGrpSpPr>
          <p:cNvPr id="2455" name="Google Shape;2455;p86"/>
          <p:cNvGrpSpPr/>
          <p:nvPr/>
        </p:nvGrpSpPr>
        <p:grpSpPr>
          <a:xfrm>
            <a:off x="3772313" y="4315744"/>
            <a:ext cx="2035219" cy="322200"/>
            <a:chOff x="5029750" y="5754325"/>
            <a:chExt cx="2713625" cy="429600"/>
          </a:xfrm>
        </p:grpSpPr>
        <p:sp>
          <p:nvSpPr>
            <p:cNvPr id="2456" name="Google Shape;2456;p86"/>
            <p:cNvSpPr/>
            <p:nvPr/>
          </p:nvSpPr>
          <p:spPr>
            <a:xfrm>
              <a:off x="5029750"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57" name="Google Shape;2457;p86"/>
            <p:cNvSpPr/>
            <p:nvPr/>
          </p:nvSpPr>
          <p:spPr>
            <a:xfrm>
              <a:off x="7338975" y="5754325"/>
              <a:ext cx="404400" cy="429600"/>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54" name="Google Shape;2454;p86"/>
          <p:cNvPicPr preferRelativeResize="0"/>
          <p:nvPr/>
        </p:nvPicPr>
        <p:blipFill rotWithShape="1">
          <a:blip r:embed="rId4">
            <a:alphaModFix/>
          </a:blip>
          <a:srcRect b="0" l="0" r="0" t="0"/>
          <a:stretch/>
        </p:blipFill>
        <p:spPr>
          <a:xfrm>
            <a:off x="5787431" y="906300"/>
            <a:ext cx="2914807" cy="22686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0"/>
          <p:cNvSpPr txBox="1"/>
          <p:nvPr/>
        </p:nvSpPr>
        <p:spPr>
          <a:xfrm>
            <a:off x="137151" y="930550"/>
            <a:ext cx="4149000" cy="26778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15000"/>
              </a:lnSpc>
              <a:spcBef>
                <a:spcPts val="0"/>
              </a:spcBef>
              <a:spcAft>
                <a:spcPts val="0"/>
              </a:spcAft>
              <a:buClr>
                <a:srgbClr val="0F0F0F"/>
              </a:buClr>
              <a:buSzPts val="1400"/>
              <a:buFont typeface="Calibri"/>
              <a:buAutoNum type="arabicPeriod"/>
            </a:pPr>
            <a:r>
              <a:rPr b="0" i="0" lang="en" sz="1400" u="none" cap="none" strike="noStrike">
                <a:solidFill>
                  <a:srgbClr val="0F0F0F"/>
                </a:solidFill>
                <a:latin typeface="Calibri"/>
                <a:ea typeface="Calibri"/>
                <a:cs typeface="Calibri"/>
                <a:sym typeface="Calibri"/>
              </a:rPr>
              <a:t>Go to </a:t>
            </a:r>
            <a:r>
              <a:rPr b="1" i="0" lang="en" sz="1400" u="none" cap="none" strike="noStrike">
                <a:solidFill>
                  <a:srgbClr val="0F0F0F"/>
                </a:solidFill>
                <a:latin typeface="Calibri"/>
                <a:ea typeface="Calibri"/>
                <a:cs typeface="Calibri"/>
                <a:sym typeface="Calibri"/>
              </a:rPr>
              <a:t>Manage Organization </a:t>
            </a:r>
            <a:r>
              <a:rPr b="0" i="0" lang="en" sz="1400" u="none" cap="none" strike="noStrike">
                <a:solidFill>
                  <a:srgbClr val="0F0F0F"/>
                </a:solidFill>
                <a:latin typeface="Calibri"/>
                <a:ea typeface="Calibri"/>
                <a:cs typeface="Calibri"/>
                <a:sym typeface="Calibri"/>
              </a:rPr>
              <a:t>&gt; Select </a:t>
            </a:r>
            <a:r>
              <a:rPr b="1" i="0" lang="en" sz="1400" u="none" cap="none" strike="noStrike">
                <a:solidFill>
                  <a:srgbClr val="0F0F0F"/>
                </a:solidFill>
                <a:latin typeface="Calibri"/>
                <a:ea typeface="Calibri"/>
                <a:cs typeface="Calibri"/>
                <a:sym typeface="Calibri"/>
              </a:rPr>
              <a:t>Licenses</a:t>
            </a:r>
            <a:endParaRPr b="1" i="0" sz="1400" u="none" cap="none" strike="noStrike">
              <a:solidFill>
                <a:srgbClr val="0F0F0F"/>
              </a:solidFill>
              <a:latin typeface="Calibri"/>
              <a:ea typeface="Calibri"/>
              <a:cs typeface="Calibri"/>
              <a:sym typeface="Calibri"/>
            </a:endParaRPr>
          </a:p>
          <a:p>
            <a:pPr indent="-317500" lvl="0" marL="457200" marR="0" rtl="0" algn="just">
              <a:lnSpc>
                <a:spcPct val="115000"/>
              </a:lnSpc>
              <a:spcBef>
                <a:spcPts val="0"/>
              </a:spcBef>
              <a:spcAft>
                <a:spcPts val="0"/>
              </a:spcAft>
              <a:buClr>
                <a:srgbClr val="0F0F0F"/>
              </a:buClr>
              <a:buSzPts val="1400"/>
              <a:buFont typeface="Calibri"/>
              <a:buAutoNum type="arabicPeriod"/>
            </a:pPr>
            <a:r>
              <a:rPr b="0" i="0" lang="en" sz="1400" u="none" cap="none" strike="noStrike">
                <a:solidFill>
                  <a:srgbClr val="0F0F0F"/>
                </a:solidFill>
                <a:latin typeface="Calibri"/>
                <a:ea typeface="Calibri"/>
                <a:cs typeface="Calibri"/>
                <a:sym typeface="Calibri"/>
              </a:rPr>
              <a:t>Go to </a:t>
            </a:r>
            <a:r>
              <a:rPr b="1" i="0" lang="en" sz="1400" u="none" cap="none" strike="noStrike">
                <a:solidFill>
                  <a:srgbClr val="0F0F0F"/>
                </a:solidFill>
                <a:latin typeface="Calibri"/>
                <a:ea typeface="Calibri"/>
                <a:cs typeface="Calibri"/>
                <a:sym typeface="Calibri"/>
              </a:rPr>
              <a:t>Phone System</a:t>
            </a:r>
            <a:r>
              <a:rPr b="0" i="0" lang="en" sz="1400" u="none" cap="none" strike="noStrike">
                <a:solidFill>
                  <a:srgbClr val="0F0F0F"/>
                </a:solidFill>
                <a:latin typeface="Calibri"/>
                <a:ea typeface="Calibri"/>
                <a:cs typeface="Calibri"/>
                <a:sym typeface="Calibri"/>
              </a:rPr>
              <a:t> &gt; click </a:t>
            </a:r>
            <a:r>
              <a:rPr b="1" i="0" lang="en" sz="1400" u="none" cap="none" strike="noStrike">
                <a:solidFill>
                  <a:srgbClr val="0F0F0F"/>
                </a:solidFill>
                <a:latin typeface="Calibri"/>
                <a:ea typeface="Calibri"/>
                <a:cs typeface="Calibri"/>
                <a:sym typeface="Calibri"/>
              </a:rPr>
              <a:t>Provision</a:t>
            </a:r>
            <a:endParaRPr b="1" i="0" sz="1400" u="none" cap="none" strike="noStrike">
              <a:solidFill>
                <a:srgbClr val="0F0F0F"/>
              </a:solidFill>
              <a:latin typeface="Calibri"/>
              <a:ea typeface="Calibri"/>
              <a:cs typeface="Calibri"/>
              <a:sym typeface="Calibri"/>
            </a:endParaRPr>
          </a:p>
          <a:p>
            <a:pPr indent="-317500" lvl="0" marL="457200" marR="0" rtl="0" algn="just">
              <a:lnSpc>
                <a:spcPct val="115000"/>
              </a:lnSpc>
              <a:spcBef>
                <a:spcPts val="0"/>
              </a:spcBef>
              <a:spcAft>
                <a:spcPts val="0"/>
              </a:spcAft>
              <a:buClr>
                <a:srgbClr val="0F0F0F"/>
              </a:buClr>
              <a:buSzPts val="1400"/>
              <a:buFont typeface="Calibri"/>
              <a:buAutoNum type="arabicPeriod"/>
            </a:pPr>
            <a:r>
              <a:rPr b="0" i="0" lang="en" sz="1400" u="none" cap="none" strike="noStrike">
                <a:solidFill>
                  <a:srgbClr val="0F0F0F"/>
                </a:solidFill>
                <a:latin typeface="Calibri"/>
                <a:ea typeface="Calibri"/>
                <a:cs typeface="Calibri"/>
                <a:sym typeface="Calibri"/>
              </a:rPr>
              <a:t>Click </a:t>
            </a:r>
            <a:r>
              <a:rPr b="1" i="0" lang="en" sz="1400" u="none" cap="none" strike="noStrike">
                <a:solidFill>
                  <a:srgbClr val="0F0F0F"/>
                </a:solidFill>
                <a:latin typeface="Calibri"/>
                <a:ea typeface="Calibri"/>
                <a:cs typeface="Calibri"/>
                <a:sym typeface="Calibri"/>
              </a:rPr>
              <a:t>Assign </a:t>
            </a:r>
            <a:r>
              <a:rPr b="0" i="0" lang="en" sz="1400" u="none" cap="none" strike="noStrike">
                <a:solidFill>
                  <a:srgbClr val="0F0F0F"/>
                </a:solidFill>
                <a:latin typeface="Calibri"/>
                <a:ea typeface="Calibri"/>
                <a:cs typeface="Calibri"/>
                <a:sym typeface="Calibri"/>
              </a:rPr>
              <a:t>&gt; Select available member and choose the extension key you want &gt; </a:t>
            </a:r>
            <a:r>
              <a:rPr b="1" i="0" lang="en" sz="1400" u="none" cap="none" strike="noStrike">
                <a:solidFill>
                  <a:srgbClr val="0F0F0F"/>
                </a:solidFill>
                <a:latin typeface="Calibri"/>
                <a:ea typeface="Calibri"/>
                <a:cs typeface="Calibri"/>
                <a:sym typeface="Calibri"/>
              </a:rPr>
              <a:t>Assign</a:t>
            </a:r>
            <a:endParaRPr b="1" i="0" sz="1400" u="none" cap="none" strike="noStrike">
              <a:solidFill>
                <a:srgbClr val="0F0F0F"/>
              </a:solidFill>
              <a:latin typeface="Calibri"/>
              <a:ea typeface="Calibri"/>
              <a:cs typeface="Calibri"/>
              <a:sym typeface="Calibri"/>
            </a:endParaRPr>
          </a:p>
          <a:p>
            <a:pPr indent="-317500" lvl="0" marL="457200" marR="0" rtl="0" algn="just">
              <a:lnSpc>
                <a:spcPct val="115000"/>
              </a:lnSpc>
              <a:spcBef>
                <a:spcPts val="0"/>
              </a:spcBef>
              <a:spcAft>
                <a:spcPts val="0"/>
              </a:spcAft>
              <a:buClr>
                <a:srgbClr val="0F0F0F"/>
              </a:buClr>
              <a:buSzPts val="1400"/>
              <a:buFont typeface="Calibri"/>
              <a:buChar char="●"/>
            </a:pPr>
            <a:r>
              <a:rPr b="0" i="0" lang="en" sz="1400" u="none" cap="none" strike="noStrike">
                <a:solidFill>
                  <a:srgbClr val="0F0F0F"/>
                </a:solidFill>
                <a:latin typeface="Calibri"/>
                <a:ea typeface="Calibri"/>
                <a:cs typeface="Calibri"/>
                <a:sym typeface="Calibri"/>
              </a:rPr>
              <a:t>Other available actions:</a:t>
            </a:r>
            <a:endParaRPr b="0" i="0" sz="1400" u="none" cap="none" strike="noStrike">
              <a:solidFill>
                <a:srgbClr val="0F0F0F"/>
              </a:solidFill>
              <a:latin typeface="Calibri"/>
              <a:ea typeface="Calibri"/>
              <a:cs typeface="Calibri"/>
              <a:sym typeface="Calibri"/>
            </a:endParaRPr>
          </a:p>
          <a:p>
            <a:pPr indent="-317500" lvl="1" marL="914400" marR="0" rtl="0" algn="just">
              <a:lnSpc>
                <a:spcPct val="115000"/>
              </a:lnSpc>
              <a:spcBef>
                <a:spcPts val="0"/>
              </a:spcBef>
              <a:spcAft>
                <a:spcPts val="0"/>
              </a:spcAft>
              <a:buClr>
                <a:srgbClr val="0F0F0F"/>
              </a:buClr>
              <a:buSzPts val="1400"/>
              <a:buFont typeface="Calibri"/>
              <a:buChar char="○"/>
            </a:pPr>
            <a:r>
              <a:rPr b="0" i="0" lang="en" sz="1400" u="none" cap="none" strike="noStrike">
                <a:solidFill>
                  <a:srgbClr val="0F0F0F"/>
                </a:solidFill>
                <a:latin typeface="Calibri"/>
                <a:ea typeface="Calibri"/>
                <a:cs typeface="Calibri"/>
                <a:sym typeface="Calibri"/>
              </a:rPr>
              <a:t>Change Extension Key &amp; Directory Name</a:t>
            </a:r>
            <a:endParaRPr b="0" i="0" sz="1400" u="none" cap="none" strike="noStrike">
              <a:solidFill>
                <a:srgbClr val="0F0F0F"/>
              </a:solidFill>
              <a:latin typeface="Calibri"/>
              <a:ea typeface="Calibri"/>
              <a:cs typeface="Calibri"/>
              <a:sym typeface="Calibri"/>
            </a:endParaRPr>
          </a:p>
          <a:p>
            <a:pPr indent="-317500" lvl="1" marL="914400" marR="0" rtl="0" algn="just">
              <a:lnSpc>
                <a:spcPct val="115000"/>
              </a:lnSpc>
              <a:spcBef>
                <a:spcPts val="0"/>
              </a:spcBef>
              <a:spcAft>
                <a:spcPts val="0"/>
              </a:spcAft>
              <a:buClr>
                <a:srgbClr val="0F0F0F"/>
              </a:buClr>
              <a:buSzPts val="1400"/>
              <a:buFont typeface="Calibri"/>
              <a:buChar char="○"/>
            </a:pPr>
            <a:r>
              <a:rPr b="0" i="0" lang="en" sz="1400" u="none" cap="none" strike="noStrike">
                <a:solidFill>
                  <a:srgbClr val="0F0F0F"/>
                </a:solidFill>
                <a:latin typeface="Calibri"/>
                <a:ea typeface="Calibri"/>
                <a:cs typeface="Calibri"/>
                <a:sym typeface="Calibri"/>
              </a:rPr>
              <a:t>Unassign User / Assign to another User</a:t>
            </a:r>
            <a:endParaRPr b="0" i="0" sz="1400" u="none" cap="none" strike="noStrike">
              <a:solidFill>
                <a:srgbClr val="0F0F0F"/>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p:txBody>
      </p:sp>
      <p:cxnSp>
        <p:nvCxnSpPr>
          <p:cNvPr id="1324" name="Google Shape;1324;p10"/>
          <p:cNvCxnSpPr/>
          <p:nvPr/>
        </p:nvCxnSpPr>
        <p:spPr>
          <a:xfrm>
            <a:off x="6727625" y="1214425"/>
            <a:ext cx="0" cy="0"/>
          </a:xfrm>
          <a:prstGeom prst="straightConnector1">
            <a:avLst/>
          </a:prstGeom>
          <a:noFill/>
          <a:ln cap="flat" cmpd="sng" w="9525">
            <a:solidFill>
              <a:schemeClr val="dk2"/>
            </a:solidFill>
            <a:prstDash val="solid"/>
            <a:round/>
            <a:headEnd len="sm" w="sm" type="none"/>
            <a:tailEnd len="sm" w="sm" type="none"/>
          </a:ln>
        </p:spPr>
      </p:cxnSp>
      <p:sp>
        <p:nvSpPr>
          <p:cNvPr id="1325" name="Google Shape;1325;p10"/>
          <p:cNvSpPr txBox="1"/>
          <p:nvPr>
            <p:ph idx="4294967295" type="title"/>
          </p:nvPr>
        </p:nvSpPr>
        <p:spPr>
          <a:xfrm>
            <a:off x="182913" y="177950"/>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lang="en" sz="1900">
                <a:latin typeface="Calibri"/>
                <a:ea typeface="Calibri"/>
                <a:cs typeface="Calibri"/>
                <a:sym typeface="Calibri"/>
              </a:rPr>
              <a:t>Setup Guide </a:t>
            </a:r>
            <a:r>
              <a:rPr b="0" lang="en" sz="1900">
                <a:latin typeface="Calibri"/>
                <a:ea typeface="Calibri"/>
                <a:cs typeface="Calibri"/>
                <a:sym typeface="Calibri"/>
              </a:rPr>
              <a:t>&lt;Provision CPaaS Phone System Licenses and assign them to Users&gt;</a:t>
            </a:r>
            <a:endParaRPr b="0" sz="1900">
              <a:latin typeface="Calibri"/>
              <a:ea typeface="Calibri"/>
              <a:cs typeface="Calibri"/>
              <a:sym typeface="Calibri"/>
            </a:endParaRPr>
          </a:p>
        </p:txBody>
      </p:sp>
      <p:pic>
        <p:nvPicPr>
          <p:cNvPr id="1326" name="Google Shape;1326;p10"/>
          <p:cNvPicPr preferRelativeResize="0"/>
          <p:nvPr/>
        </p:nvPicPr>
        <p:blipFill>
          <a:blip r:embed="rId3">
            <a:alphaModFix/>
          </a:blip>
          <a:stretch>
            <a:fillRect/>
          </a:stretch>
        </p:blipFill>
        <p:spPr>
          <a:xfrm>
            <a:off x="4468285" y="1358700"/>
            <a:ext cx="4219140" cy="224965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2" name="Shape 2462"/>
        <p:cNvGrpSpPr/>
        <p:nvPr/>
      </p:nvGrpSpPr>
      <p:grpSpPr>
        <a:xfrm>
          <a:off x="0" y="0"/>
          <a:ext cx="0" cy="0"/>
          <a:chOff x="0" y="0"/>
          <a:chExt cx="0" cy="0"/>
        </a:xfrm>
      </p:grpSpPr>
      <p:sp>
        <p:nvSpPr>
          <p:cNvPr id="2463" name="Google Shape;2463;p87"/>
          <p:cNvSpPr txBox="1"/>
          <p:nvPr/>
        </p:nvSpPr>
        <p:spPr>
          <a:xfrm>
            <a:off x="156019" y="105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64" name="Google Shape;2464;p87"/>
          <p:cNvSpPr txBox="1"/>
          <p:nvPr/>
        </p:nvSpPr>
        <p:spPr>
          <a:xfrm>
            <a:off x="348413" y="437306"/>
            <a:ext cx="3852300" cy="47013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latin typeface="Calibri"/>
                <a:ea typeface="Calibri"/>
                <a:cs typeface="Calibri"/>
                <a:sym typeface="Calibri"/>
              </a:rPr>
              <a:t>Call Metadata</a:t>
            </a:r>
            <a:endParaRPr b="1" i="0" sz="900" u="none" cap="none" strike="noStrike">
              <a:solidFill>
                <a:srgbClr val="E32490"/>
              </a:solidFill>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Call Metadata is a place to display the advanced information related to call transactions.</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1100"/>
              </a:spcBef>
              <a:spcAft>
                <a:spcPts val="0"/>
              </a:spcAft>
              <a:buClr>
                <a:srgbClr val="B7B7B7"/>
              </a:buClr>
              <a:buSzPts val="900"/>
              <a:buFont typeface="Calibri"/>
              <a:buChar char="●"/>
            </a:pPr>
            <a:r>
              <a:rPr b="0" i="0" lang="en" sz="900" u="none" cap="none" strike="noStrike">
                <a:solidFill>
                  <a:srgbClr val="B7B7B7"/>
                </a:solidFill>
                <a:latin typeface="Calibri"/>
                <a:ea typeface="Calibri"/>
                <a:cs typeface="Calibri"/>
                <a:sym typeface="Calibri"/>
              </a:rPr>
              <a:t>Compliance</a:t>
            </a:r>
            <a:endParaRPr b="0" i="0" sz="900" u="none" cap="none" strike="noStrike">
              <a:solidFill>
                <a:srgbClr val="B7B7B7"/>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Original Called Number</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Auto Attendant</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Contact Center</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Flow</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Participants: </a:t>
            </a:r>
            <a:r>
              <a:rPr b="0" i="0" lang="en" sz="900" u="none" cap="none" strike="noStrike">
                <a:solidFill>
                  <a:schemeClr val="dk1"/>
                </a:solidFill>
                <a:highlight>
                  <a:srgbClr val="FFFFFF"/>
                </a:highlight>
                <a:latin typeface="Calibri"/>
                <a:ea typeface="Calibri"/>
                <a:cs typeface="Calibri"/>
                <a:sym typeface="Calibri"/>
              </a:rPr>
              <a:t>(For Contact Center)</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Agent Information:</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Key</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Label</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Agent Status: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Available</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Busy</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Away</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Offline</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Agent Actions: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Ring Devices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Ring Delegates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Forward Calls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Play Message</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Record Voicemail</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Hangup</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 </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#101 - Academy - Available - Ring Devices</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#102 - B3Networks - Busy - Hangup</a:t>
            </a:r>
            <a:endParaRPr b="0" i="0" sz="900" u="none" cap="none" strike="noStrike">
              <a:solidFill>
                <a:schemeClr val="dk1"/>
              </a:solidFill>
              <a:latin typeface="Calibri"/>
              <a:ea typeface="Calibri"/>
              <a:cs typeface="Calibri"/>
              <a:sym typeface="Calibri"/>
            </a:endParaRPr>
          </a:p>
        </p:txBody>
      </p:sp>
      <p:pic>
        <p:nvPicPr>
          <p:cNvPr id="2465" name="Google Shape;2465;p87"/>
          <p:cNvPicPr preferRelativeResize="0"/>
          <p:nvPr/>
        </p:nvPicPr>
        <p:blipFill rotWithShape="1">
          <a:blip r:embed="rId3">
            <a:alphaModFix/>
          </a:blip>
          <a:srcRect b="0" l="0" r="0" t="0"/>
          <a:stretch/>
        </p:blipFill>
        <p:spPr>
          <a:xfrm>
            <a:off x="5118225" y="1417848"/>
            <a:ext cx="3209533" cy="2307807"/>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0" name="Shape 2470"/>
        <p:cNvGrpSpPr/>
        <p:nvPr/>
      </p:nvGrpSpPr>
      <p:grpSpPr>
        <a:xfrm>
          <a:off x="0" y="0"/>
          <a:ext cx="0" cy="0"/>
          <a:chOff x="0" y="0"/>
          <a:chExt cx="0" cy="0"/>
        </a:xfrm>
      </p:grpSpPr>
      <p:sp>
        <p:nvSpPr>
          <p:cNvPr id="2471" name="Google Shape;2471;p88"/>
          <p:cNvSpPr txBox="1"/>
          <p:nvPr/>
        </p:nvSpPr>
        <p:spPr>
          <a:xfrm>
            <a:off x="156019" y="105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72" name="Google Shape;2472;p88"/>
          <p:cNvSpPr txBox="1"/>
          <p:nvPr/>
        </p:nvSpPr>
        <p:spPr>
          <a:xfrm>
            <a:off x="310500" y="563400"/>
            <a:ext cx="3852300" cy="1515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latin typeface="Calibri"/>
                <a:ea typeface="Calibri"/>
                <a:cs typeface="Calibri"/>
                <a:sym typeface="Calibri"/>
              </a:rPr>
              <a:t>Access Control</a:t>
            </a:r>
            <a:endParaRPr b="1" i="0" sz="900" u="none" cap="none" strike="noStrike">
              <a:solidFill>
                <a:srgbClr val="E32490"/>
              </a:solidFill>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According to the privilege of the Admins, they can see the history as follow:</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AutoNum type="arabicPeriod"/>
            </a:pPr>
            <a:r>
              <a:rPr b="0" i="0" lang="en" sz="900" u="none" cap="none" strike="noStrike">
                <a:solidFill>
                  <a:schemeClr val="dk1"/>
                </a:solidFill>
                <a:latin typeface="Calibri"/>
                <a:ea typeface="Calibri"/>
                <a:cs typeface="Calibri"/>
                <a:sym typeface="Calibri"/>
              </a:rPr>
              <a:t>Personal View (Me): Personal View displays:</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Leg Transactions that tied to their identity UUID</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Recording Files that tied to their call leg transactions</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Team View</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Organization View (Everyone)</a:t>
            </a:r>
            <a:endParaRPr b="0" i="0" sz="900" u="none" cap="none" strike="noStrike">
              <a:solidFill>
                <a:srgbClr val="999999"/>
              </a:solidFill>
              <a:latin typeface="Calibri"/>
              <a:ea typeface="Calibri"/>
              <a:cs typeface="Calibri"/>
              <a:sym typeface="Calibri"/>
            </a:endParaRPr>
          </a:p>
        </p:txBody>
      </p:sp>
      <p:pic>
        <p:nvPicPr>
          <p:cNvPr id="2473" name="Google Shape;2473;p88"/>
          <p:cNvPicPr preferRelativeResize="0"/>
          <p:nvPr/>
        </p:nvPicPr>
        <p:blipFill>
          <a:blip r:embed="rId3">
            <a:alphaModFix/>
          </a:blip>
          <a:stretch>
            <a:fillRect/>
          </a:stretch>
        </p:blipFill>
        <p:spPr>
          <a:xfrm>
            <a:off x="156025" y="3025600"/>
            <a:ext cx="8781199" cy="1432075"/>
          </a:xfrm>
          <a:prstGeom prst="rect">
            <a:avLst/>
          </a:prstGeom>
          <a:noFill/>
          <a:ln cap="flat" cmpd="sng" w="9525">
            <a:solidFill>
              <a:srgbClr val="1D3444"/>
            </a:solidFill>
            <a:prstDash val="solid"/>
            <a:round/>
            <a:headEnd len="sm" w="sm" type="none"/>
            <a:tailEnd len="sm" w="sm" type="none"/>
          </a:ln>
        </p:spPr>
      </p:pic>
      <p:sp>
        <p:nvSpPr>
          <p:cNvPr id="2474" name="Google Shape;2474;p88"/>
          <p:cNvSpPr/>
          <p:nvPr/>
        </p:nvSpPr>
        <p:spPr>
          <a:xfrm>
            <a:off x="488020" y="3472903"/>
            <a:ext cx="565500" cy="319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9" name="Shape 2479"/>
        <p:cNvGrpSpPr/>
        <p:nvPr/>
      </p:nvGrpSpPr>
      <p:grpSpPr>
        <a:xfrm>
          <a:off x="0" y="0"/>
          <a:ext cx="0" cy="0"/>
          <a:chOff x="0" y="0"/>
          <a:chExt cx="0" cy="0"/>
        </a:xfrm>
      </p:grpSpPr>
      <p:sp>
        <p:nvSpPr>
          <p:cNvPr id="2480" name="Google Shape;2480;p89"/>
          <p:cNvSpPr txBox="1"/>
          <p:nvPr/>
        </p:nvSpPr>
        <p:spPr>
          <a:xfrm>
            <a:off x="156019" y="105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81" name="Google Shape;2481;p89"/>
          <p:cNvSpPr txBox="1"/>
          <p:nvPr/>
        </p:nvSpPr>
        <p:spPr>
          <a:xfrm>
            <a:off x="310500" y="563400"/>
            <a:ext cx="3852300" cy="18336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latin typeface="Calibri"/>
                <a:ea typeface="Calibri"/>
                <a:cs typeface="Calibri"/>
                <a:sym typeface="Calibri"/>
              </a:rPr>
              <a:t>Access Control</a:t>
            </a:r>
            <a:endParaRPr b="1" i="0" sz="900" u="none" cap="none" strike="noStrike">
              <a:solidFill>
                <a:srgbClr val="E32490"/>
              </a:solidFill>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According to the privilege of the Admins, they can see the history as follow:</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Personal View (Me)</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AutoNum type="arabicPeriod"/>
            </a:pPr>
            <a:r>
              <a:rPr b="0" i="0" lang="en" sz="900" u="none" cap="none" strike="noStrike">
                <a:solidFill>
                  <a:schemeClr val="dk1"/>
                </a:solidFill>
                <a:latin typeface="Calibri"/>
                <a:ea typeface="Calibri"/>
                <a:cs typeface="Calibri"/>
                <a:sym typeface="Calibri"/>
              </a:rPr>
              <a:t>Team View: Team View displays:</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Transactions that tied to the Members of the Team</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Leg Transactions that tied to the Members of the Team</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Recording Files and Voicemails that tied to the Members of the Team</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Organization View (Everyone)</a:t>
            </a:r>
            <a:endParaRPr b="0" i="0" sz="900" u="none" cap="none" strike="noStrike">
              <a:solidFill>
                <a:srgbClr val="999999"/>
              </a:solidFill>
              <a:latin typeface="Calibri"/>
              <a:ea typeface="Calibri"/>
              <a:cs typeface="Calibri"/>
              <a:sym typeface="Calibri"/>
            </a:endParaRPr>
          </a:p>
        </p:txBody>
      </p:sp>
      <p:pic>
        <p:nvPicPr>
          <p:cNvPr id="2482" name="Google Shape;2482;p89"/>
          <p:cNvPicPr preferRelativeResize="0"/>
          <p:nvPr/>
        </p:nvPicPr>
        <p:blipFill>
          <a:blip r:embed="rId3">
            <a:alphaModFix/>
          </a:blip>
          <a:stretch>
            <a:fillRect/>
          </a:stretch>
        </p:blipFill>
        <p:spPr>
          <a:xfrm>
            <a:off x="205062" y="2827450"/>
            <a:ext cx="8733875" cy="1424375"/>
          </a:xfrm>
          <a:prstGeom prst="rect">
            <a:avLst/>
          </a:prstGeom>
          <a:noFill/>
          <a:ln cap="flat" cmpd="sng" w="9525">
            <a:solidFill>
              <a:srgbClr val="1D3444"/>
            </a:solidFill>
            <a:prstDash val="solid"/>
            <a:round/>
            <a:headEnd len="sm" w="sm" type="none"/>
            <a:tailEnd len="sm" w="sm" type="none"/>
          </a:ln>
        </p:spPr>
      </p:pic>
      <p:sp>
        <p:nvSpPr>
          <p:cNvPr id="2483" name="Google Shape;2483;p89"/>
          <p:cNvSpPr/>
          <p:nvPr/>
        </p:nvSpPr>
        <p:spPr>
          <a:xfrm>
            <a:off x="508909" y="3290441"/>
            <a:ext cx="624000" cy="29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8" name="Shape 2488"/>
        <p:cNvGrpSpPr/>
        <p:nvPr/>
      </p:nvGrpSpPr>
      <p:grpSpPr>
        <a:xfrm>
          <a:off x="0" y="0"/>
          <a:ext cx="0" cy="0"/>
          <a:chOff x="0" y="0"/>
          <a:chExt cx="0" cy="0"/>
        </a:xfrm>
      </p:grpSpPr>
      <p:sp>
        <p:nvSpPr>
          <p:cNvPr id="2489" name="Google Shape;2489;p90"/>
          <p:cNvSpPr txBox="1"/>
          <p:nvPr/>
        </p:nvSpPr>
        <p:spPr>
          <a:xfrm>
            <a:off x="156019" y="105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490" name="Google Shape;2490;p90"/>
          <p:cNvSpPr txBox="1"/>
          <p:nvPr/>
        </p:nvSpPr>
        <p:spPr>
          <a:xfrm>
            <a:off x="310500" y="563400"/>
            <a:ext cx="3852300" cy="16743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latin typeface="Calibri"/>
                <a:ea typeface="Calibri"/>
                <a:cs typeface="Calibri"/>
                <a:sym typeface="Calibri"/>
              </a:rPr>
              <a:t>Access Control</a:t>
            </a:r>
            <a:endParaRPr b="1" i="0" sz="900" u="none" cap="none" strike="noStrike">
              <a:solidFill>
                <a:srgbClr val="E32490"/>
              </a:solidFill>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According to the privilege of the Admins, they can see the history as follow:</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Personal View (Me)</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AutoNum type="arabicPeriod"/>
            </a:pPr>
            <a:r>
              <a:rPr b="0" i="0" lang="en" sz="900" u="none" cap="none" strike="noStrike">
                <a:solidFill>
                  <a:srgbClr val="999999"/>
                </a:solidFill>
                <a:latin typeface="Calibri"/>
                <a:ea typeface="Calibri"/>
                <a:cs typeface="Calibri"/>
                <a:sym typeface="Calibri"/>
              </a:rPr>
              <a:t>Team View</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AutoNum type="arabicPeriod"/>
            </a:pPr>
            <a:r>
              <a:rPr b="0" i="0" lang="en" sz="900" u="none" cap="none" strike="noStrike">
                <a:solidFill>
                  <a:schemeClr val="dk1"/>
                </a:solidFill>
                <a:latin typeface="Calibri"/>
                <a:ea typeface="Calibri"/>
                <a:cs typeface="Calibri"/>
                <a:sym typeface="Calibri"/>
              </a:rPr>
              <a:t>Organization View (Everyone): Organization View displays:</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Transactions of the Organization</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Leg Transactions of the Organization</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AutoNum type="alphaLcPeriod"/>
            </a:pPr>
            <a:r>
              <a:rPr b="0" i="0" lang="en" sz="900" u="none" cap="none" strike="noStrike">
                <a:solidFill>
                  <a:schemeClr val="dk1"/>
                </a:solidFill>
                <a:latin typeface="Calibri"/>
                <a:ea typeface="Calibri"/>
                <a:cs typeface="Calibri"/>
                <a:sym typeface="Calibri"/>
              </a:rPr>
              <a:t>Call Recording Files and Voicemails of the Organization</a:t>
            </a:r>
            <a:endParaRPr b="0" i="0" sz="900" u="none" cap="none" strike="noStrike">
              <a:solidFill>
                <a:schemeClr val="dk1"/>
              </a:solidFill>
              <a:latin typeface="Calibri"/>
              <a:ea typeface="Calibri"/>
              <a:cs typeface="Calibri"/>
              <a:sym typeface="Calibri"/>
            </a:endParaRPr>
          </a:p>
        </p:txBody>
      </p:sp>
      <p:pic>
        <p:nvPicPr>
          <p:cNvPr id="2491" name="Google Shape;2491;p90"/>
          <p:cNvPicPr preferRelativeResize="0"/>
          <p:nvPr/>
        </p:nvPicPr>
        <p:blipFill>
          <a:blip r:embed="rId3">
            <a:alphaModFix/>
          </a:blip>
          <a:stretch>
            <a:fillRect/>
          </a:stretch>
        </p:blipFill>
        <p:spPr>
          <a:xfrm>
            <a:off x="310500" y="2566175"/>
            <a:ext cx="8657597" cy="1411925"/>
          </a:xfrm>
          <a:prstGeom prst="rect">
            <a:avLst/>
          </a:prstGeom>
          <a:noFill/>
          <a:ln cap="flat" cmpd="sng" w="9525">
            <a:solidFill>
              <a:srgbClr val="1D3444"/>
            </a:solidFill>
            <a:prstDash val="solid"/>
            <a:round/>
            <a:headEnd len="sm" w="sm" type="none"/>
            <a:tailEnd len="sm" w="sm" type="none"/>
          </a:ln>
        </p:spPr>
      </p:pic>
      <p:sp>
        <p:nvSpPr>
          <p:cNvPr id="2492" name="Google Shape;2492;p90"/>
          <p:cNvSpPr/>
          <p:nvPr/>
        </p:nvSpPr>
        <p:spPr>
          <a:xfrm>
            <a:off x="587441" y="2997971"/>
            <a:ext cx="642600" cy="33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6" name="Shape 2496"/>
        <p:cNvGrpSpPr/>
        <p:nvPr/>
      </p:nvGrpSpPr>
      <p:grpSpPr>
        <a:xfrm>
          <a:off x="0" y="0"/>
          <a:ext cx="0" cy="0"/>
          <a:chOff x="0" y="0"/>
          <a:chExt cx="0" cy="0"/>
        </a:xfrm>
      </p:grpSpPr>
      <p:sp>
        <p:nvSpPr>
          <p:cNvPr id="2497" name="Google Shape;2497;p91"/>
          <p:cNvSpPr txBox="1"/>
          <p:nvPr/>
        </p:nvSpPr>
        <p:spPr>
          <a:xfrm>
            <a:off x="227049" y="1752825"/>
            <a:ext cx="2960100" cy="18498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0F0F0F"/>
                </a:solidFill>
                <a:latin typeface="Calibri"/>
                <a:ea typeface="Calibri"/>
                <a:cs typeface="Calibri"/>
                <a:sym typeface="Calibri"/>
              </a:rPr>
              <a:t>Open the Microsoft Teams Desktop application or Mobile application &gt; Enjoy your call.</a:t>
            </a:r>
            <a:endParaRPr b="0" i="0" sz="1400" u="none" cap="none" strike="noStrike">
              <a:solidFill>
                <a:srgbClr val="0F0F0F"/>
              </a:solidFill>
              <a:latin typeface="Calibri"/>
              <a:ea typeface="Calibri"/>
              <a:cs typeface="Calibri"/>
              <a:sym typeface="Calibri"/>
            </a:endParaRPr>
          </a:p>
        </p:txBody>
      </p:sp>
      <p:grpSp>
        <p:nvGrpSpPr>
          <p:cNvPr id="2498" name="Google Shape;2498;p91"/>
          <p:cNvGrpSpPr/>
          <p:nvPr/>
        </p:nvGrpSpPr>
        <p:grpSpPr>
          <a:xfrm>
            <a:off x="3319574" y="1095963"/>
            <a:ext cx="5597376" cy="2951564"/>
            <a:chOff x="3352800" y="1679513"/>
            <a:chExt cx="5597376" cy="2951564"/>
          </a:xfrm>
        </p:grpSpPr>
        <p:pic>
          <p:nvPicPr>
            <p:cNvPr id="2499" name="Google Shape;2499;p91"/>
            <p:cNvPicPr preferRelativeResize="0"/>
            <p:nvPr/>
          </p:nvPicPr>
          <p:blipFill rotWithShape="1">
            <a:blip r:embed="rId3">
              <a:alphaModFix/>
            </a:blip>
            <a:srcRect b="0" l="0" r="0" t="0"/>
            <a:stretch/>
          </p:blipFill>
          <p:spPr>
            <a:xfrm>
              <a:off x="3352800" y="1679513"/>
              <a:ext cx="5597376" cy="2951564"/>
            </a:xfrm>
            <a:prstGeom prst="rect">
              <a:avLst/>
            </a:prstGeom>
            <a:noFill/>
            <a:ln cap="flat" cmpd="sng" w="9525">
              <a:solidFill>
                <a:srgbClr val="B7B7B7"/>
              </a:solidFill>
              <a:prstDash val="solid"/>
              <a:round/>
              <a:headEnd len="sm" w="sm" type="none"/>
              <a:tailEnd len="sm" w="sm" type="none"/>
            </a:ln>
          </p:spPr>
        </p:pic>
        <p:sp>
          <p:nvSpPr>
            <p:cNvPr id="2500" name="Google Shape;2500;p91"/>
            <p:cNvSpPr txBox="1"/>
            <p:nvPr/>
          </p:nvSpPr>
          <p:spPr>
            <a:xfrm>
              <a:off x="3352800" y="2611650"/>
              <a:ext cx="1371600" cy="225000"/>
            </a:xfrm>
            <a:prstGeom prst="rect">
              <a:avLst/>
            </a:prstGeom>
            <a:noFill/>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1155CC"/>
                  </a:solidFill>
                  <a:latin typeface="Lato"/>
                  <a:ea typeface="Lato"/>
                  <a:cs typeface="Lato"/>
                  <a:sym typeface="Lato"/>
                </a:rPr>
                <a:t>Outbound call to normal phone numbers</a:t>
              </a:r>
              <a:endParaRPr b="1" i="0" sz="900" u="none" cap="none" strike="noStrike">
                <a:solidFill>
                  <a:srgbClr val="1155CC"/>
                </a:solidFill>
                <a:latin typeface="Lato"/>
                <a:ea typeface="Lato"/>
                <a:cs typeface="Lato"/>
                <a:sym typeface="Lato"/>
              </a:endParaRPr>
            </a:p>
          </p:txBody>
        </p:sp>
        <p:sp>
          <p:nvSpPr>
            <p:cNvPr id="2501" name="Google Shape;2501;p91"/>
            <p:cNvSpPr txBox="1"/>
            <p:nvPr/>
          </p:nvSpPr>
          <p:spPr>
            <a:xfrm>
              <a:off x="7720175" y="2836650"/>
              <a:ext cx="1218000" cy="8808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1155CC"/>
                  </a:solidFill>
                  <a:latin typeface="Lato"/>
                  <a:ea typeface="Lato"/>
                  <a:cs typeface="Lato"/>
                  <a:sym typeface="Lato"/>
                </a:rPr>
                <a:t>Receive inbound call from your mobile / fixed line numbers on MS Teams App</a:t>
              </a:r>
              <a:endParaRPr b="1" i="0" sz="900" u="none" cap="none" strike="noStrike">
                <a:solidFill>
                  <a:srgbClr val="1155CC"/>
                </a:solidFill>
                <a:latin typeface="Lato"/>
                <a:ea typeface="Lato"/>
                <a:cs typeface="Lato"/>
                <a:sym typeface="Lato"/>
              </a:endParaRPr>
            </a:p>
          </p:txBody>
        </p:sp>
      </p:grpSp>
      <p:sp>
        <p:nvSpPr>
          <p:cNvPr id="2502" name="Google Shape;2502;p91"/>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&lt;Start Using&gt;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7" name="Shape 2507"/>
        <p:cNvGrpSpPr/>
        <p:nvPr/>
      </p:nvGrpSpPr>
      <p:grpSpPr>
        <a:xfrm>
          <a:off x="0" y="0"/>
          <a:ext cx="0" cy="0"/>
          <a:chOff x="0" y="0"/>
          <a:chExt cx="0" cy="0"/>
        </a:xfrm>
      </p:grpSpPr>
      <p:sp>
        <p:nvSpPr>
          <p:cNvPr id="2508" name="Google Shape;2508;p92"/>
          <p:cNvSpPr txBox="1"/>
          <p:nvPr>
            <p:ph type="title"/>
          </p:nvPr>
        </p:nvSpPr>
        <p:spPr>
          <a:xfrm>
            <a:off x="1690825" y="1752225"/>
            <a:ext cx="5792700" cy="9150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b="1" lang="en">
                <a:latin typeface="Calibri"/>
                <a:ea typeface="Calibri"/>
                <a:cs typeface="Calibri"/>
                <a:sym typeface="Calibri"/>
              </a:rPr>
              <a:t>MS Teams Features</a:t>
            </a:r>
            <a:endParaRPr>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2" name="Shape 2512"/>
        <p:cNvGrpSpPr/>
        <p:nvPr/>
      </p:nvGrpSpPr>
      <p:grpSpPr>
        <a:xfrm>
          <a:off x="0" y="0"/>
          <a:ext cx="0" cy="0"/>
          <a:chOff x="0" y="0"/>
          <a:chExt cx="0" cy="0"/>
        </a:xfrm>
      </p:grpSpPr>
      <p:sp>
        <p:nvSpPr>
          <p:cNvPr id="2513" name="Google Shape;2513;p93"/>
          <p:cNvSpPr txBox="1"/>
          <p:nvPr/>
        </p:nvSpPr>
        <p:spPr>
          <a:xfrm>
            <a:off x="295150" y="981350"/>
            <a:ext cx="8678100" cy="18486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Calibri"/>
                <a:ea typeface="Calibri"/>
                <a:cs typeface="Calibri"/>
                <a:sym typeface="Calibri"/>
              </a:rPr>
              <a:t>To configure:</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Lato"/>
              <a:buAutoNum type="arabicPeriod"/>
            </a:pPr>
            <a:r>
              <a:rPr b="0" i="0" lang="en" sz="1200" u="none" cap="none" strike="noStrike">
                <a:solidFill>
                  <a:schemeClr val="dk2"/>
                </a:solidFill>
                <a:latin typeface="Calibri"/>
                <a:ea typeface="Calibri"/>
                <a:cs typeface="Calibri"/>
                <a:sym typeface="Calibri"/>
              </a:rPr>
              <a:t>Login your MS Teams account on Desktop &gt; Go to </a:t>
            </a:r>
            <a:r>
              <a:rPr b="1" i="0" lang="en" sz="1200" u="none" cap="none" strike="noStrike">
                <a:solidFill>
                  <a:schemeClr val="dk2"/>
                </a:solidFill>
                <a:latin typeface="Calibri"/>
                <a:ea typeface="Calibri"/>
                <a:cs typeface="Calibri"/>
                <a:sym typeface="Calibri"/>
              </a:rPr>
              <a:t>Settings</a:t>
            </a:r>
            <a:r>
              <a:rPr b="0" i="0" lang="en" sz="1200" u="none" cap="none" strike="noStrike">
                <a:solidFill>
                  <a:schemeClr val="dk2"/>
                </a:solidFill>
                <a:latin typeface="Calibri"/>
                <a:ea typeface="Calibri"/>
                <a:cs typeface="Calibri"/>
                <a:sym typeface="Calibri"/>
              </a:rPr>
              <a:t> &gt; </a:t>
            </a:r>
            <a:r>
              <a:rPr b="1" i="0" lang="en" sz="1200" u="none" cap="none" strike="noStrike">
                <a:solidFill>
                  <a:schemeClr val="dk2"/>
                </a:solidFill>
                <a:latin typeface="Calibri"/>
                <a:ea typeface="Calibri"/>
                <a:cs typeface="Calibri"/>
                <a:sym typeface="Calibri"/>
              </a:rPr>
              <a:t>Calls</a:t>
            </a:r>
            <a:r>
              <a:rPr b="0" i="0" lang="en" sz="1200" u="none" cap="none" strike="noStrike">
                <a:solidFill>
                  <a:schemeClr val="dk2"/>
                </a:solidFill>
                <a:latin typeface="Calibri"/>
                <a:ea typeface="Calibri"/>
                <a:cs typeface="Calibri"/>
                <a:sym typeface="Calibri"/>
              </a:rPr>
              <a:t> </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Lato"/>
              <a:buAutoNum type="arabicPeriod"/>
            </a:pPr>
            <a:r>
              <a:rPr b="0" i="0" lang="en" sz="1200" u="none" cap="none" strike="noStrike">
                <a:solidFill>
                  <a:schemeClr val="dk2"/>
                </a:solidFill>
                <a:latin typeface="Calibri"/>
                <a:ea typeface="Calibri"/>
                <a:cs typeface="Calibri"/>
                <a:sym typeface="Calibri"/>
              </a:rPr>
              <a:t>Click on </a:t>
            </a:r>
            <a:r>
              <a:rPr b="1" i="0" lang="en" sz="1200" u="none" cap="none" strike="noStrike">
                <a:solidFill>
                  <a:schemeClr val="dk2"/>
                </a:solidFill>
                <a:latin typeface="Calibri"/>
                <a:ea typeface="Calibri"/>
                <a:cs typeface="Calibri"/>
                <a:sym typeface="Calibri"/>
              </a:rPr>
              <a:t>Configure voicemail</a:t>
            </a:r>
            <a:r>
              <a:rPr b="0" i="0" lang="en" sz="1200" u="none" cap="none" strike="noStrike">
                <a:solidFill>
                  <a:schemeClr val="dk2"/>
                </a:solidFill>
                <a:latin typeface="Calibri"/>
                <a:ea typeface="Calibri"/>
                <a:cs typeface="Calibri"/>
                <a:sym typeface="Calibri"/>
              </a:rPr>
              <a:t> &gt; configure your own settings &gt; </a:t>
            </a:r>
            <a:r>
              <a:rPr b="1" i="0" lang="en" sz="1200" u="none" cap="none" strike="noStrike">
                <a:solidFill>
                  <a:schemeClr val="dk2"/>
                </a:solidFill>
                <a:latin typeface="Calibri"/>
                <a:ea typeface="Calibri"/>
                <a:cs typeface="Calibri"/>
                <a:sym typeface="Calibri"/>
              </a:rPr>
              <a:t>OK</a:t>
            </a:r>
            <a:endParaRPr b="0" i="0" sz="12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Calibri"/>
                <a:ea typeface="Calibri"/>
                <a:cs typeface="Calibri"/>
                <a:sym typeface="Calibri"/>
              </a:rPr>
              <a:t>By default, Teams will play your voicemail greeting and allow the caller to record a message. You have some other options, though:</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Let the caller record a message.</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Let the caller record a message or be transferred to someone else.</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End the call without playing your greeting.</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Play your greeting and end the call.</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Transfer the call to someone else.</a:t>
            </a:r>
            <a:endParaRPr b="0" i="0" sz="1200" u="none" cap="none" strike="noStrike">
              <a:solidFill>
                <a:schemeClr val="dk2"/>
              </a:solidFill>
              <a:latin typeface="Calibri"/>
              <a:ea typeface="Calibri"/>
              <a:cs typeface="Calibri"/>
              <a:sym typeface="Calibri"/>
            </a:endParaRPr>
          </a:p>
        </p:txBody>
      </p:sp>
      <p:pic>
        <p:nvPicPr>
          <p:cNvPr id="2514" name="Google Shape;2514;p93"/>
          <p:cNvPicPr preferRelativeResize="0"/>
          <p:nvPr/>
        </p:nvPicPr>
        <p:blipFill rotWithShape="1">
          <a:blip r:embed="rId3">
            <a:alphaModFix/>
          </a:blip>
          <a:srcRect b="0" l="0" r="9173" t="0"/>
          <a:stretch/>
        </p:blipFill>
        <p:spPr>
          <a:xfrm>
            <a:off x="2843758" y="3058550"/>
            <a:ext cx="2945059" cy="1740575"/>
          </a:xfrm>
          <a:prstGeom prst="rect">
            <a:avLst/>
          </a:prstGeom>
          <a:noFill/>
          <a:ln cap="flat" cmpd="sng" w="9525">
            <a:solidFill>
              <a:srgbClr val="B7B7B7"/>
            </a:solidFill>
            <a:prstDash val="solid"/>
            <a:round/>
            <a:headEnd len="sm" w="sm" type="none"/>
            <a:tailEnd len="sm" w="sm" type="none"/>
          </a:ln>
        </p:spPr>
      </p:pic>
      <p:pic>
        <p:nvPicPr>
          <p:cNvPr id="2515" name="Google Shape;2515;p93"/>
          <p:cNvPicPr preferRelativeResize="0"/>
          <p:nvPr/>
        </p:nvPicPr>
        <p:blipFill rotWithShape="1">
          <a:blip r:embed="rId4">
            <a:alphaModFix/>
          </a:blip>
          <a:srcRect b="0" l="0" r="0" t="3372"/>
          <a:stretch/>
        </p:blipFill>
        <p:spPr>
          <a:xfrm>
            <a:off x="6041125" y="2102925"/>
            <a:ext cx="2888825" cy="2691250"/>
          </a:xfrm>
          <a:prstGeom prst="rect">
            <a:avLst/>
          </a:prstGeom>
          <a:noFill/>
          <a:ln cap="flat" cmpd="sng" w="9525">
            <a:solidFill>
              <a:srgbClr val="B7B7B7"/>
            </a:solidFill>
            <a:prstDash val="solid"/>
            <a:round/>
            <a:headEnd len="sm" w="sm" type="none"/>
            <a:tailEnd len="sm" w="sm" type="none"/>
          </a:ln>
        </p:spPr>
      </p:pic>
      <p:pic>
        <p:nvPicPr>
          <p:cNvPr id="2516" name="Google Shape;2516;p93"/>
          <p:cNvPicPr preferRelativeResize="0"/>
          <p:nvPr/>
        </p:nvPicPr>
        <p:blipFill rotWithShape="1">
          <a:blip r:embed="rId5">
            <a:alphaModFix/>
          </a:blip>
          <a:srcRect b="0" l="0" r="0" t="0"/>
          <a:stretch/>
        </p:blipFill>
        <p:spPr>
          <a:xfrm>
            <a:off x="955300" y="3058550"/>
            <a:ext cx="1636141" cy="1740575"/>
          </a:xfrm>
          <a:prstGeom prst="rect">
            <a:avLst/>
          </a:prstGeom>
          <a:noFill/>
          <a:ln cap="flat" cmpd="sng" w="9525">
            <a:solidFill>
              <a:srgbClr val="9E9E9E"/>
            </a:solidFill>
            <a:prstDash val="solid"/>
            <a:round/>
            <a:headEnd len="sm" w="sm" type="none"/>
            <a:tailEnd len="sm" w="sm" type="none"/>
          </a:ln>
        </p:spPr>
      </p:pic>
      <p:cxnSp>
        <p:nvCxnSpPr>
          <p:cNvPr id="2517" name="Google Shape;2517;p93"/>
          <p:cNvCxnSpPr>
            <a:stCxn id="2516" idx="3"/>
            <a:endCxn id="2514" idx="1"/>
          </p:cNvCxnSpPr>
          <p:nvPr/>
        </p:nvCxnSpPr>
        <p:spPr>
          <a:xfrm>
            <a:off x="2591441" y="3928838"/>
            <a:ext cx="252300" cy="0"/>
          </a:xfrm>
          <a:prstGeom prst="straightConnector1">
            <a:avLst/>
          </a:prstGeom>
          <a:noFill/>
          <a:ln cap="flat" cmpd="sng" w="9525">
            <a:solidFill>
              <a:srgbClr val="FF0000"/>
            </a:solidFill>
            <a:prstDash val="solid"/>
            <a:round/>
            <a:headEnd len="sm" w="sm" type="none"/>
            <a:tailEnd len="med" w="med" type="triangle"/>
          </a:ln>
        </p:spPr>
      </p:cxnSp>
      <p:cxnSp>
        <p:nvCxnSpPr>
          <p:cNvPr id="2518" name="Google Shape;2518;p93"/>
          <p:cNvCxnSpPr>
            <a:stCxn id="2514" idx="3"/>
          </p:cNvCxnSpPr>
          <p:nvPr/>
        </p:nvCxnSpPr>
        <p:spPr>
          <a:xfrm>
            <a:off x="5788817" y="3928838"/>
            <a:ext cx="252300" cy="0"/>
          </a:xfrm>
          <a:prstGeom prst="straightConnector1">
            <a:avLst/>
          </a:prstGeom>
          <a:noFill/>
          <a:ln cap="flat" cmpd="sng" w="9525">
            <a:solidFill>
              <a:srgbClr val="FF0000"/>
            </a:solidFill>
            <a:prstDash val="solid"/>
            <a:round/>
            <a:headEnd len="sm" w="sm" type="none"/>
            <a:tailEnd len="med" w="med" type="triangle"/>
          </a:ln>
        </p:spPr>
      </p:cxnSp>
      <p:sp>
        <p:nvSpPr>
          <p:cNvPr id="2519" name="Google Shape;2519;p93"/>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MS Teams Voicemail</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3" name="Shape 2523"/>
        <p:cNvGrpSpPr/>
        <p:nvPr/>
      </p:nvGrpSpPr>
      <p:grpSpPr>
        <a:xfrm>
          <a:off x="0" y="0"/>
          <a:ext cx="0" cy="0"/>
          <a:chOff x="0" y="0"/>
          <a:chExt cx="0" cy="0"/>
        </a:xfrm>
      </p:grpSpPr>
      <p:sp>
        <p:nvSpPr>
          <p:cNvPr id="2524" name="Google Shape;2524;p94"/>
          <p:cNvSpPr txBox="1"/>
          <p:nvPr/>
        </p:nvSpPr>
        <p:spPr>
          <a:xfrm>
            <a:off x="962850" y="988925"/>
            <a:ext cx="7218300" cy="9630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Login your MS Teams account &gt; Go to </a:t>
            </a:r>
            <a:r>
              <a:rPr b="1" i="0" lang="en" sz="1400" u="none" cap="none" strike="noStrike">
                <a:solidFill>
                  <a:schemeClr val="dk2"/>
                </a:solidFill>
                <a:latin typeface="Calibri"/>
                <a:ea typeface="Calibri"/>
                <a:cs typeface="Calibri"/>
                <a:sym typeface="Calibri"/>
              </a:rPr>
              <a:t>Settings</a:t>
            </a:r>
            <a:r>
              <a:rPr b="0" i="0" lang="en" sz="1400" u="none" cap="none" strike="noStrike">
                <a:solidFill>
                  <a:schemeClr val="dk2"/>
                </a:solidFill>
                <a:latin typeface="Calibri"/>
                <a:ea typeface="Calibri"/>
                <a:cs typeface="Calibri"/>
                <a:sym typeface="Calibri"/>
              </a:rPr>
              <a:t> </a:t>
            </a:r>
            <a:endParaRPr b="0" i="0" sz="1400" u="none" cap="none" strike="noStrike">
              <a:solidFill>
                <a:schemeClr val="dk2"/>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Go to </a:t>
            </a:r>
            <a:r>
              <a:rPr b="1" i="0" lang="en" sz="1400" u="none" cap="none" strike="noStrike">
                <a:solidFill>
                  <a:schemeClr val="dk2"/>
                </a:solidFill>
                <a:latin typeface="Calibri"/>
                <a:ea typeface="Calibri"/>
                <a:cs typeface="Calibri"/>
                <a:sym typeface="Calibri"/>
              </a:rPr>
              <a:t>Calls</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Call answering rules</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Forward my calls</a:t>
            </a:r>
            <a:endParaRPr b="0" i="0" sz="1400" u="none" cap="none" strike="noStrike">
              <a:solidFill>
                <a:schemeClr val="dk2"/>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Choose forward call to </a:t>
            </a:r>
            <a:r>
              <a:rPr b="1" i="0" lang="en" sz="1400" u="none" cap="none" strike="noStrike">
                <a:solidFill>
                  <a:schemeClr val="dk2"/>
                </a:solidFill>
                <a:latin typeface="Calibri"/>
                <a:ea typeface="Calibri"/>
                <a:cs typeface="Calibri"/>
                <a:sym typeface="Calibri"/>
              </a:rPr>
              <a:t>New number or contact</a:t>
            </a:r>
            <a:r>
              <a:rPr b="0" i="0" lang="en" sz="1400" u="none" cap="none" strike="noStrike">
                <a:solidFill>
                  <a:schemeClr val="dk2"/>
                </a:solidFill>
                <a:latin typeface="Calibri"/>
                <a:ea typeface="Calibri"/>
                <a:cs typeface="Calibri"/>
                <a:sym typeface="Calibri"/>
              </a:rPr>
              <a:t> &gt; add the forwarding number &gt; Enter</a:t>
            </a:r>
            <a:endParaRPr b="0" i="0" sz="1400" u="none" cap="none" strike="noStrike">
              <a:solidFill>
                <a:schemeClr val="dk2"/>
              </a:solidFill>
              <a:latin typeface="Calibri"/>
              <a:ea typeface="Calibri"/>
              <a:cs typeface="Calibri"/>
              <a:sym typeface="Calibri"/>
            </a:endParaRPr>
          </a:p>
        </p:txBody>
      </p:sp>
      <p:pic>
        <p:nvPicPr>
          <p:cNvPr id="2525" name="Google Shape;2525;p94"/>
          <p:cNvPicPr preferRelativeResize="0"/>
          <p:nvPr/>
        </p:nvPicPr>
        <p:blipFill rotWithShape="1">
          <a:blip r:embed="rId3">
            <a:alphaModFix/>
          </a:blip>
          <a:srcRect b="0" l="0" r="0" t="2534"/>
          <a:stretch/>
        </p:blipFill>
        <p:spPr>
          <a:xfrm>
            <a:off x="2277525" y="2140725"/>
            <a:ext cx="3104775" cy="2370057"/>
          </a:xfrm>
          <a:prstGeom prst="rect">
            <a:avLst/>
          </a:prstGeom>
          <a:noFill/>
          <a:ln cap="flat" cmpd="sng" w="9525">
            <a:solidFill>
              <a:srgbClr val="B7B7B7"/>
            </a:solidFill>
            <a:prstDash val="solid"/>
            <a:round/>
            <a:headEnd len="sm" w="sm" type="none"/>
            <a:tailEnd len="sm" w="sm" type="none"/>
          </a:ln>
        </p:spPr>
      </p:pic>
      <p:pic>
        <p:nvPicPr>
          <p:cNvPr id="2526" name="Google Shape;2526;p94"/>
          <p:cNvPicPr preferRelativeResize="0"/>
          <p:nvPr/>
        </p:nvPicPr>
        <p:blipFill rotWithShape="1">
          <a:blip r:embed="rId4">
            <a:alphaModFix/>
          </a:blip>
          <a:srcRect b="2365" l="24237" r="9193" t="2603"/>
          <a:stretch/>
        </p:blipFill>
        <p:spPr>
          <a:xfrm>
            <a:off x="5530800" y="2140725"/>
            <a:ext cx="3360600" cy="2000250"/>
          </a:xfrm>
          <a:prstGeom prst="rect">
            <a:avLst/>
          </a:prstGeom>
          <a:noFill/>
          <a:ln cap="flat" cmpd="sng" w="9525">
            <a:solidFill>
              <a:srgbClr val="B7B7B7"/>
            </a:solidFill>
            <a:prstDash val="solid"/>
            <a:round/>
            <a:headEnd len="sm" w="sm" type="none"/>
            <a:tailEnd len="sm" w="sm" type="none"/>
          </a:ln>
        </p:spPr>
      </p:pic>
      <p:pic>
        <p:nvPicPr>
          <p:cNvPr id="2527" name="Google Shape;2527;p94"/>
          <p:cNvPicPr preferRelativeResize="0"/>
          <p:nvPr/>
        </p:nvPicPr>
        <p:blipFill rotWithShape="1">
          <a:blip r:embed="rId5">
            <a:alphaModFix/>
          </a:blip>
          <a:srcRect b="0" l="0" r="0" t="0"/>
          <a:stretch/>
        </p:blipFill>
        <p:spPr>
          <a:xfrm>
            <a:off x="492875" y="2140725"/>
            <a:ext cx="1636141" cy="1740575"/>
          </a:xfrm>
          <a:prstGeom prst="rect">
            <a:avLst/>
          </a:prstGeom>
          <a:noFill/>
          <a:ln cap="flat" cmpd="sng" w="9525">
            <a:solidFill>
              <a:srgbClr val="A5A5A5"/>
            </a:solidFill>
            <a:prstDash val="solid"/>
            <a:round/>
            <a:headEnd len="sm" w="sm" type="none"/>
            <a:tailEnd len="sm" w="sm" type="none"/>
          </a:ln>
        </p:spPr>
      </p:pic>
      <p:cxnSp>
        <p:nvCxnSpPr>
          <p:cNvPr id="2528" name="Google Shape;2528;p94"/>
          <p:cNvCxnSpPr>
            <a:stCxn id="2527" idx="3"/>
          </p:cNvCxnSpPr>
          <p:nvPr/>
        </p:nvCxnSpPr>
        <p:spPr>
          <a:xfrm>
            <a:off x="2129016" y="3011013"/>
            <a:ext cx="160800" cy="0"/>
          </a:xfrm>
          <a:prstGeom prst="straightConnector1">
            <a:avLst/>
          </a:prstGeom>
          <a:noFill/>
          <a:ln cap="flat" cmpd="sng" w="9525">
            <a:solidFill>
              <a:srgbClr val="FF0000"/>
            </a:solidFill>
            <a:prstDash val="solid"/>
            <a:round/>
            <a:headEnd len="sm" w="sm" type="none"/>
            <a:tailEnd len="med" w="med" type="triangle"/>
          </a:ln>
        </p:spPr>
      </p:cxnSp>
      <p:cxnSp>
        <p:nvCxnSpPr>
          <p:cNvPr id="2529" name="Google Shape;2529;p94"/>
          <p:cNvCxnSpPr/>
          <p:nvPr/>
        </p:nvCxnSpPr>
        <p:spPr>
          <a:xfrm>
            <a:off x="5382300" y="3325754"/>
            <a:ext cx="158100" cy="0"/>
          </a:xfrm>
          <a:prstGeom prst="straightConnector1">
            <a:avLst/>
          </a:prstGeom>
          <a:noFill/>
          <a:ln cap="flat" cmpd="sng" w="9525">
            <a:solidFill>
              <a:srgbClr val="FF0000"/>
            </a:solidFill>
            <a:prstDash val="solid"/>
            <a:round/>
            <a:headEnd len="sm" w="sm" type="none"/>
            <a:tailEnd len="med" w="med" type="triangle"/>
          </a:ln>
        </p:spPr>
      </p:cxnSp>
      <p:sp>
        <p:nvSpPr>
          <p:cNvPr id="2530" name="Google Shape;2530;p94"/>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MS Teams Call Forwarding</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4" name="Shape 2534"/>
        <p:cNvGrpSpPr/>
        <p:nvPr/>
      </p:nvGrpSpPr>
      <p:grpSpPr>
        <a:xfrm>
          <a:off x="0" y="0"/>
          <a:ext cx="0" cy="0"/>
          <a:chOff x="0" y="0"/>
          <a:chExt cx="0" cy="0"/>
        </a:xfrm>
      </p:grpSpPr>
      <p:sp>
        <p:nvSpPr>
          <p:cNvPr id="2535" name="Google Shape;2535;p95"/>
          <p:cNvSpPr txBox="1"/>
          <p:nvPr/>
        </p:nvSpPr>
        <p:spPr>
          <a:xfrm>
            <a:off x="1164150" y="1122100"/>
            <a:ext cx="6815700" cy="6297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Login your MS Teams account &gt; Go to </a:t>
            </a:r>
            <a:r>
              <a:rPr b="1" i="0" lang="en" sz="1400" u="none" cap="none" strike="noStrike">
                <a:solidFill>
                  <a:schemeClr val="dk2"/>
                </a:solidFill>
                <a:latin typeface="Calibri"/>
                <a:ea typeface="Calibri"/>
                <a:cs typeface="Calibri"/>
                <a:sym typeface="Calibri"/>
              </a:rPr>
              <a:t>Settings</a:t>
            </a:r>
            <a:endParaRPr b="0" i="0" sz="1400" u="none" cap="none" strike="noStrike">
              <a:solidFill>
                <a:schemeClr val="dk2"/>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Go to </a:t>
            </a:r>
            <a:r>
              <a:rPr b="1" i="0" lang="en" sz="1400" u="none" cap="none" strike="noStrike">
                <a:solidFill>
                  <a:schemeClr val="dk2"/>
                </a:solidFill>
                <a:latin typeface="Calibri"/>
                <a:ea typeface="Calibri"/>
                <a:cs typeface="Calibri"/>
                <a:sym typeface="Calibri"/>
              </a:rPr>
              <a:t>General</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Delegation</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Manage Delegates</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Your delegates</a:t>
            </a:r>
            <a:endParaRPr b="0" i="0" sz="1400" u="none" cap="none" strike="noStrike">
              <a:solidFill>
                <a:schemeClr val="dk2"/>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Search your delegate &gt; </a:t>
            </a:r>
            <a:r>
              <a:rPr b="1" i="0" lang="en" sz="1400" u="none" cap="none" strike="noStrike">
                <a:solidFill>
                  <a:schemeClr val="dk2"/>
                </a:solidFill>
                <a:latin typeface="Calibri"/>
                <a:ea typeface="Calibri"/>
                <a:cs typeface="Calibri"/>
                <a:sym typeface="Calibri"/>
              </a:rPr>
              <a:t>Add</a:t>
            </a:r>
            <a:endParaRPr b="0" i="0" sz="1400" u="none" cap="none" strike="noStrike">
              <a:solidFill>
                <a:schemeClr val="dk2"/>
              </a:solidFill>
              <a:latin typeface="Calibri"/>
              <a:ea typeface="Calibri"/>
              <a:cs typeface="Calibri"/>
              <a:sym typeface="Calibri"/>
            </a:endParaRPr>
          </a:p>
        </p:txBody>
      </p:sp>
      <p:grpSp>
        <p:nvGrpSpPr>
          <p:cNvPr id="2536" name="Google Shape;2536;p95"/>
          <p:cNvGrpSpPr/>
          <p:nvPr/>
        </p:nvGrpSpPr>
        <p:grpSpPr>
          <a:xfrm>
            <a:off x="2824347" y="2094529"/>
            <a:ext cx="3073578" cy="2362253"/>
            <a:chOff x="152400" y="152400"/>
            <a:chExt cx="6388647" cy="4838700"/>
          </a:xfrm>
        </p:grpSpPr>
        <p:pic>
          <p:nvPicPr>
            <p:cNvPr id="2537" name="Google Shape;2537;p95"/>
            <p:cNvPicPr preferRelativeResize="0"/>
            <p:nvPr/>
          </p:nvPicPr>
          <p:blipFill rotWithShape="1">
            <a:blip r:embed="rId3">
              <a:alphaModFix/>
            </a:blip>
            <a:srcRect b="0" l="0" r="0" t="0"/>
            <a:stretch/>
          </p:blipFill>
          <p:spPr>
            <a:xfrm>
              <a:off x="152400" y="152400"/>
              <a:ext cx="6388647" cy="4838700"/>
            </a:xfrm>
            <a:prstGeom prst="rect">
              <a:avLst/>
            </a:prstGeom>
            <a:noFill/>
            <a:ln cap="flat" cmpd="sng" w="9525">
              <a:solidFill>
                <a:srgbClr val="B7B7B7"/>
              </a:solidFill>
              <a:prstDash val="solid"/>
              <a:round/>
              <a:headEnd len="sm" w="sm" type="none"/>
              <a:tailEnd len="sm" w="sm" type="none"/>
            </a:ln>
          </p:spPr>
        </p:pic>
        <p:sp>
          <p:nvSpPr>
            <p:cNvPr id="2538" name="Google Shape;2538;p95"/>
            <p:cNvSpPr/>
            <p:nvPr/>
          </p:nvSpPr>
          <p:spPr>
            <a:xfrm>
              <a:off x="2104175" y="3632825"/>
              <a:ext cx="2643600" cy="755400"/>
            </a:xfrm>
            <a:prstGeom prst="rect">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9" name="Google Shape;2539;p95"/>
            <p:cNvSpPr/>
            <p:nvPr/>
          </p:nvSpPr>
          <p:spPr>
            <a:xfrm>
              <a:off x="251775" y="647425"/>
              <a:ext cx="962100" cy="287700"/>
            </a:xfrm>
            <a:prstGeom prst="rect">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40" name="Google Shape;2540;p95"/>
          <p:cNvPicPr preferRelativeResize="0"/>
          <p:nvPr/>
        </p:nvPicPr>
        <p:blipFill rotWithShape="1">
          <a:blip r:embed="rId4">
            <a:alphaModFix/>
          </a:blip>
          <a:srcRect b="0" l="0" r="0" t="5365"/>
          <a:stretch/>
        </p:blipFill>
        <p:spPr>
          <a:xfrm>
            <a:off x="6165347" y="2080438"/>
            <a:ext cx="2298153" cy="2390415"/>
          </a:xfrm>
          <a:prstGeom prst="rect">
            <a:avLst/>
          </a:prstGeom>
          <a:noFill/>
          <a:ln cap="flat" cmpd="sng" w="9525">
            <a:solidFill>
              <a:srgbClr val="B7B7B7"/>
            </a:solidFill>
            <a:prstDash val="solid"/>
            <a:round/>
            <a:headEnd len="sm" w="sm" type="none"/>
            <a:tailEnd len="sm" w="sm" type="none"/>
          </a:ln>
        </p:spPr>
      </p:pic>
      <p:pic>
        <p:nvPicPr>
          <p:cNvPr id="2541" name="Google Shape;2541;p95"/>
          <p:cNvPicPr preferRelativeResize="0"/>
          <p:nvPr/>
        </p:nvPicPr>
        <p:blipFill rotWithShape="1">
          <a:blip r:embed="rId5">
            <a:alphaModFix/>
          </a:blip>
          <a:srcRect b="0" l="0" r="0" t="0"/>
          <a:stretch/>
        </p:blipFill>
        <p:spPr>
          <a:xfrm>
            <a:off x="920775" y="2094525"/>
            <a:ext cx="1636141" cy="1740575"/>
          </a:xfrm>
          <a:prstGeom prst="rect">
            <a:avLst/>
          </a:prstGeom>
          <a:noFill/>
          <a:ln cap="flat" cmpd="sng" w="9525">
            <a:solidFill>
              <a:srgbClr val="9E9E9E"/>
            </a:solidFill>
            <a:prstDash val="solid"/>
            <a:round/>
            <a:headEnd len="sm" w="sm" type="none"/>
            <a:tailEnd len="sm" w="sm" type="none"/>
          </a:ln>
        </p:spPr>
      </p:pic>
      <p:cxnSp>
        <p:nvCxnSpPr>
          <p:cNvPr id="2542" name="Google Shape;2542;p95"/>
          <p:cNvCxnSpPr>
            <a:stCxn id="2541" idx="3"/>
          </p:cNvCxnSpPr>
          <p:nvPr/>
        </p:nvCxnSpPr>
        <p:spPr>
          <a:xfrm flipH="1" rot="10800000">
            <a:off x="2556916" y="2957313"/>
            <a:ext cx="273900" cy="7500"/>
          </a:xfrm>
          <a:prstGeom prst="straightConnector1">
            <a:avLst/>
          </a:prstGeom>
          <a:noFill/>
          <a:ln cap="flat" cmpd="sng" w="9525">
            <a:solidFill>
              <a:srgbClr val="FF0000"/>
            </a:solidFill>
            <a:prstDash val="solid"/>
            <a:round/>
            <a:headEnd len="sm" w="sm" type="none"/>
            <a:tailEnd len="med" w="med" type="triangle"/>
          </a:ln>
        </p:spPr>
      </p:cxnSp>
      <p:cxnSp>
        <p:nvCxnSpPr>
          <p:cNvPr id="2543" name="Google Shape;2543;p95"/>
          <p:cNvCxnSpPr>
            <a:stCxn id="2537" idx="3"/>
            <a:endCxn id="2540" idx="1"/>
          </p:cNvCxnSpPr>
          <p:nvPr/>
        </p:nvCxnSpPr>
        <p:spPr>
          <a:xfrm>
            <a:off x="5897925" y="3275656"/>
            <a:ext cx="267300" cy="0"/>
          </a:xfrm>
          <a:prstGeom prst="straightConnector1">
            <a:avLst/>
          </a:prstGeom>
          <a:noFill/>
          <a:ln cap="flat" cmpd="sng" w="9525">
            <a:solidFill>
              <a:srgbClr val="FF0000"/>
            </a:solidFill>
            <a:prstDash val="solid"/>
            <a:round/>
            <a:headEnd len="sm" w="sm" type="none"/>
            <a:tailEnd len="med" w="med" type="triangle"/>
          </a:ln>
        </p:spPr>
      </p:cxnSp>
      <p:sp>
        <p:nvSpPr>
          <p:cNvPr id="2544" name="Google Shape;2544;p95"/>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MS Teams Delegation</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8" name="Shape 2548"/>
        <p:cNvGrpSpPr/>
        <p:nvPr/>
      </p:nvGrpSpPr>
      <p:grpSpPr>
        <a:xfrm>
          <a:off x="0" y="0"/>
          <a:ext cx="0" cy="0"/>
          <a:chOff x="0" y="0"/>
          <a:chExt cx="0" cy="0"/>
        </a:xfrm>
      </p:grpSpPr>
      <p:sp>
        <p:nvSpPr>
          <p:cNvPr id="2549" name="Google Shape;2549;p96"/>
          <p:cNvSpPr txBox="1"/>
          <p:nvPr/>
        </p:nvSpPr>
        <p:spPr>
          <a:xfrm>
            <a:off x="801750" y="1049900"/>
            <a:ext cx="7218300" cy="13512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chemeClr val="dk2"/>
                </a:solidFill>
                <a:latin typeface="Calibri"/>
                <a:ea typeface="Calibri"/>
                <a:cs typeface="Calibri"/>
                <a:sym typeface="Calibri"/>
              </a:rPr>
              <a:t>For more information regarding Auto-Attendant, please refer to </a:t>
            </a:r>
            <a:r>
              <a:rPr b="1" i="0" lang="en" sz="1400" u="sng" cap="none" strike="noStrike">
                <a:solidFill>
                  <a:schemeClr val="hlink"/>
                </a:solidFill>
                <a:latin typeface="Calibri"/>
                <a:ea typeface="Calibri"/>
                <a:cs typeface="Calibri"/>
                <a:sym typeface="Calibri"/>
                <a:hlinkClick r:id="rId4"/>
                <a:extLst>
                  <a:ext uri="http://customooxmlschemas.google.com/">
                    <go:slidesCustomData xmlns:go="http://customooxmlschemas.google.com/" textRoundtripDataId="8"/>
                  </a:ext>
                </a:extLst>
              </a:rPr>
              <a:t>this</a:t>
            </a:r>
            <a:r>
              <a:rPr b="1" i="0" lang="en" sz="1400" u="sng" cap="none" strike="noStrike">
                <a:solidFill>
                  <a:schemeClr val="hlink"/>
                </a:solidFill>
                <a:latin typeface="Calibri"/>
                <a:ea typeface="Calibri"/>
                <a:cs typeface="Calibri"/>
                <a:sym typeface="Calibri"/>
                <a:hlinkClick r:id="rId5"/>
              </a:rPr>
              <a:t> documents </a:t>
            </a:r>
            <a:r>
              <a:rPr b="0" i="0" lang="en" sz="1400" u="sng" cap="none" strike="noStrike">
                <a:solidFill>
                  <a:schemeClr val="hlink"/>
                </a:solidFill>
                <a:latin typeface="Calibri"/>
                <a:ea typeface="Calibri"/>
                <a:cs typeface="Calibri"/>
                <a:sym typeface="Calibri"/>
                <a:hlinkClick r:id="rId6"/>
              </a:rPr>
              <a:t>📁</a:t>
            </a:r>
            <a:endParaRPr b="1">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1">
              <a:solidFill>
                <a:schemeClr val="dk2"/>
              </a:solidFill>
              <a:latin typeface="Calibri"/>
              <a:ea typeface="Calibri"/>
              <a:cs typeface="Calibri"/>
              <a:sym typeface="Calibri"/>
            </a:endParaRPr>
          </a:p>
          <a:p>
            <a:pPr indent="0" lvl="0" marL="0" rtl="0" algn="just">
              <a:lnSpc>
                <a:spcPct val="115000"/>
              </a:lnSpc>
              <a:spcBef>
                <a:spcPts val="0"/>
              </a:spcBef>
              <a:spcAft>
                <a:spcPts val="0"/>
              </a:spcAft>
              <a:buClr>
                <a:srgbClr val="000000"/>
              </a:buClr>
              <a:buSzPts val="1400"/>
              <a:buFont typeface="Arial"/>
              <a:buNone/>
            </a:pPr>
            <a:r>
              <a:rPr lang="en">
                <a:solidFill>
                  <a:schemeClr val="dk2"/>
                </a:solidFill>
                <a:latin typeface="Calibri"/>
                <a:ea typeface="Calibri"/>
                <a:cs typeface="Calibri"/>
                <a:sym typeface="Calibri"/>
              </a:rPr>
              <a:t>For more information regarding Call Queue, please refer to </a:t>
            </a:r>
            <a:r>
              <a:rPr b="1" lang="en" u="sng">
                <a:solidFill>
                  <a:schemeClr val="hlink"/>
                </a:solidFill>
                <a:latin typeface="Calibri"/>
                <a:ea typeface="Calibri"/>
                <a:cs typeface="Calibri"/>
                <a:sym typeface="Calibri"/>
                <a:hlinkClick r:id="rId7"/>
                <a:extLst>
                  <a:ext uri="http://customooxmlschemas.google.com/">
                    <go:slidesCustomData xmlns:go="http://customooxmlschemas.google.com/" textRoundtripDataId="9"/>
                  </a:ext>
                </a:extLst>
              </a:rPr>
              <a:t>this</a:t>
            </a:r>
            <a:r>
              <a:rPr b="1" lang="en" u="sng">
                <a:solidFill>
                  <a:schemeClr val="hlink"/>
                </a:solidFill>
                <a:latin typeface="Calibri"/>
                <a:ea typeface="Calibri"/>
                <a:cs typeface="Calibri"/>
                <a:sym typeface="Calibri"/>
                <a:hlinkClick r:id="rId8"/>
              </a:rPr>
              <a:t> documents </a:t>
            </a:r>
            <a:r>
              <a:rPr lang="en" u="sng">
                <a:solidFill>
                  <a:schemeClr val="hlink"/>
                </a:solidFill>
                <a:latin typeface="Calibri"/>
                <a:ea typeface="Calibri"/>
                <a:cs typeface="Calibri"/>
                <a:sym typeface="Calibri"/>
                <a:hlinkClick r:id="rId9"/>
              </a:rPr>
              <a:t>📁</a:t>
            </a:r>
            <a:endParaRPr b="1">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1">
              <a:solidFill>
                <a:schemeClr val="dk2"/>
              </a:solidFill>
              <a:latin typeface="Calibri"/>
              <a:ea typeface="Calibri"/>
              <a:cs typeface="Calibri"/>
              <a:sym typeface="Calibri"/>
            </a:endParaRPr>
          </a:p>
        </p:txBody>
      </p:sp>
      <p:sp>
        <p:nvSpPr>
          <p:cNvPr id="2550" name="Google Shape;2550;p96"/>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MS Teams Auto-Attendant &amp; Call Queue</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1"/>
          <p:cNvSpPr txBox="1"/>
          <p:nvPr/>
        </p:nvSpPr>
        <p:spPr>
          <a:xfrm>
            <a:off x="137160" y="930550"/>
            <a:ext cx="4482900" cy="2677800"/>
          </a:xfrm>
          <a:prstGeom prst="rect">
            <a:avLst/>
          </a:prstGeom>
          <a:noFill/>
          <a:ln>
            <a:noFill/>
          </a:ln>
        </p:spPr>
        <p:txBody>
          <a:bodyPr anchorCtr="0" anchor="ctr" bIns="91425" lIns="91425" spcFirstLastPara="1" rIns="91425" wrap="square" tIns="91425">
            <a:noAutofit/>
          </a:bodyPr>
          <a:lstStyle/>
          <a:p>
            <a:pPr indent="0" lvl="0" marL="171450" marR="0" rtl="0" algn="just">
              <a:lnSpc>
                <a:spcPct val="115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Step 1: Enable Microsoft Teams on CPaaS portal:</a:t>
            </a:r>
            <a:endParaRPr b="1" i="0" sz="1400" u="none" cap="none" strike="noStrike">
              <a:solidFill>
                <a:srgbClr val="0B5394"/>
              </a:solidFill>
              <a:latin typeface="Calibri"/>
              <a:ea typeface="Calibri"/>
              <a:cs typeface="Calibri"/>
              <a:sym typeface="Calibri"/>
            </a:endParaRPr>
          </a:p>
          <a:p>
            <a:pPr indent="-203200" lvl="0" marL="457200" marR="0" rtl="0" algn="just">
              <a:lnSpc>
                <a:spcPct val="115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Go to </a:t>
            </a:r>
            <a:r>
              <a:rPr b="1" i="0" lang="en" sz="1400" u="none" cap="none" strike="noStrike">
                <a:solidFill>
                  <a:srgbClr val="000000"/>
                </a:solidFill>
                <a:latin typeface="Calibri"/>
                <a:ea typeface="Calibri"/>
                <a:cs typeface="Calibri"/>
                <a:sym typeface="Calibri"/>
              </a:rPr>
              <a:t>Application Settings</a:t>
            </a:r>
            <a:endParaRPr b="0" i="0" sz="1400" u="none" cap="none" strike="noStrike">
              <a:solidFill>
                <a:srgbClr val="000000"/>
              </a:solidFill>
              <a:latin typeface="Calibri"/>
              <a:ea typeface="Calibri"/>
              <a:cs typeface="Calibri"/>
              <a:sym typeface="Calibri"/>
            </a:endParaRPr>
          </a:p>
          <a:p>
            <a:pPr indent="-203200" lvl="0" marL="457200" marR="0" rtl="0" algn="just">
              <a:lnSpc>
                <a:spcPct val="115000"/>
              </a:lnSpc>
              <a:spcBef>
                <a:spcPts val="0"/>
              </a:spcBef>
              <a:spcAft>
                <a:spcPts val="0"/>
              </a:spcAft>
              <a:buClr>
                <a:srgbClr val="000000"/>
              </a:buClr>
              <a:buSzPts val="1400"/>
              <a:buFont typeface="Calibri"/>
              <a:buChar char="●"/>
            </a:pPr>
            <a:r>
              <a:rPr b="0" i="0" lang="en" sz="1400" u="none" cap="none" strike="noStrike">
                <a:solidFill>
                  <a:srgbClr val="000000"/>
                </a:solidFill>
                <a:latin typeface="Calibri"/>
                <a:ea typeface="Calibri"/>
                <a:cs typeface="Calibri"/>
                <a:sym typeface="Calibri"/>
              </a:rPr>
              <a:t>Select </a:t>
            </a:r>
            <a:r>
              <a:rPr b="1" i="0" lang="en" sz="1400" u="none" cap="none" strike="noStrike">
                <a:solidFill>
                  <a:srgbClr val="000000"/>
                </a:solidFill>
                <a:latin typeface="Calibri"/>
                <a:ea typeface="Calibri"/>
                <a:cs typeface="Calibri"/>
                <a:sym typeface="Calibri"/>
              </a:rPr>
              <a:t>View - System</a:t>
            </a:r>
            <a:endParaRPr b="1" i="0" sz="1400" u="none" cap="none" strike="noStrike">
              <a:solidFill>
                <a:srgbClr val="000000"/>
              </a:solidFill>
              <a:latin typeface="Calibri"/>
              <a:ea typeface="Calibri"/>
              <a:cs typeface="Calibri"/>
              <a:sym typeface="Calibri"/>
            </a:endParaRPr>
          </a:p>
          <a:p>
            <a:pPr indent="-203200" lvl="0" marL="457200" marR="0" rtl="0" algn="just">
              <a:lnSpc>
                <a:spcPct val="115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Choose </a:t>
            </a:r>
            <a:r>
              <a:rPr b="1" i="0" lang="en" sz="1400" u="none" cap="none" strike="noStrike">
                <a:solidFill>
                  <a:srgbClr val="000000"/>
                </a:solidFill>
                <a:latin typeface="Calibri"/>
                <a:ea typeface="Calibri"/>
                <a:cs typeface="Calibri"/>
                <a:sym typeface="Calibri"/>
              </a:rPr>
              <a:t>Microsoft Teams</a:t>
            </a:r>
            <a:endParaRPr b="0" i="0" sz="1400" u="none" cap="none" strike="noStrike">
              <a:solidFill>
                <a:srgbClr val="000000"/>
              </a:solidFill>
              <a:latin typeface="Calibri"/>
              <a:ea typeface="Calibri"/>
              <a:cs typeface="Calibri"/>
              <a:sym typeface="Calibri"/>
            </a:endParaRPr>
          </a:p>
          <a:p>
            <a:pPr indent="-203200" lvl="0" marL="457200" marR="0" rtl="0" algn="just">
              <a:lnSpc>
                <a:spcPct val="115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Click </a:t>
            </a:r>
            <a:r>
              <a:rPr b="1" i="0" lang="en" sz="1400" u="none" cap="none" strike="noStrike">
                <a:solidFill>
                  <a:srgbClr val="000000"/>
                </a:solidFill>
                <a:latin typeface="Calibri"/>
                <a:ea typeface="Calibri"/>
                <a:cs typeface="Calibri"/>
                <a:sym typeface="Calibri"/>
              </a:rPr>
              <a:t>Connect Microsoft Teams</a:t>
            </a:r>
            <a:endParaRPr b="0" i="0" sz="1400" u="none" cap="none" strike="noStrike">
              <a:solidFill>
                <a:srgbClr val="000000"/>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cxnSp>
        <p:nvCxnSpPr>
          <p:cNvPr id="1333" name="Google Shape;1333;p11"/>
          <p:cNvCxnSpPr/>
          <p:nvPr/>
        </p:nvCxnSpPr>
        <p:spPr>
          <a:xfrm>
            <a:off x="6727625" y="1214425"/>
            <a:ext cx="0" cy="0"/>
          </a:xfrm>
          <a:prstGeom prst="straightConnector1">
            <a:avLst/>
          </a:prstGeom>
          <a:noFill/>
          <a:ln cap="flat" cmpd="sng" w="9525">
            <a:solidFill>
              <a:schemeClr val="dk2"/>
            </a:solidFill>
            <a:prstDash val="solid"/>
            <a:round/>
            <a:headEnd len="sm" w="sm" type="none"/>
            <a:tailEnd len="sm" w="sm" type="none"/>
          </a:ln>
        </p:spPr>
      </p:cxnSp>
      <p:sp>
        <p:nvSpPr>
          <p:cNvPr id="1334" name="Google Shape;1334;p11"/>
          <p:cNvSpPr txBox="1"/>
          <p:nvPr>
            <p:ph idx="4294967295" type="title"/>
          </p:nvPr>
        </p:nvSpPr>
        <p:spPr>
          <a:xfrm>
            <a:off x="182913" y="177950"/>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lang="en" sz="2100">
                <a:latin typeface="Calibri"/>
                <a:ea typeface="Calibri"/>
                <a:cs typeface="Calibri"/>
                <a:sym typeface="Calibri"/>
              </a:rPr>
              <a:t>Setup Guide </a:t>
            </a:r>
            <a:r>
              <a:rPr b="0" lang="en" sz="2100">
                <a:latin typeface="Calibri"/>
                <a:ea typeface="Calibri"/>
                <a:cs typeface="Calibri"/>
                <a:sym typeface="Calibri"/>
              </a:rPr>
              <a:t>&lt;Give CPaaS consent privilege&gt;</a:t>
            </a:r>
            <a:endParaRPr b="0" i="0" sz="2100" u="none" cap="none" strike="noStrike">
              <a:solidFill>
                <a:schemeClr val="dk1"/>
              </a:solidFill>
              <a:latin typeface="Calibri"/>
              <a:ea typeface="Calibri"/>
              <a:cs typeface="Calibri"/>
              <a:sym typeface="Calibri"/>
            </a:endParaRPr>
          </a:p>
        </p:txBody>
      </p:sp>
      <p:pic>
        <p:nvPicPr>
          <p:cNvPr id="1335" name="Google Shape;1335;p11"/>
          <p:cNvPicPr preferRelativeResize="0"/>
          <p:nvPr/>
        </p:nvPicPr>
        <p:blipFill>
          <a:blip r:embed="rId3">
            <a:alphaModFix/>
          </a:blip>
          <a:stretch>
            <a:fillRect/>
          </a:stretch>
        </p:blipFill>
        <p:spPr>
          <a:xfrm>
            <a:off x="4293125" y="1418575"/>
            <a:ext cx="4325475" cy="23063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4" name="Shape 2554"/>
        <p:cNvGrpSpPr/>
        <p:nvPr/>
      </p:nvGrpSpPr>
      <p:grpSpPr>
        <a:xfrm>
          <a:off x="0" y="0"/>
          <a:ext cx="0" cy="0"/>
          <a:chOff x="0" y="0"/>
          <a:chExt cx="0" cy="0"/>
        </a:xfrm>
      </p:grpSpPr>
      <p:sp>
        <p:nvSpPr>
          <p:cNvPr id="2555" name="Google Shape;2555;p97"/>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2800"/>
              <a:buNone/>
            </a:pPr>
            <a:r>
              <a:rPr lang="en" sz="2200">
                <a:latin typeface="Calibri"/>
                <a:ea typeface="Calibri"/>
                <a:cs typeface="Calibri"/>
                <a:sym typeface="Calibri"/>
              </a:rPr>
              <a:t>MS Teams Call Parking</a:t>
            </a:r>
            <a:endParaRPr b="0" i="0" sz="2100" u="none" cap="none" strike="noStrike">
              <a:solidFill>
                <a:schemeClr val="dk1"/>
              </a:solidFill>
              <a:latin typeface="Calibri"/>
              <a:ea typeface="Calibri"/>
              <a:cs typeface="Calibri"/>
              <a:sym typeface="Calibri"/>
            </a:endParaRPr>
          </a:p>
        </p:txBody>
      </p:sp>
      <p:sp>
        <p:nvSpPr>
          <p:cNvPr id="2556" name="Google Shape;2556;p97"/>
          <p:cNvSpPr txBox="1"/>
          <p:nvPr/>
        </p:nvSpPr>
        <p:spPr>
          <a:xfrm>
            <a:off x="292600" y="978399"/>
            <a:ext cx="3654900" cy="27624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Introduction</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404040"/>
                </a:solidFill>
                <a:highlight>
                  <a:srgbClr val="FFFFFF"/>
                </a:highlight>
                <a:latin typeface="Calibri"/>
                <a:ea typeface="Calibri"/>
                <a:cs typeface="Calibri"/>
                <a:sym typeface="Calibri"/>
              </a:rPr>
              <a:t>Call park and retrieve is a feature that lets a user place a call on hold. When a call is parked, the service generates a unique code for call retrieval.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404040"/>
                </a:solidFill>
                <a:highlight>
                  <a:srgbClr val="FFFFFF"/>
                </a:highlight>
                <a:latin typeface="Calibri"/>
                <a:ea typeface="Calibri"/>
                <a:cs typeface="Calibri"/>
                <a:sym typeface="Calibri"/>
              </a:rPr>
              <a:t>The user who parked the call or someone else can then use that code with a supported app or device to retrieve the call.</a:t>
            </a:r>
            <a:endParaRPr b="0" i="0" sz="1200" u="none" cap="none" strike="noStrike">
              <a:solidFill>
                <a:srgbClr val="404040"/>
              </a:solidFill>
              <a:latin typeface="Calibri"/>
              <a:ea typeface="Calibri"/>
              <a:cs typeface="Calibri"/>
              <a:sym typeface="Calibri"/>
            </a:endParaRPr>
          </a:p>
        </p:txBody>
      </p:sp>
      <p:sp>
        <p:nvSpPr>
          <p:cNvPr id="2557" name="Google Shape;2557;p97"/>
          <p:cNvSpPr txBox="1"/>
          <p:nvPr/>
        </p:nvSpPr>
        <p:spPr>
          <a:xfrm>
            <a:off x="4681725" y="1956825"/>
            <a:ext cx="4213800" cy="18828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Common Scenarios</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just">
              <a:lnSpc>
                <a:spcPct val="115000"/>
              </a:lnSpc>
              <a:spcBef>
                <a:spcPts val="140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A receptionist parks a call for someone working in a factory. The receptionist then announces the call and the code number over the public address system. The user who the call is for can then pick up a Teams phone on the factory floor and enter the code to retrieve the call.</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just">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A user parks a call on a mobile device because the device battery is running out of power. The user can then enter the code to retrieve the call from a Teams desk phone.</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just">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A support representative parks a customer call and sends an announcement on a Teams channel for an expert to retrieve the call and help the customer. An expert enters the code in Teams clients to retrieve the call</a:t>
            </a:r>
            <a:endParaRPr b="0" i="0" sz="1200" u="none" cap="none" strike="noStrike">
              <a:solidFill>
                <a:srgbClr val="404040"/>
              </a:solidFill>
              <a:highlight>
                <a:srgbClr val="FFFFFF"/>
              </a:highlight>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1" name="Shape 2561"/>
        <p:cNvGrpSpPr/>
        <p:nvPr/>
      </p:nvGrpSpPr>
      <p:grpSpPr>
        <a:xfrm>
          <a:off x="0" y="0"/>
          <a:ext cx="0" cy="0"/>
          <a:chOff x="0" y="0"/>
          <a:chExt cx="0" cy="0"/>
        </a:xfrm>
      </p:grpSpPr>
      <p:sp>
        <p:nvSpPr>
          <p:cNvPr id="2562" name="Google Shape;2562;p98"/>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2800"/>
              <a:buNone/>
            </a:pPr>
            <a:r>
              <a:rPr lang="en" sz="2200">
                <a:latin typeface="Calibri"/>
                <a:ea typeface="Calibri"/>
                <a:cs typeface="Calibri"/>
                <a:sym typeface="Calibri"/>
              </a:rPr>
              <a:t>MS Teams Call Parking</a:t>
            </a:r>
            <a:endParaRPr b="0" i="0" sz="2100" u="none" cap="none" strike="noStrike">
              <a:solidFill>
                <a:schemeClr val="dk1"/>
              </a:solidFill>
              <a:latin typeface="Calibri"/>
              <a:ea typeface="Calibri"/>
              <a:cs typeface="Calibri"/>
              <a:sym typeface="Calibri"/>
            </a:endParaRPr>
          </a:p>
        </p:txBody>
      </p:sp>
      <p:sp>
        <p:nvSpPr>
          <p:cNvPr id="2563" name="Google Shape;2563;p98"/>
          <p:cNvSpPr txBox="1"/>
          <p:nvPr/>
        </p:nvSpPr>
        <p:spPr>
          <a:xfrm>
            <a:off x="292600" y="978400"/>
            <a:ext cx="3654900" cy="36291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Configuration</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Step 1: Create a new call park policy</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140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In the left navigation of the Microsoft Teams admin center, go to </a:t>
            </a:r>
            <a:r>
              <a:rPr b="1" i="0" lang="en" sz="1200" u="none" cap="none" strike="noStrike">
                <a:solidFill>
                  <a:srgbClr val="404040"/>
                </a:solidFill>
                <a:highlight>
                  <a:srgbClr val="FFFFFF"/>
                </a:highlight>
                <a:latin typeface="Calibri"/>
                <a:ea typeface="Calibri"/>
                <a:cs typeface="Calibri"/>
                <a:sym typeface="Calibri"/>
              </a:rPr>
              <a:t>Voice </a:t>
            </a:r>
            <a:r>
              <a:rPr b="0" i="0" lang="en" sz="1200" u="none" cap="none" strike="noStrike">
                <a:solidFill>
                  <a:srgbClr val="404040"/>
                </a:solidFill>
                <a:highlight>
                  <a:srgbClr val="FFFFFF"/>
                </a:highlight>
                <a:latin typeface="Calibri"/>
                <a:ea typeface="Calibri"/>
                <a:cs typeface="Calibri"/>
                <a:sym typeface="Calibri"/>
              </a:rPr>
              <a:t>&gt; </a:t>
            </a:r>
            <a:r>
              <a:rPr b="1" i="0" lang="en" sz="1200" u="none" cap="none" strike="noStrike">
                <a:solidFill>
                  <a:srgbClr val="404040"/>
                </a:solidFill>
                <a:highlight>
                  <a:srgbClr val="FFFFFF"/>
                </a:highlight>
                <a:latin typeface="Calibri"/>
                <a:ea typeface="Calibri"/>
                <a:cs typeface="Calibri"/>
                <a:sym typeface="Calibri"/>
              </a:rPr>
              <a:t>Call park policies</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On the </a:t>
            </a:r>
            <a:r>
              <a:rPr b="1" i="0" lang="en" sz="1200" u="none" cap="none" strike="noStrike">
                <a:solidFill>
                  <a:srgbClr val="404040"/>
                </a:solidFill>
                <a:highlight>
                  <a:srgbClr val="FFFFFF"/>
                </a:highlight>
                <a:latin typeface="Calibri"/>
                <a:ea typeface="Calibri"/>
                <a:cs typeface="Calibri"/>
                <a:sym typeface="Calibri"/>
              </a:rPr>
              <a:t>Manage Policies</a:t>
            </a:r>
            <a:r>
              <a:rPr b="0" i="0" lang="en" sz="1200" u="none" cap="none" strike="noStrike">
                <a:solidFill>
                  <a:srgbClr val="404040"/>
                </a:solidFill>
                <a:highlight>
                  <a:srgbClr val="FFFFFF"/>
                </a:highlight>
                <a:latin typeface="Calibri"/>
                <a:ea typeface="Calibri"/>
                <a:cs typeface="Calibri"/>
                <a:sym typeface="Calibri"/>
              </a:rPr>
              <a:t> tab, click </a:t>
            </a:r>
            <a:r>
              <a:rPr b="1" i="0" lang="en" sz="1200" u="none" cap="none" strike="noStrike">
                <a:solidFill>
                  <a:srgbClr val="404040"/>
                </a:solidFill>
                <a:highlight>
                  <a:srgbClr val="FFFFFF"/>
                </a:highlight>
                <a:latin typeface="Calibri"/>
                <a:ea typeface="Calibri"/>
                <a:cs typeface="Calibri"/>
                <a:sym typeface="Calibri"/>
              </a:rPr>
              <a:t>Add</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Give the policy a name, and then switch Allow call park to On</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Change the range and park timeout as required</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Save</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1400"/>
              </a:spcBef>
              <a:spcAft>
                <a:spcPts val="0"/>
              </a:spcAft>
              <a:buClr>
                <a:srgbClr val="000000"/>
              </a:buClr>
              <a:buSzPts val="1200"/>
              <a:buFont typeface="Arial"/>
              <a:buNone/>
            </a:pPr>
            <a:r>
              <a:rPr b="0" i="0" lang="en" sz="1200" u="none" cap="none" strike="noStrike">
                <a:solidFill>
                  <a:srgbClr val="7F7F7F"/>
                </a:solidFill>
                <a:highlight>
                  <a:srgbClr val="FFFFFF"/>
                </a:highlight>
                <a:latin typeface="Calibri"/>
                <a:ea typeface="Calibri"/>
                <a:cs typeface="Calibri"/>
                <a:sym typeface="Calibri"/>
              </a:rPr>
              <a:t>Step 2: Assign the new call park policy which was created to the users</a:t>
            </a:r>
            <a:endParaRPr b="0" i="0" sz="1200" u="none" cap="none" strike="noStrike">
              <a:solidFill>
                <a:srgbClr val="7F7F7F"/>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p:txBody>
      </p:sp>
      <p:grpSp>
        <p:nvGrpSpPr>
          <p:cNvPr id="2564" name="Google Shape;2564;p98"/>
          <p:cNvGrpSpPr/>
          <p:nvPr/>
        </p:nvGrpSpPr>
        <p:grpSpPr>
          <a:xfrm>
            <a:off x="4310797" y="1097274"/>
            <a:ext cx="4504713" cy="3736572"/>
            <a:chOff x="4374225" y="1254528"/>
            <a:chExt cx="4617377" cy="3736572"/>
          </a:xfrm>
        </p:grpSpPr>
        <p:pic>
          <p:nvPicPr>
            <p:cNvPr id="2565" name="Google Shape;2565;p98"/>
            <p:cNvPicPr preferRelativeResize="0"/>
            <p:nvPr/>
          </p:nvPicPr>
          <p:blipFill rotWithShape="1">
            <a:blip r:embed="rId3">
              <a:alphaModFix/>
            </a:blip>
            <a:srcRect b="0" l="0" r="0" t="0"/>
            <a:stretch/>
          </p:blipFill>
          <p:spPr>
            <a:xfrm>
              <a:off x="4374225" y="1254528"/>
              <a:ext cx="4617377" cy="1935224"/>
            </a:xfrm>
            <a:prstGeom prst="rect">
              <a:avLst/>
            </a:prstGeom>
            <a:noFill/>
            <a:ln cap="flat" cmpd="sng" w="9525">
              <a:solidFill>
                <a:srgbClr val="B0B0B0"/>
              </a:solidFill>
              <a:prstDash val="solid"/>
              <a:round/>
              <a:headEnd len="sm" w="sm" type="none"/>
              <a:tailEnd len="sm" w="sm" type="none"/>
            </a:ln>
          </p:spPr>
        </p:pic>
        <p:pic>
          <p:nvPicPr>
            <p:cNvPr id="2566" name="Google Shape;2566;p98"/>
            <p:cNvPicPr preferRelativeResize="0"/>
            <p:nvPr/>
          </p:nvPicPr>
          <p:blipFill rotWithShape="1">
            <a:blip r:embed="rId4">
              <a:alphaModFix/>
            </a:blip>
            <a:srcRect b="0" l="0" r="0" t="0"/>
            <a:stretch/>
          </p:blipFill>
          <p:spPr>
            <a:xfrm>
              <a:off x="4374225" y="3342152"/>
              <a:ext cx="3423578" cy="1648948"/>
            </a:xfrm>
            <a:prstGeom prst="rect">
              <a:avLst/>
            </a:prstGeom>
            <a:noFill/>
            <a:ln cap="flat" cmpd="sng" w="9525">
              <a:solidFill>
                <a:srgbClr val="B0B0B0"/>
              </a:solidFill>
              <a:prstDash val="solid"/>
              <a:round/>
              <a:headEnd len="sm" w="sm" type="none"/>
              <a:tailEnd len="sm" w="sm" type="none"/>
            </a:ln>
          </p:spPr>
        </p:pic>
        <p:cxnSp>
          <p:nvCxnSpPr>
            <p:cNvPr id="2567" name="Google Shape;2567;p98"/>
            <p:cNvCxnSpPr>
              <a:stCxn id="2565" idx="2"/>
              <a:endCxn id="2566" idx="0"/>
            </p:cNvCxnSpPr>
            <p:nvPr/>
          </p:nvCxnSpPr>
          <p:spPr>
            <a:xfrm rot="5400000">
              <a:off x="6308213" y="2967452"/>
              <a:ext cx="152400" cy="597000"/>
            </a:xfrm>
            <a:prstGeom prst="bentConnector3">
              <a:avLst>
                <a:gd fmla="val 153185" name="adj1"/>
              </a:avLst>
            </a:prstGeom>
            <a:noFill/>
            <a:ln cap="flat" cmpd="sng" w="9525">
              <a:solidFill>
                <a:srgbClr val="FF0000"/>
              </a:solidFill>
              <a:prstDash val="solid"/>
              <a:round/>
              <a:headEnd len="sm" w="sm" type="none"/>
              <a:tailEnd len="med" w="med" type="stealth"/>
            </a:ln>
          </p:spPr>
        </p:cxnSp>
      </p:gr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1" name="Shape 2571"/>
        <p:cNvGrpSpPr/>
        <p:nvPr/>
      </p:nvGrpSpPr>
      <p:grpSpPr>
        <a:xfrm>
          <a:off x="0" y="0"/>
          <a:ext cx="0" cy="0"/>
          <a:chOff x="0" y="0"/>
          <a:chExt cx="0" cy="0"/>
        </a:xfrm>
      </p:grpSpPr>
      <p:sp>
        <p:nvSpPr>
          <p:cNvPr id="2572" name="Google Shape;2572;p99"/>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2800"/>
              <a:buNone/>
            </a:pPr>
            <a:r>
              <a:rPr lang="en" sz="2200">
                <a:latin typeface="Calibri"/>
                <a:ea typeface="Calibri"/>
                <a:cs typeface="Calibri"/>
                <a:sym typeface="Calibri"/>
              </a:rPr>
              <a:t>MS Teams Call Parking</a:t>
            </a:r>
            <a:endParaRPr b="0" i="0" sz="2100" u="none" cap="none" strike="noStrike">
              <a:solidFill>
                <a:schemeClr val="dk1"/>
              </a:solidFill>
              <a:latin typeface="Calibri"/>
              <a:ea typeface="Calibri"/>
              <a:cs typeface="Calibri"/>
              <a:sym typeface="Calibri"/>
            </a:endParaRPr>
          </a:p>
        </p:txBody>
      </p:sp>
      <p:sp>
        <p:nvSpPr>
          <p:cNvPr id="2573" name="Google Shape;2573;p99"/>
          <p:cNvSpPr txBox="1"/>
          <p:nvPr/>
        </p:nvSpPr>
        <p:spPr>
          <a:xfrm>
            <a:off x="292608" y="978408"/>
            <a:ext cx="3654900" cy="29586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Configuration</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7F7F7F"/>
                </a:solidFill>
                <a:highlight>
                  <a:srgbClr val="FFFFFF"/>
                </a:highlight>
                <a:latin typeface="Calibri"/>
                <a:ea typeface="Calibri"/>
                <a:cs typeface="Calibri"/>
                <a:sym typeface="Calibri"/>
              </a:rPr>
              <a:t>Step 1: Create a new call park policy</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Step 2: Assign the new call park policy which was created to the users</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In the left navigation of the Microsoft Teams admin center, go to </a:t>
            </a:r>
            <a:r>
              <a:rPr b="1" i="0" lang="en" sz="1200" u="none" cap="none" strike="noStrike">
                <a:solidFill>
                  <a:srgbClr val="404040"/>
                </a:solidFill>
                <a:highlight>
                  <a:srgbClr val="FFFFFF"/>
                </a:highlight>
                <a:latin typeface="Calibri"/>
                <a:ea typeface="Calibri"/>
                <a:cs typeface="Calibri"/>
                <a:sym typeface="Calibri"/>
              </a:rPr>
              <a:t>Users</a:t>
            </a:r>
            <a:r>
              <a:rPr b="0" i="0" lang="en" sz="1200" u="none" cap="none" strike="noStrike">
                <a:solidFill>
                  <a:srgbClr val="404040"/>
                </a:solidFill>
                <a:highlight>
                  <a:srgbClr val="FFFFFF"/>
                </a:highlight>
                <a:latin typeface="Calibri"/>
                <a:ea typeface="Calibri"/>
                <a:cs typeface="Calibri"/>
                <a:sym typeface="Calibri"/>
              </a:rPr>
              <a:t> &gt; </a:t>
            </a:r>
            <a:r>
              <a:rPr b="1" i="0" lang="en" sz="1200" u="none" cap="none" strike="noStrike">
                <a:solidFill>
                  <a:srgbClr val="404040"/>
                </a:solidFill>
                <a:highlight>
                  <a:srgbClr val="FFFFFF"/>
                </a:highlight>
                <a:latin typeface="Calibri"/>
                <a:ea typeface="Calibri"/>
                <a:cs typeface="Calibri"/>
                <a:sym typeface="Calibri"/>
              </a:rPr>
              <a:t>Manage user</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On the </a:t>
            </a:r>
            <a:r>
              <a:rPr b="1" i="0" lang="en" sz="1200" u="none" cap="none" strike="noStrike">
                <a:solidFill>
                  <a:srgbClr val="404040"/>
                </a:solidFill>
                <a:highlight>
                  <a:srgbClr val="FFFFFF"/>
                </a:highlight>
                <a:latin typeface="Calibri"/>
                <a:ea typeface="Calibri"/>
                <a:cs typeface="Calibri"/>
                <a:sym typeface="Calibri"/>
              </a:rPr>
              <a:t>Manage User </a:t>
            </a:r>
            <a:r>
              <a:rPr b="0" i="0" lang="en" sz="1200" u="none" cap="none" strike="noStrike">
                <a:solidFill>
                  <a:srgbClr val="404040"/>
                </a:solidFill>
                <a:highlight>
                  <a:srgbClr val="FFFFFF"/>
                </a:highlight>
                <a:latin typeface="Calibri"/>
                <a:ea typeface="Calibri"/>
                <a:cs typeface="Calibri"/>
                <a:sym typeface="Calibri"/>
              </a:rPr>
              <a:t>tab, search for the user name</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Assign users a new </a:t>
            </a:r>
            <a:r>
              <a:rPr b="1" i="0" lang="en" sz="1200" u="none" cap="none" strike="noStrike">
                <a:solidFill>
                  <a:srgbClr val="404040"/>
                </a:solidFill>
                <a:highlight>
                  <a:srgbClr val="FFFFFF"/>
                </a:highlight>
                <a:latin typeface="Calibri"/>
                <a:ea typeface="Calibri"/>
                <a:cs typeface="Calibri"/>
                <a:sym typeface="Calibri"/>
              </a:rPr>
              <a:t>Call Park policy</a:t>
            </a:r>
            <a:endParaRPr b="1"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Calibri"/>
              <a:buChar char="●"/>
            </a:pPr>
            <a:r>
              <a:rPr b="0" i="0" lang="en" sz="1200" u="none" cap="none" strike="noStrike">
                <a:solidFill>
                  <a:srgbClr val="404040"/>
                </a:solidFill>
                <a:highlight>
                  <a:srgbClr val="FFFFFF"/>
                </a:highlight>
                <a:latin typeface="Calibri"/>
                <a:ea typeface="Calibri"/>
                <a:cs typeface="Calibri"/>
                <a:sym typeface="Calibri"/>
              </a:rPr>
              <a:t>Save</a:t>
            </a:r>
            <a:endParaRPr b="0" i="0" sz="1200" u="none" cap="none" strike="noStrike">
              <a:solidFill>
                <a:srgbClr val="404040"/>
              </a:solidFill>
              <a:highlight>
                <a:srgbClr val="FFFFFF"/>
              </a:highlight>
              <a:latin typeface="Calibri"/>
              <a:ea typeface="Calibri"/>
              <a:cs typeface="Calibri"/>
              <a:sym typeface="Calibri"/>
            </a:endParaRPr>
          </a:p>
        </p:txBody>
      </p:sp>
      <p:grpSp>
        <p:nvGrpSpPr>
          <p:cNvPr id="2574" name="Google Shape;2574;p99"/>
          <p:cNvGrpSpPr/>
          <p:nvPr/>
        </p:nvGrpSpPr>
        <p:grpSpPr>
          <a:xfrm>
            <a:off x="4306824" y="1097280"/>
            <a:ext cx="4620767" cy="3738096"/>
            <a:chOff x="4370832" y="1254528"/>
            <a:chExt cx="4620767" cy="3738096"/>
          </a:xfrm>
        </p:grpSpPr>
        <p:pic>
          <p:nvPicPr>
            <p:cNvPr id="2575" name="Google Shape;2575;p99"/>
            <p:cNvPicPr preferRelativeResize="0"/>
            <p:nvPr/>
          </p:nvPicPr>
          <p:blipFill rotWithShape="1">
            <a:blip r:embed="rId3">
              <a:alphaModFix/>
            </a:blip>
            <a:srcRect b="0" l="0" r="0" t="0"/>
            <a:stretch/>
          </p:blipFill>
          <p:spPr>
            <a:xfrm>
              <a:off x="4374225" y="1254528"/>
              <a:ext cx="4617374" cy="1938527"/>
            </a:xfrm>
            <a:prstGeom prst="rect">
              <a:avLst/>
            </a:prstGeom>
            <a:noFill/>
            <a:ln cap="flat" cmpd="sng" w="9525">
              <a:solidFill>
                <a:srgbClr val="B0B0B0"/>
              </a:solidFill>
              <a:prstDash val="solid"/>
              <a:round/>
              <a:headEnd len="sm" w="sm" type="none"/>
              <a:tailEnd len="sm" w="sm" type="none"/>
            </a:ln>
          </p:spPr>
        </p:pic>
        <p:pic>
          <p:nvPicPr>
            <p:cNvPr id="2576" name="Google Shape;2576;p99"/>
            <p:cNvPicPr preferRelativeResize="0"/>
            <p:nvPr/>
          </p:nvPicPr>
          <p:blipFill rotWithShape="1">
            <a:blip r:embed="rId4">
              <a:alphaModFix/>
            </a:blip>
            <a:srcRect b="0" l="0" r="0" t="0"/>
            <a:stretch/>
          </p:blipFill>
          <p:spPr>
            <a:xfrm>
              <a:off x="4370832" y="3346704"/>
              <a:ext cx="3419855" cy="1645920"/>
            </a:xfrm>
            <a:prstGeom prst="rect">
              <a:avLst/>
            </a:prstGeom>
            <a:noFill/>
            <a:ln cap="flat" cmpd="sng" w="9525">
              <a:solidFill>
                <a:srgbClr val="B0B0B0"/>
              </a:solidFill>
              <a:prstDash val="solid"/>
              <a:round/>
              <a:headEnd len="sm" w="sm" type="none"/>
              <a:tailEnd len="sm" w="sm" type="none"/>
            </a:ln>
          </p:spPr>
        </p:pic>
        <p:cxnSp>
          <p:nvCxnSpPr>
            <p:cNvPr id="2577" name="Google Shape;2577;p99"/>
            <p:cNvCxnSpPr>
              <a:stCxn id="2575" idx="2"/>
              <a:endCxn id="2576" idx="0"/>
            </p:cNvCxnSpPr>
            <p:nvPr/>
          </p:nvCxnSpPr>
          <p:spPr>
            <a:xfrm rot="5400000">
              <a:off x="6305062" y="2968805"/>
              <a:ext cx="153600" cy="602100"/>
            </a:xfrm>
            <a:prstGeom prst="bentConnector3">
              <a:avLst>
                <a:gd fmla="val 152391" name="adj1"/>
              </a:avLst>
            </a:prstGeom>
            <a:noFill/>
            <a:ln cap="flat" cmpd="sng" w="9525">
              <a:solidFill>
                <a:srgbClr val="FF0000"/>
              </a:solidFill>
              <a:prstDash val="solid"/>
              <a:round/>
              <a:headEnd len="sm" w="sm" type="none"/>
              <a:tailEnd len="med" w="med" type="stealth"/>
            </a:ln>
          </p:spPr>
        </p:cxnSp>
      </p:gr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1" name="Shape 2581"/>
        <p:cNvGrpSpPr/>
        <p:nvPr/>
      </p:nvGrpSpPr>
      <p:grpSpPr>
        <a:xfrm>
          <a:off x="0" y="0"/>
          <a:ext cx="0" cy="0"/>
          <a:chOff x="0" y="0"/>
          <a:chExt cx="0" cy="0"/>
        </a:xfrm>
      </p:grpSpPr>
      <p:sp>
        <p:nvSpPr>
          <p:cNvPr id="2582" name="Google Shape;2582;p100"/>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2800"/>
              <a:buNone/>
            </a:pPr>
            <a:r>
              <a:rPr lang="en" sz="2200">
                <a:latin typeface="Calibri"/>
                <a:ea typeface="Calibri"/>
                <a:cs typeface="Calibri"/>
                <a:sym typeface="Calibri"/>
              </a:rPr>
              <a:t>MS Teams Call Parking</a:t>
            </a:r>
            <a:endParaRPr b="0" i="0" sz="2100" u="none" cap="none" strike="noStrike">
              <a:solidFill>
                <a:schemeClr val="dk1"/>
              </a:solidFill>
              <a:latin typeface="Calibri"/>
              <a:ea typeface="Calibri"/>
              <a:cs typeface="Calibri"/>
              <a:sym typeface="Calibri"/>
            </a:endParaRPr>
          </a:p>
        </p:txBody>
      </p:sp>
      <p:sp>
        <p:nvSpPr>
          <p:cNvPr id="2583" name="Google Shape;2583;p100"/>
          <p:cNvSpPr txBox="1"/>
          <p:nvPr/>
        </p:nvSpPr>
        <p:spPr>
          <a:xfrm>
            <a:off x="292600" y="978398"/>
            <a:ext cx="3654900" cy="19983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Park a Call in MS Teams</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404040"/>
                </a:solidFill>
                <a:highlight>
                  <a:srgbClr val="FFFFFF"/>
                </a:highlight>
                <a:latin typeface="Calibri"/>
                <a:ea typeface="Calibri"/>
                <a:cs typeface="Calibri"/>
                <a:sym typeface="Calibri"/>
              </a:rPr>
              <a:t>To place a call on hold on one device and pick it up from another device, also known as parking a call, click </a:t>
            </a:r>
            <a:r>
              <a:rPr b="1" i="0" lang="en" sz="1200" u="none" cap="none" strike="noStrike">
                <a:solidFill>
                  <a:srgbClr val="404040"/>
                </a:solidFill>
                <a:highlight>
                  <a:srgbClr val="FFFFFF"/>
                </a:highlight>
                <a:latin typeface="Calibri"/>
                <a:ea typeface="Calibri"/>
                <a:cs typeface="Calibri"/>
                <a:sym typeface="Calibri"/>
              </a:rPr>
              <a:t>More </a:t>
            </a:r>
            <a:r>
              <a:rPr b="0" i="0" lang="en" sz="1200" u="none" cap="none" strike="noStrike">
                <a:solidFill>
                  <a:srgbClr val="404040"/>
                </a:solidFill>
                <a:highlight>
                  <a:srgbClr val="FFFFFF"/>
                </a:highlight>
                <a:latin typeface="Calibri"/>
                <a:ea typeface="Calibri"/>
                <a:cs typeface="Calibri"/>
                <a:sym typeface="Calibri"/>
              </a:rPr>
              <a:t>in your call window and select </a:t>
            </a:r>
            <a:r>
              <a:rPr b="1" i="0" lang="en" sz="1200" u="none" cap="none" strike="noStrike">
                <a:solidFill>
                  <a:srgbClr val="404040"/>
                </a:solidFill>
                <a:highlight>
                  <a:srgbClr val="FFFFFF"/>
                </a:highlight>
                <a:latin typeface="Calibri"/>
                <a:ea typeface="Calibri"/>
                <a:cs typeface="Calibri"/>
                <a:sym typeface="Calibri"/>
              </a:rPr>
              <a:t>Call Park</a:t>
            </a:r>
            <a:r>
              <a:rPr b="0" i="0" lang="en" sz="1200" u="none" cap="none" strike="noStrike">
                <a:solidFill>
                  <a:srgbClr val="404040"/>
                </a:solidFill>
                <a:highlight>
                  <a:srgbClr val="FFFFFF"/>
                </a:highlight>
                <a:latin typeface="Calibri"/>
                <a:ea typeface="Calibri"/>
                <a:cs typeface="Calibri"/>
                <a:sym typeface="Calibri"/>
              </a:rPr>
              <a:t>.</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404040"/>
                </a:solidFill>
                <a:highlight>
                  <a:srgbClr val="FFFFFF"/>
                </a:highlight>
                <a:latin typeface="Calibri"/>
                <a:ea typeface="Calibri"/>
                <a:cs typeface="Calibri"/>
                <a:sym typeface="Calibri"/>
              </a:rPr>
              <a:t>After you park the call, Teams will give you a unique code you can use to retrieve the call. If someone else is retrieving the call, copy the code and share it with them.</a:t>
            </a:r>
            <a:endParaRPr b="0" i="0" sz="1200" u="none" cap="none" strike="noStrike">
              <a:solidFill>
                <a:srgbClr val="404040"/>
              </a:solidFill>
              <a:highlight>
                <a:srgbClr val="FFFFFF"/>
              </a:highlight>
              <a:latin typeface="Calibri"/>
              <a:ea typeface="Calibri"/>
              <a:cs typeface="Calibri"/>
              <a:sym typeface="Calibri"/>
            </a:endParaRPr>
          </a:p>
        </p:txBody>
      </p:sp>
      <p:pic>
        <p:nvPicPr>
          <p:cNvPr id="2584" name="Google Shape;2584;p100"/>
          <p:cNvPicPr preferRelativeResize="0"/>
          <p:nvPr/>
        </p:nvPicPr>
        <p:blipFill rotWithShape="1">
          <a:blip r:embed="rId3">
            <a:alphaModFix/>
          </a:blip>
          <a:srcRect b="0" l="0" r="0" t="0"/>
          <a:stretch/>
        </p:blipFill>
        <p:spPr>
          <a:xfrm>
            <a:off x="4306825" y="709575"/>
            <a:ext cx="4298224" cy="2326225"/>
          </a:xfrm>
          <a:prstGeom prst="rect">
            <a:avLst/>
          </a:prstGeom>
          <a:noFill/>
          <a:ln cap="flat" cmpd="sng" w="9525">
            <a:solidFill>
              <a:srgbClr val="B0B0B0"/>
            </a:solidFill>
            <a:prstDash val="solid"/>
            <a:round/>
            <a:headEnd len="sm" w="sm" type="none"/>
            <a:tailEnd len="sm" w="sm" type="none"/>
          </a:ln>
        </p:spPr>
      </p:pic>
      <p:sp>
        <p:nvSpPr>
          <p:cNvPr id="2585" name="Google Shape;2585;p100"/>
          <p:cNvSpPr txBox="1"/>
          <p:nvPr/>
        </p:nvSpPr>
        <p:spPr>
          <a:xfrm>
            <a:off x="4306825" y="3345450"/>
            <a:ext cx="3722400" cy="16734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404040"/>
                </a:solidFill>
                <a:highlight>
                  <a:srgbClr val="FFFFFF"/>
                </a:highlight>
                <a:latin typeface="Calibri"/>
                <a:ea typeface="Calibri"/>
                <a:cs typeface="Calibri"/>
                <a:sym typeface="Calibri"/>
              </a:rPr>
              <a:t>Retrieve a Parked Call in MS Teams</a:t>
            </a:r>
            <a:endParaRPr b="1" i="0" sz="1200" u="none" cap="none" strike="noStrike">
              <a:solidFill>
                <a:srgbClr val="404040"/>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04040"/>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rgbClr val="404040"/>
              </a:buClr>
              <a:buSzPts val="1200"/>
              <a:buFont typeface="Lato"/>
              <a:buChar char="●"/>
            </a:pPr>
            <a:r>
              <a:rPr b="0" i="0" lang="en" sz="1200" u="none" cap="none" strike="noStrike">
                <a:solidFill>
                  <a:srgbClr val="404040"/>
                </a:solidFill>
                <a:highlight>
                  <a:srgbClr val="FFFFFF"/>
                </a:highlight>
                <a:latin typeface="Calibri"/>
                <a:ea typeface="Calibri"/>
                <a:cs typeface="Calibri"/>
                <a:sym typeface="Calibri"/>
              </a:rPr>
              <a:t>To retrieve a parked call, go to the speed dial tab, click </a:t>
            </a:r>
            <a:r>
              <a:rPr b="1" i="0" lang="en" sz="1200" u="none" cap="none" strike="noStrike">
                <a:solidFill>
                  <a:srgbClr val="404040"/>
                </a:solidFill>
                <a:highlight>
                  <a:srgbClr val="FFFFFF"/>
                </a:highlight>
                <a:latin typeface="Calibri"/>
                <a:ea typeface="Calibri"/>
                <a:cs typeface="Calibri"/>
                <a:sym typeface="Calibri"/>
              </a:rPr>
              <a:t>Unpark</a:t>
            </a:r>
            <a:r>
              <a:rPr b="0" i="0" lang="en" sz="1200" u="none" cap="none" strike="noStrike">
                <a:solidFill>
                  <a:srgbClr val="404040"/>
                </a:solidFill>
                <a:highlight>
                  <a:srgbClr val="FFFFFF"/>
                </a:highlight>
                <a:latin typeface="Calibri"/>
                <a:ea typeface="Calibri"/>
                <a:cs typeface="Calibri"/>
                <a:sym typeface="Calibri"/>
              </a:rPr>
              <a:t>, and enter the park code. </a:t>
            </a:r>
            <a:endParaRPr b="0" i="0" sz="1200" u="none" cap="none" strike="noStrike">
              <a:solidFill>
                <a:srgbClr val="404040"/>
              </a:solidFill>
              <a:highlight>
                <a:srgbClr val="FFFFFF"/>
              </a:highlight>
              <a:latin typeface="Calibri"/>
              <a:ea typeface="Calibri"/>
              <a:cs typeface="Calibri"/>
              <a:sym typeface="Calibri"/>
            </a:endParaRPr>
          </a:p>
          <a:p>
            <a:pPr indent="-298450" lvl="0" marL="457200" marR="0" rtl="0" algn="l">
              <a:lnSpc>
                <a:spcPct val="115000"/>
              </a:lnSpc>
              <a:spcBef>
                <a:spcPts val="0"/>
              </a:spcBef>
              <a:spcAft>
                <a:spcPts val="0"/>
              </a:spcAft>
              <a:buClr>
                <a:srgbClr val="404040"/>
              </a:buClr>
              <a:buSzPts val="1100"/>
              <a:buFont typeface="Calibri"/>
              <a:buChar char="●"/>
            </a:pPr>
            <a:r>
              <a:rPr b="0" i="0" lang="en" sz="1200" u="none" cap="none" strike="noStrike">
                <a:solidFill>
                  <a:srgbClr val="404040"/>
                </a:solidFill>
                <a:highlight>
                  <a:srgbClr val="FFFFFF"/>
                </a:highlight>
                <a:latin typeface="Calibri"/>
                <a:ea typeface="Calibri"/>
                <a:cs typeface="Calibri"/>
                <a:sym typeface="Calibri"/>
              </a:rPr>
              <a:t>If no one picks up a parked call within 5 minutes, it’ll ring again.</a:t>
            </a:r>
            <a:endParaRPr b="0" i="0" sz="1200" u="none" cap="none" strike="noStrike">
              <a:solidFill>
                <a:srgbClr val="404040"/>
              </a:solidFill>
              <a:highlight>
                <a:srgbClr val="FFFFFF"/>
              </a:highlight>
              <a:latin typeface="Calibri"/>
              <a:ea typeface="Calibri"/>
              <a:cs typeface="Calibri"/>
              <a:sym typeface="Calibri"/>
            </a:endParaRPr>
          </a:p>
        </p:txBody>
      </p:sp>
      <p:pic>
        <p:nvPicPr>
          <p:cNvPr id="2586" name="Google Shape;2586;p100"/>
          <p:cNvPicPr preferRelativeResize="0"/>
          <p:nvPr/>
        </p:nvPicPr>
        <p:blipFill rotWithShape="1">
          <a:blip r:embed="rId4">
            <a:alphaModFix/>
          </a:blip>
          <a:srcRect b="0" l="0" r="0" t="0"/>
          <a:stretch/>
        </p:blipFill>
        <p:spPr>
          <a:xfrm>
            <a:off x="936675" y="3409025"/>
            <a:ext cx="3010824" cy="1358925"/>
          </a:xfrm>
          <a:prstGeom prst="rect">
            <a:avLst/>
          </a:prstGeom>
          <a:noFill/>
          <a:ln cap="flat" cmpd="sng" w="9525">
            <a:solidFill>
              <a:srgbClr val="B0B0B0"/>
            </a:solidFill>
            <a:prstDash val="solid"/>
            <a:round/>
            <a:headEnd len="sm" w="sm" type="none"/>
            <a:tailEnd len="sm" w="sm" type="none"/>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1" name="Shape 2591"/>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2"/>
          <p:cNvSpPr txBox="1"/>
          <p:nvPr/>
        </p:nvSpPr>
        <p:spPr>
          <a:xfrm>
            <a:off x="137150" y="752700"/>
            <a:ext cx="4305300" cy="2855700"/>
          </a:xfrm>
          <a:prstGeom prst="rect">
            <a:avLst/>
          </a:prstGeom>
          <a:noFill/>
          <a:ln>
            <a:noFill/>
          </a:ln>
        </p:spPr>
        <p:txBody>
          <a:bodyPr anchorCtr="0" anchor="ctr" bIns="91425" lIns="91425" spcFirstLastPara="1" rIns="91425" wrap="square" tIns="91425">
            <a:noAutofit/>
          </a:bodyPr>
          <a:lstStyle/>
          <a:p>
            <a:pPr indent="0" lvl="0" marL="171450" marR="0" rtl="0" algn="just">
              <a:lnSpc>
                <a:spcPct val="115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a:p>
            <a:pPr indent="0" lvl="0" marL="171450" marR="0" rtl="0" algn="just">
              <a:lnSpc>
                <a:spcPct val="115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a:p>
            <a:pPr indent="0" lvl="0" marL="171450" marR="0" rtl="0" algn="just">
              <a:lnSpc>
                <a:spcPct val="115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a:p>
            <a:pPr indent="0" lvl="0" marL="171450" marR="0" rtl="0" algn="just">
              <a:lnSpc>
                <a:spcPct val="115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a:p>
            <a:pPr indent="0" lvl="0" marL="171450" marR="0" rtl="0" algn="just">
              <a:lnSpc>
                <a:spcPct val="115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a:p>
            <a:pPr indent="0" lvl="0" marL="171450" marR="0" rtl="0" algn="just">
              <a:lnSpc>
                <a:spcPct val="115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a:p>
            <a:pPr indent="0" lvl="0" marL="171450" marR="0" rtl="0" algn="just">
              <a:lnSpc>
                <a:spcPct val="115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Step 2: Login Microsoft global admin account and grant access:</a:t>
            </a:r>
            <a:endParaRPr b="1" i="0" sz="1400" u="none" cap="none" strike="noStrike">
              <a:solidFill>
                <a:srgbClr val="0B5394"/>
              </a:solidFill>
              <a:latin typeface="Calibri"/>
              <a:ea typeface="Calibri"/>
              <a:cs typeface="Calibri"/>
              <a:sym typeface="Calibri"/>
            </a:endParaRPr>
          </a:p>
          <a:p>
            <a:pPr indent="-184150" lvl="0" marL="457200" marR="0" rtl="0" algn="just">
              <a:lnSpc>
                <a:spcPct val="115000"/>
              </a:lnSpc>
              <a:spcBef>
                <a:spcPts val="0"/>
              </a:spcBef>
              <a:spcAft>
                <a:spcPts val="0"/>
              </a:spcAft>
              <a:buClr>
                <a:srgbClr val="000000"/>
              </a:buClr>
              <a:buSzPts val="1100"/>
              <a:buFont typeface="Lato"/>
              <a:buAutoNum type="arabicPeriod"/>
            </a:pPr>
            <a:r>
              <a:rPr b="0" i="0" lang="en" sz="1100" u="none" cap="none" strike="noStrike">
                <a:solidFill>
                  <a:srgbClr val="000000"/>
                </a:solidFill>
                <a:latin typeface="Calibri"/>
                <a:ea typeface="Calibri"/>
                <a:cs typeface="Calibri"/>
                <a:sym typeface="Calibri"/>
              </a:rPr>
              <a:t>A popup will redirect you to the </a:t>
            </a:r>
            <a:r>
              <a:rPr b="1" i="0" lang="en" sz="1100" u="none" cap="none" strike="noStrike">
                <a:solidFill>
                  <a:srgbClr val="000000"/>
                </a:solidFill>
                <a:latin typeface="Calibri"/>
                <a:ea typeface="Calibri"/>
                <a:cs typeface="Calibri"/>
                <a:sym typeface="Calibri"/>
              </a:rPr>
              <a:t>Microsoft login </a:t>
            </a:r>
            <a:r>
              <a:rPr b="0" i="0" lang="en" sz="1100" u="none" cap="none" strike="noStrike">
                <a:solidFill>
                  <a:srgbClr val="000000"/>
                </a:solidFill>
                <a:latin typeface="Calibri"/>
                <a:ea typeface="Calibri"/>
                <a:cs typeface="Calibri"/>
                <a:sym typeface="Calibri"/>
              </a:rPr>
              <a:t>portal.</a:t>
            </a:r>
            <a:endParaRPr b="0" i="0" sz="1100" u="none" cap="none" strike="noStrike">
              <a:solidFill>
                <a:srgbClr val="000000"/>
              </a:solidFill>
              <a:latin typeface="Calibri"/>
              <a:ea typeface="Calibri"/>
              <a:cs typeface="Calibri"/>
              <a:sym typeface="Calibri"/>
            </a:endParaRPr>
          </a:p>
          <a:p>
            <a:pPr indent="-184150" lvl="0" marL="457200" marR="0" rtl="0" algn="just">
              <a:lnSpc>
                <a:spcPct val="115000"/>
              </a:lnSpc>
              <a:spcBef>
                <a:spcPts val="0"/>
              </a:spcBef>
              <a:spcAft>
                <a:spcPts val="0"/>
              </a:spcAft>
              <a:buClr>
                <a:srgbClr val="000000"/>
              </a:buClr>
              <a:buSzPts val="1100"/>
              <a:buFont typeface="Lato"/>
              <a:buAutoNum type="arabicPeriod"/>
            </a:pPr>
            <a:r>
              <a:rPr b="0" i="0" lang="en" sz="1100" u="none" cap="none" strike="noStrike">
                <a:solidFill>
                  <a:srgbClr val="000000"/>
                </a:solidFill>
                <a:latin typeface="Calibri"/>
                <a:ea typeface="Calibri"/>
                <a:cs typeface="Calibri"/>
                <a:sym typeface="Calibri"/>
              </a:rPr>
              <a:t>Login to Microsoft by your </a:t>
            </a:r>
            <a:r>
              <a:rPr b="1" i="0" lang="en" sz="1100" u="none" cap="none" strike="noStrike">
                <a:solidFill>
                  <a:srgbClr val="000000"/>
                </a:solidFill>
                <a:latin typeface="Calibri"/>
                <a:ea typeface="Calibri"/>
                <a:cs typeface="Calibri"/>
                <a:sym typeface="Calibri"/>
              </a:rPr>
              <a:t>Global admin account.</a:t>
            </a:r>
            <a:endParaRPr b="1" i="0" sz="1100" u="none" cap="none" strike="noStrike">
              <a:solidFill>
                <a:srgbClr val="000000"/>
              </a:solidFill>
              <a:latin typeface="Calibri"/>
              <a:ea typeface="Calibri"/>
              <a:cs typeface="Calibri"/>
              <a:sym typeface="Calibri"/>
            </a:endParaRPr>
          </a:p>
          <a:p>
            <a:pPr indent="-184150" lvl="0" marL="457200" marR="0" rtl="0" algn="just">
              <a:lnSpc>
                <a:spcPct val="115000"/>
              </a:lnSpc>
              <a:spcBef>
                <a:spcPts val="0"/>
              </a:spcBef>
              <a:spcAft>
                <a:spcPts val="0"/>
              </a:spcAft>
              <a:buClr>
                <a:srgbClr val="000000"/>
              </a:buClr>
              <a:buSzPts val="1100"/>
              <a:buFont typeface="Lato"/>
              <a:buAutoNum type="arabicPeriod"/>
            </a:pPr>
            <a:r>
              <a:rPr b="1" i="0" lang="en" sz="1100" u="none" cap="none" strike="noStrike">
                <a:solidFill>
                  <a:srgbClr val="000000"/>
                </a:solidFill>
                <a:latin typeface="Calibri"/>
                <a:ea typeface="Calibri"/>
                <a:cs typeface="Calibri"/>
                <a:sym typeface="Calibri"/>
              </a:rPr>
              <a:t>Grant access </a:t>
            </a:r>
            <a:r>
              <a:rPr b="0" i="0" lang="en" sz="1100" u="none" cap="none" strike="noStrike">
                <a:solidFill>
                  <a:srgbClr val="000000"/>
                </a:solidFill>
                <a:latin typeface="Calibri"/>
                <a:ea typeface="Calibri"/>
                <a:cs typeface="Calibri"/>
                <a:sym typeface="Calibri"/>
              </a:rPr>
              <a:t>and </a:t>
            </a:r>
            <a:r>
              <a:rPr b="1" i="0" lang="en" sz="1100" u="none" cap="none" strike="noStrike">
                <a:solidFill>
                  <a:srgbClr val="000000"/>
                </a:solidFill>
                <a:latin typeface="Calibri"/>
                <a:ea typeface="Calibri"/>
                <a:cs typeface="Calibri"/>
                <a:sym typeface="Calibri"/>
              </a:rPr>
              <a:t>Give permission </a:t>
            </a:r>
            <a:r>
              <a:rPr b="0" i="0" lang="en" sz="1100" u="none" cap="none" strike="noStrike">
                <a:solidFill>
                  <a:srgbClr val="000000"/>
                </a:solidFill>
                <a:latin typeface="Calibri"/>
                <a:ea typeface="Calibri"/>
                <a:cs typeface="Calibri"/>
                <a:sym typeface="Calibri"/>
              </a:rPr>
              <a:t>for B3Networks to read and make changes to your office 365 account.</a:t>
            </a:r>
            <a:endParaRPr b="0" i="0" sz="1100" u="none" cap="none" strike="noStrike">
              <a:solidFill>
                <a:srgbClr val="000000"/>
              </a:solidFill>
              <a:latin typeface="Calibri"/>
              <a:ea typeface="Calibri"/>
              <a:cs typeface="Calibri"/>
              <a:sym typeface="Calibri"/>
            </a:endParaRPr>
          </a:p>
          <a:p>
            <a:pPr indent="-184150" lvl="0" marL="457200" marR="0" rtl="0" algn="just">
              <a:lnSpc>
                <a:spcPct val="115000"/>
              </a:lnSpc>
              <a:spcBef>
                <a:spcPts val="0"/>
              </a:spcBef>
              <a:spcAft>
                <a:spcPts val="0"/>
              </a:spcAft>
              <a:buClr>
                <a:srgbClr val="000000"/>
              </a:buClr>
              <a:buSzPts val="1100"/>
              <a:buFont typeface="Lato"/>
              <a:buAutoNum type="arabicPeriod"/>
            </a:pPr>
            <a:r>
              <a:rPr b="1" i="0" lang="en" sz="1100" u="none" cap="none" strike="noStrike">
                <a:solidFill>
                  <a:srgbClr val="000000"/>
                </a:solidFill>
                <a:latin typeface="Calibri"/>
                <a:ea typeface="Calibri"/>
                <a:cs typeface="Calibri"/>
                <a:sym typeface="Calibri"/>
              </a:rPr>
              <a:t>Accept.</a:t>
            </a:r>
            <a:endParaRPr b="1"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By doing this, we will have the access token to make the API Microsoft call and do the automation for setting up and verifying your domain in Microsoft (step 3), which normally must be done manually with many steps if you choose other competitors.  </a:t>
            </a:r>
            <a:endParaRPr b="0" i="1" sz="1400" u="none" cap="none" strike="noStrike">
              <a:solidFill>
                <a:srgbClr val="000000"/>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cxnSp>
        <p:nvCxnSpPr>
          <p:cNvPr id="1342" name="Google Shape;1342;p12"/>
          <p:cNvCxnSpPr/>
          <p:nvPr/>
        </p:nvCxnSpPr>
        <p:spPr>
          <a:xfrm>
            <a:off x="6727625" y="1214425"/>
            <a:ext cx="0" cy="0"/>
          </a:xfrm>
          <a:prstGeom prst="straightConnector1">
            <a:avLst/>
          </a:prstGeom>
          <a:noFill/>
          <a:ln cap="flat" cmpd="sng" w="9525">
            <a:solidFill>
              <a:schemeClr val="dk2"/>
            </a:solidFill>
            <a:prstDash val="solid"/>
            <a:round/>
            <a:headEnd len="sm" w="sm" type="none"/>
            <a:tailEnd len="sm" w="sm" type="none"/>
          </a:ln>
        </p:spPr>
      </p:cxnSp>
      <p:sp>
        <p:nvSpPr>
          <p:cNvPr id="1343" name="Google Shape;1343;p12"/>
          <p:cNvSpPr txBox="1"/>
          <p:nvPr>
            <p:ph idx="4294967295" type="title"/>
          </p:nvPr>
        </p:nvSpPr>
        <p:spPr>
          <a:xfrm>
            <a:off x="227088" y="2074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lang="en" sz="2100">
                <a:latin typeface="Calibri"/>
                <a:ea typeface="Calibri"/>
                <a:cs typeface="Calibri"/>
                <a:sym typeface="Calibri"/>
              </a:rPr>
              <a:t>Setup Guide </a:t>
            </a:r>
            <a:r>
              <a:rPr b="0" lang="en" sz="2100">
                <a:latin typeface="Calibri"/>
                <a:ea typeface="Calibri"/>
                <a:cs typeface="Calibri"/>
                <a:sym typeface="Calibri"/>
              </a:rPr>
              <a:t>&lt;Give CPaaS consent privilege&gt;</a:t>
            </a:r>
            <a:endParaRPr b="0" i="0" sz="2100" u="none" cap="none" strike="noStrike">
              <a:solidFill>
                <a:schemeClr val="dk1"/>
              </a:solidFill>
              <a:latin typeface="Calibri"/>
              <a:ea typeface="Calibri"/>
              <a:cs typeface="Calibri"/>
              <a:sym typeface="Calibri"/>
            </a:endParaRPr>
          </a:p>
        </p:txBody>
      </p:sp>
      <p:pic>
        <p:nvPicPr>
          <p:cNvPr id="1344" name="Google Shape;1344;p12"/>
          <p:cNvPicPr preferRelativeResize="0"/>
          <p:nvPr/>
        </p:nvPicPr>
        <p:blipFill rotWithShape="1">
          <a:blip r:embed="rId4">
            <a:alphaModFix/>
          </a:blip>
          <a:srcRect b="0" l="0" r="0" t="0"/>
          <a:stretch/>
        </p:blipFill>
        <p:spPr>
          <a:xfrm>
            <a:off x="4772450" y="797875"/>
            <a:ext cx="4219152" cy="2373273"/>
          </a:xfrm>
          <a:prstGeom prst="rect">
            <a:avLst/>
          </a:prstGeom>
          <a:noFill/>
          <a:ln cap="flat" cmpd="sng" w="9525">
            <a:solidFill>
              <a:srgbClr val="808080"/>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3"/>
          <p:cNvSpPr txBox="1"/>
          <p:nvPr/>
        </p:nvSpPr>
        <p:spPr>
          <a:xfrm>
            <a:off x="137160" y="857525"/>
            <a:ext cx="3257700" cy="3738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Go back to </a:t>
            </a:r>
            <a:r>
              <a:rPr b="1" i="0" lang="en" sz="1400" u="none" cap="none" strike="noStrike">
                <a:solidFill>
                  <a:srgbClr val="000000"/>
                </a:solidFill>
                <a:latin typeface="Calibri"/>
                <a:ea typeface="Calibri"/>
                <a:cs typeface="Calibri"/>
                <a:sym typeface="Calibri"/>
              </a:rPr>
              <a:t>Microsoft Teams</a:t>
            </a:r>
            <a:r>
              <a:rPr b="0" i="0" lang="en" sz="1400" u="none" cap="none" strike="noStrike">
                <a:solidFill>
                  <a:srgbClr val="000000"/>
                </a:solidFill>
                <a:latin typeface="Calibri"/>
                <a:ea typeface="Calibri"/>
                <a:cs typeface="Calibri"/>
                <a:sym typeface="Calibri"/>
              </a:rPr>
              <a:t> tab on the CPaaS portal.</a:t>
            </a:r>
            <a:endParaRPr b="0" i="0" sz="1400" u="none" cap="none" strike="noStrike">
              <a:solidFill>
                <a:srgbClr val="000000"/>
              </a:solidFill>
              <a:latin typeface="Calibri"/>
              <a:ea typeface="Calibri"/>
              <a:cs typeface="Calibri"/>
              <a:sym typeface="Calibri"/>
            </a:endParaRPr>
          </a:p>
          <a:p>
            <a:pPr indent="-203200" lvl="0" marL="400050" marR="0" rtl="0" algn="l">
              <a:lnSpc>
                <a:spcPct val="100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Click </a:t>
            </a:r>
            <a:r>
              <a:rPr b="1" i="0" lang="en" sz="1400" u="none" cap="none" strike="noStrike">
                <a:solidFill>
                  <a:srgbClr val="000000"/>
                </a:solidFill>
                <a:latin typeface="Calibri"/>
                <a:ea typeface="Calibri"/>
                <a:cs typeface="Calibri"/>
                <a:sym typeface="Calibri"/>
              </a:rPr>
              <a:t>Verify Domain</a:t>
            </a:r>
            <a:endParaRPr b="1" i="1" sz="1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rPr b="1" i="1" lang="en" sz="1400" u="none" cap="none" strike="noStrike">
                <a:solidFill>
                  <a:srgbClr val="000000"/>
                </a:solidFill>
                <a:latin typeface="Calibri"/>
                <a:ea typeface="Calibri"/>
                <a:cs typeface="Calibri"/>
                <a:sym typeface="Calibri"/>
              </a:rPr>
              <a:t>NOTES:</a:t>
            </a:r>
            <a:endParaRPr b="1" i="1" sz="1400" u="none" cap="none" strike="noStrike">
              <a:solidFill>
                <a:srgbClr val="000000"/>
              </a:solidFill>
              <a:latin typeface="Calibri"/>
              <a:ea typeface="Calibri"/>
              <a:cs typeface="Calibri"/>
              <a:sym typeface="Calibri"/>
            </a:endParaRPr>
          </a:p>
          <a:p>
            <a:pPr indent="-285750" lvl="0" marL="457200" marR="0" rtl="0" algn="l">
              <a:lnSpc>
                <a:spcPct val="115000"/>
              </a:lnSpc>
              <a:spcBef>
                <a:spcPts val="0"/>
              </a:spcBef>
              <a:spcAft>
                <a:spcPts val="0"/>
              </a:spcAft>
              <a:buClr>
                <a:srgbClr val="000000"/>
              </a:buClr>
              <a:buSzPts val="900"/>
              <a:buFont typeface="Calibri"/>
              <a:buChar char="●"/>
            </a:pPr>
            <a:r>
              <a:rPr b="0" i="1" lang="en" sz="900" u="none" cap="none" strike="noStrike">
                <a:solidFill>
                  <a:srgbClr val="000000"/>
                </a:solidFill>
                <a:latin typeface="Calibri"/>
                <a:ea typeface="Calibri"/>
                <a:cs typeface="Calibri"/>
                <a:sym typeface="Calibri"/>
              </a:rPr>
              <a:t>Make sure that you have an available</a:t>
            </a:r>
            <a:r>
              <a:rPr b="0" i="1" lang="en" sz="900" u="sng" cap="none" strike="noStrike">
                <a:solidFill>
                  <a:schemeClr val="hlink"/>
                </a:solidFill>
                <a:latin typeface="Calibri"/>
                <a:ea typeface="Calibri"/>
                <a:cs typeface="Calibri"/>
                <a:sym typeface="Calibri"/>
                <a:hlinkClick r:id="rId4"/>
              </a:rPr>
              <a:t> mentioned license</a:t>
            </a:r>
            <a:r>
              <a:rPr b="0" i="1" lang="en" sz="900" u="none" cap="none" strike="noStrike">
                <a:solidFill>
                  <a:srgbClr val="000000"/>
                </a:solidFill>
                <a:latin typeface="Calibri"/>
                <a:ea typeface="Calibri"/>
                <a:cs typeface="Calibri"/>
                <a:sym typeface="Calibri"/>
              </a:rPr>
              <a:t> so that the system can use it for domain verification.</a:t>
            </a:r>
            <a:endParaRPr b="0" i="1" sz="900" u="none" cap="none" strike="noStrike">
              <a:solidFill>
                <a:srgbClr val="000000"/>
              </a:solidFill>
              <a:latin typeface="Calibri"/>
              <a:ea typeface="Calibri"/>
              <a:cs typeface="Calibri"/>
              <a:sym typeface="Calibri"/>
            </a:endParaRPr>
          </a:p>
          <a:p>
            <a:pPr indent="-285750" lvl="0" marL="457200" marR="0" rtl="0" algn="l">
              <a:lnSpc>
                <a:spcPct val="115000"/>
              </a:lnSpc>
              <a:spcBef>
                <a:spcPts val="0"/>
              </a:spcBef>
              <a:spcAft>
                <a:spcPts val="0"/>
              </a:spcAft>
              <a:buClr>
                <a:srgbClr val="000000"/>
              </a:buClr>
              <a:buSzPts val="900"/>
              <a:buFont typeface="Calibri"/>
              <a:buChar char="●"/>
            </a:pPr>
            <a:r>
              <a:rPr b="0" i="1" lang="en" sz="900" u="none" cap="none" strike="noStrike">
                <a:solidFill>
                  <a:srgbClr val="000000"/>
                </a:solidFill>
                <a:latin typeface="Calibri"/>
                <a:ea typeface="Calibri"/>
                <a:cs typeface="Calibri"/>
                <a:sym typeface="Calibri"/>
              </a:rPr>
              <a:t>Once your domain is verified,</a:t>
            </a:r>
            <a:r>
              <a:rPr b="0" i="1" lang="en" sz="900" u="none" cap="none" strike="noStrike">
                <a:solidFill>
                  <a:srgbClr val="000000"/>
                </a:solidFill>
                <a:latin typeface="Calibri"/>
                <a:ea typeface="Calibri"/>
                <a:cs typeface="Calibri"/>
                <a:sym typeface="Calibri"/>
              </a:rPr>
              <a:t> </a:t>
            </a:r>
            <a:r>
              <a:rPr i="1" lang="en" sz="900">
                <a:latin typeface="Calibri"/>
                <a:ea typeface="Calibri"/>
                <a:cs typeface="Calibri"/>
                <a:sym typeface="Calibri"/>
              </a:rPr>
              <a:t>an account needs to be created with FDQN domain and assign license to the account.</a:t>
            </a:r>
            <a:endParaRPr b="0" i="1" sz="9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 sz="900" u="none" cap="none" strike="noStrike">
                <a:solidFill>
                  <a:srgbClr val="000000"/>
                </a:solidFill>
                <a:latin typeface="Calibri"/>
                <a:ea typeface="Calibri"/>
                <a:cs typeface="Calibri"/>
                <a:sym typeface="Calibri"/>
              </a:rPr>
              <a:t>After 24 hours, you can revoke the license by following the steps below:</a:t>
            </a:r>
            <a:endParaRPr b="0"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0" i="1" lang="en" sz="900" u="none" cap="none" strike="noStrike">
                <a:solidFill>
                  <a:srgbClr val="000000"/>
                </a:solidFill>
                <a:latin typeface="Calibri"/>
                <a:ea typeface="Calibri"/>
                <a:cs typeface="Calibri"/>
                <a:sym typeface="Calibri"/>
              </a:rPr>
              <a:t>Log in to your </a:t>
            </a:r>
            <a:r>
              <a:rPr b="1" i="1" lang="en" sz="900" u="none" cap="none" strike="noStrike">
                <a:solidFill>
                  <a:srgbClr val="000000"/>
                </a:solidFill>
                <a:latin typeface="Calibri"/>
                <a:ea typeface="Calibri"/>
                <a:cs typeface="Calibri"/>
                <a:sym typeface="Calibri"/>
              </a:rPr>
              <a:t>Microsoft 365 global admin account</a:t>
            </a:r>
            <a:endParaRPr b="1"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1" i="1" lang="en" sz="900" u="none" cap="none" strike="noStrike">
                <a:solidFill>
                  <a:srgbClr val="000000"/>
                </a:solidFill>
                <a:latin typeface="Calibri"/>
                <a:ea typeface="Calibri"/>
                <a:cs typeface="Calibri"/>
                <a:sym typeface="Calibri"/>
              </a:rPr>
              <a:t>Choose Users - Active users</a:t>
            </a:r>
            <a:endParaRPr b="1"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0" i="1" lang="en" sz="900" u="none" cap="none" strike="noStrike">
                <a:solidFill>
                  <a:srgbClr val="000000"/>
                </a:solidFill>
                <a:latin typeface="Calibri"/>
                <a:ea typeface="Calibri"/>
                <a:cs typeface="Calibri"/>
                <a:sym typeface="Calibri"/>
              </a:rPr>
              <a:t>Click on the account created by the system - </a:t>
            </a:r>
            <a:r>
              <a:rPr b="1" i="1" lang="en" sz="900" u="none" cap="none" strike="noStrike">
                <a:solidFill>
                  <a:srgbClr val="000000"/>
                </a:solidFill>
                <a:latin typeface="Calibri"/>
                <a:ea typeface="Calibri"/>
                <a:cs typeface="Calibri"/>
                <a:sym typeface="Calibri"/>
              </a:rPr>
              <a:t>Domain Activation</a:t>
            </a:r>
            <a:endParaRPr b="1"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0" i="1" lang="en" sz="900" u="none" cap="none" strike="noStrike">
                <a:solidFill>
                  <a:srgbClr val="000000"/>
                </a:solidFill>
                <a:latin typeface="Calibri"/>
                <a:ea typeface="Calibri"/>
                <a:cs typeface="Calibri"/>
                <a:sym typeface="Calibri"/>
              </a:rPr>
              <a:t>Select </a:t>
            </a:r>
            <a:r>
              <a:rPr b="1" i="1" lang="en" sz="900" u="none" cap="none" strike="noStrike">
                <a:solidFill>
                  <a:srgbClr val="000000"/>
                </a:solidFill>
                <a:latin typeface="Calibri"/>
                <a:ea typeface="Calibri"/>
                <a:cs typeface="Calibri"/>
                <a:sym typeface="Calibri"/>
              </a:rPr>
              <a:t>Licenses and apps</a:t>
            </a:r>
            <a:endParaRPr b="1"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1" i="1" lang="en" sz="900" u="none" cap="none" strike="noStrike">
                <a:solidFill>
                  <a:srgbClr val="000000"/>
                </a:solidFill>
                <a:latin typeface="Calibri"/>
                <a:ea typeface="Calibri"/>
                <a:cs typeface="Calibri"/>
                <a:sym typeface="Calibri"/>
              </a:rPr>
              <a:t>Revoke</a:t>
            </a:r>
            <a:r>
              <a:rPr b="0" i="1" lang="en" sz="900" u="none" cap="none" strike="noStrike">
                <a:solidFill>
                  <a:srgbClr val="000000"/>
                </a:solidFill>
                <a:latin typeface="Calibri"/>
                <a:ea typeface="Calibri"/>
                <a:cs typeface="Calibri"/>
                <a:sym typeface="Calibri"/>
              </a:rPr>
              <a:t> the license and assign it to other real users.</a:t>
            </a:r>
            <a:endParaRPr b="0" i="1" sz="900" u="none" cap="none" strike="noStrike">
              <a:solidFill>
                <a:srgbClr val="000000"/>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100"/>
              <a:buFont typeface="Arial"/>
              <a:buNone/>
            </a:pPr>
            <a:r>
              <a:t/>
            </a:r>
            <a:endParaRPr b="0" i="1" sz="1100" u="none" cap="none" strike="noStrike">
              <a:solidFill>
                <a:srgbClr val="000000"/>
              </a:solidFill>
              <a:latin typeface="Calibri"/>
              <a:ea typeface="Calibri"/>
              <a:cs typeface="Calibri"/>
              <a:sym typeface="Calibri"/>
            </a:endParaRPr>
          </a:p>
        </p:txBody>
      </p:sp>
      <p:pic>
        <p:nvPicPr>
          <p:cNvPr id="1351" name="Google Shape;1351;p13"/>
          <p:cNvPicPr preferRelativeResize="0"/>
          <p:nvPr/>
        </p:nvPicPr>
        <p:blipFill rotWithShape="1">
          <a:blip r:embed="rId5">
            <a:alphaModFix/>
          </a:blip>
          <a:srcRect b="0" l="0" r="0" t="0"/>
          <a:stretch/>
        </p:blipFill>
        <p:spPr>
          <a:xfrm>
            <a:off x="3634913" y="2632636"/>
            <a:ext cx="3939975" cy="1452650"/>
          </a:xfrm>
          <a:prstGeom prst="rect">
            <a:avLst/>
          </a:prstGeom>
          <a:noFill/>
          <a:ln cap="flat" cmpd="sng" w="9525">
            <a:solidFill>
              <a:srgbClr val="B7B7B7"/>
            </a:solidFill>
            <a:prstDash val="solid"/>
            <a:round/>
            <a:headEnd len="sm" w="sm" type="none"/>
            <a:tailEnd len="sm" w="sm" type="none"/>
          </a:ln>
        </p:spPr>
      </p:pic>
      <p:pic>
        <p:nvPicPr>
          <p:cNvPr id="1352" name="Google Shape;1352;p13"/>
          <p:cNvPicPr preferRelativeResize="0"/>
          <p:nvPr/>
        </p:nvPicPr>
        <p:blipFill rotWithShape="1">
          <a:blip r:embed="rId6">
            <a:alphaModFix/>
          </a:blip>
          <a:srcRect b="0" l="0" r="0" t="0"/>
          <a:stretch/>
        </p:blipFill>
        <p:spPr>
          <a:xfrm>
            <a:off x="7614987" y="2632625"/>
            <a:ext cx="1339075" cy="1121175"/>
          </a:xfrm>
          <a:prstGeom prst="rect">
            <a:avLst/>
          </a:prstGeom>
          <a:noFill/>
          <a:ln cap="flat" cmpd="sng" w="9525">
            <a:solidFill>
              <a:srgbClr val="B7B7B7"/>
            </a:solidFill>
            <a:prstDash val="solid"/>
            <a:round/>
            <a:headEnd len="sm" w="sm" type="none"/>
            <a:tailEnd len="sm" w="sm" type="none"/>
          </a:ln>
        </p:spPr>
      </p:pic>
      <p:sp>
        <p:nvSpPr>
          <p:cNvPr id="1353" name="Google Shape;1353;p13"/>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lang="en" sz="2100">
                <a:latin typeface="Calibri"/>
                <a:ea typeface="Calibri"/>
                <a:cs typeface="Calibri"/>
                <a:sym typeface="Calibri"/>
              </a:rPr>
              <a:t>Setup Guide </a:t>
            </a:r>
            <a:r>
              <a:rPr b="0" lang="en" sz="2100">
                <a:latin typeface="Calibri"/>
                <a:ea typeface="Calibri"/>
                <a:cs typeface="Calibri"/>
                <a:sym typeface="Calibri"/>
              </a:rPr>
              <a:t>&lt;Verify SBC/FQDN Domain&gt;</a:t>
            </a:r>
            <a:endParaRPr b="0" i="0" sz="2100" u="none" cap="none" strike="noStrike">
              <a:solidFill>
                <a:schemeClr val="dk1"/>
              </a:solidFill>
              <a:latin typeface="Calibri"/>
              <a:ea typeface="Calibri"/>
              <a:cs typeface="Calibri"/>
              <a:sym typeface="Calibri"/>
            </a:endParaRPr>
          </a:p>
        </p:txBody>
      </p:sp>
      <p:grpSp>
        <p:nvGrpSpPr>
          <p:cNvPr id="1354" name="Google Shape;1354;p13"/>
          <p:cNvGrpSpPr/>
          <p:nvPr/>
        </p:nvGrpSpPr>
        <p:grpSpPr>
          <a:xfrm>
            <a:off x="3724900" y="1055250"/>
            <a:ext cx="5229153" cy="1459625"/>
            <a:chOff x="3724900" y="1055250"/>
            <a:chExt cx="5229153" cy="1459625"/>
          </a:xfrm>
        </p:grpSpPr>
        <p:pic>
          <p:nvPicPr>
            <p:cNvPr id="1355" name="Google Shape;1355;p13"/>
            <p:cNvPicPr preferRelativeResize="0"/>
            <p:nvPr/>
          </p:nvPicPr>
          <p:blipFill rotWithShape="1">
            <a:blip r:embed="rId7">
              <a:alphaModFix/>
            </a:blip>
            <a:srcRect b="10960" l="22420" r="0" t="-71"/>
            <a:stretch/>
          </p:blipFill>
          <p:spPr>
            <a:xfrm>
              <a:off x="4827553" y="1058225"/>
              <a:ext cx="4126500" cy="1452650"/>
            </a:xfrm>
            <a:prstGeom prst="rect">
              <a:avLst/>
            </a:prstGeom>
            <a:noFill/>
            <a:ln>
              <a:noFill/>
            </a:ln>
          </p:spPr>
        </p:pic>
        <p:pic>
          <p:nvPicPr>
            <p:cNvPr id="1356" name="Google Shape;1356;p13"/>
            <p:cNvPicPr preferRelativeResize="0"/>
            <p:nvPr/>
          </p:nvPicPr>
          <p:blipFill rotWithShape="1">
            <a:blip r:embed="rId8">
              <a:alphaModFix/>
            </a:blip>
            <a:srcRect b="5721" l="0" r="0" t="0"/>
            <a:stretch/>
          </p:blipFill>
          <p:spPr>
            <a:xfrm>
              <a:off x="3724900" y="1058225"/>
              <a:ext cx="1178750" cy="1456650"/>
            </a:xfrm>
            <a:prstGeom prst="rect">
              <a:avLst/>
            </a:prstGeom>
            <a:noFill/>
            <a:ln>
              <a:noFill/>
            </a:ln>
          </p:spPr>
        </p:pic>
        <p:sp>
          <p:nvSpPr>
            <p:cNvPr id="1357" name="Google Shape;1357;p13"/>
            <p:cNvSpPr/>
            <p:nvPr/>
          </p:nvSpPr>
          <p:spPr>
            <a:xfrm>
              <a:off x="3917650" y="2325325"/>
              <a:ext cx="954300" cy="151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13"/>
            <p:cNvSpPr/>
            <p:nvPr/>
          </p:nvSpPr>
          <p:spPr>
            <a:xfrm>
              <a:off x="3917650" y="1206900"/>
              <a:ext cx="947700" cy="202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13"/>
            <p:cNvSpPr/>
            <p:nvPr/>
          </p:nvSpPr>
          <p:spPr>
            <a:xfrm>
              <a:off x="3743875" y="1851400"/>
              <a:ext cx="137400" cy="142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3"/>
            <p:cNvSpPr/>
            <p:nvPr/>
          </p:nvSpPr>
          <p:spPr>
            <a:xfrm>
              <a:off x="3724900" y="1055250"/>
              <a:ext cx="5229000" cy="1456800"/>
            </a:xfrm>
            <a:prstGeom prst="rect">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61" name="Google Shape;1361;p13"/>
          <p:cNvPicPr preferRelativeResize="0"/>
          <p:nvPr/>
        </p:nvPicPr>
        <p:blipFill>
          <a:blip r:embed="rId9">
            <a:alphaModFix/>
          </a:blip>
          <a:stretch>
            <a:fillRect/>
          </a:stretch>
        </p:blipFill>
        <p:spPr>
          <a:xfrm>
            <a:off x="3910025" y="1204925"/>
            <a:ext cx="957250" cy="1309950"/>
          </a:xfrm>
          <a:prstGeom prst="rect">
            <a:avLst/>
          </a:prstGeom>
          <a:noFill/>
          <a:ln cap="flat" cmpd="sng" w="9525">
            <a:solidFill>
              <a:srgbClr val="F2F2F2"/>
            </a:solidFill>
            <a:prstDash val="solid"/>
            <a:round/>
            <a:headEnd len="sm" w="sm" type="none"/>
            <a:tailEnd len="sm" w="sm" type="none"/>
          </a:ln>
        </p:spPr>
      </p:pic>
      <p:sp>
        <p:nvSpPr>
          <p:cNvPr id="1362" name="Google Shape;1362;p13"/>
          <p:cNvSpPr/>
          <p:nvPr/>
        </p:nvSpPr>
        <p:spPr>
          <a:xfrm>
            <a:off x="3933825" y="1323975"/>
            <a:ext cx="895500" cy="152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363" name="Google Shape;1363;p13"/>
          <p:cNvSpPr/>
          <p:nvPr/>
        </p:nvSpPr>
        <p:spPr>
          <a:xfrm>
            <a:off x="3924300" y="2338400"/>
            <a:ext cx="914400" cy="81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14"/>
          <p:cNvSpPr txBox="1"/>
          <p:nvPr/>
        </p:nvSpPr>
        <p:spPr>
          <a:xfrm>
            <a:off x="137151" y="740664"/>
            <a:ext cx="3788400" cy="3736500"/>
          </a:xfrm>
          <a:prstGeom prst="rect">
            <a:avLst/>
          </a:prstGeom>
          <a:noFill/>
          <a:ln>
            <a:noFill/>
          </a:ln>
        </p:spPr>
        <p:txBody>
          <a:bodyPr anchorCtr="0" anchor="ctr" bIns="91425" lIns="91425" spcFirstLastPara="1" rIns="91425" wrap="square" tIns="91425">
            <a:noAutofit/>
          </a:bodyPr>
          <a:lstStyle/>
          <a:p>
            <a:pPr indent="-311150" lvl="0" marL="457200" marR="0" rtl="0" algn="just">
              <a:lnSpc>
                <a:spcPct val="115000"/>
              </a:lnSpc>
              <a:spcBef>
                <a:spcPts val="0"/>
              </a:spcBef>
              <a:spcAft>
                <a:spcPts val="0"/>
              </a:spcAft>
              <a:buClr>
                <a:srgbClr val="6FA8DC"/>
              </a:buClr>
              <a:buSzPts val="1300"/>
              <a:buFont typeface="Calibri"/>
              <a:buAutoNum type="alphaUcPeriod"/>
            </a:pPr>
            <a:r>
              <a:rPr b="1" i="0" lang="en" sz="1300" u="none" cap="none" strike="noStrike">
                <a:solidFill>
                  <a:srgbClr val="6FA8DC"/>
                </a:solidFill>
                <a:latin typeface="Calibri"/>
                <a:ea typeface="Calibri"/>
                <a:cs typeface="Calibri"/>
                <a:sym typeface="Calibri"/>
              </a:rPr>
              <a:t>Manual Configuration</a:t>
            </a:r>
            <a:endParaRPr b="1" i="0" sz="1300" u="none" cap="none" strike="noStrike">
              <a:solidFill>
                <a:srgbClr val="6FA8DC"/>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Select the extension that you want to assign</a:t>
            </a:r>
            <a:endParaRPr b="0"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At Assigned Addons, choose </a:t>
            </a:r>
            <a:r>
              <a:rPr b="1" i="0" lang="en" sz="1300" u="none" cap="none" strike="noStrike">
                <a:solidFill>
                  <a:srgbClr val="000000"/>
                </a:solidFill>
                <a:latin typeface="Calibri"/>
                <a:ea typeface="Calibri"/>
                <a:cs typeface="Calibri"/>
                <a:sym typeface="Calibri"/>
              </a:rPr>
              <a:t>Manage</a:t>
            </a:r>
            <a:endParaRPr b="1"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Select </a:t>
            </a:r>
            <a:r>
              <a:rPr b="1" i="0" lang="en" sz="1300" u="none" cap="none" strike="noStrike">
                <a:solidFill>
                  <a:srgbClr val="000000"/>
                </a:solidFill>
                <a:latin typeface="Calibri"/>
                <a:ea typeface="Calibri"/>
                <a:cs typeface="Calibri"/>
                <a:sym typeface="Calibri"/>
              </a:rPr>
              <a:t>Addons</a:t>
            </a:r>
            <a:r>
              <a:rPr b="0" i="0" lang="en" sz="1300" u="none" cap="none" strike="noStrike">
                <a:solidFill>
                  <a:srgbClr val="000000"/>
                </a:solidFill>
                <a:latin typeface="Calibri"/>
                <a:ea typeface="Calibri"/>
                <a:cs typeface="Calibri"/>
                <a:sym typeface="Calibri"/>
              </a:rPr>
              <a:t> &gt; Save:</a:t>
            </a:r>
            <a:endParaRPr b="0" i="0" sz="1300" u="none" cap="none" strike="noStrike">
              <a:solidFill>
                <a:srgbClr val="000000"/>
              </a:solidFill>
              <a:latin typeface="Calibri"/>
              <a:ea typeface="Calibri"/>
              <a:cs typeface="Calibri"/>
              <a:sym typeface="Calibri"/>
            </a:endParaRPr>
          </a:p>
          <a:p>
            <a:pPr indent="-311150" lvl="1" marL="914400" marR="0" rtl="0" algn="l">
              <a:lnSpc>
                <a:spcPct val="115000"/>
              </a:lnSpc>
              <a:spcBef>
                <a:spcPts val="0"/>
              </a:spcBef>
              <a:spcAft>
                <a:spcPts val="0"/>
              </a:spcAft>
              <a:buClr>
                <a:srgbClr val="000000"/>
              </a:buClr>
              <a:buSzPts val="1300"/>
              <a:buFont typeface="Calibri"/>
              <a:buChar char="○"/>
            </a:pPr>
            <a:r>
              <a:rPr b="1" i="1" lang="en" sz="1300" u="none" cap="none" strike="noStrike">
                <a:solidFill>
                  <a:srgbClr val="000000"/>
                </a:solidFill>
                <a:latin typeface="Calibri"/>
                <a:ea typeface="Calibri"/>
                <a:cs typeface="Calibri"/>
                <a:sym typeface="Calibri"/>
              </a:rPr>
              <a:t>Microsoft Teams Direct Routing </a:t>
            </a:r>
            <a:r>
              <a:rPr b="0" i="1" lang="en" sz="1300" u="none" cap="none" strike="noStrike">
                <a:solidFill>
                  <a:srgbClr val="000000"/>
                </a:solidFill>
                <a:latin typeface="Calibri"/>
                <a:ea typeface="Calibri"/>
                <a:cs typeface="Calibri"/>
                <a:sym typeface="Calibri"/>
              </a:rPr>
              <a:t>(for MS Teams Call Service) </a:t>
            </a:r>
            <a:endParaRPr b="0" i="1" sz="1300" u="none" cap="none" strike="noStrike">
              <a:solidFill>
                <a:srgbClr val="000000"/>
              </a:solidFill>
              <a:latin typeface="Calibri"/>
              <a:ea typeface="Calibri"/>
              <a:cs typeface="Calibri"/>
              <a:sym typeface="Calibri"/>
            </a:endParaRPr>
          </a:p>
          <a:p>
            <a:pPr indent="-311150" lvl="1" marL="914400" marR="0" rtl="0" algn="l">
              <a:lnSpc>
                <a:spcPct val="115000"/>
              </a:lnSpc>
              <a:spcBef>
                <a:spcPts val="0"/>
              </a:spcBef>
              <a:spcAft>
                <a:spcPts val="0"/>
              </a:spcAft>
              <a:buClr>
                <a:srgbClr val="000000"/>
              </a:buClr>
              <a:buSzPts val="1300"/>
              <a:buFont typeface="Calibri"/>
              <a:buChar char="○"/>
            </a:pPr>
            <a:r>
              <a:rPr b="0" i="1" lang="en" sz="1300" u="none" cap="none" strike="noStrike">
                <a:solidFill>
                  <a:srgbClr val="000000"/>
                </a:solidFill>
                <a:latin typeface="Calibri"/>
                <a:ea typeface="Calibri"/>
                <a:cs typeface="Calibri"/>
                <a:sym typeface="Calibri"/>
              </a:rPr>
              <a:t>OR </a:t>
            </a:r>
            <a:r>
              <a:rPr b="1" i="1" lang="en" sz="1300" u="none" cap="none" strike="noStrike">
                <a:solidFill>
                  <a:srgbClr val="000000"/>
                </a:solidFill>
                <a:latin typeface="Calibri"/>
                <a:ea typeface="Calibri"/>
                <a:cs typeface="Calibri"/>
                <a:sym typeface="Calibri"/>
              </a:rPr>
              <a:t>Microsoft Teams Direct Routing Resource Account </a:t>
            </a:r>
            <a:r>
              <a:rPr b="0" i="1" lang="en" sz="1300" u="none" cap="none" strike="noStrike">
                <a:solidFill>
                  <a:srgbClr val="000000"/>
                </a:solidFill>
                <a:latin typeface="Calibri"/>
                <a:ea typeface="Calibri"/>
                <a:cs typeface="Calibri"/>
                <a:sym typeface="Calibri"/>
              </a:rPr>
              <a:t>(for MS Teams Auto Attendant &amp; Call Queues)</a:t>
            </a:r>
            <a:endParaRPr b="0" i="1"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At Assigned Numbers, choose </a:t>
            </a:r>
            <a:r>
              <a:rPr b="1" i="0" lang="en" sz="1300" u="none" cap="none" strike="noStrike">
                <a:solidFill>
                  <a:srgbClr val="000000"/>
                </a:solidFill>
                <a:latin typeface="Calibri"/>
                <a:ea typeface="Calibri"/>
                <a:cs typeface="Calibri"/>
                <a:sym typeface="Calibri"/>
              </a:rPr>
              <a:t>Manage</a:t>
            </a:r>
            <a:endParaRPr b="1" i="0" sz="1300" u="none" cap="none" strike="noStrike">
              <a:solidFill>
                <a:srgbClr val="000000"/>
              </a:solidFill>
              <a:latin typeface="Calibri"/>
              <a:ea typeface="Calibri"/>
              <a:cs typeface="Calibri"/>
              <a:sym typeface="Calibri"/>
            </a:endParaRPr>
          </a:p>
          <a:p>
            <a:pPr indent="-311150" lvl="0" marL="457200" marR="0" rtl="0" algn="l">
              <a:lnSpc>
                <a:spcPct val="115000"/>
              </a:lnSpc>
              <a:spcBef>
                <a:spcPts val="0"/>
              </a:spcBef>
              <a:spcAft>
                <a:spcPts val="0"/>
              </a:spcAft>
              <a:buClr>
                <a:srgbClr val="000000"/>
              </a:buClr>
              <a:buSzPts val="1300"/>
              <a:buFont typeface="Calibri"/>
              <a:buAutoNum type="arabicPeriod"/>
            </a:pPr>
            <a:r>
              <a:rPr b="0" i="0" lang="en" sz="1300" u="none" cap="none" strike="noStrike">
                <a:solidFill>
                  <a:srgbClr val="000000"/>
                </a:solidFill>
                <a:latin typeface="Calibri"/>
                <a:ea typeface="Calibri"/>
                <a:cs typeface="Calibri"/>
                <a:sym typeface="Calibri"/>
              </a:rPr>
              <a:t>Select </a:t>
            </a:r>
            <a:r>
              <a:rPr b="1" i="0" lang="en" sz="1300" u="none" cap="none" strike="noStrike">
                <a:solidFill>
                  <a:srgbClr val="000000"/>
                </a:solidFill>
                <a:latin typeface="Calibri"/>
                <a:ea typeface="Calibri"/>
                <a:cs typeface="Calibri"/>
                <a:sym typeface="Calibri"/>
              </a:rPr>
              <a:t>Number</a:t>
            </a:r>
            <a:r>
              <a:rPr b="0" i="0" lang="en" sz="1300" u="none" cap="none" strike="noStrike">
                <a:solidFill>
                  <a:srgbClr val="000000"/>
                </a:solidFill>
                <a:latin typeface="Calibri"/>
                <a:ea typeface="Calibri"/>
                <a:cs typeface="Calibri"/>
                <a:sym typeface="Calibri"/>
              </a:rPr>
              <a:t> &gt; </a:t>
            </a:r>
            <a:r>
              <a:rPr b="1" i="0" lang="en" sz="1300" u="none" cap="none" strike="noStrike">
                <a:solidFill>
                  <a:srgbClr val="000000"/>
                </a:solidFill>
                <a:latin typeface="Calibri"/>
                <a:ea typeface="Calibri"/>
                <a:cs typeface="Calibri"/>
                <a:sym typeface="Calibri"/>
              </a:rPr>
              <a:t>Save</a:t>
            </a:r>
            <a:endParaRPr b="1" i="0" sz="1300" u="none" cap="none" strike="noStrike">
              <a:solidFill>
                <a:srgbClr val="000000"/>
              </a:solidFill>
              <a:latin typeface="Calibri"/>
              <a:ea typeface="Calibri"/>
              <a:cs typeface="Calibri"/>
              <a:sym typeface="Calibri"/>
            </a:endParaRPr>
          </a:p>
        </p:txBody>
      </p:sp>
      <p:grpSp>
        <p:nvGrpSpPr>
          <p:cNvPr id="1369" name="Google Shape;1369;p14"/>
          <p:cNvGrpSpPr/>
          <p:nvPr/>
        </p:nvGrpSpPr>
        <p:grpSpPr>
          <a:xfrm>
            <a:off x="3996041" y="691063"/>
            <a:ext cx="5019878" cy="3783988"/>
            <a:chOff x="4011475" y="720249"/>
            <a:chExt cx="4882200" cy="3680206"/>
          </a:xfrm>
        </p:grpSpPr>
        <p:pic>
          <p:nvPicPr>
            <p:cNvPr id="1370" name="Google Shape;1370;p14"/>
            <p:cNvPicPr preferRelativeResize="0"/>
            <p:nvPr/>
          </p:nvPicPr>
          <p:blipFill rotWithShape="1">
            <a:blip r:embed="rId3">
              <a:alphaModFix/>
            </a:blip>
            <a:srcRect b="16845" l="0" r="0" t="0"/>
            <a:stretch/>
          </p:blipFill>
          <p:spPr>
            <a:xfrm>
              <a:off x="4011475" y="720249"/>
              <a:ext cx="4882200" cy="2518516"/>
            </a:xfrm>
            <a:prstGeom prst="rect">
              <a:avLst/>
            </a:prstGeom>
            <a:noFill/>
            <a:ln cap="flat" cmpd="sng" w="9525">
              <a:solidFill>
                <a:srgbClr val="CCCCCC"/>
              </a:solidFill>
              <a:prstDash val="solid"/>
              <a:round/>
              <a:headEnd len="sm" w="sm" type="none"/>
              <a:tailEnd len="sm" w="sm" type="none"/>
            </a:ln>
          </p:spPr>
        </p:pic>
        <p:pic>
          <p:nvPicPr>
            <p:cNvPr id="1371" name="Google Shape;1371;p14"/>
            <p:cNvPicPr preferRelativeResize="0"/>
            <p:nvPr/>
          </p:nvPicPr>
          <p:blipFill rotWithShape="1">
            <a:blip r:embed="rId4">
              <a:alphaModFix/>
            </a:blip>
            <a:srcRect b="0" l="0" r="0" t="0"/>
            <a:stretch/>
          </p:blipFill>
          <p:spPr>
            <a:xfrm>
              <a:off x="4011475" y="3406723"/>
              <a:ext cx="2389404" cy="993732"/>
            </a:xfrm>
            <a:prstGeom prst="rect">
              <a:avLst/>
            </a:prstGeom>
            <a:noFill/>
            <a:ln cap="flat" cmpd="sng" w="9525">
              <a:solidFill>
                <a:srgbClr val="CCCCCC"/>
              </a:solidFill>
              <a:prstDash val="solid"/>
              <a:round/>
              <a:headEnd len="sm" w="sm" type="none"/>
              <a:tailEnd len="sm" w="sm" type="none"/>
            </a:ln>
          </p:spPr>
        </p:pic>
        <p:pic>
          <p:nvPicPr>
            <p:cNvPr id="1372" name="Google Shape;1372;p14"/>
            <p:cNvPicPr preferRelativeResize="0"/>
            <p:nvPr/>
          </p:nvPicPr>
          <p:blipFill rotWithShape="1">
            <a:blip r:embed="rId5">
              <a:alphaModFix/>
            </a:blip>
            <a:srcRect b="0" l="0" r="0" t="0"/>
            <a:stretch/>
          </p:blipFill>
          <p:spPr>
            <a:xfrm>
              <a:off x="6503058" y="3407843"/>
              <a:ext cx="2390614" cy="991492"/>
            </a:xfrm>
            <a:prstGeom prst="rect">
              <a:avLst/>
            </a:prstGeom>
            <a:noFill/>
            <a:ln cap="flat" cmpd="sng" w="9525">
              <a:solidFill>
                <a:srgbClr val="CCCCCC"/>
              </a:solidFill>
              <a:prstDash val="solid"/>
              <a:round/>
              <a:headEnd len="sm" w="sm" type="none"/>
              <a:tailEnd len="sm" w="sm" type="none"/>
            </a:ln>
          </p:spPr>
        </p:pic>
        <p:cxnSp>
          <p:nvCxnSpPr>
            <p:cNvPr id="1373" name="Google Shape;1373;p14"/>
            <p:cNvCxnSpPr/>
            <p:nvPr/>
          </p:nvCxnSpPr>
          <p:spPr>
            <a:xfrm>
              <a:off x="8649125" y="3005350"/>
              <a:ext cx="0" cy="396900"/>
            </a:xfrm>
            <a:prstGeom prst="straightConnector1">
              <a:avLst/>
            </a:prstGeom>
            <a:noFill/>
            <a:ln cap="flat" cmpd="sng" w="9525">
              <a:solidFill>
                <a:srgbClr val="FF0000"/>
              </a:solidFill>
              <a:prstDash val="solid"/>
              <a:round/>
              <a:headEnd len="sm" w="sm" type="none"/>
              <a:tailEnd len="med" w="med" type="triangle"/>
            </a:ln>
          </p:spPr>
        </p:cxnSp>
        <p:cxnSp>
          <p:nvCxnSpPr>
            <p:cNvPr id="1374" name="Google Shape;1374;p14"/>
            <p:cNvCxnSpPr>
              <a:endCxn id="1371" idx="0"/>
            </p:cNvCxnSpPr>
            <p:nvPr/>
          </p:nvCxnSpPr>
          <p:spPr>
            <a:xfrm flipH="1">
              <a:off x="5206177" y="2798623"/>
              <a:ext cx="3428700" cy="608100"/>
            </a:xfrm>
            <a:prstGeom prst="bentConnector2">
              <a:avLst/>
            </a:prstGeom>
            <a:noFill/>
            <a:ln cap="flat" cmpd="sng" w="9525">
              <a:solidFill>
                <a:srgbClr val="FF0000"/>
              </a:solidFill>
              <a:prstDash val="solid"/>
              <a:round/>
              <a:headEnd len="sm" w="sm" type="none"/>
              <a:tailEnd len="med" w="med" type="triangle"/>
            </a:ln>
          </p:spPr>
        </p:cxnSp>
      </p:grpSp>
      <p:cxnSp>
        <p:nvCxnSpPr>
          <p:cNvPr id="1375" name="Google Shape;1375;p14"/>
          <p:cNvCxnSpPr/>
          <p:nvPr/>
        </p:nvCxnSpPr>
        <p:spPr>
          <a:xfrm rot="10800000">
            <a:off x="8749820" y="2648737"/>
            <a:ext cx="0" cy="186300"/>
          </a:xfrm>
          <a:prstGeom prst="straightConnector1">
            <a:avLst/>
          </a:prstGeom>
          <a:noFill/>
          <a:ln cap="flat" cmpd="sng" w="9525">
            <a:solidFill>
              <a:srgbClr val="FF0000"/>
            </a:solidFill>
            <a:prstDash val="solid"/>
            <a:round/>
            <a:headEnd len="sm" w="sm" type="none"/>
            <a:tailEnd len="sm" w="sm" type="none"/>
          </a:ln>
        </p:spPr>
      </p:cxnSp>
      <p:sp>
        <p:nvSpPr>
          <p:cNvPr id="1376" name="Google Shape;1376;p14"/>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a:t>
            </a:r>
            <a:r>
              <a:rPr b="0" lang="en" sz="2100">
                <a:solidFill>
                  <a:srgbClr val="000000"/>
                </a:solidFill>
                <a:latin typeface="Calibri"/>
                <a:ea typeface="Calibri"/>
                <a:cs typeface="Calibri"/>
                <a:sym typeface="Calibri"/>
              </a:rPr>
              <a:t>Assign </a:t>
            </a:r>
            <a:r>
              <a:rPr b="0" lang="en" sz="2100">
                <a:solidFill>
                  <a:srgbClr val="404040"/>
                </a:solidFill>
                <a:highlight>
                  <a:srgbClr val="FFFFFF"/>
                </a:highlight>
                <a:latin typeface="Calibri"/>
                <a:ea typeface="Calibri"/>
                <a:cs typeface="Calibri"/>
                <a:sym typeface="Calibri"/>
              </a:rPr>
              <a:t>CPaaS Addon License to Users</a:t>
            </a:r>
            <a:r>
              <a:rPr b="0" lang="en" sz="2100">
                <a:latin typeface="Calibri"/>
                <a:ea typeface="Calibri"/>
                <a:cs typeface="Calibri"/>
                <a:sym typeface="Calibri"/>
              </a:rPr>
              <a:t>&gt;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g1e7ce0ab9bc_0_0"/>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383" name="Google Shape;1383;g1e7ce0ab9bc_0_0"/>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384" name="Google Shape;1384;g1e7ce0ab9bc_0_0"/>
          <p:cNvSpPr txBox="1"/>
          <p:nvPr/>
        </p:nvSpPr>
        <p:spPr>
          <a:xfrm>
            <a:off x="431672" y="1193660"/>
            <a:ext cx="31989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385" name="Google Shape;1385;g1e7ce0ab9bc_0_0"/>
          <p:cNvSpPr txBox="1"/>
          <p:nvPr/>
        </p:nvSpPr>
        <p:spPr>
          <a:xfrm>
            <a:off x="227138" y="1520944"/>
            <a:ext cx="4179000" cy="3263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300">
                <a:solidFill>
                  <a:srgbClr val="000000"/>
                </a:solidFill>
              </a:rPr>
              <a:t>Background:</a:t>
            </a:r>
            <a:endParaRPr b="1" sz="1300">
              <a:solidFill>
                <a:srgbClr val="000000"/>
              </a:solidFill>
            </a:endParaRPr>
          </a:p>
          <a:p>
            <a:pPr indent="0" lvl="0" marL="0" rtl="0" algn="l">
              <a:spcBef>
                <a:spcPts val="0"/>
              </a:spcBef>
              <a:spcAft>
                <a:spcPts val="0"/>
              </a:spcAft>
              <a:buNone/>
            </a:pPr>
            <a:r>
              <a:rPr lang="en" sz="1300">
                <a:solidFill>
                  <a:srgbClr val="000000"/>
                </a:solidFill>
              </a:rPr>
              <a:t>This feature will allow:</a:t>
            </a:r>
            <a:endParaRPr sz="1300">
              <a:solidFill>
                <a:srgbClr val="000000"/>
              </a:solidFill>
            </a:endParaRPr>
          </a:p>
          <a:p>
            <a:pPr indent="-247650" lvl="0" marL="342900" rtl="0" algn="l">
              <a:spcBef>
                <a:spcPts val="0"/>
              </a:spcBef>
              <a:spcAft>
                <a:spcPts val="0"/>
              </a:spcAft>
              <a:buClr>
                <a:srgbClr val="000000"/>
              </a:buClr>
              <a:buSzPts val="1300"/>
              <a:buChar char="●"/>
            </a:pPr>
            <a:r>
              <a:rPr lang="en" sz="1300">
                <a:solidFill>
                  <a:srgbClr val="000000"/>
                </a:solidFill>
              </a:rPr>
              <a:t>Mass provision and assign add-on licenses for many Users.</a:t>
            </a:r>
            <a:endParaRPr sz="1300">
              <a:solidFill>
                <a:srgbClr val="000000"/>
              </a:solidFill>
            </a:endParaRPr>
          </a:p>
          <a:p>
            <a:pPr indent="-247650" lvl="0" marL="342900" rtl="0" algn="l">
              <a:spcBef>
                <a:spcPts val="0"/>
              </a:spcBef>
              <a:spcAft>
                <a:spcPts val="0"/>
              </a:spcAft>
              <a:buClr>
                <a:srgbClr val="000000"/>
              </a:buClr>
              <a:buSzPts val="1300"/>
              <a:buChar char="●"/>
            </a:pPr>
            <a:r>
              <a:rPr lang="en" sz="1300">
                <a:solidFill>
                  <a:srgbClr val="000000"/>
                </a:solidFill>
              </a:rPr>
              <a:t>Simplify the assignment process.</a:t>
            </a:r>
            <a:endParaRPr sz="1300">
              <a:solidFill>
                <a:srgbClr val="000000"/>
              </a:solidFill>
            </a:endParaRPr>
          </a:p>
          <a:p>
            <a:pPr indent="-247650" lvl="0" marL="342900" rtl="0" algn="l">
              <a:spcBef>
                <a:spcPts val="0"/>
              </a:spcBef>
              <a:spcAft>
                <a:spcPts val="0"/>
              </a:spcAft>
              <a:buClr>
                <a:srgbClr val="000000"/>
              </a:buClr>
              <a:buSzPts val="1300"/>
              <a:buChar char="●"/>
            </a:pPr>
            <a:r>
              <a:rPr lang="en" sz="1300">
                <a:solidFill>
                  <a:srgbClr val="000000"/>
                </a:solidFill>
              </a:rPr>
              <a:t>Reduce the human mistake when creating and uploading CSV file</a:t>
            </a:r>
            <a:endParaRPr sz="1300">
              <a:solidFill>
                <a:srgbClr val="000000"/>
              </a:solidFill>
            </a:endParaRPr>
          </a:p>
          <a:p>
            <a:pPr indent="0" lvl="0" marL="0" rtl="0" algn="l">
              <a:spcBef>
                <a:spcPts val="0"/>
              </a:spcBef>
              <a:spcAft>
                <a:spcPts val="0"/>
              </a:spcAft>
              <a:buNone/>
            </a:pPr>
            <a:r>
              <a:t/>
            </a:r>
            <a:endParaRPr sz="1300">
              <a:solidFill>
                <a:srgbClr val="000000"/>
              </a:solidFill>
            </a:endParaRPr>
          </a:p>
          <a:p>
            <a:pPr indent="0" lvl="0" marL="0" rtl="0" algn="l">
              <a:spcBef>
                <a:spcPts val="0"/>
              </a:spcBef>
              <a:spcAft>
                <a:spcPts val="0"/>
              </a:spcAft>
              <a:buNone/>
            </a:pPr>
            <a:r>
              <a:rPr b="1" lang="en" sz="1300">
                <a:solidFill>
                  <a:srgbClr val="000000"/>
                </a:solidFill>
              </a:rPr>
              <a:t>Details:</a:t>
            </a:r>
            <a:endParaRPr b="1" sz="1300">
              <a:solidFill>
                <a:srgbClr val="000000"/>
              </a:solidFill>
            </a:endParaRPr>
          </a:p>
          <a:p>
            <a:pPr indent="0" lvl="0" marL="0" rtl="0" algn="l">
              <a:spcBef>
                <a:spcPts val="0"/>
              </a:spcBef>
              <a:spcAft>
                <a:spcPts val="0"/>
              </a:spcAft>
              <a:buClr>
                <a:srgbClr val="000000"/>
              </a:buClr>
              <a:buSzPts val="800"/>
              <a:buFont typeface="Arial"/>
              <a:buNone/>
            </a:pPr>
            <a:r>
              <a:rPr lang="en" sz="1300">
                <a:solidFill>
                  <a:srgbClr val="000000"/>
                </a:solidFill>
              </a:rPr>
              <a:t>Bulk Assignment Flow:</a:t>
            </a:r>
            <a:endParaRPr sz="1300">
              <a:solidFill>
                <a:srgbClr val="000000"/>
              </a:solidFill>
            </a:endParaRPr>
          </a:p>
          <a:p>
            <a:pPr indent="-247650" lvl="0" marL="342900" rtl="0" algn="l">
              <a:spcBef>
                <a:spcPts val="0"/>
              </a:spcBef>
              <a:spcAft>
                <a:spcPts val="0"/>
              </a:spcAft>
              <a:buClr>
                <a:srgbClr val="000000"/>
              </a:buClr>
              <a:buSzPts val="1300"/>
              <a:buAutoNum type="arabicPeriod"/>
            </a:pPr>
            <a:r>
              <a:rPr lang="en" sz="1300">
                <a:solidFill>
                  <a:srgbClr val="000000"/>
                </a:solidFill>
              </a:rPr>
              <a:t>Admins choose the BULK ASSIGNMENT action</a:t>
            </a:r>
            <a:endParaRPr sz="1300">
              <a:solidFill>
                <a:srgbClr val="000000"/>
              </a:solidFill>
            </a:endParaRPr>
          </a:p>
          <a:p>
            <a:pPr indent="-247650" lvl="0" marL="342900" rtl="0" algn="l">
              <a:spcBef>
                <a:spcPts val="0"/>
              </a:spcBef>
              <a:spcAft>
                <a:spcPts val="0"/>
              </a:spcAft>
              <a:buClr>
                <a:srgbClr val="000000"/>
              </a:buClr>
              <a:buSzPts val="1300"/>
              <a:buAutoNum type="arabicPeriod"/>
            </a:pPr>
            <a:r>
              <a:rPr lang="en" sz="1300">
                <a:solidFill>
                  <a:srgbClr val="000000"/>
                </a:solidFill>
              </a:rPr>
              <a:t>Create an Assignment Template with selected Addons and Users </a:t>
            </a:r>
            <a:endParaRPr sz="1300">
              <a:solidFill>
                <a:srgbClr val="000000"/>
              </a:solidFill>
            </a:endParaRPr>
          </a:p>
          <a:p>
            <a:pPr indent="-247650" lvl="0" marL="342900" rtl="0" algn="l">
              <a:spcBef>
                <a:spcPts val="0"/>
              </a:spcBef>
              <a:spcAft>
                <a:spcPts val="0"/>
              </a:spcAft>
              <a:buClr>
                <a:srgbClr val="000000"/>
              </a:buClr>
              <a:buSzPts val="1300"/>
              <a:buAutoNum type="arabicPeriod"/>
            </a:pPr>
            <a:r>
              <a:rPr lang="en" sz="1300">
                <a:solidFill>
                  <a:srgbClr val="000000"/>
                </a:solidFill>
              </a:rPr>
              <a:t>Apply and Run the Bulk Assignment</a:t>
            </a:r>
            <a:endParaRPr sz="1300">
              <a:solidFill>
                <a:srgbClr val="000000"/>
              </a:solidFill>
            </a:endParaRPr>
          </a:p>
          <a:p>
            <a:pPr indent="-247650" lvl="0" marL="342900" rtl="0" algn="l">
              <a:spcBef>
                <a:spcPts val="0"/>
              </a:spcBef>
              <a:spcAft>
                <a:spcPts val="0"/>
              </a:spcAft>
              <a:buClr>
                <a:srgbClr val="000000"/>
              </a:buClr>
              <a:buSzPts val="1300"/>
              <a:buAutoNum type="arabicPeriod"/>
            </a:pPr>
            <a:r>
              <a:rPr lang="en" sz="1300">
                <a:solidFill>
                  <a:srgbClr val="000000"/>
                </a:solidFill>
              </a:rPr>
              <a:t>Report for the Assignment process</a:t>
            </a:r>
            <a:endParaRPr sz="1300">
              <a:solidFill>
                <a:srgbClr val="000000"/>
              </a:solidFill>
            </a:endParaRPr>
          </a:p>
          <a:p>
            <a:pPr indent="0" lvl="0" marL="0" rtl="0" algn="l">
              <a:spcBef>
                <a:spcPts val="0"/>
              </a:spcBef>
              <a:spcAft>
                <a:spcPts val="0"/>
              </a:spcAft>
              <a:buNone/>
            </a:pPr>
            <a:r>
              <a:t/>
            </a:r>
            <a:endParaRPr sz="800">
              <a:solidFill>
                <a:srgbClr val="000000"/>
              </a:solidFill>
            </a:endParaRPr>
          </a:p>
        </p:txBody>
      </p:sp>
      <p:pic>
        <p:nvPicPr>
          <p:cNvPr id="1386" name="Google Shape;1386;g1e7ce0ab9bc_0_0"/>
          <p:cNvPicPr preferRelativeResize="0"/>
          <p:nvPr/>
        </p:nvPicPr>
        <p:blipFill>
          <a:blip r:embed="rId4">
            <a:alphaModFix/>
          </a:blip>
          <a:stretch>
            <a:fillRect/>
          </a:stretch>
        </p:blipFill>
        <p:spPr>
          <a:xfrm>
            <a:off x="4220850" y="1520944"/>
            <a:ext cx="4871156" cy="2359726"/>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g1e7ce0ab9bc_0_9"/>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393" name="Google Shape;1393;g1e7ce0ab9bc_0_9"/>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394" name="Google Shape;1394;g1e7ce0ab9bc_0_9"/>
          <p:cNvSpPr txBox="1"/>
          <p:nvPr/>
        </p:nvSpPr>
        <p:spPr>
          <a:xfrm>
            <a:off x="431672" y="1193660"/>
            <a:ext cx="31989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395" name="Google Shape;1395;g1e7ce0ab9bc_0_9"/>
          <p:cNvSpPr txBox="1"/>
          <p:nvPr/>
        </p:nvSpPr>
        <p:spPr>
          <a:xfrm>
            <a:off x="359475" y="1594669"/>
            <a:ext cx="5678100" cy="939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300"/>
              <a:t>Main page:</a:t>
            </a:r>
            <a:endParaRPr b="1" sz="1300"/>
          </a:p>
          <a:p>
            <a:pPr indent="0" lvl="0" marL="0" rtl="0" algn="l">
              <a:spcBef>
                <a:spcPts val="0"/>
              </a:spcBef>
              <a:spcAft>
                <a:spcPts val="0"/>
              </a:spcAft>
              <a:buNone/>
            </a:pPr>
            <a:r>
              <a:rPr lang="en" sz="1300"/>
              <a:t>Direction:</a:t>
            </a:r>
            <a:endParaRPr sz="1300"/>
          </a:p>
          <a:p>
            <a:pPr indent="0" lvl="0" marL="0" rtl="0" algn="l">
              <a:spcBef>
                <a:spcPts val="0"/>
              </a:spcBef>
              <a:spcAft>
                <a:spcPts val="0"/>
              </a:spcAft>
              <a:buNone/>
            </a:pPr>
            <a:r>
              <a:rPr lang="en" sz="1300"/>
              <a:t>On the </a:t>
            </a:r>
            <a:r>
              <a:rPr b="1" lang="en" sz="1300"/>
              <a:t>Licenses</a:t>
            </a:r>
            <a:r>
              <a:rPr lang="en" sz="1300"/>
              <a:t> &gt; </a:t>
            </a:r>
            <a:r>
              <a:rPr b="1" lang="en" sz="1300"/>
              <a:t>Phone System</a:t>
            </a:r>
            <a:r>
              <a:rPr lang="en" sz="1300"/>
              <a:t>, clicking the Bulk Assignment button will navigate to the new page - </a:t>
            </a:r>
            <a:r>
              <a:rPr b="1" lang="en" sz="1300"/>
              <a:t>BULK ASSIGNMENT</a:t>
            </a:r>
            <a:r>
              <a:rPr lang="en" sz="1300"/>
              <a:t>.</a:t>
            </a:r>
            <a:endParaRPr sz="1300"/>
          </a:p>
        </p:txBody>
      </p:sp>
      <p:pic>
        <p:nvPicPr>
          <p:cNvPr id="1396" name="Google Shape;1396;g1e7ce0ab9bc_0_9"/>
          <p:cNvPicPr preferRelativeResize="0"/>
          <p:nvPr/>
        </p:nvPicPr>
        <p:blipFill>
          <a:blip r:embed="rId4">
            <a:alphaModFix/>
          </a:blip>
          <a:stretch>
            <a:fillRect/>
          </a:stretch>
        </p:blipFill>
        <p:spPr>
          <a:xfrm>
            <a:off x="1473448" y="2518294"/>
            <a:ext cx="4988196" cy="2418600"/>
          </a:xfrm>
          <a:prstGeom prst="rect">
            <a:avLst/>
          </a:prstGeom>
          <a:noFill/>
          <a:ln cap="flat" cmpd="sng" w="9525">
            <a:solidFill>
              <a:srgbClr val="44546A"/>
            </a:solidFill>
            <a:prstDash val="solid"/>
            <a:round/>
            <a:headEnd len="sm" w="sm" type="none"/>
            <a:tailEnd len="sm" w="sm" type="none"/>
          </a:ln>
        </p:spPr>
      </p:pic>
      <p:sp>
        <p:nvSpPr>
          <p:cNvPr id="1397" name="Google Shape;1397;g1e7ce0ab9bc_0_9"/>
          <p:cNvSpPr/>
          <p:nvPr/>
        </p:nvSpPr>
        <p:spPr>
          <a:xfrm>
            <a:off x="2654719" y="2525663"/>
            <a:ext cx="1493400" cy="184200"/>
          </a:xfrm>
          <a:prstGeom prst="rect">
            <a:avLst/>
          </a:prstGeom>
          <a:noFill/>
          <a:ln cap="flat" cmpd="sng" w="9525">
            <a:solidFill>
              <a:srgbClr val="D50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g1e7ce0ab9bc_0_19"/>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404" name="Google Shape;1404;g1e7ce0ab9bc_0_19"/>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405" name="Google Shape;1405;g1e7ce0ab9bc_0_19"/>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 (UI explanation)</a:t>
            </a:r>
            <a:endParaRPr b="1" i="0" sz="1600" u="none" cap="none" strike="noStrike">
              <a:solidFill>
                <a:srgbClr val="3A6C8D"/>
              </a:solidFill>
              <a:latin typeface="Calibri"/>
              <a:ea typeface="Calibri"/>
              <a:cs typeface="Calibri"/>
              <a:sym typeface="Calibri"/>
            </a:endParaRPr>
          </a:p>
        </p:txBody>
      </p:sp>
      <p:sp>
        <p:nvSpPr>
          <p:cNvPr id="1406" name="Google Shape;1406;g1e7ce0ab9bc_0_19"/>
          <p:cNvSpPr txBox="1"/>
          <p:nvPr/>
        </p:nvSpPr>
        <p:spPr>
          <a:xfrm>
            <a:off x="359475" y="1594669"/>
            <a:ext cx="4138800" cy="334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300"/>
              <a:t>Top Bar:</a:t>
            </a:r>
            <a:endParaRPr b="1" sz="1300"/>
          </a:p>
          <a:p>
            <a:pPr indent="0" lvl="0" marL="0" rtl="0" algn="l">
              <a:spcBef>
                <a:spcPts val="0"/>
              </a:spcBef>
              <a:spcAft>
                <a:spcPts val="0"/>
              </a:spcAft>
              <a:buNone/>
            </a:pPr>
            <a:r>
              <a:t/>
            </a:r>
            <a:endParaRPr b="1" sz="1300"/>
          </a:p>
          <a:p>
            <a:pPr indent="-247650" lvl="0" marL="342900" rtl="0" algn="l">
              <a:spcBef>
                <a:spcPts val="0"/>
              </a:spcBef>
              <a:spcAft>
                <a:spcPts val="0"/>
              </a:spcAft>
              <a:buSzPts val="1300"/>
              <a:buChar char="●"/>
            </a:pPr>
            <a:r>
              <a:rPr lang="en" sz="1300"/>
              <a:t>Search bar (User can search by Name or UUID)</a:t>
            </a:r>
            <a:endParaRPr sz="1300"/>
          </a:p>
          <a:p>
            <a:pPr indent="-247650" lvl="0" marL="342900" rtl="0" algn="l">
              <a:spcBef>
                <a:spcPts val="0"/>
              </a:spcBef>
              <a:spcAft>
                <a:spcPts val="0"/>
              </a:spcAft>
              <a:buSzPts val="1300"/>
              <a:buChar char="●"/>
            </a:pPr>
            <a:r>
              <a:rPr lang="en" sz="1300"/>
              <a:t>Refresh button (to refresh the page)</a:t>
            </a:r>
            <a:endParaRPr sz="1300"/>
          </a:p>
          <a:p>
            <a:pPr indent="-247650" lvl="0" marL="342900" rtl="0" algn="l">
              <a:spcBef>
                <a:spcPts val="0"/>
              </a:spcBef>
              <a:spcAft>
                <a:spcPts val="0"/>
              </a:spcAft>
              <a:buSzPts val="1300"/>
              <a:buChar char="●"/>
            </a:pPr>
            <a:r>
              <a:rPr lang="en" sz="1300"/>
              <a:t>Create button (to create a Bulk assignment template)</a:t>
            </a:r>
            <a:endParaRPr sz="1300"/>
          </a:p>
          <a:p>
            <a:pPr indent="0" lvl="0" marL="0" rtl="0" algn="l">
              <a:spcBef>
                <a:spcPts val="0"/>
              </a:spcBef>
              <a:spcAft>
                <a:spcPts val="0"/>
              </a:spcAft>
              <a:buNone/>
            </a:pPr>
            <a:r>
              <a:rPr b="1" lang="en" sz="1300"/>
              <a:t>Columns Details:</a:t>
            </a:r>
            <a:endParaRPr b="1" sz="1300"/>
          </a:p>
          <a:p>
            <a:pPr indent="0" lvl="0" marL="0" rtl="0" algn="l">
              <a:spcBef>
                <a:spcPts val="0"/>
              </a:spcBef>
              <a:spcAft>
                <a:spcPts val="0"/>
              </a:spcAft>
              <a:buNone/>
            </a:pPr>
            <a:r>
              <a:t/>
            </a:r>
            <a:endParaRPr b="1" sz="1300"/>
          </a:p>
          <a:p>
            <a:pPr indent="-247650" lvl="0" marL="342900" rtl="0" algn="l">
              <a:spcBef>
                <a:spcPts val="0"/>
              </a:spcBef>
              <a:spcAft>
                <a:spcPts val="0"/>
              </a:spcAft>
              <a:buSzPts val="1300"/>
              <a:buChar char="●"/>
            </a:pPr>
            <a:r>
              <a:rPr lang="en" sz="1300"/>
              <a:t>UUID (UUID of template created)</a:t>
            </a:r>
            <a:endParaRPr sz="1300"/>
          </a:p>
          <a:p>
            <a:pPr indent="-247650" lvl="0" marL="342900" rtl="0" algn="l">
              <a:spcBef>
                <a:spcPts val="0"/>
              </a:spcBef>
              <a:spcAft>
                <a:spcPts val="0"/>
              </a:spcAft>
              <a:buSzPts val="1300"/>
              <a:buChar char="●"/>
            </a:pPr>
            <a:r>
              <a:rPr lang="en" sz="1300"/>
              <a:t>Name (Name of the template which user specified during creation)</a:t>
            </a:r>
            <a:endParaRPr sz="1300"/>
          </a:p>
          <a:p>
            <a:pPr indent="-247650" lvl="0" marL="342900" rtl="0" algn="l">
              <a:spcBef>
                <a:spcPts val="0"/>
              </a:spcBef>
              <a:spcAft>
                <a:spcPts val="0"/>
              </a:spcAft>
              <a:buSzPts val="1300"/>
              <a:buChar char="●"/>
            </a:pPr>
            <a:r>
              <a:rPr lang="en" sz="1300"/>
              <a:t>Total users (Total number of users added in the template)</a:t>
            </a:r>
            <a:endParaRPr sz="1300"/>
          </a:p>
          <a:p>
            <a:pPr indent="-247650" lvl="0" marL="342900" rtl="0" algn="l">
              <a:spcBef>
                <a:spcPts val="0"/>
              </a:spcBef>
              <a:spcAft>
                <a:spcPts val="0"/>
              </a:spcAft>
              <a:buSzPts val="1300"/>
              <a:buChar char="●"/>
            </a:pPr>
            <a:r>
              <a:rPr lang="en" sz="1300"/>
              <a:t>Status (Status of the template i.e, draft, in progress, completed)</a:t>
            </a:r>
            <a:endParaRPr sz="1300"/>
          </a:p>
          <a:p>
            <a:pPr indent="0" lvl="0" marL="0" rtl="0" algn="l">
              <a:spcBef>
                <a:spcPts val="0"/>
              </a:spcBef>
              <a:spcAft>
                <a:spcPts val="0"/>
              </a:spcAft>
              <a:buNone/>
            </a:pPr>
            <a:r>
              <a:t/>
            </a:r>
            <a:endParaRPr b="1" sz="1300"/>
          </a:p>
        </p:txBody>
      </p:sp>
      <p:pic>
        <p:nvPicPr>
          <p:cNvPr id="1407" name="Google Shape;1407;g1e7ce0ab9bc_0_19"/>
          <p:cNvPicPr preferRelativeResize="0"/>
          <p:nvPr/>
        </p:nvPicPr>
        <p:blipFill>
          <a:blip r:embed="rId4">
            <a:alphaModFix/>
          </a:blip>
          <a:stretch>
            <a:fillRect/>
          </a:stretch>
        </p:blipFill>
        <p:spPr>
          <a:xfrm>
            <a:off x="4498351" y="1307963"/>
            <a:ext cx="4531348" cy="280332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g1e7ce0ab9bc_0_28"/>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414" name="Google Shape;1414;g1e7ce0ab9bc_0_28"/>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415" name="Google Shape;1415;g1e7ce0ab9bc_0_28"/>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416" name="Google Shape;1416;g1e7ce0ab9bc_0_28"/>
          <p:cNvSpPr txBox="1"/>
          <p:nvPr/>
        </p:nvSpPr>
        <p:spPr>
          <a:xfrm>
            <a:off x="359475" y="1594669"/>
            <a:ext cx="3530400" cy="334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300"/>
              <a:t>When the template is in Draft: (users have 5 options)</a:t>
            </a:r>
            <a:endParaRPr b="1" sz="1300"/>
          </a:p>
          <a:p>
            <a:pPr indent="0" lvl="0" marL="0" rtl="0" algn="l">
              <a:spcBef>
                <a:spcPts val="0"/>
              </a:spcBef>
              <a:spcAft>
                <a:spcPts val="0"/>
              </a:spcAft>
              <a:buNone/>
            </a:pPr>
            <a:r>
              <a:t/>
            </a:r>
            <a:endParaRPr b="1" sz="1300"/>
          </a:p>
          <a:p>
            <a:pPr indent="-247650" lvl="0" marL="342900" rtl="0" algn="l">
              <a:spcBef>
                <a:spcPts val="0"/>
              </a:spcBef>
              <a:spcAft>
                <a:spcPts val="0"/>
              </a:spcAft>
              <a:buSzPts val="1300"/>
              <a:buChar char="●"/>
            </a:pPr>
            <a:r>
              <a:rPr lang="en" sz="1300"/>
              <a:t>Licenses: Show the name and Add on licenses, users can edit and save at this point</a:t>
            </a:r>
            <a:endParaRPr sz="1300"/>
          </a:p>
          <a:p>
            <a:pPr indent="-247650" lvl="0" marL="342900" rtl="0" algn="l">
              <a:spcBef>
                <a:spcPts val="0"/>
              </a:spcBef>
              <a:spcAft>
                <a:spcPts val="0"/>
              </a:spcAft>
              <a:buSzPts val="1300"/>
              <a:buChar char="●"/>
            </a:pPr>
            <a:r>
              <a:rPr lang="en" sz="1300"/>
              <a:t>Users: show the user's details for the assignment</a:t>
            </a:r>
            <a:endParaRPr sz="1300"/>
          </a:p>
          <a:p>
            <a:pPr indent="-247650" lvl="0" marL="342900" rtl="0" algn="l">
              <a:spcBef>
                <a:spcPts val="0"/>
              </a:spcBef>
              <a:spcAft>
                <a:spcPts val="0"/>
              </a:spcAft>
              <a:buSzPts val="1300"/>
              <a:buChar char="●"/>
            </a:pPr>
            <a:r>
              <a:rPr lang="en" sz="1300"/>
              <a:t>Assign: start icon</a:t>
            </a:r>
            <a:endParaRPr sz="1300"/>
          </a:p>
          <a:p>
            <a:pPr indent="-247650" lvl="0" marL="342900" rtl="0" algn="l">
              <a:spcBef>
                <a:spcPts val="0"/>
              </a:spcBef>
              <a:spcAft>
                <a:spcPts val="0"/>
              </a:spcAft>
              <a:buSzPts val="1300"/>
              <a:buChar char="●"/>
            </a:pPr>
            <a:r>
              <a:rPr lang="en" sz="1300"/>
              <a:t>Disabled (Grey): If the user list is blank, cannot start the assignment</a:t>
            </a:r>
            <a:endParaRPr sz="1300"/>
          </a:p>
          <a:p>
            <a:pPr indent="-247650" lvl="0" marL="342900" rtl="0" algn="l">
              <a:spcBef>
                <a:spcPts val="0"/>
              </a:spcBef>
              <a:spcAft>
                <a:spcPts val="0"/>
              </a:spcAft>
              <a:buSzPts val="1300"/>
              <a:buChar char="●"/>
            </a:pPr>
            <a:r>
              <a:rPr lang="en" sz="1300"/>
              <a:t>Enabled (Blue): Start the assignment process</a:t>
            </a:r>
            <a:endParaRPr sz="1300"/>
          </a:p>
          <a:p>
            <a:pPr indent="-247650" lvl="0" marL="342900" rtl="0" algn="l">
              <a:spcBef>
                <a:spcPts val="0"/>
              </a:spcBef>
              <a:spcAft>
                <a:spcPts val="0"/>
              </a:spcAft>
              <a:buSzPts val="1300"/>
              <a:buChar char="●"/>
            </a:pPr>
            <a:r>
              <a:rPr lang="en" sz="1300"/>
              <a:t>Duplicate</a:t>
            </a:r>
            <a:endParaRPr sz="1300"/>
          </a:p>
          <a:p>
            <a:pPr indent="-247650" lvl="0" marL="342900" rtl="0" algn="l">
              <a:spcBef>
                <a:spcPts val="0"/>
              </a:spcBef>
              <a:spcAft>
                <a:spcPts val="0"/>
              </a:spcAft>
              <a:buSzPts val="1300"/>
              <a:buChar char="●"/>
            </a:pPr>
            <a:r>
              <a:rPr lang="en" sz="1300"/>
              <a:t>Delete</a:t>
            </a:r>
            <a:endParaRPr b="1" sz="1300"/>
          </a:p>
          <a:p>
            <a:pPr indent="0" lvl="0" marL="0" rtl="0" algn="l">
              <a:spcBef>
                <a:spcPts val="0"/>
              </a:spcBef>
              <a:spcAft>
                <a:spcPts val="0"/>
              </a:spcAft>
              <a:buNone/>
            </a:pPr>
            <a:r>
              <a:t/>
            </a:r>
            <a:endParaRPr b="1" sz="1300"/>
          </a:p>
        </p:txBody>
      </p:sp>
      <p:pic>
        <p:nvPicPr>
          <p:cNvPr id="1417" name="Google Shape;1417;g1e7ce0ab9bc_0_28"/>
          <p:cNvPicPr preferRelativeResize="0"/>
          <p:nvPr/>
        </p:nvPicPr>
        <p:blipFill>
          <a:blip r:embed="rId4">
            <a:alphaModFix/>
          </a:blip>
          <a:stretch>
            <a:fillRect/>
          </a:stretch>
        </p:blipFill>
        <p:spPr>
          <a:xfrm>
            <a:off x="3768881" y="2033531"/>
            <a:ext cx="5334563" cy="187479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g1e7ce0ab9bc_0_293"/>
          <p:cNvSpPr txBox="1"/>
          <p:nvPr>
            <p:ph type="title"/>
          </p:nvPr>
        </p:nvSpPr>
        <p:spPr>
          <a:xfrm>
            <a:off x="227138" y="423975"/>
            <a:ext cx="8689800" cy="4380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b="1" lang="en"/>
              <a:t>Release Notes</a:t>
            </a:r>
            <a:r>
              <a:rPr lang="en"/>
              <a:t> (March 2024)</a:t>
            </a:r>
            <a:endParaRPr/>
          </a:p>
        </p:txBody>
      </p:sp>
      <p:graphicFrame>
        <p:nvGraphicFramePr>
          <p:cNvPr id="1239" name="Google Shape;1239;g1e7ce0ab9bc_0_293"/>
          <p:cNvGraphicFramePr/>
          <p:nvPr/>
        </p:nvGraphicFramePr>
        <p:xfrm>
          <a:off x="227150" y="1522925"/>
          <a:ext cx="3000000" cy="3000000"/>
        </p:xfrm>
        <a:graphic>
          <a:graphicData uri="http://schemas.openxmlformats.org/drawingml/2006/table">
            <a:tbl>
              <a:tblPr>
                <a:noFill/>
                <a:tableStyleId>{0471A156-0BB7-487A-806A-533C316F7A81}</a:tableStyleId>
              </a:tblPr>
              <a:tblGrid>
                <a:gridCol w="1729850"/>
                <a:gridCol w="984425"/>
                <a:gridCol w="5712100"/>
              </a:tblGrid>
              <a:tr h="374900">
                <a:tc>
                  <a:txBody>
                    <a:bodyPr/>
                    <a:lstStyle/>
                    <a:p>
                      <a:pPr indent="0" lvl="0" marL="0" rtl="0" algn="l">
                        <a:spcBef>
                          <a:spcPts val="0"/>
                        </a:spcBef>
                        <a:spcAft>
                          <a:spcPts val="0"/>
                        </a:spcAft>
                        <a:buNone/>
                      </a:pPr>
                      <a:r>
                        <a:rPr b="1" lang="en"/>
                        <a:t>Item</a:t>
                      </a:r>
                      <a:endParaRPr b="1"/>
                    </a:p>
                  </a:txBody>
                  <a:tcPr marT="91425" marB="91425" marR="91425" marL="91425"/>
                </a:tc>
                <a:tc>
                  <a:txBody>
                    <a:bodyPr/>
                    <a:lstStyle/>
                    <a:p>
                      <a:pPr indent="0" lvl="0" marL="0" rtl="0" algn="l">
                        <a:spcBef>
                          <a:spcPts val="0"/>
                        </a:spcBef>
                        <a:spcAft>
                          <a:spcPts val="0"/>
                        </a:spcAft>
                        <a:buNone/>
                      </a:pPr>
                      <a:r>
                        <a:rPr b="1" lang="en"/>
                        <a:t>Slide No.</a:t>
                      </a:r>
                      <a:endParaRPr b="1"/>
                    </a:p>
                  </a:txBody>
                  <a:tcPr marT="91425" marB="91425" marR="91425" marL="91425"/>
                </a:tc>
                <a:tc>
                  <a:txBody>
                    <a:bodyPr/>
                    <a:lstStyle/>
                    <a:p>
                      <a:pPr indent="0" lvl="0" marL="0" rtl="0" algn="l">
                        <a:spcBef>
                          <a:spcPts val="0"/>
                        </a:spcBef>
                        <a:spcAft>
                          <a:spcPts val="0"/>
                        </a:spcAft>
                        <a:buNone/>
                      </a:pPr>
                      <a:r>
                        <a:rPr b="1" lang="en"/>
                        <a:t>Description</a:t>
                      </a:r>
                      <a:endParaRPr b="1"/>
                    </a:p>
                  </a:txBody>
                  <a:tcPr marT="91425" marB="91425" marR="91425" marL="91425"/>
                </a:tc>
              </a:tr>
              <a:tr h="374900">
                <a:tc>
                  <a:txBody>
                    <a:bodyPr/>
                    <a:lstStyle/>
                    <a:p>
                      <a:pPr indent="0" lvl="0" marL="0" rtl="0" algn="l">
                        <a:spcBef>
                          <a:spcPts val="0"/>
                        </a:spcBef>
                        <a:spcAft>
                          <a:spcPts val="0"/>
                        </a:spcAft>
                        <a:buNone/>
                      </a:pPr>
                      <a:r>
                        <a:rPr lang="en" sz="1200"/>
                        <a:t>Caller ID</a:t>
                      </a:r>
                      <a:endParaRPr sz="1200"/>
                    </a:p>
                  </a:txBody>
                  <a:tcPr marT="91425" marB="91425" marR="91425" marL="91425"/>
                </a:tc>
                <a:tc>
                  <a:txBody>
                    <a:bodyPr/>
                    <a:lstStyle/>
                    <a:p>
                      <a:pPr indent="0" lvl="0" marL="0" rtl="0" algn="l">
                        <a:spcBef>
                          <a:spcPts val="0"/>
                        </a:spcBef>
                        <a:spcAft>
                          <a:spcPts val="0"/>
                        </a:spcAft>
                        <a:buNone/>
                      </a:pPr>
                      <a:r>
                        <a:rPr lang="en" sz="1200" u="sng">
                          <a:solidFill>
                            <a:schemeClr val="hlink"/>
                          </a:solidFill>
                          <a:hlinkClick action="ppaction://hlinksldjump" r:id="rId3"/>
                        </a:rPr>
                        <a:t>51</a:t>
                      </a:r>
                      <a:endParaRPr sz="1200"/>
                    </a:p>
                  </a:txBody>
                  <a:tcPr marT="91425" marB="91425" marR="91425" marL="91425"/>
                </a:tc>
                <a:tc>
                  <a:txBody>
                    <a:bodyPr/>
                    <a:lstStyle/>
                    <a:p>
                      <a:pPr indent="0" lvl="0" marL="0" rtl="0" algn="l">
                        <a:spcBef>
                          <a:spcPts val="0"/>
                        </a:spcBef>
                        <a:spcAft>
                          <a:spcPts val="0"/>
                        </a:spcAft>
                        <a:buNone/>
                      </a:pPr>
                      <a:r>
                        <a:rPr lang="en" sz="1200"/>
                        <a:t>Randomize</a:t>
                      </a:r>
                      <a:r>
                        <a:rPr lang="en" sz="1200"/>
                        <a:t> Caller ID settings</a:t>
                      </a:r>
                      <a:endParaRPr sz="1200"/>
                    </a:p>
                  </a:txBody>
                  <a:tcPr marT="91425" marB="91425" marR="91425" marL="914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g1e7ce0ab9bc_0_37"/>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424" name="Google Shape;1424;g1e7ce0ab9bc_0_37"/>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425" name="Google Shape;1425;g1e7ce0ab9bc_0_37"/>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426" name="Google Shape;1426;g1e7ce0ab9bc_0_37"/>
          <p:cNvSpPr txBox="1"/>
          <p:nvPr/>
        </p:nvSpPr>
        <p:spPr>
          <a:xfrm>
            <a:off x="359475" y="1594669"/>
            <a:ext cx="3530400" cy="1939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300"/>
              <a:t>When the template is In Progress: (Users have 4 options)</a:t>
            </a:r>
            <a:endParaRPr b="1" sz="1300"/>
          </a:p>
          <a:p>
            <a:pPr indent="0" lvl="0" marL="342900" rtl="0" algn="l">
              <a:spcBef>
                <a:spcPts val="0"/>
              </a:spcBef>
              <a:spcAft>
                <a:spcPts val="0"/>
              </a:spcAft>
              <a:buNone/>
            </a:pPr>
            <a:r>
              <a:t/>
            </a:r>
            <a:endParaRPr b="1" sz="1300"/>
          </a:p>
          <a:p>
            <a:pPr indent="-247650" lvl="0" marL="342900" rtl="0" algn="l">
              <a:spcBef>
                <a:spcPts val="0"/>
              </a:spcBef>
              <a:spcAft>
                <a:spcPts val="0"/>
              </a:spcAft>
              <a:buSzPts val="1300"/>
              <a:buChar char="●"/>
            </a:pPr>
            <a:r>
              <a:rPr lang="en" sz="1300"/>
              <a:t>Licenses (view only)</a:t>
            </a:r>
            <a:endParaRPr sz="1300"/>
          </a:p>
          <a:p>
            <a:pPr indent="-247650" lvl="0" marL="342900" rtl="0" algn="l">
              <a:spcBef>
                <a:spcPts val="0"/>
              </a:spcBef>
              <a:spcAft>
                <a:spcPts val="0"/>
              </a:spcAft>
              <a:buSzPts val="1300"/>
              <a:buChar char="●"/>
            </a:pPr>
            <a:r>
              <a:rPr lang="en" sz="1300"/>
              <a:t>Users (view only)</a:t>
            </a:r>
            <a:endParaRPr sz="1300"/>
          </a:p>
          <a:p>
            <a:pPr indent="-247650" lvl="0" marL="342900" rtl="0" algn="l">
              <a:spcBef>
                <a:spcPts val="0"/>
              </a:spcBef>
              <a:spcAft>
                <a:spcPts val="0"/>
              </a:spcAft>
              <a:buSzPts val="1300"/>
              <a:buChar char="●"/>
            </a:pPr>
            <a:r>
              <a:rPr lang="en" sz="1300"/>
              <a:t>Report (When user clicks Report, it will navigate to a new Page - Report)</a:t>
            </a:r>
            <a:endParaRPr sz="1300"/>
          </a:p>
          <a:p>
            <a:pPr indent="-247650" lvl="0" marL="342900" rtl="0" algn="l">
              <a:spcBef>
                <a:spcPts val="0"/>
              </a:spcBef>
              <a:spcAft>
                <a:spcPts val="0"/>
              </a:spcAft>
              <a:buSzPts val="1300"/>
              <a:buChar char="●"/>
            </a:pPr>
            <a:r>
              <a:rPr lang="en" sz="1300"/>
              <a:t>Duplicate</a:t>
            </a:r>
            <a:endParaRPr sz="1300"/>
          </a:p>
          <a:p>
            <a:pPr indent="0" lvl="0" marL="0" rtl="0" algn="l">
              <a:spcBef>
                <a:spcPts val="0"/>
              </a:spcBef>
              <a:spcAft>
                <a:spcPts val="0"/>
              </a:spcAft>
              <a:buNone/>
            </a:pPr>
            <a:r>
              <a:t/>
            </a:r>
            <a:endParaRPr b="1" sz="1300"/>
          </a:p>
        </p:txBody>
      </p:sp>
      <p:pic>
        <p:nvPicPr>
          <p:cNvPr id="1427" name="Google Shape;1427;g1e7ce0ab9bc_0_37"/>
          <p:cNvPicPr preferRelativeResize="0"/>
          <p:nvPr/>
        </p:nvPicPr>
        <p:blipFill>
          <a:blip r:embed="rId4">
            <a:alphaModFix/>
          </a:blip>
          <a:stretch>
            <a:fillRect/>
          </a:stretch>
        </p:blipFill>
        <p:spPr>
          <a:xfrm>
            <a:off x="3419344" y="2986557"/>
            <a:ext cx="5680295" cy="199629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g1e7ce0ab9bc_0_46"/>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434" name="Google Shape;1434;g1e7ce0ab9bc_0_46"/>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435" name="Google Shape;1435;g1e7ce0ab9bc_0_46"/>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436" name="Google Shape;1436;g1e7ce0ab9bc_0_46"/>
          <p:cNvSpPr txBox="1"/>
          <p:nvPr/>
        </p:nvSpPr>
        <p:spPr>
          <a:xfrm>
            <a:off x="359475" y="1594669"/>
            <a:ext cx="3530400" cy="1739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300"/>
              <a:t>When the template is Completed: (Users have 3 options)</a:t>
            </a:r>
            <a:endParaRPr b="1" sz="1300"/>
          </a:p>
          <a:p>
            <a:pPr indent="0" lvl="0" marL="342900" rtl="0" algn="l">
              <a:spcBef>
                <a:spcPts val="0"/>
              </a:spcBef>
              <a:spcAft>
                <a:spcPts val="0"/>
              </a:spcAft>
              <a:buNone/>
            </a:pPr>
            <a:r>
              <a:t/>
            </a:r>
            <a:endParaRPr b="1" sz="1300"/>
          </a:p>
          <a:p>
            <a:pPr indent="-247650" lvl="0" marL="342900" rtl="0" algn="l">
              <a:spcBef>
                <a:spcPts val="0"/>
              </a:spcBef>
              <a:spcAft>
                <a:spcPts val="0"/>
              </a:spcAft>
              <a:buSzPts val="1300"/>
              <a:buChar char="●"/>
            </a:pPr>
            <a:r>
              <a:rPr lang="en" sz="1300"/>
              <a:t>Licenses (view only)</a:t>
            </a:r>
            <a:endParaRPr sz="1300"/>
          </a:p>
          <a:p>
            <a:pPr indent="-247650" lvl="0" marL="342900" rtl="0" algn="l">
              <a:spcBef>
                <a:spcPts val="0"/>
              </a:spcBef>
              <a:spcAft>
                <a:spcPts val="0"/>
              </a:spcAft>
              <a:buSzPts val="1300"/>
              <a:buChar char="●"/>
            </a:pPr>
            <a:r>
              <a:rPr lang="en" sz="1300"/>
              <a:t>Report (When user clicks Report, it will navigate to a new Page - Report</a:t>
            </a:r>
            <a:endParaRPr sz="1300"/>
          </a:p>
          <a:p>
            <a:pPr indent="-247650" lvl="0" marL="342900" rtl="0" algn="l">
              <a:spcBef>
                <a:spcPts val="0"/>
              </a:spcBef>
              <a:spcAft>
                <a:spcPts val="0"/>
              </a:spcAft>
              <a:buSzPts val="1300"/>
              <a:buChar char="●"/>
            </a:pPr>
            <a:r>
              <a:rPr lang="en" sz="1300"/>
              <a:t>Duplicate</a:t>
            </a:r>
            <a:endParaRPr sz="1300"/>
          </a:p>
          <a:p>
            <a:pPr indent="0" lvl="0" marL="0" rtl="0" algn="l">
              <a:spcBef>
                <a:spcPts val="0"/>
              </a:spcBef>
              <a:spcAft>
                <a:spcPts val="0"/>
              </a:spcAft>
              <a:buNone/>
            </a:pPr>
            <a:r>
              <a:t/>
            </a:r>
            <a:endParaRPr b="1" sz="1300"/>
          </a:p>
        </p:txBody>
      </p:sp>
      <p:pic>
        <p:nvPicPr>
          <p:cNvPr id="1437" name="Google Shape;1437;g1e7ce0ab9bc_0_46"/>
          <p:cNvPicPr preferRelativeResize="0"/>
          <p:nvPr/>
        </p:nvPicPr>
        <p:blipFill>
          <a:blip r:embed="rId4">
            <a:alphaModFix/>
          </a:blip>
          <a:stretch>
            <a:fillRect/>
          </a:stretch>
        </p:blipFill>
        <p:spPr>
          <a:xfrm>
            <a:off x="3267956" y="2820319"/>
            <a:ext cx="5876043" cy="206508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g1e7ce0ab9bc_0_55"/>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444" name="Google Shape;1444;g1e7ce0ab9bc_0_55"/>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445" name="Google Shape;1445;g1e7ce0ab9bc_0_55"/>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446" name="Google Shape;1446;g1e7ce0ab9bc_0_55"/>
          <p:cNvSpPr txBox="1"/>
          <p:nvPr/>
        </p:nvSpPr>
        <p:spPr>
          <a:xfrm>
            <a:off x="359475" y="1594669"/>
            <a:ext cx="3530400" cy="1739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300"/>
              <a:t>When users click</a:t>
            </a:r>
            <a:r>
              <a:rPr b="1" lang="en" sz="1300"/>
              <a:t> Create </a:t>
            </a:r>
            <a:r>
              <a:rPr lang="en" sz="1300"/>
              <a:t>button, a new window will pop up:</a:t>
            </a:r>
            <a:endParaRPr sz="1300"/>
          </a:p>
          <a:p>
            <a:pPr indent="-247650" lvl="0" marL="342900" rtl="0" algn="l">
              <a:spcBef>
                <a:spcPts val="0"/>
              </a:spcBef>
              <a:spcAft>
                <a:spcPts val="0"/>
              </a:spcAft>
              <a:buSzPts val="1300"/>
              <a:buChar char="●"/>
            </a:pPr>
            <a:r>
              <a:t/>
            </a:r>
            <a:endParaRPr b="1" sz="1300"/>
          </a:p>
          <a:p>
            <a:pPr indent="-247650" lvl="0" marL="342900" rtl="0" algn="l">
              <a:spcBef>
                <a:spcPts val="0"/>
              </a:spcBef>
              <a:spcAft>
                <a:spcPts val="0"/>
              </a:spcAft>
              <a:buSzPts val="1300"/>
              <a:buChar char="●"/>
            </a:pPr>
            <a:r>
              <a:rPr lang="en" sz="1300"/>
              <a:t>Fill in the</a:t>
            </a:r>
            <a:r>
              <a:rPr b="1" lang="en" sz="1300"/>
              <a:t> Name</a:t>
            </a:r>
            <a:endParaRPr b="1" sz="1300"/>
          </a:p>
          <a:p>
            <a:pPr indent="-247650" lvl="0" marL="342900" rtl="0" algn="l">
              <a:spcBef>
                <a:spcPts val="0"/>
              </a:spcBef>
              <a:spcAft>
                <a:spcPts val="0"/>
              </a:spcAft>
              <a:buSzPts val="1300"/>
              <a:buChar char="●"/>
            </a:pPr>
            <a:r>
              <a:rPr lang="en" sz="1300"/>
              <a:t>Select</a:t>
            </a:r>
            <a:r>
              <a:rPr b="1" lang="en" sz="1300"/>
              <a:t> Add on licenses </a:t>
            </a:r>
            <a:r>
              <a:rPr lang="en" sz="1300"/>
              <a:t>you want to add from </a:t>
            </a:r>
            <a:r>
              <a:rPr lang="en" sz="1300" u="sng">
                <a:solidFill>
                  <a:schemeClr val="hlink"/>
                </a:solidFill>
                <a:hlinkClick action="ppaction://hlinksldjump" r:id="rId4"/>
              </a:rPr>
              <a:t>here</a:t>
            </a:r>
            <a:endParaRPr sz="1300"/>
          </a:p>
          <a:p>
            <a:pPr indent="-247650" lvl="0" marL="342900" rtl="0" algn="l">
              <a:spcBef>
                <a:spcPts val="0"/>
              </a:spcBef>
              <a:spcAft>
                <a:spcPts val="0"/>
              </a:spcAft>
              <a:buSzPts val="1300"/>
              <a:buChar char="●"/>
            </a:pPr>
            <a:r>
              <a:rPr lang="en" sz="1300"/>
              <a:t>Click</a:t>
            </a:r>
            <a:r>
              <a:rPr b="1" lang="en" sz="1300"/>
              <a:t> Next</a:t>
            </a:r>
            <a:endParaRPr b="1" sz="1300"/>
          </a:p>
          <a:p>
            <a:pPr indent="0" lvl="0" marL="0" rtl="0" algn="l">
              <a:spcBef>
                <a:spcPts val="0"/>
              </a:spcBef>
              <a:spcAft>
                <a:spcPts val="0"/>
              </a:spcAft>
              <a:buNone/>
            </a:pPr>
            <a:r>
              <a:t/>
            </a:r>
            <a:endParaRPr b="1" sz="1300"/>
          </a:p>
        </p:txBody>
      </p:sp>
      <p:pic>
        <p:nvPicPr>
          <p:cNvPr id="1447" name="Google Shape;1447;g1e7ce0ab9bc_0_55"/>
          <p:cNvPicPr preferRelativeResize="0"/>
          <p:nvPr/>
        </p:nvPicPr>
        <p:blipFill>
          <a:blip r:embed="rId5">
            <a:alphaModFix/>
          </a:blip>
          <a:stretch>
            <a:fillRect/>
          </a:stretch>
        </p:blipFill>
        <p:spPr>
          <a:xfrm>
            <a:off x="4074188" y="1953863"/>
            <a:ext cx="5025449" cy="243174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g1e7ce0ab9bc_0_64"/>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454" name="Google Shape;1454;g1e7ce0ab9bc_0_64"/>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455" name="Google Shape;1455;g1e7ce0ab9bc_0_64"/>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456" name="Google Shape;1456;g1e7ce0ab9bc_0_64"/>
          <p:cNvSpPr txBox="1"/>
          <p:nvPr/>
        </p:nvSpPr>
        <p:spPr>
          <a:xfrm>
            <a:off x="359475" y="1594669"/>
            <a:ext cx="3530400" cy="1339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300"/>
              <a:t>Click on the dropdown menu to </a:t>
            </a:r>
            <a:r>
              <a:rPr b="1" lang="en" sz="1300"/>
              <a:t>Download the Sample file</a:t>
            </a:r>
            <a:r>
              <a:rPr lang="en" sz="1300"/>
              <a:t>.</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The sample file downloaded needs editing on the user's side.</a:t>
            </a:r>
            <a:endParaRPr sz="1300"/>
          </a:p>
          <a:p>
            <a:pPr indent="0" lvl="0" marL="0" rtl="0" algn="l">
              <a:spcBef>
                <a:spcPts val="0"/>
              </a:spcBef>
              <a:spcAft>
                <a:spcPts val="0"/>
              </a:spcAft>
              <a:buNone/>
            </a:pPr>
            <a:r>
              <a:t/>
            </a:r>
            <a:endParaRPr b="1" sz="1300"/>
          </a:p>
        </p:txBody>
      </p:sp>
      <p:pic>
        <p:nvPicPr>
          <p:cNvPr id="1457" name="Google Shape;1457;g1e7ce0ab9bc_0_64"/>
          <p:cNvPicPr preferRelativeResize="0"/>
          <p:nvPr/>
        </p:nvPicPr>
        <p:blipFill>
          <a:blip r:embed="rId4">
            <a:alphaModFix/>
          </a:blip>
          <a:stretch>
            <a:fillRect/>
          </a:stretch>
        </p:blipFill>
        <p:spPr>
          <a:xfrm>
            <a:off x="4964999" y="1193663"/>
            <a:ext cx="3951862" cy="1840855"/>
          </a:xfrm>
          <a:prstGeom prst="rect">
            <a:avLst/>
          </a:prstGeom>
          <a:noFill/>
          <a:ln>
            <a:noFill/>
          </a:ln>
        </p:spPr>
      </p:pic>
      <p:pic>
        <p:nvPicPr>
          <p:cNvPr id="1458" name="Google Shape;1458;g1e7ce0ab9bc_0_64"/>
          <p:cNvPicPr preferRelativeResize="0"/>
          <p:nvPr/>
        </p:nvPicPr>
        <p:blipFill>
          <a:blip r:embed="rId5">
            <a:alphaModFix/>
          </a:blip>
          <a:stretch>
            <a:fillRect/>
          </a:stretch>
        </p:blipFill>
        <p:spPr>
          <a:xfrm>
            <a:off x="487125" y="2910694"/>
            <a:ext cx="4413226" cy="2085317"/>
          </a:xfrm>
          <a:prstGeom prst="rect">
            <a:avLst/>
          </a:prstGeom>
          <a:noFill/>
          <a:ln cap="flat" cmpd="sng" w="9525">
            <a:solidFill>
              <a:schemeClr val="dk2"/>
            </a:solidFill>
            <a:prstDash val="solid"/>
            <a:round/>
            <a:headEnd len="sm" w="sm" type="none"/>
            <a:tailEnd len="sm" w="sm" type="none"/>
          </a:ln>
        </p:spPr>
      </p:pic>
      <p:cxnSp>
        <p:nvCxnSpPr>
          <p:cNvPr id="1459" name="Google Shape;1459;g1e7ce0ab9bc_0_64"/>
          <p:cNvCxnSpPr>
            <a:endCxn id="1458" idx="3"/>
          </p:cNvCxnSpPr>
          <p:nvPr/>
        </p:nvCxnSpPr>
        <p:spPr>
          <a:xfrm flipH="1">
            <a:off x="4900351" y="2405952"/>
            <a:ext cx="2851500" cy="1547400"/>
          </a:xfrm>
          <a:prstGeom prst="bentConnector3">
            <a:avLst>
              <a:gd fmla="val -4" name="adj1"/>
            </a:avLst>
          </a:prstGeom>
          <a:noFill/>
          <a:ln cap="flat" cmpd="sng" w="9525">
            <a:solidFill>
              <a:srgbClr val="D50000"/>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g1e7ce0ab9bc_0_75"/>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rPr b="1" lang="en"/>
              <a:t>Setup Guide</a:t>
            </a:r>
            <a:endParaRPr b="1"/>
          </a:p>
        </p:txBody>
      </p:sp>
      <p:sp>
        <p:nvSpPr>
          <p:cNvPr id="1466" name="Google Shape;1466;g1e7ce0ab9bc_0_75"/>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467" name="Google Shape;1467;g1e7ce0ab9bc_0_75"/>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468" name="Google Shape;1468;g1e7ce0ab9bc_0_75"/>
          <p:cNvSpPr txBox="1"/>
          <p:nvPr/>
        </p:nvSpPr>
        <p:spPr>
          <a:xfrm>
            <a:off x="359475" y="1594669"/>
            <a:ext cx="3530400" cy="153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800"/>
              <a:buFont typeface="Arial"/>
              <a:buNone/>
            </a:pPr>
            <a:r>
              <a:rPr lang="en" sz="1300"/>
              <a:t>There are two sample files which can be created:</a:t>
            </a:r>
            <a:endParaRPr sz="1300"/>
          </a:p>
          <a:p>
            <a:pPr indent="0" lvl="0" marL="0" rtl="0" algn="l">
              <a:spcBef>
                <a:spcPts val="0"/>
              </a:spcBef>
              <a:spcAft>
                <a:spcPts val="0"/>
              </a:spcAft>
              <a:buClr>
                <a:schemeClr val="dk1"/>
              </a:buClr>
              <a:buSzPts val="800"/>
              <a:buFont typeface="Arial"/>
              <a:buNone/>
            </a:pPr>
            <a:r>
              <a:t/>
            </a:r>
            <a:endParaRPr sz="1300"/>
          </a:p>
          <a:p>
            <a:pPr indent="-247650" lvl="0" marL="342900" rtl="0" algn="l">
              <a:spcBef>
                <a:spcPts val="0"/>
              </a:spcBef>
              <a:spcAft>
                <a:spcPts val="0"/>
              </a:spcAft>
              <a:buSzPts val="1300"/>
              <a:buChar char="●"/>
            </a:pPr>
            <a:r>
              <a:rPr lang="en" sz="1300"/>
              <a:t>File with User's name</a:t>
            </a:r>
            <a:endParaRPr sz="1300"/>
          </a:p>
          <a:p>
            <a:pPr indent="-247650" lvl="0" marL="342900" rtl="0" algn="l">
              <a:spcBef>
                <a:spcPts val="0"/>
              </a:spcBef>
              <a:spcAft>
                <a:spcPts val="0"/>
              </a:spcAft>
              <a:buSzPts val="1300"/>
              <a:buChar char="●"/>
            </a:pPr>
            <a:r>
              <a:rPr lang="en" sz="1300"/>
              <a:t>File with Identity UUID</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b="1" sz="1300"/>
          </a:p>
        </p:txBody>
      </p:sp>
      <p:graphicFrame>
        <p:nvGraphicFramePr>
          <p:cNvPr id="1469" name="Google Shape;1469;g1e7ce0ab9bc_0_75"/>
          <p:cNvGraphicFramePr/>
          <p:nvPr/>
        </p:nvGraphicFramePr>
        <p:xfrm>
          <a:off x="6332644" y="1561828"/>
          <a:ext cx="3000000" cy="3000000"/>
        </p:xfrm>
        <a:graphic>
          <a:graphicData uri="http://schemas.openxmlformats.org/drawingml/2006/table">
            <a:tbl>
              <a:tblPr>
                <a:noFill/>
                <a:tableStyleId>{0471A156-0BB7-487A-806A-533C316F7A81}</a:tableStyleId>
              </a:tblPr>
              <a:tblGrid>
                <a:gridCol w="913475"/>
                <a:gridCol w="913475"/>
                <a:gridCol w="913475"/>
              </a:tblGrid>
              <a:tr h="285750">
                <a:tc>
                  <a:txBody>
                    <a:bodyPr/>
                    <a:lstStyle/>
                    <a:p>
                      <a:pPr indent="0" lvl="0" marL="0" rtl="0" algn="ctr">
                        <a:lnSpc>
                          <a:spcPct val="115000"/>
                        </a:lnSpc>
                        <a:spcBef>
                          <a:spcPts val="0"/>
                        </a:spcBef>
                        <a:spcAft>
                          <a:spcPts val="0"/>
                        </a:spcAft>
                        <a:buNone/>
                      </a:pPr>
                      <a:r>
                        <a:rPr b="1" lang="en" sz="800"/>
                        <a:t>Ext Key</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800"/>
                        <a:t>User's Name </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800"/>
                        <a:t>Number</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en" sz="800"/>
                        <a:t>101</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Tony</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+6512345678</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en" sz="800"/>
                        <a:t>102</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Jane</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1470" name="Google Shape;1470;g1e7ce0ab9bc_0_75"/>
          <p:cNvGraphicFramePr/>
          <p:nvPr/>
        </p:nvGraphicFramePr>
        <p:xfrm>
          <a:off x="6069731" y="2787244"/>
          <a:ext cx="3000000" cy="3000000"/>
        </p:xfrm>
        <a:graphic>
          <a:graphicData uri="http://schemas.openxmlformats.org/drawingml/2006/table">
            <a:tbl>
              <a:tblPr>
                <a:noFill/>
                <a:tableStyleId>{0471A156-0BB7-487A-806A-533C316F7A81}</a:tableStyleId>
              </a:tblPr>
              <a:tblGrid>
                <a:gridCol w="1001125"/>
                <a:gridCol w="1001125"/>
                <a:gridCol w="1001125"/>
              </a:tblGrid>
              <a:tr h="285750">
                <a:tc>
                  <a:txBody>
                    <a:bodyPr/>
                    <a:lstStyle/>
                    <a:p>
                      <a:pPr indent="0" lvl="0" marL="0" rtl="0" algn="ctr">
                        <a:lnSpc>
                          <a:spcPct val="115000"/>
                        </a:lnSpc>
                        <a:spcBef>
                          <a:spcPts val="0"/>
                        </a:spcBef>
                        <a:spcAft>
                          <a:spcPts val="0"/>
                        </a:spcAft>
                        <a:buNone/>
                      </a:pPr>
                      <a:r>
                        <a:rPr b="1" lang="en" sz="800"/>
                        <a:t>Ext Key</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800">
                          <a:solidFill>
                            <a:srgbClr val="000000"/>
                          </a:solidFill>
                          <a:highlight>
                            <a:srgbClr val="FFFFFF"/>
                          </a:highlight>
                        </a:rPr>
                        <a:t>Identity UUID</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800"/>
                        <a:t>Number</a:t>
                      </a:r>
                      <a:endParaRPr b="1"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en" sz="800"/>
                        <a:t>101</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652d2f57-6e3b-4170-8bf9-4f1e98c88b56</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t>+6512345678</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5750">
                <a:tc>
                  <a:txBody>
                    <a:bodyPr/>
                    <a:lstStyle/>
                    <a:p>
                      <a:pPr indent="0" lvl="0" marL="0" rtl="0" algn="ctr">
                        <a:lnSpc>
                          <a:spcPct val="115000"/>
                        </a:lnSpc>
                        <a:spcBef>
                          <a:spcPts val="0"/>
                        </a:spcBef>
                        <a:spcAft>
                          <a:spcPts val="0"/>
                        </a:spcAft>
                        <a:buNone/>
                      </a:pPr>
                      <a:r>
                        <a:rPr lang="en" sz="800"/>
                        <a:t>102</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800">
                          <a:solidFill>
                            <a:srgbClr val="000000"/>
                          </a:solidFill>
                        </a:rPr>
                        <a:t>7bccb66a-61bc-4bc0-85e6-7fd5e4b1708e</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800"/>
                    </a:p>
                  </a:txBody>
                  <a:tcPr marT="14300" marB="14300" marR="21425" marL="2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1471" name="Google Shape;1471;g1e7ce0ab9bc_0_75"/>
          <p:cNvSpPr txBox="1"/>
          <p:nvPr/>
        </p:nvSpPr>
        <p:spPr>
          <a:xfrm>
            <a:off x="46088" y="2692425"/>
            <a:ext cx="5973000" cy="24012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n" sz="700"/>
              <a:t>Note: </a:t>
            </a:r>
            <a:endParaRPr b="1" sz="700"/>
          </a:p>
          <a:p>
            <a:pPr indent="0" lvl="0" marL="0" rtl="0" algn="l">
              <a:spcBef>
                <a:spcPts val="0"/>
              </a:spcBef>
              <a:spcAft>
                <a:spcPts val="0"/>
              </a:spcAft>
              <a:buNone/>
            </a:pPr>
            <a:r>
              <a:rPr b="1" lang="en" sz="700"/>
              <a:t>Ext Key</a:t>
            </a:r>
            <a:endParaRPr b="1" sz="700"/>
          </a:p>
          <a:p>
            <a:pPr indent="-209550" lvl="0" marL="342900" rtl="0" algn="l">
              <a:spcBef>
                <a:spcPts val="0"/>
              </a:spcBef>
              <a:spcAft>
                <a:spcPts val="0"/>
              </a:spcAft>
              <a:buSzPts val="700"/>
              <a:buChar char="●"/>
            </a:pPr>
            <a:r>
              <a:rPr lang="en" sz="700"/>
              <a:t>Obligatory</a:t>
            </a:r>
            <a:endParaRPr sz="700"/>
          </a:p>
          <a:p>
            <a:pPr indent="-209550" lvl="0" marL="342900" rtl="0" algn="l">
              <a:spcBef>
                <a:spcPts val="0"/>
              </a:spcBef>
              <a:spcAft>
                <a:spcPts val="0"/>
              </a:spcAft>
              <a:buSzPts val="700"/>
              <a:buChar char="●"/>
            </a:pPr>
            <a:r>
              <a:rPr lang="en" sz="700"/>
              <a:t>Cannot leave it blank</a:t>
            </a:r>
            <a:endParaRPr sz="700"/>
          </a:p>
          <a:p>
            <a:pPr indent="-209550" lvl="0" marL="342900" rtl="0" algn="l">
              <a:spcBef>
                <a:spcPts val="0"/>
              </a:spcBef>
              <a:spcAft>
                <a:spcPts val="0"/>
              </a:spcAft>
              <a:buSzPts val="700"/>
              <a:buChar char="●"/>
            </a:pPr>
            <a:r>
              <a:rPr lang="en" sz="700"/>
              <a:t>Extension key is Unique cannot be duplicated</a:t>
            </a:r>
            <a:endParaRPr sz="700"/>
          </a:p>
          <a:p>
            <a:pPr indent="-209550" lvl="0" marL="342900" rtl="0" algn="l">
              <a:spcBef>
                <a:spcPts val="0"/>
              </a:spcBef>
              <a:spcAft>
                <a:spcPts val="0"/>
              </a:spcAft>
              <a:buSzPts val="700"/>
              <a:buChar char="●"/>
            </a:pPr>
            <a:r>
              <a:rPr lang="en" sz="700"/>
              <a:t>Format: Numeric, from 3 to 5 Digits</a:t>
            </a:r>
            <a:endParaRPr sz="700"/>
          </a:p>
          <a:p>
            <a:pPr indent="-209550" lvl="0" marL="342900" rtl="0" algn="l">
              <a:spcBef>
                <a:spcPts val="0"/>
              </a:spcBef>
              <a:spcAft>
                <a:spcPts val="0"/>
              </a:spcAft>
              <a:buSzPts val="700"/>
              <a:buChar char="●"/>
            </a:pPr>
            <a:r>
              <a:rPr lang="en" sz="700"/>
              <a:t>The Ext key is newly created for the unprovision Phone System Base License</a:t>
            </a:r>
            <a:endParaRPr sz="700"/>
          </a:p>
          <a:p>
            <a:pPr indent="0" lvl="0" marL="0" rtl="0" algn="l">
              <a:spcBef>
                <a:spcPts val="0"/>
              </a:spcBef>
              <a:spcAft>
                <a:spcPts val="0"/>
              </a:spcAft>
              <a:buNone/>
            </a:pPr>
            <a:r>
              <a:rPr b="1" lang="en" sz="700"/>
              <a:t>User's Name or Identity UUID</a:t>
            </a:r>
            <a:endParaRPr b="1" sz="700"/>
          </a:p>
          <a:p>
            <a:pPr indent="-209550" lvl="0" marL="342900" rtl="0" algn="l">
              <a:spcBef>
                <a:spcPts val="0"/>
              </a:spcBef>
              <a:spcAft>
                <a:spcPts val="0"/>
              </a:spcAft>
              <a:buSzPts val="700"/>
              <a:buChar char="●"/>
            </a:pPr>
            <a:r>
              <a:rPr lang="en" sz="700"/>
              <a:t>Obligatory</a:t>
            </a:r>
            <a:endParaRPr sz="700"/>
          </a:p>
          <a:p>
            <a:pPr indent="-209550" lvl="0" marL="342900" rtl="0" algn="l">
              <a:spcBef>
                <a:spcPts val="0"/>
              </a:spcBef>
              <a:spcAft>
                <a:spcPts val="0"/>
              </a:spcAft>
              <a:buSzPts val="700"/>
              <a:buChar char="●"/>
            </a:pPr>
            <a:r>
              <a:rPr lang="en" sz="700"/>
              <a:t>Cannot leave it blank</a:t>
            </a:r>
            <a:endParaRPr sz="700"/>
          </a:p>
          <a:p>
            <a:pPr indent="-209550" lvl="0" marL="342900" rtl="0" algn="l">
              <a:spcBef>
                <a:spcPts val="0"/>
              </a:spcBef>
              <a:spcAft>
                <a:spcPts val="0"/>
              </a:spcAft>
              <a:buSzPts val="700"/>
              <a:buChar char="●"/>
            </a:pPr>
            <a:r>
              <a:rPr lang="en" sz="700"/>
              <a:t>User can input either user’s name or identity UUID in the CSV file</a:t>
            </a:r>
            <a:endParaRPr sz="700"/>
          </a:p>
          <a:p>
            <a:pPr indent="-209550" lvl="0" marL="342900" rtl="0" algn="l">
              <a:spcBef>
                <a:spcPts val="0"/>
              </a:spcBef>
              <a:spcAft>
                <a:spcPts val="0"/>
              </a:spcAft>
              <a:buSzPts val="700"/>
              <a:buChar char="●"/>
            </a:pPr>
            <a:r>
              <a:rPr lang="en" sz="700"/>
              <a:t>CSV only accepts one type for the entire file, either UUID or name. Mixing is not allowed to ensure consistency</a:t>
            </a:r>
            <a:endParaRPr sz="700"/>
          </a:p>
          <a:p>
            <a:pPr indent="-209550" lvl="0" marL="342900" rtl="0" algn="l">
              <a:spcBef>
                <a:spcPts val="0"/>
              </a:spcBef>
              <a:spcAft>
                <a:spcPts val="0"/>
              </a:spcAft>
              <a:buSzPts val="700"/>
              <a:buChar char="●"/>
            </a:pPr>
            <a:r>
              <a:rPr lang="en" sz="700"/>
              <a:t>Limitation for the uploaded Users in CSV file is 15,000 Users. No limitation for number of CSV files uploaded but must be under limitation 15,000 Users</a:t>
            </a:r>
            <a:endParaRPr sz="700"/>
          </a:p>
          <a:p>
            <a:pPr indent="-209550" lvl="0" marL="342900" rtl="0" algn="l">
              <a:spcBef>
                <a:spcPts val="0"/>
              </a:spcBef>
              <a:spcAft>
                <a:spcPts val="0"/>
              </a:spcAft>
              <a:buSzPts val="700"/>
              <a:buChar char="●"/>
            </a:pPr>
            <a:r>
              <a:rPr lang="en" sz="700"/>
              <a:t>Format: UUID or String</a:t>
            </a:r>
            <a:endParaRPr sz="700"/>
          </a:p>
          <a:p>
            <a:pPr indent="0" lvl="0" marL="0" rtl="0" algn="l">
              <a:spcBef>
                <a:spcPts val="0"/>
              </a:spcBef>
              <a:spcAft>
                <a:spcPts val="0"/>
              </a:spcAft>
              <a:buNone/>
            </a:pPr>
            <a:r>
              <a:rPr b="1" lang="en" sz="700"/>
              <a:t>Number</a:t>
            </a:r>
            <a:endParaRPr b="1" sz="700"/>
          </a:p>
          <a:p>
            <a:pPr indent="-209550" lvl="0" marL="342900" rtl="0" algn="l">
              <a:spcBef>
                <a:spcPts val="0"/>
              </a:spcBef>
              <a:spcAft>
                <a:spcPts val="0"/>
              </a:spcAft>
              <a:buSzPts val="700"/>
              <a:buChar char="●"/>
            </a:pPr>
            <a:r>
              <a:rPr lang="en" sz="700"/>
              <a:t>Optional</a:t>
            </a:r>
            <a:endParaRPr sz="700"/>
          </a:p>
          <a:p>
            <a:pPr indent="-209550" lvl="0" marL="342900" rtl="0" algn="l">
              <a:spcBef>
                <a:spcPts val="0"/>
              </a:spcBef>
              <a:spcAft>
                <a:spcPts val="0"/>
              </a:spcAft>
              <a:buSzPts val="700"/>
              <a:buChar char="●"/>
            </a:pPr>
            <a:r>
              <a:rPr lang="en" sz="700"/>
              <a:t>If there is no number → The extension does not have Assigned Number</a:t>
            </a:r>
            <a:endParaRPr sz="700"/>
          </a:p>
          <a:p>
            <a:pPr indent="-209550" lvl="0" marL="342900" rtl="0" algn="l">
              <a:spcBef>
                <a:spcPts val="0"/>
              </a:spcBef>
              <a:spcAft>
                <a:spcPts val="0"/>
              </a:spcAft>
              <a:buSzPts val="700"/>
              <a:buChar char="●"/>
            </a:pPr>
            <a:r>
              <a:rPr lang="en" sz="700"/>
              <a:t>If there is number → The extension has Assigned Number</a:t>
            </a:r>
            <a:endParaRPr sz="700"/>
          </a:p>
          <a:p>
            <a:pPr indent="-209550" lvl="0" marL="342900" rtl="0" algn="l">
              <a:spcBef>
                <a:spcPts val="0"/>
              </a:spcBef>
              <a:spcAft>
                <a:spcPts val="0"/>
              </a:spcAft>
              <a:buSzPts val="700"/>
              <a:buChar char="●"/>
            </a:pPr>
            <a:r>
              <a:rPr lang="en" sz="700"/>
              <a:t>Maximum: 1 Number</a:t>
            </a:r>
            <a:endParaRPr sz="700"/>
          </a:p>
          <a:p>
            <a:pPr indent="-209550" lvl="0" marL="342900" rtl="0" algn="l">
              <a:spcBef>
                <a:spcPts val="0"/>
              </a:spcBef>
              <a:spcAft>
                <a:spcPts val="0"/>
              </a:spcAft>
              <a:buSzPts val="700"/>
              <a:buChar char="●"/>
            </a:pPr>
            <a:r>
              <a:rPr lang="en" sz="700"/>
              <a:t>Format: Numeric or Blank</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g1e7ce0ab9bc_0_86"/>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478" name="Google Shape;1478;g1e7ce0ab9bc_0_86"/>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479" name="Google Shape;1479;g1e7ce0ab9bc_0_86"/>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480" name="Google Shape;1480;g1e7ce0ab9bc_0_86"/>
          <p:cNvSpPr txBox="1"/>
          <p:nvPr/>
        </p:nvSpPr>
        <p:spPr>
          <a:xfrm>
            <a:off x="359475" y="1594669"/>
            <a:ext cx="6249600" cy="538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300"/>
              <a:t>After clicking </a:t>
            </a:r>
            <a:r>
              <a:rPr b="1" lang="en" sz="1300"/>
              <a:t>Assign</a:t>
            </a:r>
            <a:r>
              <a:rPr lang="en" sz="1300"/>
              <a:t>, users wait for a while to complete the assignment progress.</a:t>
            </a:r>
            <a:endParaRPr sz="1300"/>
          </a:p>
          <a:p>
            <a:pPr indent="0" lvl="0" marL="0" rtl="0" algn="l">
              <a:spcBef>
                <a:spcPts val="0"/>
              </a:spcBef>
              <a:spcAft>
                <a:spcPts val="0"/>
              </a:spcAft>
              <a:buNone/>
            </a:pPr>
            <a:r>
              <a:t/>
            </a:r>
            <a:endParaRPr b="1" sz="1300"/>
          </a:p>
        </p:txBody>
      </p:sp>
      <p:pic>
        <p:nvPicPr>
          <p:cNvPr id="1481" name="Google Shape;1481;g1e7ce0ab9bc_0_86"/>
          <p:cNvPicPr preferRelativeResize="0"/>
          <p:nvPr/>
        </p:nvPicPr>
        <p:blipFill>
          <a:blip r:embed="rId4">
            <a:alphaModFix/>
          </a:blip>
          <a:stretch>
            <a:fillRect/>
          </a:stretch>
        </p:blipFill>
        <p:spPr>
          <a:xfrm>
            <a:off x="873825" y="2125669"/>
            <a:ext cx="6775051" cy="278923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g1e7ce0ab9bc_0_95"/>
          <p:cNvSpPr txBox="1"/>
          <p:nvPr>
            <p:ph type="title"/>
          </p:nvPr>
        </p:nvSpPr>
        <p:spPr>
          <a:xfrm>
            <a:off x="227138" y="1953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a:t>Setup Guide</a:t>
            </a:r>
            <a:endParaRPr b="0" i="0" sz="3300" u="none" cap="none" strike="noStrike">
              <a:solidFill>
                <a:schemeClr val="dk1"/>
              </a:solidFill>
              <a:latin typeface="Arial"/>
              <a:ea typeface="Arial"/>
              <a:cs typeface="Arial"/>
              <a:sym typeface="Arial"/>
            </a:endParaRPr>
          </a:p>
        </p:txBody>
      </p:sp>
      <p:sp>
        <p:nvSpPr>
          <p:cNvPr id="1488" name="Google Shape;1488;g1e7ce0ab9bc_0_95"/>
          <p:cNvSpPr txBox="1"/>
          <p:nvPr/>
        </p:nvSpPr>
        <p:spPr>
          <a:xfrm>
            <a:off x="431663" y="658388"/>
            <a:ext cx="76884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2060"/>
              </a:buClr>
              <a:buSzPts val="1800"/>
              <a:buFont typeface="Calibri"/>
              <a:buNone/>
            </a:pPr>
            <a:r>
              <a:rPr b="1" lang="en" sz="1800">
                <a:solidFill>
                  <a:srgbClr val="002060"/>
                </a:solidFill>
                <a:latin typeface="Calibri"/>
                <a:ea typeface="Calibri"/>
                <a:cs typeface="Calibri"/>
                <a:sym typeface="Calibri"/>
              </a:rPr>
              <a:t>Assign CPaaS Addon License to Users</a:t>
            </a:r>
            <a:endParaRPr b="1" i="0" sz="1800" u="none" cap="none" strike="noStrike">
              <a:solidFill>
                <a:srgbClr val="002060"/>
              </a:solidFill>
              <a:latin typeface="Calibri"/>
              <a:ea typeface="Calibri"/>
              <a:cs typeface="Calibri"/>
              <a:sym typeface="Calibri"/>
            </a:endParaRPr>
          </a:p>
        </p:txBody>
      </p:sp>
      <p:sp>
        <p:nvSpPr>
          <p:cNvPr id="1489" name="Google Shape;1489;g1e7ce0ab9bc_0_95"/>
          <p:cNvSpPr txBox="1"/>
          <p:nvPr/>
        </p:nvSpPr>
        <p:spPr>
          <a:xfrm>
            <a:off x="431661" y="1193663"/>
            <a:ext cx="3642600" cy="5352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1600"/>
              <a:buFont typeface="Arial"/>
              <a:buNone/>
            </a:pPr>
            <a:r>
              <a:rPr b="1" i="0" lang="en" sz="1600" u="none" cap="none" strike="noStrike">
                <a:solidFill>
                  <a:srgbClr val="3A6C8D"/>
                </a:solidFill>
                <a:latin typeface="Calibri"/>
                <a:ea typeface="Calibri"/>
                <a:cs typeface="Calibri"/>
                <a:sym typeface="Calibri"/>
              </a:rPr>
              <a:t>B. Bulk </a:t>
            </a:r>
            <a:r>
              <a:rPr b="1" lang="en" sz="1600">
                <a:solidFill>
                  <a:srgbClr val="3A6C8D"/>
                </a:solidFill>
                <a:latin typeface="Calibri"/>
                <a:ea typeface="Calibri"/>
                <a:cs typeface="Calibri"/>
                <a:sym typeface="Calibri"/>
              </a:rPr>
              <a:t>Assignment</a:t>
            </a:r>
            <a:endParaRPr b="1" i="0" sz="1600" u="none" cap="none" strike="noStrike">
              <a:solidFill>
                <a:srgbClr val="3A6C8D"/>
              </a:solidFill>
              <a:latin typeface="Calibri"/>
              <a:ea typeface="Calibri"/>
              <a:cs typeface="Calibri"/>
              <a:sym typeface="Calibri"/>
            </a:endParaRPr>
          </a:p>
        </p:txBody>
      </p:sp>
      <p:sp>
        <p:nvSpPr>
          <p:cNvPr id="1490" name="Google Shape;1490;g1e7ce0ab9bc_0_95"/>
          <p:cNvSpPr txBox="1"/>
          <p:nvPr/>
        </p:nvSpPr>
        <p:spPr>
          <a:xfrm>
            <a:off x="359475" y="1594669"/>
            <a:ext cx="6249600" cy="738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300"/>
              <a:t>After completing the assignment, users click </a:t>
            </a:r>
            <a:r>
              <a:rPr b="1" lang="en" sz="1300"/>
              <a:t>Report </a:t>
            </a:r>
            <a:r>
              <a:rPr lang="en" sz="1300"/>
              <a:t>to see the result of the assignment progress and export the report.</a:t>
            </a:r>
            <a:endParaRPr sz="1300"/>
          </a:p>
          <a:p>
            <a:pPr indent="0" lvl="0" marL="0" rtl="0" algn="l">
              <a:spcBef>
                <a:spcPts val="0"/>
              </a:spcBef>
              <a:spcAft>
                <a:spcPts val="0"/>
              </a:spcAft>
              <a:buNone/>
            </a:pPr>
            <a:r>
              <a:t/>
            </a:r>
            <a:endParaRPr b="1" sz="1300"/>
          </a:p>
        </p:txBody>
      </p:sp>
      <p:pic>
        <p:nvPicPr>
          <p:cNvPr id="1491" name="Google Shape;1491;g1e7ce0ab9bc_0_95"/>
          <p:cNvPicPr preferRelativeResize="0"/>
          <p:nvPr/>
        </p:nvPicPr>
        <p:blipFill>
          <a:blip r:embed="rId4">
            <a:alphaModFix/>
          </a:blip>
          <a:stretch>
            <a:fillRect/>
          </a:stretch>
        </p:blipFill>
        <p:spPr>
          <a:xfrm>
            <a:off x="431663" y="2378175"/>
            <a:ext cx="5546399" cy="2476348"/>
          </a:xfrm>
          <a:prstGeom prst="rect">
            <a:avLst/>
          </a:prstGeom>
          <a:noFill/>
          <a:ln cap="flat" cmpd="sng" w="9525">
            <a:solidFill>
              <a:schemeClr val="dk2"/>
            </a:solidFill>
            <a:prstDash val="solid"/>
            <a:round/>
            <a:headEnd len="sm" w="sm" type="none"/>
            <a:tailEnd len="sm" w="sm" type="none"/>
          </a:ln>
        </p:spPr>
      </p:pic>
      <p:sp>
        <p:nvSpPr>
          <p:cNvPr id="1492" name="Google Shape;1492;g1e7ce0ab9bc_0_95"/>
          <p:cNvSpPr txBox="1"/>
          <p:nvPr/>
        </p:nvSpPr>
        <p:spPr>
          <a:xfrm>
            <a:off x="6076950" y="3981356"/>
            <a:ext cx="3014700" cy="8775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b="1" lang="en" sz="800"/>
              <a:t>Note: </a:t>
            </a:r>
            <a:r>
              <a:rPr lang="en" sz="800"/>
              <a:t>In order to assign successfully</a:t>
            </a:r>
            <a:endParaRPr sz="800"/>
          </a:p>
          <a:p>
            <a:pPr indent="-215900" lvl="0" marL="342900" rtl="0" algn="l">
              <a:spcBef>
                <a:spcPts val="0"/>
              </a:spcBef>
              <a:spcAft>
                <a:spcPts val="0"/>
              </a:spcAft>
              <a:buSzPts val="800"/>
              <a:buChar char="●"/>
            </a:pPr>
            <a:r>
              <a:rPr lang="en" sz="800"/>
              <a:t>The organization must have sufficient available unprovisioned Phone System licenses for assignment</a:t>
            </a:r>
            <a:endParaRPr sz="800"/>
          </a:p>
          <a:p>
            <a:pPr indent="-215900" lvl="0" marL="342900" rtl="0" algn="l">
              <a:spcBef>
                <a:spcPts val="0"/>
              </a:spcBef>
              <a:spcAft>
                <a:spcPts val="0"/>
              </a:spcAft>
              <a:buSzPts val="800"/>
              <a:buChar char="●"/>
            </a:pPr>
            <a:r>
              <a:rPr lang="en" sz="800">
                <a:solidFill>
                  <a:srgbClr val="000000"/>
                </a:solidFill>
              </a:rPr>
              <a:t>The organization must have sufficient available addon licenses for assignment</a:t>
            </a:r>
            <a:endParaRPr sz="800">
              <a:solidFill>
                <a:srgbClr val="000000"/>
              </a:solidFill>
            </a:endParaRPr>
          </a:p>
          <a:p>
            <a:pPr indent="-215900" lvl="0" marL="342900" rtl="0" algn="l">
              <a:spcBef>
                <a:spcPts val="0"/>
              </a:spcBef>
              <a:spcAft>
                <a:spcPts val="0"/>
              </a:spcAft>
              <a:buSzPts val="800"/>
              <a:buChar char="●"/>
            </a:pPr>
            <a:r>
              <a:rPr lang="en" sz="800"/>
              <a:t>User’s status must be unassigned </a:t>
            </a:r>
            <a:endParaRPr sz="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graphicFrame>
        <p:nvGraphicFramePr>
          <p:cNvPr id="1498" name="Google Shape;1498;p16"/>
          <p:cNvGraphicFramePr/>
          <p:nvPr/>
        </p:nvGraphicFramePr>
        <p:xfrm>
          <a:off x="996450" y="1531944"/>
          <a:ext cx="3000000" cy="3000000"/>
        </p:xfrm>
        <a:graphic>
          <a:graphicData uri="http://schemas.openxmlformats.org/drawingml/2006/table">
            <a:tbl>
              <a:tblPr>
                <a:noFill/>
                <a:tableStyleId>{DA8E9B0E-94A8-4E55-9047-F8B9AA252130}</a:tableStyleId>
              </a:tblPr>
              <a:tblGrid>
                <a:gridCol w="3669825"/>
                <a:gridCol w="3481275"/>
              </a:tblGrid>
              <a:tr h="103425">
                <a:tc>
                  <a:txBody>
                    <a:bodyPr/>
                    <a:lstStyle/>
                    <a:p>
                      <a:pPr indent="0" lvl="0" marL="0" marR="0" rtl="0" algn="l">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Add-on</a:t>
                      </a:r>
                      <a:endParaRPr b="1" sz="1300" u="none" cap="none" strike="noStrike">
                        <a:solidFill>
                          <a:schemeClr val="lt1"/>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solidFill>
                      <a:schemeClr val="accent3"/>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 sz="1300" u="none" cap="none" strike="noStrike">
                          <a:solidFill>
                            <a:schemeClr val="lt1"/>
                          </a:solidFill>
                          <a:latin typeface="Calibri"/>
                          <a:ea typeface="Calibri"/>
                          <a:cs typeface="Calibri"/>
                          <a:sym typeface="Calibri"/>
                        </a:rPr>
                        <a:t>Add-on License Code</a:t>
                      </a:r>
                      <a:endParaRPr b="1" sz="1300" u="none" cap="none" strike="noStrike">
                        <a:solidFill>
                          <a:schemeClr val="lt1"/>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solidFill>
                      <a:schemeClr val="accent3"/>
                    </a:solidFill>
                  </a:tcPr>
                </a:tc>
              </a:tr>
              <a:tr h="36615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latin typeface="Calibri"/>
                          <a:ea typeface="Calibri"/>
                          <a:cs typeface="Calibri"/>
                          <a:sym typeface="Calibri"/>
                        </a:rPr>
                        <a:t>Number</a:t>
                      </a:r>
                      <a:endParaRPr sz="1300" u="none" cap="none" strike="noStrike">
                        <a:solidFill>
                          <a:srgbClr val="404040"/>
                        </a:solidFill>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latin typeface="Calibri"/>
                          <a:ea typeface="Calibri"/>
                          <a:cs typeface="Calibri"/>
                          <a:sym typeface="Calibri"/>
                        </a:rPr>
                        <a:t>license_number</a:t>
                      </a:r>
                      <a:endParaRPr sz="1300" u="none" cap="none" strike="noStrike">
                        <a:solidFill>
                          <a:srgbClr val="404040"/>
                        </a:solidFill>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r>
              <a:tr h="37765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404040"/>
                          </a:solidFill>
                          <a:latin typeface="Calibri"/>
                          <a:ea typeface="Calibri"/>
                          <a:cs typeface="Calibri"/>
                          <a:sym typeface="Calibri"/>
                        </a:rPr>
                        <a:t>Call Recording</a:t>
                      </a:r>
                      <a:endParaRPr sz="1300" u="none" cap="none" strike="noStrike">
                        <a:solidFill>
                          <a:srgbClr val="404040"/>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404040"/>
                          </a:solidFill>
                          <a:latin typeface="Calibri"/>
                          <a:ea typeface="Calibri"/>
                          <a:cs typeface="Calibri"/>
                          <a:sym typeface="Calibri"/>
                        </a:rPr>
                        <a:t>call_recording</a:t>
                      </a:r>
                      <a:endParaRPr sz="1300" u="none" cap="none" strike="noStrike">
                        <a:solidFill>
                          <a:srgbClr val="404040"/>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r>
              <a:tr h="37765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404040"/>
                          </a:solidFill>
                          <a:latin typeface="Calibri"/>
                          <a:ea typeface="Calibri"/>
                          <a:cs typeface="Calibri"/>
                          <a:sym typeface="Calibri"/>
                        </a:rPr>
                        <a:t>Unlimited Call Recording Storage</a:t>
                      </a:r>
                      <a:endParaRPr sz="1300" u="none" cap="none" strike="noStrike">
                        <a:solidFill>
                          <a:srgbClr val="404040"/>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404040"/>
                          </a:solidFill>
                          <a:latin typeface="Calibri"/>
                          <a:ea typeface="Calibri"/>
                          <a:cs typeface="Calibri"/>
                          <a:sym typeface="Calibri"/>
                        </a:rPr>
                        <a:t>license_call_recording_unlimited_enabled</a:t>
                      </a:r>
                      <a:endParaRPr sz="1300" u="none" cap="none" strike="noStrike">
                        <a:solidFill>
                          <a:srgbClr val="404040"/>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r>
              <a:tr h="21225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404040"/>
                          </a:solidFill>
                          <a:latin typeface="Calibri"/>
                          <a:ea typeface="Calibri"/>
                          <a:cs typeface="Calibri"/>
                          <a:sym typeface="Calibri"/>
                        </a:rPr>
                        <a:t>Microsoft Teams Direct Routing</a:t>
                      </a:r>
                      <a:endParaRPr sz="1300" u="none" cap="none" strike="noStrike">
                        <a:solidFill>
                          <a:srgbClr val="404040"/>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en" sz="1300" u="none" cap="none" strike="noStrike">
                          <a:solidFill>
                            <a:srgbClr val="404040"/>
                          </a:solidFill>
                          <a:latin typeface="Calibri"/>
                          <a:ea typeface="Calibri"/>
                          <a:cs typeface="Calibri"/>
                          <a:sym typeface="Calibri"/>
                        </a:rPr>
                        <a:t>device_import_msteams_DR</a:t>
                      </a:r>
                      <a:endParaRPr sz="1300" u="none" cap="none" strike="noStrike">
                        <a:solidFill>
                          <a:srgbClr val="404040"/>
                        </a:solidFill>
                        <a:latin typeface="Calibri"/>
                        <a:ea typeface="Calibri"/>
                        <a:cs typeface="Calibri"/>
                        <a:sym typeface="Calibri"/>
                      </a:endParaRPr>
                    </a:p>
                  </a:txBody>
                  <a:tcPr marT="91425" marB="91425"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solidFill>
                      <a:srgbClr val="FFFFFF"/>
                    </a:solidFill>
                  </a:tcPr>
                </a:tc>
              </a:tr>
              <a:tr h="17145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404040"/>
                          </a:solidFill>
                          <a:latin typeface="Calibri"/>
                          <a:ea typeface="Calibri"/>
                          <a:cs typeface="Calibri"/>
                          <a:sym typeface="Calibri"/>
                        </a:rPr>
                        <a:t>Microsoft Teams Direct Routing Resource Account</a:t>
                      </a:r>
                      <a:endParaRPr sz="1300" u="none" cap="none" strike="noStrike">
                        <a:solidFill>
                          <a:srgbClr val="404040"/>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300"/>
                        <a:buFont typeface="Arial"/>
                        <a:buNone/>
                      </a:pPr>
                      <a:r>
                        <a:rPr lang="en" sz="1300" u="none" cap="none" strike="noStrike">
                          <a:solidFill>
                            <a:srgbClr val="404040"/>
                          </a:solidFill>
                          <a:latin typeface="Calibri"/>
                          <a:ea typeface="Calibri"/>
                          <a:cs typeface="Calibri"/>
                          <a:sym typeface="Calibri"/>
                        </a:rPr>
                        <a:t>device_import_msteams_DR_resource</a:t>
                      </a:r>
                      <a:endParaRPr sz="1300" u="none" cap="none" strike="noStrike">
                        <a:solidFill>
                          <a:srgbClr val="404040"/>
                        </a:solidFill>
                        <a:latin typeface="Calibri"/>
                        <a:ea typeface="Calibri"/>
                        <a:cs typeface="Calibri"/>
                        <a:sym typeface="Calibri"/>
                      </a:endParaRPr>
                    </a:p>
                  </a:txBody>
                  <a:tcPr marT="91425" marB="91425"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T cap="flat" cmpd="sng" w="9525">
                      <a:solidFill>
                        <a:srgbClr val="B0B0B0"/>
                      </a:solidFill>
                      <a:prstDash val="solid"/>
                      <a:round/>
                      <a:headEnd len="sm" w="sm" type="none"/>
                      <a:tailEnd len="sm" w="sm" type="none"/>
                    </a:lnT>
                    <a:lnB cap="flat" cmpd="sng" w="9525">
                      <a:solidFill>
                        <a:srgbClr val="B0B0B0"/>
                      </a:solidFill>
                      <a:prstDash val="solid"/>
                      <a:round/>
                      <a:headEnd len="sm" w="sm" type="none"/>
                      <a:tailEnd len="sm" w="sm" type="none"/>
                    </a:lnB>
                    <a:solidFill>
                      <a:srgbClr val="FFFFFF"/>
                    </a:solidFill>
                  </a:tcPr>
                </a:tc>
              </a:tr>
            </a:tbl>
          </a:graphicData>
        </a:graphic>
      </p:graphicFrame>
      <p:sp>
        <p:nvSpPr>
          <p:cNvPr id="1499" name="Google Shape;1499;p16"/>
          <p:cNvSpPr txBox="1"/>
          <p:nvPr/>
        </p:nvSpPr>
        <p:spPr>
          <a:xfrm>
            <a:off x="137160" y="740664"/>
            <a:ext cx="4357200" cy="4002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15000"/>
              </a:lnSpc>
              <a:spcBef>
                <a:spcPts val="0"/>
              </a:spcBef>
              <a:spcAft>
                <a:spcPts val="0"/>
              </a:spcAft>
              <a:buClr>
                <a:srgbClr val="6FA8DC"/>
              </a:buClr>
              <a:buSzPts val="1400"/>
              <a:buFont typeface="Calibri"/>
              <a:buAutoNum type="alphaUcPeriod" startAt="2"/>
            </a:pPr>
            <a:r>
              <a:rPr b="1" i="0" lang="en" sz="1400" u="none" cap="none" strike="noStrike">
                <a:solidFill>
                  <a:srgbClr val="6FA8DC"/>
                </a:solidFill>
                <a:latin typeface="Calibri"/>
                <a:ea typeface="Calibri"/>
                <a:cs typeface="Calibri"/>
                <a:sym typeface="Calibri"/>
              </a:rPr>
              <a:t>Bulk Configuration</a:t>
            </a:r>
            <a:endParaRPr b="1" i="0" sz="1400" u="none" cap="none" strike="noStrike">
              <a:solidFill>
                <a:srgbClr val="000000"/>
              </a:solidFill>
              <a:latin typeface="Calibri"/>
              <a:ea typeface="Calibri"/>
              <a:cs typeface="Calibri"/>
              <a:sym typeface="Calibri"/>
            </a:endParaRPr>
          </a:p>
        </p:txBody>
      </p:sp>
      <p:sp>
        <p:nvSpPr>
          <p:cNvPr id="1500" name="Google Shape;1500;p16"/>
          <p:cNvSpPr txBox="1"/>
          <p:nvPr>
            <p:ph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sz="2100"/>
              <a:t>Setup Guide</a:t>
            </a:r>
            <a:r>
              <a:rPr lang="en" sz="2100">
                <a:latin typeface="Calibri"/>
                <a:ea typeface="Calibri"/>
                <a:cs typeface="Calibri"/>
                <a:sym typeface="Calibri"/>
              </a:rPr>
              <a:t> </a:t>
            </a:r>
            <a:r>
              <a:rPr b="0" lang="en" sz="2100">
                <a:latin typeface="Calibri"/>
                <a:ea typeface="Calibri"/>
                <a:cs typeface="Calibri"/>
                <a:sym typeface="Calibri"/>
              </a:rPr>
              <a:t>&lt;</a:t>
            </a:r>
            <a:r>
              <a:rPr lang="en">
                <a:solidFill>
                  <a:schemeClr val="dk1"/>
                </a:solidFill>
              </a:rPr>
              <a:t>Assign </a:t>
            </a:r>
            <a:r>
              <a:rPr lang="en">
                <a:solidFill>
                  <a:srgbClr val="404040"/>
                </a:solidFill>
                <a:highlight>
                  <a:srgbClr val="FFFFFF"/>
                </a:highlight>
              </a:rPr>
              <a:t>CPaaS Addon License to Users</a:t>
            </a:r>
            <a:r>
              <a:rPr b="0" lang="en" sz="2100">
                <a:latin typeface="Calibri"/>
                <a:ea typeface="Calibri"/>
                <a:cs typeface="Calibri"/>
                <a:sym typeface="Calibri"/>
              </a:rPr>
              <a:t>&gt;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p17"/>
          <p:cNvSpPr txBox="1"/>
          <p:nvPr/>
        </p:nvSpPr>
        <p:spPr>
          <a:xfrm>
            <a:off x="137160" y="740664"/>
            <a:ext cx="4357200" cy="4002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15000"/>
              </a:lnSpc>
              <a:spcBef>
                <a:spcPts val="0"/>
              </a:spcBef>
              <a:spcAft>
                <a:spcPts val="0"/>
              </a:spcAft>
              <a:buClr>
                <a:srgbClr val="6FA8DC"/>
              </a:buClr>
              <a:buSzPts val="1400"/>
              <a:buFont typeface="Calibri"/>
              <a:buAutoNum type="alphaUcPeriod" startAt="2"/>
            </a:pPr>
            <a:r>
              <a:rPr b="1" i="0" lang="en" sz="1400" u="none" cap="none" strike="noStrike">
                <a:solidFill>
                  <a:srgbClr val="6FA8DC"/>
                </a:solidFill>
                <a:latin typeface="Calibri"/>
                <a:ea typeface="Calibri"/>
                <a:cs typeface="Calibri"/>
                <a:sym typeface="Calibri"/>
              </a:rPr>
              <a:t>Bulk Configuration</a:t>
            </a:r>
            <a:endParaRPr b="1" i="0" sz="1400" u="none" cap="none" strike="noStrike">
              <a:solidFill>
                <a:srgbClr val="000000"/>
              </a:solidFill>
              <a:latin typeface="Calibri"/>
              <a:ea typeface="Calibri"/>
              <a:cs typeface="Calibri"/>
              <a:sym typeface="Calibri"/>
            </a:endParaRPr>
          </a:p>
        </p:txBody>
      </p:sp>
      <p:sp>
        <p:nvSpPr>
          <p:cNvPr id="1507" name="Google Shape;1507;p17"/>
          <p:cNvSpPr txBox="1"/>
          <p:nvPr>
            <p:ph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b="1" lang="en" sz="2100"/>
              <a:t>Setup Guide</a:t>
            </a:r>
            <a:r>
              <a:rPr lang="en" sz="2100">
                <a:latin typeface="Calibri"/>
                <a:ea typeface="Calibri"/>
                <a:cs typeface="Calibri"/>
                <a:sym typeface="Calibri"/>
              </a:rPr>
              <a:t> </a:t>
            </a:r>
            <a:r>
              <a:rPr b="0" lang="en" sz="2100">
                <a:latin typeface="Calibri"/>
                <a:ea typeface="Calibri"/>
                <a:cs typeface="Calibri"/>
                <a:sym typeface="Calibri"/>
              </a:rPr>
              <a:t>&lt;Assign </a:t>
            </a:r>
            <a:r>
              <a:rPr lang="en">
                <a:solidFill>
                  <a:srgbClr val="404040"/>
                </a:solidFill>
                <a:highlight>
                  <a:srgbClr val="FFFFFF"/>
                </a:highlight>
              </a:rPr>
              <a:t>CPaaS Addon License to Users</a:t>
            </a:r>
            <a:r>
              <a:rPr b="0" lang="en" sz="2100">
                <a:latin typeface="Calibri"/>
                <a:ea typeface="Calibri"/>
                <a:cs typeface="Calibri"/>
                <a:sym typeface="Calibri"/>
              </a:rPr>
              <a:t>&gt;</a:t>
            </a:r>
            <a:endParaRPr b="0" i="0" sz="2100" u="none" cap="none" strike="noStrike">
              <a:solidFill>
                <a:schemeClr val="dk1"/>
              </a:solidFill>
              <a:latin typeface="Calibri"/>
              <a:ea typeface="Calibri"/>
              <a:cs typeface="Calibri"/>
              <a:sym typeface="Calibri"/>
            </a:endParaRPr>
          </a:p>
        </p:txBody>
      </p:sp>
      <p:sp>
        <p:nvSpPr>
          <p:cNvPr id="1508" name="Google Shape;1508;p17"/>
          <p:cNvSpPr txBox="1"/>
          <p:nvPr/>
        </p:nvSpPr>
        <p:spPr>
          <a:xfrm>
            <a:off x="339450" y="1140875"/>
            <a:ext cx="8577600" cy="615000"/>
          </a:xfrm>
          <a:prstGeom prst="rect">
            <a:avLst/>
          </a:prstGeom>
          <a:noFill/>
          <a:ln>
            <a:noFill/>
          </a:ln>
        </p:spPr>
        <p:txBody>
          <a:bodyPr anchorCtr="0" anchor="t" bIns="91425" lIns="91425" spcFirstLastPara="1" rIns="91425" wrap="square" tIns="91425">
            <a:spAutoFit/>
          </a:bodyPr>
          <a:lstStyle/>
          <a:p>
            <a:pPr indent="-209550" lvl="0" marL="342900" marR="0" rtl="0" algn="just">
              <a:lnSpc>
                <a:spcPct val="115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Once you completed this step, you will see a list of assigned extensions and numbers on the </a:t>
            </a:r>
            <a:r>
              <a:rPr b="1" i="0" lang="en" sz="1300" u="none" cap="none" strike="noStrike">
                <a:solidFill>
                  <a:schemeClr val="dk1"/>
                </a:solidFill>
                <a:latin typeface="Calibri"/>
                <a:ea typeface="Calibri"/>
                <a:cs typeface="Calibri"/>
                <a:sym typeface="Calibri"/>
              </a:rPr>
              <a:t>Microsoft Teams</a:t>
            </a:r>
            <a:r>
              <a:rPr b="0" i="0" lang="en" sz="1300" u="none" cap="none" strike="noStrike">
                <a:solidFill>
                  <a:schemeClr val="dk1"/>
                </a:solidFill>
                <a:latin typeface="Calibri"/>
                <a:ea typeface="Calibri"/>
                <a:cs typeface="Calibri"/>
                <a:sym typeface="Calibri"/>
              </a:rPr>
              <a:t> tab.</a:t>
            </a:r>
            <a:endParaRPr b="0" i="0" sz="1300" u="none" cap="none" strike="noStrike">
              <a:solidFill>
                <a:schemeClr val="dk1"/>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p:txBody>
      </p:sp>
      <p:pic>
        <p:nvPicPr>
          <p:cNvPr id="1509" name="Google Shape;1509;p17"/>
          <p:cNvPicPr preferRelativeResize="0"/>
          <p:nvPr/>
        </p:nvPicPr>
        <p:blipFill>
          <a:blip r:embed="rId4">
            <a:alphaModFix/>
          </a:blip>
          <a:stretch>
            <a:fillRect/>
          </a:stretch>
        </p:blipFill>
        <p:spPr>
          <a:xfrm>
            <a:off x="684300" y="1691350"/>
            <a:ext cx="7775401" cy="3082825"/>
          </a:xfrm>
          <a:prstGeom prst="rect">
            <a:avLst/>
          </a:prstGeom>
          <a:noFill/>
          <a:ln cap="flat" cmpd="sng" w="9525">
            <a:solidFill>
              <a:srgbClr val="44546A"/>
            </a:solidFill>
            <a:prstDash val="solid"/>
            <a:round/>
            <a:headEnd len="sm" w="sm" type="none"/>
            <a:tailEnd len="sm" w="sm" type="none"/>
          </a:ln>
        </p:spPr>
      </p:pic>
      <p:sp>
        <p:nvSpPr>
          <p:cNvPr id="1510" name="Google Shape;1510;p17"/>
          <p:cNvSpPr/>
          <p:nvPr/>
        </p:nvSpPr>
        <p:spPr>
          <a:xfrm>
            <a:off x="1023175" y="1972600"/>
            <a:ext cx="1447200" cy="30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1" name="Google Shape;1511;p17"/>
          <p:cNvSpPr/>
          <p:nvPr/>
        </p:nvSpPr>
        <p:spPr>
          <a:xfrm>
            <a:off x="1023175" y="4212500"/>
            <a:ext cx="1447200" cy="17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12" name="Google Shape;1512;p17"/>
          <p:cNvPicPr preferRelativeResize="0"/>
          <p:nvPr/>
        </p:nvPicPr>
        <p:blipFill>
          <a:blip r:embed="rId5">
            <a:alphaModFix/>
          </a:blip>
          <a:stretch>
            <a:fillRect/>
          </a:stretch>
        </p:blipFill>
        <p:spPr>
          <a:xfrm>
            <a:off x="684300" y="1691350"/>
            <a:ext cx="276600" cy="3082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17" name="Shape 1517"/>
        <p:cNvGrpSpPr/>
        <p:nvPr/>
      </p:nvGrpSpPr>
      <p:grpSpPr>
        <a:xfrm>
          <a:off x="0" y="0"/>
          <a:ext cx="0" cy="0"/>
          <a:chOff x="0" y="0"/>
          <a:chExt cx="0" cy="0"/>
        </a:xfrm>
      </p:grpSpPr>
      <p:sp>
        <p:nvSpPr>
          <p:cNvPr id="1518" name="Google Shape;1518;p18"/>
          <p:cNvSpPr txBox="1"/>
          <p:nvPr/>
        </p:nvSpPr>
        <p:spPr>
          <a:xfrm>
            <a:off x="457200" y="868680"/>
            <a:ext cx="8229600" cy="1548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404040"/>
                </a:solidFill>
                <a:latin typeface="Calibri"/>
                <a:ea typeface="Calibri"/>
                <a:cs typeface="Calibri"/>
                <a:sym typeface="Calibri"/>
              </a:rPr>
              <a:t>There are 2 scenarios will happen:</a:t>
            </a:r>
            <a:endParaRPr b="0" i="0" sz="1400" u="none" cap="none" strike="noStrike">
              <a:solidFill>
                <a:srgbClr val="404040"/>
              </a:solidFill>
              <a:latin typeface="Calibri"/>
              <a:ea typeface="Calibri"/>
              <a:cs typeface="Calibri"/>
              <a:sym typeface="Calibri"/>
            </a:endParaRPr>
          </a:p>
          <a:p>
            <a:pPr indent="-317500" lvl="0" marL="457200" marR="0" rtl="0" algn="just">
              <a:lnSpc>
                <a:spcPct val="100000"/>
              </a:lnSpc>
              <a:spcBef>
                <a:spcPts val="0"/>
              </a:spcBef>
              <a:spcAft>
                <a:spcPts val="0"/>
              </a:spcAft>
              <a:buClr>
                <a:srgbClr val="404040"/>
              </a:buClr>
              <a:buSzPts val="1400"/>
              <a:buFont typeface="Calibri"/>
              <a:buAutoNum type="arabicPeriod"/>
            </a:pPr>
            <a:r>
              <a:rPr b="0" i="0" lang="en" sz="1400" u="none" cap="none" strike="noStrike">
                <a:solidFill>
                  <a:srgbClr val="404040"/>
                </a:solidFill>
                <a:latin typeface="Calibri"/>
                <a:ea typeface="Calibri"/>
                <a:cs typeface="Calibri"/>
                <a:sym typeface="Calibri"/>
              </a:rPr>
              <a:t>You have a spare </a:t>
            </a:r>
            <a:r>
              <a:rPr b="1" i="0" lang="en" sz="1400" u="none" cap="none" strike="noStrike">
                <a:solidFill>
                  <a:srgbClr val="404040"/>
                </a:solidFill>
                <a:latin typeface="Calibri"/>
                <a:ea typeface="Calibri"/>
                <a:cs typeface="Calibri"/>
                <a:sym typeface="Calibri"/>
              </a:rPr>
              <a:t>Microsoft License</a:t>
            </a:r>
            <a:endParaRPr b="0" i="0" sz="1400" u="none" cap="none" strike="noStrike">
              <a:solidFill>
                <a:srgbClr val="40404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404040"/>
                </a:solidFill>
                <a:latin typeface="Calibri"/>
                <a:ea typeface="Calibri"/>
                <a:cs typeface="Calibri"/>
                <a:sym typeface="Calibri"/>
              </a:rPr>
              <a:t>⇨ Go to step 6 - Provision CPaaS numbers to your Microsoft</a:t>
            </a:r>
            <a:endParaRPr b="0" i="0" sz="1400" u="none" cap="none" strike="noStrike">
              <a:solidFill>
                <a:srgbClr val="404040"/>
              </a:solidFill>
              <a:latin typeface="Calibri"/>
              <a:ea typeface="Calibri"/>
              <a:cs typeface="Calibri"/>
              <a:sym typeface="Calibri"/>
            </a:endParaRPr>
          </a:p>
          <a:p>
            <a:pPr indent="-317500" lvl="0" marL="457200" marR="0" rtl="0" algn="just">
              <a:lnSpc>
                <a:spcPct val="100000"/>
              </a:lnSpc>
              <a:spcBef>
                <a:spcPts val="0"/>
              </a:spcBef>
              <a:spcAft>
                <a:spcPts val="0"/>
              </a:spcAft>
              <a:buClr>
                <a:srgbClr val="404040"/>
              </a:buClr>
              <a:buSzPts val="1400"/>
              <a:buFont typeface="Calibri"/>
              <a:buAutoNum type="arabicPeriod"/>
            </a:pPr>
            <a:r>
              <a:rPr b="0" i="0" lang="en" sz="1400" u="none" cap="none" strike="noStrike">
                <a:solidFill>
                  <a:srgbClr val="404040"/>
                </a:solidFill>
                <a:latin typeface="Calibri"/>
                <a:ea typeface="Calibri"/>
                <a:cs typeface="Calibri"/>
                <a:sym typeface="Calibri"/>
              </a:rPr>
              <a:t>You don’t have a spare </a:t>
            </a:r>
            <a:r>
              <a:rPr b="1" i="0" lang="en" sz="1400" u="none" cap="none" strike="noStrike">
                <a:solidFill>
                  <a:srgbClr val="404040"/>
                </a:solidFill>
                <a:latin typeface="Calibri"/>
                <a:ea typeface="Calibri"/>
                <a:cs typeface="Calibri"/>
                <a:sym typeface="Calibri"/>
              </a:rPr>
              <a:t>Microsoft License</a:t>
            </a:r>
            <a:endParaRPr b="1" i="0" sz="1400" u="none" cap="none" strike="noStrike">
              <a:solidFill>
                <a:srgbClr val="40404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404040"/>
                </a:solidFill>
                <a:latin typeface="Calibri"/>
                <a:ea typeface="Calibri"/>
                <a:cs typeface="Calibri"/>
                <a:sym typeface="Calibri"/>
              </a:rPr>
              <a:t>⇨ You will see the error message and need to manually activate the Microsoft Team subscription.</a:t>
            </a:r>
            <a:endParaRPr b="1" i="0" sz="1400" u="none" cap="none" strike="noStrike">
              <a:solidFill>
                <a:srgbClr val="404040"/>
              </a:solidFill>
              <a:latin typeface="Calibri"/>
              <a:ea typeface="Calibri"/>
              <a:cs typeface="Calibri"/>
              <a:sym typeface="Calibri"/>
            </a:endParaRPr>
          </a:p>
        </p:txBody>
      </p:sp>
      <p:pic>
        <p:nvPicPr>
          <p:cNvPr id="1519" name="Google Shape;1519;p18"/>
          <p:cNvPicPr preferRelativeResize="0"/>
          <p:nvPr/>
        </p:nvPicPr>
        <p:blipFill rotWithShape="1">
          <a:blip r:embed="rId4">
            <a:alphaModFix/>
          </a:blip>
          <a:srcRect b="0" l="0" r="0" t="0"/>
          <a:stretch/>
        </p:blipFill>
        <p:spPr>
          <a:xfrm>
            <a:off x="152400" y="2628299"/>
            <a:ext cx="8839199" cy="1723993"/>
          </a:xfrm>
          <a:prstGeom prst="rect">
            <a:avLst/>
          </a:prstGeom>
          <a:noFill/>
          <a:ln cap="flat" cmpd="sng" w="9525">
            <a:solidFill>
              <a:srgbClr val="888888"/>
            </a:solidFill>
            <a:prstDash val="solid"/>
            <a:round/>
            <a:headEnd len="sm" w="sm" type="none"/>
            <a:tailEnd len="sm" w="sm" type="none"/>
          </a:ln>
        </p:spPr>
      </p:pic>
      <p:sp>
        <p:nvSpPr>
          <p:cNvPr id="1520" name="Google Shape;1520;p18"/>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&lt;Activate Microsoft Teams subscription&gt;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2"/>
          <p:cNvSpPr txBox="1"/>
          <p:nvPr/>
        </p:nvSpPr>
        <p:spPr>
          <a:xfrm>
            <a:off x="5083172" y="2406000"/>
            <a:ext cx="3161100" cy="274200"/>
          </a:xfrm>
          <a:prstGeom prst="rect">
            <a:avLst/>
          </a:prstGeom>
          <a:noFill/>
          <a:ln>
            <a:noFill/>
          </a:ln>
        </p:spPr>
        <p:txBody>
          <a:bodyPr anchorCtr="0" anchor="t" bIns="0" lIns="0" spcFirstLastPara="1" rIns="0" wrap="square" tIns="12375">
            <a:spAutoFit/>
          </a:bodyPr>
          <a:lstStyle/>
          <a:p>
            <a:pPr indent="0" lvl="0" marL="342900" marR="0" rtl="0" algn="l">
              <a:lnSpc>
                <a:spcPct val="200000"/>
              </a:lnSpc>
              <a:spcBef>
                <a:spcPts val="0"/>
              </a:spcBef>
              <a:spcAft>
                <a:spcPts val="0"/>
              </a:spcAft>
              <a:buClr>
                <a:srgbClr val="000000"/>
              </a:buClr>
              <a:buSzPts val="1700"/>
              <a:buFont typeface="Arial"/>
              <a:buNone/>
            </a:pPr>
            <a:r>
              <a:t/>
            </a:r>
            <a:endParaRPr b="0" i="0" sz="1700" u="none" cap="none" strike="noStrike">
              <a:solidFill>
                <a:srgbClr val="FFFFFF"/>
              </a:solidFill>
              <a:latin typeface="Calibri"/>
              <a:ea typeface="Calibri"/>
              <a:cs typeface="Calibri"/>
              <a:sym typeface="Calibri"/>
            </a:endParaRPr>
          </a:p>
        </p:txBody>
      </p:sp>
      <p:sp>
        <p:nvSpPr>
          <p:cNvPr id="1246" name="Google Shape;1246;p2"/>
          <p:cNvSpPr txBox="1"/>
          <p:nvPr/>
        </p:nvSpPr>
        <p:spPr>
          <a:xfrm>
            <a:off x="4935600" y="1719600"/>
            <a:ext cx="3815100" cy="431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200000"/>
              </a:lnSpc>
              <a:spcBef>
                <a:spcPts val="0"/>
              </a:spcBef>
              <a:spcAft>
                <a:spcPts val="0"/>
              </a:spcAft>
              <a:buClr>
                <a:srgbClr val="FFFFFF"/>
              </a:buClr>
              <a:buSzPts val="1600"/>
              <a:buFont typeface="Calibri"/>
              <a:buChar char="●"/>
            </a:pPr>
            <a:r>
              <a:t/>
            </a:r>
            <a:endParaRPr b="0" i="0" sz="1600" u="none" cap="none" strike="noStrike">
              <a:solidFill>
                <a:srgbClr val="FFFFFF"/>
              </a:solidFill>
              <a:latin typeface="Calibri"/>
              <a:ea typeface="Calibri"/>
              <a:cs typeface="Calibri"/>
              <a:sym typeface="Calibri"/>
            </a:endParaRPr>
          </a:p>
        </p:txBody>
      </p:sp>
      <p:sp>
        <p:nvSpPr>
          <p:cNvPr id="1247" name="Google Shape;1247;p2"/>
          <p:cNvSpPr txBox="1"/>
          <p:nvPr/>
        </p:nvSpPr>
        <p:spPr>
          <a:xfrm>
            <a:off x="5083166" y="1313725"/>
            <a:ext cx="3161100" cy="2259900"/>
          </a:xfrm>
          <a:prstGeom prst="rect">
            <a:avLst/>
          </a:prstGeom>
          <a:noFill/>
          <a:ln>
            <a:noFill/>
          </a:ln>
        </p:spPr>
        <p:txBody>
          <a:bodyPr anchorCtr="0" anchor="t" bIns="0" lIns="0" spcFirstLastPara="1" rIns="0" wrap="square" tIns="12375">
            <a:spAutoFit/>
          </a:bodyPr>
          <a:lstStyle/>
          <a:p>
            <a:pPr indent="-266700" lvl="0" marL="342900" marR="0" rtl="0" algn="l">
              <a:lnSpc>
                <a:spcPct val="200000"/>
              </a:lnSpc>
              <a:spcBef>
                <a:spcPts val="0"/>
              </a:spcBef>
              <a:spcAft>
                <a:spcPts val="0"/>
              </a:spcAft>
              <a:buClr>
                <a:schemeClr val="lt1"/>
              </a:buClr>
              <a:buSzPts val="1600"/>
              <a:buFont typeface="Calibri"/>
              <a:buChar char="●"/>
            </a:pPr>
            <a:r>
              <a:rPr b="0" i="0" lang="en" sz="1600" u="none" cap="none" strike="noStrike">
                <a:solidFill>
                  <a:schemeClr val="lt1"/>
                </a:solidFill>
                <a:latin typeface="Calibri"/>
                <a:ea typeface="Calibri"/>
                <a:cs typeface="Calibri"/>
                <a:sym typeface="Calibri"/>
              </a:rPr>
              <a:t>Prerequisites</a:t>
            </a:r>
            <a:endParaRPr b="0" i="0" sz="1600" u="none" cap="none" strike="noStrike">
              <a:solidFill>
                <a:schemeClr val="lt1"/>
              </a:solidFill>
              <a:latin typeface="Calibri"/>
              <a:ea typeface="Calibri"/>
              <a:cs typeface="Calibri"/>
              <a:sym typeface="Calibri"/>
            </a:endParaRPr>
          </a:p>
          <a:p>
            <a:pPr indent="-266700" lvl="0" marL="342900" marR="0" rtl="0" algn="l">
              <a:lnSpc>
                <a:spcPct val="200000"/>
              </a:lnSpc>
              <a:spcBef>
                <a:spcPts val="0"/>
              </a:spcBef>
              <a:spcAft>
                <a:spcPts val="0"/>
              </a:spcAft>
              <a:buClr>
                <a:srgbClr val="FFFFFF"/>
              </a:buClr>
              <a:buSzPts val="1600"/>
              <a:buFont typeface="Calibri"/>
              <a:buChar char="●"/>
            </a:pPr>
            <a:r>
              <a:rPr b="0" i="0" lang="en" sz="1600" u="none" cap="none" strike="noStrike">
                <a:solidFill>
                  <a:srgbClr val="FFFFFF"/>
                </a:solidFill>
                <a:latin typeface="Calibri"/>
                <a:ea typeface="Calibri"/>
                <a:cs typeface="Calibri"/>
                <a:sym typeface="Calibri"/>
              </a:rPr>
              <a:t>Comparison of Integration Types</a:t>
            </a:r>
            <a:endParaRPr b="0" i="0" sz="1600" u="none" cap="none" strike="noStrike">
              <a:solidFill>
                <a:srgbClr val="FFFFFF"/>
              </a:solidFill>
              <a:latin typeface="Calibri"/>
              <a:ea typeface="Calibri"/>
              <a:cs typeface="Calibri"/>
              <a:sym typeface="Calibri"/>
            </a:endParaRPr>
          </a:p>
          <a:p>
            <a:pPr indent="-266700" lvl="0" marL="342900" marR="0" rtl="0" algn="l">
              <a:lnSpc>
                <a:spcPct val="200000"/>
              </a:lnSpc>
              <a:spcBef>
                <a:spcPts val="0"/>
              </a:spcBef>
              <a:spcAft>
                <a:spcPts val="0"/>
              </a:spcAft>
              <a:buClr>
                <a:schemeClr val="lt1"/>
              </a:buClr>
              <a:buSzPts val="1600"/>
              <a:buFont typeface="Calibri"/>
              <a:buChar char="●"/>
            </a:pPr>
            <a:r>
              <a:rPr b="0" i="0" lang="en" sz="1600" u="none" cap="none" strike="noStrike">
                <a:solidFill>
                  <a:schemeClr val="lt1"/>
                </a:solidFill>
                <a:latin typeface="Calibri"/>
                <a:ea typeface="Calibri"/>
                <a:cs typeface="Calibri"/>
                <a:sym typeface="Calibri"/>
              </a:rPr>
              <a:t>Setup Guide</a:t>
            </a:r>
            <a:endParaRPr b="0" i="0" sz="1600" u="none" cap="none" strike="noStrike">
              <a:solidFill>
                <a:schemeClr val="lt1"/>
              </a:solidFill>
              <a:latin typeface="Calibri"/>
              <a:ea typeface="Calibri"/>
              <a:cs typeface="Calibri"/>
              <a:sym typeface="Calibri"/>
            </a:endParaRPr>
          </a:p>
          <a:p>
            <a:pPr indent="-273050" lvl="0" marL="342900" marR="0" rtl="0" algn="l">
              <a:lnSpc>
                <a:spcPct val="200000"/>
              </a:lnSpc>
              <a:spcBef>
                <a:spcPts val="0"/>
              </a:spcBef>
              <a:spcAft>
                <a:spcPts val="0"/>
              </a:spcAft>
              <a:buClr>
                <a:schemeClr val="lt1"/>
              </a:buClr>
              <a:buSzPts val="1700"/>
              <a:buFont typeface="Calibri"/>
              <a:buChar char="●"/>
            </a:pPr>
            <a:r>
              <a:rPr b="0" i="0" lang="en" sz="1700" u="none" cap="none" strike="noStrike">
                <a:solidFill>
                  <a:schemeClr val="lt1"/>
                </a:solidFill>
                <a:latin typeface="Calibri"/>
                <a:ea typeface="Calibri"/>
                <a:cs typeface="Calibri"/>
                <a:sym typeface="Calibri"/>
              </a:rPr>
              <a:t>MS Teams Features</a:t>
            </a:r>
            <a:endParaRPr b="0" i="0" sz="1700" u="none" cap="none" strike="noStrike">
              <a:solidFill>
                <a:schemeClr val="lt1"/>
              </a:solidFill>
              <a:latin typeface="Calibri"/>
              <a:ea typeface="Calibri"/>
              <a:cs typeface="Calibri"/>
              <a:sym typeface="Calibri"/>
            </a:endParaRPr>
          </a:p>
          <a:p>
            <a:pPr indent="0" lvl="0" marL="342900" marR="0" rtl="0" algn="l">
              <a:lnSpc>
                <a:spcPct val="2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248" name="Google Shape;1248;p2"/>
          <p:cNvSpPr txBox="1"/>
          <p:nvPr/>
        </p:nvSpPr>
        <p:spPr>
          <a:xfrm>
            <a:off x="4733728" y="1111200"/>
            <a:ext cx="3161100" cy="274200"/>
          </a:xfrm>
          <a:prstGeom prst="rect">
            <a:avLst/>
          </a:prstGeom>
          <a:noFill/>
          <a:ln>
            <a:noFill/>
          </a:ln>
        </p:spPr>
        <p:txBody>
          <a:bodyPr anchorCtr="0" anchor="t" bIns="0" lIns="0" spcFirstLastPara="1" rIns="0" wrap="square" tIns="1237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9"/>
          <p:cNvSpPr txBox="1"/>
          <p:nvPr>
            <p:ph idx="4294967295" type="body"/>
          </p:nvPr>
        </p:nvSpPr>
        <p:spPr>
          <a:xfrm>
            <a:off x="3763325" y="876200"/>
            <a:ext cx="5535600" cy="3811800"/>
          </a:xfrm>
          <a:prstGeom prst="rect">
            <a:avLst/>
          </a:prstGeom>
          <a:noFill/>
          <a:ln>
            <a:noFill/>
          </a:ln>
        </p:spPr>
        <p:txBody>
          <a:bodyPr anchorCtr="0" anchor="t" bIns="91425" lIns="91425" spcFirstLastPara="1" rIns="91425" wrap="square" tIns="91425">
            <a:noAutofit/>
          </a:bodyPr>
          <a:lstStyle/>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E1 - STANDARDPACK</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E3 - ENTERPRISEPACK</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E5 - ENTERPRISEPREMIUM</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Microsoft E3 - SPE_E3</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Microsoft E5 - SPE_E5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Microsoft F1 - SPE_F1</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F3 - DESKLESSPACK</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O365_BUSINESS_PREMIUM</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Microsoft 365 A1 - M365EDU_A1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Microsoft 365 A3 for faculty - M365EDU_A3_FACULTY</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Microsoft 365 A3 for students - M365EDU_A3_STUDENT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Microsoft 365 A5 for faculty - M365EDU_A5_FACULTY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Microsoft 365 A5 for students - M365EDU_A5_STUDENT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A5 for faculty - ENTERPRISEPREMIUM_FACULTY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A5 for students - ENTERPRISEPREMIUM_STUDENT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Education E1 for Faculty - STANDARDPACK_FACULTY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Education E3 for Faculty - ENTERPRISEPACK_EDULRG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(Plan G1) for Government - STANDARDPACK_GOV  </a:t>
            </a:r>
            <a:endParaRPr sz="1400">
              <a:solidFill>
                <a:srgbClr val="0F0F0F"/>
              </a:solidFill>
              <a:latin typeface="Calibri"/>
              <a:ea typeface="Calibri"/>
              <a:cs typeface="Calibri"/>
              <a:sym typeface="Calibri"/>
            </a:endParaRPr>
          </a:p>
          <a:p>
            <a:pPr indent="-317500" lvl="0" marL="457200" rtl="0" algn="l">
              <a:lnSpc>
                <a:spcPct val="90000"/>
              </a:lnSpc>
              <a:spcBef>
                <a:spcPts val="0"/>
              </a:spcBef>
              <a:spcAft>
                <a:spcPts val="0"/>
              </a:spcAft>
              <a:buClr>
                <a:srgbClr val="0F0F0F"/>
              </a:buClr>
              <a:buSzPts val="1400"/>
              <a:buFont typeface="Calibri"/>
              <a:buChar char="●"/>
            </a:pPr>
            <a:r>
              <a:rPr lang="en" sz="1400">
                <a:solidFill>
                  <a:srgbClr val="0F0F0F"/>
                </a:solidFill>
                <a:latin typeface="Calibri"/>
                <a:ea typeface="Calibri"/>
                <a:cs typeface="Calibri"/>
                <a:sym typeface="Calibri"/>
              </a:rPr>
              <a:t>Office 365 (Plan G3) for Government - ENTERPRISEPACK_GOV</a:t>
            </a:r>
            <a:endParaRPr sz="1400">
              <a:solidFill>
                <a:srgbClr val="0F0F0F"/>
              </a:solidFill>
              <a:latin typeface="Calibri"/>
              <a:ea typeface="Calibri"/>
              <a:cs typeface="Calibri"/>
              <a:sym typeface="Calibri"/>
            </a:endParaRPr>
          </a:p>
        </p:txBody>
      </p:sp>
      <p:sp>
        <p:nvSpPr>
          <p:cNvPr id="1527" name="Google Shape;1527;p19"/>
          <p:cNvSpPr txBox="1"/>
          <p:nvPr/>
        </p:nvSpPr>
        <p:spPr>
          <a:xfrm>
            <a:off x="137160" y="1837500"/>
            <a:ext cx="3785700" cy="10758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t/>
            </a:r>
            <a:endParaRPr b="1" i="0" sz="1400" u="none" cap="none" strike="noStrike">
              <a:solidFill>
                <a:srgbClr val="DA0CC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0F0F0F"/>
                </a:solidFill>
                <a:latin typeface="Calibri"/>
                <a:ea typeface="Calibri"/>
                <a:cs typeface="Calibri"/>
                <a:sym typeface="Calibri"/>
              </a:rPr>
              <a:t>If you have a spare license in the below list, you can move to the next step.</a:t>
            </a:r>
            <a:endParaRPr b="0" i="0" sz="1400" u="none" cap="none" strike="noStrike">
              <a:solidFill>
                <a:srgbClr val="0F0F0F"/>
              </a:solidFill>
              <a:latin typeface="Calibri"/>
              <a:ea typeface="Calibri"/>
              <a:cs typeface="Calibri"/>
              <a:sym typeface="Calibri"/>
            </a:endParaRPr>
          </a:p>
        </p:txBody>
      </p:sp>
      <p:sp>
        <p:nvSpPr>
          <p:cNvPr id="1528" name="Google Shape;1528;p19"/>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a:t>
            </a:r>
            <a:r>
              <a:rPr b="0" lang="en" sz="2100">
                <a:solidFill>
                  <a:srgbClr val="404040"/>
                </a:solidFill>
                <a:highlight>
                  <a:srgbClr val="FFFFFF"/>
                </a:highlight>
                <a:latin typeface="Calibri"/>
                <a:ea typeface="Calibri"/>
                <a:cs typeface="Calibri"/>
                <a:sym typeface="Calibri"/>
              </a:rPr>
              <a:t>Activate Microsoft Teams subscription</a:t>
            </a:r>
            <a:r>
              <a:rPr b="0" lang="en" sz="2100">
                <a:latin typeface="Calibri"/>
                <a:ea typeface="Calibri"/>
                <a:cs typeface="Calibri"/>
                <a:sym typeface="Calibri"/>
              </a:rPr>
              <a:t>&gt;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3" name="Shape 1533"/>
        <p:cNvGrpSpPr/>
        <p:nvPr/>
      </p:nvGrpSpPr>
      <p:grpSpPr>
        <a:xfrm>
          <a:off x="0" y="0"/>
          <a:ext cx="0" cy="0"/>
          <a:chOff x="0" y="0"/>
          <a:chExt cx="0" cy="0"/>
        </a:xfrm>
      </p:grpSpPr>
      <p:sp>
        <p:nvSpPr>
          <p:cNvPr id="1534" name="Google Shape;1534;p20"/>
          <p:cNvSpPr txBox="1"/>
          <p:nvPr/>
        </p:nvSpPr>
        <p:spPr>
          <a:xfrm>
            <a:off x="137150" y="759000"/>
            <a:ext cx="3243600" cy="38910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1" i="0" lang="en" sz="1400" u="none" cap="none" strike="noStrike">
                <a:solidFill>
                  <a:srgbClr val="DA0CC0"/>
                </a:solidFill>
                <a:latin typeface="Calibri"/>
                <a:ea typeface="Calibri"/>
                <a:cs typeface="Calibri"/>
                <a:sym typeface="Calibri"/>
              </a:rPr>
              <a:t>Scenario 2:</a:t>
            </a:r>
            <a:endParaRPr b="1" i="0" sz="1400" u="none" cap="none" strike="noStrike">
              <a:solidFill>
                <a:srgbClr val="DA0CC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0F0F0F"/>
                </a:solidFill>
                <a:latin typeface="Calibri"/>
                <a:ea typeface="Calibri"/>
                <a:cs typeface="Calibri"/>
                <a:sym typeface="Calibri"/>
              </a:rPr>
              <a:t>To do it, you have 3 options:</a:t>
            </a:r>
            <a:endParaRPr b="0" i="0" sz="1400" u="none" cap="none" strike="noStrike">
              <a:solidFill>
                <a:srgbClr val="0F0F0F"/>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rPr b="1" i="0" lang="en" sz="1400" u="sng" cap="none" strike="noStrike">
                <a:solidFill>
                  <a:srgbClr val="0F0F0F"/>
                </a:solidFill>
                <a:latin typeface="Calibri"/>
                <a:ea typeface="Calibri"/>
                <a:cs typeface="Calibri"/>
                <a:sym typeface="Calibri"/>
              </a:rPr>
              <a:t>Option 1</a:t>
            </a:r>
            <a:r>
              <a:rPr b="0" i="0" lang="en" sz="1400" u="none" cap="none" strike="noStrike">
                <a:solidFill>
                  <a:srgbClr val="0F0F0F"/>
                </a:solidFill>
                <a:latin typeface="Calibri"/>
                <a:ea typeface="Calibri"/>
                <a:cs typeface="Calibri"/>
                <a:sym typeface="Calibri"/>
              </a:rPr>
              <a:t>: On Microsoft 365 admin center</a:t>
            </a:r>
            <a:endParaRPr b="0" i="0" sz="1400" u="none" cap="none" strike="noStrike">
              <a:solidFill>
                <a:srgbClr val="0F0F0F"/>
              </a:solidFill>
              <a:latin typeface="Calibri"/>
              <a:ea typeface="Calibri"/>
              <a:cs typeface="Calibri"/>
              <a:sym typeface="Calibri"/>
            </a:endParaRPr>
          </a:p>
          <a:p>
            <a:pPr indent="-317500" lvl="0" marL="457200" marR="0" rtl="0" algn="just">
              <a:lnSpc>
                <a:spcPct val="115000"/>
              </a:lnSpc>
              <a:spcBef>
                <a:spcPts val="0"/>
              </a:spcBef>
              <a:spcAft>
                <a:spcPts val="0"/>
              </a:spcAft>
              <a:buClr>
                <a:srgbClr val="0F0F0F"/>
              </a:buClr>
              <a:buSzPts val="1400"/>
              <a:buFont typeface="Calibri"/>
              <a:buAutoNum type="arabicPeriod"/>
            </a:pPr>
            <a:r>
              <a:rPr b="0" i="0" lang="en" sz="1400" u="none" cap="none" strike="noStrike">
                <a:solidFill>
                  <a:srgbClr val="0F0F0F"/>
                </a:solidFill>
                <a:latin typeface="Calibri"/>
                <a:ea typeface="Calibri"/>
                <a:cs typeface="Calibri"/>
                <a:sym typeface="Calibri"/>
              </a:rPr>
              <a:t>Choose </a:t>
            </a:r>
            <a:r>
              <a:rPr b="1" i="0" lang="en" sz="1400" u="none" cap="none" strike="noStrike">
                <a:solidFill>
                  <a:srgbClr val="0F0F0F"/>
                </a:solidFill>
                <a:latin typeface="Calibri"/>
                <a:ea typeface="Calibri"/>
                <a:cs typeface="Calibri"/>
                <a:sym typeface="Calibri"/>
              </a:rPr>
              <a:t>Active User</a:t>
            </a:r>
            <a:r>
              <a:rPr b="0" i="0" lang="en" sz="1400" u="none" cap="none" strike="noStrike">
                <a:solidFill>
                  <a:srgbClr val="0F0F0F"/>
                </a:solidFill>
                <a:latin typeface="Calibri"/>
                <a:ea typeface="Calibri"/>
                <a:cs typeface="Calibri"/>
                <a:sym typeface="Calibri"/>
              </a:rPr>
              <a:t> tab</a:t>
            </a:r>
            <a:endParaRPr b="0" i="0" sz="1400" u="none" cap="none" strike="noStrike">
              <a:solidFill>
                <a:srgbClr val="0F0F0F"/>
              </a:solidFill>
              <a:latin typeface="Calibri"/>
              <a:ea typeface="Calibri"/>
              <a:cs typeface="Calibri"/>
              <a:sym typeface="Calibri"/>
            </a:endParaRPr>
          </a:p>
          <a:p>
            <a:pPr indent="-317500" lvl="0" marL="457200" marR="0" rtl="0" algn="just">
              <a:lnSpc>
                <a:spcPct val="115000"/>
              </a:lnSpc>
              <a:spcBef>
                <a:spcPts val="0"/>
              </a:spcBef>
              <a:spcAft>
                <a:spcPts val="0"/>
              </a:spcAft>
              <a:buClr>
                <a:srgbClr val="0F0F0F"/>
              </a:buClr>
              <a:buSzPts val="1400"/>
              <a:buFont typeface="Calibri"/>
              <a:buAutoNum type="arabicPeriod"/>
            </a:pPr>
            <a:r>
              <a:rPr b="0" i="0" lang="en" sz="1400" u="none" cap="none" strike="noStrike">
                <a:solidFill>
                  <a:srgbClr val="0F0F0F"/>
                </a:solidFill>
                <a:latin typeface="Calibri"/>
                <a:ea typeface="Calibri"/>
                <a:cs typeface="Calibri"/>
                <a:sym typeface="Calibri"/>
              </a:rPr>
              <a:t>Find the </a:t>
            </a:r>
            <a:r>
              <a:rPr b="1" i="0" lang="en" sz="1400" u="none" cap="none" strike="noStrike">
                <a:solidFill>
                  <a:srgbClr val="0F0F0F"/>
                </a:solidFill>
                <a:latin typeface="Calibri"/>
                <a:ea typeface="Calibri"/>
                <a:cs typeface="Calibri"/>
                <a:sym typeface="Calibri"/>
              </a:rPr>
              <a:t>Domain Activation account</a:t>
            </a:r>
            <a:r>
              <a:rPr b="0" i="0" lang="en" sz="1400" u="none" cap="none" strike="noStrike">
                <a:solidFill>
                  <a:srgbClr val="0F0F0F"/>
                </a:solidFill>
                <a:latin typeface="Calibri"/>
                <a:ea typeface="Calibri"/>
                <a:cs typeface="Calibri"/>
                <a:sym typeface="Calibri"/>
              </a:rPr>
              <a:t> </a:t>
            </a:r>
            <a:r>
              <a:rPr b="0" i="1" lang="en" sz="1400" u="none" cap="none" strike="noStrike">
                <a:solidFill>
                  <a:srgbClr val="0F0F0F"/>
                </a:solidFill>
                <a:latin typeface="Calibri"/>
                <a:ea typeface="Calibri"/>
                <a:cs typeface="Calibri"/>
                <a:sym typeface="Calibri"/>
              </a:rPr>
              <a:t>(domain_activation@&lt;teamid&gt;.sbc1.b3networks.com)</a:t>
            </a:r>
            <a:r>
              <a:rPr b="0" i="0" lang="en" sz="1400" u="none" cap="none" strike="noStrike">
                <a:solidFill>
                  <a:srgbClr val="0F0F0F"/>
                </a:solidFill>
                <a:latin typeface="Calibri"/>
                <a:ea typeface="Calibri"/>
                <a:cs typeface="Calibri"/>
                <a:sym typeface="Calibri"/>
              </a:rPr>
              <a:t> that was created in the verification step, choose </a:t>
            </a:r>
            <a:r>
              <a:rPr b="1" i="0" lang="en" sz="1400" u="none" cap="none" strike="noStrike">
                <a:solidFill>
                  <a:srgbClr val="0F0F0F"/>
                </a:solidFill>
                <a:latin typeface="Calibri"/>
                <a:ea typeface="Calibri"/>
                <a:cs typeface="Calibri"/>
                <a:sym typeface="Calibri"/>
              </a:rPr>
              <a:t>Licenses and Apps</a:t>
            </a:r>
            <a:r>
              <a:rPr b="0" i="0" lang="en" sz="1400" u="none" cap="none" strike="noStrike">
                <a:solidFill>
                  <a:srgbClr val="0F0F0F"/>
                </a:solidFill>
                <a:latin typeface="Calibri"/>
                <a:ea typeface="Calibri"/>
                <a:cs typeface="Calibri"/>
                <a:sym typeface="Calibri"/>
              </a:rPr>
              <a:t> tab</a:t>
            </a:r>
            <a:endParaRPr b="0" i="0" sz="1400" u="none" cap="none" strike="noStrike">
              <a:solidFill>
                <a:srgbClr val="0F0F0F"/>
              </a:solidFill>
              <a:latin typeface="Calibri"/>
              <a:ea typeface="Calibri"/>
              <a:cs typeface="Calibri"/>
              <a:sym typeface="Calibri"/>
            </a:endParaRPr>
          </a:p>
          <a:p>
            <a:pPr indent="-317500" lvl="0" marL="457200" marR="0" rtl="0" algn="just">
              <a:lnSpc>
                <a:spcPct val="115000"/>
              </a:lnSpc>
              <a:spcBef>
                <a:spcPts val="0"/>
              </a:spcBef>
              <a:spcAft>
                <a:spcPts val="0"/>
              </a:spcAft>
              <a:buClr>
                <a:srgbClr val="0F0F0F"/>
              </a:buClr>
              <a:buSzPts val="1400"/>
              <a:buFont typeface="Calibri"/>
              <a:buAutoNum type="arabicPeriod"/>
            </a:pPr>
            <a:r>
              <a:rPr b="1" i="0" lang="en" sz="1400" u="none" cap="none" strike="noStrike">
                <a:solidFill>
                  <a:srgbClr val="0F0F0F"/>
                </a:solidFill>
                <a:latin typeface="Calibri"/>
                <a:ea typeface="Calibri"/>
                <a:cs typeface="Calibri"/>
                <a:sym typeface="Calibri"/>
              </a:rPr>
              <a:t>Tick</a:t>
            </a:r>
            <a:r>
              <a:rPr b="0" i="0" lang="en" sz="1400" u="none" cap="none" strike="noStrike">
                <a:solidFill>
                  <a:srgbClr val="0F0F0F"/>
                </a:solidFill>
                <a:latin typeface="Calibri"/>
                <a:ea typeface="Calibri"/>
                <a:cs typeface="Calibri"/>
                <a:sym typeface="Calibri"/>
              </a:rPr>
              <a:t> the license in the list above.</a:t>
            </a:r>
            <a:endParaRPr b="0" i="0" sz="1400" u="none" cap="none" strike="noStrike">
              <a:solidFill>
                <a:srgbClr val="0F0F0F"/>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AutoNum type="arabicPeriod"/>
            </a:pPr>
            <a:r>
              <a:rPr b="1" i="0" lang="en" sz="1400" u="none" cap="none" strike="noStrike">
                <a:solidFill>
                  <a:srgbClr val="000000"/>
                </a:solidFill>
                <a:latin typeface="Calibri"/>
                <a:ea typeface="Calibri"/>
                <a:cs typeface="Calibri"/>
                <a:sym typeface="Calibri"/>
              </a:rPr>
              <a:t>Save changes</a:t>
            </a:r>
            <a:endParaRPr b="1" i="0" sz="1400" u="none" cap="none" strike="noStrike">
              <a:solidFill>
                <a:srgbClr val="000000"/>
              </a:solidFill>
              <a:latin typeface="Calibri"/>
              <a:ea typeface="Calibri"/>
              <a:cs typeface="Calibri"/>
              <a:sym typeface="Calibri"/>
            </a:endParaRPr>
          </a:p>
        </p:txBody>
      </p:sp>
      <p:grpSp>
        <p:nvGrpSpPr>
          <p:cNvPr id="1535" name="Google Shape;1535;p20"/>
          <p:cNvGrpSpPr/>
          <p:nvPr/>
        </p:nvGrpSpPr>
        <p:grpSpPr>
          <a:xfrm>
            <a:off x="3490500" y="1115450"/>
            <a:ext cx="5539350" cy="3178093"/>
            <a:chOff x="3452250" y="861975"/>
            <a:chExt cx="5539350" cy="3178093"/>
          </a:xfrm>
        </p:grpSpPr>
        <p:pic>
          <p:nvPicPr>
            <p:cNvPr id="1536" name="Google Shape;1536;p20"/>
            <p:cNvPicPr preferRelativeResize="0"/>
            <p:nvPr/>
          </p:nvPicPr>
          <p:blipFill rotWithShape="1">
            <a:blip r:embed="rId4">
              <a:alphaModFix/>
            </a:blip>
            <a:srcRect b="0" l="0" r="0" t="0"/>
            <a:stretch/>
          </p:blipFill>
          <p:spPr>
            <a:xfrm>
              <a:off x="3452250" y="861975"/>
              <a:ext cx="5539348" cy="3178093"/>
            </a:xfrm>
            <a:prstGeom prst="rect">
              <a:avLst/>
            </a:prstGeom>
            <a:noFill/>
            <a:ln cap="flat" cmpd="sng" w="9525">
              <a:solidFill>
                <a:srgbClr val="999999"/>
              </a:solidFill>
              <a:prstDash val="solid"/>
              <a:round/>
              <a:headEnd len="sm" w="sm" type="none"/>
              <a:tailEnd len="sm" w="sm" type="none"/>
            </a:ln>
          </p:spPr>
        </p:pic>
        <p:sp>
          <p:nvSpPr>
            <p:cNvPr id="1537" name="Google Shape;1537;p20"/>
            <p:cNvSpPr/>
            <p:nvPr/>
          </p:nvSpPr>
          <p:spPr>
            <a:xfrm>
              <a:off x="6422700" y="3352475"/>
              <a:ext cx="2568900" cy="416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38" name="Google Shape;1538;p20"/>
            <p:cNvPicPr preferRelativeResize="0"/>
            <p:nvPr/>
          </p:nvPicPr>
          <p:blipFill rotWithShape="1">
            <a:blip r:embed="rId5">
              <a:alphaModFix/>
            </a:blip>
            <a:srcRect b="20522" l="52669" r="28550" t="72039"/>
            <a:stretch/>
          </p:blipFill>
          <p:spPr>
            <a:xfrm>
              <a:off x="6465825" y="3414875"/>
              <a:ext cx="1281700" cy="291300"/>
            </a:xfrm>
            <a:prstGeom prst="rect">
              <a:avLst/>
            </a:prstGeom>
            <a:noFill/>
            <a:ln>
              <a:noFill/>
            </a:ln>
          </p:spPr>
        </p:pic>
        <p:sp>
          <p:nvSpPr>
            <p:cNvPr id="1539" name="Google Shape;1539;p20"/>
            <p:cNvSpPr txBox="1"/>
            <p:nvPr/>
          </p:nvSpPr>
          <p:spPr>
            <a:xfrm>
              <a:off x="7692650" y="3391175"/>
              <a:ext cx="1224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FF0000"/>
                  </a:solidFill>
                  <a:latin typeface="Calibri"/>
                  <a:ea typeface="Calibri"/>
                  <a:cs typeface="Calibri"/>
                  <a:sym typeface="Calibri"/>
                </a:rPr>
                <a:t>Tick to select</a:t>
              </a:r>
              <a:endParaRPr b="0" i="0" sz="1000" u="none" cap="none" strike="noStrike">
                <a:solidFill>
                  <a:srgbClr val="FF0000"/>
                </a:solidFill>
                <a:latin typeface="Calibri"/>
                <a:ea typeface="Calibri"/>
                <a:cs typeface="Calibri"/>
                <a:sym typeface="Calibri"/>
              </a:endParaRPr>
            </a:p>
          </p:txBody>
        </p:sp>
      </p:grpSp>
      <p:sp>
        <p:nvSpPr>
          <p:cNvPr id="1540" name="Google Shape;1540;p20"/>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a:t>
            </a:r>
            <a:r>
              <a:rPr b="0" lang="en" sz="2100">
                <a:solidFill>
                  <a:srgbClr val="404040"/>
                </a:solidFill>
                <a:highlight>
                  <a:srgbClr val="FFFFFF"/>
                </a:highlight>
                <a:latin typeface="Calibri"/>
                <a:ea typeface="Calibri"/>
                <a:cs typeface="Calibri"/>
                <a:sym typeface="Calibri"/>
              </a:rPr>
              <a:t>Activate Microsoft Teams subscription</a:t>
            </a:r>
            <a:r>
              <a:rPr b="0" lang="en" sz="2100">
                <a:latin typeface="Calibri"/>
                <a:ea typeface="Calibri"/>
                <a:cs typeface="Calibri"/>
                <a:sym typeface="Calibri"/>
              </a:rPr>
              <a:t>&gt;</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g32b0035670c_0_694"/>
          <p:cNvSpPr txBox="1"/>
          <p:nvPr/>
        </p:nvSpPr>
        <p:spPr>
          <a:xfrm>
            <a:off x="137160" y="857525"/>
            <a:ext cx="3257700" cy="3738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Go back to </a:t>
            </a:r>
            <a:r>
              <a:rPr b="1" i="0" lang="en" sz="1400" u="none" cap="none" strike="noStrike">
                <a:solidFill>
                  <a:srgbClr val="000000"/>
                </a:solidFill>
                <a:latin typeface="Calibri"/>
                <a:ea typeface="Calibri"/>
                <a:cs typeface="Calibri"/>
                <a:sym typeface="Calibri"/>
              </a:rPr>
              <a:t>Microsoft Teams</a:t>
            </a:r>
            <a:r>
              <a:rPr b="0" i="0" lang="en" sz="1400" u="none" cap="none" strike="noStrike">
                <a:solidFill>
                  <a:srgbClr val="000000"/>
                </a:solidFill>
                <a:latin typeface="Calibri"/>
                <a:ea typeface="Calibri"/>
                <a:cs typeface="Calibri"/>
                <a:sym typeface="Calibri"/>
              </a:rPr>
              <a:t> tab on the CPaaS portal.</a:t>
            </a:r>
            <a:endParaRPr b="0" i="0" sz="1400" u="none" cap="none" strike="noStrike">
              <a:solidFill>
                <a:srgbClr val="000000"/>
              </a:solidFill>
              <a:latin typeface="Calibri"/>
              <a:ea typeface="Calibri"/>
              <a:cs typeface="Calibri"/>
              <a:sym typeface="Calibri"/>
            </a:endParaRPr>
          </a:p>
          <a:p>
            <a:pPr indent="-203200" lvl="0" marL="400050" marR="0" rtl="0" algn="l">
              <a:lnSpc>
                <a:spcPct val="100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Click </a:t>
            </a:r>
            <a:r>
              <a:rPr b="1" i="0" lang="en" sz="1400" u="none" cap="none" strike="noStrike">
                <a:solidFill>
                  <a:srgbClr val="000000"/>
                </a:solidFill>
                <a:latin typeface="Calibri"/>
                <a:ea typeface="Calibri"/>
                <a:cs typeface="Calibri"/>
                <a:sym typeface="Calibri"/>
              </a:rPr>
              <a:t>Verify Domain</a:t>
            </a:r>
            <a:endParaRPr b="1" i="1" sz="1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rPr b="1" i="1" lang="en" sz="1400" u="none" cap="none" strike="noStrike">
                <a:solidFill>
                  <a:srgbClr val="000000"/>
                </a:solidFill>
                <a:latin typeface="Calibri"/>
                <a:ea typeface="Calibri"/>
                <a:cs typeface="Calibri"/>
                <a:sym typeface="Calibri"/>
              </a:rPr>
              <a:t>NOTES:</a:t>
            </a:r>
            <a:endParaRPr b="1" i="1" sz="1400" u="none" cap="none" strike="noStrike">
              <a:solidFill>
                <a:srgbClr val="000000"/>
              </a:solidFill>
              <a:latin typeface="Calibri"/>
              <a:ea typeface="Calibri"/>
              <a:cs typeface="Calibri"/>
              <a:sym typeface="Calibri"/>
            </a:endParaRPr>
          </a:p>
          <a:p>
            <a:pPr indent="-285750" lvl="0" marL="457200" marR="0" rtl="0" algn="l">
              <a:lnSpc>
                <a:spcPct val="115000"/>
              </a:lnSpc>
              <a:spcBef>
                <a:spcPts val="0"/>
              </a:spcBef>
              <a:spcAft>
                <a:spcPts val="0"/>
              </a:spcAft>
              <a:buClr>
                <a:srgbClr val="000000"/>
              </a:buClr>
              <a:buSzPts val="900"/>
              <a:buFont typeface="Calibri"/>
              <a:buChar char="●"/>
            </a:pPr>
            <a:r>
              <a:rPr b="0" i="1" lang="en" sz="900" u="none" cap="none" strike="noStrike">
                <a:solidFill>
                  <a:srgbClr val="000000"/>
                </a:solidFill>
                <a:latin typeface="Calibri"/>
                <a:ea typeface="Calibri"/>
                <a:cs typeface="Calibri"/>
                <a:sym typeface="Calibri"/>
              </a:rPr>
              <a:t>Make sure that you have an available</a:t>
            </a:r>
            <a:r>
              <a:rPr b="0" i="1" lang="en" sz="900" u="sng" cap="none" strike="noStrike">
                <a:solidFill>
                  <a:schemeClr val="hlink"/>
                </a:solidFill>
                <a:latin typeface="Calibri"/>
                <a:ea typeface="Calibri"/>
                <a:cs typeface="Calibri"/>
                <a:sym typeface="Calibri"/>
                <a:hlinkClick r:id="rId3"/>
                <a:extLst>
                  <a:ext uri="http://customooxmlschemas.google.com/">
                    <go:slidesCustomData xmlns:go="http://customooxmlschemas.google.com/" textRoundtripDataId="0"/>
                  </a:ext>
                </a:extLst>
              </a:rPr>
              <a:t> mentioned license</a:t>
            </a:r>
            <a:r>
              <a:rPr b="0" i="1" lang="en" sz="900" u="none" cap="none" strike="noStrike">
                <a:solidFill>
                  <a:srgbClr val="000000"/>
                </a:solidFill>
                <a:latin typeface="Calibri"/>
                <a:ea typeface="Calibri"/>
                <a:cs typeface="Calibri"/>
                <a:sym typeface="Calibri"/>
              </a:rPr>
              <a:t> so that the system can use it for domain verification.</a:t>
            </a:r>
            <a:endParaRPr i="1" sz="900">
              <a:latin typeface="Calibri"/>
              <a:ea typeface="Calibri"/>
              <a:cs typeface="Calibri"/>
              <a:sym typeface="Calibri"/>
            </a:endParaRPr>
          </a:p>
          <a:p>
            <a:pPr indent="0" lvl="0" marL="0" marR="0" rtl="0" algn="l">
              <a:lnSpc>
                <a:spcPct val="115000"/>
              </a:lnSpc>
              <a:spcBef>
                <a:spcPts val="0"/>
              </a:spcBef>
              <a:spcAft>
                <a:spcPts val="0"/>
              </a:spcAft>
              <a:buClr>
                <a:srgbClr val="000000"/>
              </a:buClr>
              <a:buSzPts val="900"/>
              <a:buFont typeface="Arial"/>
              <a:buNone/>
            </a:pPr>
            <a:r>
              <a:rPr b="0" i="1" lang="en" sz="900" u="none" cap="none" strike="noStrike">
                <a:solidFill>
                  <a:srgbClr val="000000"/>
                </a:solidFill>
                <a:latin typeface="Calibri"/>
                <a:ea typeface="Calibri"/>
                <a:cs typeface="Calibri"/>
                <a:sym typeface="Calibri"/>
              </a:rPr>
              <a:t>After 24 hours, you can revoke the license if there is a need to reassign to another user by following the steps below:</a:t>
            </a:r>
            <a:endParaRPr b="0"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0" i="1" lang="en" sz="900" u="none" cap="none" strike="noStrike">
                <a:solidFill>
                  <a:srgbClr val="000000"/>
                </a:solidFill>
                <a:latin typeface="Calibri"/>
                <a:ea typeface="Calibri"/>
                <a:cs typeface="Calibri"/>
                <a:sym typeface="Calibri"/>
              </a:rPr>
              <a:t>Log in to your </a:t>
            </a:r>
            <a:r>
              <a:rPr b="1" i="1" lang="en" sz="900" u="none" cap="none" strike="noStrike">
                <a:solidFill>
                  <a:srgbClr val="000000"/>
                </a:solidFill>
                <a:latin typeface="Calibri"/>
                <a:ea typeface="Calibri"/>
                <a:cs typeface="Calibri"/>
                <a:sym typeface="Calibri"/>
              </a:rPr>
              <a:t>Microsoft 365 global admin account</a:t>
            </a:r>
            <a:endParaRPr b="1"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1" i="1" lang="en" sz="900" u="none" cap="none" strike="noStrike">
                <a:solidFill>
                  <a:srgbClr val="000000"/>
                </a:solidFill>
                <a:latin typeface="Calibri"/>
                <a:ea typeface="Calibri"/>
                <a:cs typeface="Calibri"/>
                <a:sym typeface="Calibri"/>
              </a:rPr>
              <a:t>Choose Users - Active users</a:t>
            </a:r>
            <a:endParaRPr b="1"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0" i="1" lang="en" sz="900" u="none" cap="none" strike="noStrike">
                <a:solidFill>
                  <a:srgbClr val="000000"/>
                </a:solidFill>
                <a:latin typeface="Calibri"/>
                <a:ea typeface="Calibri"/>
                <a:cs typeface="Calibri"/>
                <a:sym typeface="Calibri"/>
              </a:rPr>
              <a:t>Click on the account created by the system - </a:t>
            </a:r>
            <a:r>
              <a:rPr b="1" i="1" lang="en" sz="900" u="none" cap="none" strike="noStrike">
                <a:solidFill>
                  <a:srgbClr val="000000"/>
                </a:solidFill>
                <a:latin typeface="Calibri"/>
                <a:ea typeface="Calibri"/>
                <a:cs typeface="Calibri"/>
                <a:sym typeface="Calibri"/>
              </a:rPr>
              <a:t>Domain Activation</a:t>
            </a:r>
            <a:endParaRPr b="1"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0" i="1" lang="en" sz="900" u="none" cap="none" strike="noStrike">
                <a:solidFill>
                  <a:srgbClr val="000000"/>
                </a:solidFill>
                <a:latin typeface="Calibri"/>
                <a:ea typeface="Calibri"/>
                <a:cs typeface="Calibri"/>
                <a:sym typeface="Calibri"/>
              </a:rPr>
              <a:t>Select </a:t>
            </a:r>
            <a:r>
              <a:rPr b="1" i="1" lang="en" sz="900" u="none" cap="none" strike="noStrike">
                <a:solidFill>
                  <a:srgbClr val="000000"/>
                </a:solidFill>
                <a:latin typeface="Calibri"/>
                <a:ea typeface="Calibri"/>
                <a:cs typeface="Calibri"/>
                <a:sym typeface="Calibri"/>
              </a:rPr>
              <a:t>Licenses and apps</a:t>
            </a:r>
            <a:endParaRPr b="1" i="1" sz="900" u="none" cap="none" strike="noStrike">
              <a:solidFill>
                <a:srgbClr val="000000"/>
              </a:solidFill>
              <a:latin typeface="Calibri"/>
              <a:ea typeface="Calibri"/>
              <a:cs typeface="Calibri"/>
              <a:sym typeface="Calibri"/>
            </a:endParaRPr>
          </a:p>
          <a:p>
            <a:pPr indent="-171450" lvl="0" marL="285750" marR="0" rtl="0" algn="l">
              <a:lnSpc>
                <a:spcPct val="115000"/>
              </a:lnSpc>
              <a:spcBef>
                <a:spcPts val="0"/>
              </a:spcBef>
              <a:spcAft>
                <a:spcPts val="0"/>
              </a:spcAft>
              <a:buClr>
                <a:srgbClr val="000000"/>
              </a:buClr>
              <a:buSzPts val="900"/>
              <a:buFont typeface="Calibri"/>
              <a:buAutoNum type="arabicPeriod"/>
            </a:pPr>
            <a:r>
              <a:rPr b="1" i="1" lang="en" sz="900" u="none" cap="none" strike="noStrike">
                <a:solidFill>
                  <a:srgbClr val="000000"/>
                </a:solidFill>
                <a:latin typeface="Calibri"/>
                <a:ea typeface="Calibri"/>
                <a:cs typeface="Calibri"/>
                <a:sym typeface="Calibri"/>
              </a:rPr>
              <a:t>Revoke</a:t>
            </a:r>
            <a:r>
              <a:rPr b="0" i="1" lang="en" sz="900" u="none" cap="none" strike="noStrike">
                <a:solidFill>
                  <a:srgbClr val="000000"/>
                </a:solidFill>
                <a:latin typeface="Calibri"/>
                <a:ea typeface="Calibri"/>
                <a:cs typeface="Calibri"/>
                <a:sym typeface="Calibri"/>
              </a:rPr>
              <a:t> the license and assign it to other real users.</a:t>
            </a:r>
            <a:endParaRPr b="0" i="1" sz="900" u="none" cap="none" strike="noStrike">
              <a:solidFill>
                <a:srgbClr val="000000"/>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100"/>
              <a:buFont typeface="Arial"/>
              <a:buNone/>
            </a:pPr>
            <a:r>
              <a:t/>
            </a:r>
            <a:endParaRPr b="0" i="1" sz="1100" u="none" cap="none" strike="noStrike">
              <a:solidFill>
                <a:srgbClr val="000000"/>
              </a:solidFill>
              <a:latin typeface="Calibri"/>
              <a:ea typeface="Calibri"/>
              <a:cs typeface="Calibri"/>
              <a:sym typeface="Calibri"/>
            </a:endParaRPr>
          </a:p>
        </p:txBody>
      </p:sp>
      <p:pic>
        <p:nvPicPr>
          <p:cNvPr id="1547" name="Google Shape;1547;g32b0035670c_0_694"/>
          <p:cNvPicPr preferRelativeResize="0"/>
          <p:nvPr/>
        </p:nvPicPr>
        <p:blipFill rotWithShape="1">
          <a:blip r:embed="rId4">
            <a:alphaModFix/>
          </a:blip>
          <a:srcRect b="0" l="0" r="0" t="0"/>
          <a:stretch/>
        </p:blipFill>
        <p:spPr>
          <a:xfrm>
            <a:off x="3634913" y="2632636"/>
            <a:ext cx="3939975" cy="1452650"/>
          </a:xfrm>
          <a:prstGeom prst="rect">
            <a:avLst/>
          </a:prstGeom>
          <a:noFill/>
          <a:ln cap="flat" cmpd="sng" w="9525">
            <a:solidFill>
              <a:srgbClr val="B7B7B7"/>
            </a:solidFill>
            <a:prstDash val="solid"/>
            <a:round/>
            <a:headEnd len="sm" w="sm" type="none"/>
            <a:tailEnd len="sm" w="sm" type="none"/>
          </a:ln>
        </p:spPr>
      </p:pic>
      <p:pic>
        <p:nvPicPr>
          <p:cNvPr id="1548" name="Google Shape;1548;g32b0035670c_0_694"/>
          <p:cNvPicPr preferRelativeResize="0"/>
          <p:nvPr/>
        </p:nvPicPr>
        <p:blipFill rotWithShape="1">
          <a:blip r:embed="rId5">
            <a:alphaModFix/>
          </a:blip>
          <a:srcRect b="0" l="0" r="0" t="0"/>
          <a:stretch/>
        </p:blipFill>
        <p:spPr>
          <a:xfrm>
            <a:off x="7614987" y="2632625"/>
            <a:ext cx="1339075" cy="1121175"/>
          </a:xfrm>
          <a:prstGeom prst="rect">
            <a:avLst/>
          </a:prstGeom>
          <a:noFill/>
          <a:ln cap="flat" cmpd="sng" w="9525">
            <a:solidFill>
              <a:srgbClr val="B7B7B7"/>
            </a:solidFill>
            <a:prstDash val="solid"/>
            <a:round/>
            <a:headEnd len="sm" w="sm" type="none"/>
            <a:tailEnd len="sm" w="sm" type="none"/>
          </a:ln>
        </p:spPr>
      </p:pic>
      <p:sp>
        <p:nvSpPr>
          <p:cNvPr id="1549" name="Google Shape;1549;g32b0035670c_0_694"/>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lang="en" sz="2100">
                <a:latin typeface="Calibri"/>
                <a:ea typeface="Calibri"/>
                <a:cs typeface="Calibri"/>
                <a:sym typeface="Calibri"/>
              </a:rPr>
              <a:t>Setup Guide </a:t>
            </a:r>
            <a:r>
              <a:rPr b="0" lang="en" sz="2100">
                <a:latin typeface="Calibri"/>
                <a:ea typeface="Calibri"/>
                <a:cs typeface="Calibri"/>
                <a:sym typeface="Calibri"/>
              </a:rPr>
              <a:t>&lt;Verify SBC/FQDN Domain&gt;</a:t>
            </a:r>
            <a:endParaRPr b="0" i="0" sz="2100" u="none" cap="none" strike="noStrike">
              <a:solidFill>
                <a:schemeClr val="dk1"/>
              </a:solidFill>
              <a:latin typeface="Calibri"/>
              <a:ea typeface="Calibri"/>
              <a:cs typeface="Calibri"/>
              <a:sym typeface="Calibri"/>
            </a:endParaRPr>
          </a:p>
        </p:txBody>
      </p:sp>
      <p:pic>
        <p:nvPicPr>
          <p:cNvPr id="1550" name="Google Shape;1550;g32b0035670c_0_694"/>
          <p:cNvPicPr preferRelativeResize="0"/>
          <p:nvPr/>
        </p:nvPicPr>
        <p:blipFill rotWithShape="1">
          <a:blip r:embed="rId6">
            <a:alphaModFix/>
          </a:blip>
          <a:srcRect b="10960" l="22420" r="0" t="-71"/>
          <a:stretch/>
        </p:blipFill>
        <p:spPr>
          <a:xfrm>
            <a:off x="4827553" y="1058225"/>
            <a:ext cx="4126500" cy="1452650"/>
          </a:xfrm>
          <a:prstGeom prst="rect">
            <a:avLst/>
          </a:prstGeom>
          <a:noFill/>
          <a:ln>
            <a:noFill/>
          </a:ln>
        </p:spPr>
      </p:pic>
      <p:pic>
        <p:nvPicPr>
          <p:cNvPr id="1551" name="Google Shape;1551;g32b0035670c_0_694"/>
          <p:cNvPicPr preferRelativeResize="0"/>
          <p:nvPr/>
        </p:nvPicPr>
        <p:blipFill rotWithShape="1">
          <a:blip r:embed="rId7">
            <a:alphaModFix/>
          </a:blip>
          <a:srcRect b="5722" l="0" r="0" t="0"/>
          <a:stretch/>
        </p:blipFill>
        <p:spPr>
          <a:xfrm>
            <a:off x="3724900" y="1058225"/>
            <a:ext cx="1178750" cy="1456650"/>
          </a:xfrm>
          <a:prstGeom prst="rect">
            <a:avLst/>
          </a:prstGeom>
          <a:noFill/>
          <a:ln>
            <a:noFill/>
          </a:ln>
        </p:spPr>
      </p:pic>
      <p:sp>
        <p:nvSpPr>
          <p:cNvPr id="1552" name="Google Shape;1552;g32b0035670c_0_694"/>
          <p:cNvSpPr/>
          <p:nvPr/>
        </p:nvSpPr>
        <p:spPr>
          <a:xfrm>
            <a:off x="3917650" y="2325325"/>
            <a:ext cx="954300" cy="151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g32b0035670c_0_694"/>
          <p:cNvSpPr/>
          <p:nvPr/>
        </p:nvSpPr>
        <p:spPr>
          <a:xfrm>
            <a:off x="3917650" y="1206900"/>
            <a:ext cx="947700" cy="202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g32b0035670c_0_694"/>
          <p:cNvSpPr/>
          <p:nvPr/>
        </p:nvSpPr>
        <p:spPr>
          <a:xfrm>
            <a:off x="3743875" y="1851400"/>
            <a:ext cx="137400" cy="142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g32b0035670c_0_694"/>
          <p:cNvSpPr/>
          <p:nvPr/>
        </p:nvSpPr>
        <p:spPr>
          <a:xfrm>
            <a:off x="3933825" y="1323975"/>
            <a:ext cx="895500" cy="152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556" name="Google Shape;1556;g32b0035670c_0_694"/>
          <p:cNvSpPr/>
          <p:nvPr/>
        </p:nvSpPr>
        <p:spPr>
          <a:xfrm>
            <a:off x="3924300" y="2338400"/>
            <a:ext cx="914400" cy="81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1557" name="Google Shape;1557;g32b0035670c_0_694"/>
          <p:cNvGrpSpPr/>
          <p:nvPr/>
        </p:nvGrpSpPr>
        <p:grpSpPr>
          <a:xfrm>
            <a:off x="3724900" y="1055250"/>
            <a:ext cx="5229000" cy="1456800"/>
            <a:chOff x="3724900" y="1055250"/>
            <a:chExt cx="5229000" cy="1456800"/>
          </a:xfrm>
        </p:grpSpPr>
        <p:sp>
          <p:nvSpPr>
            <p:cNvPr id="1558" name="Google Shape;1558;g32b0035670c_0_694"/>
            <p:cNvSpPr/>
            <p:nvPr/>
          </p:nvSpPr>
          <p:spPr>
            <a:xfrm>
              <a:off x="3724900" y="1055250"/>
              <a:ext cx="5229000" cy="1456800"/>
            </a:xfrm>
            <a:prstGeom prst="rect">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9" name="Google Shape;1559;g32b0035670c_0_694"/>
            <p:cNvPicPr preferRelativeResize="0"/>
            <p:nvPr/>
          </p:nvPicPr>
          <p:blipFill>
            <a:blip r:embed="rId8">
              <a:alphaModFix/>
            </a:blip>
            <a:stretch>
              <a:fillRect/>
            </a:stretch>
          </p:blipFill>
          <p:spPr>
            <a:xfrm>
              <a:off x="3724900" y="1055250"/>
              <a:ext cx="1178750" cy="1456799"/>
            </a:xfrm>
            <a:prstGeom prst="rect">
              <a:avLst/>
            </a:prstGeom>
            <a:noFill/>
            <a:ln cap="flat" cmpd="sng" w="9525">
              <a:solidFill>
                <a:schemeClr val="dk2"/>
              </a:solidFill>
              <a:prstDash val="solid"/>
              <a:round/>
              <a:headEnd len="sm" w="sm" type="none"/>
              <a:tailEnd len="sm" w="sm" type="none"/>
            </a:ln>
          </p:spPr>
        </p:pic>
      </p:grpSp>
      <p:sp>
        <p:nvSpPr>
          <p:cNvPr id="1560" name="Google Shape;1560;g32b0035670c_0_694"/>
          <p:cNvSpPr txBox="1"/>
          <p:nvPr/>
        </p:nvSpPr>
        <p:spPr>
          <a:xfrm>
            <a:off x="4903650" y="4313900"/>
            <a:ext cx="4126500" cy="461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accent1"/>
                </a:solidFill>
                <a:latin typeface="Calibri"/>
                <a:ea typeface="Calibri"/>
                <a:cs typeface="Calibri"/>
                <a:sym typeface="Calibri"/>
              </a:rPr>
              <a:t>Note:</a:t>
            </a:r>
            <a:endParaRPr b="1" sz="900">
              <a:solidFill>
                <a:schemeClr val="accent1"/>
              </a:solidFill>
              <a:latin typeface="Calibri"/>
              <a:ea typeface="Calibri"/>
              <a:cs typeface="Calibri"/>
              <a:sym typeface="Calibri"/>
            </a:endParaRPr>
          </a:p>
          <a:p>
            <a:pPr indent="0" lvl="0" marL="0" rtl="0" algn="l">
              <a:spcBef>
                <a:spcPts val="0"/>
              </a:spcBef>
              <a:spcAft>
                <a:spcPts val="0"/>
              </a:spcAft>
              <a:buNone/>
            </a:pPr>
            <a:r>
              <a:rPr lang="en" sz="900">
                <a:solidFill>
                  <a:schemeClr val="accent1"/>
                </a:solidFill>
                <a:latin typeface="Calibri"/>
                <a:ea typeface="Calibri"/>
                <a:cs typeface="Calibri"/>
                <a:sym typeface="Calibri"/>
              </a:rPr>
              <a:t>Licenses can be revoked if there is a need to reassign them to another user.</a:t>
            </a:r>
            <a:endParaRPr sz="900">
              <a:solidFill>
                <a:schemeClr val="accen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g32b0035670c_0_713"/>
          <p:cNvSpPr txBox="1"/>
          <p:nvPr/>
        </p:nvSpPr>
        <p:spPr>
          <a:xfrm>
            <a:off x="124950" y="1311000"/>
            <a:ext cx="4131600" cy="3181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 sz="1200">
                <a:solidFill>
                  <a:srgbClr val="0096B3"/>
                </a:solidFill>
                <a:latin typeface="Calibri"/>
                <a:ea typeface="Calibri"/>
                <a:cs typeface="Calibri"/>
                <a:sym typeface="Calibri"/>
              </a:rPr>
              <a:t>Step 3: Create a temporary Microsoft user for Domain Activation</a:t>
            </a:r>
            <a:endParaRPr b="1" sz="1200">
              <a:solidFill>
                <a:srgbClr val="0096B3"/>
              </a:solidFill>
              <a:latin typeface="Calibri"/>
              <a:ea typeface="Calibri"/>
              <a:cs typeface="Calibri"/>
              <a:sym typeface="Calibri"/>
            </a:endParaRPr>
          </a:p>
          <a:p>
            <a:pPr indent="-298450" lvl="0" marL="457200" marR="0" rtl="0" algn="l">
              <a:lnSpc>
                <a:spcPct val="115000"/>
              </a:lnSpc>
              <a:spcBef>
                <a:spcPts val="0"/>
              </a:spcBef>
              <a:spcAft>
                <a:spcPts val="0"/>
              </a:spcAft>
              <a:buClr>
                <a:srgbClr val="0F0F0F"/>
              </a:buClr>
              <a:buSzPts val="1100"/>
              <a:buFont typeface="Calibri"/>
              <a:buAutoNum type="arabicPeriod"/>
            </a:pPr>
            <a:r>
              <a:rPr lang="en" sz="1100">
                <a:solidFill>
                  <a:srgbClr val="0F0F0F"/>
                </a:solidFill>
                <a:latin typeface="Calibri"/>
                <a:ea typeface="Calibri"/>
                <a:cs typeface="Calibri"/>
                <a:sym typeface="Calibri"/>
              </a:rPr>
              <a:t>Open your</a:t>
            </a:r>
            <a:r>
              <a:rPr b="1" lang="en" sz="1100">
                <a:solidFill>
                  <a:srgbClr val="0F0F0F"/>
                </a:solidFill>
                <a:latin typeface="Calibri"/>
                <a:ea typeface="Calibri"/>
                <a:cs typeface="Calibri"/>
                <a:sym typeface="Calibri"/>
              </a:rPr>
              <a:t> Microsoft 365 Admin Center</a:t>
            </a:r>
            <a:r>
              <a:rPr lang="en" sz="1100">
                <a:solidFill>
                  <a:srgbClr val="0F0F0F"/>
                </a:solidFill>
                <a:latin typeface="Calibri"/>
                <a:ea typeface="Calibri"/>
                <a:cs typeface="Calibri"/>
                <a:sym typeface="Calibri"/>
              </a:rPr>
              <a:t> &gt; </a:t>
            </a:r>
            <a:r>
              <a:rPr b="1" lang="en" sz="1100">
                <a:solidFill>
                  <a:srgbClr val="0F0F0F"/>
                </a:solidFill>
                <a:latin typeface="Calibri"/>
                <a:ea typeface="Calibri"/>
                <a:cs typeface="Calibri"/>
                <a:sym typeface="Calibri"/>
              </a:rPr>
              <a:t>Show all </a:t>
            </a:r>
            <a:r>
              <a:rPr lang="en" sz="1100">
                <a:solidFill>
                  <a:srgbClr val="0F0F0F"/>
                </a:solidFill>
                <a:latin typeface="Calibri"/>
                <a:ea typeface="Calibri"/>
                <a:cs typeface="Calibri"/>
                <a:sym typeface="Calibri"/>
              </a:rPr>
              <a:t>&gt; Go to Users &gt; Active Users</a:t>
            </a:r>
            <a:endParaRPr sz="1100">
              <a:solidFill>
                <a:srgbClr val="0F0F0F"/>
              </a:solidFill>
              <a:latin typeface="Calibri"/>
              <a:ea typeface="Calibri"/>
              <a:cs typeface="Calibri"/>
              <a:sym typeface="Calibri"/>
            </a:endParaRPr>
          </a:p>
          <a:p>
            <a:pPr indent="-298450" lvl="0" marL="457200" marR="0" rtl="0" algn="l">
              <a:lnSpc>
                <a:spcPct val="115000"/>
              </a:lnSpc>
              <a:spcBef>
                <a:spcPts val="0"/>
              </a:spcBef>
              <a:spcAft>
                <a:spcPts val="0"/>
              </a:spcAft>
              <a:buClr>
                <a:srgbClr val="0F0F0F"/>
              </a:buClr>
              <a:buSzPts val="1100"/>
              <a:buFont typeface="Calibri"/>
              <a:buAutoNum type="arabicPeriod"/>
            </a:pPr>
            <a:r>
              <a:rPr lang="en" sz="1100">
                <a:solidFill>
                  <a:srgbClr val="0F0F0F"/>
                </a:solidFill>
                <a:latin typeface="Calibri"/>
                <a:ea typeface="Calibri"/>
                <a:cs typeface="Calibri"/>
                <a:sym typeface="Calibri"/>
              </a:rPr>
              <a:t>Click </a:t>
            </a:r>
            <a:r>
              <a:rPr b="1" lang="en" sz="1100">
                <a:solidFill>
                  <a:srgbClr val="0F0F0F"/>
                </a:solidFill>
                <a:latin typeface="Calibri"/>
                <a:ea typeface="Calibri"/>
                <a:cs typeface="Calibri"/>
                <a:sym typeface="Calibri"/>
              </a:rPr>
              <a:t>Add a user</a:t>
            </a:r>
            <a:r>
              <a:rPr lang="en" sz="1100">
                <a:solidFill>
                  <a:srgbClr val="0F0F0F"/>
                </a:solidFill>
                <a:latin typeface="Calibri"/>
                <a:ea typeface="Calibri"/>
                <a:cs typeface="Calibri"/>
                <a:sym typeface="Calibri"/>
              </a:rPr>
              <a:t> &gt; fill in the information:</a:t>
            </a:r>
            <a:endParaRPr sz="1100">
              <a:solidFill>
                <a:srgbClr val="0F0F0F"/>
              </a:solidFill>
              <a:latin typeface="Calibri"/>
              <a:ea typeface="Calibri"/>
              <a:cs typeface="Calibri"/>
              <a:sym typeface="Calibri"/>
            </a:endParaRPr>
          </a:p>
          <a:p>
            <a:pPr indent="-298450" lvl="0" marL="914400" marR="0" rtl="0" algn="l">
              <a:lnSpc>
                <a:spcPct val="115000"/>
              </a:lnSpc>
              <a:spcBef>
                <a:spcPts val="0"/>
              </a:spcBef>
              <a:spcAft>
                <a:spcPts val="0"/>
              </a:spcAft>
              <a:buClr>
                <a:srgbClr val="0F0F0F"/>
              </a:buClr>
              <a:buSzPts val="1100"/>
              <a:buFont typeface="Calibri"/>
              <a:buChar char="●"/>
            </a:pPr>
            <a:r>
              <a:rPr b="1" lang="en" sz="1100">
                <a:solidFill>
                  <a:srgbClr val="0F0F0F"/>
                </a:solidFill>
                <a:latin typeface="Calibri"/>
                <a:ea typeface="Calibri"/>
                <a:cs typeface="Calibri"/>
                <a:sym typeface="Calibri"/>
              </a:rPr>
              <a:t>First name: </a:t>
            </a:r>
            <a:r>
              <a:rPr lang="en" sz="1100">
                <a:solidFill>
                  <a:srgbClr val="0F0F0F"/>
                </a:solidFill>
                <a:latin typeface="Calibri"/>
                <a:ea typeface="Calibri"/>
                <a:cs typeface="Calibri"/>
                <a:sym typeface="Calibri"/>
              </a:rPr>
              <a:t>randomly</a:t>
            </a:r>
            <a:endParaRPr sz="1100">
              <a:solidFill>
                <a:srgbClr val="0F0F0F"/>
              </a:solidFill>
              <a:latin typeface="Calibri"/>
              <a:ea typeface="Calibri"/>
              <a:cs typeface="Calibri"/>
              <a:sym typeface="Calibri"/>
            </a:endParaRPr>
          </a:p>
          <a:p>
            <a:pPr indent="-298450" lvl="0" marL="914400" marR="0" rtl="0" algn="l">
              <a:lnSpc>
                <a:spcPct val="115000"/>
              </a:lnSpc>
              <a:spcBef>
                <a:spcPts val="0"/>
              </a:spcBef>
              <a:spcAft>
                <a:spcPts val="0"/>
              </a:spcAft>
              <a:buClr>
                <a:srgbClr val="0F0F0F"/>
              </a:buClr>
              <a:buSzPts val="1100"/>
              <a:buFont typeface="Calibri"/>
              <a:buChar char="●"/>
            </a:pPr>
            <a:r>
              <a:rPr b="1" lang="en" sz="1100">
                <a:solidFill>
                  <a:srgbClr val="0F0F0F"/>
                </a:solidFill>
                <a:latin typeface="Calibri"/>
                <a:ea typeface="Calibri"/>
                <a:cs typeface="Calibri"/>
                <a:sym typeface="Calibri"/>
              </a:rPr>
              <a:t>Last name: </a:t>
            </a:r>
            <a:r>
              <a:rPr lang="en" sz="1100">
                <a:solidFill>
                  <a:srgbClr val="0F0F0F"/>
                </a:solidFill>
                <a:latin typeface="Calibri"/>
                <a:ea typeface="Calibri"/>
                <a:cs typeface="Calibri"/>
                <a:sym typeface="Calibri"/>
              </a:rPr>
              <a:t>randomly</a:t>
            </a:r>
            <a:endParaRPr sz="1100">
              <a:solidFill>
                <a:srgbClr val="0F0F0F"/>
              </a:solidFill>
              <a:latin typeface="Calibri"/>
              <a:ea typeface="Calibri"/>
              <a:cs typeface="Calibri"/>
              <a:sym typeface="Calibri"/>
            </a:endParaRPr>
          </a:p>
          <a:p>
            <a:pPr indent="-298450" lvl="0" marL="914400" marR="0" rtl="0" algn="l">
              <a:lnSpc>
                <a:spcPct val="115000"/>
              </a:lnSpc>
              <a:spcBef>
                <a:spcPts val="0"/>
              </a:spcBef>
              <a:spcAft>
                <a:spcPts val="0"/>
              </a:spcAft>
              <a:buClr>
                <a:srgbClr val="0F0F0F"/>
              </a:buClr>
              <a:buSzPts val="1100"/>
              <a:buFont typeface="Calibri"/>
              <a:buChar char="●"/>
            </a:pPr>
            <a:r>
              <a:rPr b="1" lang="en" sz="1100">
                <a:solidFill>
                  <a:srgbClr val="0F0F0F"/>
                </a:solidFill>
                <a:latin typeface="Calibri"/>
                <a:ea typeface="Calibri"/>
                <a:cs typeface="Calibri"/>
                <a:sym typeface="Calibri"/>
              </a:rPr>
              <a:t>Display name:</a:t>
            </a:r>
            <a:r>
              <a:rPr lang="en" sz="1100">
                <a:solidFill>
                  <a:srgbClr val="0F0F0F"/>
                </a:solidFill>
                <a:latin typeface="Calibri"/>
                <a:ea typeface="Calibri"/>
                <a:cs typeface="Calibri"/>
                <a:sym typeface="Calibri"/>
              </a:rPr>
              <a:t> randomly</a:t>
            </a:r>
            <a:endParaRPr sz="1100">
              <a:solidFill>
                <a:srgbClr val="0F0F0F"/>
              </a:solidFill>
              <a:latin typeface="Calibri"/>
              <a:ea typeface="Calibri"/>
              <a:cs typeface="Calibri"/>
              <a:sym typeface="Calibri"/>
            </a:endParaRPr>
          </a:p>
          <a:p>
            <a:pPr indent="-298450" lvl="0" marL="914400" marR="0" rtl="0" algn="l">
              <a:lnSpc>
                <a:spcPct val="115000"/>
              </a:lnSpc>
              <a:spcBef>
                <a:spcPts val="0"/>
              </a:spcBef>
              <a:spcAft>
                <a:spcPts val="0"/>
              </a:spcAft>
              <a:buClr>
                <a:srgbClr val="0F0F0F"/>
              </a:buClr>
              <a:buSzPts val="1100"/>
              <a:buFont typeface="Calibri"/>
              <a:buChar char="●"/>
            </a:pPr>
            <a:r>
              <a:rPr b="1" lang="en" sz="1100">
                <a:solidFill>
                  <a:srgbClr val="0F0F0F"/>
                </a:solidFill>
                <a:latin typeface="Calibri"/>
                <a:ea typeface="Calibri"/>
                <a:cs typeface="Calibri"/>
                <a:sym typeface="Calibri"/>
              </a:rPr>
              <a:t>Username: </a:t>
            </a:r>
            <a:r>
              <a:rPr lang="en" sz="1100">
                <a:solidFill>
                  <a:srgbClr val="0F0F0F"/>
                </a:solidFill>
                <a:latin typeface="Calibri"/>
                <a:ea typeface="Calibri"/>
                <a:cs typeface="Calibri"/>
                <a:sym typeface="Calibri"/>
              </a:rPr>
              <a:t>randomly</a:t>
            </a:r>
            <a:endParaRPr sz="1100">
              <a:solidFill>
                <a:srgbClr val="0F0F0F"/>
              </a:solidFill>
              <a:latin typeface="Calibri"/>
              <a:ea typeface="Calibri"/>
              <a:cs typeface="Calibri"/>
              <a:sym typeface="Calibri"/>
            </a:endParaRPr>
          </a:p>
          <a:p>
            <a:pPr indent="-298450" lvl="0" marL="914400" marR="0" rtl="0" algn="l">
              <a:lnSpc>
                <a:spcPct val="115000"/>
              </a:lnSpc>
              <a:spcBef>
                <a:spcPts val="0"/>
              </a:spcBef>
              <a:spcAft>
                <a:spcPts val="0"/>
              </a:spcAft>
              <a:buClr>
                <a:srgbClr val="0F0F0F"/>
              </a:buClr>
              <a:buSzPts val="1100"/>
              <a:buFont typeface="Calibri"/>
              <a:buChar char="●"/>
            </a:pPr>
            <a:r>
              <a:rPr b="1" lang="en" sz="1100">
                <a:solidFill>
                  <a:srgbClr val="0F0F0F"/>
                </a:solidFill>
                <a:latin typeface="Calibri"/>
                <a:ea typeface="Calibri"/>
                <a:cs typeface="Calibri"/>
                <a:sym typeface="Calibri"/>
              </a:rPr>
              <a:t>Domains:</a:t>
            </a:r>
            <a:r>
              <a:rPr lang="en" sz="1100">
                <a:solidFill>
                  <a:srgbClr val="0F0F0F"/>
                </a:solidFill>
                <a:latin typeface="Calibri"/>
                <a:ea typeface="Calibri"/>
                <a:cs typeface="Calibri"/>
                <a:sym typeface="Calibri"/>
              </a:rPr>
              <a:t> choose the</a:t>
            </a:r>
            <a:r>
              <a:rPr b="1" lang="en" sz="1100">
                <a:solidFill>
                  <a:srgbClr val="0F0F0F"/>
                </a:solidFill>
                <a:latin typeface="Calibri"/>
                <a:ea typeface="Calibri"/>
                <a:cs typeface="Calibri"/>
                <a:sym typeface="Calibri"/>
              </a:rPr>
              <a:t> B3 Connect Domain</a:t>
            </a:r>
            <a:endParaRPr b="1" sz="1100">
              <a:solidFill>
                <a:srgbClr val="0F0F0F"/>
              </a:solidFill>
              <a:latin typeface="Calibri"/>
              <a:ea typeface="Calibri"/>
              <a:cs typeface="Calibri"/>
              <a:sym typeface="Calibri"/>
            </a:endParaRPr>
          </a:p>
          <a:p>
            <a:pPr indent="-298450" lvl="0" marL="457200" rtl="0" algn="l">
              <a:lnSpc>
                <a:spcPct val="115000"/>
              </a:lnSpc>
              <a:spcBef>
                <a:spcPts val="0"/>
              </a:spcBef>
              <a:spcAft>
                <a:spcPts val="0"/>
              </a:spcAft>
              <a:buClr>
                <a:srgbClr val="0F0F0F"/>
              </a:buClr>
              <a:buSzPts val="1100"/>
              <a:buFont typeface="Calibri"/>
              <a:buAutoNum type="arabicPeriod"/>
            </a:pPr>
            <a:r>
              <a:rPr lang="en" sz="1100">
                <a:solidFill>
                  <a:srgbClr val="0F0F0F"/>
                </a:solidFill>
                <a:latin typeface="Calibri"/>
                <a:ea typeface="Calibri"/>
                <a:cs typeface="Calibri"/>
                <a:sym typeface="Calibri"/>
              </a:rPr>
              <a:t>Click </a:t>
            </a:r>
            <a:r>
              <a:rPr b="1" lang="en" sz="1100">
                <a:solidFill>
                  <a:srgbClr val="0F0F0F"/>
                </a:solidFill>
                <a:latin typeface="Calibri"/>
                <a:ea typeface="Calibri"/>
                <a:cs typeface="Calibri"/>
                <a:sym typeface="Calibri"/>
              </a:rPr>
              <a:t>Next </a:t>
            </a:r>
            <a:r>
              <a:rPr lang="en" sz="1100">
                <a:solidFill>
                  <a:srgbClr val="0F0F0F"/>
                </a:solidFill>
                <a:latin typeface="Calibri"/>
                <a:ea typeface="Calibri"/>
                <a:cs typeface="Calibri"/>
                <a:sym typeface="Calibri"/>
              </a:rPr>
              <a:t>to assign the user a product license &gt; choose an available license.</a:t>
            </a:r>
            <a:endParaRPr i="1" sz="1200">
              <a:latin typeface="Calibri"/>
              <a:ea typeface="Calibri"/>
              <a:cs typeface="Calibri"/>
              <a:sym typeface="Calibri"/>
            </a:endParaRPr>
          </a:p>
        </p:txBody>
      </p:sp>
      <p:sp>
        <p:nvSpPr>
          <p:cNvPr id="1567" name="Google Shape;1567;g32b0035670c_0_713"/>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lang="en" sz="2100">
                <a:latin typeface="Calibri"/>
                <a:ea typeface="Calibri"/>
                <a:cs typeface="Calibri"/>
                <a:sym typeface="Calibri"/>
              </a:rPr>
              <a:t>Setup Guide </a:t>
            </a:r>
            <a:r>
              <a:rPr b="0" lang="en" sz="2100">
                <a:latin typeface="Calibri"/>
                <a:ea typeface="Calibri"/>
                <a:cs typeface="Calibri"/>
                <a:sym typeface="Calibri"/>
              </a:rPr>
              <a:t>&lt;Verify SBC/FQDN Domain&gt;</a:t>
            </a:r>
            <a:endParaRPr b="0" i="0" sz="2100" u="none" cap="none" strike="noStrike">
              <a:solidFill>
                <a:schemeClr val="dk1"/>
              </a:solidFill>
              <a:latin typeface="Calibri"/>
              <a:ea typeface="Calibri"/>
              <a:cs typeface="Calibri"/>
              <a:sym typeface="Calibri"/>
            </a:endParaRPr>
          </a:p>
        </p:txBody>
      </p:sp>
      <p:pic>
        <p:nvPicPr>
          <p:cNvPr id="1568" name="Google Shape;1568;g32b0035670c_0_713"/>
          <p:cNvPicPr preferRelativeResize="0"/>
          <p:nvPr/>
        </p:nvPicPr>
        <p:blipFill/>
        <p:spPr>
          <a:xfrm>
            <a:off x="4428200" y="1412300"/>
            <a:ext cx="4570449" cy="2424159"/>
          </a:xfrm>
          <a:prstGeom prst="rect">
            <a:avLst/>
          </a:prstGeom>
          <a:noFill/>
          <a:ln cap="flat" cmpd="sng" w="9525">
            <a:solidFill>
              <a:srgbClr val="888888"/>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g32b0035670c_0_720"/>
          <p:cNvSpPr txBox="1"/>
          <p:nvPr/>
        </p:nvSpPr>
        <p:spPr>
          <a:xfrm>
            <a:off x="112700" y="1078850"/>
            <a:ext cx="4131600" cy="3181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 sz="1200">
                <a:solidFill>
                  <a:srgbClr val="0096B3"/>
                </a:solidFill>
                <a:latin typeface="Calibri"/>
                <a:ea typeface="Calibri"/>
                <a:cs typeface="Calibri"/>
                <a:sym typeface="Calibri"/>
              </a:rPr>
              <a:t>Step 3: Create a temporary Microsoft user for Domain Activation</a:t>
            </a:r>
            <a:endParaRPr sz="1100">
              <a:solidFill>
                <a:srgbClr val="0F0F0F"/>
              </a:solidFill>
              <a:latin typeface="Calibri"/>
              <a:ea typeface="Calibri"/>
              <a:cs typeface="Calibri"/>
              <a:sym typeface="Calibri"/>
            </a:endParaRPr>
          </a:p>
          <a:p>
            <a:pPr indent="0" lvl="0" marL="0" marR="0" rtl="0" algn="l">
              <a:lnSpc>
                <a:spcPct val="115000"/>
              </a:lnSpc>
              <a:spcBef>
                <a:spcPts val="0"/>
              </a:spcBef>
              <a:spcAft>
                <a:spcPts val="0"/>
              </a:spcAft>
              <a:buNone/>
            </a:pPr>
            <a:r>
              <a:rPr lang="en" sz="1100">
                <a:solidFill>
                  <a:srgbClr val="0F0F0F"/>
                </a:solidFill>
                <a:latin typeface="Calibri"/>
                <a:ea typeface="Calibri"/>
                <a:cs typeface="Calibri"/>
                <a:sym typeface="Calibri"/>
              </a:rPr>
              <a:t>4. Click </a:t>
            </a:r>
            <a:r>
              <a:rPr b="1" lang="en" sz="1100">
                <a:solidFill>
                  <a:srgbClr val="0F0F0F"/>
                </a:solidFill>
                <a:latin typeface="Calibri"/>
                <a:ea typeface="Calibri"/>
                <a:cs typeface="Calibri"/>
                <a:sym typeface="Calibri"/>
              </a:rPr>
              <a:t>Next &gt; Next &gt; Finish Adding </a:t>
            </a:r>
            <a:endParaRPr b="1" sz="1100">
              <a:solidFill>
                <a:srgbClr val="0F0F0F"/>
              </a:solidFill>
              <a:latin typeface="Calibri"/>
              <a:ea typeface="Calibri"/>
              <a:cs typeface="Calibri"/>
              <a:sym typeface="Calibri"/>
            </a:endParaRPr>
          </a:p>
          <a:p>
            <a:pPr indent="0" lvl="0" marL="0" marR="0" rtl="0" algn="l">
              <a:lnSpc>
                <a:spcPct val="115000"/>
              </a:lnSpc>
              <a:spcBef>
                <a:spcPts val="0"/>
              </a:spcBef>
              <a:spcAft>
                <a:spcPts val="0"/>
              </a:spcAft>
              <a:buNone/>
            </a:pPr>
            <a:r>
              <a:rPr b="1" lang="en" sz="1100">
                <a:solidFill>
                  <a:srgbClr val="0F0F0F"/>
                </a:solidFill>
                <a:latin typeface="Calibri"/>
                <a:ea typeface="Calibri"/>
                <a:cs typeface="Calibri"/>
                <a:sym typeface="Calibri"/>
              </a:rPr>
              <a:t>**Notes: </a:t>
            </a:r>
            <a:endParaRPr b="1" sz="1100">
              <a:solidFill>
                <a:srgbClr val="0F0F0F"/>
              </a:solidFill>
              <a:latin typeface="Calibri"/>
              <a:ea typeface="Calibri"/>
              <a:cs typeface="Calibri"/>
              <a:sym typeface="Calibri"/>
            </a:endParaRPr>
          </a:p>
          <a:p>
            <a:pPr indent="-298450" lvl="0" marL="457200" marR="0" rtl="0" algn="l">
              <a:lnSpc>
                <a:spcPct val="115000"/>
              </a:lnSpc>
              <a:spcBef>
                <a:spcPts val="0"/>
              </a:spcBef>
              <a:spcAft>
                <a:spcPts val="0"/>
              </a:spcAft>
              <a:buClr>
                <a:srgbClr val="0F0F0F"/>
              </a:buClr>
              <a:buSzPts val="1100"/>
              <a:buFont typeface="Calibri"/>
              <a:buChar char="●"/>
            </a:pPr>
            <a:r>
              <a:rPr lang="en" sz="1100">
                <a:solidFill>
                  <a:srgbClr val="0F0F0F"/>
                </a:solidFill>
                <a:latin typeface="Calibri"/>
                <a:ea typeface="Calibri"/>
                <a:cs typeface="Calibri"/>
                <a:sym typeface="Calibri"/>
              </a:rPr>
              <a:t>Make sure that you have one of these licenses so that the system can use it for domain activation faster (no need to wait for 24 hours).</a:t>
            </a:r>
            <a:endParaRPr i="1" sz="1200">
              <a:latin typeface="Calibri"/>
              <a:ea typeface="Calibri"/>
              <a:cs typeface="Calibri"/>
              <a:sym typeface="Calibri"/>
            </a:endParaRPr>
          </a:p>
        </p:txBody>
      </p:sp>
      <p:sp>
        <p:nvSpPr>
          <p:cNvPr id="1575" name="Google Shape;1575;g32b0035670c_0_720"/>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lang="en" sz="2100">
                <a:latin typeface="Calibri"/>
                <a:ea typeface="Calibri"/>
                <a:cs typeface="Calibri"/>
                <a:sym typeface="Calibri"/>
              </a:rPr>
              <a:t>Setup Guide </a:t>
            </a:r>
            <a:r>
              <a:rPr b="0" lang="en" sz="2100">
                <a:latin typeface="Calibri"/>
                <a:ea typeface="Calibri"/>
                <a:cs typeface="Calibri"/>
                <a:sym typeface="Calibri"/>
              </a:rPr>
              <a:t>&lt;Verify SBC/FQDN Domain&gt;</a:t>
            </a:r>
            <a:endParaRPr b="0" i="0" sz="2100" u="none" cap="none" strike="noStrike">
              <a:solidFill>
                <a:schemeClr val="dk1"/>
              </a:solidFill>
              <a:latin typeface="Calibri"/>
              <a:ea typeface="Calibri"/>
              <a:cs typeface="Calibri"/>
              <a:sym typeface="Calibri"/>
            </a:endParaRPr>
          </a:p>
        </p:txBody>
      </p:sp>
      <p:pic>
        <p:nvPicPr>
          <p:cNvPr id="1576" name="Google Shape;1576;g32b0035670c_0_720"/>
          <p:cNvPicPr preferRelativeResize="0"/>
          <p:nvPr/>
        </p:nvPicPr>
        <p:blipFill/>
        <p:spPr>
          <a:xfrm>
            <a:off x="4428200" y="1592650"/>
            <a:ext cx="4570449" cy="2424159"/>
          </a:xfrm>
          <a:prstGeom prst="rect">
            <a:avLst/>
          </a:prstGeom>
          <a:noFill/>
          <a:ln cap="flat" cmpd="sng" w="9525">
            <a:solidFill>
              <a:srgbClr val="888888"/>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g32b0035670c_0_567"/>
          <p:cNvSpPr txBox="1"/>
          <p:nvPr>
            <p:ph idx="4294967295" type="title"/>
          </p:nvPr>
        </p:nvSpPr>
        <p:spPr>
          <a:xfrm>
            <a:off x="227088" y="2074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lang="en" sz="2100">
                <a:latin typeface="Calibri"/>
                <a:ea typeface="Calibri"/>
                <a:cs typeface="Calibri"/>
                <a:sym typeface="Calibri"/>
              </a:rPr>
              <a:t>Setup Guide </a:t>
            </a:r>
            <a:r>
              <a:rPr b="0" lang="en" sz="2100">
                <a:latin typeface="Calibri"/>
                <a:ea typeface="Calibri"/>
                <a:cs typeface="Calibri"/>
                <a:sym typeface="Calibri"/>
              </a:rPr>
              <a:t>&lt;Steps to connect to Domain through Powershell&gt;</a:t>
            </a:r>
            <a:endParaRPr b="0" i="0" sz="2100" u="none" cap="none" strike="noStrike">
              <a:solidFill>
                <a:schemeClr val="dk1"/>
              </a:solidFill>
              <a:latin typeface="Calibri"/>
              <a:ea typeface="Calibri"/>
              <a:cs typeface="Calibri"/>
              <a:sym typeface="Calibri"/>
            </a:endParaRPr>
          </a:p>
        </p:txBody>
      </p:sp>
      <p:sp>
        <p:nvSpPr>
          <p:cNvPr id="1582" name="Google Shape;1582;g32b0035670c_0_567"/>
          <p:cNvSpPr txBox="1"/>
          <p:nvPr/>
        </p:nvSpPr>
        <p:spPr>
          <a:xfrm>
            <a:off x="227100" y="884775"/>
            <a:ext cx="8689800" cy="2776800"/>
          </a:xfrm>
          <a:prstGeom prst="rect">
            <a:avLst/>
          </a:prstGeom>
          <a:noFill/>
          <a:ln>
            <a:noFill/>
          </a:ln>
        </p:spPr>
        <p:txBody>
          <a:bodyPr anchorCtr="0" anchor="t" bIns="91425" lIns="91425" spcFirstLastPara="1" rIns="91425" wrap="square" tIns="91425">
            <a:spAutoFit/>
          </a:bodyPr>
          <a:lstStyle/>
          <a:p>
            <a:pPr indent="0" lvl="0" marL="171450" marR="0" rtl="0" algn="just">
              <a:lnSpc>
                <a:spcPct val="115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Steps to Connect Domain Manually:</a:t>
            </a:r>
            <a:endParaRPr b="1" i="0" sz="1400" u="none" cap="none" strike="noStrike">
              <a:solidFill>
                <a:srgbClr val="0B5394"/>
              </a:solidFill>
              <a:latin typeface="Calibri"/>
              <a:ea typeface="Calibri"/>
              <a:cs typeface="Calibri"/>
              <a:sym typeface="Calibri"/>
            </a:endParaRPr>
          </a:p>
          <a:p>
            <a:pPr indent="0" lvl="0" marL="171450" marR="0" rtl="0" algn="just">
              <a:lnSpc>
                <a:spcPct val="115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AutoNum type="arabicPeriod" startAt="7"/>
            </a:pPr>
            <a:r>
              <a:rPr b="0" i="0" lang="en" sz="1200" u="none" cap="none" strike="noStrike">
                <a:solidFill>
                  <a:schemeClr val="dk2"/>
                </a:solidFill>
                <a:latin typeface="Calibri"/>
                <a:ea typeface="Calibri"/>
                <a:cs typeface="Calibri"/>
                <a:sym typeface="Calibri"/>
              </a:rPr>
              <a:t>After assigning license to the sample user account, please open powershell and run the below commands to complete the setup for Direct Routing.</a:t>
            </a:r>
            <a:endParaRPr b="0" i="0" sz="1200" u="none" cap="none" strike="noStrike">
              <a:solidFill>
                <a:schemeClr val="dk2"/>
              </a:solidFill>
              <a:latin typeface="Calibri"/>
              <a:ea typeface="Calibri"/>
              <a:cs typeface="Calibri"/>
              <a:sym typeface="Calibri"/>
            </a:endParaRPr>
          </a:p>
          <a:p>
            <a:pPr indent="-304800" lvl="1" marL="1371600" marR="0" rtl="0" algn="just">
              <a:lnSpc>
                <a:spcPct val="115000"/>
              </a:lnSpc>
              <a:spcBef>
                <a:spcPts val="0"/>
              </a:spcBef>
              <a:spcAft>
                <a:spcPts val="0"/>
              </a:spcAft>
              <a:buClr>
                <a:schemeClr val="dk2"/>
              </a:buClr>
              <a:buSzPts val="1200"/>
              <a:buFont typeface="Calibri"/>
              <a:buAutoNum type="alphaLcPeriod"/>
            </a:pPr>
            <a:r>
              <a:rPr b="0" i="0" lang="en" sz="1200" u="none" cap="none" strike="noStrike">
                <a:solidFill>
                  <a:schemeClr val="dk2"/>
                </a:solidFill>
                <a:latin typeface="Calibri"/>
                <a:ea typeface="Calibri"/>
                <a:cs typeface="Calibri"/>
                <a:sym typeface="Calibri"/>
              </a:rPr>
              <a:t>Set-CsOnlinePstnUsage -Identity Global -Usage @{Add="B3"}</a:t>
            </a:r>
            <a:endParaRPr b="0" i="0" sz="1200" u="none" cap="none" strike="noStrike">
              <a:solidFill>
                <a:schemeClr val="dk2"/>
              </a:solidFill>
              <a:latin typeface="Calibri"/>
              <a:ea typeface="Calibri"/>
              <a:cs typeface="Calibri"/>
              <a:sym typeface="Calibri"/>
            </a:endParaRPr>
          </a:p>
          <a:p>
            <a:pPr indent="-304800" lvl="1" marL="1371600" marR="0" rtl="0" algn="just">
              <a:lnSpc>
                <a:spcPct val="115000"/>
              </a:lnSpc>
              <a:spcBef>
                <a:spcPts val="0"/>
              </a:spcBef>
              <a:spcAft>
                <a:spcPts val="0"/>
              </a:spcAft>
              <a:buClr>
                <a:schemeClr val="dk2"/>
              </a:buClr>
              <a:buSzPts val="1200"/>
              <a:buFont typeface="Calibri"/>
              <a:buAutoNum type="alphaLcPeriod"/>
            </a:pPr>
            <a:r>
              <a:rPr b="0" i="0" lang="en" sz="1200" u="none" cap="none" strike="noStrike">
                <a:solidFill>
                  <a:schemeClr val="dk2"/>
                </a:solidFill>
                <a:latin typeface="Calibri"/>
                <a:ea typeface="Calibri"/>
                <a:cs typeface="Calibri"/>
                <a:sym typeface="Calibri"/>
              </a:rPr>
              <a:t>New-CsOnlineVoiceRoutingPolicy -Identity "B3" -OnlinePstnUsages "B3"</a:t>
            </a:r>
            <a:endParaRPr b="0" i="0" sz="1200" u="none" cap="none" strike="noStrike">
              <a:solidFill>
                <a:schemeClr val="dk2"/>
              </a:solidFill>
              <a:latin typeface="Calibri"/>
              <a:ea typeface="Calibri"/>
              <a:cs typeface="Calibri"/>
              <a:sym typeface="Calibri"/>
            </a:endParaRPr>
          </a:p>
          <a:p>
            <a:pPr indent="-304800" lvl="1" marL="1371600" marR="0" rtl="0" algn="l">
              <a:lnSpc>
                <a:spcPct val="115000"/>
              </a:lnSpc>
              <a:spcBef>
                <a:spcPts val="0"/>
              </a:spcBef>
              <a:spcAft>
                <a:spcPts val="0"/>
              </a:spcAft>
              <a:buClr>
                <a:schemeClr val="dk2"/>
              </a:buClr>
              <a:buSzPts val="1200"/>
              <a:buFont typeface="Calibri"/>
              <a:buAutoNum type="alphaLcPeriod"/>
            </a:pPr>
            <a:r>
              <a:rPr b="0" i="0" lang="en" sz="1200" u="none" cap="none" strike="noStrike">
                <a:solidFill>
                  <a:schemeClr val="dk2"/>
                </a:solidFill>
                <a:latin typeface="Calibri"/>
                <a:ea typeface="Calibri"/>
                <a:cs typeface="Calibri"/>
                <a:sym typeface="Calibri"/>
              </a:rPr>
              <a:t>New-CsOnlineVoiceRoute -Identity "B3" -NumberPattern ".*" -OnlinePstnGatewayList "team0309238.sbc4.b3networks.com" -Priority 1 -OnlinePstnUsages "B3"</a:t>
            </a:r>
            <a:endParaRPr b="0" i="0" sz="12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ED1A3D"/>
                </a:solidFill>
                <a:latin typeface="Calibri"/>
                <a:ea typeface="Calibri"/>
                <a:cs typeface="Calibri"/>
                <a:sym typeface="Calibri"/>
              </a:rPr>
              <a:t>Please note in the command mentioned under c the OnlinePstnGatewaylist need to be the domain which was create and assigned sample user with</a:t>
            </a:r>
            <a:endParaRPr b="0" i="0" sz="1200" u="none" cap="none" strike="noStrike">
              <a:solidFill>
                <a:srgbClr val="ED1A3D"/>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chemeClr val="dk2"/>
              </a:solidFill>
              <a:latin typeface="Calibri"/>
              <a:ea typeface="Calibri"/>
              <a:cs typeface="Calibri"/>
              <a:sym typeface="Calibri"/>
            </a:endParaRPr>
          </a:p>
        </p:txBody>
      </p:sp>
      <p:pic>
        <p:nvPicPr>
          <p:cNvPr id="1583" name="Google Shape;1583;g32b0035670c_0_567"/>
          <p:cNvPicPr preferRelativeResize="0"/>
          <p:nvPr/>
        </p:nvPicPr>
        <p:blipFill rotWithShape="1">
          <a:blip r:embed="rId3">
            <a:alphaModFix/>
          </a:blip>
          <a:srcRect b="0" l="0" r="0" t="0"/>
          <a:stretch/>
        </p:blipFill>
        <p:spPr>
          <a:xfrm>
            <a:off x="227100" y="3661575"/>
            <a:ext cx="8758876" cy="1080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8" name="Shape 1588"/>
        <p:cNvGrpSpPr/>
        <p:nvPr/>
      </p:nvGrpSpPr>
      <p:grpSpPr>
        <a:xfrm>
          <a:off x="0" y="0"/>
          <a:ext cx="0" cy="0"/>
          <a:chOff x="0" y="0"/>
          <a:chExt cx="0" cy="0"/>
        </a:xfrm>
      </p:grpSpPr>
      <p:sp>
        <p:nvSpPr>
          <p:cNvPr id="1589" name="Google Shape;1589;p21"/>
          <p:cNvSpPr txBox="1"/>
          <p:nvPr/>
        </p:nvSpPr>
        <p:spPr>
          <a:xfrm>
            <a:off x="137160" y="759000"/>
            <a:ext cx="3154200" cy="3891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en" sz="1400" u="none" cap="none" strike="noStrike">
                <a:solidFill>
                  <a:srgbClr val="DA0CC0"/>
                </a:solidFill>
                <a:latin typeface="Calibri"/>
                <a:ea typeface="Calibri"/>
                <a:cs typeface="Calibri"/>
                <a:sym typeface="Calibri"/>
              </a:rPr>
              <a:t>Scenario 2:</a:t>
            </a:r>
            <a:endParaRPr b="1" i="0" sz="1400" u="none" cap="none" strike="noStrike">
              <a:solidFill>
                <a:srgbClr val="DA0CC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rPr b="1" i="0" lang="en" sz="1400" u="sng" cap="none" strike="noStrike">
                <a:solidFill>
                  <a:srgbClr val="0F0F0F"/>
                </a:solidFill>
                <a:latin typeface="Calibri"/>
                <a:ea typeface="Calibri"/>
                <a:cs typeface="Calibri"/>
                <a:sym typeface="Calibri"/>
              </a:rPr>
              <a:t>Option 2</a:t>
            </a:r>
            <a:r>
              <a:rPr b="0" i="0" lang="en" sz="1400" u="none" cap="none" strike="noStrike">
                <a:solidFill>
                  <a:srgbClr val="0F0F0F"/>
                </a:solidFill>
                <a:latin typeface="Calibri"/>
                <a:ea typeface="Calibri"/>
                <a:cs typeface="Calibri"/>
                <a:sym typeface="Calibri"/>
              </a:rPr>
              <a:t>: CPaaS Portal</a:t>
            </a:r>
            <a:endParaRPr b="0" i="0" sz="1400" u="none" cap="none" strike="noStrike">
              <a:solidFill>
                <a:srgbClr val="0F0F0F"/>
              </a:solidFill>
              <a:latin typeface="Calibri"/>
              <a:ea typeface="Calibri"/>
              <a:cs typeface="Calibri"/>
              <a:sym typeface="Calibri"/>
            </a:endParaRPr>
          </a:p>
          <a:p>
            <a:pPr indent="-317500" lvl="0" marL="457200" marR="0" rtl="0" algn="l">
              <a:lnSpc>
                <a:spcPct val="115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Go to the</a:t>
            </a:r>
            <a:r>
              <a:rPr b="1" i="0" lang="en" sz="1400" u="none" cap="none" strike="noStrike">
                <a:solidFill>
                  <a:srgbClr val="000000"/>
                </a:solidFill>
                <a:latin typeface="Calibri"/>
                <a:ea typeface="Calibri"/>
                <a:cs typeface="Calibri"/>
                <a:sym typeface="Calibri"/>
              </a:rPr>
              <a:t> </a:t>
            </a:r>
            <a:r>
              <a:rPr b="1" i="0" lang="en" sz="1400" u="none" cap="none" strike="noStrike">
                <a:solidFill>
                  <a:srgbClr val="0F0F0F"/>
                </a:solidFill>
                <a:latin typeface="Calibri"/>
                <a:ea typeface="Calibri"/>
                <a:cs typeface="Calibri"/>
                <a:sym typeface="Calibri"/>
              </a:rPr>
              <a:t>Microsoft Teams</a:t>
            </a:r>
            <a:r>
              <a:rPr b="0" i="0" lang="en" sz="1400" u="none" cap="none" strike="noStrike">
                <a:solidFill>
                  <a:srgbClr val="0F0F0F"/>
                </a:solidFill>
                <a:latin typeface="Calibri"/>
                <a:ea typeface="Calibri"/>
                <a:cs typeface="Calibri"/>
                <a:sym typeface="Calibri"/>
              </a:rPr>
              <a:t> tab</a:t>
            </a:r>
            <a:endParaRPr b="0" i="0" sz="1400" u="none" cap="none" strike="noStrike">
              <a:solidFill>
                <a:srgbClr val="0F0F0F"/>
              </a:solidFill>
              <a:latin typeface="Calibri"/>
              <a:ea typeface="Calibri"/>
              <a:cs typeface="Calibri"/>
              <a:sym typeface="Calibri"/>
            </a:endParaRPr>
          </a:p>
          <a:p>
            <a:pPr indent="-317500" lvl="0" marL="457200" marR="0" rtl="0" algn="l">
              <a:lnSpc>
                <a:spcPct val="115000"/>
              </a:lnSpc>
              <a:spcBef>
                <a:spcPts val="0"/>
              </a:spcBef>
              <a:spcAft>
                <a:spcPts val="0"/>
              </a:spcAft>
              <a:buClr>
                <a:srgbClr val="0F0F0F"/>
              </a:buClr>
              <a:buSzPts val="1400"/>
              <a:buFont typeface="Calibri"/>
              <a:buAutoNum type="arabicPeriod"/>
            </a:pPr>
            <a:r>
              <a:rPr b="0" i="0" lang="en" sz="1400" u="none" cap="none" strike="noStrike">
                <a:solidFill>
                  <a:srgbClr val="0F0F0F"/>
                </a:solidFill>
                <a:latin typeface="Calibri"/>
                <a:ea typeface="Calibri"/>
                <a:cs typeface="Calibri"/>
                <a:sym typeface="Calibri"/>
              </a:rPr>
              <a:t>Click on </a:t>
            </a:r>
            <a:r>
              <a:rPr b="1" i="0" lang="en" sz="1400" u="none" cap="none" strike="noStrike">
                <a:solidFill>
                  <a:srgbClr val="0F0F0F"/>
                </a:solidFill>
                <a:latin typeface="Calibri"/>
                <a:ea typeface="Calibri"/>
                <a:cs typeface="Calibri"/>
                <a:sym typeface="Calibri"/>
              </a:rPr>
              <a:t>Click here</a:t>
            </a:r>
            <a:r>
              <a:rPr b="0" i="0" lang="en" sz="1400" u="none" cap="none" strike="noStrike">
                <a:solidFill>
                  <a:srgbClr val="0F0F0F"/>
                </a:solidFill>
                <a:latin typeface="Calibri"/>
                <a:ea typeface="Calibri"/>
                <a:cs typeface="Calibri"/>
                <a:sym typeface="Calibri"/>
              </a:rPr>
              <a:t> to assign it</a:t>
            </a:r>
            <a:endParaRPr b="0" i="0" sz="1400" u="none" cap="none" strike="noStrike">
              <a:solidFill>
                <a:srgbClr val="0F0F0F"/>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F0F0F"/>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rPr b="1" i="0" lang="en" sz="1400" u="sng" cap="none" strike="noStrike">
                <a:solidFill>
                  <a:srgbClr val="0F0F0F"/>
                </a:solidFill>
                <a:latin typeface="Calibri"/>
                <a:ea typeface="Calibri"/>
                <a:cs typeface="Calibri"/>
                <a:sym typeface="Calibri"/>
              </a:rPr>
              <a:t>Option 3</a:t>
            </a:r>
            <a:r>
              <a:rPr b="0" i="0" lang="en" sz="1400" u="none" cap="none" strike="noStrike">
                <a:solidFill>
                  <a:srgbClr val="0F0F0F"/>
                </a:solidFill>
                <a:latin typeface="Calibri"/>
                <a:ea typeface="Calibri"/>
                <a:cs typeface="Calibri"/>
                <a:sym typeface="Calibri"/>
              </a:rPr>
              <a:t>: Wait 24 hours</a:t>
            </a:r>
            <a:endParaRPr b="0" i="0" sz="1400" u="none" cap="none" strike="noStrike">
              <a:solidFill>
                <a:srgbClr val="0F0F0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If you do not want to manually activate it, you can wait </a:t>
            </a:r>
            <a:r>
              <a:rPr b="1" i="0" lang="en" sz="1400" u="none" cap="none" strike="noStrike">
                <a:solidFill>
                  <a:srgbClr val="000000"/>
                </a:solidFill>
                <a:latin typeface="Calibri"/>
                <a:ea typeface="Calibri"/>
                <a:cs typeface="Calibri"/>
                <a:sym typeface="Calibri"/>
              </a:rPr>
              <a:t>24 hours </a:t>
            </a:r>
            <a:r>
              <a:rPr b="0" i="0" lang="en" sz="1400" u="none" cap="none" strike="noStrike">
                <a:solidFill>
                  <a:srgbClr val="000000"/>
                </a:solidFill>
                <a:latin typeface="Calibri"/>
                <a:ea typeface="Calibri"/>
                <a:cs typeface="Calibri"/>
                <a:sym typeface="Calibri"/>
              </a:rPr>
              <a:t>to link the MS Teams Accounts with CPaaS Extensions. After 1 day, you can move on to the next step.</a:t>
            </a:r>
            <a:endParaRPr b="0" i="0" sz="1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F0F0F"/>
              </a:solidFill>
              <a:latin typeface="Calibri"/>
              <a:ea typeface="Calibri"/>
              <a:cs typeface="Calibri"/>
              <a:sym typeface="Calibri"/>
            </a:endParaRPr>
          </a:p>
        </p:txBody>
      </p:sp>
      <p:sp>
        <p:nvSpPr>
          <p:cNvPr id="1590" name="Google Shape;1590;p21"/>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a:t>
            </a:r>
            <a:r>
              <a:rPr b="0" lang="en" sz="2100">
                <a:solidFill>
                  <a:srgbClr val="404040"/>
                </a:solidFill>
                <a:highlight>
                  <a:srgbClr val="FFFFFF"/>
                </a:highlight>
                <a:latin typeface="Calibri"/>
                <a:ea typeface="Calibri"/>
                <a:cs typeface="Calibri"/>
                <a:sym typeface="Calibri"/>
              </a:rPr>
              <a:t>Activate Microsoft Teams subscription</a:t>
            </a:r>
            <a:r>
              <a:rPr b="0" lang="en" sz="2100">
                <a:latin typeface="Calibri"/>
                <a:ea typeface="Calibri"/>
                <a:cs typeface="Calibri"/>
                <a:sym typeface="Calibri"/>
              </a:rPr>
              <a:t>&gt;</a:t>
            </a:r>
            <a:endParaRPr b="0" i="0" sz="2100" u="none" cap="none" strike="noStrike">
              <a:solidFill>
                <a:schemeClr val="dk1"/>
              </a:solidFill>
              <a:latin typeface="Calibri"/>
              <a:ea typeface="Calibri"/>
              <a:cs typeface="Calibri"/>
              <a:sym typeface="Calibri"/>
            </a:endParaRPr>
          </a:p>
        </p:txBody>
      </p:sp>
      <p:grpSp>
        <p:nvGrpSpPr>
          <p:cNvPr id="1591" name="Google Shape;1591;p21"/>
          <p:cNvGrpSpPr/>
          <p:nvPr/>
        </p:nvGrpSpPr>
        <p:grpSpPr>
          <a:xfrm>
            <a:off x="3442700" y="1103325"/>
            <a:ext cx="5539354" cy="2250362"/>
            <a:chOff x="3442700" y="1103325"/>
            <a:chExt cx="5539354" cy="2250362"/>
          </a:xfrm>
        </p:grpSpPr>
        <p:pic>
          <p:nvPicPr>
            <p:cNvPr id="1592" name="Google Shape;1592;p21"/>
            <p:cNvPicPr preferRelativeResize="0"/>
            <p:nvPr/>
          </p:nvPicPr>
          <p:blipFill rotWithShape="1">
            <a:blip r:embed="rId4">
              <a:alphaModFix/>
            </a:blip>
            <a:srcRect b="0" l="0" r="0" t="0"/>
            <a:stretch/>
          </p:blipFill>
          <p:spPr>
            <a:xfrm>
              <a:off x="3442700" y="1103325"/>
              <a:ext cx="5539354" cy="2250362"/>
            </a:xfrm>
            <a:prstGeom prst="rect">
              <a:avLst/>
            </a:prstGeom>
            <a:noFill/>
            <a:ln cap="flat" cmpd="sng" w="9525">
              <a:solidFill>
                <a:srgbClr val="888888"/>
              </a:solidFill>
              <a:prstDash val="solid"/>
              <a:round/>
              <a:headEnd len="sm" w="sm" type="none"/>
              <a:tailEnd len="sm" w="sm" type="none"/>
            </a:ln>
          </p:spPr>
        </p:pic>
        <p:pic>
          <p:nvPicPr>
            <p:cNvPr id="1593" name="Google Shape;1593;p21"/>
            <p:cNvPicPr preferRelativeResize="0"/>
            <p:nvPr/>
          </p:nvPicPr>
          <p:blipFill rotWithShape="1">
            <a:blip r:embed="rId5">
              <a:alphaModFix/>
            </a:blip>
            <a:srcRect b="12800" l="0" r="2036" t="0"/>
            <a:stretch/>
          </p:blipFill>
          <p:spPr>
            <a:xfrm>
              <a:off x="3442700" y="1103325"/>
              <a:ext cx="1549150" cy="2250350"/>
            </a:xfrm>
            <a:prstGeom prst="rect">
              <a:avLst/>
            </a:prstGeom>
            <a:noFill/>
            <a:ln>
              <a:noFill/>
            </a:ln>
          </p:spPr>
        </p:pic>
        <p:sp>
          <p:nvSpPr>
            <p:cNvPr id="1594" name="Google Shape;1594;p21"/>
            <p:cNvSpPr/>
            <p:nvPr/>
          </p:nvSpPr>
          <p:spPr>
            <a:xfrm>
              <a:off x="3481650" y="2167350"/>
              <a:ext cx="170700" cy="170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21"/>
            <p:cNvSpPr/>
            <p:nvPr/>
          </p:nvSpPr>
          <p:spPr>
            <a:xfrm>
              <a:off x="3715450" y="1333275"/>
              <a:ext cx="1232100" cy="252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21"/>
            <p:cNvSpPr/>
            <p:nvPr/>
          </p:nvSpPr>
          <p:spPr>
            <a:xfrm>
              <a:off x="3715450" y="2824500"/>
              <a:ext cx="1232100" cy="170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22"/>
          <p:cNvSpPr txBox="1"/>
          <p:nvPr/>
        </p:nvSpPr>
        <p:spPr>
          <a:xfrm>
            <a:off x="294850" y="271575"/>
            <a:ext cx="4088700" cy="4908900"/>
          </a:xfrm>
          <a:prstGeom prst="rect">
            <a:avLst/>
          </a:prstGeom>
          <a:noFill/>
          <a:ln>
            <a:noFill/>
          </a:ln>
        </p:spPr>
        <p:txBody>
          <a:bodyPr anchorCtr="0" anchor="ctr" bIns="91425" lIns="91425" spcFirstLastPara="1" rIns="91425" wrap="square" tIns="91425">
            <a:noAutofit/>
          </a:bodyPr>
          <a:lstStyle/>
          <a:p>
            <a:pPr indent="-298450" lvl="0" marL="457200" marR="0" rtl="0" algn="just">
              <a:lnSpc>
                <a:spcPct val="115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Go to  </a:t>
            </a:r>
            <a:r>
              <a:rPr b="1" i="0" lang="en" sz="1100" u="none" cap="none" strike="noStrike">
                <a:solidFill>
                  <a:srgbClr val="000000"/>
                </a:solidFill>
                <a:latin typeface="Calibri"/>
                <a:ea typeface="Calibri"/>
                <a:cs typeface="Calibri"/>
                <a:sym typeface="Calibri"/>
              </a:rPr>
              <a:t>Settings</a:t>
            </a:r>
            <a:r>
              <a:rPr b="0" i="0" lang="en" sz="1100" u="none" cap="none" strike="noStrike">
                <a:solidFill>
                  <a:srgbClr val="000000"/>
                </a:solidFill>
                <a:latin typeface="Calibri"/>
                <a:ea typeface="Calibri"/>
                <a:cs typeface="Calibri"/>
                <a:sym typeface="Calibri"/>
              </a:rPr>
              <a:t> &gt; choose </a:t>
            </a:r>
            <a:r>
              <a:rPr b="1" i="0" lang="en" sz="1100" u="none" cap="none" strike="noStrike">
                <a:solidFill>
                  <a:srgbClr val="000000"/>
                </a:solidFill>
                <a:latin typeface="Calibri"/>
                <a:ea typeface="Calibri"/>
                <a:cs typeface="Calibri"/>
                <a:sym typeface="Calibri"/>
              </a:rPr>
              <a:t>View - System</a:t>
            </a:r>
            <a:endParaRPr b="1" i="0" sz="1100" u="none" cap="none" strike="noStrike">
              <a:solidFill>
                <a:srgbClr val="000000"/>
              </a:solidFill>
              <a:latin typeface="Calibri"/>
              <a:ea typeface="Calibri"/>
              <a:cs typeface="Calibri"/>
              <a:sym typeface="Calibri"/>
            </a:endParaRPr>
          </a:p>
          <a:p>
            <a:pPr indent="-298450" lvl="0" marL="457200" marR="0" rtl="0" algn="just">
              <a:lnSpc>
                <a:spcPct val="115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Select the </a:t>
            </a:r>
            <a:r>
              <a:rPr b="1" i="0" lang="en" sz="1100" u="none" cap="none" strike="noStrike">
                <a:solidFill>
                  <a:srgbClr val="000000"/>
                </a:solidFill>
                <a:latin typeface="Calibri"/>
                <a:ea typeface="Calibri"/>
                <a:cs typeface="Calibri"/>
                <a:sym typeface="Calibri"/>
              </a:rPr>
              <a:t>Microsoft Teams </a:t>
            </a:r>
            <a:r>
              <a:rPr b="0" i="0" lang="en" sz="1100" u="none" cap="none" strike="noStrike">
                <a:solidFill>
                  <a:srgbClr val="000000"/>
                </a:solidFill>
                <a:latin typeface="Calibri"/>
                <a:ea typeface="Calibri"/>
                <a:cs typeface="Calibri"/>
                <a:sym typeface="Calibri"/>
              </a:rPr>
              <a:t>tab</a:t>
            </a:r>
            <a:endParaRPr b="0" i="0" sz="1100" u="none" cap="none" strike="noStrike">
              <a:solidFill>
                <a:srgbClr val="000000"/>
              </a:solidFill>
              <a:latin typeface="Calibri"/>
              <a:ea typeface="Calibri"/>
              <a:cs typeface="Calibri"/>
              <a:sym typeface="Calibri"/>
            </a:endParaRPr>
          </a:p>
          <a:p>
            <a:pPr indent="-298450" lvl="0" marL="457200" marR="0" rtl="0" algn="just">
              <a:lnSpc>
                <a:spcPct val="115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Choose the number that you want to upload by ticking the box</a:t>
            </a:r>
            <a:endParaRPr b="0" i="0" sz="1100" u="none" cap="none" strike="noStrike">
              <a:solidFill>
                <a:srgbClr val="000000"/>
              </a:solidFill>
              <a:latin typeface="Calibri"/>
              <a:ea typeface="Calibri"/>
              <a:cs typeface="Calibri"/>
              <a:sym typeface="Calibri"/>
            </a:endParaRPr>
          </a:p>
          <a:p>
            <a:pPr indent="-298450" lvl="0" marL="457200" marR="0" rtl="0" algn="just">
              <a:lnSpc>
                <a:spcPct val="115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Click Provision &gt; choose the number format:</a:t>
            </a:r>
            <a:endParaRPr b="0" i="0" sz="1100" u="none" cap="none" strike="noStrike">
              <a:solidFill>
                <a:srgbClr val="000000"/>
              </a:solidFill>
              <a:latin typeface="Calibri"/>
              <a:ea typeface="Calibri"/>
              <a:cs typeface="Calibri"/>
              <a:sym typeface="Calibri"/>
            </a:endParaRPr>
          </a:p>
          <a:p>
            <a:pPr indent="-298450" lvl="1" marL="914400" marR="0" rtl="0" algn="just">
              <a:lnSpc>
                <a:spcPct val="115000"/>
              </a:lnSpc>
              <a:spcBef>
                <a:spcPts val="0"/>
              </a:spcBef>
              <a:spcAft>
                <a:spcPts val="0"/>
              </a:spcAft>
              <a:buClr>
                <a:srgbClr val="000000"/>
              </a:buClr>
              <a:buSzPts val="1100"/>
              <a:buFont typeface="Calibri"/>
              <a:buAutoNum type="alphaLcPeriod"/>
            </a:pPr>
            <a:r>
              <a:rPr b="1" i="0" lang="en" sz="1100" u="none" cap="none" strike="noStrike">
                <a:solidFill>
                  <a:srgbClr val="000000"/>
                </a:solidFill>
                <a:latin typeface="Calibri"/>
                <a:ea typeface="Calibri"/>
                <a:cs typeface="Calibri"/>
                <a:sym typeface="Calibri"/>
              </a:rPr>
              <a:t>Extension</a:t>
            </a:r>
            <a:endParaRPr b="1" i="0" sz="1100" u="none" cap="none" strike="noStrike">
              <a:solidFill>
                <a:srgbClr val="000000"/>
              </a:solidFill>
              <a:latin typeface="Calibri"/>
              <a:ea typeface="Calibri"/>
              <a:cs typeface="Calibri"/>
              <a:sym typeface="Calibri"/>
            </a:endParaRPr>
          </a:p>
          <a:p>
            <a:pPr indent="-298450" lvl="1" marL="914400" marR="0" rtl="0" algn="just">
              <a:lnSpc>
                <a:spcPct val="115000"/>
              </a:lnSpc>
              <a:spcBef>
                <a:spcPts val="0"/>
              </a:spcBef>
              <a:spcAft>
                <a:spcPts val="0"/>
              </a:spcAft>
              <a:buClr>
                <a:srgbClr val="000000"/>
              </a:buClr>
              <a:buSzPts val="1100"/>
              <a:buFont typeface="Calibri"/>
              <a:buAutoNum type="alphaLcPeriod"/>
            </a:pPr>
            <a:r>
              <a:rPr b="1" i="0" lang="en" sz="1100" u="none" cap="none" strike="noStrike">
                <a:solidFill>
                  <a:srgbClr val="000000"/>
                </a:solidFill>
                <a:latin typeface="Calibri"/>
                <a:ea typeface="Calibri"/>
                <a:cs typeface="Calibri"/>
                <a:sym typeface="Calibri"/>
              </a:rPr>
              <a:t>DDI numbers</a:t>
            </a:r>
            <a:endParaRPr b="1" i="0" sz="1100" u="none" cap="none" strike="noStrike">
              <a:solidFill>
                <a:srgbClr val="000000"/>
              </a:solidFill>
              <a:latin typeface="Calibri"/>
              <a:ea typeface="Calibri"/>
              <a:cs typeface="Calibri"/>
              <a:sym typeface="Calibri"/>
            </a:endParaRPr>
          </a:p>
          <a:p>
            <a:pPr indent="-298450" lvl="1" marL="914400" marR="0" rtl="0" algn="just">
              <a:lnSpc>
                <a:spcPct val="115000"/>
              </a:lnSpc>
              <a:spcBef>
                <a:spcPts val="0"/>
              </a:spcBef>
              <a:spcAft>
                <a:spcPts val="0"/>
              </a:spcAft>
              <a:buClr>
                <a:srgbClr val="000000"/>
              </a:buClr>
              <a:buSzPts val="1100"/>
              <a:buFont typeface="Calibri"/>
              <a:buAutoNum type="alphaLcPeriod"/>
            </a:pPr>
            <a:r>
              <a:rPr b="1" i="0" lang="en" sz="1100" u="none" cap="none" strike="noStrike">
                <a:solidFill>
                  <a:srgbClr val="000000"/>
                </a:solidFill>
                <a:latin typeface="Calibri"/>
                <a:ea typeface="Calibri"/>
                <a:cs typeface="Calibri"/>
                <a:sym typeface="Calibri"/>
              </a:rPr>
              <a:t>System Defined:</a:t>
            </a:r>
            <a:endParaRPr b="1" i="0" sz="1100" u="none" cap="none" strike="noStrike">
              <a:solidFill>
                <a:srgbClr val="000000"/>
              </a:solidFill>
              <a:latin typeface="Calibri"/>
              <a:ea typeface="Calibri"/>
              <a:cs typeface="Calibri"/>
              <a:sym typeface="Calibri"/>
            </a:endParaRPr>
          </a:p>
          <a:p>
            <a:pPr indent="-298450" lvl="2" marL="1371600" marR="0" rtl="0" algn="just">
              <a:lnSpc>
                <a:spcPct val="115000"/>
              </a:lnSpc>
              <a:spcBef>
                <a:spcPts val="0"/>
              </a:spcBef>
              <a:spcAft>
                <a:spcPts val="0"/>
              </a:spcAft>
              <a:buClr>
                <a:srgbClr val="000000"/>
              </a:buClr>
              <a:buSzPts val="1100"/>
              <a:buFont typeface="Calibri"/>
              <a:buAutoNum type="romanLcPeriod"/>
            </a:pPr>
            <a:r>
              <a:rPr b="0" i="0" lang="en" sz="1100" u="none" cap="none" strike="noStrike">
                <a:solidFill>
                  <a:srgbClr val="000000"/>
                </a:solidFill>
                <a:latin typeface="Calibri"/>
                <a:ea typeface="Calibri"/>
                <a:cs typeface="Calibri"/>
                <a:sym typeface="Calibri"/>
              </a:rPr>
              <a:t>The organization only has 1 number =&gt; DDI numbers format</a:t>
            </a:r>
            <a:endParaRPr b="0" i="0" sz="1100" u="none" cap="none" strike="noStrike">
              <a:solidFill>
                <a:srgbClr val="000000"/>
              </a:solidFill>
              <a:latin typeface="Calibri"/>
              <a:ea typeface="Calibri"/>
              <a:cs typeface="Calibri"/>
              <a:sym typeface="Calibri"/>
            </a:endParaRPr>
          </a:p>
          <a:p>
            <a:pPr indent="-298450" lvl="2" marL="1371600" marR="0" rtl="0" algn="just">
              <a:lnSpc>
                <a:spcPct val="115000"/>
              </a:lnSpc>
              <a:spcBef>
                <a:spcPts val="0"/>
              </a:spcBef>
              <a:spcAft>
                <a:spcPts val="0"/>
              </a:spcAft>
              <a:buClr>
                <a:srgbClr val="000000"/>
              </a:buClr>
              <a:buSzPts val="1100"/>
              <a:buFont typeface="Calibri"/>
              <a:buAutoNum type="romanLcPeriod"/>
            </a:pPr>
            <a:r>
              <a:rPr b="0" i="0" lang="en" sz="1100" u="none" cap="none" strike="noStrike">
                <a:solidFill>
                  <a:srgbClr val="000000"/>
                </a:solidFill>
                <a:latin typeface="Calibri"/>
                <a:ea typeface="Calibri"/>
                <a:cs typeface="Calibri"/>
                <a:sym typeface="Calibri"/>
              </a:rPr>
              <a:t>The organization has no number =&gt; Extension format</a:t>
            </a:r>
            <a:endParaRPr b="0" i="0" sz="1100" u="none" cap="none" strike="noStrike">
              <a:solidFill>
                <a:srgbClr val="000000"/>
              </a:solidFill>
              <a:latin typeface="Calibri"/>
              <a:ea typeface="Calibri"/>
              <a:cs typeface="Calibri"/>
              <a:sym typeface="Calibri"/>
            </a:endParaRPr>
          </a:p>
          <a:p>
            <a:pPr indent="-298450" lvl="2" marL="1371600" marR="0" rtl="0" algn="just">
              <a:lnSpc>
                <a:spcPct val="115000"/>
              </a:lnSpc>
              <a:spcBef>
                <a:spcPts val="0"/>
              </a:spcBef>
              <a:spcAft>
                <a:spcPts val="0"/>
              </a:spcAft>
              <a:buClr>
                <a:srgbClr val="000000"/>
              </a:buClr>
              <a:buSzPts val="1100"/>
              <a:buFont typeface="Calibri"/>
              <a:buAutoNum type="romanLcPeriod"/>
            </a:pPr>
            <a:r>
              <a:rPr b="0" i="0" lang="en" sz="1100" u="none" cap="none" strike="noStrike">
                <a:solidFill>
                  <a:srgbClr val="000000"/>
                </a:solidFill>
                <a:latin typeface="Calibri"/>
                <a:ea typeface="Calibri"/>
                <a:cs typeface="Calibri"/>
                <a:sym typeface="Calibri"/>
              </a:rPr>
              <a:t>The organization has multiple numbers =&gt; Extension format</a:t>
            </a:r>
            <a:endParaRPr b="0" i="0" sz="1100" u="none" cap="none" strike="noStrike">
              <a:solidFill>
                <a:srgbClr val="000000"/>
              </a:solidFill>
              <a:latin typeface="Calibri"/>
              <a:ea typeface="Calibri"/>
              <a:cs typeface="Calibri"/>
              <a:sym typeface="Calibri"/>
            </a:endParaRPr>
          </a:p>
          <a:p>
            <a:pPr indent="-298450" lvl="0" marL="457200" marR="0" rtl="0" algn="just">
              <a:lnSpc>
                <a:spcPct val="115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Confirm your action by clicking </a:t>
            </a:r>
            <a:r>
              <a:rPr b="1" i="0" lang="en" sz="1100" u="none" cap="none" strike="noStrike">
                <a:solidFill>
                  <a:srgbClr val="000000"/>
                </a:solidFill>
                <a:latin typeface="Calibri"/>
                <a:ea typeface="Calibri"/>
                <a:cs typeface="Calibri"/>
                <a:sym typeface="Calibri"/>
              </a:rPr>
              <a:t>Provision</a:t>
            </a:r>
            <a:endParaRPr b="1"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E32490"/>
                </a:solidFill>
                <a:latin typeface="Calibri"/>
                <a:ea typeface="Calibri"/>
                <a:cs typeface="Calibri"/>
                <a:sym typeface="Calibri"/>
              </a:rPr>
              <a:t>Note:</a:t>
            </a:r>
            <a:endParaRPr b="1" i="0" sz="11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The </a:t>
            </a:r>
            <a:r>
              <a:rPr b="1" i="0" lang="en" sz="1100" u="none" cap="none" strike="noStrike">
                <a:solidFill>
                  <a:srgbClr val="000000"/>
                </a:solidFill>
                <a:latin typeface="Calibri"/>
                <a:ea typeface="Calibri"/>
                <a:cs typeface="Calibri"/>
                <a:sym typeface="Calibri"/>
              </a:rPr>
              <a:t>number format </a:t>
            </a:r>
            <a:r>
              <a:rPr b="0" i="0" lang="en" sz="1100" u="none" cap="none" strike="noStrike">
                <a:solidFill>
                  <a:srgbClr val="000000"/>
                </a:solidFill>
                <a:latin typeface="Calibri"/>
                <a:ea typeface="Calibri"/>
                <a:cs typeface="Calibri"/>
                <a:sym typeface="Calibri"/>
              </a:rPr>
              <a:t>will be applied to the whole organization and cannot be changed.</a:t>
            </a:r>
            <a:endParaRPr b="0"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1602" name="Google Shape;1602;p22"/>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&lt;Provision CPaaS numbers to your Microsoft&gt;</a:t>
            </a:r>
            <a:endParaRPr b="0" i="0" sz="2100" u="none" cap="none" strike="noStrike">
              <a:solidFill>
                <a:schemeClr val="dk1"/>
              </a:solidFill>
              <a:latin typeface="Calibri"/>
              <a:ea typeface="Calibri"/>
              <a:cs typeface="Calibri"/>
              <a:sym typeface="Calibri"/>
            </a:endParaRPr>
          </a:p>
        </p:txBody>
      </p:sp>
      <p:pic>
        <p:nvPicPr>
          <p:cNvPr id="1603" name="Google Shape;1603;p22"/>
          <p:cNvPicPr preferRelativeResize="0"/>
          <p:nvPr/>
        </p:nvPicPr>
        <p:blipFill rotWithShape="1">
          <a:blip r:embed="rId3">
            <a:alphaModFix/>
          </a:blip>
          <a:srcRect b="0" l="0" r="0" t="0"/>
          <a:stretch/>
        </p:blipFill>
        <p:spPr>
          <a:xfrm>
            <a:off x="4471975" y="3422325"/>
            <a:ext cx="4519624" cy="1241000"/>
          </a:xfrm>
          <a:prstGeom prst="rect">
            <a:avLst/>
          </a:prstGeom>
          <a:noFill/>
          <a:ln cap="flat" cmpd="sng" w="9525">
            <a:solidFill>
              <a:srgbClr val="808080"/>
            </a:solidFill>
            <a:prstDash val="solid"/>
            <a:round/>
            <a:headEnd len="sm" w="sm" type="none"/>
            <a:tailEnd len="sm" w="sm" type="none"/>
          </a:ln>
        </p:spPr>
      </p:pic>
      <p:pic>
        <p:nvPicPr>
          <p:cNvPr id="1604" name="Google Shape;1604;p22"/>
          <p:cNvPicPr preferRelativeResize="0"/>
          <p:nvPr/>
        </p:nvPicPr>
        <p:blipFill>
          <a:blip r:embed="rId4">
            <a:alphaModFix/>
          </a:blip>
          <a:stretch>
            <a:fillRect/>
          </a:stretch>
        </p:blipFill>
        <p:spPr>
          <a:xfrm>
            <a:off x="4535950" y="861975"/>
            <a:ext cx="4455651" cy="237576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23"/>
          <p:cNvSpPr txBox="1"/>
          <p:nvPr/>
        </p:nvSpPr>
        <p:spPr>
          <a:xfrm>
            <a:off x="457200" y="600350"/>
            <a:ext cx="8229600" cy="10095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15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Go to </a:t>
            </a:r>
            <a:r>
              <a:rPr b="1" i="0" lang="en" sz="1400" u="none" cap="none" strike="noStrike">
                <a:solidFill>
                  <a:srgbClr val="000000"/>
                </a:solidFill>
                <a:latin typeface="Calibri"/>
                <a:ea typeface="Calibri"/>
                <a:cs typeface="Calibri"/>
                <a:sym typeface="Calibri"/>
              </a:rPr>
              <a:t>Settings</a:t>
            </a:r>
            <a:r>
              <a:rPr b="0" i="0" lang="en" sz="1400" u="none" cap="none" strike="noStrike">
                <a:solidFill>
                  <a:srgbClr val="000000"/>
                </a:solidFill>
                <a:latin typeface="Calibri"/>
                <a:ea typeface="Calibri"/>
                <a:cs typeface="Calibri"/>
                <a:sym typeface="Calibri"/>
              </a:rPr>
              <a:t> &gt; Select </a:t>
            </a:r>
            <a:r>
              <a:rPr b="1" i="0" lang="en" sz="1400" u="none" cap="none" strike="noStrike">
                <a:solidFill>
                  <a:srgbClr val="000000"/>
                </a:solidFill>
                <a:latin typeface="Calibri"/>
                <a:ea typeface="Calibri"/>
                <a:cs typeface="Calibri"/>
                <a:sym typeface="Calibri"/>
              </a:rPr>
              <a:t>View-System </a:t>
            </a:r>
            <a:r>
              <a:rPr b="0" i="0" lang="en" sz="1400" u="none" cap="none" strike="noStrike">
                <a:solidFill>
                  <a:srgbClr val="000000"/>
                </a:solidFill>
                <a:latin typeface="Calibri"/>
                <a:ea typeface="Calibri"/>
                <a:cs typeface="Calibri"/>
                <a:sym typeface="Calibri"/>
              </a:rPr>
              <a:t>&gt;</a:t>
            </a:r>
            <a:r>
              <a:rPr b="1" i="0" lang="en" sz="1400" u="none" cap="none" strike="noStrike">
                <a:solidFill>
                  <a:srgbClr val="000000"/>
                </a:solidFill>
                <a:latin typeface="Calibri"/>
                <a:ea typeface="Calibri"/>
                <a:cs typeface="Calibri"/>
                <a:sym typeface="Calibri"/>
              </a:rPr>
              <a:t> </a:t>
            </a:r>
            <a:r>
              <a:rPr b="0" i="0" lang="en" sz="1400" u="none" cap="none" strike="noStrike">
                <a:solidFill>
                  <a:srgbClr val="000000"/>
                </a:solidFill>
                <a:latin typeface="Calibri"/>
                <a:ea typeface="Calibri"/>
                <a:cs typeface="Calibri"/>
                <a:sym typeface="Calibri"/>
              </a:rPr>
              <a:t>Choose </a:t>
            </a:r>
            <a:r>
              <a:rPr b="1" i="0" lang="en" sz="1400" u="none" cap="none" strike="noStrike">
                <a:solidFill>
                  <a:srgbClr val="000000"/>
                </a:solidFill>
                <a:latin typeface="Calibri"/>
                <a:ea typeface="Calibri"/>
                <a:cs typeface="Calibri"/>
                <a:sym typeface="Calibri"/>
              </a:rPr>
              <a:t>Microsoft Teams tab </a:t>
            </a:r>
            <a:r>
              <a:rPr b="0" i="0" lang="en" sz="1400" u="none" cap="none" strike="noStrike">
                <a:solidFill>
                  <a:srgbClr val="000000"/>
                </a:solidFill>
                <a:latin typeface="Calibri"/>
                <a:ea typeface="Calibri"/>
                <a:cs typeface="Calibri"/>
                <a:sym typeface="Calibri"/>
              </a:rPr>
              <a:t>&gt; Click </a:t>
            </a:r>
            <a:r>
              <a:rPr b="1" i="0" lang="en" sz="1400" u="none" cap="none" strike="noStrike">
                <a:solidFill>
                  <a:srgbClr val="000000"/>
                </a:solidFill>
                <a:latin typeface="Calibri"/>
                <a:ea typeface="Calibri"/>
                <a:cs typeface="Calibri"/>
                <a:sym typeface="Calibri"/>
              </a:rPr>
              <a:t>Bulk assignment</a:t>
            </a:r>
            <a:endParaRPr b="1"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Lato"/>
              <a:buChar char="●"/>
            </a:pPr>
            <a:r>
              <a:rPr b="1" i="0" lang="en" sz="1400" u="none" cap="none" strike="noStrike">
                <a:solidFill>
                  <a:srgbClr val="000000"/>
                </a:solidFill>
                <a:latin typeface="Calibri"/>
                <a:ea typeface="Calibri"/>
                <a:cs typeface="Calibri"/>
                <a:sym typeface="Calibri"/>
              </a:rPr>
              <a:t>Download sample file</a:t>
            </a:r>
            <a:r>
              <a:rPr b="0" i="0" lang="en" sz="1400" u="none" cap="none" strike="noStrike">
                <a:solidFill>
                  <a:srgbClr val="000000"/>
                </a:solidFill>
                <a:latin typeface="Calibri"/>
                <a:ea typeface="Calibri"/>
                <a:cs typeface="Calibri"/>
                <a:sym typeface="Calibri"/>
              </a:rPr>
              <a:t> &gt; Fill in Microsoft accounts with appropriate CPaaS extensions/DDI Numbers</a:t>
            </a:r>
            <a:endParaRPr b="0"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1" i="0" lang="en" sz="1400" u="none" cap="none" strike="noStrike">
                <a:solidFill>
                  <a:srgbClr val="000000"/>
                </a:solidFill>
                <a:latin typeface="Calibri"/>
                <a:ea typeface="Calibri"/>
                <a:cs typeface="Calibri"/>
                <a:sym typeface="Calibri"/>
              </a:rPr>
              <a:t>Upload CSV</a:t>
            </a:r>
            <a:endParaRPr b="1" i="0" sz="1400" u="none" cap="none" strike="noStrike">
              <a:solidFill>
                <a:srgbClr val="000000"/>
              </a:solidFill>
              <a:latin typeface="Calibri"/>
              <a:ea typeface="Calibri"/>
              <a:cs typeface="Calibri"/>
              <a:sym typeface="Calibri"/>
            </a:endParaRPr>
          </a:p>
        </p:txBody>
      </p:sp>
      <p:graphicFrame>
        <p:nvGraphicFramePr>
          <p:cNvPr id="1610" name="Google Shape;1610;p23"/>
          <p:cNvGraphicFramePr/>
          <p:nvPr/>
        </p:nvGraphicFramePr>
        <p:xfrm>
          <a:off x="3844500" y="3793488"/>
          <a:ext cx="3000000" cy="3000000"/>
        </p:xfrm>
        <a:graphic>
          <a:graphicData uri="http://schemas.openxmlformats.org/drawingml/2006/table">
            <a:tbl>
              <a:tblPr>
                <a:noFill/>
                <a:tableStyleId>{2EF40048-DC0A-4F57-A66E-6616B0F8CA35}</a:tableStyleId>
              </a:tblPr>
              <a:tblGrid>
                <a:gridCol w="996200"/>
                <a:gridCol w="2755100"/>
              </a:tblGrid>
              <a:tr h="462775">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Extension Key / DID Number</a:t>
                      </a:r>
                      <a:endParaRPr b="1" sz="10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Microsoft Account</a:t>
                      </a:r>
                      <a:endParaRPr b="1" sz="1000" u="none" cap="none" strike="noStrike">
                        <a:latin typeface="Calibri"/>
                        <a:ea typeface="Calibri"/>
                        <a:cs typeface="Calibri"/>
                        <a:sym typeface="Calibri"/>
                      </a:endParaRPr>
                    </a:p>
                  </a:txBody>
                  <a:tcPr marT="91425" marB="91425" marR="91425" marL="91425"/>
                </a:tc>
              </a:tr>
              <a:tr h="3181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100</a:t>
                      </a:r>
                      <a:endParaRPr sz="10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academy01@b3networks.onmicrosoft.com</a:t>
                      </a:r>
                      <a:endParaRPr sz="1000" u="none" cap="none" strike="noStrike">
                        <a:latin typeface="Calibri"/>
                        <a:ea typeface="Calibri"/>
                        <a:cs typeface="Calibri"/>
                        <a:sym typeface="Calibri"/>
                      </a:endParaRPr>
                    </a:p>
                  </a:txBody>
                  <a:tcPr marT="91425" marB="91425" marR="91425" marL="91425"/>
                </a:tc>
              </a:tr>
              <a:tr h="3181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+65675xxxxx</a:t>
                      </a:r>
                      <a:endParaRPr sz="10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academy02@b3networks.onmicrosoft.com</a:t>
                      </a:r>
                      <a:endParaRPr sz="1000" u="none" cap="none" strike="noStrike">
                        <a:latin typeface="Calibri"/>
                        <a:ea typeface="Calibri"/>
                        <a:cs typeface="Calibri"/>
                        <a:sym typeface="Calibri"/>
                      </a:endParaRPr>
                    </a:p>
                  </a:txBody>
                  <a:tcPr marT="91425" marB="91425" marR="91425" marL="91425"/>
                </a:tc>
              </a:tr>
            </a:tbl>
          </a:graphicData>
        </a:graphic>
      </p:graphicFrame>
      <p:pic>
        <p:nvPicPr>
          <p:cNvPr id="1611" name="Google Shape;1611;p23"/>
          <p:cNvPicPr preferRelativeResize="0"/>
          <p:nvPr/>
        </p:nvPicPr>
        <p:blipFill rotWithShape="1">
          <a:blip r:embed="rId3">
            <a:alphaModFix/>
          </a:blip>
          <a:srcRect b="5383" l="0" r="0" t="6494"/>
          <a:stretch/>
        </p:blipFill>
        <p:spPr>
          <a:xfrm>
            <a:off x="1548275" y="3793500"/>
            <a:ext cx="2190505" cy="1158150"/>
          </a:xfrm>
          <a:prstGeom prst="rect">
            <a:avLst/>
          </a:prstGeom>
          <a:noFill/>
          <a:ln cap="flat" cmpd="sng" w="9525">
            <a:solidFill>
              <a:srgbClr val="B7B7B7"/>
            </a:solidFill>
            <a:prstDash val="solid"/>
            <a:round/>
            <a:headEnd len="sm" w="sm" type="none"/>
            <a:tailEnd len="sm" w="sm" type="none"/>
          </a:ln>
        </p:spPr>
      </p:pic>
      <p:sp>
        <p:nvSpPr>
          <p:cNvPr id="1612" name="Google Shape;1612;p23"/>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 Link MS Teams accounts with CPaaS extensions&gt;</a:t>
            </a:r>
            <a:endParaRPr b="0" i="0" sz="2100" u="none" cap="none" strike="noStrike">
              <a:solidFill>
                <a:schemeClr val="dk1"/>
              </a:solidFill>
              <a:latin typeface="Calibri"/>
              <a:ea typeface="Calibri"/>
              <a:cs typeface="Calibri"/>
              <a:sym typeface="Calibri"/>
            </a:endParaRPr>
          </a:p>
        </p:txBody>
      </p:sp>
      <p:pic>
        <p:nvPicPr>
          <p:cNvPr id="1613" name="Google Shape;1613;p23"/>
          <p:cNvPicPr preferRelativeResize="0"/>
          <p:nvPr/>
        </p:nvPicPr>
        <p:blipFill>
          <a:blip r:embed="rId4">
            <a:alphaModFix/>
          </a:blip>
          <a:stretch>
            <a:fillRect/>
          </a:stretch>
        </p:blipFill>
        <p:spPr>
          <a:xfrm>
            <a:off x="1548275" y="1557800"/>
            <a:ext cx="6047525" cy="21385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24"/>
          <p:cNvSpPr txBox="1"/>
          <p:nvPr/>
        </p:nvSpPr>
        <p:spPr>
          <a:xfrm>
            <a:off x="897750" y="1366450"/>
            <a:ext cx="3698700" cy="9447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Step 1: Generate PowerShell Script from CPaaS Portal</a:t>
            </a:r>
            <a:endParaRPr b="0" i="0" sz="1400" u="none" cap="none" strike="noStrike">
              <a:solidFill>
                <a:srgbClr val="0000FF"/>
              </a:solidFill>
              <a:latin typeface="Calibri"/>
              <a:ea typeface="Calibri"/>
              <a:cs typeface="Calibri"/>
              <a:sym typeface="Calibri"/>
            </a:endParaRPr>
          </a:p>
          <a:p>
            <a:pPr indent="-203200" lvl="0" marL="457200" marR="0" rtl="0" algn="just">
              <a:lnSpc>
                <a:spcPct val="115000"/>
              </a:lnSpc>
              <a:spcBef>
                <a:spcPts val="0"/>
              </a:spcBef>
              <a:spcAft>
                <a:spcPts val="0"/>
              </a:spcAft>
              <a:buClr>
                <a:srgbClr val="000000"/>
              </a:buClr>
              <a:buSzPts val="1400"/>
              <a:buFont typeface="Lato"/>
              <a:buAutoNum type="arabicPeriod"/>
            </a:pPr>
            <a:r>
              <a:rPr b="0" i="0" lang="en" sz="1400" u="none" cap="none" strike="noStrike">
                <a:solidFill>
                  <a:srgbClr val="000000"/>
                </a:solidFill>
                <a:latin typeface="Calibri"/>
                <a:ea typeface="Calibri"/>
                <a:cs typeface="Calibri"/>
                <a:sym typeface="Calibri"/>
              </a:rPr>
              <a:t>Select </a:t>
            </a:r>
            <a:r>
              <a:rPr b="1" i="0" lang="en" sz="1400" u="none" cap="none" strike="noStrike">
                <a:solidFill>
                  <a:srgbClr val="000000"/>
                </a:solidFill>
                <a:latin typeface="Calibri"/>
                <a:ea typeface="Calibri"/>
                <a:cs typeface="Calibri"/>
                <a:sym typeface="Calibri"/>
              </a:rPr>
              <a:t>View script</a:t>
            </a:r>
            <a:endParaRPr b="0" i="0" sz="1400" u="none" cap="none" strike="noStrike">
              <a:solidFill>
                <a:srgbClr val="000000"/>
              </a:solidFill>
              <a:latin typeface="Calibri"/>
              <a:ea typeface="Calibri"/>
              <a:cs typeface="Calibri"/>
              <a:sym typeface="Calibri"/>
            </a:endParaRPr>
          </a:p>
          <a:p>
            <a:pPr indent="-203200" lvl="0" marL="457200" marR="0" rtl="0" algn="just">
              <a:lnSpc>
                <a:spcPct val="115000"/>
              </a:lnSpc>
              <a:spcBef>
                <a:spcPts val="0"/>
              </a:spcBef>
              <a:spcAft>
                <a:spcPts val="0"/>
              </a:spcAft>
              <a:buClr>
                <a:srgbClr val="000000"/>
              </a:buClr>
              <a:buSzPts val="1400"/>
              <a:buFont typeface="Lato"/>
              <a:buAutoNum type="arabicPeriod"/>
            </a:pPr>
            <a:r>
              <a:rPr b="0" i="0" lang="en" sz="1400" u="none" cap="none" strike="noStrike">
                <a:solidFill>
                  <a:srgbClr val="000000"/>
                </a:solidFill>
                <a:latin typeface="Calibri"/>
                <a:ea typeface="Calibri"/>
                <a:cs typeface="Calibri"/>
                <a:sym typeface="Calibri"/>
              </a:rPr>
              <a:t>Choose </a:t>
            </a:r>
            <a:r>
              <a:rPr b="1" i="0" lang="en" sz="1400" u="none" cap="none" strike="noStrike">
                <a:solidFill>
                  <a:srgbClr val="000000"/>
                </a:solidFill>
                <a:latin typeface="Calibri"/>
                <a:ea typeface="Calibri"/>
                <a:cs typeface="Calibri"/>
                <a:sym typeface="Calibri"/>
              </a:rPr>
              <a:t>Copy script</a:t>
            </a:r>
            <a:endParaRPr b="0" i="0" sz="1400" u="none" cap="none" strike="noStrike">
              <a:solidFill>
                <a:srgbClr val="000000"/>
              </a:solidFill>
              <a:latin typeface="Calibri"/>
              <a:ea typeface="Calibri"/>
              <a:cs typeface="Calibri"/>
              <a:sym typeface="Calibri"/>
            </a:endParaRPr>
          </a:p>
        </p:txBody>
      </p:sp>
      <p:grpSp>
        <p:nvGrpSpPr>
          <p:cNvPr id="1619" name="Google Shape;1619;p24"/>
          <p:cNvGrpSpPr/>
          <p:nvPr/>
        </p:nvGrpSpPr>
        <p:grpSpPr>
          <a:xfrm>
            <a:off x="897750" y="752750"/>
            <a:ext cx="7763225" cy="4057050"/>
            <a:chOff x="897750" y="752750"/>
            <a:chExt cx="7763225" cy="4057050"/>
          </a:xfrm>
        </p:grpSpPr>
        <p:grpSp>
          <p:nvGrpSpPr>
            <p:cNvPr id="1620" name="Google Shape;1620;p24"/>
            <p:cNvGrpSpPr/>
            <p:nvPr/>
          </p:nvGrpSpPr>
          <p:grpSpPr>
            <a:xfrm>
              <a:off x="897750" y="752750"/>
              <a:ext cx="7607076" cy="4057050"/>
              <a:chOff x="897750" y="752750"/>
              <a:chExt cx="7607076" cy="4057050"/>
            </a:xfrm>
          </p:grpSpPr>
          <p:grpSp>
            <p:nvGrpSpPr>
              <p:cNvPr id="1621" name="Google Shape;1621;p24"/>
              <p:cNvGrpSpPr/>
              <p:nvPr/>
            </p:nvGrpSpPr>
            <p:grpSpPr>
              <a:xfrm>
                <a:off x="897750" y="752750"/>
                <a:ext cx="7607076" cy="4057050"/>
                <a:chOff x="897750" y="752750"/>
                <a:chExt cx="7607076" cy="4057050"/>
              </a:xfrm>
            </p:grpSpPr>
            <p:pic>
              <p:nvPicPr>
                <p:cNvPr id="1622" name="Google Shape;1622;p24"/>
                <p:cNvPicPr preferRelativeResize="0"/>
                <p:nvPr/>
              </p:nvPicPr>
              <p:blipFill rotWithShape="1">
                <a:blip r:embed="rId3">
                  <a:alphaModFix/>
                </a:blip>
                <a:srcRect b="0" l="0" r="0" t="0"/>
                <a:stretch/>
              </p:blipFill>
              <p:spPr>
                <a:xfrm>
                  <a:off x="897750" y="2924850"/>
                  <a:ext cx="7607076" cy="1884950"/>
                </a:xfrm>
                <a:prstGeom prst="rect">
                  <a:avLst/>
                </a:prstGeom>
                <a:noFill/>
                <a:ln cap="flat" cmpd="sng" w="9525">
                  <a:solidFill>
                    <a:srgbClr val="B7B7B7"/>
                  </a:solidFill>
                  <a:prstDash val="solid"/>
                  <a:round/>
                  <a:headEnd len="sm" w="sm" type="none"/>
                  <a:tailEnd len="sm" w="sm" type="none"/>
                </a:ln>
              </p:spPr>
            </p:pic>
            <p:pic>
              <p:nvPicPr>
                <p:cNvPr id="1623" name="Google Shape;1623;p24"/>
                <p:cNvPicPr preferRelativeResize="0"/>
                <p:nvPr/>
              </p:nvPicPr>
              <p:blipFill rotWithShape="1">
                <a:blip r:embed="rId4">
                  <a:alphaModFix/>
                </a:blip>
                <a:srcRect b="0" l="0" r="0" t="0"/>
                <a:stretch/>
              </p:blipFill>
              <p:spPr>
                <a:xfrm>
                  <a:off x="4721475" y="752750"/>
                  <a:ext cx="3783351" cy="2103825"/>
                </a:xfrm>
                <a:prstGeom prst="rect">
                  <a:avLst/>
                </a:prstGeom>
                <a:noFill/>
                <a:ln cap="flat" cmpd="sng" w="9525">
                  <a:solidFill>
                    <a:srgbClr val="B7B7B7"/>
                  </a:solidFill>
                  <a:prstDash val="solid"/>
                  <a:round/>
                  <a:headEnd len="sm" w="sm" type="none"/>
                  <a:tailEnd len="sm" w="sm" type="none"/>
                </a:ln>
              </p:spPr>
            </p:pic>
          </p:grpSp>
          <p:sp>
            <p:nvSpPr>
              <p:cNvPr id="1624" name="Google Shape;1624;p24"/>
              <p:cNvSpPr/>
              <p:nvPr/>
            </p:nvSpPr>
            <p:spPr>
              <a:xfrm>
                <a:off x="6121575" y="4234475"/>
                <a:ext cx="702000" cy="149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25" name="Google Shape;1625;p24"/>
            <p:cNvGrpSpPr/>
            <p:nvPr/>
          </p:nvGrpSpPr>
          <p:grpSpPr>
            <a:xfrm>
              <a:off x="8417075" y="2706750"/>
              <a:ext cx="243900" cy="1827000"/>
              <a:chOff x="8417075" y="2706750"/>
              <a:chExt cx="243900" cy="1827000"/>
            </a:xfrm>
          </p:grpSpPr>
          <p:cxnSp>
            <p:nvCxnSpPr>
              <p:cNvPr id="1626" name="Google Shape;1626;p24"/>
              <p:cNvCxnSpPr/>
              <p:nvPr/>
            </p:nvCxnSpPr>
            <p:spPr>
              <a:xfrm>
                <a:off x="8474450" y="4533750"/>
                <a:ext cx="172200" cy="0"/>
              </a:xfrm>
              <a:prstGeom prst="straightConnector1">
                <a:avLst/>
              </a:prstGeom>
              <a:noFill/>
              <a:ln cap="flat" cmpd="sng" w="9525">
                <a:solidFill>
                  <a:srgbClr val="FF0000"/>
                </a:solidFill>
                <a:prstDash val="solid"/>
                <a:round/>
                <a:headEnd len="sm" w="sm" type="none"/>
                <a:tailEnd len="sm" w="sm" type="none"/>
              </a:ln>
            </p:spPr>
          </p:cxnSp>
          <p:cxnSp>
            <p:nvCxnSpPr>
              <p:cNvPr id="1627" name="Google Shape;1627;p24"/>
              <p:cNvCxnSpPr/>
              <p:nvPr/>
            </p:nvCxnSpPr>
            <p:spPr>
              <a:xfrm rot="10800000">
                <a:off x="8656200" y="2706750"/>
                <a:ext cx="0" cy="1827000"/>
              </a:xfrm>
              <a:prstGeom prst="straightConnector1">
                <a:avLst/>
              </a:prstGeom>
              <a:noFill/>
              <a:ln cap="flat" cmpd="sng" w="9525">
                <a:solidFill>
                  <a:srgbClr val="FF0000"/>
                </a:solidFill>
                <a:prstDash val="solid"/>
                <a:round/>
                <a:headEnd len="sm" w="sm" type="none"/>
                <a:tailEnd len="sm" w="sm" type="none"/>
              </a:ln>
            </p:spPr>
          </p:cxnSp>
          <p:cxnSp>
            <p:nvCxnSpPr>
              <p:cNvPr id="1628" name="Google Shape;1628;p24"/>
              <p:cNvCxnSpPr/>
              <p:nvPr/>
            </p:nvCxnSpPr>
            <p:spPr>
              <a:xfrm rot="10800000">
                <a:off x="8417075" y="2706825"/>
                <a:ext cx="243900" cy="0"/>
              </a:xfrm>
              <a:prstGeom prst="straightConnector1">
                <a:avLst/>
              </a:prstGeom>
              <a:noFill/>
              <a:ln cap="flat" cmpd="sng" w="9525">
                <a:solidFill>
                  <a:srgbClr val="FF0000"/>
                </a:solidFill>
                <a:prstDash val="solid"/>
                <a:round/>
                <a:headEnd len="sm" w="sm" type="none"/>
                <a:tailEnd len="med" w="med" type="triangle"/>
              </a:ln>
            </p:spPr>
          </p:cxnSp>
        </p:grpSp>
      </p:grpSp>
      <p:sp>
        <p:nvSpPr>
          <p:cNvPr id="1629" name="Google Shape;1629;p24"/>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&lt;Run Powershell&gt;</a:t>
            </a:r>
            <a:endParaRPr b="0" i="0" sz="2100" u="none" cap="none" strike="noStrike">
              <a:solidFill>
                <a:schemeClr val="dk1"/>
              </a:solidFill>
              <a:latin typeface="Calibri"/>
              <a:ea typeface="Calibri"/>
              <a:cs typeface="Calibri"/>
              <a:sym typeface="Calibri"/>
            </a:endParaRPr>
          </a:p>
        </p:txBody>
      </p:sp>
      <p:pic>
        <p:nvPicPr>
          <p:cNvPr id="1630" name="Google Shape;1630;p24"/>
          <p:cNvPicPr preferRelativeResize="0"/>
          <p:nvPr/>
        </p:nvPicPr>
        <p:blipFill rotWithShape="1">
          <a:blip r:embed="rId5">
            <a:alphaModFix/>
          </a:blip>
          <a:srcRect b="0" l="0" r="0" t="0"/>
          <a:stretch/>
        </p:blipFill>
        <p:spPr>
          <a:xfrm>
            <a:off x="6430400" y="3424050"/>
            <a:ext cx="749825" cy="321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3"/>
          <p:cNvSpPr txBox="1"/>
          <p:nvPr>
            <p:ph type="title"/>
          </p:nvPr>
        </p:nvSpPr>
        <p:spPr>
          <a:xfrm>
            <a:off x="1690825" y="1752225"/>
            <a:ext cx="5792700" cy="9150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b="1" lang="en">
                <a:latin typeface="Calibri"/>
                <a:ea typeface="Calibri"/>
                <a:cs typeface="Calibri"/>
                <a:sym typeface="Calibri"/>
              </a:rPr>
              <a:t>Prerequisites</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25"/>
          <p:cNvSpPr txBox="1"/>
          <p:nvPr/>
        </p:nvSpPr>
        <p:spPr>
          <a:xfrm>
            <a:off x="517500" y="752750"/>
            <a:ext cx="8109000" cy="10605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Step 2: Open the PowerShell to connect Microsoft Tenant by global administrator (outside CPaaS portal)</a:t>
            </a:r>
            <a:endParaRPr b="1" i="0" sz="1400" u="none" cap="none" strike="noStrike">
              <a:solidFill>
                <a:srgbClr val="0B5394"/>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Step 3: Paste the generated powershell script to PowerShell.</a:t>
            </a:r>
            <a:endParaRPr b="1" i="0" sz="1400" u="none" cap="none" strike="noStrike">
              <a:solidFill>
                <a:srgbClr val="0B5394"/>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0" i="0" lang="en" sz="1400" u="none" cap="none" strike="noStrike">
                <a:solidFill>
                  <a:srgbClr val="0F0F0F"/>
                </a:solidFill>
                <a:latin typeface="Calibri"/>
                <a:ea typeface="Calibri"/>
                <a:cs typeface="Calibri"/>
                <a:sym typeface="Calibri"/>
                <a:extLst>
                  <a:ext uri="http://customooxmlschemas.google.com/">
                    <go:slidesCustomData xmlns:go="http://customooxmlschemas.google.com/" textRoundtripDataId="1"/>
                  </a:ext>
                </a:extLst>
              </a:rPr>
              <a:t>Click </a:t>
            </a:r>
            <a:r>
              <a:rPr b="1" i="1" lang="en" sz="1400" u="sng" cap="none" strike="noStrike">
                <a:solidFill>
                  <a:schemeClr val="hlink"/>
                </a:solidFill>
                <a:latin typeface="Calibri"/>
                <a:ea typeface="Calibri"/>
                <a:cs typeface="Calibri"/>
                <a:sym typeface="Calibri"/>
                <a:hlinkClick r:id="rId4"/>
                <a:extLst>
                  <a:ext uri="http://customooxmlschemas.google.com/">
                    <go:slidesCustomData xmlns:go="http://customooxmlschemas.google.com/" textRoundtripDataId="2"/>
                  </a:ext>
                </a:extLst>
              </a:rPr>
              <a:t>HERE</a:t>
            </a:r>
            <a:r>
              <a:rPr b="0" i="0" lang="en" sz="1400" u="none" cap="none" strike="noStrike">
                <a:solidFill>
                  <a:srgbClr val="0F0F0F"/>
                </a:solidFill>
                <a:latin typeface="Calibri"/>
                <a:ea typeface="Calibri"/>
                <a:cs typeface="Calibri"/>
                <a:sym typeface="Calibri"/>
                <a:extLst>
                  <a:ext uri="http://customooxmlschemas.google.com/">
                    <go:slidesCustomData xmlns:go="http://customooxmlschemas.google.com/" textRoundtripDataId="3"/>
                  </a:ext>
                </a:extLst>
              </a:rPr>
              <a:t> to get Powershell tutorial.</a:t>
            </a:r>
            <a:endParaRPr b="0" i="0" sz="1400" u="none" cap="none" strike="noStrike">
              <a:solidFill>
                <a:srgbClr val="0F0F0F"/>
              </a:solidFill>
              <a:latin typeface="Calibri"/>
              <a:ea typeface="Calibri"/>
              <a:cs typeface="Calibri"/>
              <a:sym typeface="Calibri"/>
            </a:endParaRPr>
          </a:p>
        </p:txBody>
      </p:sp>
      <p:sp>
        <p:nvSpPr>
          <p:cNvPr id="1636" name="Google Shape;1636;p25"/>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2100"/>
              <a:buFont typeface="Arial"/>
              <a:buNone/>
            </a:pPr>
            <a:r>
              <a:rPr lang="en" sz="2100">
                <a:latin typeface="Calibri"/>
                <a:ea typeface="Calibri"/>
                <a:cs typeface="Calibri"/>
                <a:sym typeface="Calibri"/>
              </a:rPr>
              <a:t>Setup Guide </a:t>
            </a:r>
            <a:r>
              <a:rPr b="0" lang="en" sz="2100">
                <a:latin typeface="Calibri"/>
                <a:ea typeface="Calibri"/>
                <a:cs typeface="Calibri"/>
                <a:sym typeface="Calibri"/>
              </a:rPr>
              <a:t>&lt;Run Powershell&gt;</a:t>
            </a:r>
            <a:endParaRPr b="0" i="0" sz="2100" u="none" cap="none" strike="noStrike">
              <a:solidFill>
                <a:schemeClr val="dk1"/>
              </a:solidFill>
              <a:latin typeface="Calibri"/>
              <a:ea typeface="Calibri"/>
              <a:cs typeface="Calibri"/>
              <a:sym typeface="Calibri"/>
            </a:endParaRPr>
          </a:p>
        </p:txBody>
      </p:sp>
      <p:pic>
        <p:nvPicPr>
          <p:cNvPr id="1637" name="Google Shape;1637;p25"/>
          <p:cNvPicPr preferRelativeResize="0"/>
          <p:nvPr/>
        </p:nvPicPr>
        <p:blipFill>
          <a:blip r:embed="rId5">
            <a:alphaModFix/>
          </a:blip>
          <a:stretch>
            <a:fillRect/>
          </a:stretch>
        </p:blipFill>
        <p:spPr>
          <a:xfrm>
            <a:off x="122625" y="1997850"/>
            <a:ext cx="8794325" cy="219858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sp>
        <p:nvSpPr>
          <p:cNvPr id="1643" name="Google Shape;1643;p26"/>
          <p:cNvSpPr txBox="1"/>
          <p:nvPr/>
        </p:nvSpPr>
        <p:spPr>
          <a:xfrm>
            <a:off x="1419150" y="2225400"/>
            <a:ext cx="6305700" cy="692700"/>
          </a:xfrm>
          <a:prstGeom prst="rect">
            <a:avLst/>
          </a:prstGeom>
          <a:noFill/>
          <a:ln cap="flat" cmpd="sng" w="38100">
            <a:solidFill>
              <a:srgbClr val="19B6C8"/>
            </a:solidFill>
            <a:prstDash val="solid"/>
            <a:round/>
            <a:headEnd len="sm" w="sm" type="none"/>
            <a:tailEnd len="sm" w="sm" type="none"/>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chemeClr val="dk2"/>
                </a:solidFill>
                <a:latin typeface="Quattrocento Sans"/>
                <a:ea typeface="Quattrocento Sans"/>
                <a:cs typeface="Quattrocento Sans"/>
                <a:sym typeface="Quattrocento Sans"/>
              </a:rPr>
              <a:t>CPaaS System Configuration</a:t>
            </a:r>
            <a:endParaRPr b="0" i="0" sz="1100" u="none" cap="none" strike="noStrike">
              <a:solidFill>
                <a:schemeClr val="dk2"/>
              </a:solidFill>
              <a:latin typeface="Arial"/>
              <a:ea typeface="Arial"/>
              <a:cs typeface="Arial"/>
              <a:sym typeface="Arial"/>
            </a:endParaRPr>
          </a:p>
        </p:txBody>
      </p:sp>
      <p:sp>
        <p:nvSpPr>
          <p:cNvPr id="1644" name="Google Shape;1644;p26"/>
          <p:cNvSpPr txBox="1"/>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Calibri"/>
                <a:ea typeface="Calibri"/>
                <a:cs typeface="Calibri"/>
                <a:sym typeface="Calibri"/>
              </a:rPr>
              <a:t>Setup Guide</a:t>
            </a:r>
            <a:r>
              <a:rPr b="0" i="0" lang="en" sz="2100" u="none" cap="none" strike="noStrike">
                <a:solidFill>
                  <a:srgbClr val="000000"/>
                </a:solidFill>
                <a:latin typeface="Calibri"/>
                <a:ea typeface="Calibri"/>
                <a:cs typeface="Calibri"/>
                <a:sym typeface="Calibri"/>
              </a:rPr>
              <a:t> &lt;Configure General Settings for CPaaS&gt;</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27"/>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&lt;General Settings&gt;</a:t>
            </a:r>
            <a:endParaRPr b="0" i="0" sz="3300" u="none" cap="none" strike="noStrike">
              <a:solidFill>
                <a:schemeClr val="dk1"/>
              </a:solidFill>
              <a:latin typeface="Arial"/>
              <a:ea typeface="Arial"/>
              <a:cs typeface="Arial"/>
              <a:sym typeface="Arial"/>
            </a:endParaRPr>
          </a:p>
        </p:txBody>
      </p:sp>
      <p:sp>
        <p:nvSpPr>
          <p:cNvPr id="1651" name="Google Shape;1651;p27"/>
          <p:cNvSpPr txBox="1"/>
          <p:nvPr/>
        </p:nvSpPr>
        <p:spPr>
          <a:xfrm>
            <a:off x="278406" y="1670991"/>
            <a:ext cx="3399300" cy="891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General Settings</a:t>
            </a:r>
            <a:r>
              <a:rPr b="0" i="0" lang="en" sz="1100" u="none" cap="none" strike="noStrike">
                <a:solidFill>
                  <a:srgbClr val="000000"/>
                </a:solidFill>
                <a:latin typeface="Calibri"/>
                <a:ea typeface="Calibri"/>
                <a:cs typeface="Calibri"/>
                <a:sym typeface="Calibri"/>
              </a:rPr>
              <a:t> is where the Owner/Admins configure the below information for the Organization:</a:t>
            </a:r>
            <a:endParaRPr b="0" i="0" sz="1100" u="none" cap="none" strike="noStrike">
              <a:solidFill>
                <a:srgbClr val="000000"/>
              </a:solidFill>
              <a:latin typeface="Calibri"/>
              <a:ea typeface="Calibri"/>
              <a:cs typeface="Calibri"/>
              <a:sym typeface="Calibri"/>
            </a:endParaRPr>
          </a:p>
          <a:p>
            <a:pPr indent="-234950" lvl="0" marL="3429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Call Pickup</a:t>
            </a:r>
            <a:endParaRPr b="0" i="0" sz="1100" u="none" cap="none" strike="noStrike">
              <a:solidFill>
                <a:srgbClr val="000000"/>
              </a:solidFill>
              <a:latin typeface="Calibri"/>
              <a:ea typeface="Calibri"/>
              <a:cs typeface="Calibri"/>
              <a:sym typeface="Calibri"/>
            </a:endParaRPr>
          </a:p>
          <a:p>
            <a:pPr indent="-234950" lvl="0" marL="3429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Call Parking</a:t>
            </a:r>
            <a:endParaRPr b="0" i="0" sz="1100" u="none" cap="none" strike="noStrike">
              <a:solidFill>
                <a:srgbClr val="000000"/>
              </a:solidFill>
              <a:latin typeface="Calibri"/>
              <a:ea typeface="Calibri"/>
              <a:cs typeface="Calibri"/>
              <a:sym typeface="Calibri"/>
            </a:endParaRPr>
          </a:p>
        </p:txBody>
      </p:sp>
      <p:grpSp>
        <p:nvGrpSpPr>
          <p:cNvPr id="1652" name="Google Shape;1652;p27"/>
          <p:cNvGrpSpPr/>
          <p:nvPr/>
        </p:nvGrpSpPr>
        <p:grpSpPr>
          <a:xfrm>
            <a:off x="3881835" y="1230300"/>
            <a:ext cx="4968031" cy="2682925"/>
            <a:chOff x="-436450" y="1525750"/>
            <a:chExt cx="4594074" cy="2480974"/>
          </a:xfrm>
        </p:grpSpPr>
        <p:pic>
          <p:nvPicPr>
            <p:cNvPr id="1653" name="Google Shape;1653;p27"/>
            <p:cNvPicPr preferRelativeResize="0"/>
            <p:nvPr/>
          </p:nvPicPr>
          <p:blipFill>
            <a:blip r:embed="rId4">
              <a:alphaModFix/>
            </a:blip>
            <a:stretch>
              <a:fillRect/>
            </a:stretch>
          </p:blipFill>
          <p:spPr>
            <a:xfrm>
              <a:off x="-436450" y="1525750"/>
              <a:ext cx="4594074" cy="2480974"/>
            </a:xfrm>
            <a:prstGeom prst="rect">
              <a:avLst/>
            </a:prstGeom>
            <a:noFill/>
            <a:ln cap="flat" cmpd="sng" w="9525">
              <a:solidFill>
                <a:srgbClr val="1D3444"/>
              </a:solidFill>
              <a:prstDash val="solid"/>
              <a:round/>
              <a:headEnd len="sm" w="sm" type="none"/>
              <a:tailEnd len="sm" w="sm" type="none"/>
            </a:ln>
          </p:spPr>
        </p:pic>
        <p:sp>
          <p:nvSpPr>
            <p:cNvPr id="1654" name="Google Shape;1654;p27"/>
            <p:cNvSpPr/>
            <p:nvPr/>
          </p:nvSpPr>
          <p:spPr>
            <a:xfrm>
              <a:off x="-231845" y="1567772"/>
              <a:ext cx="896700" cy="26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5" name="Google Shape;1655;p27"/>
            <p:cNvSpPr/>
            <p:nvPr/>
          </p:nvSpPr>
          <p:spPr>
            <a:xfrm>
              <a:off x="-251660" y="1931915"/>
              <a:ext cx="896700" cy="119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6" name="Google Shape;1656;p27"/>
            <p:cNvSpPr/>
            <p:nvPr/>
          </p:nvSpPr>
          <p:spPr>
            <a:xfrm>
              <a:off x="-436450" y="2252850"/>
              <a:ext cx="153000" cy="143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p29"/>
          <p:cNvSpPr txBox="1"/>
          <p:nvPr/>
        </p:nvSpPr>
        <p:spPr>
          <a:xfrm>
            <a:off x="178744" y="40676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extLst>
                  <a:ext uri="http://customooxmlschemas.google.com/">
                    <go:slidesCustomData xmlns:go="http://customooxmlschemas.google.com/" textRoundtripDataId="4"/>
                  </a:ext>
                </a:extLst>
              </a:rPr>
              <a:t>System</a:t>
            </a:r>
            <a:r>
              <a:rPr b="1" i="0" lang="en" sz="2100" u="none" cap="none" strike="noStrike">
                <a:solidFill>
                  <a:schemeClr val="dk1"/>
                </a:solidFill>
                <a:latin typeface="Arial"/>
                <a:ea typeface="Arial"/>
                <a:cs typeface="Arial"/>
                <a:sym typeface="Arial"/>
              </a:rPr>
              <a:t> Configuration</a:t>
            </a:r>
            <a:r>
              <a:rPr b="0" i="0" lang="en" sz="2100" u="none" cap="none" strike="noStrike">
                <a:solidFill>
                  <a:schemeClr val="dk1"/>
                </a:solidFill>
                <a:latin typeface="Arial"/>
                <a:ea typeface="Arial"/>
                <a:cs typeface="Arial"/>
                <a:sym typeface="Arial"/>
              </a:rPr>
              <a:t> &lt;General Settings&gt; </a:t>
            </a:r>
            <a:r>
              <a:rPr lang="en" sz="2100">
                <a:solidFill>
                  <a:schemeClr val="dk1"/>
                </a:solidFill>
              </a:rPr>
              <a:t>(Optional)</a:t>
            </a:r>
            <a:endParaRPr sz="2100">
              <a:solidFill>
                <a:schemeClr val="dk1"/>
              </a:solidFill>
            </a:endParaRPr>
          </a:p>
        </p:txBody>
      </p:sp>
      <p:sp>
        <p:nvSpPr>
          <p:cNvPr id="1663" name="Google Shape;1663;p29"/>
          <p:cNvSpPr txBox="1"/>
          <p:nvPr/>
        </p:nvSpPr>
        <p:spPr>
          <a:xfrm>
            <a:off x="178761" y="1316386"/>
            <a:ext cx="5090100" cy="26622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DA0CC0"/>
              </a:buClr>
              <a:buSzPts val="1400"/>
              <a:buFont typeface="Calibri"/>
              <a:buNone/>
            </a:pPr>
            <a:r>
              <a:rPr b="1" i="0" lang="en" sz="1200" u="none" cap="none" strike="noStrike">
                <a:solidFill>
                  <a:srgbClr val="E32490"/>
                </a:solidFill>
                <a:latin typeface="Calibri"/>
                <a:ea typeface="Calibri"/>
                <a:cs typeface="Calibri"/>
                <a:sym typeface="Calibri"/>
              </a:rPr>
              <a:t>Call Pickup</a:t>
            </a:r>
            <a:endParaRPr b="1" i="0" sz="12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Owner/Admins can create a pickup prefix for the organization so that users can pick up calls of any other extensions.</a:t>
            </a:r>
            <a:endParaRPr b="0" i="0" sz="1100" u="none" cap="none" strike="noStrike">
              <a:solidFill>
                <a:srgbClr val="000000"/>
              </a:solidFill>
              <a:latin typeface="Calibri"/>
              <a:ea typeface="Calibri"/>
              <a:cs typeface="Calibri"/>
              <a:sym typeface="Calibri"/>
            </a:endParaRPr>
          </a:p>
          <a:p>
            <a:pPr indent="-146050" lvl="0" marL="3810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To directly pick up the call of any extension, press: </a:t>
            </a:r>
            <a:r>
              <a:rPr b="1" i="0" lang="en" sz="1100" u="none" cap="none" strike="noStrike">
                <a:solidFill>
                  <a:srgbClr val="000000"/>
                </a:solidFill>
                <a:latin typeface="Calibri"/>
                <a:ea typeface="Calibri"/>
                <a:cs typeface="Calibri"/>
                <a:sym typeface="Calibri"/>
              </a:rPr>
              <a:t>Pickup prefix + user key + #</a:t>
            </a:r>
            <a:endParaRPr b="1" i="0" sz="1100" u="none" cap="none" strike="noStrike">
              <a:solidFill>
                <a:srgbClr val="000000"/>
              </a:solidFill>
              <a:latin typeface="Calibri"/>
              <a:ea typeface="Calibri"/>
              <a:cs typeface="Calibri"/>
              <a:sym typeface="Calibri"/>
            </a:endParaRPr>
          </a:p>
          <a:p>
            <a:pPr indent="-234950" lvl="1" marL="6858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Example: </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pickup prefix is *10</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Pick up the call that is ringing at Ext 201, press *10201#</a:t>
            </a:r>
            <a:endParaRPr b="0" i="0" sz="1100" u="none" cap="none" strike="noStrike">
              <a:solidFill>
                <a:srgbClr val="000000"/>
              </a:solidFill>
              <a:latin typeface="Calibri"/>
              <a:ea typeface="Calibri"/>
              <a:cs typeface="Calibri"/>
              <a:sym typeface="Calibri"/>
            </a:endParaRPr>
          </a:p>
          <a:p>
            <a:pPr indent="-146050" lvl="0" marL="3810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To pick up the call of another extension in the same group, press: </a:t>
            </a:r>
            <a:r>
              <a:rPr b="1" i="0" lang="en" sz="1100" u="none" cap="none" strike="noStrike">
                <a:solidFill>
                  <a:srgbClr val="000000"/>
                </a:solidFill>
                <a:latin typeface="Calibri"/>
                <a:ea typeface="Calibri"/>
                <a:cs typeface="Calibri"/>
                <a:sym typeface="Calibri"/>
              </a:rPr>
              <a:t>Pickup prefix + #</a:t>
            </a:r>
            <a:endParaRPr b="1" i="0" sz="1100" u="none" cap="none" strike="noStrike">
              <a:solidFill>
                <a:srgbClr val="000000"/>
              </a:solidFill>
              <a:latin typeface="Calibri"/>
              <a:ea typeface="Calibri"/>
              <a:cs typeface="Calibri"/>
              <a:sym typeface="Calibri"/>
            </a:endParaRPr>
          </a:p>
          <a:p>
            <a:pPr indent="-234950" lvl="1" marL="6858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Example: </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pickup prefix is *10</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Ext 202 &amp; Ext 203 are in the same Group</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Ext 202 wants to pick up the call ringing at Ext 201, press *10#</a:t>
            </a:r>
            <a:endParaRPr b="0" i="0" sz="1100" u="none" cap="none" strike="noStrike">
              <a:solidFill>
                <a:srgbClr val="000000"/>
              </a:solidFill>
              <a:latin typeface="Calibri"/>
              <a:ea typeface="Calibri"/>
              <a:cs typeface="Calibri"/>
              <a:sym typeface="Calibri"/>
            </a:endParaRPr>
          </a:p>
        </p:txBody>
      </p:sp>
      <p:pic>
        <p:nvPicPr>
          <p:cNvPr id="1664" name="Google Shape;1664;p29"/>
          <p:cNvPicPr preferRelativeResize="0"/>
          <p:nvPr/>
        </p:nvPicPr>
        <p:blipFill rotWithShape="1">
          <a:blip r:embed="rId4">
            <a:alphaModFix/>
          </a:blip>
          <a:srcRect b="50232" l="36100" r="17430" t="22075"/>
          <a:stretch/>
        </p:blipFill>
        <p:spPr>
          <a:xfrm>
            <a:off x="5472769" y="2226694"/>
            <a:ext cx="3463071" cy="139533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sp>
        <p:nvSpPr>
          <p:cNvPr id="1670" name="Google Shape;1670;p30"/>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a:t>
            </a:r>
            <a:r>
              <a:rPr b="1" i="0" lang="en" sz="2100" u="none" cap="none" strike="noStrike">
                <a:solidFill>
                  <a:schemeClr val="dk1"/>
                </a:solidFill>
                <a:latin typeface="Arial"/>
                <a:ea typeface="Arial"/>
                <a:cs typeface="Arial"/>
                <a:sym typeface="Arial"/>
                <a:extLst>
                  <a:ext uri="http://customooxmlschemas.google.com/">
                    <go:slidesCustomData xmlns:go="http://customooxmlschemas.google.com/" textRoundtripDataId="5"/>
                  </a:ext>
                </a:extLst>
              </a:rPr>
              <a:t>Configuration</a:t>
            </a:r>
            <a:r>
              <a:rPr b="0" i="0" lang="en" sz="2100" u="none" cap="none" strike="noStrike">
                <a:solidFill>
                  <a:schemeClr val="dk1"/>
                </a:solidFill>
                <a:latin typeface="Arial"/>
                <a:ea typeface="Arial"/>
                <a:cs typeface="Arial"/>
                <a:sym typeface="Arial"/>
              </a:rPr>
              <a:t> &lt;General Settings&gt; </a:t>
            </a:r>
            <a:r>
              <a:rPr b="0" i="0" lang="en" sz="2100" u="none" cap="none" strike="noStrike">
                <a:solidFill>
                  <a:schemeClr val="dk1"/>
                </a:solidFill>
                <a:latin typeface="Arial"/>
                <a:ea typeface="Arial"/>
                <a:cs typeface="Arial"/>
                <a:sym typeface="Arial"/>
              </a:rPr>
              <a:t>(Optional)</a:t>
            </a:r>
            <a:endParaRPr b="0" i="0" sz="3300" u="none" cap="none" strike="noStrike">
              <a:solidFill>
                <a:schemeClr val="dk1"/>
              </a:solidFill>
              <a:latin typeface="Arial"/>
              <a:ea typeface="Arial"/>
              <a:cs typeface="Arial"/>
              <a:sym typeface="Arial"/>
            </a:endParaRPr>
          </a:p>
        </p:txBody>
      </p:sp>
      <p:sp>
        <p:nvSpPr>
          <p:cNvPr id="1671" name="Google Shape;1671;p30"/>
          <p:cNvSpPr txBox="1"/>
          <p:nvPr/>
        </p:nvSpPr>
        <p:spPr>
          <a:xfrm>
            <a:off x="227136" y="752411"/>
            <a:ext cx="5090100" cy="27369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DA0CC0"/>
              </a:buClr>
              <a:buSzPts val="1400"/>
              <a:buFont typeface="Calibri"/>
              <a:buNone/>
            </a:pPr>
            <a:r>
              <a:rPr b="1" i="0" lang="en" sz="1200" u="none" cap="none" strike="noStrike">
                <a:solidFill>
                  <a:srgbClr val="E32490"/>
                </a:solidFill>
                <a:latin typeface="Calibri"/>
                <a:ea typeface="Calibri"/>
                <a:cs typeface="Calibri"/>
                <a:sym typeface="Calibri"/>
              </a:rPr>
              <a:t>Call Parking</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Call Park</a:t>
            </a:r>
            <a:r>
              <a:rPr b="0" i="0" lang="en" sz="1200" u="none" cap="none" strike="noStrike">
                <a:solidFill>
                  <a:srgbClr val="000000"/>
                </a:solidFill>
                <a:latin typeface="Calibri"/>
                <a:ea typeface="Calibri"/>
                <a:cs typeface="Calibri"/>
                <a:sym typeface="Calibri"/>
              </a:rPr>
              <a:t> is a feature that allows users to:</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20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Place an incoming call on hold at a specific parking location</a:t>
            </a:r>
            <a:r>
              <a:rPr b="0" i="1" lang="en" sz="1200" u="none" cap="none" strike="noStrike">
                <a:solidFill>
                  <a:srgbClr val="000000"/>
                </a:solidFill>
                <a:latin typeface="Calibri"/>
                <a:ea typeface="Calibri"/>
                <a:cs typeface="Calibri"/>
                <a:sym typeface="Calibri"/>
              </a:rPr>
              <a:t> (a fictional extension)</a:t>
            </a:r>
            <a:endParaRPr b="0" i="1"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Pick up the call on a different phone.</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Let another person can pick it up on a different phone</a:t>
            </a:r>
            <a:endParaRPr b="0" i="0" sz="1200" u="none" cap="none" strike="noStrike">
              <a:solidFill>
                <a:srgbClr val="000000"/>
              </a:solidFill>
              <a:latin typeface="Calibri"/>
              <a:ea typeface="Calibri"/>
              <a:cs typeface="Calibri"/>
              <a:sym typeface="Calibri"/>
            </a:endParaRPr>
          </a:p>
          <a:p>
            <a:pPr indent="0" lvl="0" marL="0" marR="0" rtl="0" algn="l">
              <a:lnSpc>
                <a:spcPct val="115000"/>
              </a:lnSpc>
              <a:spcBef>
                <a:spcPts val="20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To park or retrieve a call, press: </a:t>
            </a:r>
            <a:r>
              <a:rPr b="1" i="1" lang="en" sz="1200" u="none" cap="none" strike="noStrike">
                <a:solidFill>
                  <a:srgbClr val="000000"/>
                </a:solidFill>
                <a:latin typeface="Calibri"/>
                <a:ea typeface="Calibri"/>
                <a:cs typeface="Calibri"/>
                <a:sym typeface="Calibri"/>
              </a:rPr>
              <a:t>*Parking Prefix + channel number + #</a:t>
            </a:r>
            <a:endParaRPr b="1" i="1"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200"/>
              </a:spcBef>
              <a:spcAft>
                <a:spcPts val="0"/>
              </a:spcAft>
              <a:buClr>
                <a:srgbClr val="000000"/>
              </a:buClr>
              <a:buSzPts val="1200"/>
              <a:buFont typeface="Arial"/>
              <a:buChar char="●"/>
            </a:pPr>
            <a:r>
              <a:rPr b="1" i="0" lang="en" sz="1200" u="none" cap="none" strike="noStrike">
                <a:solidFill>
                  <a:srgbClr val="000000"/>
                </a:solidFill>
                <a:latin typeface="Calibri"/>
                <a:ea typeface="Calibri"/>
                <a:cs typeface="Calibri"/>
                <a:sym typeface="Calibri"/>
              </a:rPr>
              <a:t>Example</a:t>
            </a:r>
            <a:r>
              <a:rPr b="0" i="0" lang="en" sz="1200" u="none" cap="none" strike="noStrike">
                <a:solidFill>
                  <a:srgbClr val="000000"/>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The parking prefix is </a:t>
            </a:r>
            <a:r>
              <a:rPr b="1" i="0" lang="en" sz="1200" u="none" cap="none" strike="noStrike">
                <a:solidFill>
                  <a:srgbClr val="000000"/>
                </a:solidFill>
                <a:latin typeface="Calibri"/>
                <a:ea typeface="Calibri"/>
                <a:cs typeface="Calibri"/>
                <a:sym typeface="Calibri"/>
              </a:rPr>
              <a:t>*10</a:t>
            </a:r>
            <a:endParaRPr b="1"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Ext 202 parks the call at </a:t>
            </a:r>
            <a:r>
              <a:rPr b="1" i="0" lang="en" sz="1200" u="none" cap="none" strike="noStrike">
                <a:solidFill>
                  <a:srgbClr val="000000"/>
                </a:solidFill>
                <a:latin typeface="Calibri"/>
                <a:ea typeface="Calibri"/>
                <a:cs typeface="Calibri"/>
                <a:sym typeface="Calibri"/>
              </a:rPr>
              <a:t>Channel 1</a:t>
            </a:r>
            <a:endParaRPr b="1"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Ext 203 wants to retrieve the call, press </a:t>
            </a:r>
            <a:r>
              <a:rPr b="1" i="0" lang="en" sz="1200" u="none" cap="none" strike="noStrike">
                <a:solidFill>
                  <a:srgbClr val="000000"/>
                </a:solidFill>
                <a:latin typeface="Calibri"/>
                <a:ea typeface="Calibri"/>
                <a:cs typeface="Calibri"/>
                <a:sym typeface="Calibri"/>
              </a:rPr>
              <a:t>*101#</a:t>
            </a:r>
            <a:endParaRPr b="1"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During the Parking time, the caller will hear the on-hold music.</a:t>
            </a:r>
            <a:endParaRPr b="0" i="0" sz="1400" u="none" cap="none" strike="noStrike">
              <a:solidFill>
                <a:srgbClr val="000000"/>
              </a:solidFill>
              <a:latin typeface="Calibri"/>
              <a:ea typeface="Calibri"/>
              <a:cs typeface="Calibri"/>
              <a:sym typeface="Calibri"/>
            </a:endParaRPr>
          </a:p>
        </p:txBody>
      </p:sp>
      <p:sp>
        <p:nvSpPr>
          <p:cNvPr id="1672" name="Google Shape;1672;p30"/>
          <p:cNvSpPr txBox="1"/>
          <p:nvPr/>
        </p:nvSpPr>
        <p:spPr>
          <a:xfrm>
            <a:off x="5585691" y="809025"/>
            <a:ext cx="3331200" cy="1577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200"/>
              </a:spcBef>
              <a:spcAft>
                <a:spcPts val="0"/>
              </a:spcAft>
              <a:buClr>
                <a:srgbClr val="000000"/>
              </a:buClr>
              <a:buSzPts val="900"/>
              <a:buFont typeface="Arial"/>
              <a:buNone/>
            </a:pPr>
            <a:r>
              <a:rPr b="1" i="1" lang="en" sz="900" u="none" cap="none" strike="noStrike">
                <a:solidFill>
                  <a:srgbClr val="000000"/>
                </a:solidFill>
                <a:highlight>
                  <a:srgbClr val="FFFFFF"/>
                </a:highlight>
                <a:latin typeface="Calibri"/>
                <a:ea typeface="Calibri"/>
                <a:cs typeface="Calibri"/>
                <a:sym typeface="Calibri"/>
              </a:rPr>
              <a:t>*Channel Number:</a:t>
            </a:r>
            <a:endParaRPr b="1" i="1"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200"/>
              </a:spcBef>
              <a:spcAft>
                <a:spcPts val="0"/>
              </a:spcAft>
              <a:buClr>
                <a:srgbClr val="000000"/>
              </a:buClr>
              <a:buSzPts val="900"/>
              <a:buFont typeface="Calibri"/>
              <a:buChar char="●"/>
            </a:pPr>
            <a:r>
              <a:rPr b="0" i="1" lang="en" sz="900" u="none" cap="none" strike="noStrike">
                <a:solidFill>
                  <a:srgbClr val="000000"/>
                </a:solidFill>
                <a:highlight>
                  <a:srgbClr val="FFFFFF"/>
                </a:highlight>
                <a:latin typeface="Calibri"/>
                <a:ea typeface="Calibri"/>
                <a:cs typeface="Calibri"/>
                <a:sym typeface="Calibri"/>
              </a:rPr>
              <a:t>It is a fictional extension that allows you to park the call.</a:t>
            </a:r>
            <a:endParaRPr b="0" i="1"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000000"/>
              </a:buClr>
              <a:buSzPts val="900"/>
              <a:buFont typeface="Calibri"/>
              <a:buChar char="●"/>
            </a:pPr>
            <a:r>
              <a:rPr b="0" i="1" lang="en" sz="900" u="none" cap="none" strike="noStrike">
                <a:solidFill>
                  <a:srgbClr val="000000"/>
                </a:solidFill>
                <a:highlight>
                  <a:srgbClr val="FFFFFF"/>
                </a:highlight>
                <a:latin typeface="Calibri"/>
                <a:ea typeface="Calibri"/>
                <a:cs typeface="Calibri"/>
                <a:sym typeface="Calibri"/>
              </a:rPr>
              <a:t>The range will be from </a:t>
            </a:r>
            <a:r>
              <a:rPr b="1" i="1" lang="en" sz="900" u="none" cap="none" strike="noStrike">
                <a:solidFill>
                  <a:srgbClr val="000000"/>
                </a:solidFill>
                <a:highlight>
                  <a:srgbClr val="FFFFFF"/>
                </a:highlight>
                <a:latin typeface="Calibri"/>
                <a:ea typeface="Calibri"/>
                <a:cs typeface="Calibri"/>
                <a:sym typeface="Calibri"/>
              </a:rPr>
              <a:t>1 to 99</a:t>
            </a:r>
            <a:r>
              <a:rPr b="0" i="1" lang="en" sz="900" u="none" cap="none" strike="noStrike">
                <a:solidFill>
                  <a:srgbClr val="000000"/>
                </a:solidFill>
                <a:highlight>
                  <a:srgbClr val="FFFFFF"/>
                </a:highlight>
                <a:latin typeface="Calibri"/>
                <a:ea typeface="Calibri"/>
                <a:cs typeface="Calibri"/>
                <a:sym typeface="Calibri"/>
              </a:rPr>
              <a:t>.</a:t>
            </a:r>
            <a:endParaRPr b="0" i="1"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000000"/>
              </a:buClr>
              <a:buSzPts val="900"/>
              <a:buFont typeface="Arial"/>
              <a:buChar char="●"/>
            </a:pPr>
            <a:r>
              <a:rPr b="0" i="1" lang="en" sz="900" u="none" cap="none" strike="noStrike">
                <a:solidFill>
                  <a:srgbClr val="000000"/>
                </a:solidFill>
                <a:highlight>
                  <a:srgbClr val="FFFFFF"/>
                </a:highlight>
                <a:latin typeface="Calibri"/>
                <a:ea typeface="Calibri"/>
                <a:cs typeface="Calibri"/>
                <a:sym typeface="Calibri"/>
              </a:rPr>
              <a:t>The system allows you to park </a:t>
            </a:r>
            <a:r>
              <a:rPr b="1" i="1" lang="en" sz="900" u="none" cap="none" strike="noStrike">
                <a:solidFill>
                  <a:srgbClr val="000000"/>
                </a:solidFill>
                <a:highlight>
                  <a:srgbClr val="FFFFFF"/>
                </a:highlight>
                <a:latin typeface="Calibri"/>
                <a:ea typeface="Calibri"/>
                <a:cs typeface="Calibri"/>
                <a:sym typeface="Calibri"/>
              </a:rPr>
              <a:t>99 calls at the same time</a:t>
            </a:r>
            <a:r>
              <a:rPr b="0" i="1" lang="en" sz="900" u="none" cap="none" strike="noStrike">
                <a:solidFill>
                  <a:srgbClr val="000000"/>
                </a:solidFill>
                <a:highlight>
                  <a:srgbClr val="FFFFFF"/>
                </a:highlight>
                <a:latin typeface="Calibri"/>
                <a:ea typeface="Calibri"/>
                <a:cs typeface="Calibri"/>
                <a:sym typeface="Calibri"/>
              </a:rPr>
              <a:t>. However, each channel only can handle </a:t>
            </a:r>
            <a:r>
              <a:rPr b="1" i="1" lang="en" sz="900" u="none" cap="none" strike="noStrike">
                <a:solidFill>
                  <a:srgbClr val="000000"/>
                </a:solidFill>
                <a:highlight>
                  <a:srgbClr val="FFFFFF"/>
                </a:highlight>
                <a:latin typeface="Calibri"/>
                <a:ea typeface="Calibri"/>
                <a:cs typeface="Calibri"/>
                <a:sym typeface="Calibri"/>
              </a:rPr>
              <a:t>1 call</a:t>
            </a:r>
            <a:r>
              <a:rPr b="0" i="1" lang="en" sz="900" u="none" cap="none" strike="noStrike">
                <a:solidFill>
                  <a:srgbClr val="000000"/>
                </a:solidFill>
                <a:highlight>
                  <a:srgbClr val="FFFFFF"/>
                </a:highlight>
                <a:latin typeface="Calibri"/>
                <a:ea typeface="Calibri"/>
                <a:cs typeface="Calibri"/>
                <a:sym typeface="Calibri"/>
              </a:rPr>
              <a:t> at a time. </a:t>
            </a:r>
            <a:endParaRPr b="0" i="1" sz="900" u="none" cap="none" strike="noStrike">
              <a:solidFill>
                <a:srgbClr val="000000"/>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000000"/>
              </a:buClr>
              <a:buSzPts val="900"/>
              <a:buFont typeface="Arial"/>
              <a:buChar char="●"/>
            </a:pPr>
            <a:r>
              <a:rPr b="0" i="1" lang="en" sz="900" u="none" cap="none" strike="noStrike">
                <a:solidFill>
                  <a:srgbClr val="000000"/>
                </a:solidFill>
                <a:highlight>
                  <a:srgbClr val="FFFFFF"/>
                </a:highlight>
                <a:latin typeface="Calibri"/>
                <a:ea typeface="Calibri"/>
                <a:cs typeface="Calibri"/>
                <a:sym typeface="Calibri"/>
              </a:rPr>
              <a:t>If the user tries to park the caller in a busy room (which have another caller), then the system will play an announcement to the user: </a:t>
            </a:r>
            <a:r>
              <a:rPr b="1" i="1" lang="en" sz="900" u="none" cap="none" strike="noStrike">
                <a:solidFill>
                  <a:srgbClr val="000000"/>
                </a:solidFill>
                <a:highlight>
                  <a:srgbClr val="FFFFFF"/>
                </a:highlight>
                <a:latin typeface="Calibri"/>
                <a:ea typeface="Calibri"/>
                <a:cs typeface="Calibri"/>
                <a:sym typeface="Calibri"/>
              </a:rPr>
              <a:t>"This room is unavailable, please try another room."</a:t>
            </a:r>
            <a:endParaRPr b="1" i="1" sz="900" u="none" cap="none" strike="noStrike">
              <a:solidFill>
                <a:srgbClr val="000000"/>
              </a:solidFill>
              <a:highlight>
                <a:srgbClr val="FFFFFF"/>
              </a:highlight>
              <a:latin typeface="Calibri"/>
              <a:ea typeface="Calibri"/>
              <a:cs typeface="Calibri"/>
              <a:sym typeface="Calibri"/>
            </a:endParaRPr>
          </a:p>
        </p:txBody>
      </p:sp>
      <p:pic>
        <p:nvPicPr>
          <p:cNvPr id="1673" name="Google Shape;1673;p30"/>
          <p:cNvPicPr preferRelativeResize="0"/>
          <p:nvPr/>
        </p:nvPicPr>
        <p:blipFill rotWithShape="1">
          <a:blip r:embed="rId4">
            <a:alphaModFix/>
          </a:blip>
          <a:srcRect b="11464" l="37004" r="14496" t="48486"/>
          <a:stretch/>
        </p:blipFill>
        <p:spPr>
          <a:xfrm>
            <a:off x="4927781" y="2648063"/>
            <a:ext cx="3989043" cy="2018552"/>
          </a:xfrm>
          <a:prstGeom prst="rect">
            <a:avLst/>
          </a:prstGeom>
          <a:noFill/>
          <a:ln cap="flat" cmpd="sng" w="9525">
            <a:solidFill>
              <a:schemeClr val="dk2"/>
            </a:solidFill>
            <a:prstDash val="solid"/>
            <a:round/>
            <a:headEnd len="sm" w="sm" type="none"/>
            <a:tailEnd len="sm" w="sm" type="none"/>
          </a:ln>
        </p:spPr>
      </p:pic>
      <p:sp>
        <p:nvSpPr>
          <p:cNvPr id="1674" name="Google Shape;1674;p30"/>
          <p:cNvSpPr txBox="1"/>
          <p:nvPr/>
        </p:nvSpPr>
        <p:spPr>
          <a:xfrm>
            <a:off x="227123" y="3669014"/>
            <a:ext cx="6786900" cy="91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DA0CC0"/>
              </a:buClr>
              <a:buSzPts val="1800"/>
              <a:buFont typeface="Calibri"/>
              <a:buNone/>
            </a:pPr>
            <a:r>
              <a:rPr b="1" i="0" lang="en" sz="1200" u="none" cap="none" strike="noStrike">
                <a:solidFill>
                  <a:srgbClr val="E32490"/>
                </a:solidFill>
                <a:latin typeface="Calibri"/>
                <a:ea typeface="Calibri"/>
                <a:cs typeface="Calibri"/>
                <a:sym typeface="Calibri"/>
              </a:rPr>
              <a:t>Note</a:t>
            </a:r>
            <a:endParaRPr b="1" i="0" sz="1200" u="none" cap="none" strike="noStrike">
              <a:solidFill>
                <a:srgbClr val="E3249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The digit limit for call parking prefix is from 1 to 4 digits. </a:t>
            </a:r>
            <a:endParaRPr b="0" i="0" sz="1200" u="none" cap="none" strike="noStrike">
              <a:solidFill>
                <a:srgbClr val="000000"/>
              </a:solidFill>
              <a:latin typeface="Calibri"/>
              <a:ea typeface="Calibri"/>
              <a:cs typeface="Calibri"/>
              <a:sym typeface="Calibri"/>
            </a:endParaRPr>
          </a:p>
          <a:p>
            <a:pPr indent="0" lvl="0" marL="457200" marR="0" rtl="0" algn="l">
              <a:lnSpc>
                <a:spcPct val="115000"/>
              </a:lnSpc>
              <a:spcBef>
                <a:spcPts val="200"/>
              </a:spcBef>
              <a:spcAft>
                <a:spcPts val="20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79" name="Shape 1679"/>
        <p:cNvGrpSpPr/>
        <p:nvPr/>
      </p:nvGrpSpPr>
      <p:grpSpPr>
        <a:xfrm>
          <a:off x="0" y="0"/>
          <a:ext cx="0" cy="0"/>
          <a:chOff x="0" y="0"/>
          <a:chExt cx="0" cy="0"/>
        </a:xfrm>
      </p:grpSpPr>
      <p:sp>
        <p:nvSpPr>
          <p:cNvPr id="1680" name="Google Shape;1680;p31"/>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&lt;General Settings&gt;</a:t>
            </a:r>
            <a:endParaRPr b="0" i="0" sz="3300" u="none" cap="none" strike="noStrike">
              <a:solidFill>
                <a:schemeClr val="dk1"/>
              </a:solidFill>
              <a:latin typeface="Arial"/>
              <a:ea typeface="Arial"/>
              <a:cs typeface="Arial"/>
              <a:sym typeface="Arial"/>
            </a:endParaRPr>
          </a:p>
        </p:txBody>
      </p:sp>
      <p:sp>
        <p:nvSpPr>
          <p:cNvPr id="1681" name="Google Shape;1681;p31"/>
          <p:cNvSpPr txBox="1"/>
          <p:nvPr/>
        </p:nvSpPr>
        <p:spPr>
          <a:xfrm>
            <a:off x="227147" y="1314019"/>
            <a:ext cx="4515000" cy="24444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DA0CC0"/>
              </a:buClr>
              <a:buSzPts val="1400"/>
              <a:buFont typeface="Calibri"/>
              <a:buNone/>
            </a:pPr>
            <a:r>
              <a:rPr b="1" i="0" lang="en" sz="1200" u="none" cap="none" strike="noStrike">
                <a:solidFill>
                  <a:srgbClr val="E32490"/>
                </a:solidFill>
                <a:latin typeface="Calibri"/>
                <a:ea typeface="Calibri"/>
                <a:cs typeface="Calibri"/>
                <a:sym typeface="Calibri"/>
              </a:rPr>
              <a:t>Remark (for Contact Center only for now)</a:t>
            </a:r>
            <a:endParaRPr b="1" i="0" sz="1200" u="none" cap="none" strike="noStrike">
              <a:solidFill>
                <a:srgbClr val="E32490"/>
              </a:solidFill>
              <a:latin typeface="Calibri"/>
              <a:ea typeface="Calibri"/>
              <a:cs typeface="Calibri"/>
              <a:sym typeface="Calibri"/>
            </a:endParaRPr>
          </a:p>
          <a:p>
            <a:pPr indent="-247650" lvl="0" marL="342900" marR="0" rtl="0" algn="l">
              <a:lnSpc>
                <a:spcPct val="115000"/>
              </a:lnSpc>
              <a:spcBef>
                <a:spcPts val="200"/>
              </a:spcBef>
              <a:spcAft>
                <a:spcPts val="0"/>
              </a:spcAft>
              <a:buClr>
                <a:srgbClr val="000000"/>
              </a:buClr>
              <a:buSzPts val="1300"/>
              <a:buFont typeface="Arial"/>
              <a:buChar char="●"/>
            </a:pPr>
            <a:r>
              <a:rPr b="0" i="0" lang="en" sz="1300" u="none" cap="none" strike="noStrike">
                <a:solidFill>
                  <a:srgbClr val="000000"/>
                </a:solidFill>
                <a:highlight>
                  <a:srgbClr val="FFFFFF"/>
                </a:highlight>
                <a:latin typeface="Calibri"/>
                <a:ea typeface="Calibri"/>
                <a:cs typeface="Calibri"/>
                <a:sym typeface="Calibri"/>
              </a:rPr>
              <a:t>This is the section that allows you to define the </a:t>
            </a:r>
            <a:r>
              <a:rPr b="1" i="0" lang="en" sz="1300" u="none" cap="none" strike="noStrike">
                <a:solidFill>
                  <a:srgbClr val="000000"/>
                </a:solidFill>
                <a:highlight>
                  <a:srgbClr val="FFFFFF"/>
                </a:highlight>
                <a:latin typeface="Calibri"/>
                <a:ea typeface="Calibri"/>
                <a:cs typeface="Calibri"/>
                <a:sym typeface="Calibri"/>
              </a:rPr>
              <a:t>Busy remark</a:t>
            </a:r>
            <a:r>
              <a:rPr b="0" i="0" lang="en" sz="1300" u="none" cap="none" strike="noStrike">
                <a:solidFill>
                  <a:srgbClr val="000000"/>
                </a:solidFill>
                <a:highlight>
                  <a:srgbClr val="FFFFFF"/>
                </a:highlight>
                <a:latin typeface="Calibri"/>
                <a:ea typeface="Calibri"/>
                <a:cs typeface="Calibri"/>
                <a:sym typeface="Calibri"/>
              </a:rPr>
              <a:t> for Call Center Agents. By default, the system will have 2 main breaks - </a:t>
            </a:r>
            <a:r>
              <a:rPr b="1" i="0" lang="en" sz="1300" u="none" cap="none" strike="noStrike">
                <a:solidFill>
                  <a:srgbClr val="000000"/>
                </a:solidFill>
                <a:highlight>
                  <a:srgbClr val="FFFFFF"/>
                </a:highlight>
                <a:latin typeface="Calibri"/>
                <a:ea typeface="Calibri"/>
                <a:cs typeface="Calibri"/>
                <a:sym typeface="Calibri"/>
              </a:rPr>
              <a:t>Toilet</a:t>
            </a:r>
            <a:r>
              <a:rPr b="0" i="0" lang="en" sz="1300" u="none" cap="none" strike="noStrike">
                <a:solidFill>
                  <a:srgbClr val="000000"/>
                </a:solidFill>
                <a:highlight>
                  <a:srgbClr val="FFFFFF"/>
                </a:highlight>
                <a:latin typeface="Calibri"/>
                <a:ea typeface="Calibri"/>
                <a:cs typeface="Calibri"/>
                <a:sym typeface="Calibri"/>
              </a:rPr>
              <a:t> and </a:t>
            </a:r>
            <a:r>
              <a:rPr b="1" i="0" lang="en" sz="1300" u="none" cap="none" strike="noStrike">
                <a:solidFill>
                  <a:srgbClr val="000000"/>
                </a:solidFill>
                <a:highlight>
                  <a:srgbClr val="FFFFFF"/>
                </a:highlight>
                <a:latin typeface="Calibri"/>
                <a:ea typeface="Calibri"/>
                <a:cs typeface="Calibri"/>
                <a:sym typeface="Calibri"/>
              </a:rPr>
              <a:t>Lunch</a:t>
            </a:r>
            <a:r>
              <a:rPr b="0" i="0" lang="en" sz="1300" u="none" cap="none" strike="noStrike">
                <a:solidFill>
                  <a:srgbClr val="000000"/>
                </a:solidFill>
                <a:highlight>
                  <a:srgbClr val="FFFFFF"/>
                </a:highlight>
                <a:latin typeface="Calibri"/>
                <a:ea typeface="Calibri"/>
                <a:cs typeface="Calibri"/>
                <a:sym typeface="Calibri"/>
              </a:rPr>
              <a:t> breaks.</a:t>
            </a:r>
            <a:endParaRPr b="0" i="0" sz="1300" u="none" cap="none" strike="noStrike">
              <a:solidFill>
                <a:srgbClr val="000000"/>
              </a:solidFill>
              <a:highlight>
                <a:srgbClr val="FFFFFF"/>
              </a:highlight>
              <a:latin typeface="Calibri"/>
              <a:ea typeface="Calibri"/>
              <a:cs typeface="Calibri"/>
              <a:sym typeface="Calibri"/>
            </a:endParaRPr>
          </a:p>
          <a:p>
            <a:pPr indent="-247650" lvl="0" marL="342900" marR="0" rtl="0" algn="l">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highlight>
                  <a:srgbClr val="FFFFFF"/>
                </a:highlight>
                <a:latin typeface="Calibri"/>
                <a:ea typeface="Calibri"/>
                <a:cs typeface="Calibri"/>
                <a:sym typeface="Calibri"/>
              </a:rPr>
              <a:t>You can add more remarks in this setting.</a:t>
            </a:r>
            <a:endParaRPr b="0" i="0" sz="13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200"/>
              </a:spcBef>
              <a:spcAft>
                <a:spcPts val="0"/>
              </a:spcAft>
              <a:buClr>
                <a:srgbClr val="000000"/>
              </a:buClr>
              <a:buSzPts val="1300"/>
              <a:buFont typeface="Arial"/>
              <a:buNone/>
            </a:pPr>
            <a:r>
              <a:t/>
            </a:r>
            <a:endParaRPr b="0" i="0" sz="13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200"/>
              </a:spcBef>
              <a:spcAft>
                <a:spcPts val="0"/>
              </a:spcAft>
              <a:buClr>
                <a:srgbClr val="000000"/>
              </a:buClr>
              <a:buSzPts val="1200"/>
              <a:buFont typeface="Arial"/>
              <a:buNone/>
            </a:pPr>
            <a:r>
              <a:rPr b="0" i="1" lang="en" sz="1200" u="none" cap="none" strike="noStrike">
                <a:solidFill>
                  <a:srgbClr val="000000"/>
                </a:solidFill>
                <a:highlight>
                  <a:srgbClr val="FFFFFF"/>
                </a:highlight>
                <a:latin typeface="Calibri"/>
                <a:ea typeface="Calibri"/>
                <a:cs typeface="Calibri"/>
                <a:sym typeface="Calibri"/>
              </a:rPr>
              <a:t>*Drag and Drop to change the Position.</a:t>
            </a:r>
            <a:endParaRPr b="0" i="1" sz="12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200"/>
              </a:spcBef>
              <a:spcAft>
                <a:spcPts val="0"/>
              </a:spcAft>
              <a:buClr>
                <a:srgbClr val="000000"/>
              </a:buClr>
              <a:buSzPts val="1200"/>
              <a:buFont typeface="Arial"/>
              <a:buNone/>
            </a:pPr>
            <a:r>
              <a:t/>
            </a:r>
            <a:endParaRPr b="0" i="1" sz="12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200"/>
              </a:spcBef>
              <a:spcAft>
                <a:spcPts val="0"/>
              </a:spcAft>
              <a:buClr>
                <a:srgbClr val="000000"/>
              </a:buClr>
              <a:buSzPts val="1100"/>
              <a:buFont typeface="Arial"/>
              <a:buNone/>
            </a:pPr>
            <a:r>
              <a:rPr b="0" i="1" lang="en" sz="1100" u="none" cap="none" strike="noStrike">
                <a:solidFill>
                  <a:srgbClr val="000000"/>
                </a:solidFill>
                <a:highlight>
                  <a:srgbClr val="FFFFFF"/>
                </a:highlight>
                <a:latin typeface="Calibri"/>
                <a:ea typeface="Calibri"/>
                <a:cs typeface="Calibri"/>
                <a:sym typeface="Calibri"/>
              </a:rPr>
              <a:t>Maximum Limit: 30 Characters</a:t>
            </a:r>
            <a:endParaRPr b="0" i="1" sz="1100" u="none" cap="none" strike="noStrike">
              <a:solidFill>
                <a:srgbClr val="000000"/>
              </a:solidFill>
              <a:highlight>
                <a:srgbClr val="FFFFFF"/>
              </a:highlight>
              <a:latin typeface="Calibri"/>
              <a:ea typeface="Calibri"/>
              <a:cs typeface="Calibri"/>
              <a:sym typeface="Calibri"/>
            </a:endParaRPr>
          </a:p>
          <a:p>
            <a:pPr indent="0" lvl="0" marL="0" marR="0" rtl="0" algn="l">
              <a:lnSpc>
                <a:spcPct val="115000"/>
              </a:lnSpc>
              <a:spcBef>
                <a:spcPts val="200"/>
              </a:spcBef>
              <a:spcAft>
                <a:spcPts val="200"/>
              </a:spcAft>
              <a:buClr>
                <a:srgbClr val="000000"/>
              </a:buClr>
              <a:buSzPts val="1100"/>
              <a:buFont typeface="Arial"/>
              <a:buNone/>
            </a:pPr>
            <a:r>
              <a:rPr b="0" i="1" lang="en" sz="1100" u="none" cap="none" strike="noStrike">
                <a:solidFill>
                  <a:srgbClr val="000000"/>
                </a:solidFill>
                <a:highlight>
                  <a:srgbClr val="FFFFFF"/>
                </a:highlight>
                <a:latin typeface="Calibri"/>
                <a:ea typeface="Calibri"/>
                <a:cs typeface="Calibri"/>
                <a:sym typeface="Calibri"/>
              </a:rPr>
              <a:t>Maximum Remarks Limit: 10 Remarks</a:t>
            </a:r>
            <a:endParaRPr b="0" i="1" sz="1100" u="none" cap="none" strike="noStrike">
              <a:solidFill>
                <a:srgbClr val="000000"/>
              </a:solidFill>
              <a:highlight>
                <a:srgbClr val="FFFFFF"/>
              </a:highlight>
              <a:latin typeface="Calibri"/>
              <a:ea typeface="Calibri"/>
              <a:cs typeface="Calibri"/>
              <a:sym typeface="Calibri"/>
            </a:endParaRPr>
          </a:p>
        </p:txBody>
      </p:sp>
      <p:pic>
        <p:nvPicPr>
          <p:cNvPr id="1682" name="Google Shape;1682;p31"/>
          <p:cNvPicPr preferRelativeResize="0"/>
          <p:nvPr/>
        </p:nvPicPr>
        <p:blipFill rotWithShape="1">
          <a:blip r:embed="rId4">
            <a:alphaModFix/>
          </a:blip>
          <a:srcRect b="0" l="0" r="0" t="0"/>
          <a:stretch/>
        </p:blipFill>
        <p:spPr>
          <a:xfrm>
            <a:off x="4572853" y="2108344"/>
            <a:ext cx="4173179" cy="274059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32"/>
          <p:cNvSpPr txBox="1"/>
          <p:nvPr/>
        </p:nvSpPr>
        <p:spPr>
          <a:xfrm>
            <a:off x="296298" y="655331"/>
            <a:ext cx="5030700" cy="3159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chemeClr val="dk1"/>
                </a:solidFill>
                <a:latin typeface="Calibri"/>
                <a:ea typeface="Calibri"/>
                <a:cs typeface="Calibri"/>
                <a:sym typeface="Calibri"/>
              </a:rPr>
              <a:t>Admin Tools </a:t>
            </a:r>
            <a:r>
              <a:rPr b="0" i="0" lang="en" sz="1000" u="none" cap="none" strike="noStrike">
                <a:solidFill>
                  <a:schemeClr val="dk1"/>
                </a:solidFill>
                <a:latin typeface="Calibri"/>
                <a:ea typeface="Calibri"/>
                <a:cs typeface="Calibri"/>
                <a:sym typeface="Calibri"/>
              </a:rPr>
              <a:t>page is where Owner/Admins can manage the user’s configurations:</a:t>
            </a:r>
            <a:endParaRPr b="0" i="0" sz="10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3FAFFF"/>
                </a:solidFill>
                <a:latin typeface="Calibri"/>
                <a:ea typeface="Calibri"/>
                <a:cs typeface="Calibri"/>
                <a:sym typeface="Calibri"/>
              </a:rPr>
              <a:t>Manual Configuration</a:t>
            </a:r>
            <a:endParaRPr b="1" i="0" sz="1000" u="none" cap="none" strike="noStrike">
              <a:solidFill>
                <a:srgbClr val="3FAFFF"/>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Activated Devices</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Application</a:t>
            </a:r>
            <a:endParaRPr sz="1000">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Caller ID</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Caller ID When Forwarding</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Caller ID when Transferring</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Private Caller ID</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Auto Attendant Numbers</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Call rules </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1" i="0" lang="en" sz="1000" u="sng" cap="none" strike="noStrike">
                <a:solidFill>
                  <a:schemeClr val="hlink"/>
                </a:solidFill>
                <a:latin typeface="Calibri"/>
                <a:ea typeface="Calibri"/>
                <a:cs typeface="Calibri"/>
                <a:sym typeface="Calibri"/>
                <a:hlinkClick r:id="rId4"/>
              </a:rPr>
              <a:t>Inbound Call Rule</a:t>
            </a:r>
            <a:r>
              <a:rPr b="1" i="0" lang="en" sz="1000" u="none" cap="none" strike="noStrike">
                <a:solidFill>
                  <a:schemeClr val="dk1"/>
                </a:solidFill>
                <a:latin typeface="Calibri"/>
                <a:ea typeface="Calibri"/>
                <a:cs typeface="Calibri"/>
                <a:sym typeface="Calibri"/>
              </a:rPr>
              <a:t> - </a:t>
            </a:r>
            <a:r>
              <a:rPr b="0" i="0" lang="en" sz="900" u="none" cap="none" strike="noStrike">
                <a:solidFill>
                  <a:schemeClr val="dk1"/>
                </a:solidFill>
                <a:latin typeface="Calibri"/>
                <a:ea typeface="Calibri"/>
                <a:cs typeface="Calibri"/>
                <a:sym typeface="Calibri"/>
              </a:rPr>
              <a:t>Users have the option to choose “None” as their inbound call rule.</a:t>
            </a:r>
            <a:endParaRPr b="0" i="0" sz="9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1" i="0" lang="en" sz="1000" u="none" cap="none" strike="noStrike">
                <a:solidFill>
                  <a:schemeClr val="dk1"/>
                </a:solidFill>
                <a:latin typeface="Calibri"/>
                <a:ea typeface="Calibri"/>
                <a:cs typeface="Calibri"/>
                <a:sym typeface="Calibri"/>
              </a:rPr>
              <a:t> </a:t>
            </a:r>
            <a:r>
              <a:rPr b="1" i="0" lang="en" sz="1000" u="sng" cap="none" strike="noStrike">
                <a:solidFill>
                  <a:schemeClr val="hlink"/>
                </a:solidFill>
                <a:latin typeface="Calibri"/>
                <a:ea typeface="Calibri"/>
                <a:cs typeface="Calibri"/>
                <a:sym typeface="Calibri"/>
                <a:hlinkClick r:id="rId5"/>
              </a:rPr>
              <a:t>Outbound Call Rule</a:t>
            </a:r>
            <a:endParaRPr b="0" i="0" sz="1000" u="none" cap="none" strike="noStrike">
              <a:solidFill>
                <a:schemeClr val="dk1"/>
              </a:solidFill>
              <a:latin typeface="Calibri"/>
              <a:ea typeface="Calibri"/>
              <a:cs typeface="Calibri"/>
              <a:sym typeface="Calibri"/>
            </a:endParaRPr>
          </a:p>
          <a:p>
            <a:pPr indent="-228600" lvl="1" marL="6858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Passcode</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Features (Call Waiting, Debug Mode, Android Background)</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Organization Connects</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Permissions (Call Recording, DNC)</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Public Holiday</a:t>
            </a:r>
            <a:endParaRPr b="0" i="0" sz="1000" u="none" cap="none" strike="noStrike">
              <a:solidFill>
                <a:schemeClr val="dk1"/>
              </a:solidFill>
              <a:latin typeface="Calibri"/>
              <a:ea typeface="Calibri"/>
              <a:cs typeface="Calibri"/>
              <a:sym typeface="Calibri"/>
            </a:endParaRPr>
          </a:p>
        </p:txBody>
      </p:sp>
      <p:sp>
        <p:nvSpPr>
          <p:cNvPr id="1689" name="Google Shape;1689;p32"/>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1" lang="en" sz="900" u="none" cap="none" strike="noStrike">
                <a:solidFill>
                  <a:schemeClr val="dk1"/>
                </a:solidFill>
                <a:latin typeface="Arial"/>
                <a:ea typeface="Arial"/>
                <a:cs typeface="Arial"/>
                <a:sym typeface="Arial"/>
              </a:rPr>
              <a:t>(</a:t>
            </a:r>
            <a:r>
              <a:rPr i="1" lang="en" sz="900">
                <a:solidFill>
                  <a:schemeClr val="dk1"/>
                </a:solidFill>
              </a:rPr>
              <a:t>Compulsory</a:t>
            </a:r>
            <a:r>
              <a:rPr b="0" i="1" lang="en" sz="900" u="none" cap="none" strike="noStrike">
                <a:solidFill>
                  <a:schemeClr val="dk1"/>
                </a:solidFill>
                <a:latin typeface="Arial"/>
                <a:ea typeface="Arial"/>
                <a:cs typeface="Arial"/>
                <a:sym typeface="Arial"/>
              </a:rPr>
              <a:t>)</a:t>
            </a:r>
            <a:endParaRPr b="0" i="1" sz="900" u="none" cap="none" strike="noStrike">
              <a:solidFill>
                <a:schemeClr val="dk1"/>
              </a:solidFill>
              <a:latin typeface="Arial"/>
              <a:ea typeface="Arial"/>
              <a:cs typeface="Arial"/>
              <a:sym typeface="Arial"/>
            </a:endParaRPr>
          </a:p>
        </p:txBody>
      </p:sp>
      <p:grpSp>
        <p:nvGrpSpPr>
          <p:cNvPr id="1690" name="Google Shape;1690;p32"/>
          <p:cNvGrpSpPr/>
          <p:nvPr/>
        </p:nvGrpSpPr>
        <p:grpSpPr>
          <a:xfrm>
            <a:off x="2148254" y="3816236"/>
            <a:ext cx="3774599" cy="1127842"/>
            <a:chOff x="2209550" y="3790449"/>
            <a:chExt cx="5556601" cy="1660301"/>
          </a:xfrm>
        </p:grpSpPr>
        <p:pic>
          <p:nvPicPr>
            <p:cNvPr id="1691" name="Google Shape;1691;p32"/>
            <p:cNvPicPr preferRelativeResize="0"/>
            <p:nvPr/>
          </p:nvPicPr>
          <p:blipFill>
            <a:blip r:embed="rId6">
              <a:alphaModFix/>
            </a:blip>
            <a:stretch>
              <a:fillRect/>
            </a:stretch>
          </p:blipFill>
          <p:spPr>
            <a:xfrm>
              <a:off x="2209550" y="3790449"/>
              <a:ext cx="5556601" cy="1660301"/>
            </a:xfrm>
            <a:prstGeom prst="rect">
              <a:avLst/>
            </a:prstGeom>
            <a:noFill/>
            <a:ln cap="flat" cmpd="sng" w="9525">
              <a:solidFill>
                <a:srgbClr val="1D3444"/>
              </a:solidFill>
              <a:prstDash val="solid"/>
              <a:round/>
              <a:headEnd len="sm" w="sm" type="none"/>
              <a:tailEnd len="sm" w="sm" type="none"/>
            </a:ln>
          </p:spPr>
        </p:pic>
        <p:sp>
          <p:nvSpPr>
            <p:cNvPr id="1692" name="Google Shape;1692;p32"/>
            <p:cNvSpPr/>
            <p:nvPr/>
          </p:nvSpPr>
          <p:spPr>
            <a:xfrm>
              <a:off x="2209551" y="5145950"/>
              <a:ext cx="2228700" cy="304800"/>
            </a:xfrm>
            <a:prstGeom prst="rect">
              <a:avLst/>
            </a:prstGeom>
            <a:noFill/>
            <a:ln cap="flat" cmpd="sng" w="9525">
              <a:solidFill>
                <a:srgbClr val="D5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32"/>
            <p:cNvSpPr/>
            <p:nvPr/>
          </p:nvSpPr>
          <p:spPr>
            <a:xfrm>
              <a:off x="4895181" y="4799550"/>
              <a:ext cx="870300" cy="490800"/>
            </a:xfrm>
            <a:prstGeom prst="rect">
              <a:avLst/>
            </a:prstGeom>
            <a:noFill/>
            <a:ln cap="flat" cmpd="sng" w="9525">
              <a:solidFill>
                <a:srgbClr val="D5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94" name="Google Shape;1694;p32"/>
          <p:cNvPicPr preferRelativeResize="0"/>
          <p:nvPr/>
        </p:nvPicPr>
        <p:blipFill rotWithShape="1">
          <a:blip r:embed="rId7">
            <a:alphaModFix/>
          </a:blip>
          <a:srcRect b="15554" l="66266" r="0" t="10024"/>
          <a:stretch/>
        </p:blipFill>
        <p:spPr>
          <a:xfrm>
            <a:off x="6055344" y="850850"/>
            <a:ext cx="2692306" cy="3207547"/>
          </a:xfrm>
          <a:prstGeom prst="rect">
            <a:avLst/>
          </a:prstGeom>
          <a:noFill/>
          <a:ln cap="flat" cmpd="sng" w="9525">
            <a:solidFill>
              <a:srgbClr val="1D3444"/>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99" name="Shape 1699"/>
        <p:cNvGrpSpPr/>
        <p:nvPr/>
      </p:nvGrpSpPr>
      <p:grpSpPr>
        <a:xfrm>
          <a:off x="0" y="0"/>
          <a:ext cx="0" cy="0"/>
          <a:chOff x="0" y="0"/>
          <a:chExt cx="0" cy="0"/>
        </a:xfrm>
      </p:grpSpPr>
      <p:sp>
        <p:nvSpPr>
          <p:cNvPr id="1700" name="Google Shape;1700;p33"/>
          <p:cNvSpPr txBox="1"/>
          <p:nvPr/>
        </p:nvSpPr>
        <p:spPr>
          <a:xfrm>
            <a:off x="216788" y="655331"/>
            <a:ext cx="8710500" cy="3231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chemeClr val="accent6"/>
                </a:solidFill>
                <a:latin typeface="Calibri"/>
                <a:ea typeface="Calibri"/>
                <a:cs typeface="Calibri"/>
                <a:sym typeface="Calibri"/>
              </a:rPr>
              <a:t>Activated Devices</a:t>
            </a:r>
            <a:r>
              <a:rPr b="0" i="0" lang="en" sz="1000" u="none" cap="none" strike="noStrike">
                <a:solidFill>
                  <a:schemeClr val="accent6"/>
                </a:solidFill>
                <a:latin typeface="Calibri"/>
                <a:ea typeface="Calibri"/>
                <a:cs typeface="Calibri"/>
                <a:sym typeface="Calibri"/>
              </a:rPr>
              <a:t>:</a:t>
            </a:r>
            <a:endParaRPr b="0" i="0" sz="1000" u="none" cap="none" strike="noStrike">
              <a:solidFill>
                <a:schemeClr val="accent6"/>
              </a:solidFill>
              <a:latin typeface="Calibri"/>
              <a:ea typeface="Calibri"/>
              <a:cs typeface="Calibri"/>
              <a:sym typeface="Calibri"/>
            </a:endParaRPr>
          </a:p>
          <a:p>
            <a:pPr indent="-215900" lvl="0" marL="342900" marR="0" rtl="0" algn="just">
              <a:lnSpc>
                <a:spcPct val="115000"/>
              </a:lnSpc>
              <a:spcBef>
                <a:spcPts val="0"/>
              </a:spcBef>
              <a:spcAft>
                <a:spcPts val="0"/>
              </a:spcAft>
              <a:buClr>
                <a:schemeClr val="dk1"/>
              </a:buClr>
              <a:buSzPts val="800"/>
              <a:buFont typeface="Calibri"/>
              <a:buChar char="●"/>
            </a:pPr>
            <a:r>
              <a:rPr b="1" i="0" lang="en" sz="800" u="none" cap="none" strike="noStrike">
                <a:solidFill>
                  <a:schemeClr val="dk1"/>
                </a:solidFill>
                <a:latin typeface="Calibri"/>
                <a:ea typeface="Calibri"/>
                <a:cs typeface="Calibri"/>
                <a:sym typeface="Calibri"/>
              </a:rPr>
              <a:t>TLS: </a:t>
            </a:r>
            <a:endParaRPr b="1"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Secure SIP protects SIP messages by encrypting them over a TLS (Transport Layer Security) channel using a security certificate. Secure RTP (Real-time Transport Protocol) provides encryption, message authentication, integrity, and attack protection to the RTP data stream.</a:t>
            </a:r>
            <a:endParaRPr b="0" i="0" sz="800" u="none" cap="none" strike="noStrike">
              <a:solidFill>
                <a:schemeClr val="dk1"/>
              </a:solidFill>
              <a:latin typeface="Calibri"/>
              <a:ea typeface="Calibri"/>
              <a:cs typeface="Calibri"/>
              <a:sym typeface="Calibri"/>
            </a:endParaRPr>
          </a:p>
          <a:p>
            <a:pPr indent="-215900" lvl="0" marL="342900" marR="0" rtl="0" algn="just">
              <a:lnSpc>
                <a:spcPct val="115000"/>
              </a:lnSpc>
              <a:spcBef>
                <a:spcPts val="0"/>
              </a:spcBef>
              <a:spcAft>
                <a:spcPts val="0"/>
              </a:spcAft>
              <a:buClr>
                <a:schemeClr val="dk1"/>
              </a:buClr>
              <a:buSzPts val="800"/>
              <a:buFont typeface="Calibri"/>
              <a:buChar char="●"/>
            </a:pPr>
            <a:r>
              <a:rPr b="1" i="0" lang="en" sz="800" u="none" cap="none" strike="noStrike">
                <a:solidFill>
                  <a:schemeClr val="dk1"/>
                </a:solidFill>
                <a:latin typeface="Calibri"/>
                <a:ea typeface="Calibri"/>
                <a:cs typeface="Calibri"/>
                <a:sym typeface="Calibri"/>
              </a:rPr>
              <a:t>STUN:</a:t>
            </a:r>
            <a:endParaRPr b="1"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A STUN (Session Traversal of User Datagram Protocol [UDP] through Network Address Translators [NATs]) server allows NAT clients (i.e. IP Phones behind a firewall) to set up phone calls to a VoIP provider hosted outside of the local network.</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The STUN server allows clients to find out their public address, the type of NAT they are behind and the Internet side port associated by the NAT with a particular local port. This information is used to set up UDP communication between the client and the VoIP provider to establish a call. </a:t>
            </a:r>
            <a:endParaRPr b="0" i="0" sz="800" u="none" cap="none" strike="noStrike">
              <a:solidFill>
                <a:schemeClr val="dk1"/>
              </a:solidFill>
              <a:latin typeface="Calibri"/>
              <a:ea typeface="Calibri"/>
              <a:cs typeface="Calibri"/>
              <a:sym typeface="Calibri"/>
            </a:endParaRPr>
          </a:p>
          <a:p>
            <a:pPr indent="-215900" lvl="0" marL="342900" marR="0" rtl="0" algn="just">
              <a:lnSpc>
                <a:spcPct val="115000"/>
              </a:lnSpc>
              <a:spcBef>
                <a:spcPts val="800"/>
              </a:spcBef>
              <a:spcAft>
                <a:spcPts val="0"/>
              </a:spcAft>
              <a:buClr>
                <a:schemeClr val="dk1"/>
              </a:buClr>
              <a:buSzPts val="800"/>
              <a:buFont typeface="Calibri"/>
              <a:buChar char="●"/>
            </a:pPr>
            <a:r>
              <a:rPr b="1" i="0" lang="en" sz="800" u="none" cap="none" strike="noStrike">
                <a:solidFill>
                  <a:schemeClr val="dk1"/>
                </a:solidFill>
                <a:latin typeface="Calibri"/>
                <a:ea typeface="Calibri"/>
                <a:cs typeface="Calibri"/>
                <a:sym typeface="Calibri"/>
              </a:rPr>
              <a:t>IPV6 (applicable for Desktop, Mobile):</a:t>
            </a:r>
            <a:endParaRPr b="1"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Internet Protocol version 6 </a:t>
            </a:r>
            <a:r>
              <a:rPr b="0" i="1" lang="en" sz="800" u="none" cap="none" strike="noStrike">
                <a:solidFill>
                  <a:schemeClr val="dk1"/>
                </a:solidFill>
                <a:latin typeface="Calibri"/>
                <a:ea typeface="Calibri"/>
                <a:cs typeface="Calibri"/>
                <a:sym typeface="Calibri"/>
              </a:rPr>
              <a:t>(IPv6)</a:t>
            </a:r>
            <a:r>
              <a:rPr b="0" i="0" lang="en" sz="800" u="none" cap="none" strike="noStrike">
                <a:solidFill>
                  <a:schemeClr val="dk1"/>
                </a:solidFill>
                <a:latin typeface="Calibri"/>
                <a:ea typeface="Calibri"/>
                <a:cs typeface="Calibri"/>
                <a:sym typeface="Calibri"/>
              </a:rPr>
              <a:t> is the most recent version of the Internet Protocol (IP), the communications protocol that provides an identification and location system for computers on networks and routes traffic across the Internet.</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Most of our clients will use IPV4, however, if you utilize IPV6 (check with your internet provider for this information), please enable </a:t>
            </a:r>
            <a:r>
              <a:rPr b="1" i="0" lang="en" sz="800" u="none" cap="none" strike="noStrike">
                <a:solidFill>
                  <a:schemeClr val="dk1"/>
                </a:solidFill>
                <a:latin typeface="Calibri"/>
                <a:ea typeface="Calibri"/>
                <a:cs typeface="Calibri"/>
                <a:sym typeface="Calibri"/>
              </a:rPr>
              <a:t>IPV6</a:t>
            </a:r>
            <a:r>
              <a:rPr b="0" i="0" lang="en" sz="800" u="none" cap="none" strike="noStrike">
                <a:solidFill>
                  <a:schemeClr val="dk1"/>
                </a:solidFill>
                <a:latin typeface="Calibri"/>
                <a:ea typeface="Calibri"/>
                <a:cs typeface="Calibri"/>
                <a:sym typeface="Calibri"/>
              </a:rPr>
              <a:t> for your Desktop and Mobile devices to make it work.</a:t>
            </a:r>
            <a:endParaRPr b="0" i="0" sz="800" u="none" cap="none" strike="noStrike">
              <a:solidFill>
                <a:schemeClr val="dk1"/>
              </a:solidFill>
              <a:latin typeface="Calibri"/>
              <a:ea typeface="Calibri"/>
              <a:cs typeface="Calibri"/>
              <a:sym typeface="Calibri"/>
            </a:endParaRPr>
          </a:p>
          <a:p>
            <a:pPr indent="-215900" lvl="0" marL="3429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 </a:t>
            </a:r>
            <a:r>
              <a:rPr b="1" i="0" lang="en" sz="800" u="none" cap="none" strike="noStrike">
                <a:solidFill>
                  <a:schemeClr val="dk1"/>
                </a:solidFill>
                <a:latin typeface="Calibri"/>
                <a:ea typeface="Calibri"/>
                <a:cs typeface="Calibri"/>
                <a:sym typeface="Calibri"/>
              </a:rPr>
              <a:t>Codecs</a:t>
            </a:r>
            <a:r>
              <a:rPr b="0" i="0" lang="en" sz="800" u="none" cap="none" strike="noStrike">
                <a:solidFill>
                  <a:schemeClr val="dk1"/>
                </a:solidFill>
                <a:latin typeface="Calibri"/>
                <a:ea typeface="Calibri"/>
                <a:cs typeface="Calibri"/>
                <a:sym typeface="Calibri"/>
              </a:rPr>
              <a:t>:</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Standards that encode and decode sound into data streams for transmission in the internet environment. </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Users can now update codecs for each device</a:t>
            </a:r>
            <a:endParaRPr b="0" i="0" sz="800" u="none" cap="none" strike="noStrike">
              <a:solidFill>
                <a:schemeClr val="dk1"/>
              </a:solidFill>
              <a:latin typeface="Calibri"/>
              <a:ea typeface="Calibri"/>
              <a:cs typeface="Calibri"/>
              <a:sym typeface="Calibri"/>
            </a:endParaRPr>
          </a:p>
          <a:p>
            <a:pPr indent="-215900" lvl="1" marL="6858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Codec list includes:</a:t>
            </a:r>
            <a:endParaRPr b="0" i="0" sz="800" u="none" cap="none" strike="noStrike">
              <a:solidFill>
                <a:schemeClr val="dk1"/>
              </a:solidFill>
              <a:latin typeface="Calibri"/>
              <a:ea typeface="Calibri"/>
              <a:cs typeface="Calibri"/>
              <a:sym typeface="Calibri"/>
            </a:endParaRPr>
          </a:p>
          <a:p>
            <a:pPr indent="-215900" lvl="2" marL="10287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G711A</a:t>
            </a:r>
            <a:endParaRPr b="0" i="0" sz="800" u="none" cap="none" strike="noStrike">
              <a:solidFill>
                <a:schemeClr val="dk1"/>
              </a:solidFill>
              <a:latin typeface="Calibri"/>
              <a:ea typeface="Calibri"/>
              <a:cs typeface="Calibri"/>
              <a:sym typeface="Calibri"/>
            </a:endParaRPr>
          </a:p>
          <a:p>
            <a:pPr indent="-215900" lvl="2" marL="10287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G711U</a:t>
            </a:r>
            <a:endParaRPr b="0" i="0" sz="800" u="none" cap="none" strike="noStrike">
              <a:solidFill>
                <a:schemeClr val="dk1"/>
              </a:solidFill>
              <a:latin typeface="Calibri"/>
              <a:ea typeface="Calibri"/>
              <a:cs typeface="Calibri"/>
              <a:sym typeface="Calibri"/>
            </a:endParaRPr>
          </a:p>
          <a:p>
            <a:pPr indent="-215900" lvl="2" marL="1028700" marR="0" rtl="0" algn="just">
              <a:lnSpc>
                <a:spcPct val="115000"/>
              </a:lnSpc>
              <a:spcBef>
                <a:spcPts val="0"/>
              </a:spcBef>
              <a:spcAft>
                <a:spcPts val="0"/>
              </a:spcAft>
              <a:buClr>
                <a:schemeClr val="dk1"/>
              </a:buClr>
              <a:buSzPts val="800"/>
              <a:buFont typeface="Calibri"/>
              <a:buChar char="■"/>
            </a:pPr>
            <a:r>
              <a:rPr b="0" i="0" lang="en" sz="800" u="none" cap="none" strike="noStrike">
                <a:solidFill>
                  <a:schemeClr val="dk1"/>
                </a:solidFill>
                <a:latin typeface="Calibri"/>
                <a:ea typeface="Calibri"/>
                <a:cs typeface="Calibri"/>
                <a:sym typeface="Calibri"/>
              </a:rPr>
              <a:t>Opus</a:t>
            </a:r>
            <a:endParaRPr b="0" i="0" sz="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800"/>
              <a:buFont typeface="Arial"/>
              <a:buNone/>
            </a:pPr>
            <a:r>
              <a:rPr b="1" i="1" lang="en" sz="800" u="none" cap="none" strike="noStrike">
                <a:solidFill>
                  <a:schemeClr val="accent3"/>
                </a:solidFill>
                <a:latin typeface="Calibri"/>
                <a:ea typeface="Calibri"/>
                <a:cs typeface="Calibri"/>
                <a:sym typeface="Calibri"/>
              </a:rPr>
              <a:t>*Note:</a:t>
            </a:r>
            <a:r>
              <a:rPr b="0" i="1" lang="en" sz="800" u="none" cap="none" strike="noStrike">
                <a:solidFill>
                  <a:schemeClr val="dk1"/>
                </a:solidFill>
                <a:latin typeface="Calibri"/>
                <a:ea typeface="Calibri"/>
                <a:cs typeface="Calibri"/>
                <a:sym typeface="Calibri"/>
              </a:rPr>
              <a:t> If the user has multiple mobile or desktop devices, a change will be applied to all of the devices that have the same type.</a:t>
            </a:r>
            <a:endParaRPr b="0" i="0" sz="800" u="none" cap="none" strike="noStrike">
              <a:solidFill>
                <a:schemeClr val="dk1"/>
              </a:solidFill>
              <a:latin typeface="Calibri"/>
              <a:ea typeface="Calibri"/>
              <a:cs typeface="Calibri"/>
              <a:sym typeface="Calibri"/>
            </a:endParaRPr>
          </a:p>
        </p:txBody>
      </p:sp>
      <p:sp>
        <p:nvSpPr>
          <p:cNvPr id="1701" name="Google Shape;1701;p33"/>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 (Compulsory)</a:t>
            </a:r>
            <a:endParaRPr b="0" i="0" sz="3300" u="none" cap="none" strike="noStrike">
              <a:solidFill>
                <a:schemeClr val="dk1"/>
              </a:solidFill>
              <a:latin typeface="Arial"/>
              <a:ea typeface="Arial"/>
              <a:cs typeface="Arial"/>
              <a:sym typeface="Arial"/>
            </a:endParaRPr>
          </a:p>
        </p:txBody>
      </p:sp>
      <p:sp>
        <p:nvSpPr>
          <p:cNvPr id="1702" name="Google Shape;1702;p33"/>
          <p:cNvSpPr txBox="1"/>
          <p:nvPr/>
        </p:nvSpPr>
        <p:spPr>
          <a:xfrm>
            <a:off x="216788" y="4054538"/>
            <a:ext cx="4610700" cy="828000"/>
          </a:xfrm>
          <a:prstGeom prst="rect">
            <a:avLst/>
          </a:prstGeom>
          <a:noFill/>
          <a:ln>
            <a:noFill/>
          </a:ln>
        </p:spPr>
        <p:txBody>
          <a:bodyPr anchorCtr="0" anchor="t" bIns="68575" lIns="68575" spcFirstLastPara="1" rIns="68575" wrap="square" tIns="68575">
            <a:spAutoFit/>
          </a:bodyPr>
          <a:lstStyle/>
          <a:p>
            <a:pPr indent="-215900" lvl="0" marL="342900" marR="0" rtl="0" algn="just">
              <a:lnSpc>
                <a:spcPct val="115000"/>
              </a:lnSpc>
              <a:spcBef>
                <a:spcPts val="0"/>
              </a:spcBef>
              <a:spcAft>
                <a:spcPts val="0"/>
              </a:spcAft>
              <a:buClr>
                <a:srgbClr val="000000"/>
              </a:buClr>
              <a:buSzPts val="800"/>
              <a:buFont typeface="Calibri"/>
              <a:buChar char="●"/>
            </a:pPr>
            <a:r>
              <a:rPr b="1" i="0" lang="en" sz="800" u="none" cap="none" strike="noStrike">
                <a:solidFill>
                  <a:srgbClr val="000000"/>
                </a:solidFill>
                <a:latin typeface="Calibri"/>
                <a:ea typeface="Calibri"/>
                <a:cs typeface="Calibri"/>
                <a:sym typeface="Calibri"/>
              </a:rPr>
              <a:t>IP Phone - View SIP Credentials: </a:t>
            </a:r>
            <a:endParaRPr b="1" i="0" sz="800" u="none" cap="none" strike="noStrike">
              <a:solidFill>
                <a:srgbClr val="000000"/>
              </a:solidFill>
              <a:latin typeface="Calibri"/>
              <a:ea typeface="Calibri"/>
              <a:cs typeface="Calibri"/>
              <a:sym typeface="Calibri"/>
            </a:endParaRPr>
          </a:p>
          <a:p>
            <a:pPr indent="-215900" lvl="1" marL="685800" marR="0" rtl="0" algn="just">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latin typeface="Calibri"/>
                <a:ea typeface="Calibri"/>
                <a:cs typeface="Calibri"/>
                <a:sym typeface="Calibri"/>
              </a:rPr>
              <a:t>Owner/Admins can use this feature to view SIP Credentials and manually connect SIP with users’ IP Phones.</a:t>
            </a:r>
            <a:endParaRPr b="0" i="0" sz="800" u="none" cap="none" strike="noStrike">
              <a:solidFill>
                <a:srgbClr val="000000"/>
              </a:solidFill>
              <a:latin typeface="Calibri"/>
              <a:ea typeface="Calibri"/>
              <a:cs typeface="Calibri"/>
              <a:sym typeface="Calibri"/>
            </a:endParaRPr>
          </a:p>
          <a:p>
            <a:pPr indent="-215900" lvl="1" marL="685800" marR="0" rtl="0" algn="just">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latin typeface="Calibri"/>
                <a:ea typeface="Calibri"/>
                <a:cs typeface="Calibri"/>
                <a:sym typeface="Calibri"/>
              </a:rPr>
              <a:t>If users use these </a:t>
            </a:r>
            <a:r>
              <a:rPr b="1" i="0" lang="en" sz="800" u="sng" cap="none" strike="noStrike">
                <a:solidFill>
                  <a:schemeClr val="hlink"/>
                </a:solidFill>
                <a:latin typeface="Calibri"/>
                <a:ea typeface="Calibri"/>
                <a:cs typeface="Calibri"/>
                <a:sym typeface="Calibri"/>
              </a:rPr>
              <a:t>brands</a:t>
            </a:r>
            <a:r>
              <a:rPr b="0" i="0" lang="en" sz="800" u="none" cap="none" strike="noStrike">
                <a:solidFill>
                  <a:srgbClr val="000000"/>
                </a:solidFill>
                <a:latin typeface="Calibri"/>
                <a:ea typeface="Calibri"/>
                <a:cs typeface="Calibri"/>
                <a:sym typeface="Calibri"/>
              </a:rPr>
              <a:t>, Owner/Admins can also use the </a:t>
            </a:r>
            <a:r>
              <a:rPr b="1" i="0" lang="en" sz="800" u="sng" cap="none" strike="noStrike">
                <a:solidFill>
                  <a:schemeClr val="hlink"/>
                </a:solidFill>
                <a:latin typeface="Calibri"/>
                <a:ea typeface="Calibri"/>
                <a:cs typeface="Calibri"/>
                <a:sym typeface="Calibri"/>
              </a:rPr>
              <a:t>auto-provisioning</a:t>
            </a:r>
            <a:r>
              <a:rPr b="0" i="0" lang="en" sz="800" u="none" cap="none" strike="noStrike">
                <a:solidFill>
                  <a:srgbClr val="000000"/>
                </a:solidFill>
                <a:latin typeface="Calibri"/>
                <a:ea typeface="Calibri"/>
                <a:cs typeface="Calibri"/>
                <a:sym typeface="Calibri"/>
              </a:rPr>
              <a:t> functionality to connect SIP with users’ devices.</a:t>
            </a:r>
            <a:endParaRPr b="0" i="0" sz="800" u="none" cap="none" strike="noStrike">
              <a:solidFill>
                <a:srgbClr val="000000"/>
              </a:solidFill>
              <a:latin typeface="Calibri"/>
              <a:ea typeface="Calibri"/>
              <a:cs typeface="Calibri"/>
              <a:sym typeface="Calibri"/>
            </a:endParaRPr>
          </a:p>
        </p:txBody>
      </p:sp>
      <p:pic>
        <p:nvPicPr>
          <p:cNvPr id="1703" name="Google Shape;1703;p33"/>
          <p:cNvPicPr preferRelativeResize="0"/>
          <p:nvPr/>
        </p:nvPicPr>
        <p:blipFill rotWithShape="1">
          <a:blip r:embed="rId3">
            <a:alphaModFix/>
          </a:blip>
          <a:srcRect b="0" l="0" r="0" t="0"/>
          <a:stretch/>
        </p:blipFill>
        <p:spPr>
          <a:xfrm>
            <a:off x="6152588" y="2847263"/>
            <a:ext cx="2697881" cy="1955644"/>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08" name="Shape 1708"/>
        <p:cNvGrpSpPr/>
        <p:nvPr/>
      </p:nvGrpSpPr>
      <p:grpSpPr>
        <a:xfrm>
          <a:off x="0" y="0"/>
          <a:ext cx="0" cy="0"/>
          <a:chOff x="0" y="0"/>
          <a:chExt cx="0" cy="0"/>
        </a:xfrm>
      </p:grpSpPr>
      <p:sp>
        <p:nvSpPr>
          <p:cNvPr id="1709" name="Google Shape;1709;g2a738a30ec3_0_1"/>
          <p:cNvSpPr txBox="1"/>
          <p:nvPr/>
        </p:nvSpPr>
        <p:spPr>
          <a:xfrm>
            <a:off x="296307" y="655331"/>
            <a:ext cx="5415300" cy="1920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200"/>
              <a:buFont typeface="Arial"/>
              <a:buNone/>
            </a:pPr>
            <a:r>
              <a:rPr b="1" lang="en" sz="1200">
                <a:solidFill>
                  <a:srgbClr val="3FAFFF"/>
                </a:solidFill>
                <a:latin typeface="Calibri"/>
                <a:ea typeface="Calibri"/>
                <a:cs typeface="Calibri"/>
                <a:sym typeface="Calibri"/>
              </a:rPr>
              <a:t>Activated Devices</a:t>
            </a:r>
            <a:endParaRPr b="1" i="0" sz="1000" u="none" cap="none" strike="noStrike">
              <a:solidFill>
                <a:srgbClr val="3FAFFF"/>
              </a:solidFill>
              <a:latin typeface="Calibri"/>
              <a:ea typeface="Calibri"/>
              <a:cs typeface="Calibri"/>
              <a:sym typeface="Calibri"/>
            </a:endParaRPr>
          </a:p>
          <a:p>
            <a:pPr indent="0" lvl="0" marL="0" rtl="0" algn="just">
              <a:lnSpc>
                <a:spcPct val="115000"/>
              </a:lnSpc>
              <a:spcBef>
                <a:spcPts val="0"/>
              </a:spcBef>
              <a:spcAft>
                <a:spcPts val="0"/>
              </a:spcAft>
              <a:buNone/>
            </a:pPr>
            <a:r>
              <a:rPr b="1" lang="en" sz="1000">
                <a:solidFill>
                  <a:schemeClr val="dk1"/>
                </a:solidFill>
                <a:latin typeface="Calibri"/>
                <a:ea typeface="Calibri"/>
                <a:cs typeface="Calibri"/>
                <a:sym typeface="Calibri"/>
              </a:rPr>
              <a:t>IP Phone - SIP Password: </a:t>
            </a:r>
            <a:endParaRPr b="1" sz="10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sz="1000">
              <a:solidFill>
                <a:schemeClr val="dk1"/>
              </a:solidFill>
              <a:latin typeface="Calibri"/>
              <a:ea typeface="Calibri"/>
              <a:cs typeface="Calibri"/>
              <a:sym typeface="Calibri"/>
            </a:endParaRPr>
          </a:p>
          <a:p>
            <a:pPr indent="-228600" lvl="0" marL="342900" rtl="0" algn="just">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For the IP Phone, our system will auto-generate the password and the end-user </a:t>
            </a:r>
            <a:r>
              <a:rPr b="1" lang="en" sz="1000">
                <a:solidFill>
                  <a:schemeClr val="dk1"/>
                </a:solidFill>
                <a:latin typeface="Calibri"/>
                <a:ea typeface="Calibri"/>
                <a:cs typeface="Calibri"/>
                <a:sym typeface="Calibri"/>
              </a:rPr>
              <a:t>CANNOT</a:t>
            </a:r>
            <a:r>
              <a:rPr lang="en" sz="1000">
                <a:solidFill>
                  <a:schemeClr val="dk1"/>
                </a:solidFill>
                <a:latin typeface="Calibri"/>
                <a:ea typeface="Calibri"/>
                <a:cs typeface="Calibri"/>
                <a:sym typeface="Calibri"/>
              </a:rPr>
              <a:t> input the password anymore.  </a:t>
            </a:r>
            <a:endParaRPr sz="1000">
              <a:solidFill>
                <a:schemeClr val="dk1"/>
              </a:solidFill>
              <a:latin typeface="Calibri"/>
              <a:ea typeface="Calibri"/>
              <a:cs typeface="Calibri"/>
              <a:sym typeface="Calibri"/>
            </a:endParaRPr>
          </a:p>
          <a:p>
            <a:pPr indent="-228600" lvl="0" marL="342900" rtl="0" algn="just">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system will generate the password 1 time only when the user presses Reset.</a:t>
            </a:r>
            <a:endParaRPr sz="1000">
              <a:solidFill>
                <a:schemeClr val="dk1"/>
              </a:solidFill>
              <a:latin typeface="Calibri"/>
              <a:ea typeface="Calibri"/>
              <a:cs typeface="Calibri"/>
              <a:sym typeface="Calibri"/>
            </a:endParaRPr>
          </a:p>
          <a:p>
            <a:pPr indent="-228600" lvl="0" marL="342900" rtl="0" algn="just">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Afterwards the users have to copy and self-manage the password at their side, as the users will </a:t>
            </a:r>
            <a:r>
              <a:rPr b="1" lang="en" sz="1000">
                <a:solidFill>
                  <a:schemeClr val="dk1"/>
                </a:solidFill>
                <a:latin typeface="Calibri"/>
                <a:ea typeface="Calibri"/>
                <a:cs typeface="Calibri"/>
                <a:sym typeface="Calibri"/>
              </a:rPr>
              <a:t>NOT</a:t>
            </a:r>
            <a:r>
              <a:rPr lang="en" sz="1000">
                <a:solidFill>
                  <a:schemeClr val="dk1"/>
                </a:solidFill>
                <a:latin typeface="Calibri"/>
                <a:ea typeface="Calibri"/>
                <a:cs typeface="Calibri"/>
                <a:sym typeface="Calibri"/>
              </a:rPr>
              <a:t> be able to view the password on the Webportal.</a:t>
            </a:r>
            <a:endParaRPr sz="1000">
              <a:solidFill>
                <a:schemeClr val="dk1"/>
              </a:solidFill>
              <a:latin typeface="Calibri"/>
              <a:ea typeface="Calibri"/>
              <a:cs typeface="Calibri"/>
              <a:sym typeface="Calibri"/>
            </a:endParaRPr>
          </a:p>
          <a:p>
            <a:pPr indent="-228600" lvl="0" marL="342900" rtl="0" algn="just">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Whenever there is a change in the SIP domain of the SIP account, the user must go to the portal and create a new password again.</a:t>
            </a:r>
            <a:endParaRPr sz="1000">
              <a:solidFill>
                <a:schemeClr val="dk1"/>
              </a:solidFill>
              <a:latin typeface="Calibri"/>
              <a:ea typeface="Calibri"/>
              <a:cs typeface="Calibri"/>
              <a:sym typeface="Calibri"/>
            </a:endParaRPr>
          </a:p>
        </p:txBody>
      </p:sp>
      <p:sp>
        <p:nvSpPr>
          <p:cNvPr id="1710" name="Google Shape;1710;g2a738a30ec3_0_1"/>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1" sz="900" u="none" cap="none" strike="noStrike">
              <a:solidFill>
                <a:schemeClr val="dk1"/>
              </a:solidFill>
              <a:latin typeface="Arial"/>
              <a:ea typeface="Arial"/>
              <a:cs typeface="Arial"/>
              <a:sym typeface="Arial"/>
            </a:endParaRPr>
          </a:p>
        </p:txBody>
      </p:sp>
      <p:pic>
        <p:nvPicPr>
          <p:cNvPr id="1711" name="Google Shape;1711;g2a738a30ec3_0_1"/>
          <p:cNvPicPr preferRelativeResize="0"/>
          <p:nvPr/>
        </p:nvPicPr>
        <p:blipFill>
          <a:blip r:embed="rId4">
            <a:alphaModFix/>
          </a:blip>
          <a:stretch>
            <a:fillRect/>
          </a:stretch>
        </p:blipFill>
        <p:spPr>
          <a:xfrm>
            <a:off x="3070444" y="2865788"/>
            <a:ext cx="2641123" cy="2135886"/>
          </a:xfrm>
          <a:prstGeom prst="rect">
            <a:avLst/>
          </a:prstGeom>
          <a:noFill/>
          <a:ln cap="flat" cmpd="sng" w="9525">
            <a:solidFill>
              <a:schemeClr val="dk2"/>
            </a:solidFill>
            <a:prstDash val="solid"/>
            <a:round/>
            <a:headEnd len="sm" w="sm" type="none"/>
            <a:tailEnd len="sm" w="sm" type="none"/>
          </a:ln>
        </p:spPr>
      </p:pic>
      <p:pic>
        <p:nvPicPr>
          <p:cNvPr id="1712" name="Google Shape;1712;g2a738a30ec3_0_1"/>
          <p:cNvPicPr preferRelativeResize="0"/>
          <p:nvPr/>
        </p:nvPicPr>
        <p:blipFill>
          <a:blip r:embed="rId5">
            <a:alphaModFix/>
          </a:blip>
          <a:stretch>
            <a:fillRect/>
          </a:stretch>
        </p:blipFill>
        <p:spPr>
          <a:xfrm>
            <a:off x="671663" y="2865778"/>
            <a:ext cx="1724063" cy="1024069"/>
          </a:xfrm>
          <a:prstGeom prst="rect">
            <a:avLst/>
          </a:prstGeom>
          <a:noFill/>
          <a:ln cap="flat" cmpd="sng" w="9525">
            <a:solidFill>
              <a:schemeClr val="dk2"/>
            </a:solidFill>
            <a:prstDash val="solid"/>
            <a:round/>
            <a:headEnd len="sm" w="sm" type="none"/>
            <a:tailEnd len="sm" w="sm" type="none"/>
          </a:ln>
        </p:spPr>
      </p:pic>
      <p:pic>
        <p:nvPicPr>
          <p:cNvPr id="1713" name="Google Shape;1713;g2a738a30ec3_0_1"/>
          <p:cNvPicPr preferRelativeResize="0"/>
          <p:nvPr/>
        </p:nvPicPr>
        <p:blipFill>
          <a:blip r:embed="rId6">
            <a:alphaModFix/>
          </a:blip>
          <a:stretch>
            <a:fillRect/>
          </a:stretch>
        </p:blipFill>
        <p:spPr>
          <a:xfrm>
            <a:off x="671663" y="3977606"/>
            <a:ext cx="1724063" cy="1024062"/>
          </a:xfrm>
          <a:prstGeom prst="rect">
            <a:avLst/>
          </a:prstGeom>
          <a:noFill/>
          <a:ln cap="flat" cmpd="sng" w="9525">
            <a:solidFill>
              <a:schemeClr val="dk2"/>
            </a:solidFill>
            <a:prstDash val="solid"/>
            <a:round/>
            <a:headEnd len="sm" w="sm" type="none"/>
            <a:tailEnd len="sm" w="sm" type="none"/>
          </a:ln>
        </p:spPr>
      </p:pic>
      <p:pic>
        <p:nvPicPr>
          <p:cNvPr id="1714" name="Google Shape;1714;g2a738a30ec3_0_1"/>
          <p:cNvPicPr preferRelativeResize="0"/>
          <p:nvPr/>
        </p:nvPicPr>
        <p:blipFill>
          <a:blip r:embed="rId7">
            <a:alphaModFix/>
          </a:blip>
          <a:stretch>
            <a:fillRect/>
          </a:stretch>
        </p:blipFill>
        <p:spPr>
          <a:xfrm>
            <a:off x="6238706" y="925331"/>
            <a:ext cx="2777080" cy="3886198"/>
          </a:xfrm>
          <a:prstGeom prst="rect">
            <a:avLst/>
          </a:prstGeom>
          <a:noFill/>
          <a:ln cap="flat" cmpd="sng" w="9525">
            <a:solidFill>
              <a:schemeClr val="dk2"/>
            </a:solidFill>
            <a:prstDash val="solid"/>
            <a:round/>
            <a:headEnd len="sm" w="sm" type="none"/>
            <a:tailEnd len="sm" w="sm" type="none"/>
          </a:ln>
        </p:spPr>
      </p:pic>
      <p:sp>
        <p:nvSpPr>
          <p:cNvPr id="1715" name="Google Shape;1715;g2a738a30ec3_0_1"/>
          <p:cNvSpPr/>
          <p:nvPr/>
        </p:nvSpPr>
        <p:spPr>
          <a:xfrm>
            <a:off x="6326681" y="1579744"/>
            <a:ext cx="567300" cy="2292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cxnSp>
        <p:nvCxnSpPr>
          <p:cNvPr id="1716" name="Google Shape;1716;g2a738a30ec3_0_1"/>
          <p:cNvCxnSpPr>
            <a:stCxn id="1715" idx="1"/>
            <a:endCxn id="1711" idx="3"/>
          </p:cNvCxnSpPr>
          <p:nvPr/>
        </p:nvCxnSpPr>
        <p:spPr>
          <a:xfrm flipH="1">
            <a:off x="5711681" y="1694344"/>
            <a:ext cx="615000" cy="2239500"/>
          </a:xfrm>
          <a:prstGeom prst="bentConnector3">
            <a:avLst>
              <a:gd fmla="val 49997" name="adj1"/>
            </a:avLst>
          </a:prstGeom>
          <a:noFill/>
          <a:ln cap="flat" cmpd="sng" w="9525">
            <a:solidFill>
              <a:srgbClr val="FF0000"/>
            </a:solidFill>
            <a:prstDash val="solid"/>
            <a:round/>
            <a:headEnd len="med" w="med" type="none"/>
            <a:tailEnd len="med" w="med" type="triangle"/>
          </a:ln>
        </p:spPr>
      </p:cxnSp>
      <p:cxnSp>
        <p:nvCxnSpPr>
          <p:cNvPr id="1717" name="Google Shape;1717;g2a738a30ec3_0_1"/>
          <p:cNvCxnSpPr>
            <a:stCxn id="1718" idx="1"/>
            <a:endCxn id="1712" idx="3"/>
          </p:cNvCxnSpPr>
          <p:nvPr/>
        </p:nvCxnSpPr>
        <p:spPr>
          <a:xfrm rot="10800000">
            <a:off x="2395744" y="3377831"/>
            <a:ext cx="723600" cy="758100"/>
          </a:xfrm>
          <a:prstGeom prst="bentConnector3">
            <a:avLst>
              <a:gd fmla="val 50001" name="adj1"/>
            </a:avLst>
          </a:prstGeom>
          <a:noFill/>
          <a:ln cap="flat" cmpd="sng" w="9525">
            <a:solidFill>
              <a:srgbClr val="FF0000"/>
            </a:solidFill>
            <a:prstDash val="solid"/>
            <a:round/>
            <a:headEnd len="med" w="med" type="none"/>
            <a:tailEnd len="med" w="med" type="triangle"/>
          </a:ln>
        </p:spPr>
      </p:cxnSp>
      <p:cxnSp>
        <p:nvCxnSpPr>
          <p:cNvPr id="1719" name="Google Shape;1719;g2a738a30ec3_0_1"/>
          <p:cNvCxnSpPr>
            <a:stCxn id="1712" idx="1"/>
            <a:endCxn id="1713" idx="1"/>
          </p:cNvCxnSpPr>
          <p:nvPr/>
        </p:nvCxnSpPr>
        <p:spPr>
          <a:xfrm>
            <a:off x="671663" y="3377812"/>
            <a:ext cx="600" cy="1111800"/>
          </a:xfrm>
          <a:prstGeom prst="bentConnector3">
            <a:avLst>
              <a:gd fmla="val -39687500" name="adj1"/>
            </a:avLst>
          </a:prstGeom>
          <a:noFill/>
          <a:ln cap="flat" cmpd="sng" w="9525">
            <a:solidFill>
              <a:srgbClr val="FF0000"/>
            </a:solidFill>
            <a:prstDash val="solid"/>
            <a:round/>
            <a:headEnd len="med" w="med" type="none"/>
            <a:tailEnd len="med" w="med" type="triangle"/>
          </a:ln>
        </p:spPr>
      </p:cxnSp>
      <p:sp>
        <p:nvSpPr>
          <p:cNvPr id="1720" name="Google Shape;1720;g2a738a30ec3_0_1"/>
          <p:cNvSpPr/>
          <p:nvPr/>
        </p:nvSpPr>
        <p:spPr>
          <a:xfrm>
            <a:off x="1659281" y="4375013"/>
            <a:ext cx="615300" cy="2292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718" name="Google Shape;1718;g2a738a30ec3_0_1"/>
          <p:cNvSpPr/>
          <p:nvPr/>
        </p:nvSpPr>
        <p:spPr>
          <a:xfrm>
            <a:off x="3119344" y="4021331"/>
            <a:ext cx="489000" cy="2292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25" name="Shape 1725"/>
        <p:cNvGrpSpPr/>
        <p:nvPr/>
      </p:nvGrpSpPr>
      <p:grpSpPr>
        <a:xfrm>
          <a:off x="0" y="0"/>
          <a:ext cx="0" cy="0"/>
          <a:chOff x="0" y="0"/>
          <a:chExt cx="0" cy="0"/>
        </a:xfrm>
      </p:grpSpPr>
      <p:sp>
        <p:nvSpPr>
          <p:cNvPr id="1726" name="Google Shape;1726;g2a738a30ec3_0_17"/>
          <p:cNvSpPr txBox="1"/>
          <p:nvPr/>
        </p:nvSpPr>
        <p:spPr>
          <a:xfrm>
            <a:off x="178744" y="873225"/>
            <a:ext cx="7933500" cy="1429800"/>
          </a:xfrm>
          <a:prstGeom prst="rect">
            <a:avLst/>
          </a:prstGeom>
          <a:noFill/>
          <a:ln>
            <a:noFill/>
          </a:ln>
        </p:spPr>
        <p:txBody>
          <a:bodyPr anchorCtr="0" anchor="t" bIns="68575" lIns="68575" spcFirstLastPara="1" rIns="68575" wrap="square" tIns="68575">
            <a:spAutoFit/>
          </a:bodyPr>
          <a:lstStyle/>
          <a:p>
            <a:pPr indent="0" lvl="0" marL="0" rtl="0" algn="just">
              <a:lnSpc>
                <a:spcPct val="115000"/>
              </a:lnSpc>
              <a:spcBef>
                <a:spcPts val="0"/>
              </a:spcBef>
              <a:spcAft>
                <a:spcPts val="0"/>
              </a:spcAft>
              <a:buNone/>
            </a:pPr>
            <a:r>
              <a:rPr b="1" lang="en" sz="1000">
                <a:solidFill>
                  <a:schemeClr val="accent6"/>
                </a:solidFill>
                <a:latin typeface="Calibri"/>
                <a:ea typeface="Calibri"/>
                <a:cs typeface="Calibri"/>
                <a:sym typeface="Calibri"/>
              </a:rPr>
              <a:t>Activated Devices</a:t>
            </a:r>
            <a:r>
              <a:rPr lang="en" sz="1000">
                <a:solidFill>
                  <a:schemeClr val="accent6"/>
                </a:solidFill>
                <a:latin typeface="Calibri"/>
                <a:ea typeface="Calibri"/>
                <a:cs typeface="Calibri"/>
                <a:sym typeface="Calibri"/>
              </a:rPr>
              <a:t>:</a:t>
            </a:r>
            <a:endParaRPr sz="800">
              <a:solidFill>
                <a:schemeClr val="dk1"/>
              </a:solidFill>
              <a:latin typeface="Calibri"/>
              <a:ea typeface="Calibri"/>
              <a:cs typeface="Calibri"/>
              <a:sym typeface="Calibri"/>
            </a:endParaRPr>
          </a:p>
          <a:p>
            <a:pPr indent="-215900" lvl="0" marL="342900" rtl="0" algn="just">
              <a:lnSpc>
                <a:spcPct val="115000"/>
              </a:lnSpc>
              <a:spcBef>
                <a:spcPts val="0"/>
              </a:spcBef>
              <a:spcAft>
                <a:spcPts val="0"/>
              </a:spcAft>
              <a:buClr>
                <a:schemeClr val="dk1"/>
              </a:buClr>
              <a:buSzPts val="800"/>
              <a:buFont typeface="Calibri"/>
              <a:buChar char="●"/>
            </a:pPr>
            <a:r>
              <a:rPr lang="en" sz="800">
                <a:solidFill>
                  <a:schemeClr val="dk1"/>
                </a:solidFill>
                <a:latin typeface="Calibri"/>
                <a:ea typeface="Calibri"/>
                <a:cs typeface="Calibri"/>
                <a:sym typeface="Calibri"/>
              </a:rPr>
              <a:t> </a:t>
            </a:r>
            <a:r>
              <a:rPr b="1" lang="en" sz="800">
                <a:solidFill>
                  <a:schemeClr val="dk1"/>
                </a:solidFill>
                <a:latin typeface="Calibri"/>
                <a:ea typeface="Calibri"/>
                <a:cs typeface="Calibri"/>
                <a:sym typeface="Calibri"/>
              </a:rPr>
              <a:t>Codecs</a:t>
            </a:r>
            <a:r>
              <a:rPr lang="en" sz="800">
                <a:solidFill>
                  <a:schemeClr val="dk1"/>
                </a:solidFill>
                <a:latin typeface="Calibri"/>
                <a:ea typeface="Calibri"/>
                <a:cs typeface="Calibri"/>
                <a:sym typeface="Calibri"/>
              </a:rPr>
              <a:t>:</a:t>
            </a:r>
            <a:endParaRPr sz="800">
              <a:solidFill>
                <a:schemeClr val="dk1"/>
              </a:solidFill>
              <a:latin typeface="Calibri"/>
              <a:ea typeface="Calibri"/>
              <a:cs typeface="Calibri"/>
              <a:sym typeface="Calibri"/>
            </a:endParaRPr>
          </a:p>
          <a:p>
            <a:pPr indent="-215900" lvl="1" marL="685800" rtl="0" algn="just">
              <a:lnSpc>
                <a:spcPct val="115000"/>
              </a:lnSpc>
              <a:spcBef>
                <a:spcPts val="0"/>
              </a:spcBef>
              <a:spcAft>
                <a:spcPts val="0"/>
              </a:spcAft>
              <a:buClr>
                <a:schemeClr val="dk1"/>
              </a:buClr>
              <a:buSzPts val="800"/>
              <a:buFont typeface="Calibri"/>
              <a:buChar char="○"/>
            </a:pPr>
            <a:r>
              <a:rPr lang="en" sz="800">
                <a:solidFill>
                  <a:schemeClr val="dk1"/>
                </a:solidFill>
                <a:latin typeface="Calibri"/>
                <a:ea typeface="Calibri"/>
                <a:cs typeface="Calibri"/>
                <a:sym typeface="Calibri"/>
              </a:rPr>
              <a:t>Standards that encode and decode sound into data streams for transmission in the internet environment. </a:t>
            </a:r>
            <a:endParaRPr sz="800">
              <a:solidFill>
                <a:schemeClr val="dk1"/>
              </a:solidFill>
              <a:latin typeface="Calibri"/>
              <a:ea typeface="Calibri"/>
              <a:cs typeface="Calibri"/>
              <a:sym typeface="Calibri"/>
            </a:endParaRPr>
          </a:p>
          <a:p>
            <a:pPr indent="-215900" lvl="1" marL="685800" rtl="0" algn="just">
              <a:lnSpc>
                <a:spcPct val="115000"/>
              </a:lnSpc>
              <a:spcBef>
                <a:spcPts val="0"/>
              </a:spcBef>
              <a:spcAft>
                <a:spcPts val="0"/>
              </a:spcAft>
              <a:buClr>
                <a:schemeClr val="dk1"/>
              </a:buClr>
              <a:buSzPts val="800"/>
              <a:buFont typeface="Calibri"/>
              <a:buChar char="○"/>
            </a:pPr>
            <a:r>
              <a:rPr lang="en" sz="800">
                <a:solidFill>
                  <a:schemeClr val="dk1"/>
                </a:solidFill>
                <a:latin typeface="Calibri"/>
                <a:ea typeface="Calibri"/>
                <a:cs typeface="Calibri"/>
                <a:sym typeface="Calibri"/>
              </a:rPr>
              <a:t>Users can now update codecs for each device</a:t>
            </a:r>
            <a:endParaRPr sz="800">
              <a:solidFill>
                <a:schemeClr val="dk1"/>
              </a:solidFill>
              <a:latin typeface="Calibri"/>
              <a:ea typeface="Calibri"/>
              <a:cs typeface="Calibri"/>
              <a:sym typeface="Calibri"/>
            </a:endParaRPr>
          </a:p>
          <a:p>
            <a:pPr indent="-215900" lvl="1" marL="685800" rtl="0" algn="just">
              <a:lnSpc>
                <a:spcPct val="115000"/>
              </a:lnSpc>
              <a:spcBef>
                <a:spcPts val="0"/>
              </a:spcBef>
              <a:spcAft>
                <a:spcPts val="0"/>
              </a:spcAft>
              <a:buClr>
                <a:schemeClr val="dk1"/>
              </a:buClr>
              <a:buSzPts val="800"/>
              <a:buFont typeface="Calibri"/>
              <a:buChar char="○"/>
            </a:pPr>
            <a:r>
              <a:rPr lang="en" sz="800">
                <a:solidFill>
                  <a:schemeClr val="dk1"/>
                </a:solidFill>
                <a:latin typeface="Calibri"/>
                <a:ea typeface="Calibri"/>
                <a:cs typeface="Calibri"/>
                <a:sym typeface="Calibri"/>
              </a:rPr>
              <a:t>Codec list includes:</a:t>
            </a:r>
            <a:endParaRPr sz="800">
              <a:solidFill>
                <a:schemeClr val="dk1"/>
              </a:solidFill>
              <a:latin typeface="Calibri"/>
              <a:ea typeface="Calibri"/>
              <a:cs typeface="Calibri"/>
              <a:sym typeface="Calibri"/>
            </a:endParaRPr>
          </a:p>
          <a:p>
            <a:pPr indent="-215900" lvl="2" marL="1028700" rtl="0" algn="just">
              <a:lnSpc>
                <a:spcPct val="115000"/>
              </a:lnSpc>
              <a:spcBef>
                <a:spcPts val="0"/>
              </a:spcBef>
              <a:spcAft>
                <a:spcPts val="0"/>
              </a:spcAft>
              <a:buClr>
                <a:schemeClr val="dk1"/>
              </a:buClr>
              <a:buSzPts val="800"/>
              <a:buFont typeface="Calibri"/>
              <a:buChar char="■"/>
            </a:pPr>
            <a:r>
              <a:rPr lang="en" sz="800">
                <a:solidFill>
                  <a:schemeClr val="dk1"/>
                </a:solidFill>
                <a:latin typeface="Calibri"/>
                <a:ea typeface="Calibri"/>
                <a:cs typeface="Calibri"/>
                <a:sym typeface="Calibri"/>
              </a:rPr>
              <a:t>G711A</a:t>
            </a:r>
            <a:endParaRPr sz="800">
              <a:solidFill>
                <a:schemeClr val="dk1"/>
              </a:solidFill>
              <a:latin typeface="Calibri"/>
              <a:ea typeface="Calibri"/>
              <a:cs typeface="Calibri"/>
              <a:sym typeface="Calibri"/>
            </a:endParaRPr>
          </a:p>
          <a:p>
            <a:pPr indent="-215900" lvl="2" marL="1028700" rtl="0" algn="just">
              <a:lnSpc>
                <a:spcPct val="115000"/>
              </a:lnSpc>
              <a:spcBef>
                <a:spcPts val="0"/>
              </a:spcBef>
              <a:spcAft>
                <a:spcPts val="0"/>
              </a:spcAft>
              <a:buClr>
                <a:schemeClr val="dk1"/>
              </a:buClr>
              <a:buSzPts val="800"/>
              <a:buFont typeface="Calibri"/>
              <a:buChar char="■"/>
            </a:pPr>
            <a:r>
              <a:rPr lang="en" sz="800">
                <a:solidFill>
                  <a:schemeClr val="dk1"/>
                </a:solidFill>
                <a:latin typeface="Calibri"/>
                <a:ea typeface="Calibri"/>
                <a:cs typeface="Calibri"/>
                <a:sym typeface="Calibri"/>
              </a:rPr>
              <a:t>G711U</a:t>
            </a:r>
            <a:endParaRPr sz="800">
              <a:solidFill>
                <a:schemeClr val="dk1"/>
              </a:solidFill>
              <a:latin typeface="Calibri"/>
              <a:ea typeface="Calibri"/>
              <a:cs typeface="Calibri"/>
              <a:sym typeface="Calibri"/>
            </a:endParaRPr>
          </a:p>
          <a:p>
            <a:pPr indent="-215900" lvl="2" marL="1028700" rtl="0" algn="just">
              <a:lnSpc>
                <a:spcPct val="115000"/>
              </a:lnSpc>
              <a:spcBef>
                <a:spcPts val="0"/>
              </a:spcBef>
              <a:spcAft>
                <a:spcPts val="0"/>
              </a:spcAft>
              <a:buClr>
                <a:schemeClr val="dk1"/>
              </a:buClr>
              <a:buSzPts val="800"/>
              <a:buFont typeface="Calibri"/>
              <a:buChar char="■"/>
            </a:pPr>
            <a:r>
              <a:rPr lang="en" sz="800">
                <a:solidFill>
                  <a:schemeClr val="dk1"/>
                </a:solidFill>
                <a:latin typeface="Calibri"/>
                <a:ea typeface="Calibri"/>
                <a:cs typeface="Calibri"/>
                <a:sym typeface="Calibri"/>
              </a:rPr>
              <a:t>Opus</a:t>
            </a:r>
            <a:endParaRPr sz="8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rPr b="1" i="1" lang="en" sz="800">
                <a:solidFill>
                  <a:schemeClr val="accent3"/>
                </a:solidFill>
                <a:latin typeface="Calibri"/>
                <a:ea typeface="Calibri"/>
                <a:cs typeface="Calibri"/>
                <a:sym typeface="Calibri"/>
              </a:rPr>
              <a:t>*Note:</a:t>
            </a:r>
            <a:r>
              <a:rPr i="1" lang="en" sz="800">
                <a:solidFill>
                  <a:schemeClr val="dk1"/>
                </a:solidFill>
                <a:latin typeface="Calibri"/>
                <a:ea typeface="Calibri"/>
                <a:cs typeface="Calibri"/>
                <a:sym typeface="Calibri"/>
              </a:rPr>
              <a:t> If the user has multiple mobile or desktop devices, a change will be applied to all of the devices that have the same type.</a:t>
            </a:r>
            <a:endParaRPr sz="1100"/>
          </a:p>
        </p:txBody>
      </p:sp>
      <p:sp>
        <p:nvSpPr>
          <p:cNvPr id="1727" name="Google Shape;1727;g2a738a30ec3_0_17"/>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a:t>
            </a:r>
            <a:endParaRPr b="0" i="0" sz="3300" u="none" cap="none" strike="noStrike">
              <a:solidFill>
                <a:schemeClr val="dk1"/>
              </a:solidFill>
              <a:latin typeface="Arial"/>
              <a:ea typeface="Arial"/>
              <a:cs typeface="Arial"/>
              <a:sym typeface="Arial"/>
            </a:endParaRPr>
          </a:p>
        </p:txBody>
      </p:sp>
      <p:pic>
        <p:nvPicPr>
          <p:cNvPr id="1728" name="Google Shape;1728;g2a738a30ec3_0_17"/>
          <p:cNvPicPr preferRelativeResize="0"/>
          <p:nvPr/>
        </p:nvPicPr>
        <p:blipFill>
          <a:blip r:embed="rId4">
            <a:alphaModFix/>
          </a:blip>
          <a:stretch>
            <a:fillRect/>
          </a:stretch>
        </p:blipFill>
        <p:spPr>
          <a:xfrm>
            <a:off x="6493088" y="1190344"/>
            <a:ext cx="2392540" cy="2592900"/>
          </a:xfrm>
          <a:prstGeom prst="rect">
            <a:avLst/>
          </a:prstGeom>
          <a:noFill/>
          <a:ln>
            <a:noFill/>
          </a:ln>
        </p:spPr>
      </p:pic>
      <p:sp>
        <p:nvSpPr>
          <p:cNvPr id="1729" name="Google Shape;1729;g2a738a30ec3_0_17"/>
          <p:cNvSpPr txBox="1"/>
          <p:nvPr/>
        </p:nvSpPr>
        <p:spPr>
          <a:xfrm>
            <a:off x="178744" y="2540981"/>
            <a:ext cx="4610700" cy="828000"/>
          </a:xfrm>
          <a:prstGeom prst="rect">
            <a:avLst/>
          </a:prstGeom>
          <a:noFill/>
          <a:ln>
            <a:noFill/>
          </a:ln>
        </p:spPr>
        <p:txBody>
          <a:bodyPr anchorCtr="0" anchor="t" bIns="68575" lIns="68575" spcFirstLastPara="1" rIns="68575" wrap="square" tIns="68575">
            <a:spAutoFit/>
          </a:bodyPr>
          <a:lstStyle/>
          <a:p>
            <a:pPr indent="-215900" lvl="0" marL="342900" marR="0" rtl="0" algn="just">
              <a:lnSpc>
                <a:spcPct val="115000"/>
              </a:lnSpc>
              <a:spcBef>
                <a:spcPts val="0"/>
              </a:spcBef>
              <a:spcAft>
                <a:spcPts val="0"/>
              </a:spcAft>
              <a:buClr>
                <a:srgbClr val="000000"/>
              </a:buClr>
              <a:buSzPts val="800"/>
              <a:buFont typeface="Calibri"/>
              <a:buChar char="●"/>
            </a:pPr>
            <a:r>
              <a:rPr b="1" i="0" lang="en" sz="800" u="none" cap="none" strike="noStrike">
                <a:solidFill>
                  <a:srgbClr val="000000"/>
                </a:solidFill>
                <a:latin typeface="Calibri"/>
                <a:ea typeface="Calibri"/>
                <a:cs typeface="Calibri"/>
                <a:sym typeface="Calibri"/>
              </a:rPr>
              <a:t>IP Phone - View SIP Credentials: </a:t>
            </a:r>
            <a:endParaRPr b="1" i="0" sz="800" u="none" cap="none" strike="noStrike">
              <a:solidFill>
                <a:srgbClr val="000000"/>
              </a:solidFill>
              <a:latin typeface="Calibri"/>
              <a:ea typeface="Calibri"/>
              <a:cs typeface="Calibri"/>
              <a:sym typeface="Calibri"/>
            </a:endParaRPr>
          </a:p>
          <a:p>
            <a:pPr indent="-215900" lvl="1" marL="685800" marR="0" rtl="0" algn="just">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latin typeface="Calibri"/>
                <a:ea typeface="Calibri"/>
                <a:cs typeface="Calibri"/>
                <a:sym typeface="Calibri"/>
              </a:rPr>
              <a:t>Owner/Admins can use this feature to view SIP Credentials and manually connect SIP with users’ IP Phones.</a:t>
            </a:r>
            <a:endParaRPr b="0" i="0" sz="800" u="none" cap="none" strike="noStrike">
              <a:solidFill>
                <a:srgbClr val="000000"/>
              </a:solidFill>
              <a:latin typeface="Calibri"/>
              <a:ea typeface="Calibri"/>
              <a:cs typeface="Calibri"/>
              <a:sym typeface="Calibri"/>
            </a:endParaRPr>
          </a:p>
          <a:p>
            <a:pPr indent="-215900" lvl="1" marL="685800" marR="0" rtl="0" algn="just">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latin typeface="Calibri"/>
                <a:ea typeface="Calibri"/>
                <a:cs typeface="Calibri"/>
                <a:sym typeface="Calibri"/>
              </a:rPr>
              <a:t>If users use these </a:t>
            </a:r>
            <a:r>
              <a:rPr b="1" i="0" lang="en" sz="800" u="sng" cap="none" strike="noStrike">
                <a:solidFill>
                  <a:schemeClr val="hlink"/>
                </a:solidFill>
                <a:latin typeface="Calibri"/>
                <a:ea typeface="Calibri"/>
                <a:cs typeface="Calibri"/>
                <a:sym typeface="Calibri"/>
                <a:hlinkClick/>
              </a:rPr>
              <a:t>brands</a:t>
            </a:r>
            <a:r>
              <a:rPr b="0" i="0" lang="en" sz="800" u="none" cap="none" strike="noStrike">
                <a:solidFill>
                  <a:srgbClr val="000000"/>
                </a:solidFill>
                <a:latin typeface="Calibri"/>
                <a:ea typeface="Calibri"/>
                <a:cs typeface="Calibri"/>
                <a:sym typeface="Calibri"/>
              </a:rPr>
              <a:t>, Owner/Admins can also use the </a:t>
            </a:r>
            <a:r>
              <a:rPr b="1" i="0" lang="en" sz="800" u="sng" cap="none" strike="noStrike">
                <a:solidFill>
                  <a:schemeClr val="hlink"/>
                </a:solidFill>
                <a:latin typeface="Calibri"/>
                <a:ea typeface="Calibri"/>
                <a:cs typeface="Calibri"/>
                <a:sym typeface="Calibri"/>
                <a:hlinkClick/>
              </a:rPr>
              <a:t>auto-provisioning</a:t>
            </a:r>
            <a:r>
              <a:rPr b="0" i="0" lang="en" sz="800" u="none" cap="none" strike="noStrike">
                <a:solidFill>
                  <a:srgbClr val="000000"/>
                </a:solidFill>
                <a:latin typeface="Calibri"/>
                <a:ea typeface="Calibri"/>
                <a:cs typeface="Calibri"/>
                <a:sym typeface="Calibri"/>
              </a:rPr>
              <a:t> functionality to connect SIP with users’ devices.</a:t>
            </a:r>
            <a:endParaRPr b="0" i="0" sz="800" u="none" cap="none" strike="noStrike">
              <a:solidFill>
                <a:srgbClr val="000000"/>
              </a:solidFill>
              <a:latin typeface="Calibri"/>
              <a:ea typeface="Calibri"/>
              <a:cs typeface="Calibri"/>
              <a:sym typeface="Calibri"/>
            </a:endParaRPr>
          </a:p>
        </p:txBody>
      </p:sp>
      <p:sp>
        <p:nvSpPr>
          <p:cNvPr id="1730" name="Google Shape;1730;g2a738a30ec3_0_17"/>
          <p:cNvSpPr txBox="1"/>
          <p:nvPr/>
        </p:nvSpPr>
        <p:spPr>
          <a:xfrm>
            <a:off x="359137" y="3448650"/>
            <a:ext cx="61341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solidFill>
                  <a:srgbClr val="D50000"/>
                </a:solidFill>
              </a:rPr>
              <a:t>Note: (OPUS minimum requirement)</a:t>
            </a:r>
            <a:endParaRPr sz="1100">
              <a:solidFill>
                <a:srgbClr val="D50000"/>
              </a:solidFill>
            </a:endParaRPr>
          </a:p>
          <a:p>
            <a:pPr indent="0" lvl="0" marL="0" rtl="0" algn="l">
              <a:spcBef>
                <a:spcPts val="0"/>
              </a:spcBef>
              <a:spcAft>
                <a:spcPts val="0"/>
              </a:spcAft>
              <a:buNone/>
            </a:pPr>
            <a:r>
              <a:t/>
            </a:r>
            <a:endParaRPr sz="1100">
              <a:solidFill>
                <a:schemeClr val="dk1"/>
              </a:solidFill>
            </a:endParaRPr>
          </a:p>
        </p:txBody>
      </p:sp>
      <p:pic>
        <p:nvPicPr>
          <p:cNvPr id="1731" name="Google Shape;1731;g2a738a30ec3_0_17"/>
          <p:cNvPicPr preferRelativeResize="0"/>
          <p:nvPr/>
        </p:nvPicPr>
        <p:blipFill>
          <a:blip r:embed="rId5">
            <a:alphaModFix/>
          </a:blip>
          <a:stretch>
            <a:fillRect/>
          </a:stretch>
        </p:blipFill>
        <p:spPr>
          <a:xfrm>
            <a:off x="411450" y="3825844"/>
            <a:ext cx="2654437" cy="1150107"/>
          </a:xfrm>
          <a:prstGeom prst="rect">
            <a:avLst/>
          </a:prstGeom>
          <a:noFill/>
          <a:ln>
            <a:noFill/>
          </a:ln>
        </p:spPr>
      </p:pic>
      <p:sp>
        <p:nvSpPr>
          <p:cNvPr id="1732" name="Google Shape;1732;g2a738a30ec3_0_17"/>
          <p:cNvSpPr/>
          <p:nvPr/>
        </p:nvSpPr>
        <p:spPr>
          <a:xfrm>
            <a:off x="330113" y="3429000"/>
            <a:ext cx="2864700" cy="1597200"/>
          </a:xfrm>
          <a:prstGeom prst="rect">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4"/>
          <p:cNvSpPr txBox="1"/>
          <p:nvPr/>
        </p:nvSpPr>
        <p:spPr>
          <a:xfrm>
            <a:off x="125584" y="1322488"/>
            <a:ext cx="3637200" cy="33768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0F0F0F"/>
                </a:solidFill>
                <a:latin typeface="Calibri"/>
                <a:ea typeface="Calibri"/>
                <a:cs typeface="Calibri"/>
                <a:sym typeface="Calibri"/>
              </a:rPr>
              <a:t>For </a:t>
            </a:r>
            <a:r>
              <a:rPr b="1" i="0" lang="en" sz="1400" u="none" cap="none" strike="noStrike">
                <a:solidFill>
                  <a:srgbClr val="A61C00"/>
                </a:solidFill>
                <a:latin typeface="Calibri"/>
                <a:ea typeface="Calibri"/>
                <a:cs typeface="Calibri"/>
                <a:sym typeface="Calibri"/>
              </a:rPr>
              <a:t>CPaaS</a:t>
            </a:r>
            <a:r>
              <a:rPr b="0" i="0" lang="en" sz="1400" u="none" cap="none" strike="noStrike">
                <a:solidFill>
                  <a:srgbClr val="0F0F0F"/>
                </a:solidFill>
                <a:latin typeface="Calibri"/>
                <a:ea typeface="Calibri"/>
                <a:cs typeface="Calibri"/>
                <a:sym typeface="Calibri"/>
              </a:rPr>
              <a:t> side, you will need the following Licenses:</a:t>
            </a:r>
            <a:endParaRPr b="0" i="0" sz="1400" u="none" cap="none" strike="noStrike">
              <a:solidFill>
                <a:srgbClr val="0F0F0F"/>
              </a:solidFill>
              <a:latin typeface="Calibri"/>
              <a:ea typeface="Calibri"/>
              <a:cs typeface="Calibri"/>
              <a:sym typeface="Calibri"/>
            </a:endParaRPr>
          </a:p>
          <a:p>
            <a:pPr indent="-317500" lvl="0" marL="457200" marR="0" rtl="0" algn="just">
              <a:lnSpc>
                <a:spcPct val="115000"/>
              </a:lnSpc>
              <a:spcBef>
                <a:spcPts val="0"/>
              </a:spcBef>
              <a:spcAft>
                <a:spcPts val="0"/>
              </a:spcAft>
              <a:buClr>
                <a:srgbClr val="0F0F0F"/>
              </a:buClr>
              <a:buSzPts val="1400"/>
              <a:buFont typeface="Calibri"/>
              <a:buChar char="●"/>
            </a:pPr>
            <a:r>
              <a:rPr b="1" i="0" lang="en" sz="1400" u="none" cap="none" strike="noStrike">
                <a:solidFill>
                  <a:srgbClr val="0F0F0F"/>
                </a:solidFill>
                <a:latin typeface="Calibri"/>
                <a:ea typeface="Calibri"/>
                <a:cs typeface="Calibri"/>
                <a:sym typeface="Calibri"/>
              </a:rPr>
              <a:t>Phone System</a:t>
            </a:r>
            <a:r>
              <a:rPr b="0" i="0" lang="en" sz="1400" u="none" cap="none" strike="noStrike">
                <a:solidFill>
                  <a:srgbClr val="0F0F0F"/>
                </a:solidFill>
                <a:latin typeface="Calibri"/>
                <a:ea typeface="Calibri"/>
                <a:cs typeface="Calibri"/>
                <a:sym typeface="Calibri"/>
              </a:rPr>
              <a:t> Base License</a:t>
            </a:r>
            <a:endParaRPr b="0" i="0" sz="1400" u="none" cap="none" strike="noStrike">
              <a:solidFill>
                <a:srgbClr val="0F0F0F"/>
              </a:solidFill>
              <a:latin typeface="Calibri"/>
              <a:ea typeface="Calibri"/>
              <a:cs typeface="Calibri"/>
              <a:sym typeface="Calibri"/>
            </a:endParaRPr>
          </a:p>
          <a:p>
            <a:pPr indent="-317500" lvl="0" marL="457200" marR="0" rtl="0" algn="just">
              <a:lnSpc>
                <a:spcPct val="115000"/>
              </a:lnSpc>
              <a:spcBef>
                <a:spcPts val="0"/>
              </a:spcBef>
              <a:spcAft>
                <a:spcPts val="0"/>
              </a:spcAft>
              <a:buClr>
                <a:srgbClr val="0F0F0F"/>
              </a:buClr>
              <a:buSzPts val="1400"/>
              <a:buFont typeface="Calibri"/>
              <a:buChar char="●"/>
            </a:pPr>
            <a:r>
              <a:rPr b="0" i="0" lang="en" sz="1400" u="none" cap="none" strike="noStrike">
                <a:solidFill>
                  <a:srgbClr val="0F0F0F"/>
                </a:solidFill>
                <a:latin typeface="Calibri"/>
                <a:ea typeface="Calibri"/>
                <a:cs typeface="Calibri"/>
                <a:sym typeface="Calibri"/>
              </a:rPr>
              <a:t>Add-on Licenses:</a:t>
            </a:r>
            <a:endParaRPr b="0" i="0" sz="1400" u="none" cap="none" strike="noStrike">
              <a:solidFill>
                <a:srgbClr val="0F0F0F"/>
              </a:solidFill>
              <a:latin typeface="Calibri"/>
              <a:ea typeface="Calibri"/>
              <a:cs typeface="Calibri"/>
              <a:sym typeface="Calibri"/>
            </a:endParaRPr>
          </a:p>
          <a:p>
            <a:pPr indent="-317500" lvl="1" marL="914400" marR="0" rtl="0" algn="just">
              <a:lnSpc>
                <a:spcPct val="115000"/>
              </a:lnSpc>
              <a:spcBef>
                <a:spcPts val="0"/>
              </a:spcBef>
              <a:spcAft>
                <a:spcPts val="0"/>
              </a:spcAft>
              <a:buClr>
                <a:srgbClr val="0F0F0F"/>
              </a:buClr>
              <a:buSzPts val="1400"/>
              <a:buFont typeface="Calibri"/>
              <a:buChar char="○"/>
            </a:pPr>
            <a:r>
              <a:rPr b="1" i="0" lang="en" sz="1400" u="none" cap="none" strike="noStrike">
                <a:solidFill>
                  <a:srgbClr val="0F0F0F"/>
                </a:solidFill>
                <a:latin typeface="Calibri"/>
                <a:ea typeface="Calibri"/>
                <a:cs typeface="Calibri"/>
                <a:sym typeface="Calibri"/>
              </a:rPr>
              <a:t>Number</a:t>
            </a:r>
            <a:r>
              <a:rPr b="0" i="0" lang="en" sz="1400" u="none" cap="none" strike="noStrike">
                <a:solidFill>
                  <a:srgbClr val="0F0F0F"/>
                </a:solidFill>
                <a:latin typeface="Calibri"/>
                <a:ea typeface="Calibri"/>
                <a:cs typeface="Calibri"/>
                <a:sym typeface="Calibri"/>
              </a:rPr>
              <a:t> License</a:t>
            </a:r>
            <a:endParaRPr b="0" i="0" sz="1400" u="none" cap="none" strike="noStrike">
              <a:solidFill>
                <a:srgbClr val="0F0F0F"/>
              </a:solidFill>
              <a:latin typeface="Calibri"/>
              <a:ea typeface="Calibri"/>
              <a:cs typeface="Calibri"/>
              <a:sym typeface="Calibri"/>
            </a:endParaRPr>
          </a:p>
          <a:p>
            <a:pPr indent="-330200" lvl="1" marL="914400" marR="0" rtl="0" algn="just">
              <a:lnSpc>
                <a:spcPct val="115000"/>
              </a:lnSpc>
              <a:spcBef>
                <a:spcPts val="0"/>
              </a:spcBef>
              <a:spcAft>
                <a:spcPts val="0"/>
              </a:spcAft>
              <a:buClr>
                <a:srgbClr val="0F0F0F"/>
              </a:buClr>
              <a:buSzPts val="1600"/>
              <a:buFont typeface="Calibri"/>
              <a:buChar char="○"/>
            </a:pPr>
            <a:r>
              <a:rPr b="1" i="0" lang="en" sz="1400" u="none" cap="none" strike="noStrike">
                <a:solidFill>
                  <a:srgbClr val="0F0F0F"/>
                </a:solidFill>
                <a:latin typeface="Calibri"/>
                <a:ea typeface="Calibri"/>
                <a:cs typeface="Calibri"/>
                <a:sym typeface="Calibri"/>
              </a:rPr>
              <a:t>Microsoft Teams Direct Routing</a:t>
            </a:r>
            <a:r>
              <a:rPr b="0" i="0" lang="en" sz="1400" u="none" cap="none" strike="noStrike">
                <a:solidFill>
                  <a:srgbClr val="0F0F0F"/>
                </a:solidFill>
                <a:latin typeface="Calibri"/>
                <a:ea typeface="Calibri"/>
                <a:cs typeface="Calibri"/>
                <a:sym typeface="Calibri"/>
              </a:rPr>
              <a:t> </a:t>
            </a:r>
            <a:r>
              <a:rPr b="0" i="1" lang="en" sz="1200" u="none" cap="none" strike="noStrike">
                <a:solidFill>
                  <a:srgbClr val="0F0F0F"/>
                </a:solidFill>
                <a:latin typeface="Calibri"/>
                <a:ea typeface="Calibri"/>
                <a:cs typeface="Calibri"/>
                <a:sym typeface="Calibri"/>
              </a:rPr>
              <a:t>(used for MS Teams Call Service)</a:t>
            </a:r>
            <a:endParaRPr b="0" i="1" sz="1200" u="none" cap="none" strike="noStrike">
              <a:solidFill>
                <a:srgbClr val="0F0F0F"/>
              </a:solidFill>
              <a:latin typeface="Calibri"/>
              <a:ea typeface="Calibri"/>
              <a:cs typeface="Calibri"/>
              <a:sym typeface="Calibri"/>
            </a:endParaRPr>
          </a:p>
          <a:p>
            <a:pPr indent="-330200" lvl="1" marL="914400" marR="0" rtl="0" algn="just">
              <a:lnSpc>
                <a:spcPct val="115000"/>
              </a:lnSpc>
              <a:spcBef>
                <a:spcPts val="0"/>
              </a:spcBef>
              <a:spcAft>
                <a:spcPts val="0"/>
              </a:spcAft>
              <a:buClr>
                <a:srgbClr val="0F0F0F"/>
              </a:buClr>
              <a:buSzPts val="1600"/>
              <a:buFont typeface="Calibri"/>
              <a:buChar char="○"/>
            </a:pPr>
            <a:r>
              <a:rPr b="1" i="0" lang="en" sz="1400" u="none" cap="none" strike="noStrike">
                <a:solidFill>
                  <a:srgbClr val="0F0F0F"/>
                </a:solidFill>
                <a:latin typeface="Calibri"/>
                <a:ea typeface="Calibri"/>
                <a:cs typeface="Calibri"/>
                <a:sym typeface="Calibri"/>
              </a:rPr>
              <a:t>Microsoft Teams Direct Routing Resource Account </a:t>
            </a:r>
            <a:r>
              <a:rPr b="0" i="1" lang="en" sz="1200" u="none" cap="none" strike="noStrike">
                <a:solidFill>
                  <a:srgbClr val="0F0F0F"/>
                </a:solidFill>
                <a:latin typeface="Calibri"/>
                <a:ea typeface="Calibri"/>
                <a:cs typeface="Calibri"/>
                <a:sym typeface="Calibri"/>
              </a:rPr>
              <a:t>(used for MS Teams Auto Attendant &amp; Call Queues)</a:t>
            </a:r>
            <a:endParaRPr b="0" i="0" sz="1200" u="none" cap="none" strike="noStrike">
              <a:solidFill>
                <a:srgbClr val="0F0F0F"/>
              </a:solidFill>
              <a:latin typeface="Calibri"/>
              <a:ea typeface="Calibri"/>
              <a:cs typeface="Calibri"/>
              <a:sym typeface="Calibri"/>
            </a:endParaRPr>
          </a:p>
        </p:txBody>
      </p:sp>
      <p:sp>
        <p:nvSpPr>
          <p:cNvPr id="1261" name="Google Shape;1261;p4"/>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lang="en" sz="2100">
                <a:latin typeface="Calibri"/>
                <a:ea typeface="Calibri"/>
                <a:cs typeface="Calibri"/>
                <a:sym typeface="Calibri"/>
              </a:rPr>
              <a:t>Prerequisites </a:t>
            </a:r>
            <a:r>
              <a:rPr b="0" lang="en" sz="2100">
                <a:latin typeface="Calibri"/>
                <a:ea typeface="Calibri"/>
                <a:cs typeface="Calibri"/>
                <a:sym typeface="Calibri"/>
              </a:rPr>
              <a:t>&lt;CPaaS Provider&gt;</a:t>
            </a:r>
            <a:endParaRPr b="0" i="0" sz="2100" u="none" cap="none" strike="noStrike">
              <a:solidFill>
                <a:schemeClr val="dk1"/>
              </a:solidFill>
              <a:latin typeface="Calibri"/>
              <a:ea typeface="Calibri"/>
              <a:cs typeface="Calibri"/>
              <a:sym typeface="Calibri"/>
            </a:endParaRPr>
          </a:p>
        </p:txBody>
      </p:sp>
      <p:grpSp>
        <p:nvGrpSpPr>
          <p:cNvPr id="1262" name="Google Shape;1262;p4"/>
          <p:cNvGrpSpPr/>
          <p:nvPr/>
        </p:nvGrpSpPr>
        <p:grpSpPr>
          <a:xfrm>
            <a:off x="3875866" y="858728"/>
            <a:ext cx="5110950" cy="3659769"/>
            <a:chOff x="4022031" y="895156"/>
            <a:chExt cx="5110950" cy="3659769"/>
          </a:xfrm>
        </p:grpSpPr>
        <p:sp>
          <p:nvSpPr>
            <p:cNvPr id="1263" name="Google Shape;1263;p4"/>
            <p:cNvSpPr/>
            <p:nvPr/>
          </p:nvSpPr>
          <p:spPr>
            <a:xfrm>
              <a:off x="4022031" y="3762025"/>
              <a:ext cx="1645800" cy="7929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Number</a:t>
              </a:r>
              <a:endParaRPr b="1" i="0" sz="1400" u="none" cap="none" strike="noStrike">
                <a:solidFill>
                  <a:srgbClr val="000000"/>
                </a:solidFill>
                <a:latin typeface="Calibri"/>
                <a:ea typeface="Calibri"/>
                <a:cs typeface="Calibri"/>
                <a:sym typeface="Calibri"/>
              </a:endParaRPr>
            </a:p>
          </p:txBody>
        </p:sp>
        <p:pic>
          <p:nvPicPr>
            <p:cNvPr id="1264" name="Google Shape;1264;p4"/>
            <p:cNvPicPr preferRelativeResize="0"/>
            <p:nvPr/>
          </p:nvPicPr>
          <p:blipFill rotWithShape="1">
            <a:blip r:embed="rId3">
              <a:alphaModFix/>
            </a:blip>
            <a:srcRect b="0" l="0" r="0" t="0"/>
            <a:stretch/>
          </p:blipFill>
          <p:spPr>
            <a:xfrm>
              <a:off x="5967906" y="895156"/>
              <a:ext cx="1219200" cy="1219200"/>
            </a:xfrm>
            <a:prstGeom prst="rect">
              <a:avLst/>
            </a:prstGeom>
            <a:noFill/>
            <a:ln>
              <a:noFill/>
            </a:ln>
          </p:spPr>
        </p:pic>
        <p:sp>
          <p:nvSpPr>
            <p:cNvPr id="1265" name="Google Shape;1265;p4"/>
            <p:cNvSpPr/>
            <p:nvPr/>
          </p:nvSpPr>
          <p:spPr>
            <a:xfrm>
              <a:off x="5799156" y="2465541"/>
              <a:ext cx="1556700" cy="792900"/>
            </a:xfrm>
            <a:prstGeom prst="roundRect">
              <a:avLst>
                <a:gd fmla="val 16667" name="adj"/>
              </a:avLst>
            </a:prstGeom>
            <a:solidFill>
              <a:srgbClr val="FCCC3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Phone System Base License</a:t>
              </a:r>
              <a:endParaRPr b="1" i="0" sz="1400" u="none" cap="none" strike="noStrike">
                <a:solidFill>
                  <a:srgbClr val="000000"/>
                </a:solidFill>
                <a:latin typeface="Calibri"/>
                <a:ea typeface="Calibri"/>
                <a:cs typeface="Calibri"/>
                <a:sym typeface="Calibri"/>
              </a:endParaRPr>
            </a:p>
          </p:txBody>
        </p:sp>
        <p:sp>
          <p:nvSpPr>
            <p:cNvPr id="1266" name="Google Shape;1266;p4"/>
            <p:cNvSpPr/>
            <p:nvPr/>
          </p:nvSpPr>
          <p:spPr>
            <a:xfrm>
              <a:off x="5754606" y="3762025"/>
              <a:ext cx="1645800" cy="792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Microsoft Teams Direct Routing</a:t>
              </a:r>
              <a:endParaRPr b="1" i="0" sz="1400" u="none" cap="none" strike="noStrike">
                <a:solidFill>
                  <a:srgbClr val="000000"/>
                </a:solidFill>
                <a:latin typeface="Calibri"/>
                <a:ea typeface="Calibri"/>
                <a:cs typeface="Calibri"/>
                <a:sym typeface="Calibri"/>
              </a:endParaRPr>
            </a:p>
          </p:txBody>
        </p:sp>
        <p:cxnSp>
          <p:nvCxnSpPr>
            <p:cNvPr id="1267" name="Google Shape;1267;p4"/>
            <p:cNvCxnSpPr>
              <a:stCxn id="1265" idx="2"/>
              <a:endCxn id="1263" idx="0"/>
            </p:cNvCxnSpPr>
            <p:nvPr/>
          </p:nvCxnSpPr>
          <p:spPr>
            <a:xfrm rot="5400000">
              <a:off x="5459406" y="2644041"/>
              <a:ext cx="503700" cy="1732500"/>
            </a:xfrm>
            <a:prstGeom prst="bentConnector3">
              <a:avLst>
                <a:gd fmla="val 57221" name="adj1"/>
              </a:avLst>
            </a:prstGeom>
            <a:noFill/>
            <a:ln cap="flat" cmpd="sng" w="9525">
              <a:solidFill>
                <a:srgbClr val="FF0000"/>
              </a:solidFill>
              <a:prstDash val="solid"/>
              <a:round/>
              <a:headEnd len="sm" w="sm" type="none"/>
              <a:tailEnd len="med" w="med" type="triangle"/>
            </a:ln>
          </p:spPr>
        </p:cxnSp>
        <p:cxnSp>
          <p:nvCxnSpPr>
            <p:cNvPr id="1268" name="Google Shape;1268;p4"/>
            <p:cNvCxnSpPr>
              <a:stCxn id="1265" idx="2"/>
              <a:endCxn id="1266" idx="0"/>
            </p:cNvCxnSpPr>
            <p:nvPr/>
          </p:nvCxnSpPr>
          <p:spPr>
            <a:xfrm flipH="1" rot="-5400000">
              <a:off x="6325956" y="3509991"/>
              <a:ext cx="503700" cy="600"/>
            </a:xfrm>
            <a:prstGeom prst="bentConnector3">
              <a:avLst>
                <a:gd fmla="val 57221" name="adj1"/>
              </a:avLst>
            </a:prstGeom>
            <a:noFill/>
            <a:ln cap="flat" cmpd="sng" w="9525">
              <a:solidFill>
                <a:srgbClr val="FF0000"/>
              </a:solidFill>
              <a:prstDash val="solid"/>
              <a:round/>
              <a:headEnd len="sm" w="sm" type="none"/>
              <a:tailEnd len="med" w="med" type="triangle"/>
            </a:ln>
          </p:spPr>
        </p:cxnSp>
        <p:cxnSp>
          <p:nvCxnSpPr>
            <p:cNvPr id="1269" name="Google Shape;1269;p4"/>
            <p:cNvCxnSpPr>
              <a:stCxn id="1264" idx="2"/>
              <a:endCxn id="1265" idx="0"/>
            </p:cNvCxnSpPr>
            <p:nvPr/>
          </p:nvCxnSpPr>
          <p:spPr>
            <a:xfrm flipH="1" rot="-5400000">
              <a:off x="6402156" y="2289706"/>
              <a:ext cx="351300" cy="600"/>
            </a:xfrm>
            <a:prstGeom prst="bentConnector3">
              <a:avLst>
                <a:gd fmla="val 60353" name="adj1"/>
              </a:avLst>
            </a:prstGeom>
            <a:noFill/>
            <a:ln cap="flat" cmpd="sng" w="9525">
              <a:solidFill>
                <a:srgbClr val="FF0000"/>
              </a:solidFill>
              <a:prstDash val="solid"/>
              <a:round/>
              <a:headEnd len="sm" w="sm" type="none"/>
              <a:tailEnd len="med" w="med" type="triangle"/>
            </a:ln>
          </p:spPr>
        </p:cxnSp>
        <p:sp>
          <p:nvSpPr>
            <p:cNvPr id="1270" name="Google Shape;1270;p4"/>
            <p:cNvSpPr/>
            <p:nvPr/>
          </p:nvSpPr>
          <p:spPr>
            <a:xfrm>
              <a:off x="7487181" y="3762025"/>
              <a:ext cx="1645800" cy="792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Microsoft Teams Direct Routing Resource Account</a:t>
              </a:r>
              <a:endParaRPr b="1" i="0" sz="1400" u="none" cap="none" strike="noStrike">
                <a:solidFill>
                  <a:srgbClr val="000000"/>
                </a:solidFill>
                <a:latin typeface="Calibri"/>
                <a:ea typeface="Calibri"/>
                <a:cs typeface="Calibri"/>
                <a:sym typeface="Calibri"/>
              </a:endParaRPr>
            </a:p>
          </p:txBody>
        </p:sp>
        <p:cxnSp>
          <p:nvCxnSpPr>
            <p:cNvPr id="1271" name="Google Shape;1271;p4"/>
            <p:cNvCxnSpPr>
              <a:stCxn id="1265" idx="2"/>
              <a:endCxn id="1270" idx="0"/>
            </p:cNvCxnSpPr>
            <p:nvPr/>
          </p:nvCxnSpPr>
          <p:spPr>
            <a:xfrm flipH="1" rot="-5400000">
              <a:off x="7191906" y="2644041"/>
              <a:ext cx="503700" cy="1732500"/>
            </a:xfrm>
            <a:prstGeom prst="bentConnector3">
              <a:avLst>
                <a:gd fmla="val 57221" name="adj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36" name="Shape 1736"/>
        <p:cNvGrpSpPr/>
        <p:nvPr/>
      </p:nvGrpSpPr>
      <p:grpSpPr>
        <a:xfrm>
          <a:off x="0" y="0"/>
          <a:ext cx="0" cy="0"/>
          <a:chOff x="0" y="0"/>
          <a:chExt cx="0" cy="0"/>
        </a:xfrm>
      </p:grpSpPr>
      <p:sp>
        <p:nvSpPr>
          <p:cNvPr id="1737" name="Google Shape;1737;g2a738a30ec3_0_28"/>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738" name="Google Shape;1738;g2a738a30ec3_0_28"/>
          <p:cNvSpPr txBox="1"/>
          <p:nvPr/>
        </p:nvSpPr>
        <p:spPr>
          <a:xfrm>
            <a:off x="133969" y="1082431"/>
            <a:ext cx="4805100" cy="845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Application</a:t>
            </a:r>
            <a:r>
              <a:rPr b="1" i="0" lang="en" sz="1300" u="none" cap="none" strike="noStrike">
                <a:solidFill>
                  <a:srgbClr val="0096B3"/>
                </a:solidFill>
                <a:latin typeface="Calibri"/>
                <a:ea typeface="Calibri"/>
                <a:cs typeface="Calibri"/>
                <a:sym typeface="Calibri"/>
              </a:rPr>
              <a:t>:</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None/>
            </a:pPr>
            <a:r>
              <a:rPr lang="en" sz="1300">
                <a:latin typeface="Calibri"/>
                <a:ea typeface="Calibri"/>
                <a:cs typeface="Calibri"/>
                <a:sym typeface="Calibri"/>
              </a:rPr>
              <a:t>This feature allows Owner and PS Admins to set up multiple Extensions at 1 time.</a:t>
            </a:r>
            <a:endParaRPr b="1" i="0" sz="1300" u="none" cap="none" strike="noStrike">
              <a:solidFill>
                <a:srgbClr val="000000"/>
              </a:solidFill>
              <a:latin typeface="Calibri"/>
              <a:ea typeface="Calibri"/>
              <a:cs typeface="Calibri"/>
              <a:sym typeface="Calibri"/>
            </a:endParaRPr>
          </a:p>
        </p:txBody>
      </p:sp>
      <p:pic>
        <p:nvPicPr>
          <p:cNvPr id="1739" name="Google Shape;1739;g2a738a30ec3_0_28"/>
          <p:cNvPicPr preferRelativeResize="0"/>
          <p:nvPr/>
        </p:nvPicPr>
        <p:blipFill>
          <a:blip r:embed="rId4">
            <a:alphaModFix/>
          </a:blip>
          <a:stretch>
            <a:fillRect/>
          </a:stretch>
        </p:blipFill>
        <p:spPr>
          <a:xfrm>
            <a:off x="4858912" y="2029011"/>
            <a:ext cx="3747994" cy="1211175"/>
          </a:xfrm>
          <a:prstGeom prst="rect">
            <a:avLst/>
          </a:prstGeom>
          <a:noFill/>
          <a:ln cap="flat" cmpd="sng" w="9525">
            <a:solidFill>
              <a:schemeClr val="dk2"/>
            </a:solidFill>
            <a:prstDash val="solid"/>
            <a:round/>
            <a:headEnd len="sm" w="sm" type="none"/>
            <a:tailEnd len="sm" w="sm" type="none"/>
          </a:ln>
        </p:spPr>
      </p:pic>
      <p:pic>
        <p:nvPicPr>
          <p:cNvPr id="1740" name="Google Shape;1740;g2a738a30ec3_0_28"/>
          <p:cNvPicPr preferRelativeResize="0"/>
          <p:nvPr/>
        </p:nvPicPr>
        <p:blipFill>
          <a:blip r:embed="rId5">
            <a:alphaModFix/>
          </a:blip>
          <a:stretch>
            <a:fillRect/>
          </a:stretch>
        </p:blipFill>
        <p:spPr>
          <a:xfrm>
            <a:off x="1551769" y="3558467"/>
            <a:ext cx="3307143" cy="1327800"/>
          </a:xfrm>
          <a:prstGeom prst="rect">
            <a:avLst/>
          </a:prstGeom>
          <a:noFill/>
          <a:ln cap="flat" cmpd="sng" w="9525">
            <a:solidFill>
              <a:schemeClr val="dk2"/>
            </a:solidFill>
            <a:prstDash val="solid"/>
            <a:round/>
            <a:headEnd len="sm" w="sm" type="none"/>
            <a:tailEnd len="sm" w="sm" type="none"/>
          </a:ln>
        </p:spPr>
      </p:pic>
      <p:sp>
        <p:nvSpPr>
          <p:cNvPr id="1741" name="Google Shape;1741;g2a738a30ec3_0_28"/>
          <p:cNvSpPr/>
          <p:nvPr/>
        </p:nvSpPr>
        <p:spPr>
          <a:xfrm>
            <a:off x="8021138" y="2560425"/>
            <a:ext cx="317100" cy="339900"/>
          </a:xfrm>
          <a:prstGeom prst="rect">
            <a:avLst/>
          </a:prstGeom>
          <a:noFill/>
          <a:ln cap="flat" cmpd="sng" w="9525">
            <a:solidFill>
              <a:srgbClr val="D5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cxnSp>
        <p:nvCxnSpPr>
          <p:cNvPr id="1742" name="Google Shape;1742;g2a738a30ec3_0_28"/>
          <p:cNvCxnSpPr>
            <a:stCxn id="1741" idx="2"/>
            <a:endCxn id="1740" idx="3"/>
          </p:cNvCxnSpPr>
          <p:nvPr/>
        </p:nvCxnSpPr>
        <p:spPr>
          <a:xfrm rot="5400000">
            <a:off x="5858288" y="1901025"/>
            <a:ext cx="1322100" cy="3320700"/>
          </a:xfrm>
          <a:prstGeom prst="bentConnector2">
            <a:avLst/>
          </a:prstGeom>
          <a:noFill/>
          <a:ln cap="flat" cmpd="sng" w="9525">
            <a:solidFill>
              <a:srgbClr val="D50000"/>
            </a:solidFill>
            <a:prstDash val="solid"/>
            <a:round/>
            <a:headEnd len="med" w="med" type="none"/>
            <a:tailEnd len="med" w="med" type="triangl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g2a738a30ec3_0_329"/>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748" name="Google Shape;1748;g2a738a30ec3_0_329"/>
          <p:cNvSpPr txBox="1"/>
          <p:nvPr/>
        </p:nvSpPr>
        <p:spPr>
          <a:xfrm>
            <a:off x="88650" y="1728200"/>
            <a:ext cx="4805100" cy="1535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Caller ID when Forwarding:</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Owner/Admins can determine which Caller ID will be displayed on the transferred/forwarded destination for the users.</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For external transfer Caller ID:</a:t>
            </a:r>
            <a:endParaRPr b="0" i="0" sz="1300" u="none" cap="none" strike="noStrike">
              <a:solidFill>
                <a:srgbClr val="000000"/>
              </a:solidFill>
              <a:latin typeface="Calibri"/>
              <a:ea typeface="Calibri"/>
              <a:cs typeface="Calibri"/>
              <a:sym typeface="Calibri"/>
            </a:endParaRPr>
          </a:p>
          <a:p>
            <a:pPr indent="-311150" lvl="1" marL="9144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Assigned Number</a:t>
            </a:r>
            <a:r>
              <a:rPr b="0" i="0" lang="en" sz="1300" u="none" cap="none" strike="noStrike">
                <a:solidFill>
                  <a:srgbClr val="000000"/>
                </a:solidFill>
                <a:latin typeface="Calibri"/>
                <a:ea typeface="Calibri"/>
                <a:cs typeface="Calibri"/>
                <a:sym typeface="Calibri"/>
              </a:rPr>
              <a:t>: extension assigned Caller ID.</a:t>
            </a:r>
            <a:endParaRPr b="0" i="0" sz="1300" u="none" cap="none" strike="noStrike">
              <a:solidFill>
                <a:srgbClr val="000000"/>
              </a:solidFill>
              <a:latin typeface="Calibri"/>
              <a:ea typeface="Calibri"/>
              <a:cs typeface="Calibri"/>
              <a:sym typeface="Calibri"/>
            </a:endParaRPr>
          </a:p>
          <a:p>
            <a:pPr indent="-311150" lvl="1" marL="9144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Caller Number</a:t>
            </a:r>
            <a:r>
              <a:rPr b="0" i="0" lang="en" sz="1300" u="none" cap="none" strike="noStrike">
                <a:solidFill>
                  <a:srgbClr val="000000"/>
                </a:solidFill>
                <a:latin typeface="Calibri"/>
                <a:ea typeface="Calibri"/>
                <a:cs typeface="Calibri"/>
                <a:sym typeface="Calibri"/>
              </a:rPr>
              <a:t>: original caller number.</a:t>
            </a:r>
            <a:endParaRPr b="1" i="0" sz="1300" u="none" cap="none" strike="noStrike">
              <a:solidFill>
                <a:srgbClr val="000000"/>
              </a:solidFill>
              <a:latin typeface="Calibri"/>
              <a:ea typeface="Calibri"/>
              <a:cs typeface="Calibri"/>
              <a:sym typeface="Calibri"/>
            </a:endParaRPr>
          </a:p>
        </p:txBody>
      </p:sp>
      <p:pic>
        <p:nvPicPr>
          <p:cNvPr id="1749" name="Google Shape;1749;g2a738a30ec3_0_329"/>
          <p:cNvPicPr preferRelativeResize="0"/>
          <p:nvPr/>
        </p:nvPicPr>
        <p:blipFill rotWithShape="1">
          <a:blip r:embed="rId3">
            <a:alphaModFix/>
          </a:blip>
          <a:srcRect b="62196" l="72879" r="-2" t="25973"/>
          <a:stretch/>
        </p:blipFill>
        <p:spPr>
          <a:xfrm>
            <a:off x="5167600" y="2155000"/>
            <a:ext cx="3538499" cy="833501"/>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sp>
        <p:nvSpPr>
          <p:cNvPr id="1754" name="Google Shape;1754;g2a738a30ec3_0_506"/>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755" name="Google Shape;1755;g2a738a30ec3_0_506"/>
          <p:cNvSpPr txBox="1"/>
          <p:nvPr/>
        </p:nvSpPr>
        <p:spPr>
          <a:xfrm>
            <a:off x="232200" y="1531700"/>
            <a:ext cx="4661400" cy="1811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Caller ID when Transferring:</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Owner/Admins can determine which Caller ID will be displayed on the transferred destination for the users.</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For external transfer Caller ID:</a:t>
            </a:r>
            <a:endParaRPr b="0" i="0" sz="1300" u="none" cap="none" strike="noStrike">
              <a:solidFill>
                <a:srgbClr val="000000"/>
              </a:solidFill>
              <a:latin typeface="Calibri"/>
              <a:ea typeface="Calibri"/>
              <a:cs typeface="Calibri"/>
              <a:sym typeface="Calibri"/>
            </a:endParaRPr>
          </a:p>
          <a:p>
            <a:pPr indent="-311150" lvl="1" marL="9144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Assigned Number: </a:t>
            </a:r>
            <a:r>
              <a:rPr b="0" i="0" lang="en" sz="1300" u="none" cap="none" strike="noStrike">
                <a:solidFill>
                  <a:srgbClr val="000000"/>
                </a:solidFill>
                <a:latin typeface="Calibri"/>
                <a:ea typeface="Calibri"/>
                <a:cs typeface="Calibri"/>
                <a:sym typeface="Calibri"/>
              </a:rPr>
              <a:t>extension assigned Caller ID.</a:t>
            </a:r>
            <a:endParaRPr b="0" i="0" sz="1300" u="none" cap="none" strike="noStrike">
              <a:solidFill>
                <a:srgbClr val="000000"/>
              </a:solidFill>
              <a:latin typeface="Calibri"/>
              <a:ea typeface="Calibri"/>
              <a:cs typeface="Calibri"/>
              <a:sym typeface="Calibri"/>
            </a:endParaRPr>
          </a:p>
          <a:p>
            <a:pPr indent="-311150" lvl="1" marL="9144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Caller Number: </a:t>
            </a:r>
            <a:r>
              <a:rPr b="0" i="0" lang="en" sz="1300" u="none" cap="none" strike="noStrike">
                <a:solidFill>
                  <a:srgbClr val="000000"/>
                </a:solidFill>
                <a:latin typeface="Calibri"/>
                <a:ea typeface="Calibri"/>
                <a:cs typeface="Calibri"/>
                <a:sym typeface="Calibri"/>
              </a:rPr>
              <a:t>original caller number.</a:t>
            </a:r>
            <a:endParaRPr b="0" i="0" sz="1300" u="none" cap="none" strike="noStrike">
              <a:solidFill>
                <a:srgbClr val="000000"/>
              </a:solidFill>
              <a:latin typeface="Calibri"/>
              <a:ea typeface="Calibri"/>
              <a:cs typeface="Calibri"/>
              <a:sym typeface="Calibri"/>
            </a:endParaRPr>
          </a:p>
          <a:p>
            <a:pPr indent="0" lvl="0" marL="91440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1756" name="Google Shape;1756;g2a738a30ec3_0_506"/>
          <p:cNvPicPr preferRelativeResize="0"/>
          <p:nvPr/>
        </p:nvPicPr>
        <p:blipFill rotWithShape="1">
          <a:blip r:embed="rId3">
            <a:alphaModFix/>
          </a:blip>
          <a:srcRect b="51008" l="72876" r="0" t="37161"/>
          <a:stretch/>
        </p:blipFill>
        <p:spPr>
          <a:xfrm>
            <a:off x="5090950" y="2020800"/>
            <a:ext cx="3538499" cy="833501"/>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60" name="Shape 1760"/>
        <p:cNvGrpSpPr/>
        <p:nvPr/>
      </p:nvGrpSpPr>
      <p:grpSpPr>
        <a:xfrm>
          <a:off x="0" y="0"/>
          <a:ext cx="0" cy="0"/>
          <a:chOff x="0" y="0"/>
          <a:chExt cx="0" cy="0"/>
        </a:xfrm>
      </p:grpSpPr>
      <p:sp>
        <p:nvSpPr>
          <p:cNvPr id="1761" name="Google Shape;1761;p36"/>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a:t>
            </a:r>
            <a:r>
              <a:rPr lang="en" sz="2100"/>
              <a:t> &lt;Admin Tools&gt; </a:t>
            </a:r>
            <a:r>
              <a:rPr lang="en">
                <a:solidFill>
                  <a:schemeClr val="dk1"/>
                </a:solidFill>
                <a:latin typeface="Arial"/>
                <a:ea typeface="Arial"/>
                <a:cs typeface="Arial"/>
                <a:sym typeface="Arial"/>
              </a:rPr>
              <a:t>(Compulsory)</a:t>
            </a:r>
            <a:endParaRPr sz="2100"/>
          </a:p>
        </p:txBody>
      </p:sp>
      <p:pic>
        <p:nvPicPr>
          <p:cNvPr id="1762" name="Google Shape;1762;p36"/>
          <p:cNvPicPr preferRelativeResize="0"/>
          <p:nvPr/>
        </p:nvPicPr>
        <p:blipFill rotWithShape="1">
          <a:blip r:embed="rId4">
            <a:alphaModFix/>
          </a:blip>
          <a:srcRect b="0" l="0" r="0" t="0"/>
          <a:stretch/>
        </p:blipFill>
        <p:spPr>
          <a:xfrm>
            <a:off x="3775750" y="3026300"/>
            <a:ext cx="5156049" cy="1106950"/>
          </a:xfrm>
          <a:prstGeom prst="rect">
            <a:avLst/>
          </a:prstGeom>
          <a:noFill/>
          <a:ln cap="flat" cmpd="sng" w="9525">
            <a:solidFill>
              <a:schemeClr val="dk2"/>
            </a:solidFill>
            <a:prstDash val="solid"/>
            <a:round/>
            <a:headEnd len="sm" w="sm" type="none"/>
            <a:tailEnd len="sm" w="sm" type="none"/>
          </a:ln>
        </p:spPr>
      </p:pic>
      <p:sp>
        <p:nvSpPr>
          <p:cNvPr id="1763" name="Google Shape;1763;p36"/>
          <p:cNvSpPr txBox="1"/>
          <p:nvPr/>
        </p:nvSpPr>
        <p:spPr>
          <a:xfrm>
            <a:off x="65950" y="2123538"/>
            <a:ext cx="6092100" cy="1174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Private Caller ID:</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Allow users to choose Private as their Caller ID when making Outbound Calls</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67" name="Shape 1767"/>
        <p:cNvGrpSpPr/>
        <p:nvPr/>
      </p:nvGrpSpPr>
      <p:grpSpPr>
        <a:xfrm>
          <a:off x="0" y="0"/>
          <a:ext cx="0" cy="0"/>
          <a:chOff x="0" y="0"/>
          <a:chExt cx="0" cy="0"/>
        </a:xfrm>
      </p:grpSpPr>
      <p:sp>
        <p:nvSpPr>
          <p:cNvPr id="1768" name="Google Shape;1768;g2a738a30ec3_0_683"/>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769" name="Google Shape;1769;g2a738a30ec3_0_683"/>
          <p:cNvSpPr txBox="1"/>
          <p:nvPr/>
        </p:nvSpPr>
        <p:spPr>
          <a:xfrm>
            <a:off x="147600" y="1419662"/>
            <a:ext cx="6092100" cy="14046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Auto Attendant Numbers:</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Allow users to choose the assigned auto-attendant numbers as their caller ID when making outbound calls.</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1770" name="Google Shape;1770;g2a738a30ec3_0_683"/>
          <p:cNvPicPr preferRelativeResize="0"/>
          <p:nvPr/>
        </p:nvPicPr>
        <p:blipFill>
          <a:blip r:embed="rId3">
            <a:alphaModFix/>
          </a:blip>
          <a:stretch>
            <a:fillRect/>
          </a:stretch>
        </p:blipFill>
        <p:spPr>
          <a:xfrm>
            <a:off x="3120469" y="2565113"/>
            <a:ext cx="5625863" cy="202160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75" name="Shape 1775"/>
        <p:cNvGrpSpPr/>
        <p:nvPr/>
      </p:nvGrpSpPr>
      <p:grpSpPr>
        <a:xfrm>
          <a:off x="0" y="0"/>
          <a:ext cx="0" cy="0"/>
          <a:chOff x="0" y="0"/>
          <a:chExt cx="0" cy="0"/>
        </a:xfrm>
      </p:grpSpPr>
      <p:sp>
        <p:nvSpPr>
          <p:cNvPr id="1776" name="Google Shape;1776;g2c430b0efdb_0_0"/>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777" name="Google Shape;1777;g2c430b0efdb_0_0"/>
          <p:cNvSpPr txBox="1"/>
          <p:nvPr/>
        </p:nvSpPr>
        <p:spPr>
          <a:xfrm>
            <a:off x="147600" y="1419656"/>
            <a:ext cx="5142600" cy="2785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Randomize Caller ID</a:t>
            </a:r>
            <a:r>
              <a:rPr b="1" i="0" lang="en" sz="1300" u="none" cap="none" strike="noStrike">
                <a:solidFill>
                  <a:srgbClr val="0096B3"/>
                </a:solidFill>
                <a:latin typeface="Calibri"/>
                <a:ea typeface="Calibri"/>
                <a:cs typeface="Calibri"/>
                <a:sym typeface="Calibri"/>
              </a:rPr>
              <a:t>:</a:t>
            </a:r>
            <a:endParaRPr b="0" i="0" sz="1300" u="none" cap="none" strike="noStrike">
              <a:solidFill>
                <a:srgbClr val="0096B3"/>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rPr lang="en" sz="1300">
                <a:latin typeface="Calibri"/>
                <a:ea typeface="Calibri"/>
                <a:cs typeface="Calibri"/>
                <a:sym typeface="Calibri"/>
              </a:rPr>
              <a:t>This feature allows you to randomize the selected Auto Attendant numbers as caller IDs. This will apply to the following scenarios:</a:t>
            </a:r>
            <a:endParaRPr sz="1300">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Normal Outgoing Calls (Extension directly makes Outgoing Calls)</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Caller ID when Transferring externally - Assigned Caller ID</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Caller ID when Forwarding externally - Assigned Caller ID</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Campaign Outbound Contact Center - Respective Extension Caller ID</a:t>
            </a:r>
            <a:endParaRPr sz="13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sz="13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1778" name="Google Shape;1778;g2c430b0efdb_0_0"/>
          <p:cNvPicPr preferRelativeResize="0"/>
          <p:nvPr/>
        </p:nvPicPr>
        <p:blipFill>
          <a:blip r:embed="rId4">
            <a:alphaModFix/>
          </a:blip>
          <a:stretch>
            <a:fillRect/>
          </a:stretch>
        </p:blipFill>
        <p:spPr>
          <a:xfrm>
            <a:off x="5459400" y="540309"/>
            <a:ext cx="3541725" cy="4495819"/>
          </a:xfrm>
          <a:prstGeom prst="rect">
            <a:avLst/>
          </a:prstGeom>
          <a:noFill/>
          <a:ln cap="flat" cmpd="sng" w="9525">
            <a:solidFill>
              <a:schemeClr val="dk2"/>
            </a:solidFill>
            <a:prstDash val="solid"/>
            <a:round/>
            <a:headEnd len="sm" w="sm" type="none"/>
            <a:tailEnd len="sm" w="sm" type="none"/>
          </a:ln>
        </p:spPr>
      </p:pic>
      <p:sp>
        <p:nvSpPr>
          <p:cNvPr id="1779" name="Google Shape;1779;g2c430b0efdb_0_0"/>
          <p:cNvSpPr/>
          <p:nvPr/>
        </p:nvSpPr>
        <p:spPr>
          <a:xfrm>
            <a:off x="5538281" y="4139606"/>
            <a:ext cx="2797500" cy="4380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84" name="Shape 1784"/>
        <p:cNvGrpSpPr/>
        <p:nvPr/>
      </p:nvGrpSpPr>
      <p:grpSpPr>
        <a:xfrm>
          <a:off x="0" y="0"/>
          <a:ext cx="0" cy="0"/>
          <a:chOff x="0" y="0"/>
          <a:chExt cx="0" cy="0"/>
        </a:xfrm>
      </p:grpSpPr>
      <p:sp>
        <p:nvSpPr>
          <p:cNvPr id="1785" name="Google Shape;1785;g2c430b0efdb_0_8"/>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786" name="Google Shape;1786;g2c430b0efdb_0_8"/>
          <p:cNvSpPr txBox="1"/>
          <p:nvPr/>
        </p:nvSpPr>
        <p:spPr>
          <a:xfrm>
            <a:off x="147600" y="1419656"/>
            <a:ext cx="7815900" cy="3146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Randomize Caller ID</a:t>
            </a:r>
            <a:r>
              <a:rPr b="1" i="0" lang="en" sz="1300" u="none" cap="none" strike="noStrike">
                <a:solidFill>
                  <a:srgbClr val="0096B3"/>
                </a:solidFill>
                <a:latin typeface="Calibri"/>
                <a:ea typeface="Calibri"/>
                <a:cs typeface="Calibri"/>
                <a:sym typeface="Calibri"/>
              </a:rPr>
              <a:t>:</a:t>
            </a:r>
            <a:endParaRPr b="0" i="0" sz="1300" u="none" cap="none" strike="noStrike">
              <a:solidFill>
                <a:srgbClr val="0096B3"/>
              </a:solidFill>
              <a:latin typeface="Calibri"/>
              <a:ea typeface="Calibri"/>
              <a:cs typeface="Calibri"/>
              <a:sym typeface="Calibri"/>
            </a:endParaRPr>
          </a:p>
          <a:p>
            <a:pPr indent="0" lvl="0" marL="0" rtl="0" algn="just">
              <a:lnSpc>
                <a:spcPct val="115000"/>
              </a:lnSpc>
              <a:spcBef>
                <a:spcPts val="0"/>
              </a:spcBef>
              <a:spcAft>
                <a:spcPts val="0"/>
              </a:spcAft>
              <a:buNone/>
            </a:pPr>
            <a:r>
              <a:rPr lang="en" sz="1300">
                <a:latin typeface="Calibri"/>
                <a:ea typeface="Calibri"/>
                <a:cs typeface="Calibri"/>
                <a:sym typeface="Calibri"/>
              </a:rPr>
              <a:t>Due to regulations in several countries, 1 Caller ID cannot be displayed simultaneously (1 Caller ID cannot be used in 2 or more calls at the same time), So,</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When a Phone-System-Extension initiates a call, the system will automatically assign the next available Caller ID from the pool in a Round-robin method. </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Once all Caller IDs have been used, the system will loop back the first Caller ID in the pool.</a:t>
            </a:r>
            <a:endParaRPr sz="1300">
              <a:latin typeface="Calibri"/>
              <a:ea typeface="Calibri"/>
              <a:cs typeface="Calibri"/>
              <a:sym typeface="Calibri"/>
            </a:endParaRPr>
          </a:p>
          <a:p>
            <a:pPr indent="0" lvl="0" marL="0" rtl="0" algn="just">
              <a:lnSpc>
                <a:spcPct val="115000"/>
              </a:lnSpc>
              <a:spcBef>
                <a:spcPts val="0"/>
              </a:spcBef>
              <a:spcAft>
                <a:spcPts val="0"/>
              </a:spcAft>
              <a:buNone/>
            </a:pPr>
            <a:r>
              <a:t/>
            </a:r>
            <a:endParaRPr sz="1300">
              <a:latin typeface="Calibri"/>
              <a:ea typeface="Calibri"/>
              <a:cs typeface="Calibri"/>
              <a:sym typeface="Calibri"/>
            </a:endParaRPr>
          </a:p>
          <a:p>
            <a:pPr indent="0" lvl="0" marL="0" rtl="0" algn="just">
              <a:lnSpc>
                <a:spcPct val="115000"/>
              </a:lnSpc>
              <a:spcBef>
                <a:spcPts val="0"/>
              </a:spcBef>
              <a:spcAft>
                <a:spcPts val="0"/>
              </a:spcAft>
              <a:buNone/>
            </a:pPr>
            <a:r>
              <a:rPr b="1" lang="en" sz="1300">
                <a:latin typeface="Calibri"/>
                <a:ea typeface="Calibri"/>
                <a:cs typeface="Calibri"/>
                <a:sym typeface="Calibri"/>
              </a:rPr>
              <a:t>Limitations:</a:t>
            </a:r>
            <a:endParaRPr b="1" sz="1300">
              <a:latin typeface="Calibri"/>
              <a:ea typeface="Calibri"/>
              <a:cs typeface="Calibri"/>
              <a:sym typeface="Calibri"/>
            </a:endParaRPr>
          </a:p>
          <a:p>
            <a:pPr indent="0" lvl="0" marL="0" rtl="0" algn="just">
              <a:lnSpc>
                <a:spcPct val="115000"/>
              </a:lnSpc>
              <a:spcBef>
                <a:spcPts val="0"/>
              </a:spcBef>
              <a:spcAft>
                <a:spcPts val="0"/>
              </a:spcAft>
              <a:buNone/>
            </a:pPr>
            <a:r>
              <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If the total of Auto Attendant numbers in the Pool are less than the total Phone System Extensions in the Organization, system will not allow to set randomize Caller ID feature.</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If the total of Auto Attendant numbers in the Pool are greater than the total Phone System Extensions in the Organization, system will allow to set randomize Caller ID.</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91" name="Shape 1791"/>
        <p:cNvGrpSpPr/>
        <p:nvPr/>
      </p:nvGrpSpPr>
      <p:grpSpPr>
        <a:xfrm>
          <a:off x="0" y="0"/>
          <a:ext cx="0" cy="0"/>
          <a:chOff x="0" y="0"/>
          <a:chExt cx="0" cy="0"/>
        </a:xfrm>
      </p:grpSpPr>
      <p:sp>
        <p:nvSpPr>
          <p:cNvPr id="1792" name="Google Shape;1792;g2c430b0efdb_0_14"/>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793" name="Google Shape;1793;g2c430b0efdb_0_14"/>
          <p:cNvSpPr txBox="1"/>
          <p:nvPr/>
        </p:nvSpPr>
        <p:spPr>
          <a:xfrm>
            <a:off x="125044" y="1013588"/>
            <a:ext cx="7815900" cy="1765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Randomize Caller ID</a:t>
            </a:r>
            <a:r>
              <a:rPr b="1" i="0" lang="en" sz="1300" u="none" cap="none" strike="noStrike">
                <a:solidFill>
                  <a:srgbClr val="0096B3"/>
                </a:solidFill>
                <a:latin typeface="Calibri"/>
                <a:ea typeface="Calibri"/>
                <a:cs typeface="Calibri"/>
                <a:sym typeface="Calibri"/>
              </a:rPr>
              <a:t>:</a:t>
            </a:r>
            <a:endParaRPr b="0" i="0" sz="1300" u="none" cap="none" strike="noStrike">
              <a:solidFill>
                <a:srgbClr val="0096B3"/>
              </a:solidFill>
              <a:latin typeface="Calibri"/>
              <a:ea typeface="Calibri"/>
              <a:cs typeface="Calibri"/>
              <a:sym typeface="Calibri"/>
            </a:endParaRPr>
          </a:p>
          <a:p>
            <a:pPr indent="0" lvl="0" marL="0" rtl="0" algn="just">
              <a:lnSpc>
                <a:spcPct val="115000"/>
              </a:lnSpc>
              <a:spcBef>
                <a:spcPts val="0"/>
              </a:spcBef>
              <a:spcAft>
                <a:spcPts val="0"/>
              </a:spcAft>
              <a:buNone/>
            </a:pPr>
            <a:r>
              <a:rPr b="1" lang="en" sz="1300" u="sng">
                <a:latin typeface="Calibri"/>
                <a:ea typeface="Calibri"/>
                <a:cs typeface="Calibri"/>
                <a:sym typeface="Calibri"/>
              </a:rPr>
              <a:t>Example:</a:t>
            </a:r>
            <a:endParaRPr b="1" sz="1300" u="sng">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rPr b="1" lang="en" sz="1300">
                <a:latin typeface="Calibri"/>
                <a:ea typeface="Calibri"/>
                <a:cs typeface="Calibri"/>
                <a:sym typeface="Calibri"/>
              </a:rPr>
              <a:t>Prerequisites:</a:t>
            </a:r>
            <a:endParaRPr b="1"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Caller ID Pool: N1, N2, N3, N4, N5</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Extensions: 100,101, 102, 103</a:t>
            </a:r>
            <a:endParaRPr sz="1300">
              <a:latin typeface="Calibri"/>
              <a:ea typeface="Calibri"/>
              <a:cs typeface="Calibri"/>
              <a:sym typeface="Calibri"/>
            </a:endParaRPr>
          </a:p>
          <a:p>
            <a:pPr indent="-247650" lvl="0" marL="342900" rtl="0" algn="just">
              <a:lnSpc>
                <a:spcPct val="115000"/>
              </a:lnSpc>
              <a:spcBef>
                <a:spcPts val="0"/>
              </a:spcBef>
              <a:spcAft>
                <a:spcPts val="0"/>
              </a:spcAft>
              <a:buSzPts val="1300"/>
              <a:buFont typeface="Calibri"/>
              <a:buChar char="●"/>
            </a:pPr>
            <a:r>
              <a:rPr lang="en" sz="1300">
                <a:latin typeface="Calibri"/>
                <a:ea typeface="Calibri"/>
                <a:cs typeface="Calibri"/>
                <a:sym typeface="Calibri"/>
              </a:rPr>
              <a:t>Phone System Admin enabled these 5 numbers as Caller ID Randomize for these 4 extensions.</a:t>
            </a:r>
            <a:endParaRPr sz="1300">
              <a:latin typeface="Calibri"/>
              <a:ea typeface="Calibri"/>
              <a:cs typeface="Calibri"/>
              <a:sym typeface="Calibri"/>
            </a:endParaRPr>
          </a:p>
          <a:p>
            <a:pPr indent="0" lvl="0" marL="0" rtl="0" algn="just">
              <a:lnSpc>
                <a:spcPct val="115000"/>
              </a:lnSpc>
              <a:spcBef>
                <a:spcPts val="0"/>
              </a:spcBef>
              <a:spcAft>
                <a:spcPts val="0"/>
              </a:spcAft>
              <a:buNone/>
            </a:pPr>
            <a:r>
              <a:t/>
            </a:r>
            <a:endParaRPr sz="1300">
              <a:latin typeface="Calibri"/>
              <a:ea typeface="Calibri"/>
              <a:cs typeface="Calibri"/>
              <a:sym typeface="Calibri"/>
            </a:endParaRPr>
          </a:p>
        </p:txBody>
      </p:sp>
      <p:graphicFrame>
        <p:nvGraphicFramePr>
          <p:cNvPr id="1794" name="Google Shape;1794;g2c430b0efdb_0_14"/>
          <p:cNvGraphicFramePr/>
          <p:nvPr/>
        </p:nvGraphicFramePr>
        <p:xfrm>
          <a:off x="714375" y="2834925"/>
          <a:ext cx="3000000" cy="3000000"/>
        </p:xfrm>
        <a:graphic>
          <a:graphicData uri="http://schemas.openxmlformats.org/drawingml/2006/table">
            <a:tbl>
              <a:tblPr>
                <a:noFill/>
                <a:tableStyleId>{0471A156-0BB7-487A-806A-533C316F7A81}</a:tableStyleId>
              </a:tblPr>
              <a:tblGrid>
                <a:gridCol w="1285875"/>
                <a:gridCol w="1285875"/>
                <a:gridCol w="1285875"/>
                <a:gridCol w="1285875"/>
                <a:gridCol w="1285875"/>
                <a:gridCol w="1285875"/>
              </a:tblGrid>
              <a:tr h="285750">
                <a:tc>
                  <a:txBody>
                    <a:bodyPr/>
                    <a:lstStyle/>
                    <a:p>
                      <a:pPr indent="0" lvl="0" marL="0" rtl="0" algn="l">
                        <a:spcBef>
                          <a:spcPts val="0"/>
                        </a:spcBef>
                        <a:spcAft>
                          <a:spcPts val="0"/>
                        </a:spcAft>
                        <a:buNone/>
                      </a:pPr>
                      <a:r>
                        <a:rPr b="1" lang="en" sz="1100"/>
                        <a:t>Round</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Ext. 100</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Ext. 101</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Ext. 102</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Ext. 103</a:t>
                      </a:r>
                      <a:endParaRPr b="1" sz="1100"/>
                    </a:p>
                  </a:txBody>
                  <a:tcPr marT="68575" marB="68575" marR="68575" marL="68575">
                    <a:solidFill>
                      <a:schemeClr val="accent1"/>
                    </a:solidFill>
                  </a:tcPr>
                </a:tc>
                <a:tc>
                  <a:txBody>
                    <a:bodyPr/>
                    <a:lstStyle/>
                    <a:p>
                      <a:pPr indent="0" lvl="0" marL="0" rtl="0" algn="l">
                        <a:spcBef>
                          <a:spcPts val="0"/>
                        </a:spcBef>
                        <a:spcAft>
                          <a:spcPts val="0"/>
                        </a:spcAft>
                        <a:buNone/>
                      </a:pPr>
                      <a:r>
                        <a:rPr b="1" lang="en" sz="1100"/>
                        <a:t>Caller ID Pool</a:t>
                      </a:r>
                      <a:endParaRPr b="1" sz="1100"/>
                    </a:p>
                  </a:txBody>
                  <a:tcPr marT="68575" marB="68575" marR="68575" marL="68575">
                    <a:solidFill>
                      <a:schemeClr val="accent1"/>
                    </a:solidFill>
                  </a:tcPr>
                </a:tc>
              </a:tr>
              <a:tr h="285750">
                <a:tc>
                  <a:txBody>
                    <a:bodyPr/>
                    <a:lstStyle/>
                    <a:p>
                      <a:pPr indent="0" lvl="0" marL="0" rtl="0" algn="ctr">
                        <a:spcBef>
                          <a:spcPts val="0"/>
                        </a:spcBef>
                        <a:spcAft>
                          <a:spcPts val="0"/>
                        </a:spcAft>
                        <a:buNone/>
                      </a:pPr>
                      <a:r>
                        <a:rPr lang="en" sz="1100"/>
                        <a:t>1</a:t>
                      </a:r>
                      <a:endParaRPr sz="1100"/>
                    </a:p>
                  </a:txBody>
                  <a:tcPr marT="68575" marB="68575" marR="68575" marL="68575" anchor="ctr"/>
                </a:tc>
                <a:tc>
                  <a:txBody>
                    <a:bodyPr/>
                    <a:lstStyle/>
                    <a:p>
                      <a:pPr indent="0" lvl="0" marL="0" rtl="0" algn="ctr">
                        <a:spcBef>
                          <a:spcPts val="0"/>
                        </a:spcBef>
                        <a:spcAft>
                          <a:spcPts val="0"/>
                        </a:spcAft>
                        <a:buNone/>
                      </a:pPr>
                      <a:r>
                        <a:rPr lang="en" sz="1100"/>
                        <a:t>N1</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N2, N3, N4, N5</a:t>
                      </a:r>
                      <a:endParaRPr sz="1100"/>
                    </a:p>
                  </a:txBody>
                  <a:tcPr marT="68575" marB="68575" marR="68575" marL="68575" anchor="ctr"/>
                </a:tc>
              </a:tr>
              <a:tr h="285750">
                <a:tc>
                  <a:txBody>
                    <a:bodyPr/>
                    <a:lstStyle/>
                    <a:p>
                      <a:pPr indent="0" lvl="0" marL="0" rtl="0" algn="ctr">
                        <a:spcBef>
                          <a:spcPts val="0"/>
                        </a:spcBef>
                        <a:spcAft>
                          <a:spcPts val="0"/>
                        </a:spcAft>
                        <a:buNone/>
                      </a:pPr>
                      <a:r>
                        <a:rPr lang="en" sz="1100"/>
                        <a:t>2</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N2</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N1, N3, N4, N5</a:t>
                      </a:r>
                      <a:endParaRPr sz="1100"/>
                    </a:p>
                  </a:txBody>
                  <a:tcPr marT="68575" marB="68575" marR="68575" marL="68575" anchor="ctr"/>
                </a:tc>
              </a:tr>
              <a:tr h="285750">
                <a:tc>
                  <a:txBody>
                    <a:bodyPr/>
                    <a:lstStyle/>
                    <a:p>
                      <a:pPr indent="0" lvl="0" marL="0" rtl="0" algn="ctr">
                        <a:spcBef>
                          <a:spcPts val="0"/>
                        </a:spcBef>
                        <a:spcAft>
                          <a:spcPts val="0"/>
                        </a:spcAft>
                        <a:buNone/>
                      </a:pPr>
                      <a:r>
                        <a:rPr lang="en" sz="1100"/>
                        <a:t>3</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N3</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N1, N2, N4, N5</a:t>
                      </a:r>
                      <a:endParaRPr sz="1100"/>
                    </a:p>
                  </a:txBody>
                  <a:tcPr marT="68575" marB="68575" marR="68575" marL="68575" anchor="ctr"/>
                </a:tc>
              </a:tr>
              <a:tr h="285750">
                <a:tc>
                  <a:txBody>
                    <a:bodyPr/>
                    <a:lstStyle/>
                    <a:p>
                      <a:pPr indent="0" lvl="0" marL="0" rtl="0" algn="ctr">
                        <a:spcBef>
                          <a:spcPts val="0"/>
                        </a:spcBef>
                        <a:spcAft>
                          <a:spcPts val="0"/>
                        </a:spcAft>
                        <a:buNone/>
                      </a:pPr>
                      <a:r>
                        <a:rPr lang="en" sz="1100"/>
                        <a:t>4</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N4</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N1, N2, N3, N5</a:t>
                      </a:r>
                      <a:endParaRPr sz="1100"/>
                    </a:p>
                  </a:txBody>
                  <a:tcPr marT="68575" marB="68575" marR="68575" marL="68575" anchor="ctr"/>
                </a:tc>
              </a:tr>
              <a:tr h="285750">
                <a:tc>
                  <a:txBody>
                    <a:bodyPr/>
                    <a:lstStyle/>
                    <a:p>
                      <a:pPr indent="0" lvl="0" marL="0" rtl="0" algn="ctr">
                        <a:spcBef>
                          <a:spcPts val="0"/>
                        </a:spcBef>
                        <a:spcAft>
                          <a:spcPts val="0"/>
                        </a:spcAft>
                        <a:buNone/>
                      </a:pPr>
                      <a:r>
                        <a:rPr lang="en" sz="1100"/>
                        <a:t>5</a:t>
                      </a:r>
                      <a:endParaRPr sz="1100"/>
                    </a:p>
                  </a:txBody>
                  <a:tcPr marT="68575" marB="68575" marR="68575" marL="68575" anchor="ctr"/>
                </a:tc>
                <a:tc>
                  <a:txBody>
                    <a:bodyPr/>
                    <a:lstStyle/>
                    <a:p>
                      <a:pPr indent="0" lvl="0" marL="0" rtl="0" algn="ctr">
                        <a:spcBef>
                          <a:spcPts val="0"/>
                        </a:spcBef>
                        <a:spcAft>
                          <a:spcPts val="0"/>
                        </a:spcAft>
                        <a:buNone/>
                      </a:pPr>
                      <a:r>
                        <a:rPr lang="en" sz="1100"/>
                        <a:t>N5</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N1, N2, N3, N4,</a:t>
                      </a:r>
                      <a:endParaRPr sz="1100"/>
                    </a:p>
                  </a:txBody>
                  <a:tcPr marT="68575" marB="68575" marR="68575" marL="68575" anchor="ctr"/>
                </a:tc>
              </a:tr>
              <a:tr h="285750">
                <a:tc>
                  <a:txBody>
                    <a:bodyPr/>
                    <a:lstStyle/>
                    <a:p>
                      <a:pPr indent="0" lvl="0" marL="0" rtl="0" algn="ctr">
                        <a:spcBef>
                          <a:spcPts val="0"/>
                        </a:spcBef>
                        <a:spcAft>
                          <a:spcPts val="0"/>
                        </a:spcAft>
                        <a:buNone/>
                      </a:pPr>
                      <a:r>
                        <a:rPr lang="en" sz="1100"/>
                        <a:t>6</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N1</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t>-</a:t>
                      </a:r>
                      <a:endParaRPr sz="1100"/>
                    </a:p>
                  </a:txBody>
                  <a:tcPr marT="68575" marB="68575" marR="68575" marL="68575" anchor="ctr"/>
                </a:tc>
                <a:tc>
                  <a:txBody>
                    <a:bodyPr/>
                    <a:lstStyle/>
                    <a:p>
                      <a:pPr indent="0" lvl="0" marL="0" rtl="0" algn="ctr">
                        <a:spcBef>
                          <a:spcPts val="0"/>
                        </a:spcBef>
                        <a:spcAft>
                          <a:spcPts val="0"/>
                        </a:spcAft>
                        <a:buNone/>
                      </a:pPr>
                      <a:r>
                        <a:rPr lang="en" sz="1100">
                          <a:solidFill>
                            <a:schemeClr val="dk1"/>
                          </a:solidFill>
                        </a:rPr>
                        <a:t>N2, N3, N4, N5</a:t>
                      </a:r>
                      <a:endParaRPr sz="1100"/>
                    </a:p>
                  </a:txBody>
                  <a:tcPr marT="68575" marB="68575" marR="68575" marL="68575" anchor="ct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sp>
        <p:nvSpPr>
          <p:cNvPr id="1799" name="Google Shape;1799;g2a738a30ec3_0_689"/>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800" name="Google Shape;1800;g2a738a30ec3_0_689"/>
          <p:cNvSpPr txBox="1"/>
          <p:nvPr/>
        </p:nvSpPr>
        <p:spPr>
          <a:xfrm>
            <a:off x="184975" y="1429525"/>
            <a:ext cx="4992600" cy="2877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rgbClr val="0096B3"/>
                </a:solidFill>
                <a:latin typeface="Calibri"/>
                <a:ea typeface="Calibri"/>
                <a:cs typeface="Calibri"/>
                <a:sym typeface="Calibri"/>
              </a:rPr>
              <a:t>Call Rules:</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Owner/Admins can assign created Inbound Call Rule &amp; Outbound Call Rule to users.</a:t>
            </a:r>
            <a:endParaRPr b="0" i="0" sz="1300" u="none" cap="none" strike="noStrike">
              <a:solidFill>
                <a:srgbClr val="000000"/>
              </a:solidFill>
              <a:latin typeface="Calibri"/>
              <a:ea typeface="Calibri"/>
              <a:cs typeface="Calibri"/>
              <a:sym typeface="Calibri"/>
            </a:endParaRPr>
          </a:p>
          <a:p>
            <a:pPr indent="-292100" lvl="0" marL="457200" marR="0" rtl="0" algn="l">
              <a:lnSpc>
                <a:spcPct val="115000"/>
              </a:lnSpc>
              <a:spcBef>
                <a:spcPts val="1600"/>
              </a:spcBef>
              <a:spcAft>
                <a:spcPts val="0"/>
              </a:spcAft>
              <a:buClr>
                <a:srgbClr val="404040"/>
              </a:buClr>
              <a:buSzPts val="1000"/>
              <a:buFont typeface="Arial"/>
              <a:buChar char="●"/>
            </a:pPr>
            <a:r>
              <a:rPr b="1" i="0" lang="en" sz="1000" u="none" cap="none" strike="noStrike">
                <a:solidFill>
                  <a:srgbClr val="404040"/>
                </a:solidFill>
                <a:latin typeface="Arial"/>
                <a:ea typeface="Arial"/>
                <a:cs typeface="Arial"/>
                <a:sym typeface="Arial"/>
              </a:rPr>
              <a:t>Inbound Call Rule</a:t>
            </a:r>
            <a:endParaRPr b="1" i="0" sz="1000" u="none" cap="none" strike="noStrike">
              <a:solidFill>
                <a:srgbClr val="404040"/>
              </a:solidFill>
              <a:latin typeface="Arial"/>
              <a:ea typeface="Arial"/>
              <a:cs typeface="Arial"/>
              <a:sym typeface="Arial"/>
            </a:endParaRPr>
          </a:p>
          <a:p>
            <a:pPr indent="-292100" lvl="1" marL="914400" marR="0" rtl="0" algn="l">
              <a:lnSpc>
                <a:spcPct val="115000"/>
              </a:lnSpc>
              <a:spcBef>
                <a:spcPts val="0"/>
              </a:spcBef>
              <a:spcAft>
                <a:spcPts val="0"/>
              </a:spcAft>
              <a:buClr>
                <a:srgbClr val="404040"/>
              </a:buClr>
              <a:buSzPts val="1000"/>
              <a:buFont typeface="Arial"/>
              <a:buChar char="○"/>
            </a:pPr>
            <a:r>
              <a:rPr b="0" i="0" lang="en" sz="1000" u="none" cap="none" strike="noStrike">
                <a:solidFill>
                  <a:srgbClr val="404040"/>
                </a:solidFill>
                <a:latin typeface="Arial"/>
                <a:ea typeface="Arial"/>
                <a:cs typeface="Arial"/>
                <a:sym typeface="Arial"/>
              </a:rPr>
              <a:t>Users have the option to choose “None” as their inbound call rule</a:t>
            </a:r>
            <a:endParaRPr b="0" i="0" sz="1000" u="none" cap="none" strike="noStrike">
              <a:solidFill>
                <a:srgbClr val="404040"/>
              </a:solidFill>
              <a:latin typeface="Arial"/>
              <a:ea typeface="Arial"/>
              <a:cs typeface="Arial"/>
              <a:sym typeface="Arial"/>
            </a:endParaRPr>
          </a:p>
          <a:p>
            <a:pPr indent="-292100" lvl="0" marL="457200" marR="0" rtl="0" algn="l">
              <a:lnSpc>
                <a:spcPct val="115000"/>
              </a:lnSpc>
              <a:spcBef>
                <a:spcPts val="0"/>
              </a:spcBef>
              <a:spcAft>
                <a:spcPts val="0"/>
              </a:spcAft>
              <a:buClr>
                <a:srgbClr val="404040"/>
              </a:buClr>
              <a:buSzPts val="1000"/>
              <a:buFont typeface="Arial"/>
              <a:buChar char="●"/>
            </a:pPr>
            <a:r>
              <a:rPr b="1" i="0" lang="en" sz="1000" u="none" cap="none" strike="noStrike">
                <a:solidFill>
                  <a:srgbClr val="404040"/>
                </a:solidFill>
                <a:latin typeface="Arial"/>
                <a:ea typeface="Arial"/>
                <a:cs typeface="Arial"/>
                <a:sym typeface="Arial"/>
              </a:rPr>
              <a:t>Outbound Call Rule</a:t>
            </a:r>
            <a:endParaRPr b="1" i="0" sz="1000" u="none" cap="none" strike="noStrike">
              <a:solidFill>
                <a:srgbClr val="404040"/>
              </a:solidFill>
              <a:latin typeface="Arial"/>
              <a:ea typeface="Arial"/>
              <a:cs typeface="Arial"/>
              <a:sym typeface="Arial"/>
            </a:endParaRPr>
          </a:p>
          <a:p>
            <a:pPr indent="-292100" lvl="0" marL="457200" marR="0" rtl="0" algn="l">
              <a:lnSpc>
                <a:spcPct val="115000"/>
              </a:lnSpc>
              <a:spcBef>
                <a:spcPts val="0"/>
              </a:spcBef>
              <a:spcAft>
                <a:spcPts val="0"/>
              </a:spcAft>
              <a:buClr>
                <a:srgbClr val="404040"/>
              </a:buClr>
              <a:buSzPts val="1000"/>
              <a:buFont typeface="Arial"/>
              <a:buChar char="●"/>
            </a:pPr>
            <a:r>
              <a:rPr b="1" i="0" lang="en" sz="1000" u="none" cap="none" strike="noStrike">
                <a:solidFill>
                  <a:srgbClr val="404040"/>
                </a:solidFill>
                <a:latin typeface="Arial"/>
                <a:ea typeface="Arial"/>
                <a:cs typeface="Arial"/>
                <a:sym typeface="Arial"/>
              </a:rPr>
              <a:t>Passcode</a:t>
            </a:r>
            <a:endParaRPr b="1" i="0" sz="1000" u="none" cap="none" strike="noStrike">
              <a:solidFill>
                <a:srgbClr val="404040"/>
              </a:solidFill>
              <a:latin typeface="Arial"/>
              <a:ea typeface="Arial"/>
              <a:cs typeface="Arial"/>
              <a:sym typeface="Arial"/>
            </a:endParaRPr>
          </a:p>
          <a:p>
            <a:pPr indent="-292100" lvl="1" marL="914400" marR="0" rtl="0" algn="l">
              <a:lnSpc>
                <a:spcPct val="115000"/>
              </a:lnSpc>
              <a:spcBef>
                <a:spcPts val="0"/>
              </a:spcBef>
              <a:spcAft>
                <a:spcPts val="0"/>
              </a:spcAft>
              <a:buClr>
                <a:srgbClr val="404040"/>
              </a:buClr>
              <a:buSzPts val="1000"/>
              <a:buFont typeface="Arial"/>
              <a:buChar char="○"/>
            </a:pPr>
            <a:r>
              <a:rPr b="0" i="0" lang="en" sz="1000" u="none" cap="none" strike="noStrike">
                <a:solidFill>
                  <a:srgbClr val="404040"/>
                </a:solidFill>
                <a:latin typeface="Arial"/>
                <a:ea typeface="Arial"/>
                <a:cs typeface="Arial"/>
                <a:sym typeface="Arial"/>
              </a:rPr>
              <a:t>A chain of digits that users have to press when the call to a specific destination.</a:t>
            </a:r>
            <a:endParaRPr b="0" i="0" sz="1400" u="none" cap="none" strike="noStrike">
              <a:solidFill>
                <a:srgbClr val="000000"/>
              </a:solidFill>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1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grpSp>
        <p:nvGrpSpPr>
          <p:cNvPr id="1801" name="Google Shape;1801;g2a738a30ec3_0_689"/>
          <p:cNvGrpSpPr/>
          <p:nvPr/>
        </p:nvGrpSpPr>
        <p:grpSpPr>
          <a:xfrm>
            <a:off x="5272400" y="1321525"/>
            <a:ext cx="3384875" cy="2652700"/>
            <a:chOff x="5272400" y="1321525"/>
            <a:chExt cx="3384875" cy="2652700"/>
          </a:xfrm>
        </p:grpSpPr>
        <p:pic>
          <p:nvPicPr>
            <p:cNvPr id="1802" name="Google Shape;1802;g2a738a30ec3_0_689"/>
            <p:cNvPicPr preferRelativeResize="0"/>
            <p:nvPr/>
          </p:nvPicPr>
          <p:blipFill rotWithShape="1">
            <a:blip r:embed="rId3">
              <a:alphaModFix/>
            </a:blip>
            <a:srcRect b="33703" l="0" r="0" t="26808"/>
            <a:stretch/>
          </p:blipFill>
          <p:spPr>
            <a:xfrm>
              <a:off x="5272400" y="1321525"/>
              <a:ext cx="3384875" cy="2652700"/>
            </a:xfrm>
            <a:prstGeom prst="rect">
              <a:avLst/>
            </a:prstGeom>
            <a:noFill/>
            <a:ln cap="flat" cmpd="sng" w="9525">
              <a:solidFill>
                <a:srgbClr val="44546A"/>
              </a:solidFill>
              <a:prstDash val="solid"/>
              <a:round/>
              <a:headEnd len="sm" w="sm" type="none"/>
              <a:tailEnd len="sm" w="sm" type="none"/>
            </a:ln>
          </p:spPr>
        </p:pic>
        <p:sp>
          <p:nvSpPr>
            <p:cNvPr id="1803" name="Google Shape;1803;g2a738a30ec3_0_689"/>
            <p:cNvSpPr/>
            <p:nvPr/>
          </p:nvSpPr>
          <p:spPr>
            <a:xfrm>
              <a:off x="5988700" y="3328275"/>
              <a:ext cx="843000" cy="45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pic>
        <p:nvPicPr>
          <p:cNvPr id="1808" name="Google Shape;1808;g2a7398d9252_0_0"/>
          <p:cNvPicPr preferRelativeResize="0"/>
          <p:nvPr/>
        </p:nvPicPr>
        <p:blipFill>
          <a:blip r:embed="rId4">
            <a:alphaModFix/>
          </a:blip>
          <a:stretch>
            <a:fillRect/>
          </a:stretch>
        </p:blipFill>
        <p:spPr>
          <a:xfrm>
            <a:off x="4831325" y="1552700"/>
            <a:ext cx="3760424" cy="2038093"/>
          </a:xfrm>
          <a:prstGeom prst="rect">
            <a:avLst/>
          </a:prstGeom>
          <a:noFill/>
          <a:ln cap="flat" cmpd="sng" w="9525">
            <a:solidFill>
              <a:schemeClr val="dk2"/>
            </a:solidFill>
            <a:prstDash val="solid"/>
            <a:round/>
            <a:headEnd len="sm" w="sm" type="none"/>
            <a:tailEnd len="sm" w="sm" type="none"/>
          </a:ln>
        </p:spPr>
      </p:pic>
      <p:sp>
        <p:nvSpPr>
          <p:cNvPr id="1809" name="Google Shape;1809;g2a7398d9252_0_0"/>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810" name="Google Shape;1810;g2a7398d9252_0_0"/>
          <p:cNvSpPr txBox="1"/>
          <p:nvPr/>
        </p:nvSpPr>
        <p:spPr>
          <a:xfrm>
            <a:off x="170350" y="1006675"/>
            <a:ext cx="4197900" cy="2782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Features:</a:t>
            </a:r>
            <a:endParaRPr b="1"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b="1"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Call Waiting:</a:t>
            </a:r>
            <a:endParaRPr b="1" i="0" sz="900" u="none" cap="none" strike="noStrike">
              <a:solidFill>
                <a:srgbClr val="000000"/>
              </a:solidFill>
              <a:latin typeface="Calibri"/>
              <a:ea typeface="Calibri"/>
              <a:cs typeface="Calibri"/>
              <a:sym typeface="Calibri"/>
            </a:endParaRPr>
          </a:p>
          <a:p>
            <a:pPr indent="-222250" lvl="0" marL="4572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This feature helps users to be notified that another caller is trying to get through their line while they are currently engaged on a call. </a:t>
            </a:r>
            <a:endParaRPr b="0" i="0" sz="900" u="none" cap="none" strike="noStrike">
              <a:solidFill>
                <a:srgbClr val="000000"/>
              </a:solidFill>
              <a:latin typeface="Calibri"/>
              <a:ea typeface="Calibri"/>
              <a:cs typeface="Calibri"/>
              <a:sym typeface="Calibri"/>
            </a:endParaRPr>
          </a:p>
          <a:p>
            <a:pPr indent="-222250" lvl="0" marL="4572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Users are able to choose whether to accept/reject the new call or keep talking on the line.</a:t>
            </a:r>
            <a:endParaRPr b="0" i="0" sz="900" u="none" cap="none" strike="noStrike">
              <a:solidFill>
                <a:srgbClr val="000000"/>
              </a:solidFill>
              <a:latin typeface="Calibri"/>
              <a:ea typeface="Calibri"/>
              <a:cs typeface="Calibri"/>
              <a:sym typeface="Calibri"/>
            </a:endParaRPr>
          </a:p>
          <a:p>
            <a:pPr indent="-247650" lvl="0" marL="457200" marR="0" rtl="0" algn="just">
              <a:lnSpc>
                <a:spcPct val="100000"/>
              </a:lnSpc>
              <a:spcBef>
                <a:spcPts val="0"/>
              </a:spcBef>
              <a:spcAft>
                <a:spcPts val="0"/>
              </a:spcAft>
              <a:buClr>
                <a:srgbClr val="000000"/>
              </a:buClr>
              <a:buSzPts val="1300"/>
              <a:buFont typeface="Calibri"/>
              <a:buChar char="●"/>
            </a:pPr>
            <a:r>
              <a:rPr b="0" i="0" lang="en" sz="900" u="none" cap="none" strike="noStrike">
                <a:solidFill>
                  <a:schemeClr val="dk1"/>
                </a:solidFill>
                <a:latin typeface="Calibri"/>
                <a:ea typeface="Calibri"/>
                <a:cs typeface="Calibri"/>
                <a:sym typeface="Calibri"/>
              </a:rPr>
              <a:t>When there are incoming calls ringing directly to the Extension’s devices, the system will check the followings:</a:t>
            </a:r>
            <a:endParaRPr b="0" i="0" sz="900" u="none" cap="none" strike="noStrike">
              <a:solidFill>
                <a:schemeClr val="dk1"/>
              </a:solidFill>
              <a:latin typeface="Calibri"/>
              <a:ea typeface="Calibri"/>
              <a:cs typeface="Calibri"/>
              <a:sym typeface="Calibri"/>
            </a:endParaRPr>
          </a:p>
          <a:p>
            <a:pPr indent="-222250" lvl="0" marL="10287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Call States:</a:t>
            </a:r>
            <a:endParaRPr b="0" i="0" sz="900" u="none" cap="none" strike="noStrike">
              <a:solidFill>
                <a:schemeClr val="dk1"/>
              </a:solidFill>
              <a:latin typeface="Calibri"/>
              <a:ea typeface="Calibri"/>
              <a:cs typeface="Calibri"/>
              <a:sym typeface="Calibri"/>
            </a:endParaRPr>
          </a:p>
          <a:p>
            <a:pPr indent="-222250" lvl="0" marL="13716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Free</a:t>
            </a:r>
            <a:endParaRPr b="0" i="0" sz="900" u="none" cap="none" strike="noStrike">
              <a:solidFill>
                <a:schemeClr val="dk1"/>
              </a:solidFill>
              <a:latin typeface="Calibri"/>
              <a:ea typeface="Calibri"/>
              <a:cs typeface="Calibri"/>
              <a:sym typeface="Calibri"/>
            </a:endParaRPr>
          </a:p>
          <a:p>
            <a:pPr indent="-222250" lvl="0" marL="13716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Others: Dialing, Talking, Holding</a:t>
            </a:r>
            <a:endParaRPr b="0" i="0" sz="900" u="none" cap="none" strike="noStrike">
              <a:solidFill>
                <a:schemeClr val="dk1"/>
              </a:solidFill>
              <a:latin typeface="Calibri"/>
              <a:ea typeface="Calibri"/>
              <a:cs typeface="Calibri"/>
              <a:sym typeface="Calibri"/>
            </a:endParaRPr>
          </a:p>
          <a:p>
            <a:pPr indent="-222250" lvl="0" marL="10287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Call Waiting:</a:t>
            </a:r>
            <a:endParaRPr b="0" i="0" sz="900" u="none" cap="none" strike="noStrike">
              <a:solidFill>
                <a:schemeClr val="dk1"/>
              </a:solidFill>
              <a:latin typeface="Calibri"/>
              <a:ea typeface="Calibri"/>
              <a:cs typeface="Calibri"/>
              <a:sym typeface="Calibri"/>
            </a:endParaRPr>
          </a:p>
          <a:p>
            <a:pPr indent="-222250" lvl="0" marL="13716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Disabled: 1 Concurrent Call </a:t>
            </a:r>
            <a:endParaRPr b="0" i="0" sz="900" u="none" cap="none" strike="noStrike">
              <a:solidFill>
                <a:schemeClr val="dk1"/>
              </a:solidFill>
              <a:latin typeface="Calibri"/>
              <a:ea typeface="Calibri"/>
              <a:cs typeface="Calibri"/>
              <a:sym typeface="Calibri"/>
            </a:endParaRPr>
          </a:p>
          <a:p>
            <a:pPr indent="-222250" lvl="0" marL="1371600" marR="5080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Enabled: 2 Concurrent Calls</a:t>
            </a:r>
            <a:endParaRPr b="0" i="0" sz="900" u="none" cap="none" strike="noStrike">
              <a:solidFill>
                <a:schemeClr val="dk1"/>
              </a:solidFill>
              <a:latin typeface="Calibri"/>
              <a:ea typeface="Calibri"/>
              <a:cs typeface="Calibri"/>
              <a:sym typeface="Calibri"/>
            </a:endParaRPr>
          </a:p>
          <a:p>
            <a:pPr indent="-222250" lvl="0" marL="342900" marR="0" rtl="0" algn="l">
              <a:lnSpc>
                <a:spcPct val="100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In case the incoming call reaches the Concurrent call limit of the Extension (3rd call), the call will drop and show status as “Failed”.</a:t>
            </a:r>
            <a:endParaRPr b="0" i="1" sz="900" u="none" cap="none" strike="noStrike">
              <a:solidFill>
                <a:srgbClr val="000000"/>
              </a:solidFill>
              <a:latin typeface="Calibri"/>
              <a:ea typeface="Calibri"/>
              <a:cs typeface="Calibri"/>
              <a:sym typeface="Calibri"/>
            </a:endParaRPr>
          </a:p>
        </p:txBody>
      </p:sp>
      <p:sp>
        <p:nvSpPr>
          <p:cNvPr id="1811" name="Google Shape;1811;g2a7398d9252_0_0"/>
          <p:cNvSpPr/>
          <p:nvPr/>
        </p:nvSpPr>
        <p:spPr>
          <a:xfrm>
            <a:off x="4920800" y="1947200"/>
            <a:ext cx="1178400" cy="283200"/>
          </a:xfrm>
          <a:prstGeom prst="rect">
            <a:avLst/>
          </a:prstGeom>
          <a:noFill/>
          <a:ln cap="flat" cmpd="sng" w="9525">
            <a:solidFill>
              <a:srgbClr val="D5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5"/>
          <p:cNvSpPr txBox="1"/>
          <p:nvPr/>
        </p:nvSpPr>
        <p:spPr>
          <a:xfrm>
            <a:off x="157184" y="1000213"/>
            <a:ext cx="3637200" cy="33768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For </a:t>
            </a:r>
            <a:r>
              <a:rPr b="1" i="0" lang="en" sz="1400" u="none" cap="none" strike="noStrike">
                <a:solidFill>
                  <a:srgbClr val="674EA7"/>
                </a:solidFill>
                <a:latin typeface="Calibri"/>
                <a:ea typeface="Calibri"/>
                <a:cs typeface="Calibri"/>
                <a:sym typeface="Calibri"/>
              </a:rPr>
              <a:t>MS Teams</a:t>
            </a:r>
            <a:r>
              <a:rPr b="0" i="0" lang="en" sz="1400" u="none" cap="none" strike="noStrike">
                <a:solidFill>
                  <a:srgbClr val="000000"/>
                </a:solidFill>
                <a:latin typeface="Calibri"/>
                <a:ea typeface="Calibri"/>
                <a:cs typeface="Calibri"/>
                <a:sym typeface="Calibri"/>
              </a:rPr>
              <a:t> side, you will need the following Licenses:</a:t>
            </a:r>
            <a:endParaRPr b="0"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Lato"/>
              <a:buChar char="●"/>
            </a:pPr>
            <a:r>
              <a:rPr b="1" i="0" lang="en" sz="1400" u="none" cap="none" strike="noStrike">
                <a:solidFill>
                  <a:srgbClr val="000000"/>
                </a:solidFill>
                <a:latin typeface="Calibri"/>
                <a:ea typeface="Calibri"/>
                <a:cs typeface="Calibri"/>
                <a:sym typeface="Calibri"/>
              </a:rPr>
              <a:t>Microsoft Licenses</a:t>
            </a:r>
            <a:r>
              <a:rPr b="0" i="0" lang="en" sz="1400" u="none" cap="none" strike="noStrike">
                <a:solidFill>
                  <a:srgbClr val="000000"/>
                </a:solidFill>
                <a:latin typeface="Calibri"/>
                <a:ea typeface="Calibri"/>
                <a:cs typeface="Calibri"/>
                <a:sym typeface="Calibri"/>
              </a:rPr>
              <a:t> for:</a:t>
            </a:r>
            <a:endParaRPr b="0" i="0" sz="1400" u="none" cap="none" strike="noStrike">
              <a:solidFill>
                <a:srgbClr val="000000"/>
              </a:solidFill>
              <a:latin typeface="Calibri"/>
              <a:ea typeface="Calibri"/>
              <a:cs typeface="Calibri"/>
              <a:sym typeface="Calibri"/>
            </a:endParaRPr>
          </a:p>
          <a:p>
            <a:pPr indent="-317500" lvl="1" marL="914400" marR="0" rtl="0" algn="just">
              <a:lnSpc>
                <a:spcPct val="115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Connector Domain Verification</a:t>
            </a:r>
            <a:endParaRPr b="0" i="0" sz="1400" u="none" cap="none" strike="noStrike">
              <a:solidFill>
                <a:srgbClr val="000000"/>
              </a:solidFill>
              <a:latin typeface="Calibri"/>
              <a:ea typeface="Calibri"/>
              <a:cs typeface="Calibri"/>
              <a:sym typeface="Calibri"/>
            </a:endParaRPr>
          </a:p>
          <a:p>
            <a:pPr indent="-317500" lvl="1" marL="914400" marR="0" rtl="0" algn="just">
              <a:lnSpc>
                <a:spcPct val="115000"/>
              </a:lnSpc>
              <a:spcBef>
                <a:spcPts val="0"/>
              </a:spcBef>
              <a:spcAft>
                <a:spcPts val="0"/>
              </a:spcAft>
              <a:buClr>
                <a:srgbClr val="000000"/>
              </a:buClr>
              <a:buSzPts val="1400"/>
              <a:buFont typeface="Lato"/>
              <a:buChar char="○"/>
            </a:pPr>
            <a:r>
              <a:rPr b="0" i="0" lang="en" sz="1400" u="none" cap="none" strike="noStrike">
                <a:solidFill>
                  <a:srgbClr val="000000"/>
                </a:solidFill>
                <a:latin typeface="Calibri"/>
                <a:ea typeface="Calibri"/>
                <a:cs typeface="Calibri"/>
                <a:sym typeface="Calibri"/>
              </a:rPr>
              <a:t>Direct Routing User</a:t>
            </a:r>
            <a:endParaRPr b="0" i="0" sz="1400" u="none" cap="none" strike="noStrike">
              <a:solidFill>
                <a:srgbClr val="000000"/>
              </a:solidFill>
              <a:latin typeface="Calibri"/>
              <a:ea typeface="Calibri"/>
              <a:cs typeface="Calibri"/>
              <a:sym typeface="Calibri"/>
            </a:endParaRPr>
          </a:p>
          <a:p>
            <a:pPr indent="-330200" lvl="1" marL="914400" marR="0" rtl="0" algn="just">
              <a:lnSpc>
                <a:spcPct val="115000"/>
              </a:lnSpc>
              <a:spcBef>
                <a:spcPts val="0"/>
              </a:spcBef>
              <a:spcAft>
                <a:spcPts val="0"/>
              </a:spcAft>
              <a:buClr>
                <a:srgbClr val="000000"/>
              </a:buClr>
              <a:buSzPts val="1600"/>
              <a:buFont typeface="Lato"/>
              <a:buChar char="○"/>
            </a:pPr>
            <a:r>
              <a:rPr b="0" i="1" lang="en" sz="1200" u="none" cap="none" strike="noStrike">
                <a:solidFill>
                  <a:srgbClr val="000000"/>
                </a:solidFill>
                <a:latin typeface="Calibri"/>
                <a:ea typeface="Calibri"/>
                <a:cs typeface="Calibri"/>
                <a:sym typeface="Calibri"/>
              </a:rPr>
              <a:t>Click </a:t>
            </a:r>
            <a:r>
              <a:rPr b="1" i="1" lang="en" sz="1200" u="sng" cap="none" strike="noStrike">
                <a:solidFill>
                  <a:srgbClr val="3FAFFF"/>
                </a:solidFill>
                <a:latin typeface="Calibri"/>
                <a:ea typeface="Calibri"/>
                <a:cs typeface="Calibri"/>
                <a:sym typeface="Calibri"/>
                <a:hlinkClick r:id="rId3">
                  <a:extLst>
                    <a:ext uri="{A12FA001-AC4F-418D-AE19-62706E023703}">
                      <ahyp:hlinkClr val="tx"/>
                    </a:ext>
                  </a:extLst>
                </a:hlinkClick>
              </a:rPr>
              <a:t>HERE</a:t>
            </a:r>
            <a:r>
              <a:rPr b="0" i="1" lang="en" sz="1300" u="none" cap="none" strike="noStrike">
                <a:solidFill>
                  <a:srgbClr val="000000"/>
                </a:solidFill>
                <a:latin typeface="Calibri"/>
                <a:ea typeface="Calibri"/>
                <a:cs typeface="Calibri"/>
                <a:sym typeface="Calibri"/>
              </a:rPr>
              <a:t> for more details.</a:t>
            </a:r>
            <a:endParaRPr b="0" i="1" sz="13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1" i="0" lang="en" sz="1400" u="none" cap="none" strike="noStrike">
                <a:solidFill>
                  <a:srgbClr val="000000"/>
                </a:solidFill>
                <a:latin typeface="Calibri"/>
                <a:ea typeface="Calibri"/>
                <a:cs typeface="Calibri"/>
                <a:sym typeface="Calibri"/>
              </a:rPr>
              <a:t>Global Admin access</a:t>
            </a:r>
            <a:r>
              <a:rPr b="0" i="0" lang="en" sz="1400" u="none" cap="none" strike="noStrike">
                <a:solidFill>
                  <a:srgbClr val="000000"/>
                </a:solidFill>
                <a:latin typeface="Calibri"/>
                <a:ea typeface="Calibri"/>
                <a:cs typeface="Calibri"/>
                <a:sym typeface="Calibri"/>
              </a:rPr>
              <a:t> on your Office 365 tenant</a:t>
            </a:r>
            <a:endParaRPr b="0" i="0" sz="1400" u="none" cap="none" strike="noStrike">
              <a:solidFill>
                <a:srgbClr val="000000"/>
              </a:solidFill>
              <a:latin typeface="Calibri"/>
              <a:ea typeface="Calibri"/>
              <a:cs typeface="Calibri"/>
              <a:sym typeface="Calibri"/>
            </a:endParaRPr>
          </a:p>
          <a:p>
            <a:pPr indent="-317500" lvl="0" marL="457200" marR="0" rtl="0" algn="just">
              <a:lnSpc>
                <a:spcPct val="115000"/>
              </a:lnSpc>
              <a:spcBef>
                <a:spcPts val="0"/>
              </a:spcBef>
              <a:spcAft>
                <a:spcPts val="0"/>
              </a:spcAft>
              <a:buClr>
                <a:srgbClr val="000000"/>
              </a:buClr>
              <a:buSzPts val="1400"/>
              <a:buFont typeface="Calibri"/>
              <a:buChar char="●"/>
            </a:pPr>
            <a:r>
              <a:rPr b="1" i="0" lang="en" sz="1400" u="none" cap="none" strike="noStrike">
                <a:solidFill>
                  <a:srgbClr val="000000"/>
                </a:solidFill>
                <a:latin typeface="Calibri"/>
                <a:ea typeface="Calibri"/>
                <a:cs typeface="Calibri"/>
                <a:sym typeface="Calibri"/>
              </a:rPr>
              <a:t>Powershell</a:t>
            </a:r>
            <a:r>
              <a:rPr b="0" i="0" lang="en" sz="1400" u="none" cap="none" strike="noStrike">
                <a:solidFill>
                  <a:srgbClr val="000000"/>
                </a:solidFill>
                <a:latin typeface="Calibri"/>
                <a:ea typeface="Calibri"/>
                <a:cs typeface="Calibri"/>
                <a:sym typeface="Calibri"/>
              </a:rPr>
              <a:t> environment installed</a:t>
            </a:r>
            <a:endParaRPr b="1" i="0" sz="1400" u="none" cap="none" strike="noStrike">
              <a:solidFill>
                <a:srgbClr val="000000"/>
              </a:solidFill>
              <a:latin typeface="Calibri"/>
              <a:ea typeface="Calibri"/>
              <a:cs typeface="Calibri"/>
              <a:sym typeface="Calibri"/>
            </a:endParaRPr>
          </a:p>
        </p:txBody>
      </p:sp>
      <p:sp>
        <p:nvSpPr>
          <p:cNvPr id="1278" name="Google Shape;1278;p5"/>
          <p:cNvSpPr txBox="1"/>
          <p:nvPr>
            <p:ph idx="4294967295" type="title"/>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SzPts val="2800"/>
              <a:buNone/>
            </a:pPr>
            <a:r>
              <a:rPr lang="en" sz="2100">
                <a:latin typeface="Calibri"/>
                <a:ea typeface="Calibri"/>
                <a:cs typeface="Calibri"/>
                <a:sym typeface="Calibri"/>
              </a:rPr>
              <a:t>Prerequisites </a:t>
            </a:r>
            <a:r>
              <a:rPr b="0" lang="en" sz="2100">
                <a:latin typeface="Calibri"/>
                <a:ea typeface="Calibri"/>
                <a:cs typeface="Calibri"/>
                <a:sym typeface="Calibri"/>
              </a:rPr>
              <a:t>&lt;Microsoft Teams&gt;</a:t>
            </a:r>
            <a:endParaRPr b="0" i="0" sz="2100" u="none" cap="none" strike="noStrike">
              <a:solidFill>
                <a:schemeClr val="dk1"/>
              </a:solidFill>
              <a:latin typeface="Calibri"/>
              <a:ea typeface="Calibri"/>
              <a:cs typeface="Calibri"/>
              <a:sym typeface="Calibri"/>
            </a:endParaRPr>
          </a:p>
        </p:txBody>
      </p:sp>
      <p:grpSp>
        <p:nvGrpSpPr>
          <p:cNvPr id="1279" name="Google Shape;1279;p5"/>
          <p:cNvGrpSpPr/>
          <p:nvPr/>
        </p:nvGrpSpPr>
        <p:grpSpPr>
          <a:xfrm>
            <a:off x="3856750" y="872650"/>
            <a:ext cx="5062141" cy="3817447"/>
            <a:chOff x="3856750" y="872650"/>
            <a:chExt cx="5062141" cy="3817447"/>
          </a:xfrm>
        </p:grpSpPr>
        <p:pic>
          <p:nvPicPr>
            <p:cNvPr id="1280" name="Google Shape;1280;p5"/>
            <p:cNvPicPr preferRelativeResize="0"/>
            <p:nvPr/>
          </p:nvPicPr>
          <p:blipFill rotWithShape="1">
            <a:blip r:embed="rId4">
              <a:alphaModFix/>
            </a:blip>
            <a:srcRect b="0" l="2993" r="1687" t="0"/>
            <a:stretch/>
          </p:blipFill>
          <p:spPr>
            <a:xfrm>
              <a:off x="3856750" y="872650"/>
              <a:ext cx="5060400" cy="1647900"/>
            </a:xfrm>
            <a:prstGeom prst="roundRect">
              <a:avLst>
                <a:gd fmla="val 16667" name="adj"/>
              </a:avLst>
            </a:prstGeom>
            <a:noFill/>
            <a:ln cap="flat" cmpd="sng" w="9525">
              <a:solidFill>
                <a:srgbClr val="674EA7"/>
              </a:solidFill>
              <a:prstDash val="solid"/>
              <a:round/>
              <a:headEnd len="sm" w="sm" type="none"/>
              <a:tailEnd len="sm" w="sm" type="none"/>
            </a:ln>
          </p:spPr>
        </p:pic>
        <p:sp>
          <p:nvSpPr>
            <p:cNvPr id="1281" name="Google Shape;1281;p5"/>
            <p:cNvSpPr/>
            <p:nvPr/>
          </p:nvSpPr>
          <p:spPr>
            <a:xfrm>
              <a:off x="3856750" y="2786128"/>
              <a:ext cx="1645800" cy="7929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Global Admin Account</a:t>
              </a:r>
              <a:endParaRPr b="1" i="0" sz="1400" u="none" cap="none" strike="noStrike">
                <a:solidFill>
                  <a:srgbClr val="000000"/>
                </a:solidFill>
                <a:latin typeface="Calibri"/>
                <a:ea typeface="Calibri"/>
                <a:cs typeface="Calibri"/>
                <a:sym typeface="Calibri"/>
              </a:endParaRPr>
            </a:p>
          </p:txBody>
        </p:sp>
        <p:sp>
          <p:nvSpPr>
            <p:cNvPr id="1282" name="Google Shape;1282;p5"/>
            <p:cNvSpPr/>
            <p:nvPr/>
          </p:nvSpPr>
          <p:spPr>
            <a:xfrm>
              <a:off x="7273091" y="2786128"/>
              <a:ext cx="1645800" cy="7929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Powershell Environment</a:t>
              </a:r>
              <a:endParaRPr b="1" i="0" sz="1400" u="none" cap="none" strike="noStrike">
                <a:solidFill>
                  <a:srgbClr val="000000"/>
                </a:solidFill>
                <a:latin typeface="Calibri"/>
                <a:ea typeface="Calibri"/>
                <a:cs typeface="Calibri"/>
                <a:sym typeface="Calibri"/>
              </a:endParaRPr>
            </a:p>
          </p:txBody>
        </p:sp>
        <p:grpSp>
          <p:nvGrpSpPr>
            <p:cNvPr id="1283" name="Google Shape;1283;p5"/>
            <p:cNvGrpSpPr/>
            <p:nvPr/>
          </p:nvGrpSpPr>
          <p:grpSpPr>
            <a:xfrm>
              <a:off x="4664941" y="3897197"/>
              <a:ext cx="3444000" cy="792900"/>
              <a:chOff x="4665816" y="3744797"/>
              <a:chExt cx="3444000" cy="792900"/>
            </a:xfrm>
          </p:grpSpPr>
          <p:sp>
            <p:nvSpPr>
              <p:cNvPr id="1284" name="Google Shape;1284;p5"/>
              <p:cNvSpPr/>
              <p:nvPr/>
            </p:nvSpPr>
            <p:spPr>
              <a:xfrm>
                <a:off x="4665816" y="3744797"/>
                <a:ext cx="1645800" cy="7929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Domain Verification</a:t>
                </a:r>
                <a:endParaRPr b="1" i="0" sz="1400" u="none" cap="none" strike="noStrike">
                  <a:solidFill>
                    <a:srgbClr val="000000"/>
                  </a:solidFill>
                  <a:latin typeface="Calibri"/>
                  <a:ea typeface="Calibri"/>
                  <a:cs typeface="Calibri"/>
                  <a:sym typeface="Calibri"/>
                </a:endParaRPr>
              </a:p>
            </p:txBody>
          </p:sp>
          <p:sp>
            <p:nvSpPr>
              <p:cNvPr id="1285" name="Google Shape;1285;p5"/>
              <p:cNvSpPr/>
              <p:nvPr/>
            </p:nvSpPr>
            <p:spPr>
              <a:xfrm>
                <a:off x="6464016" y="3744797"/>
                <a:ext cx="1645800" cy="7929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Direct Routing User</a:t>
                </a:r>
                <a:endParaRPr b="1" i="0" sz="1400" u="none" cap="none" strike="noStrike">
                  <a:solidFill>
                    <a:srgbClr val="000000"/>
                  </a:solidFill>
                  <a:latin typeface="Calibri"/>
                  <a:ea typeface="Calibri"/>
                  <a:cs typeface="Calibri"/>
                  <a:sym typeface="Calibri"/>
                </a:endParaRPr>
              </a:p>
            </p:txBody>
          </p:sp>
        </p:grpSp>
        <p:sp>
          <p:nvSpPr>
            <p:cNvPr id="1286" name="Google Shape;1286;p5"/>
            <p:cNvSpPr/>
            <p:nvPr/>
          </p:nvSpPr>
          <p:spPr>
            <a:xfrm>
              <a:off x="5564920" y="2786128"/>
              <a:ext cx="1645800" cy="7929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Microsoft Licenses</a:t>
              </a:r>
              <a:endParaRPr b="1" i="0" sz="1400" u="none" cap="none" strike="noStrike">
                <a:solidFill>
                  <a:srgbClr val="000000"/>
                </a:solidFill>
                <a:latin typeface="Calibri"/>
                <a:ea typeface="Calibri"/>
                <a:cs typeface="Calibri"/>
                <a:sym typeface="Calibri"/>
              </a:endParaRPr>
            </a:p>
          </p:txBody>
        </p:sp>
        <p:cxnSp>
          <p:nvCxnSpPr>
            <p:cNvPr id="1287" name="Google Shape;1287;p5"/>
            <p:cNvCxnSpPr>
              <a:stCxn id="1286" idx="2"/>
              <a:endCxn id="1284" idx="0"/>
            </p:cNvCxnSpPr>
            <p:nvPr/>
          </p:nvCxnSpPr>
          <p:spPr>
            <a:xfrm rot="5400000">
              <a:off x="5778670" y="3288178"/>
              <a:ext cx="318300" cy="900000"/>
            </a:xfrm>
            <a:prstGeom prst="bentConnector3">
              <a:avLst>
                <a:gd fmla="val 49979" name="adj1"/>
              </a:avLst>
            </a:prstGeom>
            <a:noFill/>
            <a:ln cap="flat" cmpd="sng" w="9525">
              <a:solidFill>
                <a:srgbClr val="FF0000"/>
              </a:solidFill>
              <a:prstDash val="solid"/>
              <a:round/>
              <a:headEnd len="sm" w="sm" type="none"/>
              <a:tailEnd len="med" w="med" type="triangle"/>
            </a:ln>
          </p:spPr>
        </p:cxnSp>
        <p:cxnSp>
          <p:nvCxnSpPr>
            <p:cNvPr id="1288" name="Google Shape;1288;p5"/>
            <p:cNvCxnSpPr>
              <a:stCxn id="1286" idx="2"/>
              <a:endCxn id="1285" idx="0"/>
            </p:cNvCxnSpPr>
            <p:nvPr/>
          </p:nvCxnSpPr>
          <p:spPr>
            <a:xfrm flipH="1" rot="-5400000">
              <a:off x="6677770" y="3289078"/>
              <a:ext cx="318300" cy="898200"/>
            </a:xfrm>
            <a:prstGeom prst="bentConnector3">
              <a:avLst>
                <a:gd fmla="val 49979" name="adj1"/>
              </a:avLst>
            </a:prstGeom>
            <a:noFill/>
            <a:ln cap="flat" cmpd="sng" w="9525">
              <a:solidFill>
                <a:srgbClr val="FF0000"/>
              </a:solidFill>
              <a:prstDash val="solid"/>
              <a:round/>
              <a:headEnd len="sm" w="sm" type="none"/>
              <a:tailEnd len="med" w="med" type="triangle"/>
            </a:ln>
          </p:spPr>
        </p:cxnSp>
        <p:cxnSp>
          <p:nvCxnSpPr>
            <p:cNvPr id="1289" name="Google Shape;1289;p5"/>
            <p:cNvCxnSpPr>
              <a:stCxn id="1280" idx="2"/>
              <a:endCxn id="1281" idx="0"/>
            </p:cNvCxnSpPr>
            <p:nvPr/>
          </p:nvCxnSpPr>
          <p:spPr>
            <a:xfrm rot="5400000">
              <a:off x="5400550" y="1799650"/>
              <a:ext cx="265500" cy="1707300"/>
            </a:xfrm>
            <a:prstGeom prst="bentConnector3">
              <a:avLst>
                <a:gd fmla="val 50015" name="adj1"/>
              </a:avLst>
            </a:prstGeom>
            <a:noFill/>
            <a:ln cap="flat" cmpd="sng" w="9525">
              <a:solidFill>
                <a:srgbClr val="FF0000"/>
              </a:solidFill>
              <a:prstDash val="solid"/>
              <a:round/>
              <a:headEnd len="sm" w="sm" type="none"/>
              <a:tailEnd len="med" w="med" type="triangle"/>
            </a:ln>
          </p:spPr>
        </p:cxnSp>
        <p:cxnSp>
          <p:nvCxnSpPr>
            <p:cNvPr id="1290" name="Google Shape;1290;p5"/>
            <p:cNvCxnSpPr>
              <a:stCxn id="1280" idx="2"/>
              <a:endCxn id="1286" idx="0"/>
            </p:cNvCxnSpPr>
            <p:nvPr/>
          </p:nvCxnSpPr>
          <p:spPr>
            <a:xfrm flipH="1" rot="-5400000">
              <a:off x="6254650" y="2652850"/>
              <a:ext cx="265500" cy="900"/>
            </a:xfrm>
            <a:prstGeom prst="bentConnector3">
              <a:avLst>
                <a:gd fmla="val 50015" name="adj1"/>
              </a:avLst>
            </a:prstGeom>
            <a:noFill/>
            <a:ln cap="flat" cmpd="sng" w="9525">
              <a:solidFill>
                <a:srgbClr val="FF0000"/>
              </a:solidFill>
              <a:prstDash val="solid"/>
              <a:round/>
              <a:headEnd len="sm" w="sm" type="none"/>
              <a:tailEnd len="med" w="med" type="triangle"/>
            </a:ln>
          </p:spPr>
        </p:cxnSp>
        <p:cxnSp>
          <p:nvCxnSpPr>
            <p:cNvPr id="1291" name="Google Shape;1291;p5"/>
            <p:cNvCxnSpPr>
              <a:stCxn id="1280" idx="2"/>
              <a:endCxn id="1282" idx="0"/>
            </p:cNvCxnSpPr>
            <p:nvPr/>
          </p:nvCxnSpPr>
          <p:spPr>
            <a:xfrm flipH="1" rot="-5400000">
              <a:off x="7108750" y="1798750"/>
              <a:ext cx="265500" cy="1709100"/>
            </a:xfrm>
            <a:prstGeom prst="bentConnector3">
              <a:avLst>
                <a:gd fmla="val 50015" name="adj1"/>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15" name="Shape 1815"/>
        <p:cNvGrpSpPr/>
        <p:nvPr/>
      </p:nvGrpSpPr>
      <p:grpSpPr>
        <a:xfrm>
          <a:off x="0" y="0"/>
          <a:ext cx="0" cy="0"/>
          <a:chOff x="0" y="0"/>
          <a:chExt cx="0" cy="0"/>
        </a:xfrm>
      </p:grpSpPr>
      <p:sp>
        <p:nvSpPr>
          <p:cNvPr id="1816" name="Google Shape;1816;g2a7398d9252_0_7"/>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817" name="Google Shape;1817;g2a7398d9252_0_7"/>
          <p:cNvSpPr txBox="1"/>
          <p:nvPr/>
        </p:nvSpPr>
        <p:spPr>
          <a:xfrm>
            <a:off x="0" y="864357"/>
            <a:ext cx="5154900" cy="2748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Features:</a:t>
            </a:r>
            <a:endParaRPr b="1" i="0" sz="1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b="1"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Call </a:t>
            </a:r>
            <a:r>
              <a:rPr b="1" lang="en" sz="900">
                <a:latin typeface="Calibri"/>
                <a:ea typeface="Calibri"/>
                <a:cs typeface="Calibri"/>
                <a:sym typeface="Calibri"/>
              </a:rPr>
              <a:t>Back</a:t>
            </a:r>
            <a:r>
              <a:rPr b="1" i="0" lang="en" sz="900" u="none" cap="none" strike="noStrike">
                <a:solidFill>
                  <a:srgbClr val="000000"/>
                </a:solidFill>
                <a:latin typeface="Calibri"/>
                <a:ea typeface="Calibri"/>
                <a:cs typeface="Calibri"/>
                <a:sym typeface="Calibri"/>
              </a:rPr>
              <a:t>:</a:t>
            </a:r>
            <a:endParaRPr b="1" i="0" sz="900" u="none" cap="none" strike="noStrike">
              <a:solidFill>
                <a:srgbClr val="000000"/>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rPr lang="en" sz="900">
                <a:latin typeface="Calibri"/>
                <a:ea typeface="Calibri"/>
                <a:cs typeface="Calibri"/>
                <a:sym typeface="Calibri"/>
              </a:rPr>
              <a:t>This feature supports Auto Callback feature for 1 specific use case when a user is busy on another line so that every call will be handled.</a:t>
            </a:r>
            <a:endParaRPr sz="900">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t/>
            </a:r>
            <a:endParaRPr sz="900">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rPr lang="en" sz="900">
                <a:latin typeface="Calibri"/>
                <a:ea typeface="Calibri"/>
                <a:cs typeface="Calibri"/>
                <a:sym typeface="Calibri"/>
              </a:rPr>
              <a:t>Call flow:</a:t>
            </a:r>
            <a:endParaRPr sz="900">
              <a:latin typeface="Calibri"/>
              <a:ea typeface="Calibri"/>
              <a:cs typeface="Calibri"/>
              <a:sym typeface="Calibri"/>
            </a:endParaRPr>
          </a:p>
          <a:p>
            <a:pPr indent="0" lvl="0" marL="0" rtl="0" algn="just">
              <a:lnSpc>
                <a:spcPct val="115000"/>
              </a:lnSpc>
              <a:spcBef>
                <a:spcPts val="0"/>
              </a:spcBef>
              <a:spcAft>
                <a:spcPts val="0"/>
              </a:spcAft>
              <a:buClr>
                <a:schemeClr val="dk1"/>
              </a:buClr>
              <a:buSzPts val="800"/>
              <a:buFont typeface="Arial"/>
              <a:buNone/>
            </a:pPr>
            <a:r>
              <a:t/>
            </a:r>
            <a:endParaRPr sz="900">
              <a:latin typeface="Calibri"/>
              <a:ea typeface="Calibri"/>
              <a:cs typeface="Calibri"/>
              <a:sym typeface="Calibri"/>
            </a:endParaRPr>
          </a:p>
          <a:p>
            <a:pPr indent="-222250" lvl="0" marL="342900" rtl="0" algn="just">
              <a:lnSpc>
                <a:spcPct val="115000"/>
              </a:lnSpc>
              <a:spcBef>
                <a:spcPts val="0"/>
              </a:spcBef>
              <a:spcAft>
                <a:spcPts val="0"/>
              </a:spcAft>
              <a:buSzPts val="900"/>
              <a:buFont typeface="Calibri"/>
              <a:buChar char="●"/>
            </a:pPr>
            <a:r>
              <a:rPr lang="en" sz="900">
                <a:latin typeface="Calibri"/>
                <a:ea typeface="Calibri"/>
                <a:cs typeface="Calibri"/>
                <a:sym typeface="Calibri"/>
              </a:rPr>
              <a:t>Direct incoming call to Phone System Extension, who is talking with another</a:t>
            </a:r>
            <a:endParaRPr sz="900">
              <a:latin typeface="Calibri"/>
              <a:ea typeface="Calibri"/>
              <a:cs typeface="Calibri"/>
              <a:sym typeface="Calibri"/>
            </a:endParaRPr>
          </a:p>
          <a:p>
            <a:pPr indent="-222250" lvl="0" marL="342900" rtl="0" algn="just">
              <a:lnSpc>
                <a:spcPct val="115000"/>
              </a:lnSpc>
              <a:spcBef>
                <a:spcPts val="0"/>
              </a:spcBef>
              <a:spcAft>
                <a:spcPts val="0"/>
              </a:spcAft>
              <a:buSzPts val="900"/>
              <a:buFont typeface="Calibri"/>
              <a:buChar char="●"/>
            </a:pPr>
            <a:r>
              <a:rPr lang="en" sz="900">
                <a:latin typeface="Calibri"/>
                <a:ea typeface="Calibri"/>
                <a:cs typeface="Calibri"/>
                <a:sym typeface="Calibri"/>
              </a:rPr>
              <a:t>This extension enabled the callback feature. </a:t>
            </a:r>
            <a:endParaRPr sz="900">
              <a:latin typeface="Calibri"/>
              <a:ea typeface="Calibri"/>
              <a:cs typeface="Calibri"/>
              <a:sym typeface="Calibri"/>
            </a:endParaRPr>
          </a:p>
          <a:p>
            <a:pPr indent="-222250" lvl="0" marL="342900" rtl="0" algn="just">
              <a:lnSpc>
                <a:spcPct val="115000"/>
              </a:lnSpc>
              <a:spcBef>
                <a:spcPts val="0"/>
              </a:spcBef>
              <a:spcAft>
                <a:spcPts val="0"/>
              </a:spcAft>
              <a:buSzPts val="900"/>
              <a:buFont typeface="Calibri"/>
              <a:buChar char="●"/>
            </a:pPr>
            <a:r>
              <a:rPr lang="en" sz="900">
                <a:latin typeface="Calibri"/>
                <a:ea typeface="Calibri"/>
                <a:cs typeface="Calibri"/>
                <a:sym typeface="Calibri"/>
              </a:rPr>
              <a:t>For the incoming call to that extension that cannot be handled, the caller will hear a message: “Hi, I'm currently busy. Please press 1 to request a call back, or press 2 to end the call. Thank you.”</a:t>
            </a:r>
            <a:endParaRPr sz="900">
              <a:latin typeface="Calibri"/>
              <a:ea typeface="Calibri"/>
              <a:cs typeface="Calibri"/>
              <a:sym typeface="Calibri"/>
            </a:endParaRPr>
          </a:p>
          <a:p>
            <a:pPr indent="-222250" lvl="0" marL="342900" rtl="0" algn="just">
              <a:lnSpc>
                <a:spcPct val="115000"/>
              </a:lnSpc>
              <a:spcBef>
                <a:spcPts val="0"/>
              </a:spcBef>
              <a:spcAft>
                <a:spcPts val="0"/>
              </a:spcAft>
              <a:buSzPts val="900"/>
              <a:buFont typeface="Calibri"/>
              <a:buChar char="●"/>
            </a:pPr>
            <a:r>
              <a:rPr lang="en" sz="900">
                <a:latin typeface="Calibri"/>
                <a:ea typeface="Calibri"/>
                <a:cs typeface="Calibri"/>
                <a:sym typeface="Calibri"/>
              </a:rPr>
              <a:t>Press 1 or 2 to request a callback or end the call.</a:t>
            </a:r>
            <a:endParaRPr sz="900">
              <a:latin typeface="Calibri"/>
              <a:ea typeface="Calibri"/>
              <a:cs typeface="Calibri"/>
              <a:sym typeface="Calibri"/>
            </a:endParaRPr>
          </a:p>
          <a:p>
            <a:pPr indent="-222250" lvl="1" marL="685800" rtl="0" algn="just">
              <a:lnSpc>
                <a:spcPct val="115000"/>
              </a:lnSpc>
              <a:spcBef>
                <a:spcPts val="0"/>
              </a:spcBef>
              <a:spcAft>
                <a:spcPts val="0"/>
              </a:spcAft>
              <a:buSzPts val="900"/>
              <a:buFont typeface="Calibri"/>
              <a:buChar char="○"/>
            </a:pPr>
            <a:r>
              <a:rPr lang="en" sz="900">
                <a:latin typeface="Calibri"/>
                <a:ea typeface="Calibri"/>
                <a:cs typeface="Calibri"/>
                <a:sym typeface="Calibri"/>
              </a:rPr>
              <a:t>1 = After the extension is free → The System will trigger a Call back.</a:t>
            </a:r>
            <a:endParaRPr sz="900">
              <a:latin typeface="Calibri"/>
              <a:ea typeface="Calibri"/>
              <a:cs typeface="Calibri"/>
              <a:sym typeface="Calibri"/>
            </a:endParaRPr>
          </a:p>
          <a:p>
            <a:pPr indent="-222250" lvl="1" marL="685800" rtl="0" algn="just">
              <a:lnSpc>
                <a:spcPct val="115000"/>
              </a:lnSpc>
              <a:spcBef>
                <a:spcPts val="0"/>
              </a:spcBef>
              <a:spcAft>
                <a:spcPts val="0"/>
              </a:spcAft>
              <a:buSzPts val="900"/>
              <a:buFont typeface="Calibri"/>
              <a:buChar char="○"/>
            </a:pPr>
            <a:r>
              <a:rPr lang="en" sz="900">
                <a:latin typeface="Calibri"/>
                <a:ea typeface="Calibri"/>
                <a:cs typeface="Calibri"/>
                <a:sym typeface="Calibri"/>
              </a:rPr>
              <a:t>2 = The call will end as a Missed Call</a:t>
            </a:r>
            <a:endParaRPr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sz="900">
              <a:latin typeface="Calibri"/>
              <a:ea typeface="Calibri"/>
              <a:cs typeface="Calibri"/>
              <a:sym typeface="Calibri"/>
            </a:endParaRPr>
          </a:p>
        </p:txBody>
      </p:sp>
      <p:sp>
        <p:nvSpPr>
          <p:cNvPr id="1818" name="Google Shape;1818;g2a7398d9252_0_7"/>
          <p:cNvSpPr txBox="1"/>
          <p:nvPr/>
        </p:nvSpPr>
        <p:spPr>
          <a:xfrm>
            <a:off x="227138" y="4135200"/>
            <a:ext cx="3262200" cy="8157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t>Note:</a:t>
            </a:r>
            <a:endParaRPr sz="1100" u="sng"/>
          </a:p>
          <a:p>
            <a:pPr indent="0" lvl="0" marL="0" rtl="0" algn="l">
              <a:spcBef>
                <a:spcPts val="0"/>
              </a:spcBef>
              <a:spcAft>
                <a:spcPts val="0"/>
              </a:spcAft>
              <a:buNone/>
            </a:pPr>
            <a:r>
              <a:rPr lang="en" sz="1100"/>
              <a:t>Phone system extension can only enable either call waiting or call back. These two features cannot work at the same time.</a:t>
            </a:r>
            <a:endParaRPr sz="1100"/>
          </a:p>
        </p:txBody>
      </p:sp>
      <p:pic>
        <p:nvPicPr>
          <p:cNvPr id="1819" name="Google Shape;1819;g2a7398d9252_0_7"/>
          <p:cNvPicPr preferRelativeResize="0"/>
          <p:nvPr/>
        </p:nvPicPr>
        <p:blipFill>
          <a:blip r:embed="rId4">
            <a:alphaModFix/>
          </a:blip>
          <a:stretch>
            <a:fillRect/>
          </a:stretch>
        </p:blipFill>
        <p:spPr>
          <a:xfrm>
            <a:off x="5269275" y="976350"/>
            <a:ext cx="3760424" cy="2038093"/>
          </a:xfrm>
          <a:prstGeom prst="rect">
            <a:avLst/>
          </a:prstGeom>
          <a:noFill/>
          <a:ln cap="flat" cmpd="sng" w="9525">
            <a:solidFill>
              <a:schemeClr val="dk2"/>
            </a:solidFill>
            <a:prstDash val="solid"/>
            <a:round/>
            <a:headEnd len="sm" w="sm" type="none"/>
            <a:tailEnd len="sm" w="sm" type="none"/>
          </a:ln>
        </p:spPr>
      </p:pic>
      <p:sp>
        <p:nvSpPr>
          <p:cNvPr id="1820" name="Google Shape;1820;g2a7398d9252_0_7"/>
          <p:cNvSpPr/>
          <p:nvPr/>
        </p:nvSpPr>
        <p:spPr>
          <a:xfrm>
            <a:off x="5358750" y="1611281"/>
            <a:ext cx="1178400" cy="283200"/>
          </a:xfrm>
          <a:prstGeom prst="rect">
            <a:avLst/>
          </a:prstGeom>
          <a:noFill/>
          <a:ln cap="flat" cmpd="sng" w="9525">
            <a:solidFill>
              <a:srgbClr val="D5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24" name="Shape 1824"/>
        <p:cNvGrpSpPr/>
        <p:nvPr/>
      </p:nvGrpSpPr>
      <p:grpSpPr>
        <a:xfrm>
          <a:off x="0" y="0"/>
          <a:ext cx="0" cy="0"/>
          <a:chOff x="0" y="0"/>
          <a:chExt cx="0" cy="0"/>
        </a:xfrm>
      </p:grpSpPr>
      <p:sp>
        <p:nvSpPr>
          <p:cNvPr id="1825" name="Google Shape;1825;g2a7398d9252_0_15"/>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826" name="Google Shape;1826;g2a7398d9252_0_15"/>
          <p:cNvSpPr txBox="1"/>
          <p:nvPr/>
        </p:nvSpPr>
        <p:spPr>
          <a:xfrm>
            <a:off x="0" y="864357"/>
            <a:ext cx="5154900" cy="2111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Features:</a:t>
            </a:r>
            <a:endParaRPr b="0" i="0" sz="11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b="1"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t/>
            </a:r>
            <a:endParaRPr b="1" sz="900">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Debug Mode:</a:t>
            </a:r>
            <a:endParaRPr b="1" i="0" sz="900" u="none" cap="none" strike="noStrike">
              <a:solidFill>
                <a:srgbClr val="000000"/>
              </a:solidFill>
              <a:latin typeface="Calibri"/>
              <a:ea typeface="Calibri"/>
              <a:cs typeface="Calibri"/>
              <a:sym typeface="Calibri"/>
            </a:endParaRPr>
          </a:p>
          <a:p>
            <a:pPr indent="-285750" lvl="0" marL="4572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If this mode is turned on, users using Mobile and Desktop App will be able to submit app logs whenever they face problems with the apps. This will help our technical team identify the issue faster. </a:t>
            </a:r>
            <a:endParaRPr b="1" i="0" sz="9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Android Background:</a:t>
            </a:r>
            <a:endParaRPr b="1" i="0" sz="900" u="none" cap="none" strike="noStrike">
              <a:solidFill>
                <a:srgbClr val="000000"/>
              </a:solidFill>
              <a:latin typeface="Calibri"/>
              <a:ea typeface="Calibri"/>
              <a:cs typeface="Calibri"/>
              <a:sym typeface="Calibri"/>
            </a:endParaRPr>
          </a:p>
          <a:p>
            <a:pPr indent="-285750" lvl="0" marL="4572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This option allows the Admin/Owner to hide the android background icon on the mobile app. </a:t>
            </a:r>
            <a:endParaRPr b="0" i="0" sz="900" u="none" cap="none" strike="noStrike">
              <a:solidFill>
                <a:srgbClr val="000000"/>
              </a:solidFill>
              <a:latin typeface="Calibri"/>
              <a:ea typeface="Calibri"/>
              <a:cs typeface="Calibri"/>
              <a:sym typeface="Calibri"/>
            </a:endParaRPr>
          </a:p>
          <a:p>
            <a:pPr indent="-285750" lvl="1" marL="9144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For existing users its enabled by default. </a:t>
            </a:r>
            <a:endParaRPr b="0" i="0" sz="900" u="none" cap="none" strike="noStrike">
              <a:solidFill>
                <a:srgbClr val="000000"/>
              </a:solidFill>
              <a:latin typeface="Calibri"/>
              <a:ea typeface="Calibri"/>
              <a:cs typeface="Calibri"/>
              <a:sym typeface="Calibri"/>
            </a:endParaRPr>
          </a:p>
          <a:p>
            <a:pPr indent="-285750" lvl="1" marL="914400" marR="0" rtl="0" algn="just">
              <a:lnSpc>
                <a:spcPct val="115000"/>
              </a:lnSpc>
              <a:spcBef>
                <a:spcPts val="0"/>
              </a:spcBef>
              <a:spcAft>
                <a:spcPts val="0"/>
              </a:spcAft>
              <a:buClr>
                <a:srgbClr val="000000"/>
              </a:buClr>
              <a:buSzPts val="900"/>
              <a:buFont typeface="Calibri"/>
              <a:buChar char="○"/>
            </a:pPr>
            <a:r>
              <a:rPr b="0" i="0" lang="en" sz="900" u="none" cap="none" strike="noStrike">
                <a:solidFill>
                  <a:srgbClr val="000000"/>
                </a:solidFill>
                <a:latin typeface="Calibri"/>
                <a:ea typeface="Calibri"/>
                <a:cs typeface="Calibri"/>
                <a:sym typeface="Calibri"/>
              </a:rPr>
              <a:t>For new users its disabled by default. </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1" lang="en" sz="900" u="none" cap="none" strike="noStrike">
                <a:solidFill>
                  <a:srgbClr val="000000"/>
                </a:solidFill>
                <a:latin typeface="Calibri"/>
                <a:ea typeface="Calibri"/>
                <a:cs typeface="Calibri"/>
                <a:sym typeface="Calibri"/>
              </a:rPr>
              <a:t>Please note that the user must refresh the app after enabling/disabling android background. .</a:t>
            </a:r>
            <a:endParaRPr b="0" i="1" sz="900" u="none" cap="none" strike="noStrike">
              <a:solidFill>
                <a:srgbClr val="000000"/>
              </a:solidFill>
              <a:latin typeface="Calibri"/>
              <a:ea typeface="Calibri"/>
              <a:cs typeface="Calibri"/>
              <a:sym typeface="Calibri"/>
            </a:endParaRPr>
          </a:p>
        </p:txBody>
      </p:sp>
      <p:pic>
        <p:nvPicPr>
          <p:cNvPr id="1827" name="Google Shape;1827;g2a7398d9252_0_15"/>
          <p:cNvPicPr preferRelativeResize="0"/>
          <p:nvPr/>
        </p:nvPicPr>
        <p:blipFill>
          <a:blip r:embed="rId4">
            <a:alphaModFix/>
          </a:blip>
          <a:stretch>
            <a:fillRect/>
          </a:stretch>
        </p:blipFill>
        <p:spPr>
          <a:xfrm>
            <a:off x="5269275" y="976350"/>
            <a:ext cx="3760424" cy="2038093"/>
          </a:xfrm>
          <a:prstGeom prst="rect">
            <a:avLst/>
          </a:prstGeom>
          <a:noFill/>
          <a:ln cap="flat" cmpd="sng" w="9525">
            <a:solidFill>
              <a:schemeClr val="dk2"/>
            </a:solidFill>
            <a:prstDash val="solid"/>
            <a:round/>
            <a:headEnd len="sm" w="sm" type="none"/>
            <a:tailEnd len="sm" w="sm" type="none"/>
          </a:ln>
        </p:spPr>
      </p:pic>
      <p:sp>
        <p:nvSpPr>
          <p:cNvPr id="1828" name="Google Shape;1828;g2a7398d9252_0_15"/>
          <p:cNvSpPr/>
          <p:nvPr/>
        </p:nvSpPr>
        <p:spPr>
          <a:xfrm>
            <a:off x="5370075" y="1903331"/>
            <a:ext cx="1540800" cy="510000"/>
          </a:xfrm>
          <a:prstGeom prst="rect">
            <a:avLst/>
          </a:prstGeom>
          <a:noFill/>
          <a:ln cap="flat" cmpd="sng" w="9525">
            <a:solidFill>
              <a:srgbClr val="D50000"/>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32" name="Shape 1832"/>
        <p:cNvGrpSpPr/>
        <p:nvPr/>
      </p:nvGrpSpPr>
      <p:grpSpPr>
        <a:xfrm>
          <a:off x="0" y="0"/>
          <a:ext cx="0" cy="0"/>
          <a:chOff x="0" y="0"/>
          <a:chExt cx="0" cy="0"/>
        </a:xfrm>
      </p:grpSpPr>
      <p:sp>
        <p:nvSpPr>
          <p:cNvPr id="1833" name="Google Shape;1833;g2a738a30ec3_0_701"/>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a:t>
            </a:r>
            <a:r>
              <a:rPr lang="en" sz="2100"/>
              <a:t> &lt;Admin Tools&gt;</a:t>
            </a:r>
            <a:endParaRPr sz="2100"/>
          </a:p>
        </p:txBody>
      </p:sp>
      <p:sp>
        <p:nvSpPr>
          <p:cNvPr id="1834" name="Google Shape;1834;g2a738a30ec3_0_701"/>
          <p:cNvSpPr txBox="1"/>
          <p:nvPr/>
        </p:nvSpPr>
        <p:spPr>
          <a:xfrm>
            <a:off x="232222" y="1728625"/>
            <a:ext cx="4650000" cy="845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i="0" lang="en" sz="1300" u="none" cap="none" strike="noStrike">
                <a:solidFill>
                  <a:schemeClr val="accent1"/>
                </a:solidFill>
                <a:latin typeface="Calibri"/>
                <a:ea typeface="Calibri"/>
                <a:cs typeface="Calibri"/>
                <a:sym typeface="Calibri"/>
              </a:rPr>
              <a:t>Organization connects:</a:t>
            </a:r>
            <a:endParaRPr b="1" i="0" sz="1300" u="none" cap="none" strike="noStrike">
              <a:solidFill>
                <a:schemeClr val="accent1"/>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Grant permission for users to view contacts belonging to the connected organizations.</a:t>
            </a:r>
            <a:endParaRPr b="0" i="0" sz="1300" u="none" cap="none" strike="noStrike">
              <a:solidFill>
                <a:srgbClr val="000000"/>
              </a:solidFill>
              <a:latin typeface="Calibri"/>
              <a:ea typeface="Calibri"/>
              <a:cs typeface="Calibri"/>
              <a:sym typeface="Calibri"/>
            </a:endParaRPr>
          </a:p>
        </p:txBody>
      </p:sp>
      <p:pic>
        <p:nvPicPr>
          <p:cNvPr id="1835" name="Google Shape;1835;g2a738a30ec3_0_701"/>
          <p:cNvPicPr preferRelativeResize="0"/>
          <p:nvPr/>
        </p:nvPicPr>
        <p:blipFill>
          <a:blip r:embed="rId3">
            <a:alphaModFix/>
          </a:blip>
          <a:stretch>
            <a:fillRect/>
          </a:stretch>
        </p:blipFill>
        <p:spPr>
          <a:xfrm>
            <a:off x="5019825" y="1254225"/>
            <a:ext cx="3853650" cy="263505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sp>
        <p:nvSpPr>
          <p:cNvPr id="1840" name="Google Shape;1840;g2a738a30ec3_0_707"/>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841" name="Google Shape;1841;g2a738a30ec3_0_707"/>
          <p:cNvSpPr txBox="1"/>
          <p:nvPr/>
        </p:nvSpPr>
        <p:spPr>
          <a:xfrm>
            <a:off x="170350" y="2034162"/>
            <a:ext cx="6190200" cy="1075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300"/>
              <a:buFont typeface="Arial"/>
              <a:buNone/>
            </a:pPr>
            <a:r>
              <a:rPr b="1" lang="en" sz="1300">
                <a:solidFill>
                  <a:srgbClr val="0096B3"/>
                </a:solidFill>
                <a:latin typeface="Calibri"/>
                <a:ea typeface="Calibri"/>
                <a:cs typeface="Calibri"/>
                <a:sym typeface="Calibri"/>
              </a:rPr>
              <a:t>Access Control:</a:t>
            </a:r>
            <a:endParaRPr b="0" i="0" sz="13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rPr b="1" i="0" lang="en" sz="1300" u="none" cap="none" strike="noStrike">
                <a:solidFill>
                  <a:srgbClr val="000000"/>
                </a:solidFill>
                <a:latin typeface="Calibri"/>
                <a:ea typeface="Calibri"/>
                <a:cs typeface="Calibri"/>
                <a:sym typeface="Calibri"/>
              </a:rPr>
              <a:t>Call Recording:</a:t>
            </a:r>
            <a:endParaRPr b="1"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Allow users to configure the Call Recording settings by themselves. </a:t>
            </a:r>
            <a:endParaRPr b="0" i="0" sz="1300" u="none" cap="none" strike="noStrike">
              <a:solidFill>
                <a:srgbClr val="000000"/>
              </a:solidFill>
              <a:latin typeface="Calibri"/>
              <a:ea typeface="Calibri"/>
              <a:cs typeface="Calibri"/>
              <a:sym typeface="Calibri"/>
            </a:endParaRPr>
          </a:p>
          <a:p>
            <a:pPr indent="-311150" lvl="0" marL="457200" marR="0" rtl="0" algn="just">
              <a:lnSpc>
                <a:spcPct val="115000"/>
              </a:lnSpc>
              <a:spcBef>
                <a:spcPts val="0"/>
              </a:spcBef>
              <a:spcAft>
                <a:spcPts val="0"/>
              </a:spcAft>
              <a:buClr>
                <a:srgbClr val="000000"/>
              </a:buClr>
              <a:buSzPts val="1300"/>
              <a:buFont typeface="Calibri"/>
              <a:buChar char="●"/>
            </a:pPr>
            <a:r>
              <a:rPr b="0" i="0" lang="en" sz="1300" u="none" cap="none" strike="noStrike">
                <a:solidFill>
                  <a:srgbClr val="000000"/>
                </a:solidFill>
                <a:latin typeface="Calibri"/>
                <a:ea typeface="Calibri"/>
                <a:cs typeface="Calibri"/>
                <a:sym typeface="Calibri"/>
              </a:rPr>
              <a:t>Allow users to access their own Call Recording files..</a:t>
            </a:r>
            <a:endParaRPr b="1" i="0" sz="1300" u="none" cap="none" strike="noStrike">
              <a:solidFill>
                <a:srgbClr val="000000"/>
              </a:solidFill>
              <a:latin typeface="Calibri"/>
              <a:ea typeface="Calibri"/>
              <a:cs typeface="Calibri"/>
              <a:sym typeface="Calibri"/>
            </a:endParaRPr>
          </a:p>
        </p:txBody>
      </p:sp>
      <p:grpSp>
        <p:nvGrpSpPr>
          <p:cNvPr id="1842" name="Google Shape;1842;g2a738a30ec3_0_707"/>
          <p:cNvGrpSpPr/>
          <p:nvPr/>
        </p:nvGrpSpPr>
        <p:grpSpPr>
          <a:xfrm>
            <a:off x="5392575" y="1563516"/>
            <a:ext cx="3449419" cy="1990331"/>
            <a:chOff x="5392575" y="1563516"/>
            <a:chExt cx="3449419" cy="1990331"/>
          </a:xfrm>
        </p:grpSpPr>
        <p:pic>
          <p:nvPicPr>
            <p:cNvPr id="1843" name="Google Shape;1843;g2a738a30ec3_0_707"/>
            <p:cNvPicPr preferRelativeResize="0"/>
            <p:nvPr/>
          </p:nvPicPr>
          <p:blipFill>
            <a:blip r:embed="rId3">
              <a:alphaModFix/>
            </a:blip>
            <a:stretch>
              <a:fillRect/>
            </a:stretch>
          </p:blipFill>
          <p:spPr>
            <a:xfrm>
              <a:off x="5392575" y="1563516"/>
              <a:ext cx="3449419" cy="1990331"/>
            </a:xfrm>
            <a:prstGeom prst="rect">
              <a:avLst/>
            </a:prstGeom>
            <a:noFill/>
            <a:ln cap="flat" cmpd="sng" w="9525">
              <a:solidFill>
                <a:schemeClr val="dk2"/>
              </a:solidFill>
              <a:prstDash val="solid"/>
              <a:round/>
              <a:headEnd len="sm" w="sm" type="none"/>
              <a:tailEnd len="sm" w="sm" type="none"/>
            </a:ln>
          </p:spPr>
        </p:pic>
        <p:sp>
          <p:nvSpPr>
            <p:cNvPr id="1844" name="Google Shape;1844;g2a738a30ec3_0_707"/>
            <p:cNvSpPr/>
            <p:nvPr/>
          </p:nvSpPr>
          <p:spPr>
            <a:xfrm>
              <a:off x="5464350" y="2719650"/>
              <a:ext cx="1942500" cy="551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8" name="Shape 1848"/>
        <p:cNvGrpSpPr/>
        <p:nvPr/>
      </p:nvGrpSpPr>
      <p:grpSpPr>
        <a:xfrm>
          <a:off x="0" y="0"/>
          <a:ext cx="0" cy="0"/>
          <a:chOff x="0" y="0"/>
          <a:chExt cx="0" cy="0"/>
        </a:xfrm>
      </p:grpSpPr>
      <p:sp>
        <p:nvSpPr>
          <p:cNvPr id="1849" name="Google Shape;1849;g2a738a30ec3_0_713"/>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850" name="Google Shape;1850;g2a738a30ec3_0_713"/>
          <p:cNvSpPr txBox="1"/>
          <p:nvPr>
            <p:ph idx="1" type="body"/>
          </p:nvPr>
        </p:nvSpPr>
        <p:spPr>
          <a:xfrm>
            <a:off x="227138" y="1110000"/>
            <a:ext cx="3571500" cy="36972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accent1"/>
                </a:solidFill>
                <a:latin typeface="Calibri"/>
                <a:ea typeface="Calibri"/>
                <a:cs typeface="Calibri"/>
                <a:sym typeface="Calibri"/>
              </a:rPr>
              <a:t>Public Holiday:</a:t>
            </a:r>
            <a:endParaRPr b="1" i="0" sz="12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i="0" lang="en" sz="1200" u="none" cap="none" strike="noStrike">
                <a:solidFill>
                  <a:schemeClr val="dk1"/>
                </a:solidFill>
                <a:latin typeface="Calibri"/>
                <a:ea typeface="Calibri"/>
                <a:cs typeface="Calibri"/>
                <a:sym typeface="Calibri"/>
              </a:rPr>
              <a:t>Allow User to select Public Holiday at User level &amp; Organization level:</a:t>
            </a:r>
            <a:endParaRPr b="1" i="0" sz="1200" u="none" cap="none" strike="noStrike">
              <a:solidFill>
                <a:schemeClr val="dk1"/>
              </a:solidFill>
              <a:latin typeface="Calibri"/>
              <a:ea typeface="Calibri"/>
              <a:cs typeface="Calibri"/>
              <a:sym typeface="Calibri"/>
            </a:endParaRPr>
          </a:p>
          <a:p>
            <a:pPr indent="-304800" lvl="0" marL="457200" marR="0" rtl="0" algn="l">
              <a:lnSpc>
                <a:spcPct val="150000"/>
              </a:lnSpc>
              <a:spcBef>
                <a:spcPts val="1400"/>
              </a:spcBef>
              <a:spcAft>
                <a:spcPts val="0"/>
              </a:spcAft>
              <a:buClr>
                <a:schemeClr val="dk1"/>
              </a:buClr>
              <a:buSzPts val="1200"/>
              <a:buFont typeface="Arial"/>
              <a:buChar char="●"/>
            </a:pPr>
            <a:r>
              <a:rPr b="1" i="0" lang="en" sz="1200" u="none" cap="none" strike="noStrike">
                <a:solidFill>
                  <a:schemeClr val="dk1"/>
                </a:solidFill>
                <a:latin typeface="Calibri"/>
                <a:ea typeface="Calibri"/>
                <a:cs typeface="Calibri"/>
                <a:sym typeface="Calibri"/>
              </a:rPr>
              <a:t>No Holiday</a:t>
            </a:r>
            <a:r>
              <a:rPr i="0" lang="en" sz="1200" u="none" cap="none" strike="noStrike">
                <a:solidFill>
                  <a:schemeClr val="dk1"/>
                </a:solidFill>
                <a:latin typeface="Calibri"/>
                <a:ea typeface="Calibri"/>
                <a:cs typeface="Calibri"/>
                <a:sym typeface="Calibri"/>
              </a:rPr>
              <a:t>: Not follow any Public and Customized Holidays If users choose this option, they won’t have any Public Holidays to follow.</a:t>
            </a:r>
            <a:endParaRPr i="0" sz="1200" u="none" cap="none" strike="noStrike">
              <a:solidFill>
                <a:schemeClr val="dk1"/>
              </a:solidFill>
              <a:latin typeface="Calibri"/>
              <a:ea typeface="Calibri"/>
              <a:cs typeface="Calibri"/>
              <a:sym typeface="Calibri"/>
            </a:endParaRPr>
          </a:p>
          <a:p>
            <a:pPr indent="-304800" lvl="0" marL="457200" marR="0" rtl="0" algn="l">
              <a:lnSpc>
                <a:spcPct val="150000"/>
              </a:lnSpc>
              <a:spcBef>
                <a:spcPts val="0"/>
              </a:spcBef>
              <a:spcAft>
                <a:spcPts val="0"/>
              </a:spcAft>
              <a:buClr>
                <a:schemeClr val="dk1"/>
              </a:buClr>
              <a:buSzPts val="1200"/>
              <a:buFont typeface="Arial"/>
              <a:buChar char="●"/>
            </a:pPr>
            <a:r>
              <a:rPr b="1" i="0" lang="en" sz="1200" u="none" cap="none" strike="noStrike">
                <a:solidFill>
                  <a:schemeClr val="dk1"/>
                </a:solidFill>
                <a:latin typeface="Calibri"/>
                <a:ea typeface="Calibri"/>
                <a:cs typeface="Calibri"/>
                <a:sym typeface="Calibri"/>
              </a:rPr>
              <a:t>Follow the Organization’s Holiday</a:t>
            </a:r>
            <a:r>
              <a:rPr i="0" lang="en" sz="1200" u="none" cap="none" strike="noStrike">
                <a:solidFill>
                  <a:schemeClr val="dk1"/>
                </a:solidFill>
                <a:latin typeface="Calibri"/>
                <a:ea typeface="Calibri"/>
                <a:cs typeface="Calibri"/>
                <a:sym typeface="Calibri"/>
              </a:rPr>
              <a:t>: Applicable for both Public and Customized Holidays.This extension will follow </a:t>
            </a:r>
            <a:r>
              <a:rPr i="0" lang="en" sz="1200" u="sng" cap="none" strike="noStrike">
                <a:solidFill>
                  <a:srgbClr val="255CB9"/>
                </a:solidFill>
                <a:highlight>
                  <a:srgbClr val="F4FAFE"/>
                </a:highlight>
                <a:latin typeface="Calibri"/>
                <a:ea typeface="Calibri"/>
                <a:cs typeface="Calibri"/>
                <a:sym typeface="Calibri"/>
                <a:hlinkClick r:id="rId3">
                  <a:extLst>
                    <a:ext uri="{A12FA001-AC4F-418D-AE19-62706E023703}">
                      <ahyp:hlinkClr val="tx"/>
                    </a:ext>
                  </a:extLst>
                </a:hlinkClick>
              </a:rPr>
              <a:t>Organization's Public Holiday</a:t>
            </a:r>
            <a:endParaRPr i="0" sz="1200" u="none" cap="none" strike="noStrike">
              <a:solidFill>
                <a:schemeClr val="dk1"/>
              </a:solidFill>
              <a:latin typeface="Calibri"/>
              <a:ea typeface="Calibri"/>
              <a:cs typeface="Calibri"/>
              <a:sym typeface="Calibri"/>
            </a:endParaRPr>
          </a:p>
          <a:p>
            <a:pPr indent="-304800" lvl="0" marL="457200" marR="0" rtl="0" algn="l">
              <a:lnSpc>
                <a:spcPct val="150000"/>
              </a:lnSpc>
              <a:spcBef>
                <a:spcPts val="0"/>
              </a:spcBef>
              <a:spcAft>
                <a:spcPts val="0"/>
              </a:spcAft>
              <a:buClr>
                <a:schemeClr val="dk1"/>
              </a:buClr>
              <a:buSzPts val="1200"/>
              <a:buFont typeface="Arial"/>
              <a:buChar char="●"/>
            </a:pPr>
            <a:r>
              <a:rPr b="1" i="0" lang="en" sz="1200" u="none" cap="none" strike="noStrike">
                <a:solidFill>
                  <a:schemeClr val="dk1"/>
                </a:solidFill>
                <a:latin typeface="Calibri"/>
                <a:ea typeface="Calibri"/>
                <a:cs typeface="Calibri"/>
                <a:sym typeface="Calibri"/>
              </a:rPr>
              <a:t>Follow the Personal Holiday</a:t>
            </a:r>
            <a:r>
              <a:rPr i="0" lang="en" sz="1200" u="none" cap="none" strike="noStrike">
                <a:solidFill>
                  <a:schemeClr val="dk1"/>
                </a:solidFill>
                <a:latin typeface="Calibri"/>
                <a:ea typeface="Calibri"/>
                <a:cs typeface="Calibri"/>
                <a:sym typeface="Calibri"/>
              </a:rPr>
              <a:t>: Select a Public Holiday by Country If users choose this option, they are allowed to select the Public Holiday of a specific country.</a:t>
            </a:r>
            <a:endParaRPr b="1" i="0" sz="1200" u="none" cap="none" strike="noStrike">
              <a:solidFill>
                <a:schemeClr val="dk1"/>
              </a:solidFill>
              <a:latin typeface="Calibri"/>
              <a:ea typeface="Calibri"/>
              <a:cs typeface="Calibri"/>
              <a:sym typeface="Calibri"/>
            </a:endParaRPr>
          </a:p>
        </p:txBody>
      </p:sp>
      <p:pic>
        <p:nvPicPr>
          <p:cNvPr id="1851" name="Google Shape;1851;g2a738a30ec3_0_713"/>
          <p:cNvPicPr preferRelativeResize="0"/>
          <p:nvPr/>
        </p:nvPicPr>
        <p:blipFill>
          <a:blip r:embed="rId4">
            <a:alphaModFix/>
          </a:blip>
          <a:stretch>
            <a:fillRect/>
          </a:stretch>
        </p:blipFill>
        <p:spPr>
          <a:xfrm>
            <a:off x="4005300" y="1254600"/>
            <a:ext cx="4794724" cy="30261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55" name="Shape 1855"/>
        <p:cNvGrpSpPr/>
        <p:nvPr/>
      </p:nvGrpSpPr>
      <p:grpSpPr>
        <a:xfrm>
          <a:off x="0" y="0"/>
          <a:ext cx="0" cy="0"/>
          <a:chOff x="0" y="0"/>
          <a:chExt cx="0" cy="0"/>
        </a:xfrm>
      </p:grpSpPr>
      <p:sp>
        <p:nvSpPr>
          <p:cNvPr id="1856" name="Google Shape;1856;g2a738a30ec3_0_719"/>
          <p:cNvSpPr txBox="1"/>
          <p:nvPr>
            <p:ph type="title"/>
          </p:nvPr>
        </p:nvSpPr>
        <p:spPr>
          <a:xfrm>
            <a:off x="170354" y="317981"/>
            <a:ext cx="6517500" cy="3285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2100"/>
              <a:t>System Configuration </a:t>
            </a:r>
            <a:r>
              <a:rPr lang="en" sz="2100"/>
              <a:t>&lt;Admin Tools&gt;</a:t>
            </a:r>
            <a:endParaRPr sz="2100"/>
          </a:p>
        </p:txBody>
      </p:sp>
      <p:sp>
        <p:nvSpPr>
          <p:cNvPr id="1857" name="Google Shape;1857;g2a738a30ec3_0_719"/>
          <p:cNvSpPr txBox="1"/>
          <p:nvPr>
            <p:ph idx="1" type="body"/>
          </p:nvPr>
        </p:nvSpPr>
        <p:spPr>
          <a:xfrm>
            <a:off x="227138" y="958144"/>
            <a:ext cx="3571500" cy="38847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200"/>
              <a:buFont typeface="Arial"/>
              <a:buNone/>
            </a:pPr>
            <a:r>
              <a:rPr b="1" lang="en" sz="1200">
                <a:solidFill>
                  <a:schemeClr val="accent1"/>
                </a:solidFill>
                <a:latin typeface="Calibri"/>
                <a:ea typeface="Calibri"/>
                <a:cs typeface="Calibri"/>
                <a:sym typeface="Calibri"/>
              </a:rPr>
              <a:t>Usage Limit: </a:t>
            </a:r>
            <a:endParaRPr b="1" i="0" sz="1200" u="none" cap="none" strike="noStrike">
              <a:solidFill>
                <a:schemeClr val="accent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i="0" lang="en" sz="1200" u="none" cap="none" strike="noStrike">
                <a:solidFill>
                  <a:schemeClr val="dk1"/>
                </a:solidFill>
                <a:latin typeface="Calibri"/>
                <a:ea typeface="Calibri"/>
                <a:cs typeface="Calibri"/>
                <a:sym typeface="Calibri"/>
              </a:rPr>
              <a:t>Allow the </a:t>
            </a:r>
            <a:r>
              <a:rPr b="1" lang="en" sz="1200">
                <a:solidFill>
                  <a:schemeClr val="dk1"/>
                </a:solidFill>
                <a:latin typeface="Calibri"/>
                <a:ea typeface="Calibri"/>
                <a:cs typeface="Calibri"/>
                <a:sym typeface="Calibri"/>
              </a:rPr>
              <a:t>Owner/Admin</a:t>
            </a:r>
            <a:r>
              <a:rPr lang="en" sz="1200">
                <a:solidFill>
                  <a:schemeClr val="dk1"/>
                </a:solidFill>
                <a:latin typeface="Calibri"/>
                <a:ea typeface="Calibri"/>
                <a:cs typeface="Calibri"/>
                <a:sym typeface="Calibri"/>
              </a:rPr>
              <a:t> to set Usage Limit in Duration (</a:t>
            </a:r>
            <a:r>
              <a:rPr i="1" lang="en" sz="1200">
                <a:solidFill>
                  <a:schemeClr val="dk1"/>
                </a:solidFill>
                <a:latin typeface="Calibri"/>
                <a:ea typeface="Calibri"/>
                <a:cs typeface="Calibri"/>
                <a:sym typeface="Calibri"/>
              </a:rPr>
              <a:t>minutes</a:t>
            </a:r>
            <a:r>
              <a:rPr lang="en" sz="1200">
                <a:solidFill>
                  <a:schemeClr val="dk1"/>
                </a:solidFill>
                <a:latin typeface="Calibri"/>
                <a:ea typeface="Calibri"/>
                <a:cs typeface="Calibri"/>
                <a:sym typeface="Calibri"/>
              </a:rPr>
              <a:t>). The limit will automatically reset on the </a:t>
            </a:r>
            <a:r>
              <a:rPr b="1" lang="en" sz="1200">
                <a:solidFill>
                  <a:schemeClr val="dk1"/>
                </a:solidFill>
                <a:latin typeface="Calibri"/>
                <a:ea typeface="Calibri"/>
                <a:cs typeface="Calibri"/>
                <a:sym typeface="Calibri"/>
              </a:rPr>
              <a:t>1st day </a:t>
            </a:r>
            <a:r>
              <a:rPr lang="en" sz="1200">
                <a:solidFill>
                  <a:schemeClr val="dk1"/>
                </a:solidFill>
                <a:latin typeface="Calibri"/>
                <a:ea typeface="Calibri"/>
                <a:cs typeface="Calibri"/>
                <a:sym typeface="Calibri"/>
              </a:rPr>
              <a:t>of the next month.</a:t>
            </a:r>
            <a:endParaRPr b="1" i="0" sz="1200" u="none" cap="none" strike="noStrike">
              <a:solidFill>
                <a:schemeClr val="dk1"/>
              </a:solidFill>
              <a:latin typeface="Calibri"/>
              <a:ea typeface="Calibri"/>
              <a:cs typeface="Calibri"/>
              <a:sym typeface="Calibri"/>
            </a:endParaRPr>
          </a:p>
          <a:p>
            <a:pPr indent="0" lvl="0" marL="0" marR="0" rtl="0" algn="l">
              <a:lnSpc>
                <a:spcPct val="150000"/>
              </a:lnSpc>
              <a:spcBef>
                <a:spcPts val="800"/>
              </a:spcBef>
              <a:spcAft>
                <a:spcPts val="0"/>
              </a:spcAft>
              <a:buNone/>
            </a:pPr>
            <a:r>
              <a:rPr lang="en" sz="1100">
                <a:solidFill>
                  <a:schemeClr val="dk1"/>
                </a:solidFill>
                <a:latin typeface="Calibri"/>
                <a:ea typeface="Calibri"/>
                <a:cs typeface="Calibri"/>
                <a:sym typeface="Calibri"/>
              </a:rPr>
              <a:t>If the Limit is reached before the extension makes the outgoing call:</a:t>
            </a:r>
            <a:endParaRPr sz="1100">
              <a:solidFill>
                <a:schemeClr val="dk1"/>
              </a:solidFill>
              <a:latin typeface="Calibri"/>
              <a:ea typeface="Calibri"/>
              <a:cs typeface="Calibri"/>
              <a:sym typeface="Calibri"/>
            </a:endParaRPr>
          </a:p>
          <a:p>
            <a:pPr indent="-298450" lvl="0" marL="457200" marR="0" rtl="0" algn="l">
              <a:lnSpc>
                <a:spcPct val="150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call will not go through</a:t>
            </a:r>
            <a:endParaRPr sz="1100">
              <a:solidFill>
                <a:schemeClr val="dk1"/>
              </a:solidFill>
              <a:latin typeface="Calibri"/>
              <a:ea typeface="Calibri"/>
              <a:cs typeface="Calibri"/>
              <a:sym typeface="Calibri"/>
            </a:endParaRPr>
          </a:p>
          <a:p>
            <a:pPr indent="-298450" lvl="0" marL="457200" marR="0" rtl="0" algn="l">
              <a:lnSpc>
                <a:spcPct val="150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caller will hear a warning Message: </a:t>
            </a:r>
            <a:r>
              <a:rPr i="1" lang="en" sz="1100">
                <a:solidFill>
                  <a:schemeClr val="dk1"/>
                </a:solidFill>
                <a:latin typeface="Calibri"/>
                <a:ea typeface="Calibri"/>
                <a:cs typeface="Calibri"/>
                <a:sym typeface="Calibri"/>
              </a:rPr>
              <a:t>“Your extension has reached limit usage this month. Please contact your admin to assist further."</a:t>
            </a:r>
            <a:endParaRPr i="1" sz="1100">
              <a:solidFill>
                <a:schemeClr val="dk1"/>
              </a:solidFill>
              <a:latin typeface="Calibri"/>
              <a:ea typeface="Calibri"/>
              <a:cs typeface="Calibri"/>
              <a:sym typeface="Calibri"/>
            </a:endParaRPr>
          </a:p>
          <a:p>
            <a:pPr indent="-298450" lvl="0" marL="457200" marR="0" rtl="0" algn="l">
              <a:lnSpc>
                <a:spcPct val="150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Display call hangup reason: </a:t>
            </a:r>
            <a:r>
              <a:rPr i="1" lang="en" sz="1100">
                <a:solidFill>
                  <a:schemeClr val="dk1"/>
                </a:solidFill>
                <a:latin typeface="Calibri"/>
                <a:ea typeface="Calibri"/>
                <a:cs typeface="Calibri"/>
                <a:sym typeface="Calibri"/>
              </a:rPr>
              <a:t>"Reached Usage limit"</a:t>
            </a:r>
            <a:endParaRPr i="1" sz="1100">
              <a:solidFill>
                <a:schemeClr val="dk1"/>
              </a:solidFill>
              <a:latin typeface="Calibri"/>
              <a:ea typeface="Calibri"/>
              <a:cs typeface="Calibri"/>
              <a:sym typeface="Calibri"/>
            </a:endParaRPr>
          </a:p>
          <a:p>
            <a:pPr indent="0" lvl="0" marL="0" marR="0" rtl="0" algn="l">
              <a:lnSpc>
                <a:spcPct val="150000"/>
              </a:lnSpc>
              <a:spcBef>
                <a:spcPts val="800"/>
              </a:spcBef>
              <a:spcAft>
                <a:spcPts val="0"/>
              </a:spcAft>
              <a:buNone/>
            </a:pPr>
            <a:r>
              <a:rPr lang="en" sz="1100">
                <a:solidFill>
                  <a:schemeClr val="dk1"/>
                </a:solidFill>
                <a:latin typeface="Calibri"/>
                <a:ea typeface="Calibri"/>
                <a:cs typeface="Calibri"/>
                <a:sym typeface="Calibri"/>
              </a:rPr>
              <a:t>If the Limit is reached during the ongoing call:</a:t>
            </a:r>
            <a:endParaRPr sz="1100">
              <a:solidFill>
                <a:schemeClr val="dk1"/>
              </a:solidFill>
              <a:latin typeface="Calibri"/>
              <a:ea typeface="Calibri"/>
              <a:cs typeface="Calibri"/>
              <a:sym typeface="Calibri"/>
            </a:endParaRPr>
          </a:p>
          <a:p>
            <a:pPr indent="-298450" lvl="0" marL="457200" marR="0" rtl="0" algn="l">
              <a:lnSpc>
                <a:spcPct val="150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Do not drop the call</a:t>
            </a:r>
            <a:endParaRPr sz="1100">
              <a:solidFill>
                <a:schemeClr val="dk1"/>
              </a:solidFill>
              <a:latin typeface="Calibri"/>
              <a:ea typeface="Calibri"/>
              <a:cs typeface="Calibri"/>
              <a:sym typeface="Calibri"/>
            </a:endParaRPr>
          </a:p>
          <a:p>
            <a:pPr indent="-298450" lvl="0" marL="457200" marR="0" rtl="0" algn="l">
              <a:lnSpc>
                <a:spcPct val="150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Let the user finish/end the call by himself</a:t>
            </a:r>
            <a:endParaRPr sz="1100">
              <a:solidFill>
                <a:schemeClr val="dk1"/>
              </a:solidFill>
              <a:latin typeface="Calibri"/>
              <a:ea typeface="Calibri"/>
              <a:cs typeface="Calibri"/>
              <a:sym typeface="Calibri"/>
            </a:endParaRPr>
          </a:p>
          <a:p>
            <a:pPr indent="-298450" lvl="0" marL="457200" marR="0" rtl="0" algn="l">
              <a:lnSpc>
                <a:spcPct val="150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next call will be blocked due to Usage Limit being exceeded</a:t>
            </a:r>
            <a:endParaRPr b="1" sz="1100">
              <a:solidFill>
                <a:schemeClr val="dk1"/>
              </a:solidFill>
              <a:latin typeface="Calibri"/>
              <a:ea typeface="Calibri"/>
              <a:cs typeface="Calibri"/>
              <a:sym typeface="Calibri"/>
            </a:endParaRPr>
          </a:p>
        </p:txBody>
      </p:sp>
      <p:pic>
        <p:nvPicPr>
          <p:cNvPr id="1858" name="Google Shape;1858;g2a738a30ec3_0_719"/>
          <p:cNvPicPr preferRelativeResize="0"/>
          <p:nvPr/>
        </p:nvPicPr>
        <p:blipFill>
          <a:blip r:embed="rId3">
            <a:alphaModFix/>
          </a:blip>
          <a:stretch>
            <a:fillRect/>
          </a:stretch>
        </p:blipFill>
        <p:spPr>
          <a:xfrm>
            <a:off x="4438819" y="2028197"/>
            <a:ext cx="4101319" cy="174451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sp>
        <p:nvSpPr>
          <p:cNvPr id="1864" name="Google Shape;1864;p43"/>
          <p:cNvSpPr txBox="1"/>
          <p:nvPr/>
        </p:nvSpPr>
        <p:spPr>
          <a:xfrm>
            <a:off x="178744" y="118519"/>
            <a:ext cx="7713600" cy="535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System Configuration</a:t>
            </a:r>
            <a:r>
              <a:rPr b="0" i="0" lang="en" sz="2100" u="none" cap="none" strike="noStrike">
                <a:solidFill>
                  <a:schemeClr val="dk1"/>
                </a:solidFill>
                <a:latin typeface="Arial"/>
                <a:ea typeface="Arial"/>
                <a:cs typeface="Arial"/>
                <a:sym typeface="Arial"/>
              </a:rPr>
              <a:t> &lt;Admin Tools&gt; (Compulsory)</a:t>
            </a:r>
            <a:endParaRPr b="0" i="0" sz="3300" u="none" cap="none" strike="noStrike">
              <a:solidFill>
                <a:schemeClr val="dk1"/>
              </a:solidFill>
              <a:latin typeface="Arial"/>
              <a:ea typeface="Arial"/>
              <a:cs typeface="Arial"/>
              <a:sym typeface="Arial"/>
            </a:endParaRPr>
          </a:p>
        </p:txBody>
      </p:sp>
      <p:sp>
        <p:nvSpPr>
          <p:cNvPr id="1865" name="Google Shape;1865;p43"/>
          <p:cNvSpPr txBox="1"/>
          <p:nvPr/>
        </p:nvSpPr>
        <p:spPr>
          <a:xfrm>
            <a:off x="201379" y="967697"/>
            <a:ext cx="8741400" cy="8919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96B3"/>
                </a:solidFill>
                <a:latin typeface="Calibri"/>
                <a:ea typeface="Calibri"/>
                <a:cs typeface="Calibri"/>
                <a:sym typeface="Calibri"/>
              </a:rPr>
              <a:t>Bulk Configuration</a:t>
            </a:r>
            <a:endParaRPr b="1" i="0" sz="1100" u="none" cap="none" strike="noStrike">
              <a:solidFill>
                <a:srgbClr val="000000"/>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Owner/Admins can do bulk configuration for the users:</a:t>
            </a:r>
            <a:endParaRPr b="0" i="0" sz="1100" u="none" cap="none" strike="noStrike">
              <a:solidFill>
                <a:srgbClr val="000000"/>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68580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Click </a:t>
            </a:r>
            <a:r>
              <a:rPr b="1" i="0" lang="en" sz="1100" u="none" cap="none" strike="noStrike">
                <a:solidFill>
                  <a:srgbClr val="000000"/>
                </a:solidFill>
                <a:latin typeface="Calibri"/>
                <a:ea typeface="Calibri"/>
                <a:cs typeface="Calibri"/>
                <a:sym typeface="Calibri"/>
              </a:rPr>
              <a:t>Bulk Configuration &gt; </a:t>
            </a:r>
            <a:r>
              <a:rPr b="0" i="0" lang="en" sz="1100" u="none" cap="none" strike="noStrike">
                <a:solidFill>
                  <a:srgbClr val="000000"/>
                </a:solidFill>
                <a:latin typeface="Calibri"/>
                <a:ea typeface="Calibri"/>
                <a:cs typeface="Calibri"/>
                <a:sym typeface="Calibri"/>
              </a:rPr>
              <a:t>Download sample file &gt; Fill in the information &gt; Select the file &gt; </a:t>
            </a:r>
            <a:r>
              <a:rPr b="1" i="0" lang="en" sz="1100" u="none" cap="none" strike="noStrike">
                <a:solidFill>
                  <a:srgbClr val="000000"/>
                </a:solidFill>
                <a:latin typeface="Calibri"/>
                <a:ea typeface="Calibri"/>
                <a:cs typeface="Calibri"/>
                <a:sym typeface="Calibri"/>
              </a:rPr>
              <a:t>Upload</a:t>
            </a:r>
            <a:endParaRPr b="1" i="0" sz="1100" u="none" cap="none" strike="noStrike">
              <a:solidFill>
                <a:srgbClr val="000000"/>
              </a:solidFill>
              <a:latin typeface="Calibri"/>
              <a:ea typeface="Calibri"/>
              <a:cs typeface="Calibri"/>
              <a:sym typeface="Calibri"/>
            </a:endParaRPr>
          </a:p>
        </p:txBody>
      </p:sp>
      <p:pic>
        <p:nvPicPr>
          <p:cNvPr id="1866" name="Google Shape;1866;p43"/>
          <p:cNvPicPr preferRelativeResize="0"/>
          <p:nvPr/>
        </p:nvPicPr>
        <p:blipFill rotWithShape="1">
          <a:blip r:embed="rId3">
            <a:alphaModFix/>
          </a:blip>
          <a:srcRect b="8466" l="0" r="0" t="0"/>
          <a:stretch/>
        </p:blipFill>
        <p:spPr>
          <a:xfrm>
            <a:off x="97975" y="2128022"/>
            <a:ext cx="7160120" cy="1337690"/>
          </a:xfrm>
          <a:prstGeom prst="rect">
            <a:avLst/>
          </a:prstGeom>
          <a:noFill/>
          <a:ln cap="flat" cmpd="sng" w="9525">
            <a:solidFill>
              <a:srgbClr val="1D3444"/>
            </a:solidFill>
            <a:prstDash val="solid"/>
            <a:round/>
            <a:headEnd len="sm" w="sm" type="none"/>
            <a:tailEnd len="sm" w="sm" type="none"/>
          </a:ln>
        </p:spPr>
      </p:pic>
      <p:pic>
        <p:nvPicPr>
          <p:cNvPr id="1867" name="Google Shape;1867;p43"/>
          <p:cNvPicPr preferRelativeResize="0"/>
          <p:nvPr/>
        </p:nvPicPr>
        <p:blipFill rotWithShape="1">
          <a:blip r:embed="rId4">
            <a:alphaModFix/>
          </a:blip>
          <a:srcRect b="0" l="0" r="0" t="0"/>
          <a:stretch/>
        </p:blipFill>
        <p:spPr>
          <a:xfrm>
            <a:off x="6914476" y="2316587"/>
            <a:ext cx="2086217" cy="1084261"/>
          </a:xfrm>
          <a:prstGeom prst="rect">
            <a:avLst/>
          </a:prstGeom>
          <a:noFill/>
          <a:ln cap="flat" cmpd="sng" w="9525">
            <a:solidFill>
              <a:srgbClr val="595959"/>
            </a:solidFill>
            <a:prstDash val="solid"/>
            <a:round/>
            <a:headEnd len="sm" w="sm" type="none"/>
            <a:tailEnd len="sm" w="sm" type="none"/>
          </a:ln>
        </p:spPr>
      </p:pic>
      <p:pic>
        <p:nvPicPr>
          <p:cNvPr id="1868" name="Google Shape;1868;p43"/>
          <p:cNvPicPr preferRelativeResize="0"/>
          <p:nvPr/>
        </p:nvPicPr>
        <p:blipFill rotWithShape="1">
          <a:blip r:embed="rId5">
            <a:alphaModFix/>
          </a:blip>
          <a:srcRect b="0" l="0" r="0" t="0"/>
          <a:stretch/>
        </p:blipFill>
        <p:spPr>
          <a:xfrm>
            <a:off x="148964" y="3626294"/>
            <a:ext cx="8897060" cy="499178"/>
          </a:xfrm>
          <a:prstGeom prst="rect">
            <a:avLst/>
          </a:prstGeom>
          <a:noFill/>
          <a:ln cap="flat" cmpd="sng" w="9525">
            <a:solidFill>
              <a:srgbClr val="595959"/>
            </a:solidFill>
            <a:prstDash val="solid"/>
            <a:round/>
            <a:headEnd len="sm" w="sm" type="none"/>
            <a:tailEnd len="sm" w="sm" type="none"/>
          </a:ln>
        </p:spPr>
      </p:pic>
      <p:cxnSp>
        <p:nvCxnSpPr>
          <p:cNvPr id="1869" name="Google Shape;1869;p43"/>
          <p:cNvCxnSpPr>
            <a:stCxn id="1867" idx="2"/>
          </p:cNvCxnSpPr>
          <p:nvPr/>
        </p:nvCxnSpPr>
        <p:spPr>
          <a:xfrm>
            <a:off x="7957585" y="3400848"/>
            <a:ext cx="0" cy="213000"/>
          </a:xfrm>
          <a:prstGeom prst="straightConnector1">
            <a:avLst/>
          </a:prstGeom>
          <a:noFill/>
          <a:ln cap="flat" cmpd="sng" w="9525">
            <a:solidFill>
              <a:srgbClr val="FF0000"/>
            </a:solidFill>
            <a:prstDash val="solid"/>
            <a:round/>
            <a:headEnd len="sm" w="sm" type="none"/>
            <a:tailEnd len="med" w="med" type="triangle"/>
          </a:ln>
        </p:spPr>
      </p:cxnSp>
      <p:sp>
        <p:nvSpPr>
          <p:cNvPr id="1870" name="Google Shape;1870;p43"/>
          <p:cNvSpPr/>
          <p:nvPr/>
        </p:nvSpPr>
        <p:spPr>
          <a:xfrm>
            <a:off x="7590464" y="2861646"/>
            <a:ext cx="734100" cy="18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1" name="Google Shape;1871;p43"/>
          <p:cNvSpPr/>
          <p:nvPr/>
        </p:nvSpPr>
        <p:spPr>
          <a:xfrm>
            <a:off x="148964" y="3278446"/>
            <a:ext cx="183000" cy="18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43"/>
          <p:cNvSpPr/>
          <p:nvPr/>
        </p:nvSpPr>
        <p:spPr>
          <a:xfrm>
            <a:off x="378647" y="2938887"/>
            <a:ext cx="778800" cy="1467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43"/>
          <p:cNvSpPr/>
          <p:nvPr/>
        </p:nvSpPr>
        <p:spPr>
          <a:xfrm>
            <a:off x="5439323" y="2794321"/>
            <a:ext cx="778800" cy="187200"/>
          </a:xfrm>
          <a:prstGeom prst="rect">
            <a:avLst/>
          </a:prstGeom>
          <a:noFill/>
          <a:ln cap="flat" cmpd="sng" w="9525">
            <a:solidFill>
              <a:srgbClr val="ED1A3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74" name="Google Shape;1874;p43"/>
          <p:cNvCxnSpPr>
            <a:stCxn id="1873" idx="0"/>
            <a:endCxn id="1867" idx="1"/>
          </p:cNvCxnSpPr>
          <p:nvPr/>
        </p:nvCxnSpPr>
        <p:spPr>
          <a:xfrm flipH="1" rot="-5400000">
            <a:off x="6339323" y="2283721"/>
            <a:ext cx="64500" cy="1085700"/>
          </a:xfrm>
          <a:prstGeom prst="bentConnector4">
            <a:avLst>
              <a:gd fmla="val -276568" name="adj1"/>
              <a:gd fmla="val 67925" name="adj2"/>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44"/>
          <p:cNvSpPr txBox="1"/>
          <p:nvPr/>
        </p:nvSpPr>
        <p:spPr>
          <a:xfrm>
            <a:off x="1597350" y="2225400"/>
            <a:ext cx="5949300" cy="692700"/>
          </a:xfrm>
          <a:prstGeom prst="rect">
            <a:avLst/>
          </a:prstGeom>
          <a:noFill/>
          <a:ln cap="flat" cmpd="sng" w="38100">
            <a:solidFill>
              <a:srgbClr val="19B6C8"/>
            </a:solidFill>
            <a:prstDash val="solid"/>
            <a:round/>
            <a:headEnd len="sm" w="sm" type="none"/>
            <a:tailEnd len="sm" w="sm" type="none"/>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chemeClr val="dk2"/>
                </a:solidFill>
                <a:latin typeface="Quattrocento Sans"/>
                <a:ea typeface="Quattrocento Sans"/>
                <a:cs typeface="Quattrocento Sans"/>
                <a:sym typeface="Quattrocento Sans"/>
              </a:rPr>
              <a:t>CPaaS User Configuration</a:t>
            </a:r>
            <a:endParaRPr b="0" i="0" sz="1100" u="none" cap="none" strike="noStrike">
              <a:solidFill>
                <a:schemeClr val="dk2"/>
              </a:solidFill>
              <a:latin typeface="Arial"/>
              <a:ea typeface="Arial"/>
              <a:cs typeface="Arial"/>
              <a:sym typeface="Arial"/>
            </a:endParaRPr>
          </a:p>
        </p:txBody>
      </p:sp>
      <p:sp>
        <p:nvSpPr>
          <p:cNvPr id="1881" name="Google Shape;1881;p44"/>
          <p:cNvSpPr txBox="1"/>
          <p:nvPr/>
        </p:nvSpPr>
        <p:spPr>
          <a:xfrm>
            <a:off x="227138" y="271575"/>
            <a:ext cx="8689800" cy="438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Calibri"/>
                <a:ea typeface="Calibri"/>
                <a:cs typeface="Calibri"/>
                <a:sym typeface="Calibri"/>
              </a:rPr>
              <a:t>Setup Guide</a:t>
            </a:r>
            <a:r>
              <a:rPr b="0" i="0" lang="en" sz="2100" u="none" cap="none" strike="noStrike">
                <a:solidFill>
                  <a:srgbClr val="000000"/>
                </a:solidFill>
                <a:latin typeface="Calibri"/>
                <a:ea typeface="Calibri"/>
                <a:cs typeface="Calibri"/>
                <a:sym typeface="Calibri"/>
              </a:rPr>
              <a:t> &lt;Configure General Settings for CPaaS&gt;</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6" name="Shape 1886"/>
        <p:cNvGrpSpPr/>
        <p:nvPr/>
      </p:nvGrpSpPr>
      <p:grpSpPr>
        <a:xfrm>
          <a:off x="0" y="0"/>
          <a:ext cx="0" cy="0"/>
          <a:chOff x="0" y="0"/>
          <a:chExt cx="0" cy="0"/>
        </a:xfrm>
      </p:grpSpPr>
      <p:sp>
        <p:nvSpPr>
          <p:cNvPr id="1887" name="Google Shape;1887;p45"/>
          <p:cNvSpPr txBox="1"/>
          <p:nvPr/>
        </p:nvSpPr>
        <p:spPr>
          <a:xfrm>
            <a:off x="441113" y="261131"/>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(Overview)</a:t>
            </a:r>
            <a:endParaRPr b="0" i="0" sz="3300" u="none" cap="none" strike="noStrike">
              <a:solidFill>
                <a:srgbClr val="000000"/>
              </a:solidFill>
              <a:latin typeface="Arial"/>
              <a:ea typeface="Arial"/>
              <a:cs typeface="Arial"/>
              <a:sym typeface="Arial"/>
            </a:endParaRPr>
          </a:p>
        </p:txBody>
      </p:sp>
      <p:sp>
        <p:nvSpPr>
          <p:cNvPr id="1888" name="Google Shape;1888;p45"/>
          <p:cNvSpPr txBox="1"/>
          <p:nvPr/>
        </p:nvSpPr>
        <p:spPr>
          <a:xfrm>
            <a:off x="897206" y="885004"/>
            <a:ext cx="7857600" cy="454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This page gives the overview of the current User’s settings as well as their current status. </a:t>
            </a:r>
            <a:endParaRPr b="0" i="0" sz="1200" u="none" cap="none" strike="noStrike">
              <a:solidFill>
                <a:srgbClr val="000000"/>
              </a:solidFill>
              <a:latin typeface="Calibri"/>
              <a:ea typeface="Calibri"/>
              <a:cs typeface="Calibri"/>
              <a:sym typeface="Calibri"/>
            </a:endParaRPr>
          </a:p>
        </p:txBody>
      </p:sp>
      <p:sp>
        <p:nvSpPr>
          <p:cNvPr id="1889" name="Google Shape;1889;p45"/>
          <p:cNvSpPr txBox="1"/>
          <p:nvPr/>
        </p:nvSpPr>
        <p:spPr>
          <a:xfrm>
            <a:off x="85003" y="1456894"/>
            <a:ext cx="2473500" cy="2659800"/>
          </a:xfrm>
          <a:prstGeom prst="rect">
            <a:avLst/>
          </a:prstGeom>
          <a:noFill/>
          <a:ln>
            <a:noFill/>
          </a:ln>
        </p:spPr>
        <p:txBody>
          <a:bodyPr anchorCtr="0" anchor="t" bIns="68575" lIns="68575" spcFirstLastPara="1" rIns="68575" wrap="square" tIns="68575">
            <a:spAutoFit/>
          </a:bodyPr>
          <a:lstStyle/>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Directory Name, Extension Number &amp; Assigned Numbers</a:t>
            </a:r>
            <a:r>
              <a:rPr b="0" i="0" lang="en" sz="1200" u="none" cap="none" strike="noStrike">
                <a:solidFill>
                  <a:srgbClr val="000000"/>
                </a:solidFill>
                <a:latin typeface="Calibri"/>
                <a:ea typeface="Calibri"/>
                <a:cs typeface="Calibri"/>
                <a:sym typeface="Calibri"/>
              </a:rPr>
              <a:t> are managed in the Licenses tab by the Owner/Admins.</a:t>
            </a:r>
            <a:endParaRPr b="0" i="0" sz="1200" u="none" cap="none" strike="noStrike">
              <a:solidFill>
                <a:srgbClr val="000000"/>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To change </a:t>
            </a:r>
            <a:r>
              <a:rPr b="1" i="0" lang="en" sz="1200" u="none" cap="none" strike="noStrike">
                <a:solidFill>
                  <a:srgbClr val="000000"/>
                </a:solidFill>
                <a:latin typeface="Calibri"/>
                <a:ea typeface="Calibri"/>
                <a:cs typeface="Calibri"/>
                <a:sym typeface="Calibri"/>
              </a:rPr>
              <a:t>user status</a:t>
            </a:r>
            <a:r>
              <a:rPr b="0" i="0" lang="en" sz="1200" u="none" cap="none" strike="noStrike">
                <a:solidFill>
                  <a:srgbClr val="000000"/>
                </a:solidFill>
                <a:latin typeface="Calibri"/>
                <a:ea typeface="Calibri"/>
                <a:cs typeface="Calibri"/>
                <a:sym typeface="Calibri"/>
              </a:rPr>
              <a:t>, follow </a:t>
            </a:r>
            <a:r>
              <a:rPr b="1" i="0" lang="en" sz="1200" u="sng" cap="none" strike="noStrike">
                <a:solidFill>
                  <a:srgbClr val="00BDFB"/>
                </a:solidFill>
                <a:latin typeface="Calibri"/>
                <a:ea typeface="Calibri"/>
                <a:cs typeface="Calibri"/>
                <a:sym typeface="Calibri"/>
                <a:hlinkClick action="ppaction://hlinkshowjump?jump=nextslide">
                  <a:extLst>
                    <a:ext uri="{A12FA001-AC4F-418D-AE19-62706E023703}">
                      <ahyp:hlinkClr val="tx"/>
                    </a:ext>
                  </a:extLst>
                </a:hlinkClick>
              </a:rPr>
              <a:t>this instruction</a:t>
            </a:r>
            <a:r>
              <a:rPr b="1" i="0" lang="en" sz="1200" u="none" cap="none" strike="noStrike">
                <a:solidFill>
                  <a:srgbClr val="00BDFB"/>
                </a:solidFill>
                <a:latin typeface="Calibri"/>
                <a:ea typeface="Calibri"/>
                <a:cs typeface="Calibri"/>
                <a:sym typeface="Calibri"/>
              </a:rPr>
              <a:t>.</a:t>
            </a:r>
            <a:endParaRPr b="1" i="0" sz="1200" u="none" cap="none" strike="noStrike">
              <a:solidFill>
                <a:srgbClr val="00BDFB"/>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Current work status</a:t>
            </a:r>
            <a:r>
              <a:rPr b="0" i="0" lang="en" sz="1200" u="none" cap="none" strike="noStrike">
                <a:solidFill>
                  <a:srgbClr val="000000"/>
                </a:solidFill>
                <a:latin typeface="Calibri"/>
                <a:ea typeface="Calibri"/>
                <a:cs typeface="Calibri"/>
                <a:sym typeface="Calibri"/>
              </a:rPr>
              <a:t> is displayed based on </a:t>
            </a:r>
            <a:r>
              <a:rPr b="1" i="0" lang="en" sz="1200" u="sng" cap="none" strike="noStrike">
                <a:solidFill>
                  <a:srgbClr val="00BDFB"/>
                </a:solidFill>
                <a:latin typeface="Calibri"/>
                <a:ea typeface="Calibri"/>
                <a:cs typeface="Calibri"/>
                <a:sym typeface="Calibri"/>
                <a:hlinkClick action="ppaction://hlinksldjump" r:id="rId3">
                  <a:extLst>
                    <a:ext uri="{A12FA001-AC4F-418D-AE19-62706E023703}">
                      <ahyp:hlinkClr val="tx"/>
                    </a:ext>
                  </a:extLst>
                </a:hlinkClick>
              </a:rPr>
              <a:t>User’s Working Hours</a:t>
            </a:r>
            <a:r>
              <a:rPr b="1" i="0" lang="en" sz="1200" u="none" cap="none" strike="noStrike">
                <a:solidFill>
                  <a:srgbClr val="00BDFB"/>
                </a:solidFill>
                <a:latin typeface="Calibri"/>
                <a:ea typeface="Calibri"/>
                <a:cs typeface="Calibri"/>
                <a:sym typeface="Calibri"/>
              </a:rPr>
              <a:t>.</a:t>
            </a:r>
            <a:endParaRPr b="1" i="0" sz="1200" u="none" cap="none" strike="noStrike">
              <a:solidFill>
                <a:srgbClr val="00BDFB"/>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Current inbound call actions</a:t>
            </a:r>
            <a:r>
              <a:rPr b="0" i="0" lang="en" sz="1200" u="none" cap="none" strike="noStrike">
                <a:solidFill>
                  <a:srgbClr val="000000"/>
                </a:solidFill>
                <a:latin typeface="Calibri"/>
                <a:ea typeface="Calibri"/>
                <a:cs typeface="Calibri"/>
                <a:sym typeface="Calibri"/>
              </a:rPr>
              <a:t> is displayed based on </a:t>
            </a:r>
            <a:r>
              <a:rPr b="1" i="0" lang="en" sz="1200" u="sng" cap="none" strike="noStrike">
                <a:solidFill>
                  <a:srgbClr val="00BDFB"/>
                </a:solidFill>
                <a:latin typeface="Calibri"/>
                <a:ea typeface="Calibri"/>
                <a:cs typeface="Calibri"/>
                <a:sym typeface="Calibri"/>
              </a:rPr>
              <a:t>User’s Inbound Call</a:t>
            </a:r>
            <a:r>
              <a:rPr b="1" i="0" lang="en" sz="1200" u="none" cap="none" strike="noStrike">
                <a:solidFill>
                  <a:srgbClr val="00BDFB"/>
                </a:solidFill>
                <a:latin typeface="Calibri"/>
                <a:ea typeface="Calibri"/>
                <a:cs typeface="Calibri"/>
                <a:sym typeface="Calibri"/>
              </a:rPr>
              <a:t>.</a:t>
            </a:r>
            <a:endParaRPr b="1" i="0" sz="1200" u="none" cap="none" strike="noStrike">
              <a:solidFill>
                <a:srgbClr val="00BDFB"/>
              </a:solidFill>
              <a:latin typeface="Calibri"/>
              <a:ea typeface="Calibri"/>
              <a:cs typeface="Calibri"/>
              <a:sym typeface="Calibri"/>
            </a:endParaRPr>
          </a:p>
        </p:txBody>
      </p:sp>
      <p:pic>
        <p:nvPicPr>
          <p:cNvPr id="1890" name="Google Shape;1890;p45"/>
          <p:cNvPicPr preferRelativeResize="0"/>
          <p:nvPr/>
        </p:nvPicPr>
        <p:blipFill>
          <a:blip r:embed="rId4">
            <a:alphaModFix/>
          </a:blip>
          <a:stretch>
            <a:fillRect/>
          </a:stretch>
        </p:blipFill>
        <p:spPr>
          <a:xfrm>
            <a:off x="2847325" y="1456900"/>
            <a:ext cx="6038851" cy="3261223"/>
          </a:xfrm>
          <a:prstGeom prst="rect">
            <a:avLst/>
          </a:prstGeom>
          <a:noFill/>
          <a:ln cap="flat" cmpd="sng" w="9525">
            <a:solidFill>
              <a:srgbClr val="1D3444"/>
            </a:solidFill>
            <a:prstDash val="solid"/>
            <a:round/>
            <a:headEnd len="sm" w="sm" type="none"/>
            <a:tailEnd len="sm" w="sm" type="none"/>
          </a:ln>
        </p:spPr>
      </p:pic>
      <p:sp>
        <p:nvSpPr>
          <p:cNvPr id="1891" name="Google Shape;1891;p45"/>
          <p:cNvSpPr/>
          <p:nvPr/>
        </p:nvSpPr>
        <p:spPr>
          <a:xfrm>
            <a:off x="3110443" y="1643708"/>
            <a:ext cx="1107600" cy="268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892" name="Google Shape;1892;p45"/>
          <p:cNvSpPr/>
          <p:nvPr/>
        </p:nvSpPr>
        <p:spPr>
          <a:xfrm>
            <a:off x="2881673" y="2436396"/>
            <a:ext cx="159000" cy="15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893" name="Google Shape;1893;p45"/>
          <p:cNvSpPr/>
          <p:nvPr/>
        </p:nvSpPr>
        <p:spPr>
          <a:xfrm>
            <a:off x="5204256" y="1958917"/>
            <a:ext cx="2738100" cy="1640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894" name="Google Shape;1894;p45"/>
          <p:cNvSpPr/>
          <p:nvPr/>
        </p:nvSpPr>
        <p:spPr>
          <a:xfrm>
            <a:off x="3078913" y="2143068"/>
            <a:ext cx="1169100" cy="15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99" name="Shape 1899"/>
        <p:cNvGrpSpPr/>
        <p:nvPr/>
      </p:nvGrpSpPr>
      <p:grpSpPr>
        <a:xfrm>
          <a:off x="0" y="0"/>
          <a:ext cx="0" cy="0"/>
          <a:chOff x="0" y="0"/>
          <a:chExt cx="0" cy="0"/>
        </a:xfrm>
      </p:grpSpPr>
      <p:sp>
        <p:nvSpPr>
          <p:cNvPr id="1900" name="Google Shape;1900;p46"/>
          <p:cNvSpPr txBox="1"/>
          <p:nvPr/>
        </p:nvSpPr>
        <p:spPr>
          <a:xfrm>
            <a:off x="441113" y="261131"/>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(Overview)</a:t>
            </a:r>
            <a:endParaRPr b="0" i="0" sz="3300" u="none" cap="none" strike="noStrike">
              <a:solidFill>
                <a:srgbClr val="000000"/>
              </a:solidFill>
              <a:latin typeface="Arial"/>
              <a:ea typeface="Arial"/>
              <a:cs typeface="Arial"/>
              <a:sym typeface="Arial"/>
            </a:endParaRPr>
          </a:p>
        </p:txBody>
      </p:sp>
      <p:sp>
        <p:nvSpPr>
          <p:cNvPr id="1901" name="Google Shape;1901;p46"/>
          <p:cNvSpPr txBox="1"/>
          <p:nvPr/>
        </p:nvSpPr>
        <p:spPr>
          <a:xfrm>
            <a:off x="3898791" y="1536788"/>
            <a:ext cx="4077300" cy="825900"/>
          </a:xfrm>
          <a:prstGeom prst="rect">
            <a:avLst/>
          </a:prstGeom>
          <a:noFill/>
          <a:ln>
            <a:noFill/>
          </a:ln>
        </p:spPr>
        <p:txBody>
          <a:bodyPr anchorCtr="0" anchor="t" bIns="91425" lIns="91425" spcFirstLastPara="1" rIns="91425" wrap="square" tIns="91425">
            <a:noAutofit/>
          </a:bodyPr>
          <a:lstStyle/>
          <a:p>
            <a:pPr indent="-241300" lvl="0" marL="342900" marR="0" rtl="0" algn="just">
              <a:lnSpc>
                <a:spcPct val="115000"/>
              </a:lnSpc>
              <a:spcBef>
                <a:spcPts val="0"/>
              </a:spcBef>
              <a:spcAft>
                <a:spcPts val="0"/>
              </a:spcAft>
              <a:buClr>
                <a:schemeClr val="dk1"/>
              </a:buClr>
              <a:buSzPts val="1200"/>
              <a:buFont typeface="Calibri"/>
              <a:buChar char="●"/>
            </a:pPr>
            <a:r>
              <a:rPr b="1" i="0" lang="en" sz="1200" u="none" cap="none" strike="noStrike">
                <a:solidFill>
                  <a:schemeClr val="dk1"/>
                </a:solidFill>
                <a:latin typeface="Calibri"/>
                <a:ea typeface="Calibri"/>
                <a:cs typeface="Calibri"/>
                <a:sym typeface="Calibri"/>
              </a:rPr>
              <a:t>Users can manually change their status </a:t>
            </a:r>
            <a:r>
              <a:rPr b="0" i="0" lang="en" sz="1200" u="none" cap="none" strike="noStrike">
                <a:solidFill>
                  <a:schemeClr val="dk1"/>
                </a:solidFill>
                <a:latin typeface="Calibri"/>
                <a:ea typeface="Calibri"/>
                <a:cs typeface="Calibri"/>
                <a:sym typeface="Calibri"/>
              </a:rPr>
              <a:t>by going to </a:t>
            </a:r>
            <a:r>
              <a:rPr b="1" i="0" lang="en" sz="1200" u="none" cap="none" strike="noStrike">
                <a:solidFill>
                  <a:schemeClr val="dk1"/>
                </a:solidFill>
                <a:latin typeface="Calibri"/>
                <a:ea typeface="Calibri"/>
                <a:cs typeface="Calibri"/>
                <a:sym typeface="Calibri"/>
              </a:rPr>
              <a:t>Homepage</a:t>
            </a:r>
            <a:r>
              <a:rPr b="0" i="0" lang="en" sz="1200" u="none" cap="none" strike="noStrike">
                <a:solidFill>
                  <a:schemeClr val="dk1"/>
                </a:solidFill>
                <a:latin typeface="Calibri"/>
                <a:ea typeface="Calibri"/>
                <a:cs typeface="Calibri"/>
                <a:sym typeface="Calibri"/>
              </a:rPr>
              <a:t> &gt; Click on a User’s current status &gt; change to </a:t>
            </a:r>
            <a:r>
              <a:rPr b="1" i="0" lang="en" sz="1200" u="none" cap="none" strike="noStrike">
                <a:solidFill>
                  <a:srgbClr val="38761D"/>
                </a:solidFill>
                <a:latin typeface="Calibri"/>
                <a:ea typeface="Calibri"/>
                <a:cs typeface="Calibri"/>
                <a:sym typeface="Calibri"/>
              </a:rPr>
              <a:t>Available </a:t>
            </a:r>
            <a:r>
              <a:rPr b="1" i="0" lang="en" sz="1200" u="none" cap="none" strike="noStrike">
                <a:solidFill>
                  <a:schemeClr val="dk1"/>
                </a:solidFill>
                <a:latin typeface="Calibri"/>
                <a:ea typeface="Calibri"/>
                <a:cs typeface="Calibri"/>
                <a:sym typeface="Calibri"/>
              </a:rPr>
              <a:t>/ </a:t>
            </a:r>
            <a:r>
              <a:rPr b="1" i="0" lang="en" sz="1200" u="none" cap="none" strike="noStrike">
                <a:solidFill>
                  <a:srgbClr val="D50000"/>
                </a:solidFill>
                <a:latin typeface="Calibri"/>
                <a:ea typeface="Calibri"/>
                <a:cs typeface="Calibri"/>
                <a:sym typeface="Calibri"/>
              </a:rPr>
              <a:t>Busy </a:t>
            </a:r>
            <a:r>
              <a:rPr b="1" i="0" lang="en" sz="1200" u="none" cap="none" strike="noStrike">
                <a:solidFill>
                  <a:schemeClr val="dk1"/>
                </a:solidFill>
                <a:latin typeface="Calibri"/>
                <a:ea typeface="Calibri"/>
                <a:cs typeface="Calibri"/>
                <a:sym typeface="Calibri"/>
              </a:rPr>
              <a:t>/ </a:t>
            </a:r>
            <a:r>
              <a:rPr b="1" i="0" lang="en" sz="1200" u="none" cap="none" strike="noStrike">
                <a:solidFill>
                  <a:srgbClr val="D50000"/>
                </a:solidFill>
                <a:latin typeface="Calibri"/>
                <a:ea typeface="Calibri"/>
                <a:cs typeface="Calibri"/>
                <a:sym typeface="Calibri"/>
              </a:rPr>
              <a:t>Away </a:t>
            </a:r>
            <a:r>
              <a:rPr b="1" i="0" lang="en" sz="1200" u="none" cap="none" strike="noStrike">
                <a:solidFill>
                  <a:schemeClr val="dk1"/>
                </a:solidFill>
                <a:latin typeface="Calibri"/>
                <a:ea typeface="Calibri"/>
                <a:cs typeface="Calibri"/>
                <a:sym typeface="Calibri"/>
              </a:rPr>
              <a:t>/ </a:t>
            </a:r>
            <a:r>
              <a:rPr b="1" i="0" lang="en" sz="1200" u="none" cap="none" strike="noStrike">
                <a:solidFill>
                  <a:srgbClr val="888888"/>
                </a:solidFill>
                <a:latin typeface="Calibri"/>
                <a:ea typeface="Calibri"/>
                <a:cs typeface="Calibri"/>
                <a:sym typeface="Calibri"/>
              </a:rPr>
              <a:t>Offline</a:t>
            </a:r>
            <a:r>
              <a:rPr b="0" i="0" lang="en" sz="1200" u="none" cap="none" strike="noStrike">
                <a:solidFill>
                  <a:srgbClr val="888888"/>
                </a:solidFill>
                <a:latin typeface="Calibri"/>
                <a:ea typeface="Calibri"/>
                <a:cs typeface="Calibri"/>
                <a:sym typeface="Calibri"/>
              </a:rPr>
              <a:t>.</a:t>
            </a:r>
            <a:endParaRPr b="0" i="0" sz="1200" u="none" cap="none" strike="noStrike">
              <a:solidFill>
                <a:srgbClr val="888888"/>
              </a:solidFill>
              <a:latin typeface="Calibri"/>
              <a:ea typeface="Calibri"/>
              <a:cs typeface="Calibri"/>
              <a:sym typeface="Calibri"/>
            </a:endParaRPr>
          </a:p>
          <a:p>
            <a:pPr indent="-241300" lvl="1" marL="6858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If the users log out their account or do not access the portal, their status will be automatically changed to </a:t>
            </a:r>
            <a:r>
              <a:rPr b="1" i="0" lang="en" sz="1200" u="none" cap="none" strike="noStrike">
                <a:solidFill>
                  <a:srgbClr val="888888"/>
                </a:solidFill>
                <a:latin typeface="Calibri"/>
                <a:ea typeface="Calibri"/>
                <a:cs typeface="Calibri"/>
                <a:sym typeface="Calibri"/>
              </a:rPr>
              <a:t>Offline</a:t>
            </a:r>
            <a:r>
              <a:rPr b="0" i="0" lang="en" sz="1200" u="none" cap="none" strike="noStrike">
                <a:solidFill>
                  <a:schemeClr val="dk1"/>
                </a:solidFill>
                <a:latin typeface="Calibri"/>
                <a:ea typeface="Calibri"/>
                <a:cs typeface="Calibri"/>
                <a:sym typeface="Calibri"/>
              </a:rPr>
              <a:t>. Once they login again, the system will restore their last status.</a:t>
            </a:r>
            <a:endParaRPr b="0" i="0" sz="1200" u="none" cap="none" strike="noStrike">
              <a:solidFill>
                <a:schemeClr val="dk1"/>
              </a:solidFill>
              <a:latin typeface="Calibri"/>
              <a:ea typeface="Calibri"/>
              <a:cs typeface="Calibri"/>
              <a:sym typeface="Calibri"/>
            </a:endParaRPr>
          </a:p>
          <a:p>
            <a:pPr indent="-241300" lvl="1" marL="6858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Apart from </a:t>
            </a:r>
            <a:r>
              <a:rPr b="1" i="0" lang="en" sz="1200" u="none" cap="none" strike="noStrike">
                <a:solidFill>
                  <a:srgbClr val="888888"/>
                </a:solidFill>
                <a:latin typeface="Calibri"/>
                <a:ea typeface="Calibri"/>
                <a:cs typeface="Calibri"/>
                <a:sym typeface="Calibri"/>
              </a:rPr>
              <a:t>Offline</a:t>
            </a:r>
            <a:r>
              <a:rPr b="0" i="0" lang="en" sz="1200" u="none" cap="none" strike="noStrike">
                <a:solidFill>
                  <a:schemeClr val="dk1"/>
                </a:solidFill>
                <a:latin typeface="Calibri"/>
                <a:ea typeface="Calibri"/>
                <a:cs typeface="Calibri"/>
                <a:sym typeface="Calibri"/>
              </a:rPr>
              <a:t>, other statuses will not be changed unless the users take an action.</a:t>
            </a:r>
            <a:endParaRPr b="0" i="0" sz="12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342900" marR="0" rtl="0" algn="just">
              <a:lnSpc>
                <a:spcPct val="115000"/>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nvGrpSpPr>
          <p:cNvPr id="1902" name="Google Shape;1902;p46"/>
          <p:cNvGrpSpPr/>
          <p:nvPr/>
        </p:nvGrpSpPr>
        <p:grpSpPr>
          <a:xfrm>
            <a:off x="602138" y="1304362"/>
            <a:ext cx="3173756" cy="2489156"/>
            <a:chOff x="802850" y="1739150"/>
            <a:chExt cx="4231675" cy="3318875"/>
          </a:xfrm>
        </p:grpSpPr>
        <p:pic>
          <p:nvPicPr>
            <p:cNvPr id="1903" name="Google Shape;1903;p46"/>
            <p:cNvPicPr preferRelativeResize="0"/>
            <p:nvPr/>
          </p:nvPicPr>
          <p:blipFill rotWithShape="1">
            <a:blip r:embed="rId3">
              <a:alphaModFix/>
            </a:blip>
            <a:srcRect b="1797" l="0" r="0" t="0"/>
            <a:stretch/>
          </p:blipFill>
          <p:spPr>
            <a:xfrm>
              <a:off x="802850" y="1739150"/>
              <a:ext cx="4231675" cy="3318875"/>
            </a:xfrm>
            <a:prstGeom prst="rect">
              <a:avLst/>
            </a:prstGeom>
            <a:noFill/>
            <a:ln cap="flat" cmpd="sng" w="9525">
              <a:solidFill>
                <a:srgbClr val="999999"/>
              </a:solidFill>
              <a:prstDash val="solid"/>
              <a:round/>
              <a:headEnd len="sm" w="sm" type="none"/>
              <a:tailEnd len="sm" w="sm" type="none"/>
            </a:ln>
          </p:spPr>
        </p:pic>
        <p:sp>
          <p:nvSpPr>
            <p:cNvPr id="1904" name="Google Shape;1904;p46"/>
            <p:cNvSpPr/>
            <p:nvPr/>
          </p:nvSpPr>
          <p:spPr>
            <a:xfrm>
              <a:off x="860200" y="2500325"/>
              <a:ext cx="596400" cy="585000"/>
            </a:xfrm>
            <a:prstGeom prst="rect">
              <a:avLst/>
            </a:prstGeom>
            <a:noFill/>
            <a:ln cap="flat" cmpd="sng" w="1905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46"/>
            <p:cNvSpPr/>
            <p:nvPr/>
          </p:nvSpPr>
          <p:spPr>
            <a:xfrm>
              <a:off x="2431525" y="1858050"/>
              <a:ext cx="1881000" cy="401400"/>
            </a:xfrm>
            <a:prstGeom prst="rect">
              <a:avLst/>
            </a:prstGeom>
            <a:noFill/>
            <a:ln cap="flat" cmpd="sng" w="1905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6"/>
          <p:cNvSpPr txBox="1"/>
          <p:nvPr>
            <p:ph type="title"/>
          </p:nvPr>
        </p:nvSpPr>
        <p:spPr>
          <a:xfrm>
            <a:off x="1690825" y="1752225"/>
            <a:ext cx="5792700" cy="9150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b="1" lang="en">
                <a:latin typeface="Calibri"/>
                <a:ea typeface="Calibri"/>
                <a:cs typeface="Calibri"/>
                <a:sym typeface="Calibri"/>
              </a:rPr>
              <a:t>Comparison of Integration Types</a:t>
            </a:r>
            <a:endParaRPr b="1">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pic>
        <p:nvPicPr>
          <p:cNvPr id="1911" name="Google Shape;1911;p47"/>
          <p:cNvPicPr preferRelativeResize="0"/>
          <p:nvPr/>
        </p:nvPicPr>
        <p:blipFill>
          <a:blip r:embed="rId4">
            <a:alphaModFix/>
          </a:blip>
          <a:stretch>
            <a:fillRect/>
          </a:stretch>
        </p:blipFill>
        <p:spPr>
          <a:xfrm>
            <a:off x="235900" y="1417596"/>
            <a:ext cx="5200476" cy="2808449"/>
          </a:xfrm>
          <a:prstGeom prst="rect">
            <a:avLst/>
          </a:prstGeom>
          <a:noFill/>
          <a:ln cap="flat" cmpd="sng" w="9525">
            <a:solidFill>
              <a:schemeClr val="dk2"/>
            </a:solidFill>
            <a:prstDash val="solid"/>
            <a:round/>
            <a:headEnd len="sm" w="sm" type="none"/>
            <a:tailEnd len="sm" w="sm" type="none"/>
          </a:ln>
        </p:spPr>
      </p:pic>
      <p:sp>
        <p:nvSpPr>
          <p:cNvPr id="1912" name="Google Shape;1912;p47"/>
          <p:cNvSpPr txBox="1"/>
          <p:nvPr/>
        </p:nvSpPr>
        <p:spPr>
          <a:xfrm>
            <a:off x="441113" y="261131"/>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(Call Forwarding)</a:t>
            </a:r>
            <a:endParaRPr b="0" i="0" sz="3300" u="none" cap="none" strike="noStrike">
              <a:solidFill>
                <a:srgbClr val="000000"/>
              </a:solidFill>
              <a:latin typeface="Arial"/>
              <a:ea typeface="Arial"/>
              <a:cs typeface="Arial"/>
              <a:sym typeface="Arial"/>
            </a:endParaRPr>
          </a:p>
        </p:txBody>
      </p:sp>
      <p:sp>
        <p:nvSpPr>
          <p:cNvPr id="1913" name="Google Shape;1913;p47"/>
          <p:cNvSpPr txBox="1"/>
          <p:nvPr/>
        </p:nvSpPr>
        <p:spPr>
          <a:xfrm>
            <a:off x="5552231" y="1261234"/>
            <a:ext cx="3485400" cy="3310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Go to </a:t>
            </a:r>
            <a:r>
              <a:rPr b="1" i="0" lang="en" sz="1200" u="none" cap="none" strike="noStrike">
                <a:solidFill>
                  <a:srgbClr val="000000"/>
                </a:solidFill>
                <a:latin typeface="Calibri"/>
                <a:ea typeface="Calibri"/>
                <a:cs typeface="Calibri"/>
                <a:sym typeface="Calibri"/>
              </a:rPr>
              <a:t>Call Forwarding</a:t>
            </a:r>
            <a:r>
              <a:rPr b="0" i="0" lang="en" sz="1200" u="none" cap="none" strike="noStrike">
                <a:solidFill>
                  <a:srgbClr val="000000"/>
                </a:solidFill>
                <a:latin typeface="Calibri"/>
                <a:ea typeface="Calibri"/>
                <a:cs typeface="Calibri"/>
                <a:sym typeface="Calibri"/>
              </a:rPr>
              <a:t> to manage User’s Forward List.</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500"/>
              <a:buFont typeface="Calibri"/>
              <a:buNone/>
            </a:pPr>
            <a:r>
              <a:t/>
            </a:r>
            <a:endParaRPr b="0" i="0" sz="5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rPr b="1" i="0" lang="en" sz="1200" u="none" cap="none" strike="noStrike">
                <a:solidFill>
                  <a:srgbClr val="000000"/>
                </a:solidFill>
                <a:latin typeface="Calibri"/>
                <a:ea typeface="Calibri"/>
                <a:cs typeface="Calibri"/>
                <a:sym typeface="Calibri"/>
              </a:rPr>
              <a:t>Ring Mode</a:t>
            </a:r>
            <a:r>
              <a:rPr b="0" i="0" lang="en" sz="1200" u="none" cap="none" strike="noStrike">
                <a:solidFill>
                  <a:srgbClr val="000000"/>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Ring All</a:t>
            </a:r>
            <a:r>
              <a:rPr b="0" i="0" lang="en" sz="1200" u="none" cap="none" strike="noStrike">
                <a:solidFill>
                  <a:srgbClr val="000000"/>
                </a:solidFill>
                <a:latin typeface="Calibri"/>
                <a:ea typeface="Calibri"/>
                <a:cs typeface="Calibri"/>
                <a:sym typeface="Calibri"/>
              </a:rPr>
              <a:t>: All available numbers/extensions in the Forward List are rung simultaneously.</a:t>
            </a:r>
            <a:endParaRPr b="0" i="0" sz="1200" u="none" cap="none" strike="noStrike">
              <a:solidFill>
                <a:srgbClr val="000000"/>
              </a:solidFill>
              <a:latin typeface="Calibri"/>
              <a:ea typeface="Calibri"/>
              <a:cs typeface="Calibri"/>
              <a:sym typeface="Calibri"/>
            </a:endParaRPr>
          </a:p>
          <a:p>
            <a:pPr indent="-241300" lvl="1" marL="6858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Total Ring Time: from 5 to 60 seconds</a:t>
            </a:r>
            <a:endParaRPr b="0" i="0" sz="1200" u="none" cap="none" strike="noStrike">
              <a:solidFill>
                <a:srgbClr val="000000"/>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Sequential</a:t>
            </a:r>
            <a:r>
              <a:rPr b="0" i="0" lang="en" sz="1200" u="none" cap="none" strike="noStrike">
                <a:solidFill>
                  <a:srgbClr val="000000"/>
                </a:solidFill>
                <a:latin typeface="Calibri"/>
                <a:ea typeface="Calibri"/>
                <a:cs typeface="Calibri"/>
                <a:sym typeface="Calibri"/>
              </a:rPr>
              <a:t>: Each number/extension is rung in order, one after the other, starting from the first extension in the list each time.</a:t>
            </a:r>
            <a:endParaRPr b="0" i="0" sz="1200" u="none" cap="none" strike="noStrike">
              <a:solidFill>
                <a:srgbClr val="000000"/>
              </a:solidFill>
              <a:latin typeface="Calibri"/>
              <a:ea typeface="Calibri"/>
              <a:cs typeface="Calibri"/>
              <a:sym typeface="Calibri"/>
            </a:endParaRPr>
          </a:p>
          <a:p>
            <a:pPr indent="-241300" lvl="1" marL="6858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Ring time per forwarding number: from 15 to 90 seconds.</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800"/>
              <a:buFont typeface="Arial"/>
              <a:buNone/>
            </a:pPr>
            <a:r>
              <a:t/>
            </a:r>
            <a:endParaRPr b="1" i="0" sz="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800"/>
              <a:buFont typeface="Arial"/>
              <a:buNone/>
            </a:pPr>
            <a:r>
              <a:rPr b="1" i="0" lang="en" sz="800" u="none" cap="none" strike="noStrike">
                <a:solidFill>
                  <a:srgbClr val="000000"/>
                </a:solidFill>
                <a:latin typeface="Calibri"/>
                <a:ea typeface="Calibri"/>
                <a:cs typeface="Calibri"/>
                <a:sym typeface="Calibri"/>
              </a:rPr>
              <a:t>Please Note:</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The total limit for forwarding numbers is five numbers or extensions. The forwarding list can only contain one call group. </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System will auto count when users enter the numbers/groups/extensions.</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When the limit is reached, you cannot add more users to the list.</a:t>
            </a:r>
            <a:endParaRPr b="0" i="0" sz="800" u="none" cap="none" strike="noStrike">
              <a:solidFill>
                <a:srgbClr val="000000"/>
              </a:solidFill>
              <a:highlight>
                <a:srgbClr val="FBFBFB"/>
              </a:highlight>
              <a:latin typeface="Calibri"/>
              <a:ea typeface="Calibri"/>
              <a:cs typeface="Calibri"/>
              <a:sym typeface="Calibri"/>
            </a:endParaRPr>
          </a:p>
          <a:p>
            <a:pPr indent="0" lvl="0" marL="0" marR="0" rtl="0" algn="l">
              <a:lnSpc>
                <a:spcPct val="100000"/>
              </a:lnSpc>
              <a:spcBef>
                <a:spcPts val="20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1914" name="Google Shape;1914;p47"/>
          <p:cNvSpPr/>
          <p:nvPr/>
        </p:nvSpPr>
        <p:spPr>
          <a:xfrm>
            <a:off x="274650" y="2261450"/>
            <a:ext cx="128700" cy="128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15" name="Google Shape;1915;p47"/>
          <p:cNvSpPr/>
          <p:nvPr/>
        </p:nvSpPr>
        <p:spPr>
          <a:xfrm>
            <a:off x="441125" y="2145450"/>
            <a:ext cx="1000800" cy="1287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16" name="Google Shape;1916;p47"/>
          <p:cNvSpPr/>
          <p:nvPr/>
        </p:nvSpPr>
        <p:spPr>
          <a:xfrm>
            <a:off x="2301250" y="3086900"/>
            <a:ext cx="2275200" cy="576600"/>
          </a:xfrm>
          <a:prstGeom prst="rect">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pic>
        <p:nvPicPr>
          <p:cNvPr id="1922" name="Google Shape;1922;p48"/>
          <p:cNvPicPr preferRelativeResize="0"/>
          <p:nvPr/>
        </p:nvPicPr>
        <p:blipFill>
          <a:blip r:embed="rId3">
            <a:alphaModFix/>
          </a:blip>
          <a:stretch>
            <a:fillRect/>
          </a:stretch>
        </p:blipFill>
        <p:spPr>
          <a:xfrm>
            <a:off x="3602225" y="998525"/>
            <a:ext cx="5341251" cy="2884476"/>
          </a:xfrm>
          <a:prstGeom prst="rect">
            <a:avLst/>
          </a:prstGeom>
          <a:noFill/>
          <a:ln cap="flat" cmpd="sng" w="9525">
            <a:solidFill>
              <a:schemeClr val="dk2"/>
            </a:solidFill>
            <a:prstDash val="solid"/>
            <a:round/>
            <a:headEnd len="sm" w="sm" type="none"/>
            <a:tailEnd len="sm" w="sm" type="none"/>
          </a:ln>
        </p:spPr>
      </p:pic>
      <p:sp>
        <p:nvSpPr>
          <p:cNvPr id="1923" name="Google Shape;1923;p48"/>
          <p:cNvSpPr txBox="1"/>
          <p:nvPr/>
        </p:nvSpPr>
        <p:spPr>
          <a:xfrm>
            <a:off x="178744" y="118523"/>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a:t>
            </a:r>
            <a:r>
              <a:rPr b="0" i="0" lang="en" sz="2100" u="none" cap="none" strike="noStrike">
                <a:solidFill>
                  <a:schemeClr val="dk1"/>
                </a:solidFill>
                <a:latin typeface="Arial"/>
                <a:ea typeface="Arial"/>
                <a:cs typeface="Arial"/>
                <a:sym typeface="Arial"/>
              </a:rPr>
              <a:t> (Call Recordings)</a:t>
            </a:r>
            <a:endParaRPr b="0" i="0" sz="3300" u="none" cap="none" strike="noStrike">
              <a:solidFill>
                <a:schemeClr val="dk1"/>
              </a:solidFill>
              <a:latin typeface="Arial"/>
              <a:ea typeface="Arial"/>
              <a:cs typeface="Arial"/>
              <a:sym typeface="Arial"/>
            </a:endParaRPr>
          </a:p>
        </p:txBody>
      </p:sp>
      <p:sp>
        <p:nvSpPr>
          <p:cNvPr id="1924" name="Google Shape;1924;p48"/>
          <p:cNvSpPr txBox="1"/>
          <p:nvPr/>
        </p:nvSpPr>
        <p:spPr>
          <a:xfrm>
            <a:off x="189367" y="972544"/>
            <a:ext cx="3279600" cy="39342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Call Recordings </a:t>
            </a:r>
            <a:r>
              <a:rPr b="0" i="0" lang="en" sz="1200" u="none" cap="none" strike="noStrike">
                <a:solidFill>
                  <a:srgbClr val="000000"/>
                </a:solidFill>
                <a:latin typeface="Calibri"/>
                <a:ea typeface="Calibri"/>
                <a:cs typeface="Calibri"/>
                <a:sym typeface="Calibri"/>
              </a:rPr>
              <a:t>page is where users who have Call Recording License can configure Call Recording settings.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Toggle on/off to choose either record incoming/outgoing calls or both.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For outgoing calls, owner/admins can choose one of the following actions:</a:t>
            </a:r>
            <a:endParaRPr b="1" i="0" sz="1200" u="none" cap="none" strike="noStrike">
              <a:solidFill>
                <a:srgbClr val="1ED0A6"/>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AutoNum type="arabicPeriod"/>
            </a:pPr>
            <a:r>
              <a:rPr b="1" i="0" lang="en" sz="1200" u="none" cap="none" strike="noStrike">
                <a:solidFill>
                  <a:srgbClr val="000000"/>
                </a:solidFill>
                <a:latin typeface="Calibri"/>
                <a:ea typeface="Calibri"/>
                <a:cs typeface="Calibri"/>
                <a:sym typeface="Calibri"/>
              </a:rPr>
              <a:t>Record all</a:t>
            </a:r>
            <a:r>
              <a:rPr b="0" i="0" lang="en" sz="1200" u="none" cap="none" strike="noStrike">
                <a:solidFill>
                  <a:srgbClr val="000000"/>
                </a:solidFill>
                <a:latin typeface="Calibri"/>
                <a:ea typeface="Calibri"/>
                <a:cs typeface="Calibri"/>
                <a:sym typeface="Calibri"/>
              </a:rPr>
              <a:t>: Automatically records all outgoing calls.</a:t>
            </a:r>
            <a:endParaRPr b="0" i="0" sz="1200" u="none" cap="none" strike="noStrike">
              <a:solidFill>
                <a:srgbClr val="000000"/>
              </a:solidFill>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AutoNum type="arabicPeriod"/>
            </a:pPr>
            <a:r>
              <a:rPr b="1" i="0" lang="en" sz="1200" u="none" cap="none" strike="noStrike">
                <a:solidFill>
                  <a:srgbClr val="000000"/>
                </a:solidFill>
                <a:latin typeface="Calibri"/>
                <a:ea typeface="Calibri"/>
                <a:cs typeface="Calibri"/>
                <a:sym typeface="Calibri"/>
              </a:rPr>
              <a:t>Ask to record</a:t>
            </a:r>
            <a:r>
              <a:rPr b="0" i="0" lang="en" sz="1200" u="none" cap="none" strike="noStrike">
                <a:solidFill>
                  <a:srgbClr val="000000"/>
                </a:solidFill>
                <a:latin typeface="Calibri"/>
                <a:ea typeface="Calibri"/>
                <a:cs typeface="Calibri"/>
                <a:sym typeface="Calibri"/>
              </a:rPr>
              <a:t>: Before initiating the call, user is asked which call they wish to record.</a:t>
            </a:r>
            <a:endParaRPr b="0" i="0" sz="1200" u="none" cap="none" strike="noStrike">
              <a:solidFill>
                <a:srgbClr val="000000"/>
              </a:solidFill>
              <a:latin typeface="Calibri"/>
              <a:ea typeface="Calibri"/>
              <a:cs typeface="Calibri"/>
              <a:sym typeface="Calibri"/>
            </a:endParaRPr>
          </a:p>
          <a:p>
            <a:pPr indent="-241300" lvl="1" marL="6858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Message:</a:t>
            </a:r>
            <a:r>
              <a:rPr b="0" i="1" lang="en" sz="1200" u="none" cap="none" strike="noStrike">
                <a:solidFill>
                  <a:srgbClr val="000000"/>
                </a:solidFill>
                <a:latin typeface="Calibri"/>
                <a:ea typeface="Calibri"/>
                <a:cs typeface="Calibri"/>
                <a:sym typeface="Calibri"/>
              </a:rPr>
              <a:t> “Please press 0 to disable call recording, press 1 to apply call recording.”</a:t>
            </a:r>
            <a:endParaRPr b="0" i="1" sz="12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rPr b="0" i="1" lang="en" sz="1200" u="none" cap="none" strike="noStrike">
                <a:solidFill>
                  <a:srgbClr val="000000"/>
                </a:solidFill>
                <a:latin typeface="Calibri"/>
                <a:ea typeface="Calibri"/>
                <a:cs typeface="Calibri"/>
                <a:sym typeface="Calibri"/>
              </a:rPr>
              <a:t>(Only appears if users have Call Recording License and the Admins allow to self-configure).</a:t>
            </a:r>
            <a:endParaRPr b="0" i="1" sz="1200" u="none" cap="none" strike="noStrike">
              <a:solidFill>
                <a:srgbClr val="000000"/>
              </a:solidFill>
              <a:latin typeface="Calibri"/>
              <a:ea typeface="Calibri"/>
              <a:cs typeface="Calibri"/>
              <a:sym typeface="Calibri"/>
            </a:endParaRPr>
          </a:p>
        </p:txBody>
      </p:sp>
      <p:sp>
        <p:nvSpPr>
          <p:cNvPr id="1925" name="Google Shape;1925;p48"/>
          <p:cNvSpPr txBox="1"/>
          <p:nvPr/>
        </p:nvSpPr>
        <p:spPr>
          <a:xfrm>
            <a:off x="6779700" y="3937500"/>
            <a:ext cx="2250000" cy="1137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highlight>
                  <a:srgbClr val="FBFBFB"/>
                </a:highlight>
                <a:latin typeface="Calibri"/>
                <a:ea typeface="Calibri"/>
                <a:cs typeface="Calibri"/>
                <a:sym typeface="Calibri"/>
              </a:rPr>
              <a:t>Please Note:</a:t>
            </a:r>
            <a:endParaRPr b="1" i="0"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Limitation for the number of characters for TTS message are 2000 characters</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Error will only appear on the UI when users enter more characters than the limit. </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Apply button will be disabled when the character limit is exceeded.</a:t>
            </a:r>
            <a:endParaRPr b="0" i="1" sz="800" u="none" cap="none" strike="noStrike">
              <a:solidFill>
                <a:schemeClr val="dk1"/>
              </a:solidFill>
              <a:highlight>
                <a:srgbClr val="FBFBFB"/>
              </a:highlight>
              <a:latin typeface="Calibri"/>
              <a:ea typeface="Calibri"/>
              <a:cs typeface="Calibri"/>
              <a:sym typeface="Calibri"/>
            </a:endParaRPr>
          </a:p>
        </p:txBody>
      </p:sp>
      <p:sp>
        <p:nvSpPr>
          <p:cNvPr id="1926" name="Google Shape;1926;p48"/>
          <p:cNvSpPr/>
          <p:nvPr/>
        </p:nvSpPr>
        <p:spPr>
          <a:xfrm>
            <a:off x="3805144" y="1882216"/>
            <a:ext cx="1035300" cy="13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7" name="Google Shape;1927;p48"/>
          <p:cNvSpPr/>
          <p:nvPr/>
        </p:nvSpPr>
        <p:spPr>
          <a:xfrm>
            <a:off x="3641920" y="1869150"/>
            <a:ext cx="121500" cy="13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8" name="Google Shape;1928;p48"/>
          <p:cNvSpPr/>
          <p:nvPr/>
        </p:nvSpPr>
        <p:spPr>
          <a:xfrm>
            <a:off x="5744407" y="2906605"/>
            <a:ext cx="2297400" cy="590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p49"/>
          <p:cNvSpPr txBox="1"/>
          <p:nvPr/>
        </p:nvSpPr>
        <p:spPr>
          <a:xfrm>
            <a:off x="344222" y="2316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latin typeface="Arial"/>
                <a:ea typeface="Arial"/>
                <a:cs typeface="Arial"/>
                <a:sym typeface="Arial"/>
              </a:rPr>
              <a:t>Settings</a:t>
            </a:r>
            <a:r>
              <a:rPr b="0" i="0" lang="en" sz="2100" u="none" cap="none" strike="noStrike">
                <a:solidFill>
                  <a:srgbClr val="000000"/>
                </a:solidFill>
                <a:latin typeface="Arial"/>
                <a:ea typeface="Arial"/>
                <a:cs typeface="Arial"/>
                <a:sym typeface="Arial"/>
              </a:rPr>
              <a:t> (Delegate &lt;Boss-Secretary&gt;) (Optional)</a:t>
            </a:r>
            <a:endParaRPr b="0" i="0" sz="3300" u="none" cap="none" strike="noStrike">
              <a:solidFill>
                <a:srgbClr val="000000"/>
              </a:solidFill>
              <a:latin typeface="Arial"/>
              <a:ea typeface="Arial"/>
              <a:cs typeface="Arial"/>
              <a:sym typeface="Arial"/>
            </a:endParaRPr>
          </a:p>
        </p:txBody>
      </p:sp>
      <p:sp>
        <p:nvSpPr>
          <p:cNvPr id="1935" name="Google Shape;1935;p49"/>
          <p:cNvSpPr txBox="1"/>
          <p:nvPr/>
        </p:nvSpPr>
        <p:spPr>
          <a:xfrm>
            <a:off x="148425" y="731606"/>
            <a:ext cx="4412400" cy="1837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Calibri"/>
              <a:buNone/>
            </a:pPr>
            <a:r>
              <a:rPr b="0" i="0" lang="en" sz="1100" u="none" cap="none" strike="noStrike">
                <a:solidFill>
                  <a:srgbClr val="000000"/>
                </a:solidFill>
                <a:latin typeface="Calibri"/>
                <a:ea typeface="Calibri"/>
                <a:cs typeface="Calibri"/>
                <a:sym typeface="Calibri"/>
              </a:rPr>
              <a:t>This function allows other people to answer and make calls on User’s behalf. Calls can be automatically forwarded to User’s delegates (setting up in </a:t>
            </a:r>
            <a:r>
              <a:rPr b="1" i="0" lang="en" sz="1100" u="sng" cap="none" strike="noStrike">
                <a:solidFill>
                  <a:srgbClr val="1AC5D8"/>
                </a:solidFill>
                <a:latin typeface="Calibri"/>
                <a:ea typeface="Calibri"/>
                <a:cs typeface="Calibri"/>
                <a:sym typeface="Calibri"/>
              </a:rPr>
              <a:t>Inbound Call</a:t>
            </a:r>
            <a:r>
              <a:rPr b="1" i="0" lang="en" sz="1100" u="none" cap="none" strike="noStrike">
                <a:solidFill>
                  <a:srgbClr val="000000"/>
                </a:solidFill>
                <a:latin typeface="Calibri"/>
                <a:ea typeface="Calibri"/>
                <a:cs typeface="Calibri"/>
                <a:sym typeface="Calibri"/>
              </a:rPr>
              <a:t> </a:t>
            </a:r>
            <a:r>
              <a:rPr b="0" i="0" lang="en" sz="1100" u="none" cap="none" strike="noStrike">
                <a:solidFill>
                  <a:srgbClr val="000000"/>
                </a:solidFill>
                <a:latin typeface="Calibri"/>
                <a:ea typeface="Calibri"/>
                <a:cs typeface="Calibri"/>
                <a:sym typeface="Calibri"/>
              </a:rPr>
              <a:t>page). Delegates can transfer back to their Boss by using </a:t>
            </a:r>
            <a:r>
              <a:rPr b="1" i="0" lang="en" sz="1100" u="none" cap="none" strike="noStrike">
                <a:solidFill>
                  <a:srgbClr val="000000"/>
                </a:solidFill>
                <a:latin typeface="Calibri"/>
                <a:ea typeface="Calibri"/>
                <a:cs typeface="Calibri"/>
                <a:sym typeface="Calibri"/>
              </a:rPr>
              <a:t>Transfer</a:t>
            </a:r>
            <a:r>
              <a:rPr b="0" i="0" lang="en" sz="1100" u="none" cap="none" strike="noStrike">
                <a:solidFill>
                  <a:srgbClr val="000000"/>
                </a:solidFill>
                <a:latin typeface="Calibri"/>
                <a:ea typeface="Calibri"/>
                <a:cs typeface="Calibri"/>
                <a:sym typeface="Calibri"/>
              </a:rPr>
              <a:t> function on their devices. </a:t>
            </a:r>
            <a:endParaRPr b="0" i="0" sz="11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Calibri"/>
              <a:buNone/>
            </a:pPr>
            <a:r>
              <a:rPr b="0" i="0" lang="en" sz="1100" u="none" cap="none" strike="noStrike">
                <a:solidFill>
                  <a:srgbClr val="000000"/>
                </a:solidFill>
                <a:latin typeface="Calibri"/>
                <a:ea typeface="Calibri"/>
                <a:cs typeface="Calibri"/>
                <a:sym typeface="Calibri"/>
              </a:rPr>
              <a:t>Go to </a:t>
            </a:r>
            <a:r>
              <a:rPr b="1" i="0" lang="en" sz="1100" u="none" cap="none" strike="noStrike">
                <a:solidFill>
                  <a:srgbClr val="000000"/>
                </a:solidFill>
                <a:latin typeface="Calibri"/>
                <a:ea typeface="Calibri"/>
                <a:cs typeface="Calibri"/>
                <a:sym typeface="Calibri"/>
              </a:rPr>
              <a:t>Delegate</a:t>
            </a:r>
            <a:r>
              <a:rPr b="0" i="0" lang="en" sz="1100" u="none" cap="none" strike="noStrike">
                <a:solidFill>
                  <a:srgbClr val="000000"/>
                </a:solidFill>
                <a:latin typeface="Calibri"/>
                <a:ea typeface="Calibri"/>
                <a:cs typeface="Calibri"/>
                <a:sym typeface="Calibri"/>
              </a:rPr>
              <a:t> tab to manage User’s Delegation List.</a:t>
            </a:r>
            <a:endParaRPr b="0" i="0" sz="1100" u="none" cap="none" strike="noStrike">
              <a:solidFill>
                <a:srgbClr val="000000"/>
              </a:solidFill>
              <a:latin typeface="Calibri"/>
              <a:ea typeface="Calibri"/>
              <a:cs typeface="Calibri"/>
              <a:sym typeface="Calibri"/>
            </a:endParaRPr>
          </a:p>
          <a:p>
            <a:pPr indent="-234950" lvl="0" marL="342900" marR="0" rtl="0" algn="just">
              <a:lnSpc>
                <a:spcPct val="10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Mode</a:t>
            </a:r>
            <a:r>
              <a:rPr b="0" i="0" lang="en" sz="1100" u="none" cap="none" strike="noStrike">
                <a:solidFill>
                  <a:srgbClr val="000000"/>
                </a:solidFill>
                <a:latin typeface="Calibri"/>
                <a:ea typeface="Calibri"/>
                <a:cs typeface="Calibri"/>
                <a:sym typeface="Calibri"/>
              </a:rPr>
              <a:t>:</a:t>
            </a:r>
            <a:endParaRPr b="0" i="0" sz="1100" u="none" cap="none" strike="noStrike">
              <a:solidFill>
                <a:srgbClr val="000000"/>
              </a:solidFill>
              <a:latin typeface="Calibri"/>
              <a:ea typeface="Calibri"/>
              <a:cs typeface="Calibri"/>
              <a:sym typeface="Calibri"/>
            </a:endParaRPr>
          </a:p>
          <a:p>
            <a:pPr indent="-234950" lvl="1" marL="685800" marR="0" rtl="0" algn="just">
              <a:lnSpc>
                <a:spcPct val="10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All</a:t>
            </a:r>
            <a:r>
              <a:rPr b="0" i="0" lang="en" sz="1100" u="none" cap="none" strike="noStrike">
                <a:solidFill>
                  <a:srgbClr val="000000"/>
                </a:solidFill>
                <a:latin typeface="Calibri"/>
                <a:ea typeface="Calibri"/>
                <a:cs typeface="Calibri"/>
                <a:sym typeface="Calibri"/>
              </a:rPr>
              <a:t>: All available delegates in the Delegation List are rung simultaneously.</a:t>
            </a:r>
            <a:endParaRPr b="0" i="0" sz="1100" u="none" cap="none" strike="noStrike">
              <a:solidFill>
                <a:srgbClr val="000000"/>
              </a:solidFill>
              <a:latin typeface="Calibri"/>
              <a:ea typeface="Calibri"/>
              <a:cs typeface="Calibri"/>
              <a:sym typeface="Calibri"/>
            </a:endParaRPr>
          </a:p>
          <a:p>
            <a:pPr indent="-234950" lvl="1" marL="685800" marR="0" rtl="0" algn="just">
              <a:lnSpc>
                <a:spcPct val="100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Sequential</a:t>
            </a:r>
            <a:r>
              <a:rPr b="0" i="0" lang="en" sz="1100" u="none" cap="none" strike="noStrike">
                <a:solidFill>
                  <a:srgbClr val="000000"/>
                </a:solidFill>
                <a:latin typeface="Calibri"/>
                <a:ea typeface="Calibri"/>
                <a:cs typeface="Calibri"/>
                <a:sym typeface="Calibri"/>
              </a:rPr>
              <a:t>: Each delegate is rung in order, one after the other, starting from the first delegate in the list each time.</a:t>
            </a:r>
            <a:endParaRPr b="0" i="1" sz="1100" u="none" cap="none" strike="noStrike">
              <a:solidFill>
                <a:srgbClr val="000000"/>
              </a:solidFill>
              <a:latin typeface="Calibri"/>
              <a:ea typeface="Calibri"/>
              <a:cs typeface="Calibri"/>
              <a:sym typeface="Calibri"/>
            </a:endParaRPr>
          </a:p>
        </p:txBody>
      </p:sp>
      <p:sp>
        <p:nvSpPr>
          <p:cNvPr id="1936" name="Google Shape;1936;p49"/>
          <p:cNvSpPr txBox="1"/>
          <p:nvPr/>
        </p:nvSpPr>
        <p:spPr>
          <a:xfrm>
            <a:off x="4680300" y="731606"/>
            <a:ext cx="4315200" cy="1870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1" i="1" lang="en" sz="1100" u="none" cap="none" strike="noStrike">
                <a:solidFill>
                  <a:srgbClr val="000000"/>
                </a:solidFill>
                <a:latin typeface="Calibri"/>
                <a:ea typeface="Calibri"/>
                <a:cs typeface="Calibri"/>
                <a:sym typeface="Calibri"/>
              </a:rPr>
              <a:t>Notes:</a:t>
            </a:r>
            <a:endParaRPr b="1" i="1" sz="1100" u="none" cap="none" strike="noStrike">
              <a:solidFill>
                <a:srgbClr val="000000"/>
              </a:solidFill>
              <a:latin typeface="Calibri"/>
              <a:ea typeface="Calibri"/>
              <a:cs typeface="Calibri"/>
              <a:sym typeface="Calibri"/>
            </a:endParaRPr>
          </a:p>
          <a:p>
            <a:pPr indent="-234950" lvl="0" marL="342900" marR="0" rtl="0" algn="l">
              <a:lnSpc>
                <a:spcPct val="100000"/>
              </a:lnSpc>
              <a:spcBef>
                <a:spcPts val="30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Only users within the organization can be added to the Delegation List.</a:t>
            </a:r>
            <a:endParaRPr b="0" i="1" sz="1100" u="none" cap="none" strike="noStrike">
              <a:solidFill>
                <a:srgbClr val="000000"/>
              </a:solidFill>
              <a:latin typeface="Calibri"/>
              <a:ea typeface="Calibri"/>
              <a:cs typeface="Calibri"/>
              <a:sym typeface="Calibri"/>
            </a:endParaRPr>
          </a:p>
          <a:p>
            <a:pPr indent="-234950" lvl="0" marL="3429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A user cannot be delegated if they are delegating to others.</a:t>
            </a:r>
            <a:endParaRPr b="0" i="1" sz="1100" u="none" cap="none" strike="noStrike">
              <a:solidFill>
                <a:srgbClr val="000000"/>
              </a:solidFill>
              <a:latin typeface="Calibri"/>
              <a:ea typeface="Calibri"/>
              <a:cs typeface="Calibri"/>
              <a:sym typeface="Calibri"/>
            </a:endParaRPr>
          </a:p>
          <a:p>
            <a:pPr indent="-234950" lvl="0" marL="3429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A user cannot delegate or be delegated when being in a Call Group (created by the Owner/Admins).</a:t>
            </a:r>
            <a:endParaRPr b="0" i="1" sz="1100" u="none" cap="none" strike="noStrike">
              <a:solidFill>
                <a:srgbClr val="000000"/>
              </a:solidFill>
              <a:latin typeface="Calibri"/>
              <a:ea typeface="Calibri"/>
              <a:cs typeface="Calibri"/>
              <a:sym typeface="Calibri"/>
            </a:endParaRPr>
          </a:p>
          <a:p>
            <a:pPr indent="-234950" lvl="0" marL="3429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In the case of Delegation List:</a:t>
            </a:r>
            <a:endParaRPr b="0" i="1" sz="1100" u="none" cap="none" strike="noStrike">
              <a:solidFill>
                <a:srgbClr val="000000"/>
              </a:solidFill>
              <a:latin typeface="Calibri"/>
              <a:ea typeface="Calibri"/>
              <a:cs typeface="Calibri"/>
              <a:sym typeface="Calibri"/>
            </a:endParaRPr>
          </a:p>
          <a:p>
            <a:pPr indent="-234950" lvl="1" marL="6858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If any of the extensions miss the call, it will not trigger its own Unanswered or Busy Flow and the call will be simply dropped.</a:t>
            </a:r>
            <a:endParaRPr b="0" i="1" sz="1100" u="none" cap="none" strike="noStrike">
              <a:solidFill>
                <a:srgbClr val="000000"/>
              </a:solidFill>
              <a:latin typeface="Calibri"/>
              <a:ea typeface="Calibri"/>
              <a:cs typeface="Calibri"/>
              <a:sym typeface="Calibri"/>
            </a:endParaRPr>
          </a:p>
          <a:p>
            <a:pPr indent="-234950" lvl="1" marL="685800" marR="0" rtl="0" algn="l">
              <a:lnSpc>
                <a:spcPct val="100000"/>
              </a:lnSpc>
              <a:spcBef>
                <a:spcPts val="0"/>
              </a:spcBef>
              <a:spcAft>
                <a:spcPts val="0"/>
              </a:spcAft>
              <a:buClr>
                <a:srgbClr val="000000"/>
              </a:buClr>
              <a:buSzPts val="1100"/>
              <a:buFont typeface="Calibri"/>
              <a:buChar char="○"/>
            </a:pPr>
            <a:r>
              <a:rPr b="0" i="1" lang="en" sz="1100" u="none" cap="none" strike="noStrike">
                <a:solidFill>
                  <a:srgbClr val="000000"/>
                </a:solidFill>
                <a:latin typeface="Calibri"/>
                <a:ea typeface="Calibri"/>
                <a:cs typeface="Calibri"/>
                <a:sym typeface="Calibri"/>
              </a:rPr>
              <a:t>The working hour of the delegates in the list will be ignored.</a:t>
            </a:r>
            <a:endParaRPr b="0" i="0" sz="1100" u="none" cap="none" strike="noStrike">
              <a:solidFill>
                <a:srgbClr val="000000"/>
              </a:solidFill>
              <a:latin typeface="Arial"/>
              <a:ea typeface="Arial"/>
              <a:cs typeface="Arial"/>
              <a:sym typeface="Arial"/>
            </a:endParaRPr>
          </a:p>
        </p:txBody>
      </p:sp>
      <p:sp>
        <p:nvSpPr>
          <p:cNvPr id="1937" name="Google Shape;1937;p49"/>
          <p:cNvSpPr txBox="1"/>
          <p:nvPr/>
        </p:nvSpPr>
        <p:spPr>
          <a:xfrm>
            <a:off x="891375" y="2649900"/>
            <a:ext cx="1725300" cy="12786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rgbClr val="000000"/>
                </a:solidFill>
                <a:highlight>
                  <a:srgbClr val="FBFBFB"/>
                </a:highlight>
                <a:latin typeface="Calibri"/>
                <a:ea typeface="Calibri"/>
                <a:cs typeface="Calibri"/>
                <a:sym typeface="Calibri"/>
              </a:rPr>
              <a:t>The total limit for Delegate numbers are </a:t>
            </a:r>
            <a:r>
              <a:rPr b="1" i="0" lang="en" sz="800" u="none" cap="none" strike="noStrike">
                <a:solidFill>
                  <a:srgbClr val="000000"/>
                </a:solidFill>
                <a:highlight>
                  <a:srgbClr val="FBFBFB"/>
                </a:highlight>
                <a:latin typeface="Calibri"/>
                <a:ea typeface="Calibri"/>
                <a:cs typeface="Calibri"/>
                <a:sym typeface="Calibri"/>
              </a:rPr>
              <a:t>5 numbers.</a:t>
            </a:r>
            <a:endParaRPr b="0" i="0" sz="800" u="none" cap="none" strike="noStrike">
              <a:solidFill>
                <a:srgbClr val="000000"/>
              </a:solidFill>
              <a:highlight>
                <a:srgbClr val="FBFBFB"/>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System will auto count when users enter the numbers.</a:t>
            </a:r>
            <a:endParaRPr b="0" i="0" sz="800" u="none" cap="none" strike="noStrike">
              <a:solidFill>
                <a:srgbClr val="000000"/>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rgbClr val="000000"/>
              </a:buClr>
              <a:buSzPts val="800"/>
              <a:buFont typeface="Calibri"/>
              <a:buChar char="●"/>
            </a:pPr>
            <a:r>
              <a:rPr b="0" i="0" lang="en" sz="800" u="none" cap="none" strike="noStrike">
                <a:solidFill>
                  <a:srgbClr val="000000"/>
                </a:solidFill>
                <a:highlight>
                  <a:srgbClr val="FBFBFB"/>
                </a:highlight>
                <a:latin typeface="Calibri"/>
                <a:ea typeface="Calibri"/>
                <a:cs typeface="Calibri"/>
                <a:sym typeface="Calibri"/>
              </a:rPr>
              <a:t>When the limit is reached, you cannot add more user to the list.</a:t>
            </a:r>
            <a:endParaRPr b="0" i="0" sz="800" u="none" cap="none" strike="noStrike">
              <a:solidFill>
                <a:srgbClr val="000000"/>
              </a:solidFill>
              <a:latin typeface="Calibri"/>
              <a:ea typeface="Calibri"/>
              <a:cs typeface="Calibri"/>
              <a:sym typeface="Calibri"/>
            </a:endParaRPr>
          </a:p>
        </p:txBody>
      </p:sp>
      <p:pic>
        <p:nvPicPr>
          <p:cNvPr id="1938" name="Google Shape;1938;p49"/>
          <p:cNvPicPr preferRelativeResize="0"/>
          <p:nvPr/>
        </p:nvPicPr>
        <p:blipFill rotWithShape="1">
          <a:blip r:embed="rId4">
            <a:alphaModFix/>
          </a:blip>
          <a:srcRect b="18427" l="0" r="0" t="0"/>
          <a:stretch/>
        </p:blipFill>
        <p:spPr>
          <a:xfrm>
            <a:off x="2708850" y="2601800"/>
            <a:ext cx="5462948" cy="2406501"/>
          </a:xfrm>
          <a:prstGeom prst="rect">
            <a:avLst/>
          </a:prstGeom>
          <a:noFill/>
          <a:ln cap="flat" cmpd="sng" w="9525">
            <a:solidFill>
              <a:srgbClr val="1D3444"/>
            </a:solidFill>
            <a:prstDash val="solid"/>
            <a:round/>
            <a:headEnd len="sm" w="sm" type="none"/>
            <a:tailEnd len="sm" w="sm" type="none"/>
          </a:ln>
        </p:spPr>
      </p:pic>
      <p:sp>
        <p:nvSpPr>
          <p:cNvPr id="1939" name="Google Shape;1939;p49"/>
          <p:cNvSpPr/>
          <p:nvPr/>
        </p:nvSpPr>
        <p:spPr>
          <a:xfrm>
            <a:off x="2921703" y="3780577"/>
            <a:ext cx="1058100" cy="12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40" name="Google Shape;1940;p49"/>
          <p:cNvSpPr/>
          <p:nvPr/>
        </p:nvSpPr>
        <p:spPr>
          <a:xfrm>
            <a:off x="6361444" y="3348461"/>
            <a:ext cx="921900" cy="12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41" name="Google Shape;1941;p49"/>
          <p:cNvSpPr/>
          <p:nvPr/>
        </p:nvSpPr>
        <p:spPr>
          <a:xfrm>
            <a:off x="4841998" y="3908752"/>
            <a:ext cx="2474400" cy="59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42" name="Google Shape;1942;p49"/>
          <p:cNvSpPr/>
          <p:nvPr/>
        </p:nvSpPr>
        <p:spPr>
          <a:xfrm flipH="1" rot="10800000">
            <a:off x="6460666" y="4547442"/>
            <a:ext cx="864300" cy="192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7" name="Shape 1947"/>
        <p:cNvGrpSpPr/>
        <p:nvPr/>
      </p:nvGrpSpPr>
      <p:grpSpPr>
        <a:xfrm>
          <a:off x="0" y="0"/>
          <a:ext cx="0" cy="0"/>
          <a:chOff x="0" y="0"/>
          <a:chExt cx="0" cy="0"/>
        </a:xfrm>
      </p:grpSpPr>
      <p:sp>
        <p:nvSpPr>
          <p:cNvPr id="1948" name="Google Shape;1948;p50"/>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100"/>
              <a:buFont typeface="Arial"/>
              <a:buNone/>
            </a:pPr>
            <a:r>
              <a:rPr b="1" lang="en">
                <a:solidFill>
                  <a:schemeClr val="dk1"/>
                </a:solidFill>
                <a:latin typeface="Arial"/>
                <a:ea typeface="Arial"/>
                <a:cs typeface="Arial"/>
                <a:sym typeface="Arial"/>
              </a:rPr>
              <a:t>Settings</a:t>
            </a:r>
            <a:r>
              <a:rPr lang="en">
                <a:solidFill>
                  <a:schemeClr val="dk1"/>
                </a:solidFill>
                <a:latin typeface="Arial"/>
                <a:ea typeface="Arial"/>
                <a:cs typeface="Arial"/>
                <a:sym typeface="Arial"/>
              </a:rPr>
              <a:t> (</a:t>
            </a:r>
            <a:r>
              <a:rPr lang="en">
                <a:solidFill>
                  <a:schemeClr val="dk1"/>
                </a:solidFill>
                <a:latin typeface="Arial"/>
                <a:ea typeface="Arial"/>
                <a:cs typeface="Arial"/>
                <a:sym typeface="Arial"/>
                <a:extLst>
                  <a:ext uri="http://customooxmlschemas.google.com/">
                    <go:slidesCustomData xmlns:go="http://customooxmlschemas.google.com/" textRoundtripDataId="6"/>
                  </a:ext>
                </a:extLst>
              </a:rPr>
              <a:t>Delegate</a:t>
            </a:r>
            <a:r>
              <a:rPr lang="en">
                <a:solidFill>
                  <a:schemeClr val="dk1"/>
                </a:solidFill>
                <a:latin typeface="Arial"/>
                <a:ea typeface="Arial"/>
                <a:cs typeface="Arial"/>
                <a:sym typeface="Arial"/>
              </a:rPr>
              <a:t> &lt;Boss-Secretary&gt;) (Optional)</a:t>
            </a:r>
            <a:endParaRPr sz="3300">
              <a:solidFill>
                <a:schemeClr val="dk1"/>
              </a:solidFill>
              <a:latin typeface="Arial"/>
              <a:ea typeface="Arial"/>
              <a:cs typeface="Arial"/>
              <a:sym typeface="Arial"/>
            </a:endParaRPr>
          </a:p>
          <a:p>
            <a:pPr indent="0" lvl="0" marL="0" rtl="0" algn="just">
              <a:lnSpc>
                <a:spcPct val="100000"/>
              </a:lnSpc>
              <a:spcBef>
                <a:spcPts val="0"/>
              </a:spcBef>
              <a:spcAft>
                <a:spcPts val="0"/>
              </a:spcAft>
              <a:buSzPts val="2100"/>
              <a:buNone/>
            </a:pPr>
            <a:r>
              <a:t/>
            </a:r>
            <a:endParaRPr sz="1200">
              <a:solidFill>
                <a:schemeClr val="dk1"/>
              </a:solidFill>
            </a:endParaRPr>
          </a:p>
          <a:p>
            <a:pPr indent="0" lvl="0" marL="0" rtl="0" algn="just">
              <a:lnSpc>
                <a:spcPct val="100000"/>
              </a:lnSpc>
              <a:spcBef>
                <a:spcPts val="0"/>
              </a:spcBef>
              <a:spcAft>
                <a:spcPts val="0"/>
              </a:spcAft>
              <a:buClr>
                <a:schemeClr val="dk1"/>
              </a:buClr>
              <a:buSzPts val="800"/>
              <a:buFont typeface="Arial"/>
              <a:buNone/>
            </a:pPr>
            <a:r>
              <a:rPr lang="en" sz="1200">
                <a:solidFill>
                  <a:schemeClr val="dk1"/>
                </a:solidFill>
              </a:rPr>
              <a:t>The </a:t>
            </a:r>
            <a:r>
              <a:rPr b="1" lang="en" sz="1200">
                <a:solidFill>
                  <a:schemeClr val="dk1"/>
                </a:solidFill>
              </a:rPr>
              <a:t>Delegate</a:t>
            </a:r>
            <a:r>
              <a:rPr lang="en" sz="1200">
                <a:solidFill>
                  <a:schemeClr val="dk1"/>
                </a:solidFill>
              </a:rPr>
              <a:t> tab also shows the information of the Boss and his/her status in case the Secretary would like to transfer the call to the Boss.</a:t>
            </a:r>
            <a:endParaRPr sz="1200">
              <a:solidFill>
                <a:schemeClr val="dk1"/>
              </a:solidFill>
            </a:endParaRPr>
          </a:p>
          <a:p>
            <a:pPr indent="0" lvl="0" marL="0" rtl="0" algn="l">
              <a:lnSpc>
                <a:spcPct val="100000"/>
              </a:lnSpc>
              <a:spcBef>
                <a:spcPts val="0"/>
              </a:spcBef>
              <a:spcAft>
                <a:spcPts val="0"/>
              </a:spcAft>
              <a:buSzPts val="2100"/>
              <a:buNone/>
            </a:pPr>
            <a:r>
              <a:t/>
            </a:r>
            <a:endParaRPr/>
          </a:p>
        </p:txBody>
      </p:sp>
      <p:sp>
        <p:nvSpPr>
          <p:cNvPr id="1949" name="Google Shape;1949;p50"/>
          <p:cNvSpPr txBox="1"/>
          <p:nvPr/>
        </p:nvSpPr>
        <p:spPr>
          <a:xfrm>
            <a:off x="5854313" y="1177219"/>
            <a:ext cx="2924700" cy="36711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000"/>
              <a:buFont typeface="Arial"/>
              <a:buNone/>
            </a:pPr>
            <a:r>
              <a:rPr b="1" i="1" lang="en" sz="1000" u="none" cap="none" strike="noStrike">
                <a:solidFill>
                  <a:schemeClr val="dk1"/>
                </a:solidFill>
                <a:latin typeface="Calibri"/>
                <a:ea typeface="Calibri"/>
                <a:cs typeface="Calibri"/>
                <a:sym typeface="Calibri"/>
              </a:rPr>
              <a:t>***Notes:</a:t>
            </a:r>
            <a:endParaRPr b="1" i="1" sz="10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rgbClr val="0096B3"/>
                </a:solidFill>
                <a:latin typeface="Calibri"/>
                <a:ea typeface="Calibri"/>
                <a:cs typeface="Calibri"/>
                <a:sym typeface="Calibri"/>
              </a:rPr>
              <a:t>Call History on the portal:</a:t>
            </a:r>
            <a:endParaRPr b="1" i="0" sz="1000" u="none" cap="none" strike="noStrike">
              <a:solidFill>
                <a:srgbClr val="0096B3"/>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Boss will see that the call is </a:t>
            </a:r>
            <a:r>
              <a:rPr b="1" i="1" lang="en" sz="1000" u="none" cap="none" strike="noStrike">
                <a:solidFill>
                  <a:schemeClr val="dk1"/>
                </a:solidFill>
                <a:latin typeface="Calibri"/>
                <a:ea typeface="Calibri"/>
                <a:cs typeface="Calibri"/>
                <a:sym typeface="Calibri"/>
              </a:rPr>
              <a:t>delegated</a:t>
            </a:r>
            <a:r>
              <a:rPr b="0" i="1" lang="en" sz="1000" u="none" cap="none" strike="noStrike">
                <a:solidFill>
                  <a:schemeClr val="dk1"/>
                </a:solidFill>
                <a:latin typeface="Calibri"/>
                <a:ea typeface="Calibri"/>
                <a:cs typeface="Calibri"/>
                <a:sym typeface="Calibri"/>
              </a:rPr>
              <a:t>.</a:t>
            </a:r>
            <a:endParaRPr b="0" i="1"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Secretary will see the call as a </a:t>
            </a:r>
            <a:r>
              <a:rPr b="1" i="1" lang="en" sz="1000" u="none" cap="none" strike="noStrike">
                <a:solidFill>
                  <a:schemeClr val="dk1"/>
                </a:solidFill>
                <a:latin typeface="Calibri"/>
                <a:ea typeface="Calibri"/>
                <a:cs typeface="Calibri"/>
                <a:sym typeface="Calibri"/>
              </a:rPr>
              <a:t>normal</a:t>
            </a:r>
            <a:r>
              <a:rPr b="0" i="1" lang="en" sz="1000" u="none" cap="none" strike="noStrike">
                <a:solidFill>
                  <a:schemeClr val="dk1"/>
                </a:solidFill>
                <a:latin typeface="Calibri"/>
                <a:ea typeface="Calibri"/>
                <a:cs typeface="Calibri"/>
                <a:sym typeface="Calibri"/>
              </a:rPr>
              <a:t> </a:t>
            </a:r>
            <a:r>
              <a:rPr b="1" i="1" lang="en" sz="1000" u="none" cap="none" strike="noStrike">
                <a:solidFill>
                  <a:schemeClr val="dk1"/>
                </a:solidFill>
                <a:latin typeface="Calibri"/>
                <a:ea typeface="Calibri"/>
                <a:cs typeface="Calibri"/>
                <a:sym typeface="Calibri"/>
              </a:rPr>
              <a:t>incoming call.</a:t>
            </a:r>
            <a:endParaRPr b="1" i="1" sz="10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rgbClr val="0096B3"/>
                </a:solidFill>
                <a:latin typeface="Calibri"/>
                <a:ea typeface="Calibri"/>
                <a:cs typeface="Calibri"/>
                <a:sym typeface="Calibri"/>
              </a:rPr>
              <a:t>Admin Tools:</a:t>
            </a:r>
            <a:endParaRPr b="1" i="0" sz="10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Show SIP credential for Delegate to:</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Register on IP Phone</a:t>
            </a:r>
            <a:endParaRPr b="0" i="1"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Receive and make calls using the Boss's Caller ID</a:t>
            </a:r>
            <a:endParaRPr b="0" i="1" sz="10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rgbClr val="0096B3"/>
                </a:solidFill>
                <a:latin typeface="Calibri"/>
                <a:ea typeface="Calibri"/>
                <a:cs typeface="Calibri"/>
                <a:sym typeface="Calibri"/>
              </a:rPr>
              <a:t>Secretary’s Mobile App View:</a:t>
            </a:r>
            <a:endParaRPr b="1" i="0" sz="10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0" i="1" lang="en" sz="1000" u="none" cap="none" strike="noStrike">
                <a:solidFill>
                  <a:schemeClr val="dk1"/>
                </a:solidFill>
                <a:latin typeface="Calibri"/>
                <a:ea typeface="Calibri"/>
                <a:cs typeface="Calibri"/>
                <a:sym typeface="Calibri"/>
              </a:rPr>
              <a:t>If the Boss diverts all his/her incoming calls to the Secretary, when there is an incoming call to the Boss:</a:t>
            </a:r>
            <a:endParaRPr b="0" i="1"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1" lang="en" sz="1000" u="none" cap="none" strike="noStrike">
                <a:solidFill>
                  <a:schemeClr val="dk1"/>
                </a:solidFill>
                <a:latin typeface="Calibri"/>
                <a:ea typeface="Calibri"/>
                <a:cs typeface="Calibri"/>
                <a:sym typeface="Calibri"/>
              </a:rPr>
              <a:t>The system will display the Caller ID of the caller (not her Boss's Caller ID) on the Secretary's device. Besides, if the Secretary uses mobile app, the Boss's extension number will be displayed on the screen so the Secretary knows that this call is diverted from the Boss.</a:t>
            </a:r>
            <a:endParaRPr b="0" i="1" sz="10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chemeClr val="dk1"/>
              </a:solidFill>
              <a:latin typeface="Calibri"/>
              <a:ea typeface="Calibri"/>
              <a:cs typeface="Calibri"/>
              <a:sym typeface="Calibri"/>
            </a:endParaRPr>
          </a:p>
        </p:txBody>
      </p:sp>
      <p:pic>
        <p:nvPicPr>
          <p:cNvPr id="1950" name="Google Shape;1950;p50"/>
          <p:cNvPicPr preferRelativeResize="0"/>
          <p:nvPr/>
        </p:nvPicPr>
        <p:blipFill>
          <a:blip r:embed="rId4">
            <a:alphaModFix/>
          </a:blip>
          <a:stretch>
            <a:fillRect/>
          </a:stretch>
        </p:blipFill>
        <p:spPr>
          <a:xfrm>
            <a:off x="227150" y="1742575"/>
            <a:ext cx="5537152" cy="2292725"/>
          </a:xfrm>
          <a:prstGeom prst="rect">
            <a:avLst/>
          </a:prstGeom>
          <a:noFill/>
          <a:ln cap="flat" cmpd="sng" w="9525">
            <a:solidFill>
              <a:srgbClr val="1D3444"/>
            </a:solidFill>
            <a:prstDash val="solid"/>
            <a:round/>
            <a:headEnd len="sm" w="sm" type="none"/>
            <a:tailEnd len="sm" w="sm" type="none"/>
          </a:ln>
        </p:spPr>
      </p:pic>
      <p:sp>
        <p:nvSpPr>
          <p:cNvPr id="1951" name="Google Shape;1951;p50"/>
          <p:cNvSpPr/>
          <p:nvPr/>
        </p:nvSpPr>
        <p:spPr>
          <a:xfrm>
            <a:off x="5069620" y="2577190"/>
            <a:ext cx="487200" cy="188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52" name="Google Shape;1952;p50"/>
          <p:cNvSpPr/>
          <p:nvPr/>
        </p:nvSpPr>
        <p:spPr>
          <a:xfrm>
            <a:off x="264164" y="1935299"/>
            <a:ext cx="924000" cy="31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53" name="Google Shape;1953;p50"/>
          <p:cNvSpPr/>
          <p:nvPr/>
        </p:nvSpPr>
        <p:spPr>
          <a:xfrm>
            <a:off x="227150" y="2832306"/>
            <a:ext cx="983100" cy="131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54" name="Google Shape;1954;p50"/>
          <p:cNvSpPr txBox="1"/>
          <p:nvPr/>
        </p:nvSpPr>
        <p:spPr>
          <a:xfrm>
            <a:off x="750795" y="1742568"/>
            <a:ext cx="786900" cy="2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67">
                <a:solidFill>
                  <a:srgbClr val="FF0000"/>
                </a:solidFill>
                <a:latin typeface="Quattrocento Sans"/>
                <a:ea typeface="Quattrocento Sans"/>
                <a:cs typeface="Quattrocento Sans"/>
                <a:sym typeface="Quattrocento Sans"/>
              </a:rPr>
              <a:t>Secretary</a:t>
            </a:r>
            <a:endParaRPr sz="667">
              <a:solidFill>
                <a:srgbClr val="FF0000"/>
              </a:solidFill>
              <a:latin typeface="Quattrocento Sans"/>
              <a:ea typeface="Quattrocento Sans"/>
              <a:cs typeface="Quattrocento Sans"/>
              <a:sym typeface="Quattrocento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pic>
        <p:nvPicPr>
          <p:cNvPr id="1960" name="Google Shape;1960;p51"/>
          <p:cNvPicPr preferRelativeResize="0"/>
          <p:nvPr/>
        </p:nvPicPr>
        <p:blipFill>
          <a:blip r:embed="rId4">
            <a:alphaModFix/>
          </a:blip>
          <a:stretch>
            <a:fillRect/>
          </a:stretch>
        </p:blipFill>
        <p:spPr>
          <a:xfrm>
            <a:off x="434150" y="1282314"/>
            <a:ext cx="5096100" cy="2874015"/>
          </a:xfrm>
          <a:prstGeom prst="rect">
            <a:avLst/>
          </a:prstGeom>
          <a:noFill/>
          <a:ln cap="flat" cmpd="sng" w="9525">
            <a:solidFill>
              <a:schemeClr val="dk2"/>
            </a:solidFill>
            <a:prstDash val="solid"/>
            <a:round/>
            <a:headEnd len="sm" w="sm" type="none"/>
            <a:tailEnd len="sm" w="sm" type="none"/>
          </a:ln>
        </p:spPr>
      </p:pic>
      <p:sp>
        <p:nvSpPr>
          <p:cNvPr id="1961" name="Google Shape;1961;p51"/>
          <p:cNvSpPr txBox="1"/>
          <p:nvPr/>
        </p:nvSpPr>
        <p:spPr>
          <a:xfrm>
            <a:off x="434138" y="563288"/>
            <a:ext cx="8161500" cy="533400"/>
          </a:xfrm>
          <a:prstGeom prst="rect">
            <a:avLst/>
          </a:prstGeom>
          <a:noFill/>
          <a:ln>
            <a:noFill/>
          </a:ln>
        </p:spPr>
        <p:txBody>
          <a:bodyPr anchorCtr="0" anchor="t" bIns="68575" lIns="68575" spcFirstLastPara="1" rIns="68575" wrap="square" tIns="68575">
            <a:noAutofit/>
          </a:bodyPr>
          <a:lstStyle/>
          <a:p>
            <a:pPr indent="0" lvl="0" marL="0" marR="0" rtl="0" algn="just">
              <a:lnSpc>
                <a:spcPct val="115000"/>
              </a:lnSpc>
              <a:spcBef>
                <a:spcPts val="0"/>
              </a:spcBef>
              <a:spcAft>
                <a:spcPts val="0"/>
              </a:spcAft>
              <a:buClr>
                <a:schemeClr val="dk1"/>
              </a:buClr>
              <a:buSzPts val="1300"/>
              <a:buFont typeface="Calibri"/>
              <a:buNone/>
            </a:pPr>
            <a:r>
              <a:rPr b="0" i="0" lang="en" sz="1200" u="none" cap="none" strike="noStrike">
                <a:solidFill>
                  <a:schemeClr val="dk1"/>
                </a:solidFill>
                <a:latin typeface="Calibri"/>
                <a:ea typeface="Calibri"/>
                <a:cs typeface="Calibri"/>
                <a:sym typeface="Calibri"/>
              </a:rPr>
              <a:t>In case users have multiple activated devices, Owner/Admins can decide which devices to be rung when calls come in by going to </a:t>
            </a:r>
            <a:r>
              <a:rPr b="1" i="0" lang="en" sz="1200" u="none" cap="none" strike="noStrike">
                <a:solidFill>
                  <a:schemeClr val="dk1"/>
                </a:solidFill>
                <a:latin typeface="Calibri"/>
                <a:ea typeface="Calibri"/>
                <a:cs typeface="Calibri"/>
                <a:sym typeface="Calibri"/>
              </a:rPr>
              <a:t>Devices </a:t>
            </a:r>
            <a:r>
              <a:rPr b="0" i="0" lang="en" sz="1200" u="none" cap="none" strike="noStrike">
                <a:solidFill>
                  <a:schemeClr val="dk1"/>
                </a:solidFill>
                <a:latin typeface="Calibri"/>
                <a:ea typeface="Calibri"/>
                <a:cs typeface="Calibri"/>
                <a:sym typeface="Calibri"/>
              </a:rPr>
              <a:t>tab. Users can also select Primary Device. </a:t>
            </a:r>
            <a:endParaRPr b="0" i="0" sz="1200" u="none" cap="none" strike="noStrike">
              <a:solidFill>
                <a:schemeClr val="dk1"/>
              </a:solidFill>
              <a:latin typeface="Calibri"/>
              <a:ea typeface="Calibri"/>
              <a:cs typeface="Calibri"/>
              <a:sym typeface="Calibri"/>
            </a:endParaRPr>
          </a:p>
        </p:txBody>
      </p:sp>
      <p:sp>
        <p:nvSpPr>
          <p:cNvPr id="1962" name="Google Shape;1962;p51"/>
          <p:cNvSpPr txBox="1"/>
          <p:nvPr/>
        </p:nvSpPr>
        <p:spPr>
          <a:xfrm>
            <a:off x="156019" y="124875"/>
            <a:ext cx="7713600" cy="53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&lt;Devices&gt;</a:t>
            </a:r>
            <a:endParaRPr b="0" i="0" sz="3300" u="none" cap="none" strike="noStrike">
              <a:solidFill>
                <a:schemeClr val="dk1"/>
              </a:solidFill>
              <a:latin typeface="Arial"/>
              <a:ea typeface="Arial"/>
              <a:cs typeface="Arial"/>
              <a:sym typeface="Arial"/>
            </a:endParaRPr>
          </a:p>
        </p:txBody>
      </p:sp>
      <p:sp>
        <p:nvSpPr>
          <p:cNvPr id="1963" name="Google Shape;1963;p51"/>
          <p:cNvSpPr txBox="1"/>
          <p:nvPr/>
        </p:nvSpPr>
        <p:spPr>
          <a:xfrm>
            <a:off x="5815856" y="1358194"/>
            <a:ext cx="3193200" cy="11775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chemeClr val="dk1"/>
              </a:buClr>
              <a:buSzPts val="800"/>
              <a:buFont typeface="Arial"/>
              <a:buNone/>
            </a:pPr>
            <a:r>
              <a:rPr b="1" i="0" lang="en" sz="1000" u="none" cap="none" strike="noStrike">
                <a:solidFill>
                  <a:schemeClr val="dk1"/>
                </a:solidFill>
                <a:latin typeface="Calibri"/>
                <a:ea typeface="Calibri"/>
                <a:cs typeface="Calibri"/>
                <a:sym typeface="Calibri"/>
              </a:rPr>
              <a:t>Primary Device</a:t>
            </a:r>
            <a:endParaRPr b="0" i="0" sz="1000" u="none" cap="none" strike="noStrike">
              <a:solidFill>
                <a:schemeClr val="dk1"/>
              </a:solidFill>
              <a:latin typeface="Calibri"/>
              <a:ea typeface="Calibri"/>
              <a:cs typeface="Calibri"/>
              <a:sym typeface="Calibri"/>
            </a:endParaRPr>
          </a:p>
          <a:p>
            <a:pPr indent="-228600" lvl="0" marL="342900" marR="0" rtl="0" algn="l">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Users can choose a </a:t>
            </a:r>
            <a:r>
              <a:rPr b="1" i="0" lang="en" sz="1000" u="none" cap="none" strike="noStrike">
                <a:solidFill>
                  <a:schemeClr val="dk1"/>
                </a:solidFill>
                <a:latin typeface="Calibri"/>
                <a:ea typeface="Calibri"/>
                <a:cs typeface="Calibri"/>
                <a:sym typeface="Calibri"/>
              </a:rPr>
              <a:t>Primary Device </a:t>
            </a:r>
            <a:r>
              <a:rPr b="0" i="0" lang="en" sz="1000" u="none" cap="none" strike="noStrike">
                <a:solidFill>
                  <a:schemeClr val="dk1"/>
                </a:solidFill>
                <a:latin typeface="Calibri"/>
                <a:ea typeface="Calibri"/>
                <a:cs typeface="Calibri"/>
                <a:sym typeface="Calibri"/>
              </a:rPr>
              <a:t>from the drop-down menu.</a:t>
            </a:r>
            <a:endParaRPr b="0" i="0" sz="1000" u="none" cap="none" strike="noStrike">
              <a:solidFill>
                <a:schemeClr val="dk1"/>
              </a:solidFill>
              <a:latin typeface="Calibri"/>
              <a:ea typeface="Calibri"/>
              <a:cs typeface="Calibri"/>
              <a:sym typeface="Calibri"/>
            </a:endParaRPr>
          </a:p>
          <a:p>
            <a:pPr indent="-228600" lvl="0" marL="342900" marR="0" rtl="0" algn="l">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Primary Device is the only device that will be rung for Contact Center extension and if the user is added to a call group</a:t>
            </a:r>
            <a:endParaRPr b="0" i="0" sz="1000" u="none" cap="none" strike="noStrike">
              <a:solidFill>
                <a:schemeClr val="dk1"/>
              </a:solidFill>
              <a:latin typeface="Calibri"/>
              <a:ea typeface="Calibri"/>
              <a:cs typeface="Calibri"/>
              <a:sym typeface="Calibri"/>
            </a:endParaRPr>
          </a:p>
        </p:txBody>
      </p:sp>
      <p:sp>
        <p:nvSpPr>
          <p:cNvPr id="1964" name="Google Shape;1964;p51"/>
          <p:cNvSpPr txBox="1"/>
          <p:nvPr/>
        </p:nvSpPr>
        <p:spPr>
          <a:xfrm>
            <a:off x="5815838" y="4028506"/>
            <a:ext cx="2250000" cy="6465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000"/>
              <a:buFont typeface="Arial"/>
              <a:buNone/>
            </a:pPr>
            <a:r>
              <a:t/>
            </a:r>
            <a:endParaRPr b="1" i="0" sz="1000" u="none" cap="none" strike="noStrike">
              <a:solidFill>
                <a:srgbClr val="E3249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000"/>
              <a:buFont typeface="Arial"/>
              <a:buNone/>
            </a:pPr>
            <a:r>
              <a:rPr b="0" i="0" lang="en" sz="1000" u="none" cap="none" strike="noStrike">
                <a:solidFill>
                  <a:schemeClr val="dk1"/>
                </a:solidFill>
                <a:latin typeface="Calibri"/>
                <a:ea typeface="Calibri"/>
                <a:cs typeface="Calibri"/>
                <a:sym typeface="Calibri"/>
              </a:rPr>
              <a:t>The current supported devices include: </a:t>
            </a:r>
            <a:endParaRPr b="0" i="0" sz="1000" u="none" cap="none" strike="noStrike">
              <a:solidFill>
                <a:schemeClr val="dk1"/>
              </a:solidFill>
              <a:latin typeface="Calibri"/>
              <a:ea typeface="Calibri"/>
              <a:cs typeface="Calibri"/>
              <a:sym typeface="Calibri"/>
            </a:endParaRPr>
          </a:p>
          <a:p>
            <a:pPr indent="-228600" lvl="0" marL="342900" marR="0" rtl="0" algn="just">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MS Teams</a:t>
            </a:r>
            <a:endParaRPr b="0" i="0" sz="1000" u="none" cap="none" strike="noStrike">
              <a:solidFill>
                <a:schemeClr val="dk1"/>
              </a:solidFill>
              <a:latin typeface="Calibri"/>
              <a:ea typeface="Calibri"/>
              <a:cs typeface="Calibri"/>
              <a:sym typeface="Calibri"/>
            </a:endParaRPr>
          </a:p>
        </p:txBody>
      </p:sp>
      <p:sp>
        <p:nvSpPr>
          <p:cNvPr id="1965" name="Google Shape;1965;p51"/>
          <p:cNvSpPr txBox="1"/>
          <p:nvPr/>
        </p:nvSpPr>
        <p:spPr>
          <a:xfrm>
            <a:off x="5815856" y="2487947"/>
            <a:ext cx="3193200" cy="13545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000"/>
              <a:buFont typeface="Arial"/>
              <a:buNone/>
            </a:pPr>
            <a:r>
              <a:rPr b="1" i="0" lang="en" sz="1000" u="none" cap="none" strike="noStrike">
                <a:solidFill>
                  <a:schemeClr val="dk1"/>
                </a:solidFill>
                <a:latin typeface="Calibri"/>
                <a:ea typeface="Calibri"/>
                <a:cs typeface="Calibri"/>
                <a:sym typeface="Calibri"/>
              </a:rPr>
              <a:t>Ring Mode:</a:t>
            </a:r>
            <a:endParaRPr b="1" i="0" sz="1000" u="none" cap="none" strike="noStrike">
              <a:solidFill>
                <a:schemeClr val="dk1"/>
              </a:solidFill>
              <a:latin typeface="Calibri"/>
              <a:ea typeface="Calibri"/>
              <a:cs typeface="Calibri"/>
              <a:sym typeface="Calibri"/>
            </a:endParaRPr>
          </a:p>
          <a:p>
            <a:pPr indent="-228600" lvl="0" marL="342900" marR="0" rtl="0" algn="l">
              <a:lnSpc>
                <a:spcPct val="115000"/>
              </a:lnSpc>
              <a:spcBef>
                <a:spcPts val="0"/>
              </a:spcBef>
              <a:spcAft>
                <a:spcPts val="0"/>
              </a:spcAft>
              <a:buClr>
                <a:schemeClr val="dk1"/>
              </a:buClr>
              <a:buSzPts val="1000"/>
              <a:buFont typeface="Calibri"/>
              <a:buChar char="●"/>
            </a:pPr>
            <a:r>
              <a:rPr b="1" i="0" lang="en" sz="1000" u="none" cap="none" strike="noStrike">
                <a:solidFill>
                  <a:schemeClr val="dk1"/>
                </a:solidFill>
                <a:latin typeface="Calibri"/>
                <a:ea typeface="Calibri"/>
                <a:cs typeface="Calibri"/>
                <a:sym typeface="Calibri"/>
              </a:rPr>
              <a:t>Ring All</a:t>
            </a:r>
            <a:r>
              <a:rPr b="0" i="0" lang="en" sz="1000" u="none" cap="none" strike="noStrike">
                <a:solidFill>
                  <a:schemeClr val="dk1"/>
                </a:solidFill>
                <a:latin typeface="Calibri"/>
                <a:ea typeface="Calibri"/>
                <a:cs typeface="Calibri"/>
                <a:sym typeface="Calibri"/>
              </a:rPr>
              <a:t>: All ticked devices are rung simultaneously.</a:t>
            </a:r>
            <a:endParaRPr b="0" i="0" sz="1000" u="none" cap="none" strike="noStrike">
              <a:solidFill>
                <a:schemeClr val="dk1"/>
              </a:solidFill>
              <a:latin typeface="Calibri"/>
              <a:ea typeface="Calibri"/>
              <a:cs typeface="Calibri"/>
              <a:sym typeface="Calibri"/>
            </a:endParaRPr>
          </a:p>
          <a:p>
            <a:pPr indent="-228600" lvl="1" marL="685800" marR="0" rtl="0" algn="l">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Total ring time (second) at all devices.</a:t>
            </a:r>
            <a:endParaRPr b="0" i="0" sz="1000" u="none" cap="none" strike="noStrike">
              <a:solidFill>
                <a:schemeClr val="dk1"/>
              </a:solidFill>
              <a:latin typeface="Calibri"/>
              <a:ea typeface="Calibri"/>
              <a:cs typeface="Calibri"/>
              <a:sym typeface="Calibri"/>
            </a:endParaRPr>
          </a:p>
          <a:p>
            <a:pPr indent="-228600" lvl="0" marL="342900" marR="0" rtl="0" algn="l">
              <a:lnSpc>
                <a:spcPct val="115000"/>
              </a:lnSpc>
              <a:spcBef>
                <a:spcPts val="0"/>
              </a:spcBef>
              <a:spcAft>
                <a:spcPts val="0"/>
              </a:spcAft>
              <a:buClr>
                <a:schemeClr val="dk1"/>
              </a:buClr>
              <a:buSzPts val="1000"/>
              <a:buFont typeface="Calibri"/>
              <a:buChar char="●"/>
            </a:pPr>
            <a:r>
              <a:rPr b="1" i="0" lang="en" sz="1000" u="none" cap="none" strike="noStrike">
                <a:solidFill>
                  <a:schemeClr val="dk1"/>
                </a:solidFill>
                <a:latin typeface="Calibri"/>
                <a:ea typeface="Calibri"/>
                <a:cs typeface="Calibri"/>
                <a:sym typeface="Calibri"/>
              </a:rPr>
              <a:t>Sequential</a:t>
            </a:r>
            <a:r>
              <a:rPr b="0" i="0" lang="en" sz="1000" u="none" cap="none" strike="noStrike">
                <a:solidFill>
                  <a:schemeClr val="dk1"/>
                </a:solidFill>
                <a:latin typeface="Calibri"/>
                <a:ea typeface="Calibri"/>
                <a:cs typeface="Calibri"/>
                <a:sym typeface="Calibri"/>
              </a:rPr>
              <a:t>: Each device is rung in order, one after the other, starting from the first extension in the list each time.</a:t>
            </a:r>
            <a:endParaRPr b="0" i="0" sz="1000" u="none" cap="none" strike="noStrike">
              <a:solidFill>
                <a:schemeClr val="dk1"/>
              </a:solidFill>
              <a:latin typeface="Calibri"/>
              <a:ea typeface="Calibri"/>
              <a:cs typeface="Calibri"/>
              <a:sym typeface="Calibri"/>
            </a:endParaRPr>
          </a:p>
          <a:p>
            <a:pPr indent="-228600" lvl="1" marL="685800" marR="0" rtl="0" algn="l">
              <a:lnSpc>
                <a:spcPct val="115000"/>
              </a:lnSpc>
              <a:spcBef>
                <a:spcPts val="0"/>
              </a:spcBef>
              <a:spcAft>
                <a:spcPts val="0"/>
              </a:spcAft>
              <a:buClr>
                <a:schemeClr val="dk1"/>
              </a:buClr>
              <a:buSzPts val="1000"/>
              <a:buFont typeface="Calibri"/>
              <a:buChar char="○"/>
            </a:pPr>
            <a:r>
              <a:rPr b="0" i="0" lang="en" sz="1000" u="none" cap="none" strike="noStrike">
                <a:solidFill>
                  <a:schemeClr val="dk1"/>
                </a:solidFill>
                <a:latin typeface="Calibri"/>
                <a:ea typeface="Calibri"/>
                <a:cs typeface="Calibri"/>
                <a:sym typeface="Calibri"/>
              </a:rPr>
              <a:t>Ring time (second) per device.</a:t>
            </a:r>
            <a:endParaRPr b="0" i="0" sz="1100" u="none" cap="none" strike="noStrike">
              <a:solidFill>
                <a:srgbClr val="000000"/>
              </a:solidFill>
              <a:latin typeface="Arial"/>
              <a:ea typeface="Arial"/>
              <a:cs typeface="Arial"/>
              <a:sym typeface="Arial"/>
            </a:endParaRPr>
          </a:p>
        </p:txBody>
      </p:sp>
      <p:sp>
        <p:nvSpPr>
          <p:cNvPr id="1966" name="Google Shape;1966;p51"/>
          <p:cNvSpPr/>
          <p:nvPr/>
        </p:nvSpPr>
        <p:spPr>
          <a:xfrm>
            <a:off x="473087" y="2211931"/>
            <a:ext cx="138600" cy="1617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51"/>
          <p:cNvSpPr/>
          <p:nvPr/>
        </p:nvSpPr>
        <p:spPr>
          <a:xfrm>
            <a:off x="697400" y="1452925"/>
            <a:ext cx="1042500" cy="4848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51"/>
          <p:cNvSpPr/>
          <p:nvPr/>
        </p:nvSpPr>
        <p:spPr>
          <a:xfrm>
            <a:off x="655125" y="2762400"/>
            <a:ext cx="1122300" cy="1293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51"/>
          <p:cNvSpPr/>
          <p:nvPr/>
        </p:nvSpPr>
        <p:spPr>
          <a:xfrm>
            <a:off x="2846400" y="1905326"/>
            <a:ext cx="665100" cy="1617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51"/>
          <p:cNvSpPr/>
          <p:nvPr/>
        </p:nvSpPr>
        <p:spPr>
          <a:xfrm>
            <a:off x="2752275" y="3255725"/>
            <a:ext cx="2544600" cy="5334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71" name="Google Shape;1971;p51"/>
          <p:cNvCxnSpPr>
            <a:stCxn id="1970" idx="3"/>
          </p:cNvCxnSpPr>
          <p:nvPr/>
        </p:nvCxnSpPr>
        <p:spPr>
          <a:xfrm flipH="1" rot="10800000">
            <a:off x="5296875" y="2687225"/>
            <a:ext cx="596100" cy="835200"/>
          </a:xfrm>
          <a:prstGeom prst="bentConnector2">
            <a:avLst/>
          </a:prstGeom>
          <a:noFill/>
          <a:ln cap="flat" cmpd="sng" w="9525">
            <a:solidFill>
              <a:srgbClr val="FF0000"/>
            </a:solidFill>
            <a:prstDash val="solid"/>
            <a:round/>
            <a:headEnd len="sm" w="sm" type="none"/>
            <a:tailEnd len="med" w="med" type="triangle"/>
          </a:ln>
        </p:spPr>
      </p:cxnSp>
      <p:sp>
        <p:nvSpPr>
          <p:cNvPr id="1972" name="Google Shape;1972;p51"/>
          <p:cNvSpPr/>
          <p:nvPr/>
        </p:nvSpPr>
        <p:spPr>
          <a:xfrm>
            <a:off x="2752275" y="2950248"/>
            <a:ext cx="1345500" cy="2712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73" name="Google Shape;1973;p51"/>
          <p:cNvCxnSpPr>
            <a:stCxn id="1972" idx="3"/>
          </p:cNvCxnSpPr>
          <p:nvPr/>
        </p:nvCxnSpPr>
        <p:spPr>
          <a:xfrm flipH="1" rot="10800000">
            <a:off x="4097775" y="1502448"/>
            <a:ext cx="1749000" cy="1583400"/>
          </a:xfrm>
          <a:prstGeom prst="bentConnector3">
            <a:avLst>
              <a:gd fmla="val 50000" name="adj1"/>
            </a:avLst>
          </a:prstGeom>
          <a:noFill/>
          <a:ln cap="flat" cmpd="sng" w="9525">
            <a:solidFill>
              <a:srgbClr val="FF0000"/>
            </a:solidFill>
            <a:prstDash val="solid"/>
            <a:round/>
            <a:headEnd len="sm" w="sm" type="none"/>
            <a:tailEnd len="med" w="med" type="triangle"/>
          </a:ln>
        </p:spPr>
      </p:cxnSp>
      <p:sp>
        <p:nvSpPr>
          <p:cNvPr id="1974" name="Google Shape;1974;p51"/>
          <p:cNvSpPr txBox="1"/>
          <p:nvPr/>
        </p:nvSpPr>
        <p:spPr>
          <a:xfrm>
            <a:off x="504825" y="4341956"/>
            <a:ext cx="5096100" cy="758100"/>
          </a:xfrm>
          <a:prstGeom prst="rect">
            <a:avLst/>
          </a:prstGeom>
          <a:noFill/>
          <a:ln>
            <a:noFill/>
          </a:ln>
        </p:spPr>
        <p:txBody>
          <a:bodyPr anchorCtr="0" anchor="t" bIns="51425" lIns="51425" spcFirstLastPara="1" rIns="51425" wrap="square" tIns="51425">
            <a:spAutoFit/>
          </a:bodyPr>
          <a:lstStyle/>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rgbClr val="E32490"/>
                </a:solidFill>
                <a:latin typeface="Calibri"/>
                <a:ea typeface="Calibri"/>
                <a:cs typeface="Calibri"/>
                <a:sym typeface="Calibri"/>
              </a:rPr>
              <a:t>Please note:</a:t>
            </a:r>
            <a:endParaRPr b="1" i="0" sz="1000" u="none" cap="none" strike="noStrike">
              <a:solidFill>
                <a:srgbClr val="E32490"/>
              </a:solidFill>
              <a:latin typeface="Calibri"/>
              <a:ea typeface="Calibri"/>
              <a:cs typeface="Calibri"/>
              <a:sym typeface="Calibri"/>
            </a:endParaRPr>
          </a:p>
          <a:p>
            <a:pPr indent="-177800" lvl="0" marL="254000" marR="0" rtl="0" algn="just">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The default Primary Device will be the first selected device in the devices list. </a:t>
            </a:r>
            <a:endParaRPr b="0" i="0" sz="1000" u="none" cap="none" strike="noStrike">
              <a:solidFill>
                <a:srgbClr val="000000"/>
              </a:solidFill>
              <a:latin typeface="Calibri"/>
              <a:ea typeface="Calibri"/>
              <a:cs typeface="Calibri"/>
              <a:sym typeface="Calibri"/>
            </a:endParaRPr>
          </a:p>
          <a:p>
            <a:pPr indent="-177800" lvl="0" marL="254000" marR="0" rtl="0" algn="just">
              <a:lnSpc>
                <a:spcPct val="115000"/>
              </a:lnSpc>
              <a:spcBef>
                <a:spcPts val="0"/>
              </a:spcBef>
              <a:spcAft>
                <a:spcPts val="0"/>
              </a:spcAft>
              <a:buClr>
                <a:srgbClr val="000000"/>
              </a:buClr>
              <a:buSzPts val="1000"/>
              <a:buFont typeface="Calibri"/>
              <a:buChar char="●"/>
            </a:pPr>
            <a:r>
              <a:rPr b="0" i="0" lang="en" sz="1000" u="none" cap="none" strike="noStrike">
                <a:solidFill>
                  <a:srgbClr val="000000"/>
                </a:solidFill>
                <a:latin typeface="Calibri"/>
                <a:ea typeface="Calibri"/>
                <a:cs typeface="Calibri"/>
                <a:sym typeface="Calibri"/>
              </a:rPr>
              <a:t>However, for existing Extensions, the default Primary Device will be as configured.</a:t>
            </a:r>
            <a:endParaRPr b="0" i="0" sz="10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9" name="Shape 1979"/>
        <p:cNvGrpSpPr/>
        <p:nvPr/>
      </p:nvGrpSpPr>
      <p:grpSpPr>
        <a:xfrm>
          <a:off x="0" y="0"/>
          <a:ext cx="0" cy="0"/>
          <a:chOff x="0" y="0"/>
          <a:chExt cx="0" cy="0"/>
        </a:xfrm>
      </p:grpSpPr>
      <p:sp>
        <p:nvSpPr>
          <p:cNvPr id="1980" name="Google Shape;1980;p52"/>
          <p:cNvSpPr txBox="1"/>
          <p:nvPr/>
        </p:nvSpPr>
        <p:spPr>
          <a:xfrm>
            <a:off x="1336990" y="1015200"/>
            <a:ext cx="4767300" cy="13803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200"/>
              <a:buFont typeface="Calibri"/>
              <a:buNone/>
            </a:pPr>
            <a:r>
              <a:rPr b="1" i="0" lang="en" sz="1100" u="none" cap="none" strike="noStrike">
                <a:solidFill>
                  <a:srgbClr val="DA0CC0"/>
                </a:solidFill>
                <a:latin typeface="Calibri"/>
                <a:ea typeface="Calibri"/>
                <a:cs typeface="Calibri"/>
                <a:sym typeface="Calibri"/>
              </a:rPr>
              <a:t>Working Hours - Available:</a:t>
            </a:r>
            <a:endParaRPr b="1" i="0" sz="1100" u="none" cap="none" strike="noStrike">
              <a:solidFill>
                <a:srgbClr val="DA0CC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200"/>
              <a:buFont typeface="Calibri"/>
              <a:buNone/>
            </a:pPr>
            <a:r>
              <a:rPr b="0" i="0" lang="en" sz="1100" u="none" cap="none" strike="noStrike">
                <a:solidFill>
                  <a:schemeClr val="dk1"/>
                </a:solidFill>
                <a:latin typeface="Calibri"/>
                <a:ea typeface="Calibri"/>
                <a:cs typeface="Calibri"/>
                <a:sym typeface="Calibri"/>
              </a:rPr>
              <a:t>The following options can be configured:</a:t>
            </a:r>
            <a:endParaRPr b="0" i="0" sz="1100" u="none" cap="none" strike="noStrike">
              <a:solidFill>
                <a:schemeClr val="dk1"/>
              </a:solidFill>
              <a:latin typeface="Calibri"/>
              <a:ea typeface="Calibri"/>
              <a:cs typeface="Calibri"/>
              <a:sym typeface="Calibri"/>
            </a:endParaRPr>
          </a:p>
          <a:p>
            <a:pPr indent="-234950" lvl="0" marL="342900" marR="0" rtl="0" algn="just">
              <a:lnSpc>
                <a:spcPct val="115000"/>
              </a:lnSpc>
              <a:spcBef>
                <a:spcPts val="0"/>
              </a:spcBef>
              <a:spcAft>
                <a:spcPts val="0"/>
              </a:spcAft>
              <a:buClr>
                <a:schemeClr val="dk1"/>
              </a:buClr>
              <a:buSzPts val="1100"/>
              <a:buFont typeface="Calibri"/>
              <a:buAutoNum type="arabicPeriod"/>
            </a:pPr>
            <a:r>
              <a:rPr b="1" i="0" lang="en" sz="1100" u="none" cap="none" strike="noStrike">
                <a:solidFill>
                  <a:schemeClr val="dk1"/>
                </a:solidFill>
                <a:latin typeface="Calibri"/>
                <a:ea typeface="Calibri"/>
                <a:cs typeface="Calibri"/>
                <a:sym typeface="Calibri"/>
              </a:rPr>
              <a:t>Ring Devices:</a:t>
            </a:r>
            <a:r>
              <a:rPr b="0" i="0" lang="en" sz="1100" u="none" cap="none" strike="noStrike">
                <a:solidFill>
                  <a:schemeClr val="dk1"/>
                </a:solidFill>
                <a:latin typeface="Calibri"/>
                <a:ea typeface="Calibri"/>
                <a:cs typeface="Calibri"/>
                <a:sym typeface="Calibri"/>
              </a:rPr>
              <a:t> ring users’ available devices</a:t>
            </a:r>
            <a:endParaRPr b="0" i="0" sz="1100" u="none" cap="none" strike="noStrike">
              <a:solidFill>
                <a:schemeClr val="dk1"/>
              </a:solidFill>
              <a:latin typeface="Calibri"/>
              <a:ea typeface="Calibri"/>
              <a:cs typeface="Calibri"/>
              <a:sym typeface="Calibri"/>
            </a:endParaRPr>
          </a:p>
          <a:p>
            <a:pPr indent="-234950" lvl="1" marL="685800" marR="0" rtl="0" algn="just">
              <a:lnSpc>
                <a:spcPct val="115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You can set up the ring time (per second) in </a:t>
            </a:r>
            <a:r>
              <a:rPr b="1" i="0" lang="en" sz="1100" u="sng" cap="none" strike="noStrike">
                <a:solidFill>
                  <a:schemeClr val="hlink"/>
                </a:solidFill>
                <a:latin typeface="Calibri"/>
                <a:ea typeface="Calibri"/>
                <a:cs typeface="Calibri"/>
                <a:sym typeface="Calibri"/>
              </a:rPr>
              <a:t>Devices</a:t>
            </a:r>
            <a:r>
              <a:rPr b="0" i="0" lang="en" sz="1100" u="none" cap="none" strike="noStrike">
                <a:solidFill>
                  <a:schemeClr val="dk1"/>
                </a:solidFill>
                <a:latin typeface="Calibri"/>
                <a:ea typeface="Calibri"/>
                <a:cs typeface="Calibri"/>
                <a:sym typeface="Calibri"/>
              </a:rPr>
              <a:t> tab.</a:t>
            </a:r>
            <a:endParaRPr b="0" i="0" sz="1100" u="none" cap="none" strike="noStrike">
              <a:solidFill>
                <a:schemeClr val="dk1"/>
              </a:solidFill>
              <a:latin typeface="Calibri"/>
              <a:ea typeface="Calibri"/>
              <a:cs typeface="Calibri"/>
              <a:sym typeface="Calibri"/>
            </a:endParaRPr>
          </a:p>
          <a:p>
            <a:pPr indent="-234950" lvl="0" marL="342900" marR="0" rtl="0" algn="just">
              <a:lnSpc>
                <a:spcPct val="115000"/>
              </a:lnSpc>
              <a:spcBef>
                <a:spcPts val="0"/>
              </a:spcBef>
              <a:spcAft>
                <a:spcPts val="0"/>
              </a:spcAft>
              <a:buClr>
                <a:schemeClr val="dk1"/>
              </a:buClr>
              <a:buSzPts val="1100"/>
              <a:buFont typeface="Calibri"/>
              <a:buAutoNum type="arabicPeriod"/>
            </a:pPr>
            <a:r>
              <a:rPr b="1" i="0" lang="en" sz="1100" u="none" cap="none" strike="noStrike">
                <a:solidFill>
                  <a:schemeClr val="dk1"/>
                </a:solidFill>
                <a:latin typeface="Calibri"/>
                <a:ea typeface="Calibri"/>
                <a:cs typeface="Calibri"/>
                <a:sym typeface="Calibri"/>
              </a:rPr>
              <a:t>Ring Delegates:</a:t>
            </a:r>
            <a:r>
              <a:rPr b="0" i="0" lang="en" sz="1100" u="none" cap="none" strike="noStrike">
                <a:solidFill>
                  <a:schemeClr val="dk1"/>
                </a:solidFill>
                <a:latin typeface="Calibri"/>
                <a:ea typeface="Calibri"/>
                <a:cs typeface="Calibri"/>
                <a:sym typeface="Calibri"/>
              </a:rPr>
              <a:t> forward all incoming calls to users’ delegates</a:t>
            </a:r>
            <a:endParaRPr b="0" i="0" sz="1100" u="none" cap="none" strike="noStrike">
              <a:solidFill>
                <a:schemeClr val="dk1"/>
              </a:solidFill>
              <a:latin typeface="Calibri"/>
              <a:ea typeface="Calibri"/>
              <a:cs typeface="Calibri"/>
              <a:sym typeface="Calibri"/>
            </a:endParaRPr>
          </a:p>
          <a:p>
            <a:pPr indent="-234950" lvl="0" marL="342900" marR="0" rtl="0" algn="just">
              <a:lnSpc>
                <a:spcPct val="115000"/>
              </a:lnSpc>
              <a:spcBef>
                <a:spcPts val="0"/>
              </a:spcBef>
              <a:spcAft>
                <a:spcPts val="0"/>
              </a:spcAft>
              <a:buClr>
                <a:schemeClr val="dk1"/>
              </a:buClr>
              <a:buSzPts val="1100"/>
              <a:buFont typeface="Calibri"/>
              <a:buAutoNum type="arabicPeriod"/>
            </a:pPr>
            <a:r>
              <a:rPr b="1" i="0" lang="en" sz="1100" u="none" cap="none" strike="noStrike">
                <a:solidFill>
                  <a:schemeClr val="dk1"/>
                </a:solidFill>
                <a:latin typeface="Calibri"/>
                <a:ea typeface="Calibri"/>
                <a:cs typeface="Calibri"/>
                <a:sym typeface="Calibri"/>
              </a:rPr>
              <a:t>Ring Forwarding List:</a:t>
            </a:r>
            <a:r>
              <a:rPr b="0" i="0" lang="en" sz="1100" u="none" cap="none" strike="noStrike">
                <a:solidFill>
                  <a:schemeClr val="dk1"/>
                </a:solidFill>
                <a:latin typeface="Calibri"/>
                <a:ea typeface="Calibri"/>
                <a:cs typeface="Calibri"/>
                <a:sym typeface="Calibri"/>
              </a:rPr>
              <a:t> forward all incoming calls to users’ forwarding list</a:t>
            </a:r>
            <a:endParaRPr b="0" i="0" sz="11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p:txBody>
      </p:sp>
      <p:sp>
        <p:nvSpPr>
          <p:cNvPr id="1981" name="Google Shape;1981;p52"/>
          <p:cNvSpPr txBox="1"/>
          <p:nvPr/>
        </p:nvSpPr>
        <p:spPr>
          <a:xfrm>
            <a:off x="156019" y="124875"/>
            <a:ext cx="7713600" cy="53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&lt;Inbound Call&gt;</a:t>
            </a:r>
            <a:endParaRPr b="0" i="0" sz="3300" u="none" cap="none" strike="noStrike">
              <a:solidFill>
                <a:schemeClr val="dk1"/>
              </a:solidFill>
              <a:latin typeface="Arial"/>
              <a:ea typeface="Arial"/>
              <a:cs typeface="Arial"/>
              <a:sym typeface="Arial"/>
            </a:endParaRPr>
          </a:p>
        </p:txBody>
      </p:sp>
      <p:sp>
        <p:nvSpPr>
          <p:cNvPr id="1982" name="Google Shape;1982;p52"/>
          <p:cNvSpPr txBox="1"/>
          <p:nvPr/>
        </p:nvSpPr>
        <p:spPr>
          <a:xfrm>
            <a:off x="184725" y="658350"/>
            <a:ext cx="8774700" cy="3231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Owner/Admins can configure</a:t>
            </a:r>
            <a:r>
              <a:rPr b="1" i="0" lang="en" sz="1200" u="none" cap="none" strike="noStrike">
                <a:solidFill>
                  <a:schemeClr val="dk1"/>
                </a:solidFill>
                <a:latin typeface="Calibri"/>
                <a:ea typeface="Calibri"/>
                <a:cs typeface="Calibri"/>
                <a:sym typeface="Calibri"/>
              </a:rPr>
              <a:t> Inbound Call </a:t>
            </a:r>
            <a:r>
              <a:rPr b="0" i="0" lang="en" sz="1200" u="none" cap="none" strike="noStrike">
                <a:solidFill>
                  <a:schemeClr val="dk1"/>
                </a:solidFill>
                <a:latin typeface="Calibri"/>
                <a:ea typeface="Calibri"/>
                <a:cs typeface="Calibri"/>
                <a:sym typeface="Calibri"/>
              </a:rPr>
              <a:t>settings for the users for different scenarios.</a:t>
            </a:r>
            <a:endParaRPr b="0" i="0" sz="1200" u="none" cap="none" strike="noStrike">
              <a:solidFill>
                <a:schemeClr val="dk1"/>
              </a:solidFill>
              <a:latin typeface="Calibri"/>
              <a:ea typeface="Calibri"/>
              <a:cs typeface="Calibri"/>
              <a:sym typeface="Calibri"/>
            </a:endParaRPr>
          </a:p>
        </p:txBody>
      </p:sp>
      <p:pic>
        <p:nvPicPr>
          <p:cNvPr id="1983" name="Google Shape;1983;p52"/>
          <p:cNvPicPr preferRelativeResize="0"/>
          <p:nvPr/>
        </p:nvPicPr>
        <p:blipFill rotWithShape="1">
          <a:blip r:embed="rId4">
            <a:alphaModFix/>
          </a:blip>
          <a:srcRect b="40649" l="0" r="10578" t="0"/>
          <a:stretch/>
        </p:blipFill>
        <p:spPr>
          <a:xfrm>
            <a:off x="1034974" y="2395500"/>
            <a:ext cx="7074058" cy="2535649"/>
          </a:xfrm>
          <a:prstGeom prst="rect">
            <a:avLst/>
          </a:prstGeom>
          <a:noFill/>
          <a:ln cap="flat" cmpd="sng" w="9525">
            <a:solidFill>
              <a:srgbClr val="1D3444"/>
            </a:solidFill>
            <a:prstDash val="solid"/>
            <a:round/>
            <a:headEnd len="sm" w="sm" type="none"/>
            <a:tailEnd len="sm" w="sm" type="none"/>
          </a:ln>
        </p:spPr>
      </p:pic>
      <p:sp>
        <p:nvSpPr>
          <p:cNvPr id="1984" name="Google Shape;1984;p52"/>
          <p:cNvSpPr/>
          <p:nvPr/>
        </p:nvSpPr>
        <p:spPr>
          <a:xfrm>
            <a:off x="1338784" y="4491446"/>
            <a:ext cx="1530300" cy="19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85" name="Google Shape;1985;p52"/>
          <p:cNvSpPr/>
          <p:nvPr/>
        </p:nvSpPr>
        <p:spPr>
          <a:xfrm>
            <a:off x="4162002" y="3533750"/>
            <a:ext cx="3489600" cy="1280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86" name="Google Shape;1986;p52"/>
          <p:cNvSpPr/>
          <p:nvPr/>
        </p:nvSpPr>
        <p:spPr>
          <a:xfrm>
            <a:off x="4402074" y="3210733"/>
            <a:ext cx="689100" cy="19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1" name="Shape 1991"/>
        <p:cNvGrpSpPr/>
        <p:nvPr/>
      </p:nvGrpSpPr>
      <p:grpSpPr>
        <a:xfrm>
          <a:off x="0" y="0"/>
          <a:ext cx="0" cy="0"/>
          <a:chOff x="0" y="0"/>
          <a:chExt cx="0" cy="0"/>
        </a:xfrm>
      </p:grpSpPr>
      <p:sp>
        <p:nvSpPr>
          <p:cNvPr id="1992" name="Google Shape;1992;p53"/>
          <p:cNvSpPr txBox="1"/>
          <p:nvPr/>
        </p:nvSpPr>
        <p:spPr>
          <a:xfrm>
            <a:off x="156019" y="124875"/>
            <a:ext cx="7713600" cy="53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&lt;Inbound Call&gt;</a:t>
            </a:r>
            <a:endParaRPr b="0" i="0" sz="3300" u="none" cap="none" strike="noStrike">
              <a:solidFill>
                <a:schemeClr val="dk1"/>
              </a:solidFill>
              <a:latin typeface="Arial"/>
              <a:ea typeface="Arial"/>
              <a:cs typeface="Arial"/>
              <a:sym typeface="Arial"/>
            </a:endParaRPr>
          </a:p>
        </p:txBody>
      </p:sp>
      <p:sp>
        <p:nvSpPr>
          <p:cNvPr id="1993" name="Google Shape;1993;p53"/>
          <p:cNvSpPr txBox="1"/>
          <p:nvPr/>
        </p:nvSpPr>
        <p:spPr>
          <a:xfrm>
            <a:off x="150768" y="860625"/>
            <a:ext cx="4387500" cy="3422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1" i="0" lang="en" sz="1200" u="none" cap="none" strike="noStrike">
                <a:solidFill>
                  <a:srgbClr val="DA0CC0"/>
                </a:solidFill>
                <a:latin typeface="Calibri"/>
                <a:ea typeface="Calibri"/>
                <a:cs typeface="Calibri"/>
                <a:sym typeface="Calibri"/>
              </a:rPr>
              <a:t>Working Hours - Busy/Away/Offline:</a:t>
            </a:r>
            <a:endParaRPr b="1" i="0" sz="1200" u="none" cap="none" strike="noStrike">
              <a:solidFill>
                <a:srgbClr val="DA0CC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Owner/Admins can trigger the below actions: </a:t>
            </a:r>
            <a:endParaRPr b="0" i="0" sz="12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Simply </a:t>
            </a:r>
            <a:r>
              <a:rPr b="1" i="0" lang="en" sz="1100" u="none" cap="none" strike="noStrike">
                <a:solidFill>
                  <a:srgbClr val="000000"/>
                </a:solidFill>
                <a:latin typeface="Calibri"/>
                <a:ea typeface="Calibri"/>
                <a:cs typeface="Calibri"/>
                <a:sym typeface="Calibri"/>
              </a:rPr>
              <a:t>Hang Up</a:t>
            </a:r>
            <a:r>
              <a:rPr b="0" i="0" lang="en" sz="1100" u="none" cap="none" strike="noStrike">
                <a:solidFill>
                  <a:srgbClr val="000000"/>
                </a:solidFill>
                <a:latin typeface="Calibri"/>
                <a:ea typeface="Calibri"/>
                <a:cs typeface="Calibri"/>
                <a:sym typeface="Calibri"/>
              </a:rPr>
              <a:t> the incoming call</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Devices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Delegates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Forwarding List</a:t>
            </a:r>
            <a:r>
              <a:rPr b="0" i="0" lang="en" sz="1100" u="none" cap="none" strike="noStrike">
                <a:solidFill>
                  <a:srgbClr val="000000"/>
                </a:solidFill>
                <a:latin typeface="Calibri"/>
                <a:ea typeface="Calibri"/>
                <a:cs typeface="Calibri"/>
                <a:sym typeface="Calibri"/>
              </a:rPr>
              <a:t> to the Forward List</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Play Message</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Supports TTS (text-to-speech) or MP3 file upload.</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message box is currently limited to 450 characters.</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Multiple language and accent options to choose from.</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speech rate: the speed; from 0 (slowest) to 9 (fastest).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Gender of the voice options.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Record Voicemail</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chemeClr val="dk1"/>
                </a:solidFill>
                <a:latin typeface="Calibri"/>
                <a:ea typeface="Calibri"/>
                <a:cs typeface="Calibri"/>
                <a:sym typeface="Calibri"/>
              </a:rPr>
              <a:t>Limitation: 1 minute/voicemail</a:t>
            </a:r>
            <a:endParaRPr b="1" i="0" sz="1100" u="none" cap="none" strike="noStrike">
              <a:solidFill>
                <a:srgbClr val="000000"/>
              </a:solidFill>
              <a:latin typeface="Calibri"/>
              <a:ea typeface="Calibri"/>
              <a:cs typeface="Calibri"/>
              <a:sym typeface="Calibri"/>
            </a:endParaRPr>
          </a:p>
        </p:txBody>
      </p:sp>
      <p:sp>
        <p:nvSpPr>
          <p:cNvPr id="1994" name="Google Shape;1994;p53"/>
          <p:cNvSpPr txBox="1"/>
          <p:nvPr/>
        </p:nvSpPr>
        <p:spPr>
          <a:xfrm>
            <a:off x="210244" y="4396238"/>
            <a:ext cx="4099200" cy="7122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highlight>
                  <a:srgbClr val="FBFBFB"/>
                </a:highlight>
                <a:latin typeface="Calibri"/>
                <a:ea typeface="Calibri"/>
                <a:cs typeface="Calibri"/>
                <a:sym typeface="Calibri"/>
              </a:rPr>
              <a:t>Please Note:</a:t>
            </a:r>
            <a:endParaRPr b="1" i="0"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Limitation for the number of characters for TTS message are 2000 characters</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Error will only appear on the UI when users enter more characters than the limit. </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Apply button will be disabled when the character limit is exceeded.</a:t>
            </a:r>
            <a:endParaRPr b="0" i="1" sz="800" u="none" cap="none" strike="noStrike">
              <a:solidFill>
                <a:schemeClr val="dk1"/>
              </a:solidFill>
              <a:highlight>
                <a:srgbClr val="FBFBFB"/>
              </a:highlight>
              <a:latin typeface="Calibri"/>
              <a:ea typeface="Calibri"/>
              <a:cs typeface="Calibri"/>
              <a:sym typeface="Calibri"/>
            </a:endParaRPr>
          </a:p>
        </p:txBody>
      </p:sp>
      <p:pic>
        <p:nvPicPr>
          <p:cNvPr id="1995" name="Google Shape;1995;p53"/>
          <p:cNvPicPr preferRelativeResize="0"/>
          <p:nvPr/>
        </p:nvPicPr>
        <p:blipFill rotWithShape="1">
          <a:blip r:embed="rId4">
            <a:alphaModFix/>
          </a:blip>
          <a:srcRect b="15341" l="39570" r="15982" t="38447"/>
          <a:stretch/>
        </p:blipFill>
        <p:spPr>
          <a:xfrm>
            <a:off x="4925818" y="598725"/>
            <a:ext cx="3629988" cy="2038073"/>
          </a:xfrm>
          <a:prstGeom prst="rect">
            <a:avLst/>
          </a:prstGeom>
          <a:noFill/>
          <a:ln cap="flat" cmpd="sng" w="9525">
            <a:solidFill>
              <a:srgbClr val="1D3444"/>
            </a:solidFill>
            <a:prstDash val="solid"/>
            <a:round/>
            <a:headEnd len="sm" w="sm" type="none"/>
            <a:tailEnd len="sm" w="sm" type="none"/>
          </a:ln>
        </p:spPr>
      </p:pic>
      <p:pic>
        <p:nvPicPr>
          <p:cNvPr id="1996" name="Google Shape;1996;p53"/>
          <p:cNvPicPr preferRelativeResize="0"/>
          <p:nvPr/>
        </p:nvPicPr>
        <p:blipFill rotWithShape="1">
          <a:blip r:embed="rId5">
            <a:alphaModFix/>
          </a:blip>
          <a:srcRect b="25731" l="38923" r="16249" t="26207"/>
          <a:stretch/>
        </p:blipFill>
        <p:spPr>
          <a:xfrm>
            <a:off x="6862979" y="2708220"/>
            <a:ext cx="2141322" cy="1180735"/>
          </a:xfrm>
          <a:prstGeom prst="rect">
            <a:avLst/>
          </a:prstGeom>
          <a:noFill/>
          <a:ln cap="flat" cmpd="sng" w="9525">
            <a:solidFill>
              <a:srgbClr val="808080"/>
            </a:solidFill>
            <a:prstDash val="solid"/>
            <a:round/>
            <a:headEnd len="sm" w="sm" type="none"/>
            <a:tailEnd len="sm" w="sm" type="none"/>
          </a:ln>
        </p:spPr>
      </p:pic>
      <p:sp>
        <p:nvSpPr>
          <p:cNvPr id="1997" name="Google Shape;1997;p53"/>
          <p:cNvSpPr/>
          <p:nvPr/>
        </p:nvSpPr>
        <p:spPr>
          <a:xfrm>
            <a:off x="5006609" y="1153334"/>
            <a:ext cx="3454500" cy="1430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98" name="Google Shape;1998;p53"/>
          <p:cNvSpPr/>
          <p:nvPr/>
        </p:nvSpPr>
        <p:spPr>
          <a:xfrm>
            <a:off x="6889314" y="2751801"/>
            <a:ext cx="1558800" cy="127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1999" name="Google Shape;1999;p53"/>
          <p:cNvSpPr/>
          <p:nvPr/>
        </p:nvSpPr>
        <p:spPr>
          <a:xfrm>
            <a:off x="5030544" y="1900175"/>
            <a:ext cx="965400" cy="16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000" name="Google Shape;2000;p53"/>
          <p:cNvSpPr/>
          <p:nvPr/>
        </p:nvSpPr>
        <p:spPr>
          <a:xfrm>
            <a:off x="5030544" y="2135775"/>
            <a:ext cx="965400" cy="16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pic>
        <p:nvPicPr>
          <p:cNvPr id="2001" name="Google Shape;2001;p53"/>
          <p:cNvPicPr preferRelativeResize="0"/>
          <p:nvPr/>
        </p:nvPicPr>
        <p:blipFill rotWithShape="1">
          <a:blip r:embed="rId6">
            <a:alphaModFix/>
          </a:blip>
          <a:srcRect b="19320" l="38807" r="15898" t="15075"/>
          <a:stretch/>
        </p:blipFill>
        <p:spPr>
          <a:xfrm>
            <a:off x="4721656" y="3334808"/>
            <a:ext cx="2053371" cy="1606067"/>
          </a:xfrm>
          <a:prstGeom prst="rect">
            <a:avLst/>
          </a:prstGeom>
          <a:noFill/>
          <a:ln cap="flat" cmpd="sng" w="9525">
            <a:solidFill>
              <a:srgbClr val="1D3444"/>
            </a:solidFill>
            <a:prstDash val="solid"/>
            <a:round/>
            <a:headEnd len="sm" w="sm" type="none"/>
            <a:tailEnd len="sm" w="sm" type="none"/>
          </a:ln>
        </p:spPr>
      </p:pic>
      <p:sp>
        <p:nvSpPr>
          <p:cNvPr id="2002" name="Google Shape;2002;p53"/>
          <p:cNvSpPr/>
          <p:nvPr/>
        </p:nvSpPr>
        <p:spPr>
          <a:xfrm>
            <a:off x="4758041" y="3567962"/>
            <a:ext cx="1977900" cy="349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2003" name="Google Shape;2003;p53"/>
          <p:cNvCxnSpPr>
            <a:stCxn id="1999" idx="1"/>
          </p:cNvCxnSpPr>
          <p:nvPr/>
        </p:nvCxnSpPr>
        <p:spPr>
          <a:xfrm>
            <a:off x="5030544" y="1980575"/>
            <a:ext cx="1812000" cy="1031400"/>
          </a:xfrm>
          <a:prstGeom prst="bentConnector3">
            <a:avLst>
              <a:gd fmla="val -10114" name="adj1"/>
            </a:avLst>
          </a:prstGeom>
          <a:noFill/>
          <a:ln cap="flat" cmpd="sng" w="9525">
            <a:solidFill>
              <a:srgbClr val="FF0000"/>
            </a:solidFill>
            <a:prstDash val="solid"/>
            <a:round/>
            <a:headEnd len="med" w="med" type="none"/>
            <a:tailEnd len="med" w="med" type="stealth"/>
          </a:ln>
        </p:spPr>
      </p:cxnSp>
      <p:cxnSp>
        <p:nvCxnSpPr>
          <p:cNvPr id="2004" name="Google Shape;2004;p53"/>
          <p:cNvCxnSpPr>
            <a:stCxn id="2000" idx="1"/>
            <a:endCxn id="2001" idx="1"/>
          </p:cNvCxnSpPr>
          <p:nvPr/>
        </p:nvCxnSpPr>
        <p:spPr>
          <a:xfrm flipH="1">
            <a:off x="4721544" y="2216175"/>
            <a:ext cx="309000" cy="1921800"/>
          </a:xfrm>
          <a:prstGeom prst="bentConnector3">
            <a:avLst>
              <a:gd fmla="val 159311" name="adj1"/>
            </a:avLst>
          </a:prstGeom>
          <a:noFill/>
          <a:ln cap="flat" cmpd="sng" w="9525">
            <a:solidFill>
              <a:srgbClr val="FF0000"/>
            </a:solidFill>
            <a:prstDash val="solid"/>
            <a:round/>
            <a:headEnd len="med" w="med" type="none"/>
            <a:tailEnd len="med" w="med" type="stealth"/>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54"/>
          <p:cNvSpPr txBox="1"/>
          <p:nvPr/>
        </p:nvSpPr>
        <p:spPr>
          <a:xfrm>
            <a:off x="156019" y="124875"/>
            <a:ext cx="7713600" cy="53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&lt;Inbound Call&gt;</a:t>
            </a:r>
            <a:endParaRPr b="0" i="0" sz="3300" u="none" cap="none" strike="noStrike">
              <a:solidFill>
                <a:schemeClr val="dk1"/>
              </a:solidFill>
              <a:latin typeface="Arial"/>
              <a:ea typeface="Arial"/>
              <a:cs typeface="Arial"/>
              <a:sym typeface="Arial"/>
            </a:endParaRPr>
          </a:p>
        </p:txBody>
      </p:sp>
      <p:sp>
        <p:nvSpPr>
          <p:cNvPr id="2011" name="Google Shape;2011;p54"/>
          <p:cNvSpPr txBox="1"/>
          <p:nvPr/>
        </p:nvSpPr>
        <p:spPr>
          <a:xfrm>
            <a:off x="420625" y="711750"/>
            <a:ext cx="3825600" cy="3525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1" i="0" lang="en" sz="1200" u="none" cap="none" strike="noStrike">
                <a:solidFill>
                  <a:schemeClr val="accent3"/>
                </a:solidFill>
                <a:latin typeface="Calibri"/>
                <a:ea typeface="Calibri"/>
                <a:cs typeface="Calibri"/>
                <a:sym typeface="Calibri"/>
              </a:rPr>
              <a:t>Non-Working Hours:</a:t>
            </a:r>
            <a:endParaRPr b="1" i="0" sz="1200" u="none" cap="none" strike="noStrike">
              <a:solidFill>
                <a:schemeClr val="accent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chemeClr val="dk1"/>
                </a:solidFill>
                <a:latin typeface="Calibri"/>
                <a:ea typeface="Calibri"/>
                <a:cs typeface="Calibri"/>
                <a:sym typeface="Calibri"/>
              </a:rPr>
              <a:t>Owner/Admins</a:t>
            </a:r>
            <a:r>
              <a:rPr b="0" i="0" lang="en" sz="1200" u="none" cap="none" strike="noStrike">
                <a:solidFill>
                  <a:srgbClr val="000000"/>
                </a:solidFill>
                <a:latin typeface="Calibri"/>
                <a:ea typeface="Calibri"/>
                <a:cs typeface="Calibri"/>
                <a:sym typeface="Calibri"/>
              </a:rPr>
              <a:t> can trigger the below actions: </a:t>
            </a:r>
            <a:endParaRPr b="0" i="0" sz="12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Simply </a:t>
            </a:r>
            <a:r>
              <a:rPr b="1" i="0" lang="en" sz="1100" u="none" cap="none" strike="noStrike">
                <a:solidFill>
                  <a:srgbClr val="000000"/>
                </a:solidFill>
                <a:latin typeface="Calibri"/>
                <a:ea typeface="Calibri"/>
                <a:cs typeface="Calibri"/>
                <a:sym typeface="Calibri"/>
              </a:rPr>
              <a:t>Hang Up</a:t>
            </a:r>
            <a:r>
              <a:rPr b="0" i="0" lang="en" sz="1100" u="none" cap="none" strike="noStrike">
                <a:solidFill>
                  <a:srgbClr val="000000"/>
                </a:solidFill>
                <a:latin typeface="Calibri"/>
                <a:ea typeface="Calibri"/>
                <a:cs typeface="Calibri"/>
                <a:sym typeface="Calibri"/>
              </a:rPr>
              <a:t> the incoming call</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chemeClr val="dk1"/>
                </a:solidFill>
                <a:latin typeface="Calibri"/>
                <a:ea typeface="Calibri"/>
                <a:cs typeface="Calibri"/>
                <a:sym typeface="Calibri"/>
              </a:rPr>
              <a:t>Ring Devices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Delegates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Forwarding List </a:t>
            </a:r>
            <a:r>
              <a:rPr b="0" i="0" lang="en" sz="1100" u="none" cap="none" strike="noStrike">
                <a:solidFill>
                  <a:srgbClr val="000000"/>
                </a:solidFill>
                <a:latin typeface="Calibri"/>
                <a:ea typeface="Calibri"/>
                <a:cs typeface="Calibri"/>
                <a:sym typeface="Calibri"/>
              </a:rPr>
              <a:t>to the Forward List</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Play Message</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Supports TTS (text-to-speech) or MP3 file upload.</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message box is currently limited to 450 characters.</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Multiple language and accent options to choose from.</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speech rate: the speed; from 0 (slowest) to 9 (fastest).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Gender of the voice options.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Record Voicemail</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chemeClr val="dk1"/>
                </a:solidFill>
                <a:latin typeface="Calibri"/>
                <a:ea typeface="Calibri"/>
                <a:cs typeface="Calibri"/>
                <a:sym typeface="Calibri"/>
              </a:rPr>
              <a:t>Limitation: 1 minute/voicemail</a:t>
            </a:r>
            <a:endParaRPr b="1" i="0" sz="1100" u="none" cap="none" strike="noStrike">
              <a:solidFill>
                <a:srgbClr val="000000"/>
              </a:solidFill>
              <a:latin typeface="Calibri"/>
              <a:ea typeface="Calibri"/>
              <a:cs typeface="Calibri"/>
              <a:sym typeface="Calibri"/>
            </a:endParaRPr>
          </a:p>
        </p:txBody>
      </p:sp>
      <p:pic>
        <p:nvPicPr>
          <p:cNvPr id="2012" name="Google Shape;2012;p54"/>
          <p:cNvPicPr preferRelativeResize="0"/>
          <p:nvPr/>
        </p:nvPicPr>
        <p:blipFill rotWithShape="1">
          <a:blip r:embed="rId4">
            <a:alphaModFix/>
          </a:blip>
          <a:srcRect b="32419" l="38892" r="15518" t="15575"/>
          <a:stretch/>
        </p:blipFill>
        <p:spPr>
          <a:xfrm>
            <a:off x="4838194" y="658275"/>
            <a:ext cx="3825695" cy="2356833"/>
          </a:xfrm>
          <a:prstGeom prst="rect">
            <a:avLst/>
          </a:prstGeom>
          <a:noFill/>
          <a:ln cap="flat" cmpd="sng" w="9525">
            <a:solidFill>
              <a:srgbClr val="1D3444"/>
            </a:solidFill>
            <a:prstDash val="solid"/>
            <a:round/>
            <a:headEnd len="sm" w="sm" type="none"/>
            <a:tailEnd len="sm" w="sm" type="none"/>
          </a:ln>
        </p:spPr>
      </p:pic>
      <p:sp>
        <p:nvSpPr>
          <p:cNvPr id="2013" name="Google Shape;2013;p54"/>
          <p:cNvSpPr/>
          <p:nvPr/>
        </p:nvSpPr>
        <p:spPr>
          <a:xfrm>
            <a:off x="4988063" y="1476929"/>
            <a:ext cx="3525600" cy="147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14" name="Google Shape;2014;p54"/>
          <p:cNvPicPr preferRelativeResize="0"/>
          <p:nvPr/>
        </p:nvPicPr>
        <p:blipFill rotWithShape="1">
          <a:blip r:embed="rId5">
            <a:alphaModFix/>
          </a:blip>
          <a:srcRect b="25731" l="38923" r="16249" t="26207"/>
          <a:stretch/>
        </p:blipFill>
        <p:spPr>
          <a:xfrm>
            <a:off x="6854132" y="3182633"/>
            <a:ext cx="2122716" cy="1170485"/>
          </a:xfrm>
          <a:prstGeom prst="rect">
            <a:avLst/>
          </a:prstGeom>
          <a:noFill/>
          <a:ln cap="flat" cmpd="sng" w="9525">
            <a:solidFill>
              <a:srgbClr val="808080"/>
            </a:solidFill>
            <a:prstDash val="solid"/>
            <a:round/>
            <a:headEnd len="sm" w="sm" type="none"/>
            <a:tailEnd len="sm" w="sm" type="none"/>
          </a:ln>
        </p:spPr>
      </p:pic>
      <p:pic>
        <p:nvPicPr>
          <p:cNvPr id="2015" name="Google Shape;2015;p54"/>
          <p:cNvPicPr preferRelativeResize="0"/>
          <p:nvPr/>
        </p:nvPicPr>
        <p:blipFill rotWithShape="1">
          <a:blip r:embed="rId6">
            <a:alphaModFix/>
          </a:blip>
          <a:srcRect b="19320" l="38807" r="15898" t="15075"/>
          <a:stretch/>
        </p:blipFill>
        <p:spPr>
          <a:xfrm>
            <a:off x="4679665" y="3378727"/>
            <a:ext cx="2035543" cy="1592123"/>
          </a:xfrm>
          <a:prstGeom prst="rect">
            <a:avLst/>
          </a:prstGeom>
          <a:noFill/>
          <a:ln cap="flat" cmpd="sng" w="9525">
            <a:solidFill>
              <a:srgbClr val="1D3444"/>
            </a:solidFill>
            <a:prstDash val="solid"/>
            <a:round/>
            <a:headEnd len="sm" w="sm" type="none"/>
            <a:tailEnd len="sm" w="sm" type="none"/>
          </a:ln>
        </p:spPr>
      </p:pic>
      <p:sp>
        <p:nvSpPr>
          <p:cNvPr id="2016" name="Google Shape;2016;p54"/>
          <p:cNvSpPr/>
          <p:nvPr/>
        </p:nvSpPr>
        <p:spPr>
          <a:xfrm>
            <a:off x="4715734" y="3609858"/>
            <a:ext cx="1960800" cy="346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2017" name="Google Shape;2017;p54"/>
          <p:cNvCxnSpPr>
            <a:stCxn id="2018" idx="1"/>
          </p:cNvCxnSpPr>
          <p:nvPr/>
        </p:nvCxnSpPr>
        <p:spPr>
          <a:xfrm>
            <a:off x="5028842" y="2556179"/>
            <a:ext cx="1815600" cy="727800"/>
          </a:xfrm>
          <a:prstGeom prst="bentConnector3">
            <a:avLst>
              <a:gd fmla="val -10008" name="adj1"/>
            </a:avLst>
          </a:prstGeom>
          <a:noFill/>
          <a:ln cap="flat" cmpd="sng" w="9525">
            <a:solidFill>
              <a:srgbClr val="FF0000"/>
            </a:solidFill>
            <a:prstDash val="solid"/>
            <a:round/>
            <a:headEnd len="med" w="med" type="none"/>
            <a:tailEnd len="med" w="med" type="stealth"/>
          </a:ln>
        </p:spPr>
      </p:cxnSp>
      <p:cxnSp>
        <p:nvCxnSpPr>
          <p:cNvPr id="2019" name="Google Shape;2019;p54"/>
          <p:cNvCxnSpPr>
            <a:stCxn id="2020" idx="1"/>
            <a:endCxn id="2015" idx="1"/>
          </p:cNvCxnSpPr>
          <p:nvPr/>
        </p:nvCxnSpPr>
        <p:spPr>
          <a:xfrm flipH="1">
            <a:off x="4679642" y="2328900"/>
            <a:ext cx="349200" cy="1845900"/>
          </a:xfrm>
          <a:prstGeom prst="bentConnector3">
            <a:avLst>
              <a:gd fmla="val 151988" name="adj1"/>
            </a:avLst>
          </a:prstGeom>
          <a:noFill/>
          <a:ln cap="flat" cmpd="sng" w="9525">
            <a:solidFill>
              <a:srgbClr val="FF0000"/>
            </a:solidFill>
            <a:prstDash val="solid"/>
            <a:round/>
            <a:headEnd len="med" w="med" type="none"/>
            <a:tailEnd len="med" w="med" type="stealth"/>
          </a:ln>
        </p:spPr>
      </p:cxnSp>
      <p:sp>
        <p:nvSpPr>
          <p:cNvPr id="2018" name="Google Shape;2018;p54"/>
          <p:cNvSpPr/>
          <p:nvPr/>
        </p:nvSpPr>
        <p:spPr>
          <a:xfrm>
            <a:off x="5028842" y="2476379"/>
            <a:ext cx="805800" cy="15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020" name="Google Shape;2020;p54"/>
          <p:cNvSpPr/>
          <p:nvPr/>
        </p:nvSpPr>
        <p:spPr>
          <a:xfrm>
            <a:off x="5028842" y="2249100"/>
            <a:ext cx="805800" cy="15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021" name="Google Shape;2021;p54"/>
          <p:cNvSpPr/>
          <p:nvPr/>
        </p:nvSpPr>
        <p:spPr>
          <a:xfrm>
            <a:off x="6896170" y="3222857"/>
            <a:ext cx="1478100" cy="12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022" name="Google Shape;2022;p54"/>
          <p:cNvSpPr/>
          <p:nvPr/>
        </p:nvSpPr>
        <p:spPr>
          <a:xfrm>
            <a:off x="6278067" y="836364"/>
            <a:ext cx="946200" cy="15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sp>
        <p:nvSpPr>
          <p:cNvPr id="2028" name="Google Shape;2028;p55"/>
          <p:cNvSpPr txBox="1"/>
          <p:nvPr/>
        </p:nvSpPr>
        <p:spPr>
          <a:xfrm>
            <a:off x="156019" y="124875"/>
            <a:ext cx="7713600" cy="53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&lt;Inbound Call&gt;</a:t>
            </a:r>
            <a:endParaRPr b="0" i="0" sz="3300" u="none" cap="none" strike="noStrike">
              <a:solidFill>
                <a:schemeClr val="dk1"/>
              </a:solidFill>
              <a:latin typeface="Arial"/>
              <a:ea typeface="Arial"/>
              <a:cs typeface="Arial"/>
              <a:sym typeface="Arial"/>
            </a:endParaRPr>
          </a:p>
        </p:txBody>
      </p:sp>
      <p:sp>
        <p:nvSpPr>
          <p:cNvPr id="2029" name="Google Shape;2029;p55"/>
          <p:cNvSpPr txBox="1"/>
          <p:nvPr/>
        </p:nvSpPr>
        <p:spPr>
          <a:xfrm>
            <a:off x="394975" y="631500"/>
            <a:ext cx="3671100" cy="3525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1" i="0" lang="en" sz="1200" u="none" cap="none" strike="noStrike">
                <a:solidFill>
                  <a:schemeClr val="accent3"/>
                </a:solidFill>
                <a:latin typeface="Calibri"/>
                <a:ea typeface="Calibri"/>
                <a:cs typeface="Calibri"/>
                <a:sym typeface="Calibri"/>
              </a:rPr>
              <a:t>Public Holidays:</a:t>
            </a:r>
            <a:endParaRPr b="1" i="0" sz="1200" u="none" cap="none" strike="noStrike">
              <a:solidFill>
                <a:schemeClr val="accent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chemeClr val="dk1"/>
                </a:solidFill>
                <a:latin typeface="Calibri"/>
                <a:ea typeface="Calibri"/>
                <a:cs typeface="Calibri"/>
                <a:sym typeface="Calibri"/>
              </a:rPr>
              <a:t>Owner/Admins</a:t>
            </a:r>
            <a:r>
              <a:rPr b="0" i="0" lang="en" sz="1200" u="none" cap="none" strike="noStrike">
                <a:solidFill>
                  <a:srgbClr val="000000"/>
                </a:solidFill>
                <a:latin typeface="Calibri"/>
                <a:ea typeface="Calibri"/>
                <a:cs typeface="Calibri"/>
                <a:sym typeface="Calibri"/>
              </a:rPr>
              <a:t> can trigger the below actions: </a:t>
            </a:r>
            <a:endParaRPr b="0" i="0" sz="12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Simply </a:t>
            </a:r>
            <a:r>
              <a:rPr b="1" i="0" lang="en" sz="1100" u="none" cap="none" strike="noStrike">
                <a:solidFill>
                  <a:srgbClr val="000000"/>
                </a:solidFill>
                <a:latin typeface="Calibri"/>
                <a:ea typeface="Calibri"/>
                <a:cs typeface="Calibri"/>
                <a:sym typeface="Calibri"/>
              </a:rPr>
              <a:t>Hang Up</a:t>
            </a:r>
            <a:r>
              <a:rPr b="0" i="0" lang="en" sz="1100" u="none" cap="none" strike="noStrike">
                <a:solidFill>
                  <a:srgbClr val="000000"/>
                </a:solidFill>
                <a:latin typeface="Calibri"/>
                <a:ea typeface="Calibri"/>
                <a:cs typeface="Calibri"/>
                <a:sym typeface="Calibri"/>
              </a:rPr>
              <a:t> the incoming call</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chemeClr val="dk1"/>
                </a:solidFill>
                <a:latin typeface="Calibri"/>
                <a:ea typeface="Calibri"/>
                <a:cs typeface="Calibri"/>
                <a:sym typeface="Calibri"/>
              </a:rPr>
              <a:t>Ring Devices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Delegates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Ring Forwarding List </a:t>
            </a:r>
            <a:r>
              <a:rPr b="0" i="0" lang="en" sz="1100" u="none" cap="none" strike="noStrike">
                <a:solidFill>
                  <a:srgbClr val="000000"/>
                </a:solidFill>
                <a:latin typeface="Calibri"/>
                <a:ea typeface="Calibri"/>
                <a:cs typeface="Calibri"/>
                <a:sym typeface="Calibri"/>
              </a:rPr>
              <a:t>to the Forward List</a:t>
            </a:r>
            <a:endParaRPr b="0"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Play Message</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Supports TTS (text-to-speech) or MP3 file upload.</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The message box is currently limited to 450 characters.</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Multiple language and accent options to choose from.</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pitch: the degree of highness or lowness of a tone; from 0 (lowest) to 9 (highest).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Customizable speech rate: the speed; from 0 (slowest) to 9 (fastest).</a:t>
            </a:r>
            <a:endParaRPr b="0"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Gender of the voice options.</a:t>
            </a:r>
            <a:endParaRPr b="1" i="0" sz="1100" u="none" cap="none" strike="noStrike">
              <a:solidFill>
                <a:srgbClr val="000000"/>
              </a:solidFill>
              <a:latin typeface="Calibri"/>
              <a:ea typeface="Calibri"/>
              <a:cs typeface="Calibri"/>
              <a:sym typeface="Calibri"/>
            </a:endParaRPr>
          </a:p>
          <a:p>
            <a:pPr indent="-247650" lvl="1" marL="647700" marR="0" rtl="0" algn="just">
              <a:lnSpc>
                <a:spcPct val="115000"/>
              </a:lnSpc>
              <a:spcBef>
                <a:spcPts val="0"/>
              </a:spcBef>
              <a:spcAft>
                <a:spcPts val="0"/>
              </a:spcAft>
              <a:buClr>
                <a:srgbClr val="000000"/>
              </a:buClr>
              <a:buSzPts val="1100"/>
              <a:buFont typeface="Calibri"/>
              <a:buChar char="○"/>
            </a:pPr>
            <a:r>
              <a:rPr b="1" i="0" lang="en" sz="1100" u="none" cap="none" strike="noStrike">
                <a:solidFill>
                  <a:srgbClr val="000000"/>
                </a:solidFill>
                <a:latin typeface="Calibri"/>
                <a:ea typeface="Calibri"/>
                <a:cs typeface="Calibri"/>
                <a:sym typeface="Calibri"/>
              </a:rPr>
              <a:t>Record Voicemail</a:t>
            </a:r>
            <a:endParaRPr b="1" i="0" sz="1100" u="none" cap="none" strike="noStrike">
              <a:solidFill>
                <a:srgbClr val="000000"/>
              </a:solidFill>
              <a:latin typeface="Calibri"/>
              <a:ea typeface="Calibri"/>
              <a:cs typeface="Calibri"/>
              <a:sym typeface="Calibri"/>
            </a:endParaRPr>
          </a:p>
          <a:p>
            <a:pPr indent="-234950" lvl="2" marL="1028700" marR="0" rtl="0" algn="just">
              <a:lnSpc>
                <a:spcPct val="115000"/>
              </a:lnSpc>
              <a:spcBef>
                <a:spcPts val="0"/>
              </a:spcBef>
              <a:spcAft>
                <a:spcPts val="0"/>
              </a:spcAft>
              <a:buClr>
                <a:srgbClr val="000000"/>
              </a:buClr>
              <a:buSzPts val="1100"/>
              <a:buFont typeface="Calibri"/>
              <a:buChar char="■"/>
            </a:pPr>
            <a:r>
              <a:rPr b="0" i="0" lang="en" sz="1100" u="none" cap="none" strike="noStrike">
                <a:solidFill>
                  <a:schemeClr val="dk1"/>
                </a:solidFill>
                <a:latin typeface="Calibri"/>
                <a:ea typeface="Calibri"/>
                <a:cs typeface="Calibri"/>
                <a:sym typeface="Calibri"/>
              </a:rPr>
              <a:t>Limitation: 1 minute/voicemail</a:t>
            </a:r>
            <a:endParaRPr b="1" i="0" sz="1100" u="none" cap="none" strike="noStrike">
              <a:solidFill>
                <a:srgbClr val="000000"/>
              </a:solidFill>
              <a:latin typeface="Calibri"/>
              <a:ea typeface="Calibri"/>
              <a:cs typeface="Calibri"/>
              <a:sym typeface="Calibri"/>
            </a:endParaRPr>
          </a:p>
        </p:txBody>
      </p:sp>
      <p:pic>
        <p:nvPicPr>
          <p:cNvPr id="2030" name="Google Shape;2030;p55"/>
          <p:cNvPicPr preferRelativeResize="0"/>
          <p:nvPr/>
        </p:nvPicPr>
        <p:blipFill rotWithShape="1">
          <a:blip r:embed="rId4">
            <a:alphaModFix/>
          </a:blip>
          <a:srcRect b="32419" l="38892" r="15518" t="15575"/>
          <a:stretch/>
        </p:blipFill>
        <p:spPr>
          <a:xfrm>
            <a:off x="4787812" y="536425"/>
            <a:ext cx="3897769" cy="2401239"/>
          </a:xfrm>
          <a:prstGeom prst="rect">
            <a:avLst/>
          </a:prstGeom>
          <a:noFill/>
          <a:ln cap="flat" cmpd="sng" w="9525">
            <a:solidFill>
              <a:srgbClr val="1D3444"/>
            </a:solidFill>
            <a:prstDash val="solid"/>
            <a:round/>
            <a:headEnd len="sm" w="sm" type="none"/>
            <a:tailEnd len="sm" w="sm" type="none"/>
          </a:ln>
        </p:spPr>
      </p:pic>
      <p:sp>
        <p:nvSpPr>
          <p:cNvPr id="2031" name="Google Shape;2031;p55"/>
          <p:cNvSpPr/>
          <p:nvPr/>
        </p:nvSpPr>
        <p:spPr>
          <a:xfrm>
            <a:off x="4940506" y="1370503"/>
            <a:ext cx="3591900" cy="1504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32" name="Google Shape;2032;p55"/>
          <p:cNvPicPr preferRelativeResize="0"/>
          <p:nvPr/>
        </p:nvPicPr>
        <p:blipFill rotWithShape="1">
          <a:blip r:embed="rId5">
            <a:alphaModFix/>
          </a:blip>
          <a:srcRect b="25731" l="38923" r="16249" t="26207"/>
          <a:stretch/>
        </p:blipFill>
        <p:spPr>
          <a:xfrm>
            <a:off x="6841732" y="3108343"/>
            <a:ext cx="2162714" cy="1192533"/>
          </a:xfrm>
          <a:prstGeom prst="rect">
            <a:avLst/>
          </a:prstGeom>
          <a:noFill/>
          <a:ln cap="flat" cmpd="sng" w="9525">
            <a:solidFill>
              <a:srgbClr val="808080"/>
            </a:solidFill>
            <a:prstDash val="solid"/>
            <a:round/>
            <a:headEnd len="sm" w="sm" type="none"/>
            <a:tailEnd len="sm" w="sm" type="none"/>
          </a:ln>
        </p:spPr>
      </p:pic>
      <p:pic>
        <p:nvPicPr>
          <p:cNvPr id="2033" name="Google Shape;2033;p55"/>
          <p:cNvPicPr preferRelativeResize="0"/>
          <p:nvPr/>
        </p:nvPicPr>
        <p:blipFill rotWithShape="1">
          <a:blip r:embed="rId6">
            <a:alphaModFix/>
          </a:blip>
          <a:srcRect b="19320" l="38807" r="15898" t="15075"/>
          <a:stretch/>
        </p:blipFill>
        <p:spPr>
          <a:xfrm>
            <a:off x="4626297" y="3308132"/>
            <a:ext cx="2073892" cy="1622118"/>
          </a:xfrm>
          <a:prstGeom prst="rect">
            <a:avLst/>
          </a:prstGeom>
          <a:noFill/>
          <a:ln cap="flat" cmpd="sng" w="9525">
            <a:solidFill>
              <a:srgbClr val="1D3444"/>
            </a:solidFill>
            <a:prstDash val="solid"/>
            <a:round/>
            <a:headEnd len="sm" w="sm" type="none"/>
            <a:tailEnd len="sm" w="sm" type="none"/>
          </a:ln>
        </p:spPr>
      </p:pic>
      <p:sp>
        <p:nvSpPr>
          <p:cNvPr id="2034" name="Google Shape;2034;p55"/>
          <p:cNvSpPr/>
          <p:nvPr/>
        </p:nvSpPr>
        <p:spPr>
          <a:xfrm>
            <a:off x="4663045" y="3543617"/>
            <a:ext cx="1998000" cy="353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cxnSp>
        <p:nvCxnSpPr>
          <p:cNvPr id="2035" name="Google Shape;2035;p55"/>
          <p:cNvCxnSpPr>
            <a:stCxn id="2036" idx="1"/>
          </p:cNvCxnSpPr>
          <p:nvPr/>
        </p:nvCxnSpPr>
        <p:spPr>
          <a:xfrm>
            <a:off x="4982053" y="2470083"/>
            <a:ext cx="1849500" cy="741600"/>
          </a:xfrm>
          <a:prstGeom prst="bentConnector3">
            <a:avLst>
              <a:gd fmla="val -10008" name="adj1"/>
            </a:avLst>
          </a:prstGeom>
          <a:noFill/>
          <a:ln cap="flat" cmpd="sng" w="9525">
            <a:solidFill>
              <a:srgbClr val="FF0000"/>
            </a:solidFill>
            <a:prstDash val="solid"/>
            <a:round/>
            <a:headEnd len="med" w="med" type="none"/>
            <a:tailEnd len="med" w="med" type="stealth"/>
          </a:ln>
        </p:spPr>
      </p:cxnSp>
      <p:cxnSp>
        <p:nvCxnSpPr>
          <p:cNvPr id="2037" name="Google Shape;2037;p55"/>
          <p:cNvCxnSpPr>
            <a:stCxn id="2038" idx="1"/>
            <a:endCxn id="2033" idx="1"/>
          </p:cNvCxnSpPr>
          <p:nvPr/>
        </p:nvCxnSpPr>
        <p:spPr>
          <a:xfrm flipH="1">
            <a:off x="4626253" y="2238522"/>
            <a:ext cx="355800" cy="1880700"/>
          </a:xfrm>
          <a:prstGeom prst="bentConnector3">
            <a:avLst>
              <a:gd fmla="val 151988" name="adj1"/>
            </a:avLst>
          </a:prstGeom>
          <a:noFill/>
          <a:ln cap="flat" cmpd="sng" w="9525">
            <a:solidFill>
              <a:srgbClr val="FF0000"/>
            </a:solidFill>
            <a:prstDash val="solid"/>
            <a:round/>
            <a:headEnd len="med" w="med" type="none"/>
            <a:tailEnd len="med" w="med" type="stealth"/>
          </a:ln>
        </p:spPr>
      </p:cxnSp>
      <p:sp>
        <p:nvSpPr>
          <p:cNvPr id="2036" name="Google Shape;2036;p55"/>
          <p:cNvSpPr/>
          <p:nvPr/>
        </p:nvSpPr>
        <p:spPr>
          <a:xfrm>
            <a:off x="4982053" y="2388783"/>
            <a:ext cx="820800" cy="162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038" name="Google Shape;2038;p55"/>
          <p:cNvSpPr/>
          <p:nvPr/>
        </p:nvSpPr>
        <p:spPr>
          <a:xfrm>
            <a:off x="4982053" y="2157222"/>
            <a:ext cx="820800" cy="162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
        <p:nvSpPr>
          <p:cNvPr id="2039" name="Google Shape;2039;p55"/>
          <p:cNvSpPr/>
          <p:nvPr/>
        </p:nvSpPr>
        <p:spPr>
          <a:xfrm>
            <a:off x="6884562" y="3149325"/>
            <a:ext cx="1506000" cy="12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pic>
        <p:nvPicPr>
          <p:cNvPr id="2040" name="Google Shape;2040;p55"/>
          <p:cNvPicPr preferRelativeResize="0"/>
          <p:nvPr/>
        </p:nvPicPr>
        <p:blipFill rotWithShape="1">
          <a:blip r:embed="rId7">
            <a:alphaModFix/>
          </a:blip>
          <a:srcRect b="74560" l="39013" r="16307" t="15867"/>
          <a:stretch/>
        </p:blipFill>
        <p:spPr>
          <a:xfrm>
            <a:off x="4787570" y="536425"/>
            <a:ext cx="3897769" cy="450996"/>
          </a:xfrm>
          <a:prstGeom prst="rect">
            <a:avLst/>
          </a:prstGeom>
          <a:noFill/>
          <a:ln>
            <a:noFill/>
          </a:ln>
        </p:spPr>
      </p:pic>
      <p:sp>
        <p:nvSpPr>
          <p:cNvPr id="2041" name="Google Shape;2041;p55"/>
          <p:cNvSpPr/>
          <p:nvPr/>
        </p:nvSpPr>
        <p:spPr>
          <a:xfrm>
            <a:off x="7610493" y="704480"/>
            <a:ext cx="820800" cy="18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56"/>
          <p:cNvSpPr txBox="1"/>
          <p:nvPr/>
        </p:nvSpPr>
        <p:spPr>
          <a:xfrm>
            <a:off x="224630" y="1116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a:t>
            </a:r>
            <a:r>
              <a:rPr b="0" i="0" lang="en" sz="2100" u="none" cap="none" strike="noStrike">
                <a:solidFill>
                  <a:schemeClr val="dk1"/>
                </a:solidFill>
                <a:latin typeface="Arial"/>
                <a:ea typeface="Arial"/>
                <a:cs typeface="Arial"/>
                <a:sym typeface="Arial"/>
              </a:rPr>
              <a:t> (Inbound Call Filter) (Optional)</a:t>
            </a:r>
            <a:endParaRPr b="0" i="0" sz="3300" u="none" cap="none" strike="noStrike">
              <a:solidFill>
                <a:schemeClr val="dk1"/>
              </a:solidFill>
              <a:latin typeface="Arial"/>
              <a:ea typeface="Arial"/>
              <a:cs typeface="Arial"/>
              <a:sym typeface="Arial"/>
            </a:endParaRPr>
          </a:p>
        </p:txBody>
      </p:sp>
      <p:sp>
        <p:nvSpPr>
          <p:cNvPr id="2048" name="Google Shape;2048;p56"/>
          <p:cNvSpPr txBox="1"/>
          <p:nvPr/>
        </p:nvSpPr>
        <p:spPr>
          <a:xfrm>
            <a:off x="106669" y="788944"/>
            <a:ext cx="3573900" cy="3901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This function defines what action will be taken when an incoming call is made to the Users’ assigned number according to the Caller ID.</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247650" lvl="0" marL="3429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First Rules: </a:t>
            </a:r>
            <a:r>
              <a:rPr b="0" i="0" lang="en" sz="1300" u="none" cap="none" strike="noStrike">
                <a:solidFill>
                  <a:srgbClr val="000000"/>
                </a:solidFill>
                <a:latin typeface="Calibri"/>
                <a:ea typeface="Calibri"/>
                <a:cs typeface="Calibri"/>
                <a:sym typeface="Calibri"/>
              </a:rPr>
              <a:t>By default, the Inbound Call Filter comes with two default rules that can be adjusted but cannot be removed:</a:t>
            </a:r>
            <a:endParaRPr b="0" i="0" sz="1300" u="none" cap="none" strike="noStrike">
              <a:solidFill>
                <a:srgbClr val="000000"/>
              </a:solidFill>
              <a:latin typeface="Calibri"/>
              <a:ea typeface="Calibri"/>
              <a:cs typeface="Calibri"/>
              <a:sym typeface="Calibri"/>
            </a:endParaRPr>
          </a:p>
          <a:p>
            <a:pPr indent="-247650" lvl="1" marL="6858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Allow internal call to directly Ring Devices</a:t>
            </a:r>
            <a:r>
              <a:rPr b="0" i="0" lang="en" sz="1300" u="none" cap="none" strike="noStrike">
                <a:solidFill>
                  <a:srgbClr val="000000"/>
                </a:solidFill>
                <a:latin typeface="Calibri"/>
                <a:ea typeface="Calibri"/>
                <a:cs typeface="Calibri"/>
                <a:sym typeface="Calibri"/>
              </a:rPr>
              <a:t>: If this option is disabled, internal calls will follow User’s Inbound Call settings and Working Hours. If enabled, all internal calls will go directly to the User’s devices regardless of their Inbound Call settings and Working Hours.</a:t>
            </a:r>
            <a:endParaRPr b="0" i="0" sz="1300" u="none" cap="none" strike="noStrike">
              <a:solidFill>
                <a:srgbClr val="000000"/>
              </a:solidFill>
              <a:latin typeface="Calibri"/>
              <a:ea typeface="Calibri"/>
              <a:cs typeface="Calibri"/>
              <a:sym typeface="Calibri"/>
            </a:endParaRPr>
          </a:p>
          <a:p>
            <a:pPr indent="-247650" lvl="1" marL="685800" marR="0" rtl="0" algn="just">
              <a:lnSpc>
                <a:spcPct val="115000"/>
              </a:lnSpc>
              <a:spcBef>
                <a:spcPts val="0"/>
              </a:spcBef>
              <a:spcAft>
                <a:spcPts val="0"/>
              </a:spcAft>
              <a:buClr>
                <a:srgbClr val="000000"/>
              </a:buClr>
              <a:buSzPts val="1300"/>
              <a:buFont typeface="Calibri"/>
              <a:buChar char="○"/>
            </a:pPr>
            <a:r>
              <a:rPr b="1" i="0" lang="en" sz="1300" u="none" cap="none" strike="noStrike">
                <a:solidFill>
                  <a:srgbClr val="000000"/>
                </a:solidFill>
                <a:latin typeface="Calibri"/>
                <a:ea typeface="Calibri"/>
                <a:cs typeface="Calibri"/>
                <a:sym typeface="Calibri"/>
              </a:rPr>
              <a:t>Block Call with Private Caller ID</a:t>
            </a:r>
            <a:endParaRPr b="1"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t/>
            </a:r>
            <a:endParaRPr b="0" i="0" sz="1300" u="none" cap="none" strike="noStrike">
              <a:solidFill>
                <a:srgbClr val="000000"/>
              </a:solidFill>
              <a:latin typeface="Calibri"/>
              <a:ea typeface="Calibri"/>
              <a:cs typeface="Calibri"/>
              <a:sym typeface="Calibri"/>
            </a:endParaRPr>
          </a:p>
        </p:txBody>
      </p:sp>
      <p:pic>
        <p:nvPicPr>
          <p:cNvPr id="2049" name="Google Shape;2049;p56"/>
          <p:cNvPicPr preferRelativeResize="0"/>
          <p:nvPr/>
        </p:nvPicPr>
        <p:blipFill rotWithShape="1">
          <a:blip r:embed="rId3">
            <a:alphaModFix/>
          </a:blip>
          <a:srcRect b="38923" l="0" r="8625" t="0"/>
          <a:stretch/>
        </p:blipFill>
        <p:spPr>
          <a:xfrm>
            <a:off x="3787850" y="1755725"/>
            <a:ext cx="5200077" cy="1877076"/>
          </a:xfrm>
          <a:prstGeom prst="rect">
            <a:avLst/>
          </a:prstGeom>
          <a:noFill/>
          <a:ln cap="flat" cmpd="sng" w="9525">
            <a:solidFill>
              <a:srgbClr val="1D3444"/>
            </a:solidFill>
            <a:prstDash val="solid"/>
            <a:round/>
            <a:headEnd len="sm" w="sm" type="none"/>
            <a:tailEnd len="sm" w="sm" type="none"/>
          </a:ln>
        </p:spPr>
      </p:pic>
      <p:sp>
        <p:nvSpPr>
          <p:cNvPr id="2050" name="Google Shape;2050;p56"/>
          <p:cNvSpPr/>
          <p:nvPr/>
        </p:nvSpPr>
        <p:spPr>
          <a:xfrm>
            <a:off x="3998168" y="3404939"/>
            <a:ext cx="1109100" cy="14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51" name="Google Shape;2051;p56"/>
          <p:cNvSpPr/>
          <p:nvPr/>
        </p:nvSpPr>
        <p:spPr>
          <a:xfrm>
            <a:off x="5956346" y="2351145"/>
            <a:ext cx="1383600" cy="26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7"/>
          <p:cNvSpPr txBox="1"/>
          <p:nvPr/>
        </p:nvSpPr>
        <p:spPr>
          <a:xfrm>
            <a:off x="1103700" y="818825"/>
            <a:ext cx="6936600" cy="2099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F0F0F"/>
                </a:solidFill>
                <a:latin typeface="Calibri"/>
                <a:ea typeface="Calibri"/>
                <a:cs typeface="Calibri"/>
                <a:sym typeface="Calibri"/>
              </a:rPr>
              <a:t>We offer 3 types of direct routing deployment options depending on customer security requirements.</a:t>
            </a:r>
            <a:endParaRPr b="0" i="0" sz="1200" u="none" cap="none" strike="noStrike">
              <a:solidFill>
                <a:srgbClr val="0F0F0F"/>
              </a:solidFill>
              <a:latin typeface="Calibri"/>
              <a:ea typeface="Calibri"/>
              <a:cs typeface="Calibri"/>
              <a:sym typeface="Calibri"/>
            </a:endParaRPr>
          </a:p>
          <a:p>
            <a:pPr indent="-304800" lvl="0" marL="457200" marR="0" rtl="0" algn="just">
              <a:lnSpc>
                <a:spcPct val="115000"/>
              </a:lnSpc>
              <a:spcBef>
                <a:spcPts val="0"/>
              </a:spcBef>
              <a:spcAft>
                <a:spcPts val="0"/>
              </a:spcAft>
              <a:buClr>
                <a:srgbClr val="0096B3"/>
              </a:buClr>
              <a:buSzPts val="1200"/>
              <a:buFont typeface="Calibri"/>
              <a:buChar char="●"/>
            </a:pPr>
            <a:r>
              <a:rPr b="1" i="0" lang="en" sz="1200" u="none" cap="none" strike="noStrike">
                <a:solidFill>
                  <a:srgbClr val="0096B3"/>
                </a:solidFill>
                <a:latin typeface="Calibri"/>
                <a:ea typeface="Calibri"/>
                <a:cs typeface="Calibri"/>
                <a:sym typeface="Calibri"/>
              </a:rPr>
              <a:t>Option 1: Full Automation</a:t>
            </a:r>
            <a:endParaRPr b="1" i="0" sz="12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F0F0F"/>
                </a:solidFill>
                <a:latin typeface="Calibri"/>
                <a:ea typeface="Calibri"/>
                <a:cs typeface="Calibri"/>
                <a:sym typeface="Calibri"/>
              </a:rPr>
              <a:t>This option is recommended for most use cases. With this option, FQDN and SBC (Number) provisioning is automated via the CPaaS portal. The only manual portion is the PowerShell commands.</a:t>
            </a:r>
            <a:endParaRPr b="0" i="0" sz="1200" u="none" cap="none" strike="noStrike">
              <a:solidFill>
                <a:srgbClr val="0F0F0F"/>
              </a:solidFill>
              <a:latin typeface="Calibri"/>
              <a:ea typeface="Calibri"/>
              <a:cs typeface="Calibri"/>
              <a:sym typeface="Calibri"/>
            </a:endParaRPr>
          </a:p>
          <a:p>
            <a:pPr indent="-304800" lvl="0" marL="457200" marR="0" rtl="0" algn="just">
              <a:lnSpc>
                <a:spcPct val="115000"/>
              </a:lnSpc>
              <a:spcBef>
                <a:spcPts val="0"/>
              </a:spcBef>
              <a:spcAft>
                <a:spcPts val="0"/>
              </a:spcAft>
              <a:buClr>
                <a:srgbClr val="0096B3"/>
              </a:buClr>
              <a:buSzPts val="1200"/>
              <a:buFont typeface="Calibri"/>
              <a:buChar char="●"/>
            </a:pPr>
            <a:r>
              <a:rPr b="1" i="0" lang="en" sz="1200" u="none" cap="none" strike="noStrike">
                <a:solidFill>
                  <a:srgbClr val="0096B3"/>
                </a:solidFill>
                <a:latin typeface="Calibri"/>
                <a:ea typeface="Calibri"/>
                <a:cs typeface="Calibri"/>
                <a:sym typeface="Calibri"/>
              </a:rPr>
              <a:t>Option 2: Semi-Automation</a:t>
            </a:r>
            <a:endParaRPr b="1" i="0" sz="12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F0F0F"/>
                </a:solidFill>
                <a:latin typeface="Calibri"/>
                <a:ea typeface="Calibri"/>
                <a:cs typeface="Calibri"/>
                <a:sym typeface="Calibri"/>
              </a:rPr>
              <a:t>This option is for customers who do not want to authorize Microsoft global admin privileges. </a:t>
            </a:r>
            <a:endParaRPr b="0" i="0" sz="1200" u="none" cap="none" strike="noStrike">
              <a:solidFill>
                <a:srgbClr val="0F0F0F"/>
              </a:solidFill>
              <a:latin typeface="Calibri"/>
              <a:ea typeface="Calibri"/>
              <a:cs typeface="Calibri"/>
              <a:sym typeface="Calibri"/>
            </a:endParaRPr>
          </a:p>
          <a:p>
            <a:pPr indent="-304800" lvl="0" marL="457200" marR="0" rtl="0" algn="just">
              <a:lnSpc>
                <a:spcPct val="115000"/>
              </a:lnSpc>
              <a:spcBef>
                <a:spcPts val="0"/>
              </a:spcBef>
              <a:spcAft>
                <a:spcPts val="0"/>
              </a:spcAft>
              <a:buClr>
                <a:srgbClr val="0096B3"/>
              </a:buClr>
              <a:buSzPts val="1200"/>
              <a:buFont typeface="Calibri"/>
              <a:buChar char="●"/>
            </a:pPr>
            <a:r>
              <a:rPr b="1" i="0" lang="en" sz="1200" u="none" cap="none" strike="noStrike">
                <a:solidFill>
                  <a:srgbClr val="0096B3"/>
                </a:solidFill>
                <a:latin typeface="Calibri"/>
                <a:ea typeface="Calibri"/>
                <a:cs typeface="Calibri"/>
                <a:sym typeface="Calibri"/>
              </a:rPr>
              <a:t>Option 3: Full Manual (dedicated SBC solution)</a:t>
            </a:r>
            <a:endParaRPr b="1" i="0" sz="1200" u="none" cap="none" strike="noStrike">
              <a:solidFill>
                <a:srgbClr val="0096B3"/>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F0F0F"/>
                </a:solidFill>
                <a:latin typeface="Calibri"/>
                <a:ea typeface="Calibri"/>
                <a:cs typeface="Calibri"/>
                <a:sym typeface="Calibri"/>
              </a:rPr>
              <a:t>This option allows the customers to have their own SBC and custom FQDN. </a:t>
            </a:r>
            <a:endParaRPr b="0" i="0" sz="1200" u="none" cap="none" strike="noStrike">
              <a:solidFill>
                <a:srgbClr val="0F0F0F"/>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rgbClr val="0F0F0F"/>
              </a:solidFill>
              <a:latin typeface="Calibri"/>
              <a:ea typeface="Calibri"/>
              <a:cs typeface="Calibri"/>
              <a:sym typeface="Calibri"/>
            </a:endParaRPr>
          </a:p>
        </p:txBody>
      </p:sp>
      <p:sp>
        <p:nvSpPr>
          <p:cNvPr id="1303" name="Google Shape;1303;p7"/>
          <p:cNvSpPr txBox="1"/>
          <p:nvPr/>
        </p:nvSpPr>
        <p:spPr>
          <a:xfrm>
            <a:off x="340575" y="180125"/>
            <a:ext cx="5457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dk2"/>
                </a:solidFill>
                <a:latin typeface="Calibri"/>
                <a:ea typeface="Calibri"/>
                <a:cs typeface="Calibri"/>
                <a:sym typeface="Calibri"/>
              </a:rPr>
              <a:t>Comparison of Integration Types</a:t>
            </a:r>
            <a:endParaRPr b="1" i="0" sz="3000" u="none" cap="none" strike="noStrike">
              <a:solidFill>
                <a:schemeClr val="dk2"/>
              </a:solidFill>
              <a:latin typeface="Calibri"/>
              <a:ea typeface="Calibri"/>
              <a:cs typeface="Calibri"/>
              <a:sym typeface="Calibri"/>
            </a:endParaRPr>
          </a:p>
        </p:txBody>
      </p:sp>
      <p:graphicFrame>
        <p:nvGraphicFramePr>
          <p:cNvPr id="1304" name="Google Shape;1304;p7"/>
          <p:cNvGraphicFramePr/>
          <p:nvPr/>
        </p:nvGraphicFramePr>
        <p:xfrm>
          <a:off x="906575" y="2918225"/>
          <a:ext cx="3000000" cy="3000000"/>
        </p:xfrm>
        <a:graphic>
          <a:graphicData uri="http://schemas.openxmlformats.org/drawingml/2006/table">
            <a:tbl>
              <a:tblPr>
                <a:noFill/>
                <a:tableStyleId>{2EF40048-DC0A-4F57-A66E-6616B0F8CA35}</a:tableStyleId>
              </a:tblPr>
              <a:tblGrid>
                <a:gridCol w="1447800"/>
                <a:gridCol w="1447800"/>
                <a:gridCol w="1447800"/>
                <a:gridCol w="1447800"/>
                <a:gridCol w="1447800"/>
              </a:tblGrid>
              <a:tr h="3810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Option</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Integration Type</a:t>
                      </a:r>
                      <a:endParaRPr b="1"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Dedicated SBC Support</a:t>
                      </a:r>
                      <a:endParaRPr b="1"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Customer FQDN Support</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Require Microsoft Global Admin Access</a:t>
                      </a:r>
                      <a:endParaRPr b="1" sz="11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solidFill>
                      <a:schemeClr val="lt1"/>
                    </a:solidFill>
                  </a:tcPr>
                </a:tc>
              </a:tr>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solidFill>
                            <a:srgbClr val="0F0F0F"/>
                          </a:solidFill>
                          <a:latin typeface="Calibri"/>
                          <a:ea typeface="Calibri"/>
                          <a:cs typeface="Calibri"/>
                          <a:sym typeface="Calibri"/>
                        </a:rPr>
                        <a:t>Full Automation</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FFFFF"/>
                          </a:highlight>
                          <a:latin typeface="Calibri"/>
                          <a:ea typeface="Calibri"/>
                          <a:cs typeface="Calibri"/>
                          <a:sym typeface="Calibri"/>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solidFill>
                            <a:srgbClr val="0F0F0F"/>
                          </a:solidFill>
                          <a:latin typeface="Calibri"/>
                          <a:ea typeface="Calibri"/>
                          <a:cs typeface="Calibri"/>
                          <a:sym typeface="Calibri"/>
                        </a:rPr>
                        <a:t>Semi-Automation</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chemeClr val="dk2"/>
                          </a:solidFill>
                          <a:latin typeface="Calibri"/>
                          <a:ea typeface="Calibri"/>
                          <a:cs typeface="Calibri"/>
                          <a:sym typeface="Calibri"/>
                        </a:rPr>
                        <a:t>Full Manual</a:t>
                      </a:r>
                      <a:endParaRPr sz="1100" u="none" cap="none" strike="noStrike">
                        <a:solidFill>
                          <a:schemeClr val="dk2"/>
                        </a:solidFill>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FFFFF"/>
                          </a:highlight>
                          <a:latin typeface="Calibri"/>
                          <a:ea typeface="Calibri"/>
                          <a:cs typeface="Calibri"/>
                          <a:sym typeface="Calibri"/>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FFFFF"/>
                          </a:highlight>
                          <a:latin typeface="Calibri"/>
                          <a:ea typeface="Calibri"/>
                          <a:cs typeface="Calibri"/>
                          <a:sym typeface="Calibri"/>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20455E"/>
                          </a:solidFill>
                          <a:highlight>
                            <a:srgbClr val="FDFDFD"/>
                          </a:highlight>
                          <a:latin typeface="Lato"/>
                          <a:ea typeface="Lato"/>
                          <a:cs typeface="Lato"/>
                          <a:sym typeface="Lato"/>
                        </a:rPr>
                        <a:t>❌</a:t>
                      </a:r>
                      <a:endParaRPr sz="1100" u="none" cap="none" strike="noStrike">
                        <a:latin typeface="Calibri"/>
                        <a:ea typeface="Calibri"/>
                        <a:cs typeface="Calibri"/>
                        <a:sym typeface="Calibri"/>
                      </a:endParaRPr>
                    </a:p>
                  </a:txBody>
                  <a:tcPr marT="91425" marB="91425" marR="91425" marL="91425">
                    <a:lnL cap="flat" cmpd="sng" w="9525">
                      <a:solidFill>
                        <a:srgbClr val="0F0F0F"/>
                      </a:solidFill>
                      <a:prstDash val="solid"/>
                      <a:round/>
                      <a:headEnd len="sm" w="sm" type="none"/>
                      <a:tailEnd len="sm" w="sm" type="none"/>
                    </a:lnL>
                    <a:lnR cap="flat" cmpd="sng" w="9525">
                      <a:solidFill>
                        <a:srgbClr val="0F0F0F"/>
                      </a:solidFill>
                      <a:prstDash val="solid"/>
                      <a:round/>
                      <a:headEnd len="sm" w="sm" type="none"/>
                      <a:tailEnd len="sm" w="sm" type="none"/>
                    </a:lnR>
                    <a:lnT cap="flat" cmpd="sng" w="9525">
                      <a:solidFill>
                        <a:srgbClr val="0F0F0F"/>
                      </a:solidFill>
                      <a:prstDash val="solid"/>
                      <a:round/>
                      <a:headEnd len="sm" w="sm" type="none"/>
                      <a:tailEnd len="sm" w="sm" type="none"/>
                    </a:lnT>
                    <a:lnB cap="flat" cmpd="sng" w="9525">
                      <a:solidFill>
                        <a:srgbClr val="0F0F0F"/>
                      </a:solidFill>
                      <a:prstDash val="solid"/>
                      <a:round/>
                      <a:headEnd len="sm" w="sm" type="none"/>
                      <a:tailEnd len="sm" w="sm" type="none"/>
                    </a:lnB>
                  </a:tcPr>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sp>
        <p:nvSpPr>
          <p:cNvPr id="2057" name="Google Shape;2057;p57"/>
          <p:cNvSpPr txBox="1"/>
          <p:nvPr/>
        </p:nvSpPr>
        <p:spPr>
          <a:xfrm>
            <a:off x="224630" y="1116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a:t>
            </a:r>
            <a:r>
              <a:rPr b="0" i="0" lang="en" sz="2100" u="none" cap="none" strike="noStrike">
                <a:solidFill>
                  <a:schemeClr val="dk1"/>
                </a:solidFill>
                <a:latin typeface="Arial"/>
                <a:ea typeface="Arial"/>
                <a:cs typeface="Arial"/>
                <a:sym typeface="Arial"/>
              </a:rPr>
              <a:t> (Inbound Call Filter) (Optional)</a:t>
            </a:r>
            <a:endParaRPr b="0" i="0" sz="3300" u="none" cap="none" strike="noStrike">
              <a:solidFill>
                <a:schemeClr val="dk1"/>
              </a:solidFill>
              <a:latin typeface="Arial"/>
              <a:ea typeface="Arial"/>
              <a:cs typeface="Arial"/>
              <a:sym typeface="Arial"/>
            </a:endParaRPr>
          </a:p>
        </p:txBody>
      </p:sp>
      <p:pic>
        <p:nvPicPr>
          <p:cNvPr id="2058" name="Google Shape;2058;p57"/>
          <p:cNvPicPr preferRelativeResize="0"/>
          <p:nvPr/>
        </p:nvPicPr>
        <p:blipFill rotWithShape="1">
          <a:blip r:embed="rId4">
            <a:alphaModFix/>
          </a:blip>
          <a:srcRect b="13058" l="0" r="8332" t="0"/>
          <a:stretch/>
        </p:blipFill>
        <p:spPr>
          <a:xfrm>
            <a:off x="4518851" y="769199"/>
            <a:ext cx="4217221" cy="2160071"/>
          </a:xfrm>
          <a:prstGeom prst="rect">
            <a:avLst/>
          </a:prstGeom>
          <a:noFill/>
          <a:ln cap="flat" cmpd="sng" w="9525">
            <a:solidFill>
              <a:srgbClr val="1D3444"/>
            </a:solidFill>
            <a:prstDash val="solid"/>
            <a:round/>
            <a:headEnd len="sm" w="sm" type="none"/>
            <a:tailEnd len="sm" w="sm" type="none"/>
          </a:ln>
        </p:spPr>
      </p:pic>
      <p:sp>
        <p:nvSpPr>
          <p:cNvPr id="2059" name="Google Shape;2059;p57"/>
          <p:cNvSpPr/>
          <p:nvPr/>
        </p:nvSpPr>
        <p:spPr>
          <a:xfrm>
            <a:off x="4693376" y="2098219"/>
            <a:ext cx="893400" cy="118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0" name="Google Shape;2060;p57"/>
          <p:cNvSpPr/>
          <p:nvPr/>
        </p:nvSpPr>
        <p:spPr>
          <a:xfrm>
            <a:off x="8180487" y="1540240"/>
            <a:ext cx="220800" cy="147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61" name="Google Shape;2061;p57"/>
          <p:cNvPicPr preferRelativeResize="0"/>
          <p:nvPr/>
        </p:nvPicPr>
        <p:blipFill rotWithShape="1">
          <a:blip r:embed="rId5">
            <a:alphaModFix/>
          </a:blip>
          <a:srcRect b="25168" l="34568" r="31013" t="28701"/>
          <a:stretch/>
        </p:blipFill>
        <p:spPr>
          <a:xfrm>
            <a:off x="6901836" y="3029345"/>
            <a:ext cx="1857674" cy="1344636"/>
          </a:xfrm>
          <a:prstGeom prst="rect">
            <a:avLst/>
          </a:prstGeom>
          <a:noFill/>
          <a:ln cap="flat" cmpd="sng" w="9525">
            <a:solidFill>
              <a:srgbClr val="1D3444"/>
            </a:solidFill>
            <a:prstDash val="solid"/>
            <a:round/>
            <a:headEnd len="sm" w="sm" type="none"/>
            <a:tailEnd len="sm" w="sm" type="none"/>
          </a:ln>
        </p:spPr>
      </p:pic>
      <p:cxnSp>
        <p:nvCxnSpPr>
          <p:cNvPr id="2062" name="Google Shape;2062;p57"/>
          <p:cNvCxnSpPr>
            <a:stCxn id="2060" idx="2"/>
            <a:endCxn id="2061" idx="3"/>
          </p:cNvCxnSpPr>
          <p:nvPr/>
        </p:nvCxnSpPr>
        <p:spPr>
          <a:xfrm flipH="1" rot="-5400000">
            <a:off x="7518087" y="2460340"/>
            <a:ext cx="2014200" cy="468600"/>
          </a:xfrm>
          <a:prstGeom prst="bentConnector4">
            <a:avLst>
              <a:gd fmla="val 33312" name="adj1"/>
              <a:gd fmla="val 135716" name="adj2"/>
            </a:avLst>
          </a:prstGeom>
          <a:noFill/>
          <a:ln cap="flat" cmpd="sng" w="9525">
            <a:solidFill>
              <a:srgbClr val="FF0000"/>
            </a:solidFill>
            <a:prstDash val="solid"/>
            <a:round/>
            <a:headEnd len="med" w="med" type="none"/>
            <a:tailEnd len="med" w="med" type="stealth"/>
          </a:ln>
        </p:spPr>
      </p:cxnSp>
      <p:pic>
        <p:nvPicPr>
          <p:cNvPr id="2063" name="Google Shape;2063;p57"/>
          <p:cNvPicPr preferRelativeResize="0"/>
          <p:nvPr/>
        </p:nvPicPr>
        <p:blipFill rotWithShape="1">
          <a:blip r:embed="rId6">
            <a:alphaModFix/>
          </a:blip>
          <a:srcRect b="28743" l="34684" r="30775" t="28679"/>
          <a:stretch/>
        </p:blipFill>
        <p:spPr>
          <a:xfrm>
            <a:off x="4792516" y="3029362"/>
            <a:ext cx="2019830" cy="1344636"/>
          </a:xfrm>
          <a:prstGeom prst="rect">
            <a:avLst/>
          </a:prstGeom>
          <a:noFill/>
          <a:ln cap="flat" cmpd="sng" w="9525">
            <a:solidFill>
              <a:srgbClr val="1D3444"/>
            </a:solidFill>
            <a:prstDash val="solid"/>
            <a:round/>
            <a:headEnd len="sm" w="sm" type="none"/>
            <a:tailEnd len="sm" w="sm" type="none"/>
          </a:ln>
        </p:spPr>
      </p:pic>
      <p:sp>
        <p:nvSpPr>
          <p:cNvPr id="2064" name="Google Shape;2064;p57"/>
          <p:cNvSpPr/>
          <p:nvPr/>
        </p:nvSpPr>
        <p:spPr>
          <a:xfrm>
            <a:off x="4842767" y="3791415"/>
            <a:ext cx="636000" cy="582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5" name="Google Shape;2065;p57"/>
          <p:cNvSpPr txBox="1"/>
          <p:nvPr/>
        </p:nvSpPr>
        <p:spPr>
          <a:xfrm>
            <a:off x="187400" y="716150"/>
            <a:ext cx="4132200" cy="39570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rgbClr val="000000"/>
              </a:buClr>
              <a:buSzPts val="1700"/>
              <a:buFont typeface="Arial"/>
              <a:buNone/>
            </a:pPr>
            <a:r>
              <a:rPr b="0" i="0" lang="en" sz="1200" u="none" cap="none" strike="noStrike">
                <a:solidFill>
                  <a:srgbClr val="0F0F0F"/>
                </a:solidFill>
                <a:latin typeface="Calibri"/>
                <a:ea typeface="Calibri"/>
                <a:cs typeface="Calibri"/>
                <a:sym typeface="Calibri"/>
              </a:rPr>
              <a:t>This function defines what action will be taken when an incoming call is made to the User's assigned number according to the Caller ID.</a:t>
            </a:r>
            <a:endParaRPr b="1" i="0" sz="1200" u="none" cap="none" strike="noStrike">
              <a:solidFill>
                <a:srgbClr val="A5A5A5"/>
              </a:solidFill>
              <a:latin typeface="Calibri"/>
              <a:ea typeface="Calibri"/>
              <a:cs typeface="Calibri"/>
              <a:sym typeface="Calibri"/>
            </a:endParaRPr>
          </a:p>
          <a:p>
            <a:pPr indent="-304800" lvl="0" marL="4572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Custom Inbound Call Filter: </a:t>
            </a:r>
            <a:r>
              <a:rPr lang="en" sz="1200">
                <a:solidFill>
                  <a:srgbClr val="000000"/>
                </a:solidFill>
                <a:latin typeface="Calibri"/>
                <a:ea typeface="Calibri"/>
                <a:cs typeface="Calibri"/>
                <a:sym typeface="Calibri"/>
              </a:rPr>
              <a:t>I</a:t>
            </a:r>
            <a:r>
              <a:rPr b="0" i="0" lang="en" sz="1200" u="none" cap="none" strike="noStrike">
                <a:solidFill>
                  <a:srgbClr val="000000"/>
                </a:solidFill>
                <a:latin typeface="Calibri"/>
                <a:ea typeface="Calibri"/>
                <a:cs typeface="Calibri"/>
                <a:sym typeface="Calibri"/>
              </a:rPr>
              <a:t>n order to add a custom inbound call filter rule, follow the steps below:</a:t>
            </a:r>
            <a:endParaRPr b="0" i="0" sz="1200" u="none" cap="none" strike="noStrike">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Go to the Inbound Call Filter tab, click Add</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Choose Match Pattern type</a:t>
            </a:r>
            <a:endParaRPr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b="1" lang="en" sz="1200">
                <a:solidFill>
                  <a:srgbClr val="000000"/>
                </a:solidFill>
                <a:latin typeface="Calibri"/>
                <a:ea typeface="Calibri"/>
                <a:cs typeface="Calibri"/>
                <a:sym typeface="Calibri"/>
              </a:rPr>
              <a:t>Starts with</a:t>
            </a:r>
            <a:endParaRPr b="1"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b="1" lang="en" sz="1200">
                <a:solidFill>
                  <a:srgbClr val="000000"/>
                </a:solidFill>
                <a:latin typeface="Calibri"/>
                <a:ea typeface="Calibri"/>
                <a:cs typeface="Calibri"/>
                <a:sym typeface="Calibri"/>
              </a:rPr>
              <a:t>Exact match</a:t>
            </a:r>
            <a:endParaRPr b="1" sz="1200">
              <a:solidFill>
                <a:srgbClr val="000000"/>
              </a:solidFill>
              <a:latin typeface="Calibri"/>
              <a:ea typeface="Calibri"/>
              <a:cs typeface="Calibri"/>
              <a:sym typeface="Calibri"/>
            </a:endParaRPr>
          </a:p>
          <a:p>
            <a:pPr indent="-304800" lvl="1" marL="9144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Click on Add and select the Action</a:t>
            </a:r>
            <a:endParaRPr sz="1200">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600"/>
              <a:buFont typeface="Calibri"/>
              <a:buNone/>
            </a:pPr>
            <a:r>
              <a:t/>
            </a:r>
            <a:endParaRPr b="0" i="0" sz="1200" u="none" cap="none" strike="noStrike">
              <a:solidFill>
                <a:srgbClr val="000000"/>
              </a:solidFill>
              <a:latin typeface="Calibri"/>
              <a:ea typeface="Calibri"/>
              <a:cs typeface="Calibri"/>
              <a:sym typeface="Calibri"/>
            </a:endParaRPr>
          </a:p>
        </p:txBody>
      </p:sp>
      <p:sp>
        <p:nvSpPr>
          <p:cNvPr id="2066" name="Google Shape;2066;p57"/>
          <p:cNvSpPr txBox="1"/>
          <p:nvPr/>
        </p:nvSpPr>
        <p:spPr>
          <a:xfrm>
            <a:off x="4460800" y="4418700"/>
            <a:ext cx="4466100" cy="58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i="1" lang="en" sz="1200">
                <a:solidFill>
                  <a:srgbClr val="000000"/>
                </a:solidFill>
                <a:latin typeface="Calibri"/>
                <a:ea typeface="Calibri"/>
                <a:cs typeface="Calibri"/>
                <a:sym typeface="Calibri"/>
              </a:rPr>
              <a:t>*Note: Filtering is done by the FIRST match. The system will stop checking the remaining rules if the Caller ID matches the first rule.</a:t>
            </a:r>
            <a:endParaRPr i="1" sz="1200">
              <a:solidFill>
                <a:srgbClr val="000000"/>
              </a:solidFill>
              <a:latin typeface="Calibri"/>
              <a:ea typeface="Calibri"/>
              <a:cs typeface="Calibri"/>
              <a:sym typeface="Calibri"/>
            </a:endParaRPr>
          </a:p>
        </p:txBody>
      </p:sp>
      <p:sp>
        <p:nvSpPr>
          <p:cNvPr id="2067" name="Google Shape;2067;p57"/>
          <p:cNvSpPr txBox="1"/>
          <p:nvPr/>
        </p:nvSpPr>
        <p:spPr>
          <a:xfrm>
            <a:off x="109850" y="3129250"/>
            <a:ext cx="4287300" cy="1911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 sz="1200">
                <a:solidFill>
                  <a:srgbClr val="000000"/>
                </a:solidFill>
                <a:latin typeface="Calibri"/>
                <a:ea typeface="Calibri"/>
                <a:cs typeface="Calibri"/>
                <a:sym typeface="Calibri"/>
              </a:rPr>
              <a:t>Available Actions</a:t>
            </a:r>
            <a:endParaRPr b="1"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Block all calls (To block all incoming calls except the ones on the list)</a:t>
            </a:r>
            <a:endParaRPr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Block specific calls (To block specific numbers on the list)</a:t>
            </a:r>
            <a:endParaRPr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Ring Devices (For specific numbers in the list)</a:t>
            </a:r>
            <a:endParaRPr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Ring Delegates (For specific numbers in the list)</a:t>
            </a:r>
            <a:endParaRPr sz="1200">
              <a:solidFill>
                <a:srgbClr val="000000"/>
              </a:solidFill>
              <a:latin typeface="Calibri"/>
              <a:ea typeface="Calibri"/>
              <a:cs typeface="Calibri"/>
              <a:sym typeface="Calibri"/>
            </a:endParaRPr>
          </a:p>
          <a:p>
            <a:pPr indent="-304800" lvl="0" marL="457200" rtl="0" algn="just">
              <a:lnSpc>
                <a:spcPct val="115000"/>
              </a:lnSpc>
              <a:spcBef>
                <a:spcPts val="0"/>
              </a:spcBef>
              <a:spcAft>
                <a:spcPts val="0"/>
              </a:spcAft>
              <a:buClr>
                <a:srgbClr val="000000"/>
              </a:buClr>
              <a:buSzPts val="1200"/>
              <a:buFont typeface="Calibri"/>
              <a:buChar char="●"/>
            </a:pPr>
            <a:r>
              <a:rPr lang="en" sz="1200">
                <a:solidFill>
                  <a:srgbClr val="000000"/>
                </a:solidFill>
                <a:latin typeface="Calibri"/>
                <a:ea typeface="Calibri"/>
                <a:cs typeface="Calibri"/>
                <a:sym typeface="Calibri"/>
              </a:rPr>
              <a:t>Ring Forwarding List (For specific numbers in the list)</a:t>
            </a:r>
            <a:endParaRPr sz="1200">
              <a:solidFill>
                <a:srgbClr val="000000"/>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58"/>
          <p:cNvSpPr txBox="1"/>
          <p:nvPr/>
        </p:nvSpPr>
        <p:spPr>
          <a:xfrm>
            <a:off x="224630" y="1116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Configuration</a:t>
            </a:r>
            <a:r>
              <a:rPr b="0" i="0" lang="en" sz="2100" u="none" cap="none" strike="noStrike">
                <a:solidFill>
                  <a:schemeClr val="dk1"/>
                </a:solidFill>
                <a:latin typeface="Arial"/>
                <a:ea typeface="Arial"/>
                <a:cs typeface="Arial"/>
                <a:sym typeface="Arial"/>
              </a:rPr>
              <a:t> &lt;Inbound Missed Calls&gt;</a:t>
            </a:r>
            <a:endParaRPr b="0" i="0" sz="3300" u="none" cap="none" strike="noStrike">
              <a:solidFill>
                <a:schemeClr val="dk1"/>
              </a:solidFill>
              <a:latin typeface="Arial"/>
              <a:ea typeface="Arial"/>
              <a:cs typeface="Arial"/>
              <a:sym typeface="Arial"/>
            </a:endParaRPr>
          </a:p>
        </p:txBody>
      </p:sp>
      <p:sp>
        <p:nvSpPr>
          <p:cNvPr id="2074" name="Google Shape;2074;p58"/>
          <p:cNvSpPr txBox="1"/>
          <p:nvPr/>
        </p:nvSpPr>
        <p:spPr>
          <a:xfrm>
            <a:off x="184725" y="658350"/>
            <a:ext cx="8774700" cy="7482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Owner/Admins can configure</a:t>
            </a:r>
            <a:r>
              <a:rPr b="1" i="0" lang="en" sz="1200" u="none" cap="none" strike="noStrike">
                <a:solidFill>
                  <a:schemeClr val="dk1"/>
                </a:solidFill>
                <a:latin typeface="Calibri"/>
                <a:ea typeface="Calibri"/>
                <a:cs typeface="Calibri"/>
                <a:sym typeface="Calibri"/>
              </a:rPr>
              <a:t> Inbound Missed Calls </a:t>
            </a:r>
            <a:r>
              <a:rPr b="0" i="0" lang="en" sz="1200" u="none" cap="none" strike="noStrike">
                <a:solidFill>
                  <a:schemeClr val="dk1"/>
                </a:solidFill>
                <a:latin typeface="Calibri"/>
                <a:ea typeface="Calibri"/>
                <a:cs typeface="Calibri"/>
                <a:sym typeface="Calibri"/>
              </a:rPr>
              <a:t>settings for the users for different scenarios.</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Reject</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Unanswered</a:t>
            </a:r>
            <a:endParaRPr b="0" i="0" sz="1200" u="none" cap="none" strike="noStrike">
              <a:solidFill>
                <a:schemeClr val="dk1"/>
              </a:solidFill>
              <a:latin typeface="Calibri"/>
              <a:ea typeface="Calibri"/>
              <a:cs typeface="Calibri"/>
              <a:sym typeface="Calibri"/>
            </a:endParaRPr>
          </a:p>
        </p:txBody>
      </p:sp>
      <p:sp>
        <p:nvSpPr>
          <p:cNvPr id="2075" name="Google Shape;2075;p58"/>
          <p:cNvSpPr txBox="1"/>
          <p:nvPr/>
        </p:nvSpPr>
        <p:spPr>
          <a:xfrm>
            <a:off x="5754394" y="1561650"/>
            <a:ext cx="3289500" cy="12990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Owner/Admins can trigger the below actions: </a:t>
            </a:r>
            <a:endParaRPr b="0" i="0" sz="12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1" i="0" lang="en" sz="1100" u="none" cap="none" strike="noStrike">
                <a:solidFill>
                  <a:schemeClr val="dk1"/>
                </a:solidFill>
                <a:latin typeface="Calibri"/>
                <a:ea typeface="Calibri"/>
                <a:cs typeface="Calibri"/>
                <a:sym typeface="Calibri"/>
              </a:rPr>
              <a:t>Ring Delegates</a:t>
            </a:r>
            <a:endParaRPr b="1" i="0" sz="11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1" i="0" lang="en" sz="1100" u="none" cap="none" strike="noStrike">
                <a:solidFill>
                  <a:schemeClr val="dk1"/>
                </a:solidFill>
                <a:latin typeface="Calibri"/>
                <a:ea typeface="Calibri"/>
                <a:cs typeface="Calibri"/>
                <a:sym typeface="Calibri"/>
              </a:rPr>
              <a:t>Ring Forwarding List</a:t>
            </a:r>
            <a:r>
              <a:rPr b="0" i="0" lang="en" sz="1100" u="none" cap="none" strike="noStrike">
                <a:solidFill>
                  <a:schemeClr val="dk1"/>
                </a:solidFill>
                <a:latin typeface="Calibri"/>
                <a:ea typeface="Calibri"/>
                <a:cs typeface="Calibri"/>
                <a:sym typeface="Calibri"/>
              </a:rPr>
              <a:t> to the Forward List</a:t>
            </a:r>
            <a:endParaRPr b="0" i="0" sz="11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1" i="0" lang="en" sz="1100" u="none" cap="none" strike="noStrike">
                <a:solidFill>
                  <a:schemeClr val="dk1"/>
                </a:solidFill>
                <a:latin typeface="Calibri"/>
                <a:ea typeface="Calibri"/>
                <a:cs typeface="Calibri"/>
                <a:sym typeface="Calibri"/>
              </a:rPr>
              <a:t>Play Message</a:t>
            </a:r>
            <a:endParaRPr b="1" i="0" sz="11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1" i="0" lang="en" sz="1100" u="none" cap="none" strike="noStrike">
                <a:solidFill>
                  <a:schemeClr val="dk1"/>
                </a:solidFill>
                <a:latin typeface="Calibri"/>
                <a:ea typeface="Calibri"/>
                <a:cs typeface="Calibri"/>
                <a:sym typeface="Calibri"/>
              </a:rPr>
              <a:t>Record Voicemail</a:t>
            </a:r>
            <a:endParaRPr b="1" i="0" sz="1100" u="none" cap="none" strike="noStrike">
              <a:solidFill>
                <a:schemeClr val="dk1"/>
              </a:solidFill>
              <a:latin typeface="Calibri"/>
              <a:ea typeface="Calibri"/>
              <a:cs typeface="Calibri"/>
              <a:sym typeface="Calibri"/>
            </a:endParaRPr>
          </a:p>
          <a:p>
            <a:pPr indent="-247650" lvl="1" marL="647700" marR="0" rtl="0" algn="just">
              <a:lnSpc>
                <a:spcPct val="115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Simply </a:t>
            </a:r>
            <a:r>
              <a:rPr b="1" i="0" lang="en" sz="1100" u="none" cap="none" strike="noStrike">
                <a:solidFill>
                  <a:schemeClr val="dk1"/>
                </a:solidFill>
                <a:latin typeface="Calibri"/>
                <a:ea typeface="Calibri"/>
                <a:cs typeface="Calibri"/>
                <a:sym typeface="Calibri"/>
              </a:rPr>
              <a:t>Hang Up</a:t>
            </a:r>
            <a:r>
              <a:rPr b="0" i="0" lang="en" sz="1100" u="none" cap="none" strike="noStrike">
                <a:solidFill>
                  <a:schemeClr val="dk1"/>
                </a:solidFill>
                <a:latin typeface="Calibri"/>
                <a:ea typeface="Calibri"/>
                <a:cs typeface="Calibri"/>
                <a:sym typeface="Calibri"/>
              </a:rPr>
              <a:t> the incoming call</a:t>
            </a:r>
            <a:endParaRPr b="0" i="0" sz="1100" u="none" cap="none" strike="noStrike">
              <a:solidFill>
                <a:schemeClr val="dk1"/>
              </a:solidFill>
              <a:latin typeface="Calibri"/>
              <a:ea typeface="Calibri"/>
              <a:cs typeface="Calibri"/>
              <a:sym typeface="Calibri"/>
            </a:endParaRPr>
          </a:p>
        </p:txBody>
      </p:sp>
      <p:sp>
        <p:nvSpPr>
          <p:cNvPr id="2076" name="Google Shape;2076;p58"/>
          <p:cNvSpPr txBox="1"/>
          <p:nvPr/>
        </p:nvSpPr>
        <p:spPr>
          <a:xfrm>
            <a:off x="5754394" y="3164325"/>
            <a:ext cx="2991600" cy="11370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highlight>
                  <a:srgbClr val="FBFBFB"/>
                </a:highlight>
                <a:latin typeface="Calibri"/>
                <a:ea typeface="Calibri"/>
                <a:cs typeface="Calibri"/>
                <a:sym typeface="Calibri"/>
              </a:rPr>
              <a:t>Please Note:</a:t>
            </a:r>
            <a:endParaRPr b="1" i="0"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20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Limitation for the number of characters for TTS message are 2000 characters</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Error will only appear on the UI when users enter more characters than the limit. </a:t>
            </a:r>
            <a:endParaRPr b="0" i="1" sz="800" u="none" cap="none" strike="noStrike">
              <a:solidFill>
                <a:schemeClr val="dk1"/>
              </a:solidFill>
              <a:highlight>
                <a:srgbClr val="FBFBFB"/>
              </a:highlight>
              <a:latin typeface="Calibri"/>
              <a:ea typeface="Calibri"/>
              <a:cs typeface="Calibri"/>
              <a:sym typeface="Calibri"/>
            </a:endParaRPr>
          </a:p>
          <a:p>
            <a:pPr indent="-215900" lvl="0" marL="342900" marR="0" rtl="0" algn="l">
              <a:lnSpc>
                <a:spcPct val="115000"/>
              </a:lnSpc>
              <a:spcBef>
                <a:spcPts val="0"/>
              </a:spcBef>
              <a:spcAft>
                <a:spcPts val="0"/>
              </a:spcAft>
              <a:buClr>
                <a:schemeClr val="dk1"/>
              </a:buClr>
              <a:buSzPts val="800"/>
              <a:buFont typeface="Calibri"/>
              <a:buChar char="●"/>
            </a:pPr>
            <a:r>
              <a:rPr b="0" i="1" lang="en" sz="800" u="none" cap="none" strike="noStrike">
                <a:solidFill>
                  <a:schemeClr val="dk1"/>
                </a:solidFill>
                <a:highlight>
                  <a:srgbClr val="FBFBFB"/>
                </a:highlight>
                <a:latin typeface="Calibri"/>
                <a:ea typeface="Calibri"/>
                <a:cs typeface="Calibri"/>
                <a:sym typeface="Calibri"/>
              </a:rPr>
              <a:t>Apply button will be disabled when the character limit is exceeded.</a:t>
            </a:r>
            <a:endParaRPr b="0" i="1" sz="800" u="none" cap="none" strike="noStrike">
              <a:solidFill>
                <a:schemeClr val="dk1"/>
              </a:solidFill>
              <a:highlight>
                <a:srgbClr val="FBFBFB"/>
              </a:highlight>
              <a:latin typeface="Calibri"/>
              <a:ea typeface="Calibri"/>
              <a:cs typeface="Calibri"/>
              <a:sym typeface="Calibri"/>
            </a:endParaRPr>
          </a:p>
        </p:txBody>
      </p:sp>
      <p:pic>
        <p:nvPicPr>
          <p:cNvPr id="2077" name="Google Shape;2077;p58"/>
          <p:cNvPicPr preferRelativeResize="0"/>
          <p:nvPr/>
        </p:nvPicPr>
        <p:blipFill>
          <a:blip r:embed="rId4">
            <a:alphaModFix/>
          </a:blip>
          <a:stretch>
            <a:fillRect/>
          </a:stretch>
        </p:blipFill>
        <p:spPr>
          <a:xfrm>
            <a:off x="224625" y="1561650"/>
            <a:ext cx="5449595" cy="2942994"/>
          </a:xfrm>
          <a:prstGeom prst="rect">
            <a:avLst/>
          </a:prstGeom>
          <a:noFill/>
          <a:ln cap="flat" cmpd="sng" w="9525">
            <a:solidFill>
              <a:schemeClr val="dk2"/>
            </a:solidFill>
            <a:prstDash val="solid"/>
            <a:round/>
            <a:headEnd len="sm" w="sm" type="none"/>
            <a:tailEnd len="sm" w="sm" type="none"/>
          </a:ln>
        </p:spPr>
      </p:pic>
      <p:sp>
        <p:nvSpPr>
          <p:cNvPr id="2078" name="Google Shape;2078;p58"/>
          <p:cNvSpPr/>
          <p:nvPr/>
        </p:nvSpPr>
        <p:spPr>
          <a:xfrm>
            <a:off x="267550" y="2452950"/>
            <a:ext cx="131700" cy="1263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9" name="Google Shape;2079;p58"/>
          <p:cNvSpPr/>
          <p:nvPr/>
        </p:nvSpPr>
        <p:spPr>
          <a:xfrm>
            <a:off x="432150" y="3278525"/>
            <a:ext cx="1053000" cy="1263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4" name="Shape 2084"/>
        <p:cNvGrpSpPr/>
        <p:nvPr/>
      </p:nvGrpSpPr>
      <p:grpSpPr>
        <a:xfrm>
          <a:off x="0" y="0"/>
          <a:ext cx="0" cy="0"/>
          <a:chOff x="0" y="0"/>
          <a:chExt cx="0" cy="0"/>
        </a:xfrm>
      </p:grpSpPr>
      <p:sp>
        <p:nvSpPr>
          <p:cNvPr id="2085" name="Google Shape;2085;p59"/>
          <p:cNvSpPr txBox="1"/>
          <p:nvPr/>
        </p:nvSpPr>
        <p:spPr>
          <a:xfrm>
            <a:off x="224630" y="2259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(Music On Hold) (Optional)</a:t>
            </a:r>
            <a:endParaRPr b="0" i="0" sz="3300" u="none" cap="none" strike="noStrike">
              <a:solidFill>
                <a:schemeClr val="dk1"/>
              </a:solidFill>
              <a:latin typeface="Arial"/>
              <a:ea typeface="Arial"/>
              <a:cs typeface="Arial"/>
              <a:sym typeface="Arial"/>
            </a:endParaRPr>
          </a:p>
        </p:txBody>
      </p:sp>
      <p:sp>
        <p:nvSpPr>
          <p:cNvPr id="2086" name="Google Shape;2086;p59"/>
          <p:cNvSpPr txBox="1"/>
          <p:nvPr/>
        </p:nvSpPr>
        <p:spPr>
          <a:xfrm>
            <a:off x="634100" y="1389350"/>
            <a:ext cx="2166300" cy="455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In this tab, users can replace default music on hold with their own.</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1" i="0" lang="en" sz="1200" u="none" cap="none" strike="noStrike">
                <a:solidFill>
                  <a:schemeClr val="accent3"/>
                </a:solidFill>
                <a:latin typeface="Calibri"/>
                <a:ea typeface="Calibri"/>
                <a:cs typeface="Calibri"/>
                <a:sym typeface="Calibri"/>
              </a:rPr>
              <a:t>Note:</a:t>
            </a:r>
            <a:endParaRPr b="1" i="0" sz="1200" u="none" cap="none" strike="noStrike">
              <a:solidFill>
                <a:schemeClr val="accent3"/>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 sz="1200" u="none" cap="none" strike="noStrike">
                <a:solidFill>
                  <a:schemeClr val="dk1"/>
                </a:solidFill>
                <a:latin typeface="Calibri"/>
                <a:ea typeface="Calibri"/>
                <a:cs typeface="Calibri"/>
                <a:sym typeface="Calibri"/>
              </a:rPr>
              <a:t>After uploading an MP3 file, you can either click </a:t>
            </a:r>
            <a:r>
              <a:rPr b="1" i="0" lang="en" sz="1200" u="none" cap="none" strike="noStrike">
                <a:solidFill>
                  <a:schemeClr val="dk1"/>
                </a:solidFill>
                <a:latin typeface="Calibri"/>
                <a:ea typeface="Calibri"/>
                <a:cs typeface="Calibri"/>
                <a:sym typeface="Calibri"/>
              </a:rPr>
              <a:t>Upload New</a:t>
            </a:r>
            <a:r>
              <a:rPr b="0" i="0" lang="en" sz="1200" u="none" cap="none" strike="noStrike">
                <a:solidFill>
                  <a:schemeClr val="dk1"/>
                </a:solidFill>
                <a:latin typeface="Calibri"/>
                <a:ea typeface="Calibri"/>
                <a:cs typeface="Calibri"/>
                <a:sym typeface="Calibri"/>
              </a:rPr>
              <a:t> to upload a new file or click </a:t>
            </a:r>
            <a:r>
              <a:rPr b="1" i="0" lang="en" sz="1200" u="none" cap="none" strike="noStrike">
                <a:solidFill>
                  <a:schemeClr val="dk1"/>
                </a:solidFill>
                <a:latin typeface="Calibri"/>
                <a:ea typeface="Calibri"/>
                <a:cs typeface="Calibri"/>
                <a:sym typeface="Calibri"/>
              </a:rPr>
              <a:t>Revert </a:t>
            </a:r>
            <a:r>
              <a:rPr b="0" i="0" lang="en" sz="1200" u="none" cap="none" strike="noStrike">
                <a:solidFill>
                  <a:schemeClr val="dk1"/>
                </a:solidFill>
                <a:latin typeface="Calibri"/>
                <a:ea typeface="Calibri"/>
                <a:cs typeface="Calibri"/>
                <a:sym typeface="Calibri"/>
              </a:rPr>
              <a:t>to go back to the default music</a:t>
            </a:r>
            <a:r>
              <a:rPr b="0" i="0" lang="en" sz="1600" u="none" cap="none" strike="noStrike">
                <a:solidFill>
                  <a:schemeClr val="dk1"/>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p:txBody>
      </p:sp>
      <p:pic>
        <p:nvPicPr>
          <p:cNvPr id="2087" name="Google Shape;2087;p59"/>
          <p:cNvPicPr preferRelativeResize="0"/>
          <p:nvPr/>
        </p:nvPicPr>
        <p:blipFill>
          <a:blip r:embed="rId4">
            <a:alphaModFix/>
          </a:blip>
          <a:stretch>
            <a:fillRect/>
          </a:stretch>
        </p:blipFill>
        <p:spPr>
          <a:xfrm>
            <a:off x="3146125" y="1269900"/>
            <a:ext cx="5540751" cy="2992225"/>
          </a:xfrm>
          <a:prstGeom prst="rect">
            <a:avLst/>
          </a:prstGeom>
          <a:noFill/>
          <a:ln cap="flat" cmpd="sng" w="9525">
            <a:solidFill>
              <a:srgbClr val="1D3444"/>
            </a:solidFill>
            <a:prstDash val="solid"/>
            <a:round/>
            <a:headEnd len="sm" w="sm" type="none"/>
            <a:tailEnd len="sm" w="sm" type="none"/>
          </a:ln>
        </p:spPr>
      </p:pic>
      <p:sp>
        <p:nvSpPr>
          <p:cNvPr id="2088" name="Google Shape;2088;p59"/>
          <p:cNvSpPr/>
          <p:nvPr/>
        </p:nvSpPr>
        <p:spPr>
          <a:xfrm>
            <a:off x="6041456" y="2193998"/>
            <a:ext cx="1087800" cy="133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9" name="Google Shape;2089;p59"/>
          <p:cNvSpPr/>
          <p:nvPr/>
        </p:nvSpPr>
        <p:spPr>
          <a:xfrm>
            <a:off x="3352111" y="3156192"/>
            <a:ext cx="1087800" cy="133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0" name="Google Shape;2090;p59"/>
          <p:cNvSpPr/>
          <p:nvPr/>
        </p:nvSpPr>
        <p:spPr>
          <a:xfrm>
            <a:off x="6955753" y="2465936"/>
            <a:ext cx="878400" cy="19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1" name="Google Shape;2091;p59"/>
          <p:cNvSpPr/>
          <p:nvPr/>
        </p:nvSpPr>
        <p:spPr>
          <a:xfrm>
            <a:off x="3185960" y="2174975"/>
            <a:ext cx="130500" cy="133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6" name="Shape 2096"/>
        <p:cNvGrpSpPr/>
        <p:nvPr/>
      </p:nvGrpSpPr>
      <p:grpSpPr>
        <a:xfrm>
          <a:off x="0" y="0"/>
          <a:ext cx="0" cy="0"/>
          <a:chOff x="0" y="0"/>
          <a:chExt cx="0" cy="0"/>
        </a:xfrm>
      </p:grpSpPr>
      <p:sp>
        <p:nvSpPr>
          <p:cNvPr id="2097" name="Google Shape;2097;p60"/>
          <p:cNvSpPr txBox="1"/>
          <p:nvPr/>
        </p:nvSpPr>
        <p:spPr>
          <a:xfrm>
            <a:off x="224630" y="2259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(Outbound Call) (Compulsory)</a:t>
            </a:r>
            <a:endParaRPr b="0" i="0" sz="3300" u="none" cap="none" strike="noStrike">
              <a:solidFill>
                <a:schemeClr val="dk1"/>
              </a:solidFill>
              <a:latin typeface="Arial"/>
              <a:ea typeface="Arial"/>
              <a:cs typeface="Arial"/>
              <a:sym typeface="Arial"/>
            </a:endParaRPr>
          </a:p>
        </p:txBody>
      </p:sp>
      <p:sp>
        <p:nvSpPr>
          <p:cNvPr id="2098" name="Google Shape;2098;p60"/>
          <p:cNvSpPr txBox="1"/>
          <p:nvPr/>
        </p:nvSpPr>
        <p:spPr>
          <a:xfrm>
            <a:off x="176606" y="1401413"/>
            <a:ext cx="3914100" cy="266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Outbound Call</a:t>
            </a:r>
            <a:r>
              <a:rPr b="0" i="0" lang="en" sz="1200" u="none" cap="none" strike="noStrike">
                <a:solidFill>
                  <a:srgbClr val="000000"/>
                </a:solidFill>
                <a:latin typeface="Calibri"/>
                <a:ea typeface="Calibri"/>
                <a:cs typeface="Calibri"/>
                <a:sym typeface="Calibri"/>
              </a:rPr>
              <a:t> is where users can modify their </a:t>
            </a:r>
            <a:r>
              <a:rPr b="1" i="0" lang="en" sz="1200" u="none" cap="none" strike="noStrike">
                <a:solidFill>
                  <a:srgbClr val="000000"/>
                </a:solidFill>
                <a:latin typeface="Calibri"/>
                <a:ea typeface="Calibri"/>
                <a:cs typeface="Calibri"/>
                <a:sym typeface="Calibri"/>
              </a:rPr>
              <a:t>Caller ID</a:t>
            </a:r>
            <a:r>
              <a:rPr b="0" i="0" lang="en" sz="1200" u="none" cap="none" strike="noStrike">
                <a:solidFill>
                  <a:srgbClr val="000000"/>
                </a:solidFill>
                <a:latin typeface="Calibri"/>
                <a:ea typeface="Calibri"/>
                <a:cs typeface="Calibri"/>
                <a:sym typeface="Calibri"/>
              </a:rPr>
              <a:t> - </a:t>
            </a:r>
            <a:r>
              <a:rPr b="1" i="0" lang="en" sz="1200" u="none" cap="none" strike="noStrike">
                <a:solidFill>
                  <a:srgbClr val="000000"/>
                </a:solidFill>
                <a:latin typeface="Calibri"/>
                <a:ea typeface="Calibri"/>
                <a:cs typeface="Calibri"/>
                <a:sym typeface="Calibri"/>
              </a:rPr>
              <a:t>DNC/Consent action</a:t>
            </a:r>
            <a:r>
              <a:rPr b="0" i="0" lang="en" sz="1200" u="none" cap="none" strike="noStrike">
                <a:solidFill>
                  <a:srgbClr val="000000"/>
                </a:solidFill>
                <a:latin typeface="Calibri"/>
                <a:ea typeface="Calibri"/>
                <a:cs typeface="Calibri"/>
                <a:sym typeface="Calibri"/>
              </a:rPr>
              <a:t> and </a:t>
            </a:r>
            <a:r>
              <a:rPr b="1" i="0" lang="en" sz="1200" u="none" cap="none" strike="noStrike">
                <a:solidFill>
                  <a:srgbClr val="000000"/>
                </a:solidFill>
                <a:latin typeface="Calibri"/>
                <a:ea typeface="Calibri"/>
                <a:cs typeface="Calibri"/>
                <a:sym typeface="Calibri"/>
              </a:rPr>
              <a:t>Speed Dial</a:t>
            </a:r>
            <a:r>
              <a:rPr b="0" i="0" lang="en" sz="1200" u="none" cap="none" strike="noStrike">
                <a:solidFill>
                  <a:srgbClr val="000000"/>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165100" lvl="0" marL="4318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Caller ID can be changed from Desktop/Mobile app. </a:t>
            </a:r>
            <a:endParaRPr b="0" i="0" sz="1200" u="none" cap="none" strike="noStrike">
              <a:solidFill>
                <a:srgbClr val="000000"/>
              </a:solidFill>
              <a:latin typeface="Calibri"/>
              <a:ea typeface="Calibri"/>
              <a:cs typeface="Calibri"/>
              <a:sym typeface="Calibri"/>
            </a:endParaRPr>
          </a:p>
          <a:p>
            <a:pPr indent="-165100" lvl="1" marL="6477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Caller ID can be:</a:t>
            </a:r>
            <a:endParaRPr b="0" i="0" sz="1200" u="none" cap="none" strike="noStrike">
              <a:solidFill>
                <a:srgbClr val="000000"/>
              </a:solidFill>
              <a:latin typeface="Calibri"/>
              <a:ea typeface="Calibri"/>
              <a:cs typeface="Calibri"/>
              <a:sym typeface="Calibri"/>
            </a:endParaRPr>
          </a:p>
          <a:p>
            <a:pPr indent="-165100" lvl="2" marL="8636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7"/>
                  </a:ext>
                </a:extLst>
              </a:rPr>
              <a:t>Private</a:t>
            </a:r>
            <a:r>
              <a:rPr b="1" i="0" lang="en" sz="1200" u="none" cap="none" strike="noStrike">
                <a:solidFill>
                  <a:srgbClr val="000000"/>
                </a:solidFill>
                <a:latin typeface="Calibri"/>
                <a:ea typeface="Calibri"/>
                <a:cs typeface="Calibri"/>
                <a:sym typeface="Calibri"/>
              </a:rPr>
              <a:t> </a:t>
            </a:r>
            <a:r>
              <a:rPr b="0" i="1" lang="en" sz="1200" u="none" cap="none" strike="noStrike">
                <a:solidFill>
                  <a:srgbClr val="000000"/>
                </a:solidFill>
                <a:latin typeface="Calibri"/>
                <a:ea typeface="Calibri"/>
                <a:cs typeface="Calibri"/>
                <a:sym typeface="Calibri"/>
              </a:rPr>
              <a:t>(</a:t>
            </a:r>
            <a:r>
              <a:rPr i="1" lang="en" sz="1200">
                <a:latin typeface="Calibri"/>
                <a:ea typeface="Calibri"/>
                <a:cs typeface="Calibri"/>
                <a:sym typeface="Calibri"/>
              </a:rPr>
              <a:t>Not supported with MS Teams</a:t>
            </a:r>
            <a:r>
              <a:rPr b="0" i="1" lang="en" sz="1200" u="none" cap="none" strike="noStrike">
                <a:solidFill>
                  <a:srgbClr val="000000"/>
                </a:solidFill>
                <a:latin typeface="Calibri"/>
                <a:ea typeface="Calibri"/>
                <a:cs typeface="Calibri"/>
                <a:sym typeface="Calibri"/>
              </a:rPr>
              <a:t>)</a:t>
            </a:r>
            <a:endParaRPr b="0" i="1" sz="1200" u="none" cap="none" strike="noStrike">
              <a:solidFill>
                <a:srgbClr val="000000"/>
              </a:solidFill>
              <a:latin typeface="Calibri"/>
              <a:ea typeface="Calibri"/>
              <a:cs typeface="Calibri"/>
              <a:sym typeface="Calibri"/>
            </a:endParaRPr>
          </a:p>
          <a:p>
            <a:pPr indent="-165100" lvl="2" marL="863600" marR="0" rtl="0" algn="just">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Identity:</a:t>
            </a:r>
            <a:r>
              <a:rPr b="0" i="0" lang="en" sz="1200" u="none" cap="none" strike="noStrike">
                <a:solidFill>
                  <a:srgbClr val="000000"/>
                </a:solidFill>
                <a:latin typeface="Calibri"/>
                <a:ea typeface="Calibri"/>
                <a:cs typeface="Calibri"/>
                <a:sym typeface="Calibri"/>
              </a:rPr>
              <a:t> </a:t>
            </a:r>
            <a:endParaRPr b="0" i="0" sz="1200" u="none" cap="none" strike="noStrike">
              <a:solidFill>
                <a:srgbClr val="000000"/>
              </a:solidFill>
              <a:latin typeface="Calibri"/>
              <a:ea typeface="Calibri"/>
              <a:cs typeface="Calibri"/>
              <a:sym typeface="Calibri"/>
            </a:endParaRPr>
          </a:p>
          <a:p>
            <a:pPr indent="-241300" lvl="3" marL="13716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Users’ assigned numbers</a:t>
            </a:r>
            <a:endParaRPr b="0" i="0" sz="1200" u="none" cap="none" strike="noStrike">
              <a:solidFill>
                <a:srgbClr val="000000"/>
              </a:solidFill>
              <a:latin typeface="Calibri"/>
              <a:ea typeface="Calibri"/>
              <a:cs typeface="Calibri"/>
              <a:sym typeface="Calibri"/>
            </a:endParaRPr>
          </a:p>
          <a:p>
            <a:pPr indent="-241300" lvl="3" marL="13716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Users’ registered numbers </a:t>
            </a:r>
            <a:endParaRPr b="0" i="0" sz="1200" u="none" cap="none" strike="noStrike">
              <a:solidFill>
                <a:srgbClr val="000000"/>
              </a:solidFill>
              <a:latin typeface="Calibri"/>
              <a:ea typeface="Calibri"/>
              <a:cs typeface="Calibri"/>
              <a:sym typeface="Calibri"/>
            </a:endParaRPr>
          </a:p>
          <a:p>
            <a:pPr indent="-165100" lvl="2" marL="8636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Delegation:</a:t>
            </a:r>
            <a:r>
              <a:rPr b="0" i="0" lang="en" sz="1200" u="none" cap="none" strike="noStrike">
                <a:solidFill>
                  <a:srgbClr val="000000"/>
                </a:solidFill>
                <a:latin typeface="Calibri"/>
                <a:ea typeface="Calibri"/>
                <a:cs typeface="Calibri"/>
                <a:sym typeface="Calibri"/>
              </a:rPr>
              <a:t> Their Boss’s numbers</a:t>
            </a:r>
            <a:endParaRPr b="0" i="0" sz="1200" u="none" cap="none" strike="noStrike">
              <a:solidFill>
                <a:srgbClr val="000000"/>
              </a:solidFill>
              <a:latin typeface="Calibri"/>
              <a:ea typeface="Calibri"/>
              <a:cs typeface="Calibri"/>
              <a:sym typeface="Calibri"/>
            </a:endParaRPr>
          </a:p>
          <a:p>
            <a:pPr indent="-165100" lvl="2" marL="8636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Organization</a:t>
            </a:r>
            <a:r>
              <a:rPr b="0" i="0" lang="en" sz="1200" u="none" cap="none" strike="noStrike">
                <a:solidFill>
                  <a:srgbClr val="000000"/>
                </a:solidFill>
                <a:latin typeface="Calibri"/>
                <a:ea typeface="Calibri"/>
                <a:cs typeface="Calibri"/>
                <a:sym typeface="Calibri"/>
              </a:rPr>
              <a:t>: CPaaS Auto-Attendant numbers</a:t>
            </a:r>
            <a:endParaRPr b="0" i="0" sz="1200" u="none" cap="none" strike="noStrike">
              <a:solidFill>
                <a:srgbClr val="000000"/>
              </a:solidFill>
              <a:latin typeface="Calibri"/>
              <a:ea typeface="Calibri"/>
              <a:cs typeface="Calibri"/>
              <a:sym typeface="Calibri"/>
            </a:endParaRPr>
          </a:p>
          <a:p>
            <a:pPr indent="-165100" lvl="2" marL="8636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Call Group</a:t>
            </a:r>
            <a:r>
              <a:rPr b="0" i="0" lang="en" sz="1200" u="none" cap="none" strike="noStrike">
                <a:solidFill>
                  <a:srgbClr val="000000"/>
                </a:solidFill>
                <a:latin typeface="Calibri"/>
                <a:ea typeface="Calibri"/>
                <a:cs typeface="Calibri"/>
                <a:sym typeface="Calibri"/>
              </a:rPr>
              <a:t>: numbers of the groups that users are in.</a:t>
            </a:r>
            <a:endParaRPr b="0" i="0" sz="1200" u="none" cap="none" strike="noStrike">
              <a:solidFill>
                <a:srgbClr val="000000"/>
              </a:solidFill>
              <a:latin typeface="Calibri"/>
              <a:ea typeface="Calibri"/>
              <a:cs typeface="Calibri"/>
              <a:sym typeface="Calibri"/>
            </a:endParaRPr>
          </a:p>
        </p:txBody>
      </p:sp>
      <p:pic>
        <p:nvPicPr>
          <p:cNvPr id="2099" name="Google Shape;2099;p60"/>
          <p:cNvPicPr preferRelativeResize="0"/>
          <p:nvPr/>
        </p:nvPicPr>
        <p:blipFill rotWithShape="1">
          <a:blip r:embed="rId4">
            <a:alphaModFix/>
          </a:blip>
          <a:srcRect b="9057" l="0" r="8784" t="0"/>
          <a:stretch/>
        </p:blipFill>
        <p:spPr>
          <a:xfrm>
            <a:off x="4209450" y="1356125"/>
            <a:ext cx="4790277" cy="2576774"/>
          </a:xfrm>
          <a:prstGeom prst="rect">
            <a:avLst/>
          </a:prstGeom>
          <a:noFill/>
          <a:ln cap="flat" cmpd="sng" w="9525">
            <a:solidFill>
              <a:srgbClr val="1D3444"/>
            </a:solidFill>
            <a:prstDash val="solid"/>
            <a:round/>
            <a:headEnd len="sm" w="sm" type="none"/>
            <a:tailEnd len="sm" w="sm" type="none"/>
          </a:ln>
        </p:spPr>
      </p:pic>
      <p:sp>
        <p:nvSpPr>
          <p:cNvPr id="2100" name="Google Shape;2100;p60"/>
          <p:cNvSpPr/>
          <p:nvPr/>
        </p:nvSpPr>
        <p:spPr>
          <a:xfrm>
            <a:off x="4414712" y="3375059"/>
            <a:ext cx="1015500" cy="12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1" name="Google Shape;2101;p60"/>
          <p:cNvSpPr/>
          <p:nvPr/>
        </p:nvSpPr>
        <p:spPr>
          <a:xfrm>
            <a:off x="4446053" y="1524445"/>
            <a:ext cx="942600" cy="436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2" name="Google Shape;2102;p60"/>
          <p:cNvSpPr/>
          <p:nvPr/>
        </p:nvSpPr>
        <p:spPr>
          <a:xfrm>
            <a:off x="6040177" y="1912277"/>
            <a:ext cx="2810100" cy="651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3" name="Google Shape;2103;p60"/>
          <p:cNvSpPr/>
          <p:nvPr/>
        </p:nvSpPr>
        <p:spPr>
          <a:xfrm>
            <a:off x="6236925" y="1983300"/>
            <a:ext cx="358800" cy="91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8" name="Shape 2108"/>
        <p:cNvGrpSpPr/>
        <p:nvPr/>
      </p:nvGrpSpPr>
      <p:grpSpPr>
        <a:xfrm>
          <a:off x="0" y="0"/>
          <a:ext cx="0" cy="0"/>
          <a:chOff x="0" y="0"/>
          <a:chExt cx="0" cy="0"/>
        </a:xfrm>
      </p:grpSpPr>
      <p:sp>
        <p:nvSpPr>
          <p:cNvPr id="2109" name="Google Shape;2109;p61"/>
          <p:cNvSpPr txBox="1"/>
          <p:nvPr/>
        </p:nvSpPr>
        <p:spPr>
          <a:xfrm>
            <a:off x="224630" y="22590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(Outbound Call) (Compulsory)</a:t>
            </a:r>
            <a:endParaRPr b="0" i="0" sz="3300" u="none" cap="none" strike="noStrike">
              <a:solidFill>
                <a:schemeClr val="dk1"/>
              </a:solidFill>
              <a:latin typeface="Arial"/>
              <a:ea typeface="Arial"/>
              <a:cs typeface="Arial"/>
              <a:sym typeface="Arial"/>
            </a:endParaRPr>
          </a:p>
        </p:txBody>
      </p:sp>
      <p:sp>
        <p:nvSpPr>
          <p:cNvPr id="2110" name="Google Shape;2110;p61"/>
          <p:cNvSpPr txBox="1"/>
          <p:nvPr/>
        </p:nvSpPr>
        <p:spPr>
          <a:xfrm>
            <a:off x="110150" y="1166075"/>
            <a:ext cx="3654900" cy="3086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a:p>
            <a:pPr indent="-241300" lvl="0" marL="3429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Speed Dial:</a:t>
            </a:r>
            <a:r>
              <a:rPr b="0" i="0" lang="en" sz="1200" u="none" cap="none" strike="noStrike">
                <a:solidFill>
                  <a:srgbClr val="000000"/>
                </a:solidFill>
                <a:latin typeface="Calibri"/>
                <a:ea typeface="Calibri"/>
                <a:cs typeface="Calibri"/>
                <a:sym typeface="Calibri"/>
              </a:rPr>
              <a:t> allows users to place a call by pressing a reduced number of keys. </a:t>
            </a:r>
            <a:endParaRPr b="0" i="0" sz="1200" u="none" cap="none" strike="noStrike">
              <a:solidFill>
                <a:srgbClr val="000000"/>
              </a:solidFill>
              <a:latin typeface="Calibri"/>
              <a:ea typeface="Calibri"/>
              <a:cs typeface="Calibri"/>
              <a:sym typeface="Calibri"/>
            </a:endParaRPr>
          </a:p>
          <a:p>
            <a:pPr indent="-165100" lvl="1" marL="558800" marR="0" rtl="0" algn="l">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This function is particularly useful for phone users who dial certain numbers on a regular basis.</a:t>
            </a:r>
            <a:endParaRPr b="0" i="0" sz="1200" u="none" cap="none" strike="noStrike">
              <a:solidFill>
                <a:srgbClr val="000000"/>
              </a:solidFill>
              <a:latin typeface="Calibri"/>
              <a:ea typeface="Calibri"/>
              <a:cs typeface="Calibri"/>
              <a:sym typeface="Calibri"/>
            </a:endParaRPr>
          </a:p>
          <a:p>
            <a:pPr indent="-165100" lvl="1" marL="5588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Key</a:t>
            </a:r>
            <a:r>
              <a:rPr b="0" i="0" lang="en" sz="1200" u="none" cap="none" strike="noStrike">
                <a:solidFill>
                  <a:srgbClr val="000000"/>
                </a:solidFill>
                <a:latin typeface="Calibri"/>
                <a:ea typeface="Calibri"/>
                <a:cs typeface="Calibri"/>
                <a:sym typeface="Calibri"/>
              </a:rPr>
              <a:t> requires from 1 to 2 digits</a:t>
            </a:r>
            <a:endParaRPr b="0" i="0" sz="1200" u="none" cap="none" strike="noStrike">
              <a:solidFill>
                <a:srgbClr val="000000"/>
              </a:solidFill>
              <a:latin typeface="Calibri"/>
              <a:ea typeface="Calibri"/>
              <a:cs typeface="Calibri"/>
              <a:sym typeface="Calibri"/>
            </a:endParaRPr>
          </a:p>
          <a:p>
            <a:pPr indent="-165100" lvl="1" marL="558800" marR="0" rtl="0" algn="l">
              <a:lnSpc>
                <a:spcPct val="115000"/>
              </a:lnSpc>
              <a:spcBef>
                <a:spcPts val="0"/>
              </a:spcBef>
              <a:spcAft>
                <a:spcPts val="0"/>
              </a:spcAft>
              <a:buClr>
                <a:srgbClr val="000000"/>
              </a:buClr>
              <a:buSzPts val="1200"/>
              <a:buFont typeface="Calibri"/>
              <a:buChar char="○"/>
            </a:pPr>
            <a:r>
              <a:rPr b="1" i="0" lang="en" sz="1200" u="none" cap="none" strike="noStrike">
                <a:solidFill>
                  <a:srgbClr val="000000"/>
                </a:solidFill>
                <a:latin typeface="Calibri"/>
                <a:ea typeface="Calibri"/>
                <a:cs typeface="Calibri"/>
                <a:sym typeface="Calibri"/>
              </a:rPr>
              <a:t>Phone number</a:t>
            </a:r>
            <a:r>
              <a:rPr b="0" i="0" lang="en" sz="1200" u="none" cap="none" strike="noStrike">
                <a:solidFill>
                  <a:srgbClr val="000000"/>
                </a:solidFill>
                <a:latin typeface="Calibri"/>
                <a:ea typeface="Calibri"/>
                <a:cs typeface="Calibri"/>
                <a:sym typeface="Calibri"/>
              </a:rPr>
              <a:t> requires the E.164 standard format</a:t>
            </a:r>
            <a:endParaRPr b="0" i="0" sz="12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1" i="0" lang="en" sz="1100" u="none" cap="none" strike="noStrike">
                <a:solidFill>
                  <a:schemeClr val="dk1"/>
                </a:solidFill>
                <a:latin typeface="Calibri"/>
                <a:ea typeface="Calibri"/>
                <a:cs typeface="Calibri"/>
                <a:sym typeface="Calibri"/>
              </a:rPr>
              <a:t>Please Note</a:t>
            </a:r>
            <a:endParaRPr b="1" i="0" sz="11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Calibri"/>
                <a:ea typeface="Calibri"/>
                <a:cs typeface="Calibri"/>
                <a:sym typeface="Calibri"/>
              </a:rPr>
              <a:t>If the System detects an incorrect number format it will show the following error: </a:t>
            </a:r>
            <a:r>
              <a:rPr b="0" i="1" lang="en" sz="1100" u="none" cap="none" strike="noStrike">
                <a:solidFill>
                  <a:srgbClr val="FF0000"/>
                </a:solidFill>
                <a:latin typeface="Calibri"/>
                <a:ea typeface="Calibri"/>
                <a:cs typeface="Calibri"/>
                <a:sym typeface="Calibri"/>
              </a:rPr>
              <a:t>* Number format must be &lt;+&gt;&lt;country code&gt;&lt;area code&gt;&lt;phone number&gt;</a:t>
            </a:r>
            <a:endParaRPr b="0" i="0" sz="11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pic>
        <p:nvPicPr>
          <p:cNvPr id="2111" name="Google Shape;2111;p61"/>
          <p:cNvPicPr preferRelativeResize="0"/>
          <p:nvPr/>
        </p:nvPicPr>
        <p:blipFill rotWithShape="1">
          <a:blip r:embed="rId3">
            <a:alphaModFix/>
          </a:blip>
          <a:srcRect b="34361" l="0" r="0" t="0"/>
          <a:stretch/>
        </p:blipFill>
        <p:spPr>
          <a:xfrm>
            <a:off x="3894350" y="795625"/>
            <a:ext cx="4969600" cy="1761623"/>
          </a:xfrm>
          <a:prstGeom prst="rect">
            <a:avLst/>
          </a:prstGeom>
          <a:noFill/>
          <a:ln cap="flat" cmpd="sng" w="9525">
            <a:solidFill>
              <a:srgbClr val="1D3444"/>
            </a:solidFill>
            <a:prstDash val="solid"/>
            <a:round/>
            <a:headEnd len="sm" w="sm" type="none"/>
            <a:tailEnd len="sm" w="sm" type="none"/>
          </a:ln>
        </p:spPr>
      </p:pic>
      <p:pic>
        <p:nvPicPr>
          <p:cNvPr id="2112" name="Google Shape;2112;p61"/>
          <p:cNvPicPr preferRelativeResize="0"/>
          <p:nvPr/>
        </p:nvPicPr>
        <p:blipFill rotWithShape="1">
          <a:blip r:embed="rId4">
            <a:alphaModFix/>
          </a:blip>
          <a:srcRect b="30589" l="0" r="0" t="0"/>
          <a:stretch/>
        </p:blipFill>
        <p:spPr>
          <a:xfrm>
            <a:off x="3894350" y="3030573"/>
            <a:ext cx="4969600" cy="1862778"/>
          </a:xfrm>
          <a:prstGeom prst="rect">
            <a:avLst/>
          </a:prstGeom>
          <a:noFill/>
          <a:ln cap="flat" cmpd="sng" w="9525">
            <a:solidFill>
              <a:srgbClr val="1D3444"/>
            </a:solidFill>
            <a:prstDash val="solid"/>
            <a:round/>
            <a:headEnd len="sm" w="sm" type="none"/>
            <a:tailEnd len="sm" w="sm" type="none"/>
          </a:ln>
        </p:spPr>
      </p:pic>
      <p:sp>
        <p:nvSpPr>
          <p:cNvPr id="2113" name="Google Shape;2113;p61"/>
          <p:cNvSpPr/>
          <p:nvPr/>
        </p:nvSpPr>
        <p:spPr>
          <a:xfrm>
            <a:off x="7180735" y="2034390"/>
            <a:ext cx="150000" cy="13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4" name="Google Shape;2114;p61"/>
          <p:cNvSpPr/>
          <p:nvPr/>
        </p:nvSpPr>
        <p:spPr>
          <a:xfrm>
            <a:off x="6524775" y="4283541"/>
            <a:ext cx="577500" cy="491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5" name="Google Shape;2115;p61"/>
          <p:cNvSpPr/>
          <p:nvPr/>
        </p:nvSpPr>
        <p:spPr>
          <a:xfrm>
            <a:off x="7974206" y="4283541"/>
            <a:ext cx="260700" cy="165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6" name="Google Shape;2116;p61"/>
          <p:cNvSpPr/>
          <p:nvPr/>
        </p:nvSpPr>
        <p:spPr>
          <a:xfrm>
            <a:off x="8050945" y="4552597"/>
            <a:ext cx="260700" cy="165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117" name="Google Shape;2117;p61"/>
          <p:cNvCxnSpPr>
            <a:stCxn id="2113" idx="2"/>
            <a:endCxn id="2112" idx="0"/>
          </p:cNvCxnSpPr>
          <p:nvPr/>
        </p:nvCxnSpPr>
        <p:spPr>
          <a:xfrm rot="5400000">
            <a:off x="6384685" y="2159640"/>
            <a:ext cx="865500" cy="876600"/>
          </a:xfrm>
          <a:prstGeom prst="bentConnector3">
            <a:avLst>
              <a:gd fmla="val 50007" name="adj1"/>
            </a:avLst>
          </a:prstGeom>
          <a:noFill/>
          <a:ln cap="flat" cmpd="sng" w="9525">
            <a:solidFill>
              <a:srgbClr val="FF0000"/>
            </a:solidFill>
            <a:prstDash val="solid"/>
            <a:round/>
            <a:headEnd len="med" w="med" type="none"/>
            <a:tailEnd len="med" w="med" type="stealth"/>
          </a:ln>
        </p:spPr>
      </p:cxn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2" name="Shape 2122"/>
        <p:cNvGrpSpPr/>
        <p:nvPr/>
      </p:nvGrpSpPr>
      <p:grpSpPr>
        <a:xfrm>
          <a:off x="0" y="0"/>
          <a:ext cx="0" cy="0"/>
          <a:chOff x="0" y="0"/>
          <a:chExt cx="0" cy="0"/>
        </a:xfrm>
      </p:grpSpPr>
      <p:sp>
        <p:nvSpPr>
          <p:cNvPr id="2123" name="Google Shape;2123;p62"/>
          <p:cNvSpPr txBox="1"/>
          <p:nvPr/>
        </p:nvSpPr>
        <p:spPr>
          <a:xfrm>
            <a:off x="195137" y="340430"/>
            <a:ext cx="7713600" cy="621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Settings</a:t>
            </a:r>
            <a:r>
              <a:rPr b="0" i="0" lang="en" sz="2100" u="none" cap="none" strike="noStrike">
                <a:solidFill>
                  <a:schemeClr val="dk1"/>
                </a:solidFill>
                <a:latin typeface="Arial"/>
                <a:ea typeface="Arial"/>
                <a:cs typeface="Arial"/>
                <a:sym typeface="Arial"/>
              </a:rPr>
              <a:t> (Working Hours) (Compulsory)</a:t>
            </a:r>
            <a:endParaRPr b="0" i="0" sz="3300" u="none" cap="none" strike="noStrike">
              <a:solidFill>
                <a:schemeClr val="dk1"/>
              </a:solidFill>
              <a:latin typeface="Arial"/>
              <a:ea typeface="Arial"/>
              <a:cs typeface="Arial"/>
              <a:sym typeface="Arial"/>
            </a:endParaRPr>
          </a:p>
        </p:txBody>
      </p:sp>
      <p:sp>
        <p:nvSpPr>
          <p:cNvPr id="2124" name="Google Shape;2124;p62"/>
          <p:cNvSpPr txBox="1"/>
          <p:nvPr/>
        </p:nvSpPr>
        <p:spPr>
          <a:xfrm>
            <a:off x="613373" y="876319"/>
            <a:ext cx="8184300" cy="501000"/>
          </a:xfrm>
          <a:prstGeom prst="rect">
            <a:avLst/>
          </a:prstGeom>
          <a:noFill/>
          <a:ln>
            <a:noFill/>
          </a:ln>
        </p:spPr>
        <p:txBody>
          <a:bodyPr anchorCtr="0" anchor="t" bIns="51425" lIns="51425" spcFirstLastPara="1" rIns="51425" wrap="square" tIns="51425">
            <a:spAutoFit/>
          </a:bodyPr>
          <a:lstStyle/>
          <a:p>
            <a:pPr indent="-241300" lvl="0" marL="342900" marR="0" rtl="0" algn="just">
              <a:lnSpc>
                <a:spcPct val="115000"/>
              </a:lnSpc>
              <a:spcBef>
                <a:spcPts val="800"/>
              </a:spcBef>
              <a:spcAft>
                <a:spcPts val="0"/>
              </a:spcAft>
              <a:buClr>
                <a:srgbClr val="000000"/>
              </a:buClr>
              <a:buSzPts val="1200"/>
              <a:buFont typeface="Calibri"/>
              <a:buChar char="●"/>
            </a:pPr>
            <a:r>
              <a:rPr b="0" i="0" lang="en" sz="1200" u="none" cap="none" strike="noStrike">
                <a:solidFill>
                  <a:srgbClr val="000000"/>
                </a:solidFill>
                <a:highlight>
                  <a:srgbClr val="FFFFFF"/>
                </a:highlight>
                <a:latin typeface="Calibri"/>
                <a:ea typeface="Calibri"/>
                <a:cs typeface="Calibri"/>
                <a:sym typeface="Calibri"/>
              </a:rPr>
              <a:t>In this section, users can set their own Working Hours appropriately. </a:t>
            </a:r>
            <a:endParaRPr b="0" i="0" sz="1200" u="none" cap="none" strike="noStrike">
              <a:solidFill>
                <a:srgbClr val="000000"/>
              </a:solidFill>
              <a:highlight>
                <a:srgbClr val="FFFFFF"/>
              </a:highlight>
              <a:latin typeface="Calibri"/>
              <a:ea typeface="Calibri"/>
              <a:cs typeface="Calibri"/>
              <a:sym typeface="Calibri"/>
            </a:endParaRPr>
          </a:p>
          <a:p>
            <a:pPr indent="-241300" lvl="0" marL="342900" marR="0" rtl="0" algn="just">
              <a:lnSpc>
                <a:spcPct val="115000"/>
              </a:lnSpc>
              <a:spcBef>
                <a:spcPts val="0"/>
              </a:spcBef>
              <a:spcAft>
                <a:spcPts val="0"/>
              </a:spcAft>
              <a:buClr>
                <a:srgbClr val="000000"/>
              </a:buClr>
              <a:buSzPts val="1200"/>
              <a:buFont typeface="Calibri"/>
              <a:buChar char="●"/>
            </a:pPr>
            <a:r>
              <a:rPr b="0" i="0" lang="en" sz="1200" u="none" cap="none" strike="noStrike">
                <a:solidFill>
                  <a:srgbClr val="000000"/>
                </a:solidFill>
                <a:highlight>
                  <a:srgbClr val="FFFFFF"/>
                </a:highlight>
                <a:latin typeface="Calibri"/>
                <a:ea typeface="Calibri"/>
                <a:cs typeface="Calibri"/>
                <a:sym typeface="Calibri"/>
              </a:rPr>
              <a:t>During non-working hours, actions to be taken can be customised in the</a:t>
            </a:r>
            <a:r>
              <a:rPr b="1" i="0" lang="en" sz="1200" u="none" cap="none" strike="noStrike">
                <a:solidFill>
                  <a:srgbClr val="000000"/>
                </a:solidFill>
                <a:highlight>
                  <a:srgbClr val="FFFFFF"/>
                </a:highlight>
                <a:latin typeface="Calibri"/>
                <a:ea typeface="Calibri"/>
                <a:cs typeface="Calibri"/>
                <a:sym typeface="Calibri"/>
              </a:rPr>
              <a:t> Inbound Call </a:t>
            </a:r>
            <a:r>
              <a:rPr b="0" i="0" lang="en" sz="1200" u="none" cap="none" strike="noStrike">
                <a:solidFill>
                  <a:srgbClr val="000000"/>
                </a:solidFill>
                <a:highlight>
                  <a:srgbClr val="FFFFFF"/>
                </a:highlight>
                <a:latin typeface="Calibri"/>
                <a:ea typeface="Calibri"/>
                <a:cs typeface="Calibri"/>
                <a:sym typeface="Calibri"/>
              </a:rPr>
              <a:t>tab. </a:t>
            </a:r>
            <a:endParaRPr b="0" i="0" sz="1200" u="none" cap="none" strike="noStrike">
              <a:solidFill>
                <a:srgbClr val="000000"/>
              </a:solidFill>
              <a:highlight>
                <a:srgbClr val="FFFFFF"/>
              </a:highlight>
              <a:latin typeface="Calibri"/>
              <a:ea typeface="Calibri"/>
              <a:cs typeface="Calibri"/>
              <a:sym typeface="Calibri"/>
            </a:endParaRPr>
          </a:p>
        </p:txBody>
      </p:sp>
      <p:sp>
        <p:nvSpPr>
          <p:cNvPr id="2125" name="Google Shape;2125;p62"/>
          <p:cNvSpPr txBox="1"/>
          <p:nvPr/>
        </p:nvSpPr>
        <p:spPr>
          <a:xfrm>
            <a:off x="6288495" y="3409406"/>
            <a:ext cx="2250000" cy="3231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800"/>
              </a:spcBef>
              <a:spcAft>
                <a:spcPts val="800"/>
              </a:spcAft>
              <a:buClr>
                <a:srgbClr val="000000"/>
              </a:buClr>
              <a:buSzPts val="1200"/>
              <a:buFont typeface="Arial"/>
              <a:buNone/>
            </a:pPr>
            <a:r>
              <a:rPr b="1" i="0" lang="en" sz="1200" u="sng" cap="none" strike="noStrike">
                <a:solidFill>
                  <a:srgbClr val="1AC5D8"/>
                </a:solidFill>
                <a:highlight>
                  <a:srgbClr val="FFFFFF"/>
                </a:highlight>
                <a:latin typeface="Calibri"/>
                <a:ea typeface="Calibri"/>
                <a:cs typeface="Calibri"/>
                <a:sym typeface="Calibri"/>
              </a:rPr>
              <a:t>Inbound Call </a:t>
            </a:r>
            <a:r>
              <a:rPr b="0" i="0" lang="en" sz="1200" u="none" cap="none" strike="noStrike">
                <a:solidFill>
                  <a:srgbClr val="000000"/>
                </a:solidFill>
                <a:highlight>
                  <a:srgbClr val="FFFFFF"/>
                </a:highlight>
                <a:latin typeface="Calibri"/>
                <a:ea typeface="Calibri"/>
                <a:cs typeface="Calibri"/>
                <a:sym typeface="Calibri"/>
              </a:rPr>
              <a:t>tab</a:t>
            </a:r>
            <a:endParaRPr b="0" i="0" sz="1100" u="none" cap="none" strike="noStrike">
              <a:solidFill>
                <a:srgbClr val="000000"/>
              </a:solidFill>
              <a:latin typeface="Arial"/>
              <a:ea typeface="Arial"/>
              <a:cs typeface="Arial"/>
              <a:sym typeface="Arial"/>
            </a:endParaRPr>
          </a:p>
        </p:txBody>
      </p:sp>
      <p:pic>
        <p:nvPicPr>
          <p:cNvPr id="2126" name="Google Shape;2126;p62"/>
          <p:cNvPicPr preferRelativeResize="0"/>
          <p:nvPr/>
        </p:nvPicPr>
        <p:blipFill>
          <a:blip r:embed="rId3">
            <a:alphaModFix/>
          </a:blip>
          <a:stretch>
            <a:fillRect/>
          </a:stretch>
        </p:blipFill>
        <p:spPr>
          <a:xfrm>
            <a:off x="270725" y="1612716"/>
            <a:ext cx="5567672" cy="3006758"/>
          </a:xfrm>
          <a:prstGeom prst="rect">
            <a:avLst/>
          </a:prstGeom>
          <a:noFill/>
          <a:ln cap="flat" cmpd="sng" w="9525">
            <a:solidFill>
              <a:srgbClr val="888888"/>
            </a:solidFill>
            <a:prstDash val="solid"/>
            <a:round/>
            <a:headEnd len="sm" w="sm" type="none"/>
            <a:tailEnd len="sm" w="sm" type="none"/>
          </a:ln>
        </p:spPr>
      </p:pic>
      <p:sp>
        <p:nvSpPr>
          <p:cNvPr id="2127" name="Google Shape;2127;p62"/>
          <p:cNvSpPr/>
          <p:nvPr/>
        </p:nvSpPr>
        <p:spPr>
          <a:xfrm>
            <a:off x="2456382" y="2137079"/>
            <a:ext cx="557100" cy="1652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8" name="Google Shape;2128;p62"/>
          <p:cNvSpPr/>
          <p:nvPr/>
        </p:nvSpPr>
        <p:spPr>
          <a:xfrm>
            <a:off x="4289794" y="2162819"/>
            <a:ext cx="1680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9" name="Google Shape;2129;p62"/>
          <p:cNvSpPr/>
          <p:nvPr/>
        </p:nvSpPr>
        <p:spPr>
          <a:xfrm>
            <a:off x="4477253" y="2162819"/>
            <a:ext cx="1680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0" name="Google Shape;2130;p62"/>
          <p:cNvSpPr/>
          <p:nvPr/>
        </p:nvSpPr>
        <p:spPr>
          <a:xfrm>
            <a:off x="4714078" y="2162819"/>
            <a:ext cx="1680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1" name="Google Shape;2131;p62"/>
          <p:cNvSpPr txBox="1"/>
          <p:nvPr/>
        </p:nvSpPr>
        <p:spPr>
          <a:xfrm>
            <a:off x="1869837" y="2162819"/>
            <a:ext cx="5106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rgbClr val="FF0000"/>
                </a:solidFill>
              </a:rPr>
              <a:t>Turn toggle ON/OFF for working days</a:t>
            </a:r>
            <a:endParaRPr sz="600">
              <a:solidFill>
                <a:srgbClr val="FF0000"/>
              </a:solidFill>
            </a:endParaRPr>
          </a:p>
        </p:txBody>
      </p:sp>
      <p:sp>
        <p:nvSpPr>
          <p:cNvPr id="2132" name="Google Shape;2132;p62"/>
          <p:cNvSpPr txBox="1"/>
          <p:nvPr/>
        </p:nvSpPr>
        <p:spPr>
          <a:xfrm>
            <a:off x="5049506" y="2980726"/>
            <a:ext cx="5106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rgbClr val="FF0000"/>
                </a:solidFill>
              </a:rPr>
              <a:t>Add multiple working hours within a day</a:t>
            </a:r>
            <a:endParaRPr sz="500">
              <a:solidFill>
                <a:srgbClr val="FF0000"/>
              </a:solidFill>
            </a:endParaRPr>
          </a:p>
        </p:txBody>
      </p:sp>
      <p:sp>
        <p:nvSpPr>
          <p:cNvPr id="2133" name="Google Shape;2133;p62"/>
          <p:cNvSpPr txBox="1"/>
          <p:nvPr/>
        </p:nvSpPr>
        <p:spPr>
          <a:xfrm>
            <a:off x="5049506" y="2651116"/>
            <a:ext cx="5106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rgbClr val="FF0000"/>
                </a:solidFill>
              </a:rPr>
              <a:t>Revert to 24 hours of working hours</a:t>
            </a:r>
            <a:endParaRPr sz="500">
              <a:solidFill>
                <a:srgbClr val="FF0000"/>
              </a:solidFill>
            </a:endParaRPr>
          </a:p>
        </p:txBody>
      </p:sp>
      <p:sp>
        <p:nvSpPr>
          <p:cNvPr id="2134" name="Google Shape;2134;p62"/>
          <p:cNvSpPr txBox="1"/>
          <p:nvPr/>
        </p:nvSpPr>
        <p:spPr>
          <a:xfrm>
            <a:off x="5049506" y="2368012"/>
            <a:ext cx="5106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rgbClr val="FF0000"/>
                </a:solidFill>
              </a:rPr>
              <a:t>Set the same time for all days</a:t>
            </a:r>
            <a:endParaRPr sz="500">
              <a:solidFill>
                <a:srgbClr val="FF0000"/>
              </a:solidFill>
            </a:endParaRPr>
          </a:p>
        </p:txBody>
      </p:sp>
      <p:cxnSp>
        <p:nvCxnSpPr>
          <p:cNvPr id="2135" name="Google Shape;2135;p62"/>
          <p:cNvCxnSpPr>
            <a:stCxn id="2128" idx="2"/>
            <a:endCxn id="2132" idx="1"/>
          </p:cNvCxnSpPr>
          <p:nvPr/>
        </p:nvCxnSpPr>
        <p:spPr>
          <a:xfrm flipH="1" rot="-5400000">
            <a:off x="4311844" y="2404469"/>
            <a:ext cx="799500" cy="675600"/>
          </a:xfrm>
          <a:prstGeom prst="bentConnector2">
            <a:avLst/>
          </a:prstGeom>
          <a:noFill/>
          <a:ln cap="flat" cmpd="sng" w="9525">
            <a:solidFill>
              <a:srgbClr val="FF0000"/>
            </a:solidFill>
            <a:prstDash val="solid"/>
            <a:round/>
            <a:headEnd len="med" w="med" type="none"/>
            <a:tailEnd len="med" w="med" type="stealth"/>
          </a:ln>
        </p:spPr>
      </p:cxnSp>
      <p:cxnSp>
        <p:nvCxnSpPr>
          <p:cNvPr id="2136" name="Google Shape;2136;p62"/>
          <p:cNvCxnSpPr>
            <a:stCxn id="2129" idx="2"/>
            <a:endCxn id="2133" idx="1"/>
          </p:cNvCxnSpPr>
          <p:nvPr/>
        </p:nvCxnSpPr>
        <p:spPr>
          <a:xfrm flipH="1" rot="-5400000">
            <a:off x="4570553" y="2333219"/>
            <a:ext cx="469800" cy="488400"/>
          </a:xfrm>
          <a:prstGeom prst="bentConnector2">
            <a:avLst/>
          </a:prstGeom>
          <a:noFill/>
          <a:ln cap="flat" cmpd="sng" w="9525">
            <a:solidFill>
              <a:srgbClr val="FF0000"/>
            </a:solidFill>
            <a:prstDash val="solid"/>
            <a:round/>
            <a:headEnd len="med" w="med" type="none"/>
            <a:tailEnd len="med" w="med" type="stealth"/>
          </a:ln>
        </p:spPr>
      </p:cxnSp>
      <p:cxnSp>
        <p:nvCxnSpPr>
          <p:cNvPr id="2137" name="Google Shape;2137;p62"/>
          <p:cNvCxnSpPr>
            <a:stCxn id="2130" idx="2"/>
            <a:endCxn id="2134" idx="1"/>
          </p:cNvCxnSpPr>
          <p:nvPr/>
        </p:nvCxnSpPr>
        <p:spPr>
          <a:xfrm flipH="1" rot="-5400000">
            <a:off x="4830478" y="2310119"/>
            <a:ext cx="186600" cy="251400"/>
          </a:xfrm>
          <a:prstGeom prst="bentConnector2">
            <a:avLst/>
          </a:prstGeom>
          <a:noFill/>
          <a:ln cap="flat" cmpd="sng" w="9525">
            <a:solidFill>
              <a:srgbClr val="FF0000"/>
            </a:solidFill>
            <a:prstDash val="solid"/>
            <a:round/>
            <a:headEnd len="med" w="med" type="none"/>
            <a:tailEnd len="med" w="med" type="stealth"/>
          </a:ln>
        </p:spPr>
      </p:cxnSp>
      <p:pic>
        <p:nvPicPr>
          <p:cNvPr id="2138" name="Google Shape;2138;p62"/>
          <p:cNvPicPr preferRelativeResize="0"/>
          <p:nvPr/>
        </p:nvPicPr>
        <p:blipFill rotWithShape="1">
          <a:blip r:embed="rId4">
            <a:alphaModFix/>
          </a:blip>
          <a:srcRect b="32419" l="38892" r="15518" t="15575"/>
          <a:stretch/>
        </p:blipFill>
        <p:spPr>
          <a:xfrm>
            <a:off x="6108875" y="1584385"/>
            <a:ext cx="2764401" cy="1703024"/>
          </a:xfrm>
          <a:prstGeom prst="rect">
            <a:avLst/>
          </a:prstGeom>
          <a:noFill/>
          <a:ln cap="flat" cmpd="sng" w="9525">
            <a:solidFill>
              <a:srgbClr val="1D3444"/>
            </a:solidFill>
            <a:prstDash val="solid"/>
            <a:round/>
            <a:headEnd len="sm" w="sm" type="none"/>
            <a:tailEnd len="sm" w="sm" type="none"/>
          </a:ln>
        </p:spPr>
      </p:pic>
      <p:sp>
        <p:nvSpPr>
          <p:cNvPr id="2139" name="Google Shape;2139;p62"/>
          <p:cNvSpPr/>
          <p:nvPr/>
        </p:nvSpPr>
        <p:spPr>
          <a:xfrm>
            <a:off x="7130481" y="1686420"/>
            <a:ext cx="694800" cy="17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0" name="Google Shape;2140;p62"/>
          <p:cNvSpPr/>
          <p:nvPr/>
        </p:nvSpPr>
        <p:spPr>
          <a:xfrm>
            <a:off x="6216422" y="2162819"/>
            <a:ext cx="2547000" cy="1072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5" name="Shape 2145"/>
        <p:cNvGrpSpPr/>
        <p:nvPr/>
      </p:nvGrpSpPr>
      <p:grpSpPr>
        <a:xfrm>
          <a:off x="0" y="0"/>
          <a:ext cx="0" cy="0"/>
          <a:chOff x="0" y="0"/>
          <a:chExt cx="0" cy="0"/>
        </a:xfrm>
      </p:grpSpPr>
      <p:sp>
        <p:nvSpPr>
          <p:cNvPr id="2146" name="Google Shape;2146;p63"/>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147" name="Google Shape;2147;p63"/>
          <p:cNvSpPr txBox="1"/>
          <p:nvPr/>
        </p:nvSpPr>
        <p:spPr>
          <a:xfrm>
            <a:off x="0" y="1118138"/>
            <a:ext cx="2232000" cy="3453000"/>
          </a:xfrm>
          <a:prstGeom prst="rect">
            <a:avLst/>
          </a:prstGeom>
          <a:noFill/>
          <a:ln>
            <a:noFill/>
          </a:ln>
        </p:spPr>
        <p:txBody>
          <a:bodyPr anchorCtr="0" anchor="t" bIns="91425" lIns="91425" spcFirstLastPara="1" rIns="91425" wrap="square" tIns="91425">
            <a:noAutofit/>
          </a:bodyPr>
          <a:lstStyle/>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The Call History in Communication Hub is a place where keeps the records of all call transactions within the Organization. It will provide: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1" lang="en" sz="900" u="sng" cap="none" strike="noStrike">
                <a:solidFill>
                  <a:schemeClr val="hlink"/>
                </a:solidFill>
                <a:highlight>
                  <a:srgbClr val="FFFFFF"/>
                </a:highlight>
                <a:latin typeface="Calibri"/>
                <a:ea typeface="Calibri"/>
                <a:cs typeface="Calibri"/>
                <a:sym typeface="Calibri"/>
                <a:hlinkClick action="ppaction://hlinkshowjump?jump=nextslide"/>
              </a:rPr>
              <a:t>Basic details</a:t>
            </a:r>
            <a:r>
              <a:rPr b="1" i="0" lang="en" sz="900" u="none" cap="none" strike="noStrike">
                <a:solidFill>
                  <a:schemeClr val="dk1"/>
                </a:solidFill>
                <a:highlight>
                  <a:srgbClr val="FFFFFF"/>
                </a:highlight>
                <a:latin typeface="Calibri"/>
                <a:ea typeface="Calibri"/>
                <a:cs typeface="Calibri"/>
                <a:sym typeface="Calibri"/>
              </a:rPr>
              <a:t> </a:t>
            </a:r>
            <a:r>
              <a:rPr b="0" i="0" lang="en" sz="900" u="none" cap="none" strike="noStrike">
                <a:solidFill>
                  <a:schemeClr val="dk1"/>
                </a:solidFill>
                <a:highlight>
                  <a:srgbClr val="FFFFFF"/>
                </a:highlight>
                <a:latin typeface="Calibri"/>
                <a:ea typeface="Calibri"/>
                <a:cs typeface="Calibri"/>
                <a:sym typeface="Calibri"/>
              </a:rPr>
              <a:t>- Call Directions (Incoming/Outgoing calls), Phone Numbers, Extension Numbers, Date &amp; Time, etc.</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1" lang="en" sz="900" u="sng" cap="none" strike="noStrike">
                <a:solidFill>
                  <a:schemeClr val="hlink"/>
                </a:solidFill>
                <a:highlight>
                  <a:srgbClr val="FFFFFF"/>
                </a:highlight>
                <a:latin typeface="Calibri"/>
                <a:ea typeface="Calibri"/>
                <a:cs typeface="Calibri"/>
                <a:sym typeface="Calibri"/>
                <a:hlinkClick action="ppaction://hlinksldjump" r:id="rId3"/>
              </a:rPr>
              <a:t>Advanced details</a:t>
            </a:r>
            <a:r>
              <a:rPr b="0" i="0" lang="en" sz="900" u="none" cap="none" strike="noStrike">
                <a:solidFill>
                  <a:schemeClr val="dk1"/>
                </a:solidFill>
                <a:highlight>
                  <a:srgbClr val="FFFFFF"/>
                </a:highlight>
                <a:latin typeface="Calibri"/>
                <a:ea typeface="Calibri"/>
                <a:cs typeface="Calibri"/>
                <a:sym typeface="Calibri"/>
              </a:rPr>
              <a:t> - Call Result, Call Metadata, Call Journey, Call Recording, Voicemail, etc.</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Data in Call History will be stored up to 1 year since the date the call is created. </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It takes a few mins (max: 5 mins) for the data to appear on the portal after the call ends. Longer call duration will require longer processing time.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404040"/>
              </a:buClr>
              <a:buSzPts val="900"/>
              <a:buFont typeface="Lato"/>
              <a:buChar char="●"/>
            </a:pPr>
            <a:r>
              <a:rPr b="0" i="0" lang="en" sz="900" u="none" cap="none" strike="noStrike">
                <a:solidFill>
                  <a:schemeClr val="dk1"/>
                </a:solidFill>
                <a:highlight>
                  <a:srgbClr val="FFFFFF"/>
                </a:highlight>
                <a:latin typeface="Calibri"/>
                <a:ea typeface="Calibri"/>
                <a:cs typeface="Calibri"/>
                <a:sym typeface="Calibri"/>
              </a:rPr>
              <a:t>The SLA of call recording uploading on Unified History is 24 hours.</a:t>
            </a:r>
            <a:endParaRPr b="0" i="0" sz="900" u="none" cap="none" strike="noStrike">
              <a:solidFill>
                <a:schemeClr val="dk1"/>
              </a:solidFill>
              <a:highlight>
                <a:srgbClr val="FFFFFF"/>
              </a:highlight>
              <a:latin typeface="Calibri"/>
              <a:ea typeface="Calibri"/>
              <a:cs typeface="Calibri"/>
              <a:sym typeface="Calibri"/>
            </a:endParaRPr>
          </a:p>
        </p:txBody>
      </p:sp>
      <p:pic>
        <p:nvPicPr>
          <p:cNvPr id="2148" name="Google Shape;2148;p63"/>
          <p:cNvPicPr preferRelativeResize="0"/>
          <p:nvPr/>
        </p:nvPicPr>
        <p:blipFill>
          <a:blip r:embed="rId4">
            <a:alphaModFix/>
          </a:blip>
          <a:stretch>
            <a:fillRect/>
          </a:stretch>
        </p:blipFill>
        <p:spPr>
          <a:xfrm>
            <a:off x="2364425" y="1760752"/>
            <a:ext cx="5986278" cy="3232824"/>
          </a:xfrm>
          <a:prstGeom prst="rect">
            <a:avLst/>
          </a:prstGeom>
          <a:noFill/>
          <a:ln cap="flat" cmpd="sng" w="9525">
            <a:solidFill>
              <a:srgbClr val="1D3444"/>
            </a:solidFill>
            <a:prstDash val="solid"/>
            <a:round/>
            <a:headEnd len="sm" w="sm" type="none"/>
            <a:tailEnd len="sm" w="sm" type="none"/>
          </a:ln>
        </p:spPr>
      </p:pic>
      <p:sp>
        <p:nvSpPr>
          <p:cNvPr id="2149" name="Google Shape;2149;p63"/>
          <p:cNvSpPr/>
          <p:nvPr/>
        </p:nvSpPr>
        <p:spPr>
          <a:xfrm>
            <a:off x="2400567" y="2143958"/>
            <a:ext cx="135300" cy="13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p63"/>
          <p:cNvSpPr/>
          <p:nvPr/>
        </p:nvSpPr>
        <p:spPr>
          <a:xfrm>
            <a:off x="2673606" y="2249371"/>
            <a:ext cx="528000" cy="19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51" name="Google Shape;2151;p63"/>
          <p:cNvCxnSpPr>
            <a:stCxn id="2150" idx="0"/>
            <a:endCxn id="2152" idx="1"/>
          </p:cNvCxnSpPr>
          <p:nvPr/>
        </p:nvCxnSpPr>
        <p:spPr>
          <a:xfrm rot="-5400000">
            <a:off x="3720756" y="367021"/>
            <a:ext cx="1099200" cy="2665500"/>
          </a:xfrm>
          <a:prstGeom prst="bentConnector2">
            <a:avLst/>
          </a:prstGeom>
          <a:noFill/>
          <a:ln cap="flat" cmpd="sng" w="9525">
            <a:solidFill>
              <a:srgbClr val="FF0000"/>
            </a:solidFill>
            <a:prstDash val="solid"/>
            <a:round/>
            <a:headEnd len="sm" w="sm" type="none"/>
            <a:tailEnd len="med" w="med" type="triangle"/>
          </a:ln>
        </p:spPr>
      </p:cxnSp>
      <p:sp>
        <p:nvSpPr>
          <p:cNvPr id="2153" name="Google Shape;2153;p63"/>
          <p:cNvSpPr/>
          <p:nvPr/>
        </p:nvSpPr>
        <p:spPr>
          <a:xfrm>
            <a:off x="5440232" y="3447179"/>
            <a:ext cx="917400" cy="810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p63"/>
          <p:cNvSpPr/>
          <p:nvPr/>
        </p:nvSpPr>
        <p:spPr>
          <a:xfrm>
            <a:off x="4405516" y="3698882"/>
            <a:ext cx="495900" cy="810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p63"/>
          <p:cNvSpPr/>
          <p:nvPr/>
        </p:nvSpPr>
        <p:spPr>
          <a:xfrm>
            <a:off x="5595829" y="3698882"/>
            <a:ext cx="495900" cy="810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p63"/>
          <p:cNvSpPr/>
          <p:nvPr/>
        </p:nvSpPr>
        <p:spPr>
          <a:xfrm>
            <a:off x="5039245" y="1792993"/>
            <a:ext cx="452100" cy="16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p63"/>
          <p:cNvSpPr/>
          <p:nvPr/>
        </p:nvSpPr>
        <p:spPr>
          <a:xfrm>
            <a:off x="3212609" y="2249371"/>
            <a:ext cx="568500" cy="19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p63"/>
          <p:cNvSpPr/>
          <p:nvPr/>
        </p:nvSpPr>
        <p:spPr>
          <a:xfrm>
            <a:off x="7061794" y="2476762"/>
            <a:ext cx="592200" cy="211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p63"/>
          <p:cNvSpPr/>
          <p:nvPr/>
        </p:nvSpPr>
        <p:spPr>
          <a:xfrm>
            <a:off x="7677053" y="2476762"/>
            <a:ext cx="568500" cy="211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60" name="Google Shape;2160;p63"/>
          <p:cNvCxnSpPr>
            <a:stCxn id="2159" idx="3"/>
            <a:endCxn id="2161" idx="2"/>
          </p:cNvCxnSpPr>
          <p:nvPr/>
        </p:nvCxnSpPr>
        <p:spPr>
          <a:xfrm>
            <a:off x="8245553" y="2582362"/>
            <a:ext cx="444000" cy="247800"/>
          </a:xfrm>
          <a:prstGeom prst="bentConnector4">
            <a:avLst>
              <a:gd fmla="val 20257" name="adj1"/>
              <a:gd fmla="val 169719" name="adj2"/>
            </a:avLst>
          </a:prstGeom>
          <a:noFill/>
          <a:ln cap="flat" cmpd="sng" w="9525">
            <a:solidFill>
              <a:srgbClr val="FF0000"/>
            </a:solidFill>
            <a:prstDash val="solid"/>
            <a:round/>
            <a:headEnd len="sm" w="sm" type="none"/>
            <a:tailEnd len="med" w="med" type="stealth"/>
          </a:ln>
        </p:spPr>
      </p:cxnSp>
      <p:sp>
        <p:nvSpPr>
          <p:cNvPr id="2162" name="Google Shape;2162;p63"/>
          <p:cNvSpPr/>
          <p:nvPr/>
        </p:nvSpPr>
        <p:spPr>
          <a:xfrm>
            <a:off x="7942273" y="2274591"/>
            <a:ext cx="303300" cy="16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63" name="Google Shape;2163;p63"/>
          <p:cNvCxnSpPr>
            <a:stCxn id="2162" idx="0"/>
            <a:endCxn id="2164" idx="2"/>
          </p:cNvCxnSpPr>
          <p:nvPr/>
        </p:nvCxnSpPr>
        <p:spPr>
          <a:xfrm rot="-5400000">
            <a:off x="7763923" y="1849791"/>
            <a:ext cx="754800" cy="94800"/>
          </a:xfrm>
          <a:prstGeom prst="bentConnector3">
            <a:avLst>
              <a:gd fmla="val 50007" name="adj1"/>
            </a:avLst>
          </a:prstGeom>
          <a:noFill/>
          <a:ln cap="flat" cmpd="sng" w="9525">
            <a:solidFill>
              <a:srgbClr val="FF0000"/>
            </a:solidFill>
            <a:prstDash val="solid"/>
            <a:round/>
            <a:headEnd len="sm" w="sm" type="none"/>
            <a:tailEnd len="med" w="med" type="stealth"/>
          </a:ln>
        </p:spPr>
      </p:cxnSp>
      <p:sp>
        <p:nvSpPr>
          <p:cNvPr id="2165" name="Google Shape;2165;p63"/>
          <p:cNvSpPr/>
          <p:nvPr/>
        </p:nvSpPr>
        <p:spPr>
          <a:xfrm>
            <a:off x="2627468" y="2922241"/>
            <a:ext cx="5658000" cy="70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66" name="Google Shape;2166;p63"/>
          <p:cNvCxnSpPr>
            <a:stCxn id="2158" idx="0"/>
            <a:endCxn id="2167" idx="1"/>
          </p:cNvCxnSpPr>
          <p:nvPr/>
        </p:nvCxnSpPr>
        <p:spPr>
          <a:xfrm flipH="1" rot="5400000">
            <a:off x="6570844" y="1689712"/>
            <a:ext cx="1188900" cy="385200"/>
          </a:xfrm>
          <a:prstGeom prst="bentConnector4">
            <a:avLst>
              <a:gd fmla="val 33391" name="adj1"/>
              <a:gd fmla="val 144835" name="adj2"/>
            </a:avLst>
          </a:prstGeom>
          <a:noFill/>
          <a:ln cap="flat" cmpd="sng" w="9525">
            <a:solidFill>
              <a:srgbClr val="FF0000"/>
            </a:solidFill>
            <a:prstDash val="solid"/>
            <a:round/>
            <a:headEnd len="sm" w="sm" type="none"/>
            <a:tailEnd len="med" w="med" type="stealth"/>
          </a:ln>
        </p:spPr>
      </p:cxnSp>
      <p:sp>
        <p:nvSpPr>
          <p:cNvPr id="2168" name="Google Shape;2168;p63"/>
          <p:cNvSpPr/>
          <p:nvPr/>
        </p:nvSpPr>
        <p:spPr>
          <a:xfrm>
            <a:off x="4432677" y="2993250"/>
            <a:ext cx="717000" cy="81000"/>
          </a:xfrm>
          <a:prstGeom prst="rect">
            <a:avLst/>
          </a:pr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63"/>
          <p:cNvSpPr/>
          <p:nvPr/>
        </p:nvSpPr>
        <p:spPr>
          <a:xfrm>
            <a:off x="5595829" y="2993250"/>
            <a:ext cx="717000" cy="81000"/>
          </a:xfrm>
          <a:prstGeom prst="rect">
            <a:avLst/>
          </a:prstGeom>
          <a:solidFill>
            <a:srgbClr val="E0E0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67" name="Google Shape;2167;p63"/>
          <p:cNvPicPr preferRelativeResize="0"/>
          <p:nvPr/>
        </p:nvPicPr>
        <p:blipFill rotWithShape="1">
          <a:blip r:embed="rId5">
            <a:alphaModFix/>
          </a:blip>
          <a:srcRect b="0" l="0" r="0" t="2666"/>
          <a:stretch/>
        </p:blipFill>
        <p:spPr>
          <a:xfrm>
            <a:off x="6972565" y="893083"/>
            <a:ext cx="681428" cy="789816"/>
          </a:xfrm>
          <a:prstGeom prst="rect">
            <a:avLst/>
          </a:prstGeom>
          <a:noFill/>
          <a:ln cap="flat" cmpd="sng" w="9525">
            <a:solidFill>
              <a:srgbClr val="1D3444"/>
            </a:solidFill>
            <a:prstDash val="solid"/>
            <a:round/>
            <a:headEnd len="sm" w="sm" type="none"/>
            <a:tailEnd len="sm" w="sm" type="none"/>
          </a:ln>
        </p:spPr>
      </p:pic>
      <p:pic>
        <p:nvPicPr>
          <p:cNvPr id="2164" name="Google Shape;2164;p63"/>
          <p:cNvPicPr preferRelativeResize="0"/>
          <p:nvPr/>
        </p:nvPicPr>
        <p:blipFill>
          <a:blip r:embed="rId6">
            <a:alphaModFix/>
          </a:blip>
          <a:stretch>
            <a:fillRect/>
          </a:stretch>
        </p:blipFill>
        <p:spPr>
          <a:xfrm>
            <a:off x="7794978" y="893081"/>
            <a:ext cx="787220" cy="626563"/>
          </a:xfrm>
          <a:prstGeom prst="rect">
            <a:avLst/>
          </a:prstGeom>
          <a:noFill/>
          <a:ln cap="flat" cmpd="sng" w="9525">
            <a:solidFill>
              <a:srgbClr val="1D3444"/>
            </a:solidFill>
            <a:prstDash val="solid"/>
            <a:round/>
            <a:headEnd len="sm" w="sm" type="none"/>
            <a:tailEnd len="sm" w="sm" type="none"/>
          </a:ln>
        </p:spPr>
      </p:pic>
      <p:pic>
        <p:nvPicPr>
          <p:cNvPr id="2161" name="Google Shape;2161;p63"/>
          <p:cNvPicPr preferRelativeResize="0"/>
          <p:nvPr/>
        </p:nvPicPr>
        <p:blipFill>
          <a:blip r:embed="rId7">
            <a:alphaModFix/>
          </a:blip>
          <a:stretch>
            <a:fillRect/>
          </a:stretch>
        </p:blipFill>
        <p:spPr>
          <a:xfrm>
            <a:off x="8425503" y="1792992"/>
            <a:ext cx="527972" cy="1037055"/>
          </a:xfrm>
          <a:prstGeom prst="rect">
            <a:avLst/>
          </a:prstGeom>
          <a:noFill/>
          <a:ln cap="flat" cmpd="sng" w="9525">
            <a:solidFill>
              <a:srgbClr val="1D3444"/>
            </a:solidFill>
            <a:prstDash val="solid"/>
            <a:round/>
            <a:headEnd len="sm" w="sm" type="none"/>
            <a:tailEnd len="sm" w="sm" type="none"/>
          </a:ln>
        </p:spPr>
      </p:pic>
      <p:pic>
        <p:nvPicPr>
          <p:cNvPr id="2152" name="Google Shape;2152;p63"/>
          <p:cNvPicPr preferRelativeResize="0"/>
          <p:nvPr/>
        </p:nvPicPr>
        <p:blipFill rotWithShape="1">
          <a:blip r:embed="rId8">
            <a:alphaModFix/>
          </a:blip>
          <a:srcRect b="11402" l="0" r="0" t="0"/>
          <a:stretch/>
        </p:blipFill>
        <p:spPr>
          <a:xfrm>
            <a:off x="5602978" y="695725"/>
            <a:ext cx="592200" cy="908939"/>
          </a:xfrm>
          <a:prstGeom prst="rect">
            <a:avLst/>
          </a:prstGeom>
          <a:noFill/>
          <a:ln cap="flat" cmpd="sng" w="9525">
            <a:solidFill>
              <a:srgbClr val="1D3444"/>
            </a:solidFill>
            <a:prstDash val="solid"/>
            <a:round/>
            <a:headEnd len="sm" w="sm" type="none"/>
            <a:tailEnd len="sm" w="sm" type="none"/>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4" name="Shape 2174"/>
        <p:cNvGrpSpPr/>
        <p:nvPr/>
      </p:nvGrpSpPr>
      <p:grpSpPr>
        <a:xfrm>
          <a:off x="0" y="0"/>
          <a:ext cx="0" cy="0"/>
          <a:chOff x="0" y="0"/>
          <a:chExt cx="0" cy="0"/>
        </a:xfrm>
      </p:grpSpPr>
      <p:sp>
        <p:nvSpPr>
          <p:cNvPr id="2175" name="Google Shape;2175;p64"/>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176" name="Google Shape;2176;p64"/>
          <p:cNvSpPr txBox="1"/>
          <p:nvPr/>
        </p:nvSpPr>
        <p:spPr>
          <a:xfrm>
            <a:off x="303319" y="985406"/>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chemeClr val="dk1"/>
              </a:buClr>
              <a:buSzPts val="8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177" name="Google Shape;2177;p64"/>
          <p:cNvSpPr txBox="1"/>
          <p:nvPr/>
        </p:nvSpPr>
        <p:spPr>
          <a:xfrm>
            <a:off x="303319" y="2080481"/>
            <a:ext cx="3393300" cy="259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TXN UUID: TXN UUID stands for the Universal Unique Identifier of the Transaction. </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It is copyable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It is capable to search in the searching box.</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To</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178" name="Google Shape;2178;p64"/>
          <p:cNvPicPr preferRelativeResize="0"/>
          <p:nvPr/>
        </p:nvPicPr>
        <p:blipFill rotWithShape="1">
          <a:blip r:embed="rId3">
            <a:alphaModFix/>
          </a:blip>
          <a:srcRect b="0" l="4104" r="0" t="16583"/>
          <a:stretch/>
        </p:blipFill>
        <p:spPr>
          <a:xfrm>
            <a:off x="3696625" y="2080400"/>
            <a:ext cx="5243151" cy="1411950"/>
          </a:xfrm>
          <a:prstGeom prst="rect">
            <a:avLst/>
          </a:prstGeom>
          <a:noFill/>
          <a:ln cap="flat" cmpd="sng" w="9525">
            <a:solidFill>
              <a:srgbClr val="1D3444"/>
            </a:solidFill>
            <a:prstDash val="solid"/>
            <a:round/>
            <a:headEnd len="sm" w="sm" type="none"/>
            <a:tailEnd len="sm" w="sm" type="none"/>
          </a:ln>
        </p:spPr>
      </p:pic>
      <p:sp>
        <p:nvSpPr>
          <p:cNvPr id="2179" name="Google Shape;2179;p64"/>
          <p:cNvSpPr/>
          <p:nvPr/>
        </p:nvSpPr>
        <p:spPr>
          <a:xfrm>
            <a:off x="7130413" y="2302556"/>
            <a:ext cx="846600" cy="19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0" name="Google Shape;2180;p64"/>
          <p:cNvSpPr/>
          <p:nvPr/>
        </p:nvSpPr>
        <p:spPr>
          <a:xfrm>
            <a:off x="3785908" y="3015289"/>
            <a:ext cx="372600" cy="13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1" name="Google Shape;2181;p64"/>
          <p:cNvSpPr/>
          <p:nvPr/>
        </p:nvSpPr>
        <p:spPr>
          <a:xfrm>
            <a:off x="5822875" y="3057913"/>
            <a:ext cx="409200" cy="648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2" name="Google Shape;2182;p64"/>
          <p:cNvSpPr/>
          <p:nvPr/>
        </p:nvSpPr>
        <p:spPr>
          <a:xfrm>
            <a:off x="6636426" y="3051824"/>
            <a:ext cx="409200" cy="648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p65"/>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189" name="Google Shape;2189;p65"/>
          <p:cNvSpPr txBox="1"/>
          <p:nvPr/>
        </p:nvSpPr>
        <p:spPr>
          <a:xfrm>
            <a:off x="303319" y="642506"/>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190" name="Google Shape;2190;p65"/>
          <p:cNvSpPr txBox="1"/>
          <p:nvPr/>
        </p:nvSpPr>
        <p:spPr>
          <a:xfrm>
            <a:off x="303333" y="1737575"/>
            <a:ext cx="7854600" cy="259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Type: Type of the call, can be: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Incoming: Calls come from outside B3 system</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Outgoing: Calls are initialized inside B3 system</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Forwarding: Calls come from outside B3 then are forwarded to another endpoint</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To</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191" name="Google Shape;2191;p65"/>
          <p:cNvPicPr preferRelativeResize="0"/>
          <p:nvPr/>
        </p:nvPicPr>
        <p:blipFill>
          <a:blip r:embed="rId3">
            <a:alphaModFix/>
          </a:blip>
          <a:stretch>
            <a:fillRect/>
          </a:stretch>
        </p:blipFill>
        <p:spPr>
          <a:xfrm>
            <a:off x="2475325" y="3499725"/>
            <a:ext cx="6493251" cy="1005050"/>
          </a:xfrm>
          <a:prstGeom prst="rect">
            <a:avLst/>
          </a:prstGeom>
          <a:noFill/>
          <a:ln cap="flat" cmpd="sng" w="9525">
            <a:solidFill>
              <a:srgbClr val="000000"/>
            </a:solidFill>
            <a:prstDash val="solid"/>
            <a:round/>
            <a:headEnd len="sm" w="sm" type="none"/>
            <a:tailEnd len="sm" w="sm" type="none"/>
          </a:ln>
        </p:spPr>
      </p:pic>
      <p:pic>
        <p:nvPicPr>
          <p:cNvPr id="2192" name="Google Shape;2192;p65"/>
          <p:cNvPicPr preferRelativeResize="0"/>
          <p:nvPr/>
        </p:nvPicPr>
        <p:blipFill rotWithShape="1">
          <a:blip r:embed="rId4">
            <a:alphaModFix/>
          </a:blip>
          <a:srcRect b="8775" l="12837" r="78543" t="73627"/>
          <a:stretch/>
        </p:blipFill>
        <p:spPr>
          <a:xfrm>
            <a:off x="3555674" y="4331497"/>
            <a:ext cx="394245" cy="122221"/>
          </a:xfrm>
          <a:prstGeom prst="rect">
            <a:avLst/>
          </a:prstGeom>
          <a:noFill/>
          <a:ln>
            <a:noFill/>
          </a:ln>
        </p:spPr>
      </p:pic>
      <p:sp>
        <p:nvSpPr>
          <p:cNvPr id="2193" name="Google Shape;2193;p65"/>
          <p:cNvSpPr/>
          <p:nvPr/>
        </p:nvSpPr>
        <p:spPr>
          <a:xfrm>
            <a:off x="3543004" y="3520520"/>
            <a:ext cx="470100" cy="98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sp>
        <p:nvSpPr>
          <p:cNvPr id="2199" name="Google Shape;2199;p66"/>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200" name="Google Shape;2200;p66"/>
          <p:cNvSpPr txBox="1"/>
          <p:nvPr/>
        </p:nvSpPr>
        <p:spPr>
          <a:xfrm>
            <a:off x="303319" y="642506"/>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201" name="Google Shape;2201;p66"/>
          <p:cNvSpPr txBox="1"/>
          <p:nvPr/>
        </p:nvSpPr>
        <p:spPr>
          <a:xfrm>
            <a:off x="303319" y="1737581"/>
            <a:ext cx="3393300" cy="259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Time: The time when the call started.</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To</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202" name="Google Shape;2202;p66"/>
          <p:cNvPicPr preferRelativeResize="0"/>
          <p:nvPr/>
        </p:nvPicPr>
        <p:blipFill>
          <a:blip r:embed="rId3">
            <a:alphaModFix/>
          </a:blip>
          <a:stretch>
            <a:fillRect/>
          </a:stretch>
        </p:blipFill>
        <p:spPr>
          <a:xfrm>
            <a:off x="2711825" y="2690000"/>
            <a:ext cx="6188452" cy="957875"/>
          </a:xfrm>
          <a:prstGeom prst="rect">
            <a:avLst/>
          </a:prstGeom>
          <a:noFill/>
          <a:ln cap="flat" cmpd="sng" w="9525">
            <a:solidFill>
              <a:srgbClr val="000000"/>
            </a:solidFill>
            <a:prstDash val="solid"/>
            <a:round/>
            <a:headEnd len="sm" w="sm" type="none"/>
            <a:tailEnd len="sm" w="sm" type="none"/>
          </a:ln>
        </p:spPr>
      </p:pic>
      <p:sp>
        <p:nvSpPr>
          <p:cNvPr id="2203" name="Google Shape;2203;p66"/>
          <p:cNvSpPr/>
          <p:nvPr/>
        </p:nvSpPr>
        <p:spPr>
          <a:xfrm>
            <a:off x="4153790" y="2723679"/>
            <a:ext cx="674100" cy="890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8"/>
          <p:cNvSpPr txBox="1"/>
          <p:nvPr>
            <p:ph type="title"/>
          </p:nvPr>
        </p:nvSpPr>
        <p:spPr>
          <a:xfrm>
            <a:off x="1690825" y="1752225"/>
            <a:ext cx="5792700" cy="9150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b="1" lang="en">
                <a:latin typeface="Calibri"/>
                <a:ea typeface="Calibri"/>
                <a:cs typeface="Calibri"/>
                <a:sym typeface="Calibri"/>
              </a:rPr>
              <a:t>Setup Guide</a:t>
            </a:r>
            <a:endParaRPr>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p67"/>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210" name="Google Shape;2210;p67"/>
          <p:cNvSpPr txBox="1"/>
          <p:nvPr/>
        </p:nvSpPr>
        <p:spPr>
          <a:xfrm>
            <a:off x="4511231" y="677700"/>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211" name="Google Shape;2211;p67"/>
          <p:cNvSpPr txBox="1"/>
          <p:nvPr/>
        </p:nvSpPr>
        <p:spPr>
          <a:xfrm>
            <a:off x="265406" y="677700"/>
            <a:ext cx="33933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Caller: The party who initializes the call, it can be from:</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Phone Number (External Call)</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(Internal Call), including: </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Key</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Label</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Extension Device</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IP Phone</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Mobile</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Desktop</a:t>
            </a:r>
            <a:endParaRPr b="0" i="0" sz="900" u="none" cap="none" strike="noStrike">
              <a:solidFill>
                <a:schemeClr val="dk1"/>
              </a:solidFill>
              <a:highlight>
                <a:srgbClr val="FFFFFF"/>
              </a:highlight>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Web Phone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To</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212" name="Google Shape;2212;p67"/>
          <p:cNvPicPr preferRelativeResize="0"/>
          <p:nvPr/>
        </p:nvPicPr>
        <p:blipFill>
          <a:blip r:embed="rId3">
            <a:alphaModFix/>
          </a:blip>
          <a:stretch>
            <a:fillRect/>
          </a:stretch>
        </p:blipFill>
        <p:spPr>
          <a:xfrm>
            <a:off x="3171275" y="2459825"/>
            <a:ext cx="5659873" cy="898150"/>
          </a:xfrm>
          <a:prstGeom prst="rect">
            <a:avLst/>
          </a:prstGeom>
          <a:noFill/>
          <a:ln cap="flat" cmpd="sng" w="9525">
            <a:solidFill>
              <a:srgbClr val="999999"/>
            </a:solidFill>
            <a:prstDash val="solid"/>
            <a:round/>
            <a:headEnd len="sm" w="sm" type="none"/>
            <a:tailEnd len="sm" w="sm" type="none"/>
          </a:ln>
        </p:spPr>
      </p:pic>
      <p:sp>
        <p:nvSpPr>
          <p:cNvPr id="2213" name="Google Shape;2213;p67"/>
          <p:cNvSpPr/>
          <p:nvPr/>
        </p:nvSpPr>
        <p:spPr>
          <a:xfrm>
            <a:off x="4836909" y="2485077"/>
            <a:ext cx="1119600" cy="858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4" name="Google Shape;2214;p67"/>
          <p:cNvSpPr/>
          <p:nvPr/>
        </p:nvSpPr>
        <p:spPr>
          <a:xfrm>
            <a:off x="5072620" y="3206843"/>
            <a:ext cx="420300" cy="804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5" name="Google Shape;2215;p67"/>
          <p:cNvSpPr/>
          <p:nvPr/>
        </p:nvSpPr>
        <p:spPr>
          <a:xfrm>
            <a:off x="6202986" y="2769951"/>
            <a:ext cx="420300" cy="804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6" name="Google Shape;2216;p67"/>
          <p:cNvSpPr/>
          <p:nvPr/>
        </p:nvSpPr>
        <p:spPr>
          <a:xfrm>
            <a:off x="6202986" y="2983119"/>
            <a:ext cx="420300" cy="804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7" name="Google Shape;2217;p67"/>
          <p:cNvSpPr/>
          <p:nvPr/>
        </p:nvSpPr>
        <p:spPr>
          <a:xfrm>
            <a:off x="6202986" y="3206843"/>
            <a:ext cx="420300" cy="80400"/>
          </a:xfrm>
          <a:prstGeom prst="rect">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2" name="Shape 2222"/>
        <p:cNvGrpSpPr/>
        <p:nvPr/>
      </p:nvGrpSpPr>
      <p:grpSpPr>
        <a:xfrm>
          <a:off x="0" y="0"/>
          <a:ext cx="0" cy="0"/>
          <a:chOff x="0" y="0"/>
          <a:chExt cx="0" cy="0"/>
        </a:xfrm>
      </p:grpSpPr>
      <p:sp>
        <p:nvSpPr>
          <p:cNvPr id="2223" name="Google Shape;2223;p68"/>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224" name="Google Shape;2224;p68"/>
          <p:cNvSpPr txBox="1"/>
          <p:nvPr/>
        </p:nvSpPr>
        <p:spPr>
          <a:xfrm>
            <a:off x="4504444" y="582563"/>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225" name="Google Shape;2225;p68"/>
          <p:cNvSpPr txBox="1"/>
          <p:nvPr/>
        </p:nvSpPr>
        <p:spPr>
          <a:xfrm>
            <a:off x="101963" y="582563"/>
            <a:ext cx="3603300" cy="423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To: The party who FIRST answers the call. As 1 call can have lots of participants who join to answer the caller, the system will pick the first participant who answered the call to display in the To column.</a:t>
            </a:r>
            <a:endParaRPr b="0" i="0" sz="900" u="none" cap="none" strike="noStrike">
              <a:solidFill>
                <a:schemeClr val="dk1"/>
              </a:solidFill>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It can be to:</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Phone Number (Called Party Number)</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a:t>
            </a:r>
            <a:endParaRPr b="0" i="0" sz="900" u="none" cap="none" strike="noStrike">
              <a:solidFill>
                <a:schemeClr val="dk1"/>
              </a:solidFill>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Key</a:t>
            </a:r>
            <a:endParaRPr b="0" i="0" sz="900" u="none" cap="none" strike="noStrike">
              <a:solidFill>
                <a:schemeClr val="dk1"/>
              </a:solidFill>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Label</a:t>
            </a:r>
            <a:endParaRPr b="0" i="0" sz="900" u="none" cap="none" strike="noStrike">
              <a:solidFill>
                <a:schemeClr val="dk1"/>
              </a:solidFill>
              <a:latin typeface="Calibri"/>
              <a:ea typeface="Calibri"/>
              <a:cs typeface="Calibri"/>
              <a:sym typeface="Calibri"/>
            </a:endParaRPr>
          </a:p>
          <a:p>
            <a:pPr indent="-222250" lvl="3" marL="13716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Extension Device</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IP Phone</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Mobile</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Desktop</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Web Phone</a:t>
            </a:r>
            <a:endParaRPr b="0" i="0" sz="900" u="none" cap="none" strike="noStrike">
              <a:solidFill>
                <a:schemeClr val="dk1"/>
              </a:solidFill>
              <a:latin typeface="Calibri"/>
              <a:ea typeface="Calibri"/>
              <a:cs typeface="Calibri"/>
              <a:sym typeface="Calibri"/>
            </a:endParaRPr>
          </a:p>
          <a:p>
            <a:pPr indent="-222250" lvl="4" marL="17145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MSISDN/SIM</a:t>
            </a:r>
            <a:endParaRPr b="0" i="0" sz="900" u="none" cap="none" strike="noStrike">
              <a:solidFill>
                <a:schemeClr val="dk1"/>
              </a:solidFill>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latin typeface="Calibri"/>
                <a:ea typeface="Calibri"/>
                <a:cs typeface="Calibri"/>
                <a:sym typeface="Calibri"/>
              </a:rPr>
              <a:t>Sip Username</a:t>
            </a:r>
            <a:endParaRPr b="0" i="0" sz="900" u="none" cap="none" strike="noStrike">
              <a:solidFill>
                <a:schemeClr val="dk1"/>
              </a:solidFill>
              <a:latin typeface="Calibri"/>
              <a:ea typeface="Calibri"/>
              <a:cs typeface="Calibri"/>
              <a:sym typeface="Calibri"/>
            </a:endParaRPr>
          </a:p>
          <a:p>
            <a:pPr indent="-215900" lvl="2" marL="1028700" marR="0" rtl="0" algn="l">
              <a:lnSpc>
                <a:spcPct val="115000"/>
              </a:lnSpc>
              <a:spcBef>
                <a:spcPts val="0"/>
              </a:spcBef>
              <a:spcAft>
                <a:spcPts val="0"/>
              </a:spcAft>
              <a:buClr>
                <a:schemeClr val="dk1"/>
              </a:buClr>
              <a:buSzPts val="800"/>
              <a:buFont typeface="Lato"/>
              <a:buChar char="■"/>
            </a:pPr>
            <a:r>
              <a:rPr b="0" i="0" lang="en" sz="800" u="none" cap="none" strike="noStrike">
                <a:solidFill>
                  <a:schemeClr val="dk1"/>
                </a:solidFill>
                <a:latin typeface="Lato"/>
                <a:ea typeface="Lato"/>
                <a:cs typeface="Lato"/>
                <a:sym typeface="Lato"/>
              </a:rPr>
              <a:t>User Origin Inputs </a:t>
            </a:r>
            <a:r>
              <a:rPr b="0" i="1" lang="en" sz="800" u="none" cap="none" strike="noStrike">
                <a:solidFill>
                  <a:schemeClr val="dk1"/>
                </a:solidFill>
                <a:latin typeface="Lato"/>
                <a:ea typeface="Lato"/>
                <a:cs typeface="Lato"/>
                <a:sym typeface="Lato"/>
              </a:rPr>
              <a:t>(Outbound Only) - The digits input by user when making outbound call.</a:t>
            </a:r>
            <a:endParaRPr b="0" i="0"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226" name="Google Shape;2226;p68"/>
          <p:cNvPicPr preferRelativeResize="0"/>
          <p:nvPr/>
        </p:nvPicPr>
        <p:blipFill rotWithShape="1">
          <a:blip r:embed="rId3">
            <a:alphaModFix/>
          </a:blip>
          <a:srcRect b="0" l="4333" r="0" t="9313"/>
          <a:stretch/>
        </p:blipFill>
        <p:spPr>
          <a:xfrm>
            <a:off x="3821200" y="2028275"/>
            <a:ext cx="5078477" cy="2630274"/>
          </a:xfrm>
          <a:prstGeom prst="rect">
            <a:avLst/>
          </a:prstGeom>
          <a:noFill/>
          <a:ln cap="flat" cmpd="sng" w="9525">
            <a:solidFill>
              <a:srgbClr val="1D3444"/>
            </a:solidFill>
            <a:prstDash val="solid"/>
            <a:round/>
            <a:headEnd len="sm" w="sm" type="none"/>
            <a:tailEnd len="sm" w="sm" type="none"/>
          </a:ln>
        </p:spPr>
      </p:pic>
      <p:sp>
        <p:nvSpPr>
          <p:cNvPr id="2227" name="Google Shape;2227;p68"/>
          <p:cNvSpPr/>
          <p:nvPr/>
        </p:nvSpPr>
        <p:spPr>
          <a:xfrm>
            <a:off x="6393831" y="2717231"/>
            <a:ext cx="607500" cy="59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8" name="Google Shape;2228;p68"/>
          <p:cNvSpPr/>
          <p:nvPr/>
        </p:nvSpPr>
        <p:spPr>
          <a:xfrm>
            <a:off x="6550416" y="3373900"/>
            <a:ext cx="886500" cy="59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9" name="Google Shape;2229;p68"/>
          <p:cNvSpPr/>
          <p:nvPr/>
        </p:nvSpPr>
        <p:spPr>
          <a:xfrm>
            <a:off x="6582031" y="2975349"/>
            <a:ext cx="2310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0" name="Google Shape;2230;p68"/>
          <p:cNvSpPr/>
          <p:nvPr/>
        </p:nvSpPr>
        <p:spPr>
          <a:xfrm>
            <a:off x="6582031" y="3174625"/>
            <a:ext cx="3165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1" name="Google Shape;2231;p68"/>
          <p:cNvSpPr/>
          <p:nvPr/>
        </p:nvSpPr>
        <p:spPr>
          <a:xfrm>
            <a:off x="6717750" y="3629317"/>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2" name="Google Shape;2232;p68"/>
          <p:cNvSpPr/>
          <p:nvPr/>
        </p:nvSpPr>
        <p:spPr>
          <a:xfrm>
            <a:off x="6234079" y="3629317"/>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3" name="Google Shape;2233;p68"/>
          <p:cNvSpPr/>
          <p:nvPr/>
        </p:nvSpPr>
        <p:spPr>
          <a:xfrm>
            <a:off x="6234079" y="3832924"/>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4" name="Google Shape;2234;p68"/>
          <p:cNvSpPr/>
          <p:nvPr/>
        </p:nvSpPr>
        <p:spPr>
          <a:xfrm>
            <a:off x="5553917" y="4088435"/>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5" name="Google Shape;2235;p68"/>
          <p:cNvSpPr/>
          <p:nvPr/>
        </p:nvSpPr>
        <p:spPr>
          <a:xfrm>
            <a:off x="5584526" y="4285112"/>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6" name="Google Shape;2236;p68"/>
          <p:cNvSpPr/>
          <p:nvPr/>
        </p:nvSpPr>
        <p:spPr>
          <a:xfrm>
            <a:off x="6598350" y="4084001"/>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7" name="Google Shape;2237;p68"/>
          <p:cNvSpPr/>
          <p:nvPr/>
        </p:nvSpPr>
        <p:spPr>
          <a:xfrm>
            <a:off x="6555762" y="4474150"/>
            <a:ext cx="283800" cy="807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2" name="Shape 2242"/>
        <p:cNvGrpSpPr/>
        <p:nvPr/>
      </p:nvGrpSpPr>
      <p:grpSpPr>
        <a:xfrm>
          <a:off x="0" y="0"/>
          <a:ext cx="0" cy="0"/>
          <a:chOff x="0" y="0"/>
          <a:chExt cx="0" cy="0"/>
        </a:xfrm>
      </p:grpSpPr>
      <p:sp>
        <p:nvSpPr>
          <p:cNvPr id="2243" name="Google Shape;2243;p69"/>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244" name="Google Shape;2244;p69"/>
          <p:cNvSpPr txBox="1"/>
          <p:nvPr/>
        </p:nvSpPr>
        <p:spPr>
          <a:xfrm>
            <a:off x="4504444" y="582563"/>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245" name="Google Shape;2245;p69"/>
          <p:cNvSpPr txBox="1"/>
          <p:nvPr/>
        </p:nvSpPr>
        <p:spPr>
          <a:xfrm>
            <a:off x="265406" y="582563"/>
            <a:ext cx="3393300" cy="261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To</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Talk / Total Duration</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Total Duration</a:t>
            </a:r>
            <a:r>
              <a:rPr b="0" i="0" lang="en" sz="900" u="none" cap="none" strike="noStrike">
                <a:solidFill>
                  <a:schemeClr val="dk1"/>
                </a:solidFill>
                <a:highlight>
                  <a:srgbClr val="FFFFFF"/>
                </a:highlight>
                <a:latin typeface="Calibri"/>
                <a:ea typeface="Calibri"/>
                <a:cs typeface="Calibri"/>
                <a:sym typeface="Calibri"/>
              </a:rPr>
              <a:t> = Call End Time - Call Start Time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Total Duration</a:t>
            </a:r>
            <a:r>
              <a:rPr b="0" i="0" lang="en" sz="900" u="none" cap="none" strike="noStrike">
                <a:solidFill>
                  <a:schemeClr val="dk1"/>
                </a:solidFill>
                <a:highlight>
                  <a:srgbClr val="FFFFFF"/>
                </a:highlight>
                <a:latin typeface="Calibri"/>
                <a:ea typeface="Calibri"/>
                <a:cs typeface="Calibri"/>
                <a:sym typeface="Calibri"/>
              </a:rPr>
              <a:t> = Call End Time - First Answer Time (Detected by the Leg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246" name="Google Shape;2246;p69"/>
          <p:cNvPicPr preferRelativeResize="0"/>
          <p:nvPr/>
        </p:nvPicPr>
        <p:blipFill rotWithShape="1">
          <a:blip r:embed="rId3">
            <a:alphaModFix/>
          </a:blip>
          <a:srcRect b="0" l="4196" r="0" t="6672"/>
          <a:stretch/>
        </p:blipFill>
        <p:spPr>
          <a:xfrm>
            <a:off x="3493975" y="1916200"/>
            <a:ext cx="5533225" cy="2913549"/>
          </a:xfrm>
          <a:prstGeom prst="rect">
            <a:avLst/>
          </a:prstGeom>
          <a:noFill/>
          <a:ln cap="flat" cmpd="sng" w="9525">
            <a:solidFill>
              <a:srgbClr val="1D3444"/>
            </a:solidFill>
            <a:prstDash val="solid"/>
            <a:round/>
            <a:headEnd len="sm" w="sm" type="none"/>
            <a:tailEnd len="sm" w="sm" type="none"/>
          </a:ln>
        </p:spPr>
      </p:pic>
      <p:sp>
        <p:nvSpPr>
          <p:cNvPr id="2247" name="Google Shape;2247;p69"/>
          <p:cNvSpPr/>
          <p:nvPr/>
        </p:nvSpPr>
        <p:spPr>
          <a:xfrm>
            <a:off x="6452224" y="2978565"/>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8" name="Google Shape;2248;p69"/>
          <p:cNvSpPr/>
          <p:nvPr/>
        </p:nvSpPr>
        <p:spPr>
          <a:xfrm>
            <a:off x="6452224" y="3185821"/>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9" name="Google Shape;2249;p69"/>
          <p:cNvSpPr/>
          <p:nvPr/>
        </p:nvSpPr>
        <p:spPr>
          <a:xfrm>
            <a:off x="6452224" y="3393077"/>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0" name="Google Shape;2250;p69"/>
          <p:cNvSpPr/>
          <p:nvPr/>
        </p:nvSpPr>
        <p:spPr>
          <a:xfrm>
            <a:off x="6452224" y="3821353"/>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1" name="Google Shape;2251;p69"/>
          <p:cNvSpPr/>
          <p:nvPr/>
        </p:nvSpPr>
        <p:spPr>
          <a:xfrm>
            <a:off x="6452224" y="4025760"/>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2" name="Google Shape;2252;p69"/>
          <p:cNvSpPr/>
          <p:nvPr/>
        </p:nvSpPr>
        <p:spPr>
          <a:xfrm>
            <a:off x="6452224" y="4249629"/>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3" name="Google Shape;2253;p69"/>
          <p:cNvSpPr/>
          <p:nvPr/>
        </p:nvSpPr>
        <p:spPr>
          <a:xfrm>
            <a:off x="6452224" y="4456885"/>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4" name="Google Shape;2254;p69"/>
          <p:cNvSpPr/>
          <p:nvPr/>
        </p:nvSpPr>
        <p:spPr>
          <a:xfrm>
            <a:off x="6452224" y="4664141"/>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5" name="Google Shape;2255;p69"/>
          <p:cNvSpPr/>
          <p:nvPr/>
        </p:nvSpPr>
        <p:spPr>
          <a:xfrm>
            <a:off x="5349624" y="3393077"/>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6" name="Google Shape;2256;p69"/>
          <p:cNvSpPr/>
          <p:nvPr/>
        </p:nvSpPr>
        <p:spPr>
          <a:xfrm>
            <a:off x="5349624" y="3607999"/>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7" name="Google Shape;2257;p69"/>
          <p:cNvSpPr/>
          <p:nvPr/>
        </p:nvSpPr>
        <p:spPr>
          <a:xfrm>
            <a:off x="5349624" y="4025760"/>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8" name="Google Shape;2258;p69"/>
          <p:cNvSpPr/>
          <p:nvPr/>
        </p:nvSpPr>
        <p:spPr>
          <a:xfrm>
            <a:off x="5349624" y="4235826"/>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9" name="Google Shape;2259;p69"/>
          <p:cNvSpPr/>
          <p:nvPr/>
        </p:nvSpPr>
        <p:spPr>
          <a:xfrm>
            <a:off x="5349624" y="4445892"/>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0" name="Google Shape;2260;p69"/>
          <p:cNvSpPr/>
          <p:nvPr/>
        </p:nvSpPr>
        <p:spPr>
          <a:xfrm>
            <a:off x="5349624" y="4655959"/>
            <a:ext cx="324600" cy="831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1" name="Google Shape;2261;p69"/>
          <p:cNvSpPr/>
          <p:nvPr/>
        </p:nvSpPr>
        <p:spPr>
          <a:xfrm>
            <a:off x="7397102" y="2718496"/>
            <a:ext cx="600900" cy="2076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p70"/>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268" name="Google Shape;2268;p70"/>
          <p:cNvSpPr txBox="1"/>
          <p:nvPr/>
        </p:nvSpPr>
        <p:spPr>
          <a:xfrm>
            <a:off x="4504444" y="582563"/>
            <a:ext cx="2356800" cy="10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Call History Design</a:t>
            </a:r>
            <a:r>
              <a:rPr b="0" i="0" lang="en" sz="900" u="none" cap="none" strike="noStrike">
                <a:solidFill>
                  <a:schemeClr val="dk1"/>
                </a:solidFill>
                <a:highlight>
                  <a:srgbClr val="FFFFFF"/>
                </a:highlight>
                <a:latin typeface="Calibri"/>
                <a:ea typeface="Calibri"/>
                <a:cs typeface="Calibri"/>
                <a:sym typeface="Calibri"/>
              </a:rPr>
              <a:t>:</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The call transaction is divided into 2 levels: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Call Leg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sp>
        <p:nvSpPr>
          <p:cNvPr id="2269" name="Google Shape;2269;p70"/>
          <p:cNvSpPr txBox="1"/>
          <p:nvPr/>
        </p:nvSpPr>
        <p:spPr>
          <a:xfrm>
            <a:off x="265406" y="582563"/>
            <a:ext cx="3393300" cy="354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Main Call Transaction</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It contains every basic information about a call that a user with minimum experience about call flows can still understand, including: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TXN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latin typeface="Calibri"/>
                <a:ea typeface="Calibri"/>
                <a:cs typeface="Calibri"/>
                <a:sym typeface="Calibri"/>
              </a:rPr>
              <a:t>To</a:t>
            </a:r>
            <a:endParaRPr b="0" i="0" sz="900" u="none" cap="none" strike="noStrike">
              <a:solidFill>
                <a:srgbClr val="999999"/>
              </a:solidFill>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Talk / Total Duration</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Result: Results of the call, values list:</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Answered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Unanswered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Busy</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Cancel</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Blocked</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Failed</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270" name="Google Shape;2270;p70"/>
          <p:cNvPicPr preferRelativeResize="0"/>
          <p:nvPr/>
        </p:nvPicPr>
        <p:blipFill rotWithShape="1">
          <a:blip r:embed="rId3">
            <a:alphaModFix/>
          </a:blip>
          <a:srcRect b="3430" l="4168" r="0" t="7475"/>
          <a:stretch/>
        </p:blipFill>
        <p:spPr>
          <a:xfrm>
            <a:off x="2613175" y="1736900"/>
            <a:ext cx="6282199" cy="3156752"/>
          </a:xfrm>
          <a:prstGeom prst="rect">
            <a:avLst/>
          </a:prstGeom>
          <a:noFill/>
          <a:ln cap="flat" cmpd="sng" w="9525">
            <a:solidFill>
              <a:srgbClr val="999999"/>
            </a:solidFill>
            <a:prstDash val="solid"/>
            <a:round/>
            <a:headEnd len="sm" w="sm" type="none"/>
            <a:tailEnd len="sm" w="sm" type="none"/>
          </a:ln>
        </p:spPr>
      </p:pic>
      <p:sp>
        <p:nvSpPr>
          <p:cNvPr id="2271" name="Google Shape;2271;p70"/>
          <p:cNvSpPr/>
          <p:nvPr/>
        </p:nvSpPr>
        <p:spPr>
          <a:xfrm>
            <a:off x="5973416" y="2907164"/>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2" name="Google Shape;2272;p70"/>
          <p:cNvSpPr/>
          <p:nvPr/>
        </p:nvSpPr>
        <p:spPr>
          <a:xfrm>
            <a:off x="5973416" y="3151884"/>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3" name="Google Shape;2273;p70"/>
          <p:cNvSpPr/>
          <p:nvPr/>
        </p:nvSpPr>
        <p:spPr>
          <a:xfrm>
            <a:off x="5973416" y="3396603"/>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4" name="Google Shape;2274;p70"/>
          <p:cNvSpPr/>
          <p:nvPr/>
        </p:nvSpPr>
        <p:spPr>
          <a:xfrm>
            <a:off x="5973416" y="3858540"/>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5" name="Google Shape;2275;p70"/>
          <p:cNvSpPr/>
          <p:nvPr/>
        </p:nvSpPr>
        <p:spPr>
          <a:xfrm>
            <a:off x="5973416" y="410731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6" name="Google Shape;2276;p70"/>
          <p:cNvSpPr/>
          <p:nvPr/>
        </p:nvSpPr>
        <p:spPr>
          <a:xfrm>
            <a:off x="5973416" y="4356089"/>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7" name="Google Shape;2277;p70"/>
          <p:cNvSpPr/>
          <p:nvPr/>
        </p:nvSpPr>
        <p:spPr>
          <a:xfrm>
            <a:off x="5973416" y="4588707"/>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8" name="Google Shape;2278;p70"/>
          <p:cNvSpPr/>
          <p:nvPr/>
        </p:nvSpPr>
        <p:spPr>
          <a:xfrm>
            <a:off x="5956839" y="4809917"/>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9" name="Google Shape;2279;p70"/>
          <p:cNvSpPr/>
          <p:nvPr/>
        </p:nvSpPr>
        <p:spPr>
          <a:xfrm>
            <a:off x="4721787" y="410731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0" name="Google Shape;2280;p70"/>
          <p:cNvSpPr/>
          <p:nvPr/>
        </p:nvSpPr>
        <p:spPr>
          <a:xfrm>
            <a:off x="4721787" y="433997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1" name="Google Shape;2281;p70"/>
          <p:cNvSpPr/>
          <p:nvPr/>
        </p:nvSpPr>
        <p:spPr>
          <a:xfrm>
            <a:off x="4721787" y="457263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2" name="Google Shape;2282;p70"/>
          <p:cNvSpPr/>
          <p:nvPr/>
        </p:nvSpPr>
        <p:spPr>
          <a:xfrm>
            <a:off x="4721787" y="4805295"/>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3" name="Google Shape;2283;p70"/>
          <p:cNvSpPr/>
          <p:nvPr/>
        </p:nvSpPr>
        <p:spPr>
          <a:xfrm>
            <a:off x="4721787" y="3622057"/>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4" name="Google Shape;2284;p70"/>
          <p:cNvSpPr/>
          <p:nvPr/>
        </p:nvSpPr>
        <p:spPr>
          <a:xfrm>
            <a:off x="4721787" y="3380069"/>
            <a:ext cx="356400" cy="912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5" name="Google Shape;2285;p70"/>
          <p:cNvSpPr/>
          <p:nvPr/>
        </p:nvSpPr>
        <p:spPr>
          <a:xfrm>
            <a:off x="8058224" y="2284514"/>
            <a:ext cx="709500" cy="1512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p71"/>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graphicFrame>
        <p:nvGraphicFramePr>
          <p:cNvPr id="2292" name="Google Shape;2292;p71"/>
          <p:cNvGraphicFramePr/>
          <p:nvPr/>
        </p:nvGraphicFramePr>
        <p:xfrm>
          <a:off x="496378" y="1033088"/>
          <a:ext cx="3000000" cy="3000000"/>
        </p:xfrm>
        <a:graphic>
          <a:graphicData uri="http://schemas.openxmlformats.org/drawingml/2006/table">
            <a:tbl>
              <a:tblPr>
                <a:noFill/>
                <a:tableStyleId>{2EF40048-DC0A-4F57-A66E-6616B0F8CA35}</a:tableStyleId>
              </a:tblPr>
              <a:tblGrid>
                <a:gridCol w="865700"/>
                <a:gridCol w="1067875"/>
                <a:gridCol w="6217700"/>
              </a:tblGrid>
              <a:tr h="285750">
                <a:tc>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Result</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889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Call Type</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Determination Method</a:t>
                      </a:r>
                      <a:endParaRPr b="1" sz="900" u="none" cap="none" strike="noStrike">
                        <a:solidFill>
                          <a:schemeClr val="dk1"/>
                        </a:solidFill>
                        <a:latin typeface="Calibri"/>
                        <a:ea typeface="Calibri"/>
                        <a:cs typeface="Calibri"/>
                        <a:sym typeface="Calibri"/>
                      </a:endParaRPr>
                    </a:p>
                  </a:txBody>
                  <a:tcPr marT="68575" marB="68575" marR="68575" marL="68575" anchor="ctr"/>
                </a:tc>
              </a:tr>
              <a:tr h="285750">
                <a:tc rowSpan="3">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Answered</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incoming call was successfully connected to destination party such as:</a:t>
                      </a:r>
                      <a:endParaRPr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An Auto-Attendant tree</a:t>
                      </a:r>
                      <a:endParaRPr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An automation bot</a:t>
                      </a:r>
                      <a:endParaRPr sz="900" u="none" cap="none" strike="noStrike">
                        <a:solidFill>
                          <a:schemeClr val="dk1"/>
                        </a:solidFill>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User’s devices (IP Phone, mobile, desktop, etc…) and the party picked up</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outgoing call was successfully connected to the destination</a:t>
                      </a:r>
                      <a:endParaRPr i="1"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incoming call was successfully forwarded to the external destination</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rowSpan="3">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Unanswered</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incoming call was successfully connected to the user’s devices (IP Phone, mobile, desktop, etc…). Caller waited until reaching the total ring time configured by the user =&gt; the call was hung up by the system.</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caller was successfully connected to the system and the destination party did not pick up the call </a:t>
                      </a:r>
                      <a:endParaRPr i="1"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caller was successfully connected to the system and the forwarded destination party did not pick up the call</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rowSpan="3">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Busy</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destination party of the incoming call was on the another call or rejected it</a:t>
                      </a:r>
                      <a:endParaRPr sz="900" u="none" cap="none" strike="noStrike">
                        <a:solidFill>
                          <a:schemeClr val="dk1"/>
                        </a:solidFill>
                        <a:latin typeface="Calibri"/>
                        <a:ea typeface="Calibri"/>
                        <a:cs typeface="Calibri"/>
                        <a:sym typeface="Calibri"/>
                      </a:endParaRPr>
                    </a:p>
                  </a:txBody>
                  <a:tcPr marT="57150" marB="57150" marR="57150" marL="57150" anchor="ctr"/>
                </a:tc>
              </a:tr>
              <a:tr h="2102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destination party of the outgoing call was on the another call or rejected it</a:t>
                      </a:r>
                      <a:endParaRPr i="1"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8890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0" lvl="0" marL="0" marR="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destination party of the forwarding call was on the another call or rejected it</a:t>
                      </a:r>
                      <a:endParaRPr sz="900" u="none" cap="none" strike="noStrike">
                        <a:solidFill>
                          <a:schemeClr val="dk1"/>
                        </a:solidFill>
                        <a:latin typeface="Calibri"/>
                        <a:ea typeface="Calibri"/>
                        <a:cs typeface="Calibri"/>
                        <a:sym typeface="Calibri"/>
                      </a:endParaRPr>
                    </a:p>
                  </a:txBody>
                  <a:tcPr marT="57150" marB="57150" marR="57150" marL="57150" anchor="ctr"/>
                </a:tc>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7" name="Shape 2297"/>
        <p:cNvGrpSpPr/>
        <p:nvPr/>
      </p:nvGrpSpPr>
      <p:grpSpPr>
        <a:xfrm>
          <a:off x="0" y="0"/>
          <a:ext cx="0" cy="0"/>
          <a:chOff x="0" y="0"/>
          <a:chExt cx="0" cy="0"/>
        </a:xfrm>
      </p:grpSpPr>
      <p:sp>
        <p:nvSpPr>
          <p:cNvPr id="2298" name="Google Shape;2298;p72"/>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graphicFrame>
        <p:nvGraphicFramePr>
          <p:cNvPr id="2299" name="Google Shape;2299;p72"/>
          <p:cNvGraphicFramePr/>
          <p:nvPr/>
        </p:nvGraphicFramePr>
        <p:xfrm>
          <a:off x="247425" y="677700"/>
          <a:ext cx="3000000" cy="3000000"/>
        </p:xfrm>
        <a:graphic>
          <a:graphicData uri="http://schemas.openxmlformats.org/drawingml/2006/table">
            <a:tbl>
              <a:tblPr>
                <a:noFill/>
                <a:tableStyleId>{2EF40048-DC0A-4F57-A66E-6616B0F8CA35}</a:tableStyleId>
              </a:tblPr>
              <a:tblGrid>
                <a:gridCol w="807575"/>
                <a:gridCol w="1416725"/>
                <a:gridCol w="6424875"/>
              </a:tblGrid>
              <a:tr h="285750">
                <a:tc>
                  <a:txBody>
                    <a:bodyPr/>
                    <a:lstStyle/>
                    <a:p>
                      <a:pPr indent="0" lvl="0" marL="63500" marR="63500" rtl="0" algn="l">
                        <a:lnSpc>
                          <a:spcPct val="115000"/>
                        </a:lnSpc>
                        <a:spcBef>
                          <a:spcPts val="0"/>
                        </a:spcBef>
                        <a:spcAft>
                          <a:spcPts val="0"/>
                        </a:spcAft>
                        <a:buClr>
                          <a:schemeClr val="dk1"/>
                        </a:buClr>
                        <a:buSzPts val="800"/>
                        <a:buFont typeface="Arial"/>
                        <a:buNone/>
                      </a:pPr>
                      <a:r>
                        <a:rPr b="1" lang="en" sz="900" u="none" cap="none" strike="noStrike">
                          <a:solidFill>
                            <a:schemeClr val="dk1"/>
                          </a:solidFill>
                          <a:latin typeface="Calibri"/>
                          <a:ea typeface="Calibri"/>
                          <a:cs typeface="Calibri"/>
                          <a:sym typeface="Calibri"/>
                        </a:rPr>
                        <a:t>Result</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Call Type</a:t>
                      </a:r>
                      <a:endParaRPr b="1" sz="900" u="none" cap="none" strike="noStrike">
                        <a:solidFill>
                          <a:schemeClr val="dk1"/>
                        </a:solidFill>
                        <a:latin typeface="Calibri"/>
                        <a:ea typeface="Calibri"/>
                        <a:cs typeface="Calibri"/>
                        <a:sym typeface="Calibri"/>
                      </a:endParaRPr>
                    </a:p>
                  </a:txBody>
                  <a:tcPr marT="68575" marB="68575" marR="68575" marL="68575" anchor="ctr"/>
                </a:tc>
                <a:tc>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Determination Method</a:t>
                      </a:r>
                      <a:endParaRPr b="1" sz="900" u="none" cap="none" strike="noStrike">
                        <a:solidFill>
                          <a:schemeClr val="dk1"/>
                        </a:solidFill>
                        <a:latin typeface="Calibri"/>
                        <a:ea typeface="Calibri"/>
                        <a:cs typeface="Calibri"/>
                        <a:sym typeface="Calibri"/>
                      </a:endParaRPr>
                    </a:p>
                  </a:txBody>
                  <a:tcPr marT="68575" marB="68575" marR="68575" marL="68575" anchor="ctr"/>
                </a:tc>
              </a:tr>
              <a:tr h="724675">
                <a:tc rowSpan="3">
                  <a:txBody>
                    <a:bodyPr/>
                    <a:lstStyle/>
                    <a:p>
                      <a:pPr indent="0" lvl="0" marL="6350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Cancel</a:t>
                      </a:r>
                      <a:endParaRPr b="1" sz="900" u="none" cap="none" strike="noStrike">
                        <a:solidFill>
                          <a:schemeClr val="dk1"/>
                        </a:solidFill>
                        <a:latin typeface="Calibri"/>
                        <a:ea typeface="Calibri"/>
                        <a:cs typeface="Calibri"/>
                        <a:sym typeface="Calibri"/>
                      </a:endParaRPr>
                    </a:p>
                  </a:txBody>
                  <a:tcPr marT="68575" marB="68575" marR="68575" marL="68575" anchor="ctr">
                    <a:lnB cap="flat" cmpd="sng" w="952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 incoming call was successfully connected to the destination, but hung up before the agent picked up </a:t>
                      </a:r>
                      <a:endParaRPr sz="900" u="none" cap="none" strike="noStrike">
                        <a:solidFill>
                          <a:schemeClr val="dk1"/>
                        </a:solidFill>
                        <a:latin typeface="Calibri"/>
                        <a:ea typeface="Calibri"/>
                        <a:cs typeface="Calibri"/>
                        <a:sym typeface="Calibri"/>
                      </a:endParaRPr>
                    </a:p>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 incoming call was successfully connected to the destination but then the system received cancel request from agent’s device, telco provider,... before the agent picked up</a:t>
                      </a:r>
                      <a:endParaRPr sz="900" u="none" cap="none" strike="noStrike">
                        <a:solidFill>
                          <a:schemeClr val="dk1"/>
                        </a:solidFill>
                        <a:latin typeface="Calibri"/>
                        <a:ea typeface="Calibri"/>
                        <a:cs typeface="Calibri"/>
                        <a:sym typeface="Calibri"/>
                      </a:endParaRPr>
                    </a:p>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Non-working hour/Public Holiday, predefined </a:t>
                      </a:r>
                      <a:r>
                        <a:rPr b="1" lang="en" sz="900" u="none" cap="none" strike="noStrike">
                          <a:solidFill>
                            <a:schemeClr val="dk1"/>
                          </a:solidFill>
                          <a:latin typeface="Calibri"/>
                          <a:ea typeface="Calibri"/>
                          <a:cs typeface="Calibri"/>
                          <a:sym typeface="Calibri"/>
                        </a:rPr>
                        <a:t>Action</a:t>
                      </a:r>
                      <a:r>
                        <a:rPr lang="en" sz="900" u="none" cap="none" strike="noStrike">
                          <a:solidFill>
                            <a:schemeClr val="dk1"/>
                          </a:solidFill>
                          <a:latin typeface="Calibri"/>
                          <a:ea typeface="Calibri"/>
                          <a:cs typeface="Calibri"/>
                          <a:sym typeface="Calibri"/>
                        </a:rPr>
                        <a:t> = </a:t>
                      </a:r>
                      <a:r>
                        <a:rPr b="1" lang="en" sz="900" u="none" cap="none" strike="noStrike">
                          <a:solidFill>
                            <a:schemeClr val="dk1"/>
                          </a:solidFill>
                          <a:latin typeface="Calibri"/>
                          <a:ea typeface="Calibri"/>
                          <a:cs typeface="Calibri"/>
                          <a:sym typeface="Calibri"/>
                        </a:rPr>
                        <a:t>Hang Up</a:t>
                      </a:r>
                      <a:r>
                        <a:rPr lang="en" sz="900" u="none" cap="none" strike="noStrike">
                          <a:solidFill>
                            <a:schemeClr val="dk1"/>
                          </a:solidFill>
                          <a:latin typeface="Calibri"/>
                          <a:ea typeface="Calibri"/>
                          <a:cs typeface="Calibri"/>
                          <a:sym typeface="Calibri"/>
                        </a:rPr>
                        <a:t>. </a:t>
                      </a:r>
                      <a:endParaRPr sz="900" u="none" cap="none" strike="noStrike">
                        <a:solidFill>
                          <a:schemeClr val="dk1"/>
                        </a:solidFill>
                        <a:latin typeface="Calibri"/>
                        <a:ea typeface="Calibri"/>
                        <a:cs typeface="Calibri"/>
                        <a:sym typeface="Calibri"/>
                      </a:endParaRPr>
                    </a:p>
                  </a:txBody>
                  <a:tcPr marT="57150" marB="57150" marR="57150" marL="57150" anchor="ctr"/>
                </a:tc>
              </a:tr>
              <a:tr h="724675">
                <a:tc vMerge="1"/>
                <a:tc>
                  <a:txBody>
                    <a:bodyPr/>
                    <a:lstStyle/>
                    <a:p>
                      <a:pPr indent="0" lvl="0" marL="63500" marR="63500" rtl="0" algn="l">
                        <a:lnSpc>
                          <a:spcPct val="115000"/>
                        </a:lnSpc>
                        <a:spcBef>
                          <a:spcPts val="0"/>
                        </a:spcBef>
                        <a:spcAft>
                          <a:spcPts val="0"/>
                        </a:spcAft>
                        <a:buClr>
                          <a:schemeClr val="dk1"/>
                        </a:buClr>
                        <a:buSzPts val="8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57150" marB="57150" marR="57150" marL="57150" anchor="ctr"/>
                </a:tc>
                <a:tc>
                  <a:txBody>
                    <a:bodyPr/>
                    <a:lstStyle/>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 incoming call was successfully forwarded to the external destination but hung up before the forwarded destination picked up </a:t>
                      </a:r>
                      <a:endParaRPr sz="900" u="none" cap="none" strike="noStrike">
                        <a:solidFill>
                          <a:schemeClr val="dk1"/>
                        </a:solidFill>
                        <a:latin typeface="Calibri"/>
                        <a:ea typeface="Calibri"/>
                        <a:cs typeface="Calibri"/>
                        <a:sym typeface="Calibri"/>
                      </a:endParaRPr>
                    </a:p>
                    <a:p>
                      <a:pPr indent="-222250" lvl="0" marL="3429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 incoming call successfully forwarded to the external destination but then the system received cancel request from agent’s app, telco provider,... before the agent picked up</a:t>
                      </a:r>
                      <a:endParaRPr sz="900" u="none" cap="none" strike="noStrike">
                        <a:solidFill>
                          <a:schemeClr val="dk1"/>
                        </a:solidFill>
                        <a:latin typeface="Calibri"/>
                        <a:ea typeface="Calibri"/>
                        <a:cs typeface="Calibri"/>
                        <a:sym typeface="Calibri"/>
                      </a:endParaRPr>
                    </a:p>
                  </a:txBody>
                  <a:tcPr marT="57150" marB="57150" marR="57150" marL="57150" anchor="ctr"/>
                </a:tc>
              </a:tr>
              <a:tr h="285750">
                <a:tc vMerge="1"/>
                <a:tc>
                  <a:txBody>
                    <a:bodyPr/>
                    <a:lstStyle/>
                    <a:p>
                      <a:pPr indent="0" lvl="0" marL="6350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57150" marB="57150" marR="57150" marL="57150" anchor="ctr">
                    <a:lnB cap="flat" cmpd="sng" w="952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caller of the outgoing call cancelled the call before the destination picked up </a:t>
                      </a:r>
                      <a:endParaRPr sz="900" u="none" cap="none" strike="noStrike">
                        <a:solidFill>
                          <a:schemeClr val="dk1"/>
                        </a:solidFill>
                        <a:latin typeface="Calibri"/>
                        <a:ea typeface="Calibri"/>
                        <a:cs typeface="Calibri"/>
                        <a:sym typeface="Calibri"/>
                      </a:endParaRPr>
                    </a:p>
                  </a:txBody>
                  <a:tcPr marT="57150" marB="57150" marR="57150" marL="57150" anchor="ctr">
                    <a:lnB cap="flat" cmpd="sng" w="9525">
                      <a:solidFill>
                        <a:srgbClr val="999999"/>
                      </a:solidFill>
                      <a:prstDash val="solid"/>
                      <a:round/>
                      <a:headEnd len="sm" w="sm" type="none"/>
                      <a:tailEnd len="sm" w="sm" type="none"/>
                    </a:lnB>
                  </a:tcPr>
                </a:tc>
              </a:tr>
              <a:tr h="466350">
                <a:tc rowSpan="2">
                  <a:txBody>
                    <a:bodyPr/>
                    <a:lstStyle/>
                    <a:p>
                      <a:pPr indent="0" lvl="0" marL="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Blocked</a:t>
                      </a:r>
                      <a:endParaRPr b="1"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incoming call was blocked to connect to the users by their inbound call filter settings (reject anonymous calls or specific numbers).</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466350">
                <a:tc vMerge="1"/>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The outgoing call was blocked to connect to destination party by consent (DNC) or the organization’s outbound call rule.</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08600">
                <a:tc rowSpan="3">
                  <a:txBody>
                    <a:bodyPr/>
                    <a:lstStyle/>
                    <a:p>
                      <a:pPr indent="0" lvl="0" marL="0" marR="63500" rtl="0" algn="l">
                        <a:lnSpc>
                          <a:spcPct val="115000"/>
                        </a:lnSpc>
                        <a:spcBef>
                          <a:spcPts val="0"/>
                        </a:spcBef>
                        <a:spcAft>
                          <a:spcPts val="0"/>
                        </a:spcAft>
                        <a:buClr>
                          <a:srgbClr val="000000"/>
                        </a:buClr>
                        <a:buSzPts val="900"/>
                        <a:buFont typeface="Arial"/>
                        <a:buNone/>
                      </a:pPr>
                      <a:r>
                        <a:rPr b="1" lang="en" sz="900" u="none" cap="none" strike="noStrike">
                          <a:solidFill>
                            <a:schemeClr val="dk1"/>
                          </a:solidFill>
                          <a:latin typeface="Calibri"/>
                          <a:ea typeface="Calibri"/>
                          <a:cs typeface="Calibri"/>
                          <a:sym typeface="Calibri"/>
                        </a:rPr>
                        <a:t>Failed</a:t>
                      </a:r>
                      <a:endParaRPr b="1"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Incoming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System failed to connect the destination party of the incoming call.</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24075">
                <a:tc vMerge="1"/>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Outgoing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222250" lvl="0" marL="2540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System failed to connect the destination party of the outgoing call.</a:t>
                      </a:r>
                      <a:endParaRPr sz="900" u="none" cap="none" strike="noStrike">
                        <a:solidFill>
                          <a:schemeClr val="dk1"/>
                        </a:solidFill>
                        <a:latin typeface="Calibri"/>
                        <a:ea typeface="Calibri"/>
                        <a:cs typeface="Calibri"/>
                        <a:sym typeface="Calibri"/>
                      </a:endParaRPr>
                    </a:p>
                    <a:p>
                      <a:pPr indent="-222250" lvl="0" marL="254000" marR="63500" rtl="0" algn="l">
                        <a:lnSpc>
                          <a:spcPct val="115000"/>
                        </a:lnSpc>
                        <a:spcBef>
                          <a:spcPts val="0"/>
                        </a:spcBef>
                        <a:spcAft>
                          <a:spcPts val="0"/>
                        </a:spcAft>
                        <a:buClr>
                          <a:schemeClr val="dk1"/>
                        </a:buClr>
                        <a:buSzPts val="900"/>
                        <a:buFont typeface="Calibri"/>
                        <a:buChar char="●"/>
                      </a:pPr>
                      <a:r>
                        <a:rPr lang="en" sz="900" u="none" cap="none" strike="noStrike">
                          <a:solidFill>
                            <a:schemeClr val="dk1"/>
                          </a:solidFill>
                          <a:latin typeface="Calibri"/>
                          <a:ea typeface="Calibri"/>
                          <a:cs typeface="Calibri"/>
                          <a:sym typeface="Calibri"/>
                        </a:rPr>
                        <a:t>There are some edge cases for the outgoing call to be marked as Failed, such as Internal Call is not allowed (enabled from the backend).</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08600">
                <a:tc vMerge="1"/>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Forwarding</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63500" rtl="0" algn="l">
                        <a:lnSpc>
                          <a:spcPct val="115000"/>
                        </a:lnSpc>
                        <a:spcBef>
                          <a:spcPts val="0"/>
                        </a:spcBef>
                        <a:spcAft>
                          <a:spcPts val="0"/>
                        </a:spcAft>
                        <a:buClr>
                          <a:srgbClr val="000000"/>
                        </a:buClr>
                        <a:buSzPts val="900"/>
                        <a:buFont typeface="Arial"/>
                        <a:buNone/>
                      </a:pPr>
                      <a:r>
                        <a:rPr lang="en" sz="900" u="none" cap="none" strike="noStrike">
                          <a:solidFill>
                            <a:schemeClr val="dk1"/>
                          </a:solidFill>
                          <a:latin typeface="Calibri"/>
                          <a:ea typeface="Calibri"/>
                          <a:cs typeface="Calibri"/>
                          <a:sym typeface="Calibri"/>
                        </a:rPr>
                        <a:t>System failed to forward the incoming call to the destination party</a:t>
                      </a:r>
                      <a:endParaRPr sz="900" u="none" cap="none" strike="noStrike">
                        <a:solidFill>
                          <a:schemeClr val="dk1"/>
                        </a:solidFill>
                        <a:latin typeface="Calibri"/>
                        <a:ea typeface="Calibri"/>
                        <a:cs typeface="Calibri"/>
                        <a:sym typeface="Calibri"/>
                      </a:endParaRPr>
                    </a:p>
                  </a:txBody>
                  <a:tcPr marT="85725" marB="85725" marR="171450" marL="17145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73"/>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graphicFrame>
        <p:nvGraphicFramePr>
          <p:cNvPr id="2306" name="Google Shape;2306;p73"/>
          <p:cNvGraphicFramePr/>
          <p:nvPr/>
        </p:nvGraphicFramePr>
        <p:xfrm>
          <a:off x="3788475" y="1772419"/>
          <a:ext cx="3000000" cy="3000000"/>
        </p:xfrm>
        <a:graphic>
          <a:graphicData uri="http://schemas.openxmlformats.org/drawingml/2006/table">
            <a:tbl>
              <a:tblPr>
                <a:noFill/>
                <a:tableStyleId>{2EF40048-DC0A-4F57-A66E-6616B0F8CA35}</a:tableStyleId>
              </a:tblPr>
              <a:tblGrid>
                <a:gridCol w="1278100"/>
                <a:gridCol w="3107150"/>
              </a:tblGrid>
              <a:tr h="285750">
                <a:tc>
                  <a:txBody>
                    <a:bodyPr/>
                    <a:lstStyle/>
                    <a:p>
                      <a:pPr indent="0" lvl="0" marL="63500" marR="6350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Priority Order</a:t>
                      </a:r>
                      <a:endParaRPr b="1" sz="1000" u="none" cap="none" strike="noStrike">
                        <a:solidFill>
                          <a:schemeClr val="dk1"/>
                        </a:solidFill>
                        <a:latin typeface="Calibri"/>
                        <a:ea typeface="Calibri"/>
                        <a:cs typeface="Calibri"/>
                        <a:sym typeface="Calibri"/>
                      </a:endParaRPr>
                    </a:p>
                  </a:txBody>
                  <a:tcPr marT="68575" marB="68575" marR="68575" marL="68575"/>
                </a:tc>
                <a:tc>
                  <a:txBody>
                    <a:bodyPr/>
                    <a:lstStyle/>
                    <a:p>
                      <a:pPr indent="0" lvl="0" marL="63500" marR="6350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Result</a:t>
                      </a:r>
                      <a:endParaRPr b="1" sz="1000" u="none" cap="none" strike="noStrike">
                        <a:solidFill>
                          <a:schemeClr val="dk1"/>
                        </a:solidFill>
                        <a:latin typeface="Calibri"/>
                        <a:ea typeface="Calibri"/>
                        <a:cs typeface="Calibri"/>
                        <a:sym typeface="Calibri"/>
                      </a:endParaRPr>
                    </a:p>
                  </a:txBody>
                  <a:tcPr marT="68575" marB="68575" marR="68575" marL="68575"/>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#1</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Answered</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#2</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Unanswered</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#3</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Busy</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#4</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Cancel</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#5</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Blocked</a:t>
                      </a:r>
                      <a:endParaRPr sz="1000" u="none" cap="none" strike="noStrike">
                        <a:solidFill>
                          <a:schemeClr val="dk1"/>
                        </a:solidFill>
                        <a:latin typeface="Calibri"/>
                        <a:ea typeface="Calibri"/>
                        <a:cs typeface="Calibri"/>
                        <a:sym typeface="Calibri"/>
                      </a:endParaRPr>
                    </a:p>
                  </a:txBody>
                  <a:tcPr marT="57150" marB="57150" marR="57150" marL="57150"/>
                </a:tc>
              </a:tr>
              <a:tr h="285750">
                <a:tc>
                  <a:txBody>
                    <a:bodyPr/>
                    <a:lstStyle/>
                    <a:p>
                      <a:pPr indent="0" lvl="0" marL="0" marR="0" rtl="0" algn="l">
                        <a:lnSpc>
                          <a:spcPct val="171400"/>
                        </a:lnSpc>
                        <a:spcBef>
                          <a:spcPts val="0"/>
                        </a:spcBef>
                        <a:spcAft>
                          <a:spcPts val="0"/>
                        </a:spcAft>
                        <a:buClr>
                          <a:srgbClr val="000000"/>
                        </a:buClr>
                        <a:buSzPts val="1000"/>
                        <a:buFont typeface="Arial"/>
                        <a:buNone/>
                      </a:pPr>
                      <a:r>
                        <a:rPr b="1" lang="en" sz="1000" u="none" cap="none" strike="noStrike">
                          <a:solidFill>
                            <a:schemeClr val="dk1"/>
                          </a:solidFill>
                          <a:latin typeface="Calibri"/>
                          <a:ea typeface="Calibri"/>
                          <a:cs typeface="Calibri"/>
                          <a:sym typeface="Calibri"/>
                        </a:rPr>
                        <a:t>#6</a:t>
                      </a:r>
                      <a:endParaRPr b="1" sz="1000" u="none" cap="none" strike="noStrike">
                        <a:solidFill>
                          <a:schemeClr val="dk1"/>
                        </a:solidFill>
                        <a:latin typeface="Calibri"/>
                        <a:ea typeface="Calibri"/>
                        <a:cs typeface="Calibri"/>
                        <a:sym typeface="Calibri"/>
                      </a:endParaRPr>
                    </a:p>
                  </a:txBody>
                  <a:tcPr marT="57150" marB="57150" marR="57150" marL="57150"/>
                </a:tc>
                <a:tc>
                  <a:txBody>
                    <a:bodyPr/>
                    <a:lstStyle/>
                    <a:p>
                      <a:pPr indent="0" lvl="0" marL="88900" marR="0" rtl="0" algn="l">
                        <a:lnSpc>
                          <a:spcPct val="171400"/>
                        </a:lnSpc>
                        <a:spcBef>
                          <a:spcPts val="0"/>
                        </a:spcBef>
                        <a:spcAft>
                          <a:spcPts val="0"/>
                        </a:spcAft>
                        <a:buClr>
                          <a:srgbClr val="000000"/>
                        </a:buClr>
                        <a:buSzPts val="1000"/>
                        <a:buFont typeface="Arial"/>
                        <a:buNone/>
                      </a:pPr>
                      <a:r>
                        <a:rPr lang="en" sz="1000" u="none" cap="none" strike="noStrike">
                          <a:solidFill>
                            <a:schemeClr val="dk1"/>
                          </a:solidFill>
                          <a:latin typeface="Calibri"/>
                          <a:ea typeface="Calibri"/>
                          <a:cs typeface="Calibri"/>
                          <a:sym typeface="Calibri"/>
                        </a:rPr>
                        <a:t>Failed</a:t>
                      </a:r>
                      <a:endParaRPr sz="1000" u="none" cap="none" strike="noStrike">
                        <a:solidFill>
                          <a:schemeClr val="dk1"/>
                        </a:solidFill>
                        <a:latin typeface="Calibri"/>
                        <a:ea typeface="Calibri"/>
                        <a:cs typeface="Calibri"/>
                        <a:sym typeface="Calibri"/>
                      </a:endParaRPr>
                    </a:p>
                  </a:txBody>
                  <a:tcPr marT="57150" marB="57150" marR="57150" marL="57150"/>
                </a:tc>
              </a:tr>
            </a:tbl>
          </a:graphicData>
        </a:graphic>
      </p:graphicFrame>
      <p:sp>
        <p:nvSpPr>
          <p:cNvPr id="2307" name="Google Shape;2307;p73"/>
          <p:cNvSpPr txBox="1"/>
          <p:nvPr/>
        </p:nvSpPr>
        <p:spPr>
          <a:xfrm>
            <a:off x="546431" y="2170294"/>
            <a:ext cx="2904000" cy="1287900"/>
          </a:xfrm>
          <a:prstGeom prst="rect">
            <a:avLst/>
          </a:prstGeom>
          <a:noFill/>
          <a:ln>
            <a:noFill/>
          </a:ln>
        </p:spPr>
        <p:txBody>
          <a:bodyPr anchorCtr="0" anchor="t" bIns="68575" lIns="68575" spcFirstLastPara="1" rIns="68575" wrap="square" tIns="68575">
            <a:spAutoFit/>
          </a:bodyPr>
          <a:lstStyle/>
          <a:p>
            <a:pPr indent="0" lvl="0" marL="0" marR="0" rtl="0" algn="l">
              <a:lnSpc>
                <a:spcPct val="150000"/>
              </a:lnSpc>
              <a:spcBef>
                <a:spcPts val="700"/>
              </a:spcBef>
              <a:spcAft>
                <a:spcPts val="0"/>
              </a:spcAft>
              <a:buClr>
                <a:srgbClr val="000000"/>
              </a:buClr>
              <a:buSzPts val="900"/>
              <a:buFont typeface="Arial"/>
              <a:buNone/>
            </a:pPr>
            <a:r>
              <a:rPr b="1" i="0" lang="en" sz="900" u="none" cap="none" strike="noStrike">
                <a:solidFill>
                  <a:srgbClr val="1AC5D8"/>
                </a:solidFill>
                <a:highlight>
                  <a:srgbClr val="FFFFFF"/>
                </a:highlight>
                <a:latin typeface="Calibri"/>
                <a:ea typeface="Calibri"/>
                <a:cs typeface="Calibri"/>
                <a:sym typeface="Calibri"/>
              </a:rPr>
              <a:t>Call Status Favored Order for Main Call Transaction</a:t>
            </a:r>
            <a:endParaRPr b="1" i="0" sz="900" u="none" cap="none" strike="noStrike">
              <a:solidFill>
                <a:srgbClr val="1AC5D8"/>
              </a:solidFill>
              <a:highlight>
                <a:srgbClr val="FFFFFF"/>
              </a:highlight>
              <a:latin typeface="Calibri"/>
              <a:ea typeface="Calibri"/>
              <a:cs typeface="Calibri"/>
              <a:sym typeface="Calibri"/>
            </a:endParaRPr>
          </a:p>
          <a:p>
            <a:pPr indent="0" lvl="0" marL="0" marR="0" rtl="0" algn="l">
              <a:lnSpc>
                <a:spcPct val="150000"/>
              </a:lnSpc>
              <a:spcBef>
                <a:spcPts val="7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When to apply this:</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50000"/>
              </a:lnSpc>
              <a:spcBef>
                <a:spcPts val="700"/>
              </a:spcBef>
              <a:spcAft>
                <a:spcPts val="0"/>
              </a:spcAft>
              <a:buClr>
                <a:schemeClr val="dk1"/>
              </a:buClr>
              <a:buSzPts val="900"/>
              <a:buFont typeface="Calibri"/>
              <a:buAutoNum type="arabicPeriod"/>
            </a:pPr>
            <a:r>
              <a:rPr b="0" i="0" lang="en" sz="900" u="none" cap="none" strike="noStrike">
                <a:solidFill>
                  <a:schemeClr val="dk1"/>
                </a:solidFill>
                <a:highlight>
                  <a:srgbClr val="FFFFFF"/>
                </a:highlight>
                <a:latin typeface="Calibri"/>
                <a:ea typeface="Calibri"/>
                <a:cs typeface="Calibri"/>
                <a:sym typeface="Calibri"/>
              </a:rPr>
              <a:t>In call flows where the destination has multiple active devices (Mobile, Desktop, IP Phone…)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50000"/>
              </a:lnSpc>
              <a:spcBef>
                <a:spcPts val="0"/>
              </a:spcBef>
              <a:spcAft>
                <a:spcPts val="0"/>
              </a:spcAft>
              <a:buClr>
                <a:schemeClr val="dk1"/>
              </a:buClr>
              <a:buSzPts val="900"/>
              <a:buFont typeface="Calibri"/>
              <a:buAutoNum type="arabicPeriod"/>
            </a:pPr>
            <a:r>
              <a:rPr b="0" i="0" lang="en" sz="900" u="none" cap="none" strike="noStrike">
                <a:solidFill>
                  <a:schemeClr val="dk1"/>
                </a:solidFill>
                <a:highlight>
                  <a:srgbClr val="FFFFFF"/>
                </a:highlight>
                <a:latin typeface="Calibri"/>
                <a:ea typeface="Calibri"/>
                <a:cs typeface="Calibri"/>
                <a:sym typeface="Calibri"/>
              </a:rPr>
              <a:t>In call flows where there are multiple destinations</a:t>
            </a:r>
            <a:endParaRPr b="0" i="0" sz="900" u="none" cap="none" strike="noStrike">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2" name="Shape 2312"/>
        <p:cNvGrpSpPr/>
        <p:nvPr/>
      </p:nvGrpSpPr>
      <p:grpSpPr>
        <a:xfrm>
          <a:off x="0" y="0"/>
          <a:ext cx="0" cy="0"/>
          <a:chOff x="0" y="0"/>
          <a:chExt cx="0" cy="0"/>
        </a:xfrm>
      </p:grpSpPr>
      <p:sp>
        <p:nvSpPr>
          <p:cNvPr id="2313" name="Google Shape;2313;g29a729a1cf9_0_135"/>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b="1" lang="en" sz="2100">
                <a:solidFill>
                  <a:schemeClr val="dk1"/>
                </a:solidFil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314" name="Google Shape;2314;g29a729a1cf9_0_135"/>
          <p:cNvSpPr txBox="1"/>
          <p:nvPr/>
        </p:nvSpPr>
        <p:spPr>
          <a:xfrm>
            <a:off x="373688" y="786131"/>
            <a:ext cx="2999400" cy="26304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1100"/>
              </a:spcBef>
              <a:spcAft>
                <a:spcPts val="0"/>
              </a:spcAft>
              <a:buNone/>
            </a:pPr>
            <a:r>
              <a:rPr b="1" lang="en" sz="900">
                <a:solidFill>
                  <a:srgbClr val="E32490"/>
                </a:solidFill>
                <a:highlight>
                  <a:srgbClr val="FFFFFF"/>
                </a:highlight>
                <a:latin typeface="Calibri"/>
                <a:ea typeface="Calibri"/>
                <a:cs typeface="Calibri"/>
                <a:sym typeface="Calibri"/>
              </a:rPr>
              <a:t>Leg Transaction Level</a:t>
            </a:r>
            <a:endParaRPr b="1" sz="900">
              <a:solidFill>
                <a:srgbClr val="E32490"/>
              </a:solidFill>
              <a:highlight>
                <a:srgbClr val="FFFFFF"/>
              </a:highlight>
              <a:latin typeface="Calibri"/>
              <a:ea typeface="Calibri"/>
              <a:cs typeface="Calibri"/>
              <a:sym typeface="Calibri"/>
            </a:endParaRPr>
          </a:p>
          <a:p>
            <a:pPr indent="0" lvl="0" marL="0" rtl="0" algn="l">
              <a:lnSpc>
                <a:spcPct val="115000"/>
              </a:lnSpc>
              <a:spcBef>
                <a:spcPts val="1100"/>
              </a:spcBef>
              <a:spcAft>
                <a:spcPts val="0"/>
              </a:spcAft>
              <a:buNone/>
            </a:pPr>
            <a:r>
              <a:rPr lang="en" sz="900">
                <a:solidFill>
                  <a:schemeClr val="dk1"/>
                </a:solidFill>
                <a:highlight>
                  <a:srgbClr val="FFFFFF"/>
                </a:highlight>
                <a:latin typeface="Calibri"/>
                <a:ea typeface="Calibri"/>
                <a:cs typeface="Calibri"/>
                <a:sym typeface="Calibri"/>
              </a:rPr>
              <a:t>Contains detailed information about every participant who has ever joined a call.</a:t>
            </a:r>
            <a:endParaRPr sz="900">
              <a:solidFill>
                <a:schemeClr val="dk1"/>
              </a:solidFill>
              <a:highlight>
                <a:srgbClr val="FFFFFF"/>
              </a:highlight>
              <a:latin typeface="Calibri"/>
              <a:ea typeface="Calibri"/>
              <a:cs typeface="Calibri"/>
              <a:sym typeface="Calibri"/>
            </a:endParaRPr>
          </a:p>
          <a:p>
            <a:pPr indent="-222250" lvl="0" marL="342900" rtl="0" algn="l">
              <a:lnSpc>
                <a:spcPct val="115000"/>
              </a:lnSpc>
              <a:spcBef>
                <a:spcPts val="1100"/>
              </a:spcBef>
              <a:spcAft>
                <a:spcPts val="0"/>
              </a:spcAft>
              <a:buClr>
                <a:schemeClr val="dk1"/>
              </a:buClr>
              <a:buSzPts val="900"/>
              <a:buFont typeface="Calibri"/>
              <a:buChar char="●"/>
            </a:pPr>
            <a:r>
              <a:rPr lang="en" sz="900">
                <a:solidFill>
                  <a:schemeClr val="dk1"/>
                </a:solidFill>
                <a:highlight>
                  <a:srgbClr val="FFFFFF"/>
                </a:highlight>
                <a:latin typeface="Calibri"/>
                <a:ea typeface="Calibri"/>
                <a:cs typeface="Calibri"/>
                <a:sym typeface="Calibri"/>
              </a:rPr>
              <a:t>Leg UUID: Leg UUID stands for the Universal Unique Identifier of the Call Leg Transaction</a:t>
            </a:r>
            <a:endParaRPr sz="900">
              <a:solidFill>
                <a:schemeClr val="dk1"/>
              </a:solidFill>
              <a:highlight>
                <a:srgbClr val="FFFFFF"/>
              </a:highlight>
              <a:latin typeface="Calibri"/>
              <a:ea typeface="Calibri"/>
              <a:cs typeface="Calibri"/>
              <a:sym typeface="Calibri"/>
            </a:endParaRPr>
          </a:p>
          <a:p>
            <a:pPr indent="-222250" lvl="1" marL="685800" rtl="0" algn="l">
              <a:lnSpc>
                <a:spcPct val="115000"/>
              </a:lnSpc>
              <a:spcBef>
                <a:spcPts val="0"/>
              </a:spcBef>
              <a:spcAft>
                <a:spcPts val="0"/>
              </a:spcAft>
              <a:buClr>
                <a:schemeClr val="dk1"/>
              </a:buClr>
              <a:buSzPts val="900"/>
              <a:buFont typeface="Calibri"/>
              <a:buChar char="○"/>
            </a:pPr>
            <a:r>
              <a:rPr lang="en" sz="900">
                <a:solidFill>
                  <a:schemeClr val="dk1"/>
                </a:solidFill>
                <a:highlight>
                  <a:srgbClr val="FFFFFF"/>
                </a:highlight>
                <a:latin typeface="Calibri"/>
                <a:ea typeface="Calibri"/>
                <a:cs typeface="Calibri"/>
                <a:sym typeface="Calibri"/>
              </a:rPr>
              <a:t>It is copyable</a:t>
            </a:r>
            <a:endParaRPr sz="900">
              <a:solidFill>
                <a:schemeClr val="dk1"/>
              </a:solidFill>
              <a:highlight>
                <a:srgbClr val="FFFFFF"/>
              </a:highlight>
              <a:latin typeface="Calibri"/>
              <a:ea typeface="Calibri"/>
              <a:cs typeface="Calibri"/>
              <a:sym typeface="Calibri"/>
            </a:endParaRPr>
          </a:p>
          <a:p>
            <a:pPr indent="-222250" lvl="1" marL="685800" rtl="0" algn="l">
              <a:lnSpc>
                <a:spcPct val="115000"/>
              </a:lnSpc>
              <a:spcBef>
                <a:spcPts val="0"/>
              </a:spcBef>
              <a:spcAft>
                <a:spcPts val="0"/>
              </a:spcAft>
              <a:buClr>
                <a:schemeClr val="dk1"/>
              </a:buClr>
              <a:buSzPts val="900"/>
              <a:buFont typeface="Calibri"/>
              <a:buChar char="○"/>
            </a:pPr>
            <a:r>
              <a:rPr lang="en" sz="900">
                <a:solidFill>
                  <a:schemeClr val="dk1"/>
                </a:solidFill>
                <a:highlight>
                  <a:srgbClr val="FFFFFF"/>
                </a:highlight>
                <a:latin typeface="Calibri"/>
                <a:ea typeface="Calibri"/>
                <a:cs typeface="Calibri"/>
                <a:sym typeface="Calibri"/>
              </a:rPr>
              <a:t>It is capable to search in the searching box.</a:t>
            </a:r>
            <a:endParaRPr sz="900">
              <a:solidFill>
                <a:schemeClr val="dk1"/>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Type</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Start Time</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End Time</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Caller ID</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Participant</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Result</a:t>
            </a:r>
            <a:endParaRPr sz="900">
              <a:solidFill>
                <a:srgbClr val="999999"/>
              </a:solidFill>
              <a:highlight>
                <a:srgbClr val="FFFFFF"/>
              </a:highlight>
              <a:latin typeface="Calibri"/>
              <a:ea typeface="Calibri"/>
              <a:cs typeface="Calibri"/>
              <a:sym typeface="Calibri"/>
            </a:endParaRPr>
          </a:p>
          <a:p>
            <a:pPr indent="-222250" lvl="0" marL="342900" rtl="0" algn="l">
              <a:lnSpc>
                <a:spcPct val="115000"/>
              </a:lnSpc>
              <a:spcBef>
                <a:spcPts val="0"/>
              </a:spcBef>
              <a:spcAft>
                <a:spcPts val="0"/>
              </a:spcAft>
              <a:buClr>
                <a:srgbClr val="999999"/>
              </a:buClr>
              <a:buSzPts val="900"/>
              <a:buFont typeface="Calibri"/>
              <a:buChar char="●"/>
            </a:pPr>
            <a:r>
              <a:rPr lang="en" sz="900">
                <a:solidFill>
                  <a:srgbClr val="999999"/>
                </a:solidFill>
                <a:highlight>
                  <a:srgbClr val="FFFFFF"/>
                </a:highlight>
                <a:latin typeface="Calibri"/>
                <a:ea typeface="Calibri"/>
                <a:cs typeface="Calibri"/>
                <a:sym typeface="Calibri"/>
              </a:rPr>
              <a:t>Call Recording / Voicemail</a:t>
            </a:r>
            <a:endParaRPr sz="900">
              <a:solidFill>
                <a:schemeClr val="dk1"/>
              </a:solidFill>
              <a:highlight>
                <a:srgbClr val="FFFFFF"/>
              </a:highlight>
              <a:latin typeface="Calibri"/>
              <a:ea typeface="Calibri"/>
              <a:cs typeface="Calibri"/>
              <a:sym typeface="Calibri"/>
            </a:endParaRPr>
          </a:p>
        </p:txBody>
      </p:sp>
      <p:sp>
        <p:nvSpPr>
          <p:cNvPr id="2315" name="Google Shape;2315;g29a729a1cf9_0_135"/>
          <p:cNvSpPr txBox="1"/>
          <p:nvPr/>
        </p:nvSpPr>
        <p:spPr>
          <a:xfrm>
            <a:off x="487969" y="3344438"/>
            <a:ext cx="2999400" cy="14295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1100"/>
              </a:spcBef>
              <a:spcAft>
                <a:spcPts val="0"/>
              </a:spcAft>
              <a:buNone/>
            </a:pPr>
            <a:r>
              <a:rPr lang="en" sz="900">
                <a:solidFill>
                  <a:schemeClr val="dk1"/>
                </a:solidFill>
                <a:highlight>
                  <a:srgbClr val="FFFFFF"/>
                </a:highlight>
                <a:latin typeface="Calibri"/>
                <a:ea typeface="Calibri"/>
                <a:cs typeface="Calibri"/>
                <a:sym typeface="Calibri"/>
              </a:rPr>
              <a:t>If a user chooses Ring All mode for </a:t>
            </a:r>
            <a:r>
              <a:rPr b="1" lang="en" sz="900">
                <a:solidFill>
                  <a:srgbClr val="3FAFFF"/>
                </a:solidFill>
                <a:highlight>
                  <a:srgbClr val="FFFFFF"/>
                </a:highlight>
                <a:latin typeface="Calibri"/>
                <a:ea typeface="Calibri"/>
                <a:cs typeface="Calibri"/>
                <a:sym typeface="Calibri"/>
              </a:rPr>
              <a:t>Everyone</a:t>
            </a:r>
            <a:r>
              <a:rPr lang="en" sz="900">
                <a:solidFill>
                  <a:schemeClr val="dk1"/>
                </a:solidFill>
                <a:highlight>
                  <a:srgbClr val="FFFFFF"/>
                </a:highlight>
                <a:latin typeface="Calibri"/>
                <a:ea typeface="Calibri"/>
                <a:cs typeface="Calibri"/>
                <a:sym typeface="Calibri"/>
              </a:rPr>
              <a:t> view, all the legs (including Failed legs) for Ring All calls will be displayed. </a:t>
            </a:r>
            <a:endParaRPr sz="900">
              <a:solidFill>
                <a:schemeClr val="dk1"/>
              </a:solidFill>
              <a:highlight>
                <a:srgbClr val="FFFFFF"/>
              </a:highlight>
              <a:latin typeface="Calibri"/>
              <a:ea typeface="Calibri"/>
              <a:cs typeface="Calibri"/>
              <a:sym typeface="Calibri"/>
            </a:endParaRPr>
          </a:p>
          <a:p>
            <a:pPr indent="-215900" lvl="0" marL="342900" rtl="0" algn="just">
              <a:lnSpc>
                <a:spcPct val="115000"/>
              </a:lnSpc>
              <a:spcBef>
                <a:spcPts val="1100"/>
              </a:spcBef>
              <a:spcAft>
                <a:spcPts val="0"/>
              </a:spcAft>
              <a:buClr>
                <a:schemeClr val="dk1"/>
              </a:buClr>
              <a:buSzPts val="800"/>
              <a:buFont typeface="Calibri"/>
              <a:buChar char="●"/>
            </a:pPr>
            <a:r>
              <a:rPr lang="en" sz="800">
                <a:solidFill>
                  <a:schemeClr val="dk1"/>
                </a:solidFill>
                <a:highlight>
                  <a:srgbClr val="FFFFFF"/>
                </a:highlight>
                <a:latin typeface="Calibri"/>
                <a:ea typeface="Calibri"/>
                <a:cs typeface="Calibri"/>
                <a:sym typeface="Calibri"/>
              </a:rPr>
              <a:t>A drop-down button next to the leg UUID will be displayed with tooltip: </a:t>
            </a:r>
            <a:r>
              <a:rPr i="1" lang="en" sz="800">
                <a:solidFill>
                  <a:srgbClr val="3FAFFF"/>
                </a:solidFill>
                <a:highlight>
                  <a:srgbClr val="FFFFFF"/>
                </a:highlight>
                <a:latin typeface="Calibri"/>
                <a:ea typeface="Calibri"/>
                <a:cs typeface="Calibri"/>
                <a:sym typeface="Calibri"/>
              </a:rPr>
              <a:t>Show hidden rung devices.</a:t>
            </a:r>
            <a:r>
              <a:rPr lang="en" sz="800">
                <a:solidFill>
                  <a:schemeClr val="dk1"/>
                </a:solidFill>
                <a:highlight>
                  <a:srgbClr val="FFFFFF"/>
                </a:highlight>
                <a:latin typeface="Calibri"/>
                <a:ea typeface="Calibri"/>
                <a:cs typeface="Calibri"/>
                <a:sym typeface="Calibri"/>
              </a:rPr>
              <a:t> When users will click on it, it will show all the hidden rung devices.</a:t>
            </a:r>
            <a:endParaRPr sz="800">
              <a:solidFill>
                <a:schemeClr val="dk1"/>
              </a:solidFill>
              <a:highlight>
                <a:srgbClr val="FFFFFF"/>
              </a:highlight>
              <a:latin typeface="Calibri"/>
              <a:ea typeface="Calibri"/>
              <a:cs typeface="Calibri"/>
              <a:sym typeface="Calibri"/>
            </a:endParaRPr>
          </a:p>
          <a:p>
            <a:pPr indent="-215900" lvl="0" marL="342900" rtl="0" algn="just">
              <a:lnSpc>
                <a:spcPct val="115000"/>
              </a:lnSpc>
              <a:spcBef>
                <a:spcPts val="0"/>
              </a:spcBef>
              <a:spcAft>
                <a:spcPts val="0"/>
              </a:spcAft>
              <a:buClr>
                <a:schemeClr val="dk1"/>
              </a:buClr>
              <a:buSzPts val="800"/>
              <a:buFont typeface="Calibri"/>
              <a:buChar char="●"/>
            </a:pPr>
            <a:r>
              <a:rPr lang="en" sz="800">
                <a:solidFill>
                  <a:schemeClr val="dk1"/>
                </a:solidFill>
                <a:highlight>
                  <a:srgbClr val="FFFFFF"/>
                </a:highlight>
                <a:latin typeface="Calibri"/>
                <a:ea typeface="Calibri"/>
                <a:cs typeface="Calibri"/>
                <a:sym typeface="Calibri"/>
              </a:rPr>
              <a:t>When call legs are shown, a button next to the leg UUID will be shown with tooltip: </a:t>
            </a:r>
            <a:r>
              <a:rPr i="1" lang="en" sz="800">
                <a:solidFill>
                  <a:srgbClr val="3FAFFF"/>
                </a:solidFill>
                <a:highlight>
                  <a:srgbClr val="FFFFFF"/>
                </a:highlight>
                <a:latin typeface="Calibri"/>
                <a:ea typeface="Calibri"/>
                <a:cs typeface="Calibri"/>
                <a:sym typeface="Calibri"/>
              </a:rPr>
              <a:t>Hide hidden rung devices.</a:t>
            </a:r>
            <a:r>
              <a:rPr lang="en" sz="800">
                <a:solidFill>
                  <a:schemeClr val="dk1"/>
                </a:solidFill>
                <a:highlight>
                  <a:srgbClr val="FFFFFF"/>
                </a:highlight>
                <a:latin typeface="Calibri"/>
                <a:ea typeface="Calibri"/>
                <a:cs typeface="Calibri"/>
                <a:sym typeface="Calibri"/>
              </a:rPr>
              <a:t> When users will click on it, it will hide all the hidden rung devices.</a:t>
            </a:r>
            <a:endParaRPr sz="800">
              <a:solidFill>
                <a:schemeClr val="dk1"/>
              </a:solidFill>
              <a:highlight>
                <a:srgbClr val="FFFFFF"/>
              </a:highlight>
              <a:latin typeface="Calibri"/>
              <a:ea typeface="Calibri"/>
              <a:cs typeface="Calibri"/>
              <a:sym typeface="Calibri"/>
            </a:endParaRPr>
          </a:p>
        </p:txBody>
      </p:sp>
      <p:pic>
        <p:nvPicPr>
          <p:cNvPr id="2316" name="Google Shape;2316;g29a729a1cf9_0_135"/>
          <p:cNvPicPr preferRelativeResize="0"/>
          <p:nvPr/>
        </p:nvPicPr>
        <p:blipFill rotWithShape="1">
          <a:blip r:embed="rId3">
            <a:alphaModFix/>
          </a:blip>
          <a:srcRect b="19478" l="4141" r="0" t="8723"/>
          <a:stretch/>
        </p:blipFill>
        <p:spPr>
          <a:xfrm>
            <a:off x="3815451" y="677777"/>
            <a:ext cx="5095695" cy="2063014"/>
          </a:xfrm>
          <a:prstGeom prst="rect">
            <a:avLst/>
          </a:prstGeom>
          <a:noFill/>
          <a:ln cap="flat" cmpd="sng" w="9525">
            <a:solidFill>
              <a:srgbClr val="1D3444"/>
            </a:solidFill>
            <a:prstDash val="solid"/>
            <a:round/>
            <a:headEnd len="sm" w="sm" type="none"/>
            <a:tailEnd len="sm" w="sm" type="none"/>
          </a:ln>
        </p:spPr>
      </p:pic>
      <p:pic>
        <p:nvPicPr>
          <p:cNvPr id="2317" name="Google Shape;2317;g29a729a1cf9_0_135"/>
          <p:cNvPicPr preferRelativeResize="0"/>
          <p:nvPr/>
        </p:nvPicPr>
        <p:blipFill rotWithShape="1">
          <a:blip r:embed="rId4">
            <a:alphaModFix/>
          </a:blip>
          <a:srcRect b="18745" l="3633" r="0" t="9405"/>
          <a:stretch/>
        </p:blipFill>
        <p:spPr>
          <a:xfrm>
            <a:off x="3815453" y="2892906"/>
            <a:ext cx="5095695" cy="2053720"/>
          </a:xfrm>
          <a:prstGeom prst="rect">
            <a:avLst/>
          </a:prstGeom>
          <a:noFill/>
          <a:ln cap="flat" cmpd="sng" w="9525">
            <a:solidFill>
              <a:srgbClr val="1D3444"/>
            </a:solidFill>
            <a:prstDash val="solid"/>
            <a:round/>
            <a:headEnd len="sm" w="sm" type="none"/>
            <a:tailEnd len="sm" w="sm" type="none"/>
          </a:ln>
        </p:spPr>
      </p:pic>
      <p:sp>
        <p:nvSpPr>
          <p:cNvPr id="2318" name="Google Shape;2318;g29a729a1cf9_0_135"/>
          <p:cNvSpPr/>
          <p:nvPr/>
        </p:nvSpPr>
        <p:spPr>
          <a:xfrm>
            <a:off x="4002604" y="4252126"/>
            <a:ext cx="162000" cy="123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19" name="Google Shape;2319;g29a729a1cf9_0_135"/>
          <p:cNvSpPr/>
          <p:nvPr/>
        </p:nvSpPr>
        <p:spPr>
          <a:xfrm>
            <a:off x="3848430" y="4375465"/>
            <a:ext cx="615000" cy="90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0" name="Google Shape;2320;g29a729a1cf9_0_135"/>
          <p:cNvSpPr/>
          <p:nvPr/>
        </p:nvSpPr>
        <p:spPr>
          <a:xfrm>
            <a:off x="4147087" y="1839404"/>
            <a:ext cx="373500" cy="579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1" name="Google Shape;2321;g29a729a1cf9_0_135"/>
          <p:cNvSpPr/>
          <p:nvPr/>
        </p:nvSpPr>
        <p:spPr>
          <a:xfrm>
            <a:off x="3871394" y="1373260"/>
            <a:ext cx="373500" cy="396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2" name="Google Shape;2322;g29a729a1cf9_0_135"/>
          <p:cNvSpPr/>
          <p:nvPr/>
        </p:nvSpPr>
        <p:spPr>
          <a:xfrm>
            <a:off x="6088588" y="2285719"/>
            <a:ext cx="330300" cy="906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3" name="Google Shape;2323;g29a729a1cf9_0_135"/>
          <p:cNvSpPr/>
          <p:nvPr/>
        </p:nvSpPr>
        <p:spPr>
          <a:xfrm>
            <a:off x="6088588" y="4466028"/>
            <a:ext cx="330300" cy="906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id="2329" name="Google Shape;2329;p75"/>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330" name="Google Shape;2330;p75"/>
          <p:cNvSpPr txBox="1"/>
          <p:nvPr/>
        </p:nvSpPr>
        <p:spPr>
          <a:xfrm>
            <a:off x="373688" y="856125"/>
            <a:ext cx="2937000" cy="40278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Type: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The type of the call can be:</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Incoming</a:t>
            </a:r>
            <a:r>
              <a:rPr b="0" i="0" lang="en" sz="900" u="none" cap="none" strike="noStrike">
                <a:solidFill>
                  <a:schemeClr val="dk1"/>
                </a:solidFill>
                <a:highlight>
                  <a:srgbClr val="FFFFFF"/>
                </a:highlight>
                <a:latin typeface="Calibri"/>
                <a:ea typeface="Calibri"/>
                <a:cs typeface="Calibri"/>
                <a:sym typeface="Calibri"/>
              </a:rPr>
              <a:t>: Calls come from outside the B3 system</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Outgoing</a:t>
            </a:r>
            <a:r>
              <a:rPr b="0" i="0" lang="en" sz="900" u="none" cap="none" strike="noStrike">
                <a:solidFill>
                  <a:schemeClr val="dk1"/>
                </a:solidFill>
                <a:highlight>
                  <a:srgbClr val="FFFFFF"/>
                </a:highlight>
                <a:latin typeface="Calibri"/>
                <a:ea typeface="Calibri"/>
                <a:cs typeface="Calibri"/>
                <a:sym typeface="Calibri"/>
              </a:rPr>
              <a:t>: Calls initialized inside the B3 system</a:t>
            </a:r>
            <a:endParaRPr b="0" i="0" sz="900" u="none" cap="none" strike="noStrike">
              <a:solidFill>
                <a:schemeClr val="dk1"/>
              </a:solidFill>
              <a:highlight>
                <a:srgbClr val="FFFFFF"/>
              </a:highlight>
              <a:latin typeface="Calibri"/>
              <a:ea typeface="Calibri"/>
              <a:cs typeface="Calibri"/>
              <a:sym typeface="Calibri"/>
            </a:endParaRPr>
          </a:p>
          <a:p>
            <a:pPr indent="-222250" lvl="2" marL="1028700" marR="0" rtl="0" algn="l">
              <a:lnSpc>
                <a:spcPct val="115000"/>
              </a:lnSpc>
              <a:spcBef>
                <a:spcPts val="0"/>
              </a:spcBef>
              <a:spcAft>
                <a:spcPts val="0"/>
              </a:spcAft>
              <a:buClr>
                <a:schemeClr val="dk1"/>
              </a:buClr>
              <a:buSzPts val="900"/>
              <a:buFont typeface="Calibri"/>
              <a:buChar char="■"/>
            </a:pPr>
            <a:r>
              <a:rPr b="1" i="0" lang="en" sz="900" u="none" cap="none" strike="noStrike">
                <a:solidFill>
                  <a:schemeClr val="dk1"/>
                </a:solidFill>
                <a:highlight>
                  <a:srgbClr val="FFFFFF"/>
                </a:highlight>
                <a:latin typeface="Calibri"/>
                <a:ea typeface="Calibri"/>
                <a:cs typeface="Calibri"/>
                <a:sym typeface="Calibri"/>
              </a:rPr>
              <a:t>Forwarding</a:t>
            </a:r>
            <a:r>
              <a:rPr b="0" i="0" lang="en" sz="900" u="none" cap="none" strike="noStrike">
                <a:solidFill>
                  <a:schemeClr val="dk1"/>
                </a:solidFill>
                <a:highlight>
                  <a:srgbClr val="FFFFFF"/>
                </a:highlight>
                <a:latin typeface="Calibri"/>
                <a:ea typeface="Calibri"/>
                <a:cs typeface="Calibri"/>
                <a:sym typeface="Calibri"/>
              </a:rPr>
              <a:t>: Calls come from outside B3 then are forwarded to another endpoint.</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Start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331" name="Google Shape;2331;p75"/>
          <p:cNvPicPr preferRelativeResize="0"/>
          <p:nvPr/>
        </p:nvPicPr>
        <p:blipFill rotWithShape="1">
          <a:blip r:embed="rId3">
            <a:alphaModFix/>
          </a:blip>
          <a:srcRect b="19478" l="4141" r="0" t="8723"/>
          <a:stretch/>
        </p:blipFill>
        <p:spPr>
          <a:xfrm>
            <a:off x="3511050" y="1457825"/>
            <a:ext cx="5502828" cy="2227851"/>
          </a:xfrm>
          <a:prstGeom prst="rect">
            <a:avLst/>
          </a:prstGeom>
          <a:noFill/>
          <a:ln cap="flat" cmpd="sng" w="9525">
            <a:solidFill>
              <a:srgbClr val="1D3444"/>
            </a:solidFill>
            <a:prstDash val="solid"/>
            <a:round/>
            <a:headEnd len="sm" w="sm" type="none"/>
            <a:tailEnd len="sm" w="sm" type="none"/>
          </a:ln>
        </p:spPr>
      </p:pic>
      <p:sp>
        <p:nvSpPr>
          <p:cNvPr id="2332" name="Google Shape;2332;p75"/>
          <p:cNvSpPr/>
          <p:nvPr/>
        </p:nvSpPr>
        <p:spPr>
          <a:xfrm>
            <a:off x="5977331" y="3199750"/>
            <a:ext cx="306000" cy="84000"/>
          </a:xfrm>
          <a:prstGeom prst="rect">
            <a:avLst/>
          </a:prstGeom>
          <a:solidFill>
            <a:srgbClr val="8589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3" name="Google Shape;2333;p75"/>
          <p:cNvSpPr/>
          <p:nvPr/>
        </p:nvSpPr>
        <p:spPr>
          <a:xfrm>
            <a:off x="4279867" y="2699749"/>
            <a:ext cx="345900" cy="64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8" name="Shape 2338"/>
        <p:cNvGrpSpPr/>
        <p:nvPr/>
      </p:nvGrpSpPr>
      <p:grpSpPr>
        <a:xfrm>
          <a:off x="0" y="0"/>
          <a:ext cx="0" cy="0"/>
          <a:chOff x="0" y="0"/>
          <a:chExt cx="0" cy="0"/>
        </a:xfrm>
      </p:grpSpPr>
      <p:sp>
        <p:nvSpPr>
          <p:cNvPr id="2339" name="Google Shape;2339;p76"/>
          <p:cNvSpPr txBox="1"/>
          <p:nvPr/>
        </p:nvSpPr>
        <p:spPr>
          <a:xfrm>
            <a:off x="156019" y="124875"/>
            <a:ext cx="7713600" cy="5529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dk1"/>
                </a:solidFill>
                <a:latin typeface="Arial"/>
                <a:ea typeface="Arial"/>
                <a:cs typeface="Arial"/>
                <a:sym typeface="Arial"/>
              </a:rPr>
              <a:t>Communication Hub </a:t>
            </a:r>
            <a:r>
              <a:rPr b="0" i="0" lang="en" sz="2100" u="none" cap="none" strike="noStrike">
                <a:solidFill>
                  <a:schemeClr val="dk1"/>
                </a:solidFill>
                <a:latin typeface="Arial"/>
                <a:ea typeface="Arial"/>
                <a:cs typeface="Arial"/>
                <a:sym typeface="Arial"/>
              </a:rPr>
              <a:t>&lt;Call History&gt;</a:t>
            </a:r>
            <a:endParaRPr b="0" i="0" sz="3300" u="none" cap="none" strike="noStrike">
              <a:solidFill>
                <a:schemeClr val="dk1"/>
              </a:solidFill>
              <a:latin typeface="Arial"/>
              <a:ea typeface="Arial"/>
              <a:cs typeface="Arial"/>
              <a:sym typeface="Arial"/>
            </a:endParaRPr>
          </a:p>
        </p:txBody>
      </p:sp>
      <p:sp>
        <p:nvSpPr>
          <p:cNvPr id="2340" name="Google Shape;2340;p76"/>
          <p:cNvSpPr txBox="1"/>
          <p:nvPr/>
        </p:nvSpPr>
        <p:spPr>
          <a:xfrm>
            <a:off x="373688" y="856125"/>
            <a:ext cx="2713800" cy="2753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100"/>
              </a:spcBef>
              <a:spcAft>
                <a:spcPts val="0"/>
              </a:spcAft>
              <a:buClr>
                <a:srgbClr val="000000"/>
              </a:buClr>
              <a:buSzPts val="900"/>
              <a:buFont typeface="Arial"/>
              <a:buNone/>
            </a:pPr>
            <a:r>
              <a:rPr b="1" i="0" lang="en" sz="900" u="none" cap="none" strike="noStrike">
                <a:solidFill>
                  <a:srgbClr val="E32490"/>
                </a:solidFill>
                <a:highlight>
                  <a:srgbClr val="FFFFFF"/>
                </a:highlight>
                <a:latin typeface="Calibri"/>
                <a:ea typeface="Calibri"/>
                <a:cs typeface="Calibri"/>
                <a:sym typeface="Calibri"/>
              </a:rPr>
              <a:t>Leg Transaction Level</a:t>
            </a:r>
            <a:endParaRPr b="1" i="0" sz="900" u="none" cap="none" strike="noStrike">
              <a:solidFill>
                <a:srgbClr val="E32490"/>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rPr b="0" i="0" lang="en" sz="900" u="none" cap="none" strike="noStrike">
                <a:solidFill>
                  <a:schemeClr val="dk1"/>
                </a:solidFill>
                <a:highlight>
                  <a:srgbClr val="FFFFFF"/>
                </a:highlight>
                <a:latin typeface="Calibri"/>
                <a:ea typeface="Calibri"/>
                <a:cs typeface="Calibri"/>
                <a:sym typeface="Calibri"/>
              </a:rPr>
              <a:t>Contains detailed information about every participant who has ever joined a call.</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110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Leg UUID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Type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Start Time: Begin time mark of the Call Leg</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End Time</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Caller ID</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Participant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Result</a:t>
            </a:r>
            <a:endParaRPr b="0" i="0" sz="900" u="none" cap="none" strike="noStrike">
              <a:solidFill>
                <a:srgbClr val="999999"/>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999999"/>
              </a:buClr>
              <a:buSzPts val="900"/>
              <a:buFont typeface="Calibri"/>
              <a:buChar char="●"/>
            </a:pPr>
            <a:r>
              <a:rPr b="0" i="0" lang="en" sz="900" u="none" cap="none" strike="noStrike">
                <a:solidFill>
                  <a:srgbClr val="999999"/>
                </a:solidFill>
                <a:highlight>
                  <a:srgbClr val="FFFFFF"/>
                </a:highlight>
                <a:latin typeface="Calibri"/>
                <a:ea typeface="Calibri"/>
                <a:cs typeface="Calibri"/>
                <a:sym typeface="Calibri"/>
              </a:rPr>
              <a:t>Call Recording / Voicemail</a:t>
            </a:r>
            <a:endParaRPr b="0" i="0" sz="900" u="none" cap="none" strike="noStrike">
              <a:solidFill>
                <a:srgbClr val="999999"/>
              </a:solidFill>
              <a:highlight>
                <a:srgbClr val="FFFFFF"/>
              </a:highlight>
              <a:latin typeface="Calibri"/>
              <a:ea typeface="Calibri"/>
              <a:cs typeface="Calibri"/>
              <a:sym typeface="Calibri"/>
            </a:endParaRPr>
          </a:p>
          <a:p>
            <a:pPr indent="0" lvl="0" marL="0" marR="0" rtl="0" algn="l">
              <a:lnSpc>
                <a:spcPct val="115000"/>
              </a:lnSpc>
              <a:spcBef>
                <a:spcPts val="1100"/>
              </a:spcBef>
              <a:spcAft>
                <a:spcPts val="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a:p>
            <a:pPr indent="0" lvl="0" marL="0" marR="0" rtl="0" algn="l">
              <a:lnSpc>
                <a:spcPct val="115000"/>
              </a:lnSpc>
              <a:spcBef>
                <a:spcPts val="1100"/>
              </a:spcBef>
              <a:spcAft>
                <a:spcPts val="1100"/>
              </a:spcAft>
              <a:buClr>
                <a:srgbClr val="000000"/>
              </a:buClr>
              <a:buSzPts val="900"/>
              <a:buFont typeface="Arial"/>
              <a:buNone/>
            </a:pPr>
            <a:r>
              <a:t/>
            </a:r>
            <a:endParaRPr b="0" i="0" sz="900" u="none" cap="none" strike="noStrike">
              <a:solidFill>
                <a:schemeClr val="dk1"/>
              </a:solidFill>
              <a:highlight>
                <a:srgbClr val="FFFFFF"/>
              </a:highlight>
              <a:latin typeface="Calibri"/>
              <a:ea typeface="Calibri"/>
              <a:cs typeface="Calibri"/>
              <a:sym typeface="Calibri"/>
            </a:endParaRPr>
          </a:p>
        </p:txBody>
      </p:sp>
      <p:pic>
        <p:nvPicPr>
          <p:cNvPr id="2341" name="Google Shape;2341;p76"/>
          <p:cNvPicPr preferRelativeResize="0"/>
          <p:nvPr/>
        </p:nvPicPr>
        <p:blipFill rotWithShape="1">
          <a:blip r:embed="rId3">
            <a:alphaModFix/>
          </a:blip>
          <a:srcRect b="19478" l="4141" r="0" t="8723"/>
          <a:stretch/>
        </p:blipFill>
        <p:spPr>
          <a:xfrm>
            <a:off x="3193650" y="1403050"/>
            <a:ext cx="5723802" cy="2317300"/>
          </a:xfrm>
          <a:prstGeom prst="rect">
            <a:avLst/>
          </a:prstGeom>
          <a:noFill/>
          <a:ln cap="flat" cmpd="sng" w="9525">
            <a:solidFill>
              <a:srgbClr val="1D3444"/>
            </a:solidFill>
            <a:prstDash val="solid"/>
            <a:round/>
            <a:headEnd len="sm" w="sm" type="none"/>
            <a:tailEnd len="sm" w="sm" type="none"/>
          </a:ln>
        </p:spPr>
      </p:pic>
      <p:sp>
        <p:nvSpPr>
          <p:cNvPr id="2342" name="Google Shape;2342;p76"/>
          <p:cNvSpPr/>
          <p:nvPr/>
        </p:nvSpPr>
        <p:spPr>
          <a:xfrm>
            <a:off x="4434659" y="2707801"/>
            <a:ext cx="513000" cy="672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Custom 2">
      <a:dk1>
        <a:srgbClr val="000000"/>
      </a:dk1>
      <a:lt1>
        <a:srgbClr val="FFFFFF"/>
      </a:lt1>
      <a:dk2>
        <a:srgbClr val="1D3444"/>
      </a:dk2>
      <a:lt2>
        <a:srgbClr val="ED1A3D"/>
      </a:lt2>
      <a:accent1>
        <a:srgbClr val="1D3444"/>
      </a:accent1>
      <a:accent2>
        <a:srgbClr val="8589A1"/>
      </a:accent2>
      <a:accent3>
        <a:srgbClr val="E32490"/>
      </a:accent3>
      <a:accent4>
        <a:srgbClr val="E0DA1E"/>
      </a:accent4>
      <a:accent5>
        <a:srgbClr val="00B9E3"/>
      </a:accent5>
      <a:accent6>
        <a:srgbClr val="ED1A3D"/>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