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7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F7EF1-28CD-C53A-599C-BCA4E9D68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ECA09C-9A96-8099-4821-2CC1C0BA86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F9E24-1D2A-56E5-5102-399F75786E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16AAC-A085-4C1F-B063-F360138F7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8F9D5-63B9-4088-A0EA-655CDC6DDC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1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E24C7-AF0F-2142-3B1F-919C006C0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itle 178">
            <a:extLst>
              <a:ext uri="{FF2B5EF4-FFF2-40B4-BE49-F238E27FC236}">
                <a16:creationId xmlns:a16="http://schemas.microsoft.com/office/drawing/2014/main" id="{D2D07A49-606B-BF95-24D0-58CC4678E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5"/>
          </a:xfrm>
        </p:spPr>
        <p:txBody>
          <a:bodyPr/>
          <a:lstStyle/>
          <a:p>
            <a:r>
              <a:rPr lang="en-US" dirty="0"/>
              <a:t>Four-Column Layout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55285E-A7C1-A45C-4FAA-91C89A86ACC6}"/>
              </a:ext>
            </a:extLst>
          </p:cNvPr>
          <p:cNvSpPr/>
          <p:nvPr/>
        </p:nvSpPr>
        <p:spPr>
          <a:xfrm>
            <a:off x="714376" y="1889656"/>
            <a:ext cx="3871912" cy="52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A0A6FA-FE36-3A16-A2DA-22E1AA935C3E}"/>
              </a:ext>
            </a:extLst>
          </p:cNvPr>
          <p:cNvSpPr/>
          <p:nvPr/>
        </p:nvSpPr>
        <p:spPr>
          <a:xfrm>
            <a:off x="714376" y="2411655"/>
            <a:ext cx="3871912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E2367B-AA38-7DB0-3FA2-F77100806E5F}"/>
              </a:ext>
            </a:extLst>
          </p:cNvPr>
          <p:cNvSpPr/>
          <p:nvPr/>
        </p:nvSpPr>
        <p:spPr>
          <a:xfrm>
            <a:off x="5043488" y="1889656"/>
            <a:ext cx="3871912" cy="52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8A9CE7-D52A-3AE2-FD3F-5C2B36E508EA}"/>
              </a:ext>
            </a:extLst>
          </p:cNvPr>
          <p:cNvSpPr/>
          <p:nvPr/>
        </p:nvSpPr>
        <p:spPr>
          <a:xfrm>
            <a:off x="13701713" y="1889656"/>
            <a:ext cx="3871912" cy="52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BE5888-5D0A-9CD7-D9F3-87DA49EDBD65}"/>
              </a:ext>
            </a:extLst>
          </p:cNvPr>
          <p:cNvSpPr/>
          <p:nvPr/>
        </p:nvSpPr>
        <p:spPr>
          <a:xfrm>
            <a:off x="5043488" y="2411655"/>
            <a:ext cx="3871912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80803D-CE9B-A61D-E030-2598472E2C42}"/>
              </a:ext>
            </a:extLst>
          </p:cNvPr>
          <p:cNvSpPr/>
          <p:nvPr/>
        </p:nvSpPr>
        <p:spPr>
          <a:xfrm>
            <a:off x="13701713" y="2411655"/>
            <a:ext cx="3871912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41A8BA-CC7E-EC8A-5ECD-79B1D2F0B5D9}"/>
              </a:ext>
            </a:extLst>
          </p:cNvPr>
          <p:cNvSpPr/>
          <p:nvPr/>
        </p:nvSpPr>
        <p:spPr>
          <a:xfrm>
            <a:off x="9372600" y="1889656"/>
            <a:ext cx="3871912" cy="52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A8AFC3-83E4-0C09-31B2-DD2DD414EA86}"/>
              </a:ext>
            </a:extLst>
          </p:cNvPr>
          <p:cNvSpPr/>
          <p:nvPr/>
        </p:nvSpPr>
        <p:spPr>
          <a:xfrm>
            <a:off x="9372600" y="2411655"/>
            <a:ext cx="3871912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A2081F-E6A6-367E-9138-01F884DEC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0028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7912</TotalTime>
  <Words>340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Four-Column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320</cp:revision>
  <dcterms:created xsi:type="dcterms:W3CDTF">2006-08-16T00:00:00Z</dcterms:created>
  <dcterms:modified xsi:type="dcterms:W3CDTF">2025-10-06T09:16:27Z</dcterms:modified>
  <cp:category/>
  <dc:identifier>DAGkDf5R9EM</dc:identifier>
</cp:coreProperties>
</file>