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custDataLst>
    <p:tags r:id="rId5"/>
  </p:custDataLst>
  <p:defaultTextStyle>
    <a:defPPr>
      <a:defRPr lang="en-US"/>
    </a:defPPr>
    <a:lvl1pPr algn="l" defTabSz="3455988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27200" indent="-1270000" algn="l" defTabSz="3455988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455988" indent="-2541588" algn="l" defTabSz="3455988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183188" indent="-3811588" algn="l" defTabSz="3455988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911975" indent="-5083175" algn="l" defTabSz="3455988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743"/>
    <a:srgbClr val="D79E2D"/>
    <a:srgbClr val="FFFFCC"/>
    <a:srgbClr val="66FFCC"/>
    <a:srgbClr val="3756AF"/>
    <a:srgbClr val="25AEB5"/>
    <a:srgbClr val="3771F1"/>
    <a:srgbClr val="0000FF"/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7" autoAdjust="0"/>
  </p:normalViewPr>
  <p:slideViewPr>
    <p:cSldViewPr>
      <p:cViewPr>
        <p:scale>
          <a:sx n="25" d="100"/>
          <a:sy n="25" d="100"/>
        </p:scale>
        <p:origin x="725" y="1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139280-092A-43DE-B0AB-BDEEDECC1E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654565B-46C0-440E-A9BD-6064F97623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3D024-F407-42F6-8663-DAED1B29FD1A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D3B6195-FE7E-464E-A74C-8E65605B21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FD4F690-B79D-4CAC-BC8B-08521CACEB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7C28CF-4210-4B60-B9A3-25D0DFC41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6D001-05D8-460D-A487-0B51FEE356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45634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4C9F3-18CA-4598-9DF8-7AB116CAB9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5634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B8B13-61AC-4D11-B3E0-0E081BF786EB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17864-1269-4A67-9ABB-C1C68B4C5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F7530E-F4DB-49B6-A857-AAA94638F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6B00-2BC0-47AE-B532-B09CB17720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45634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A6190-62B2-46F6-95A6-AA772BB1C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8D1D24-DD40-4D87-A9C2-AA7F45858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55988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727200" algn="l" defTabSz="3455988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3455988" algn="l" defTabSz="3455988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5183188" algn="l" defTabSz="3455988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6911975" algn="l" defTabSz="3455988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8640851" algn="l" defTabSz="345634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10369022" algn="l" defTabSz="345634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12097192" algn="l" defTabSz="345634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13825362" algn="l" defTabSz="3456341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28D5240-9927-4E41-B707-7F19A85AD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2920782-EF6A-4A5C-BE52-5E32C9A3FD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6ABCDBB-E8CB-4ACE-B920-691F74092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831FED-DC4D-4B32-8ED7-3158FF6526E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5"/>
            <a:ext cx="25733932" cy="9175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3" y="24255467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CCD7-00E0-4394-9765-6BDAB6E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1ED5-A41D-4E0B-BB8C-9E24A3E6F330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690B-7288-43A4-93C5-632B529B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19D4-389A-444B-9EDD-4E4BBA5D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FCBF-E08D-43A8-BE93-D7AB24DF2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1337-B1F0-4D11-899F-343EC2F0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DBDF-D1D8-4D52-9C99-AB540C7A29AA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BE2F9-BA73-4559-9B3E-2334F58B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CE0E-65FD-44ED-A9CA-219D6882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02B5-F12F-409C-B7F7-855A8A169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41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15337" y="9363330"/>
            <a:ext cx="17161212" cy="19940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5940" y="9363330"/>
            <a:ext cx="50994812" cy="19940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2C617-F02C-4B26-ABD6-022CDA66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2946-1B07-4224-8335-DEB24EAD8B9B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5F79-79DF-4F02-9F21-66982E46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8A34-E48C-4E35-A716-BE4E68ED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C6B4-696E-497C-9D4F-BD728961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324F-A8DF-48A9-82A2-43B1FC98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F48D-CD5F-42A8-A8F3-731699A94903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A623-470E-4BBE-99B1-F79C7B45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F2CA-7B7A-478B-AA76-18559750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698B-AA7B-45E4-A306-BAE7DF19A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6"/>
            <a:ext cx="25733932" cy="8501303"/>
          </a:xfrm>
        </p:spPr>
        <p:txBody>
          <a:bodyPr anchor="t"/>
          <a:lstStyle>
            <a:lvl1pPr algn="l">
              <a:defRPr sz="172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2" cy="9363320"/>
          </a:xfrm>
        </p:spPr>
        <p:txBody>
          <a:bodyPr anchor="b"/>
          <a:lstStyle>
            <a:lvl1pPr marL="0" indent="0">
              <a:buNone/>
              <a:defRPr sz="8688">
                <a:solidFill>
                  <a:schemeClr val="tx1">
                    <a:tint val="75000"/>
                  </a:schemeClr>
                </a:solidFill>
              </a:defRPr>
            </a:lvl1pPr>
            <a:lvl2pPr marL="1975471" indent="0">
              <a:buNone/>
              <a:defRPr sz="7773">
                <a:solidFill>
                  <a:schemeClr val="tx1">
                    <a:tint val="75000"/>
                  </a:schemeClr>
                </a:solidFill>
              </a:defRPr>
            </a:lvl2pPr>
            <a:lvl3pPr marL="3950943" indent="0">
              <a:buNone/>
              <a:defRPr sz="6859">
                <a:solidFill>
                  <a:schemeClr val="tx1">
                    <a:tint val="75000"/>
                  </a:schemeClr>
                </a:solidFill>
              </a:defRPr>
            </a:lvl3pPr>
            <a:lvl4pPr marL="5926415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4pPr>
            <a:lvl5pPr marL="7901886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5pPr>
            <a:lvl6pPr marL="9877357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6pPr>
            <a:lvl7pPr marL="11852829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7pPr>
            <a:lvl8pPr marL="13828300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8pPr>
            <a:lvl9pPr marL="15803771" indent="0">
              <a:buNone/>
              <a:defRPr sz="6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3877-222A-4C2F-8584-71375946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EA06-30C2-410E-A660-F93A21C9A05F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1795-A736-435F-9956-76651913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C34E3-5A72-4A33-B929-EBC9CE9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9D48-580D-45AF-8A16-578EF7B3D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4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5940" y="54535168"/>
            <a:ext cx="34075385" cy="154232262"/>
          </a:xfrm>
        </p:spPr>
        <p:txBody>
          <a:bodyPr/>
          <a:lstStyle>
            <a:lvl1pPr>
              <a:defRPr sz="12117"/>
            </a:lvl1pPr>
            <a:lvl2pPr>
              <a:defRPr sz="10402"/>
            </a:lvl2pPr>
            <a:lvl3pPr>
              <a:defRPr sz="8688"/>
            </a:lvl3pPr>
            <a:lvl4pPr>
              <a:defRPr sz="7773"/>
            </a:lvl4pPr>
            <a:lvl5pPr>
              <a:defRPr sz="7773"/>
            </a:lvl5pPr>
            <a:lvl6pPr>
              <a:defRPr sz="7773"/>
            </a:lvl6pPr>
            <a:lvl7pPr>
              <a:defRPr sz="7773"/>
            </a:lvl7pPr>
            <a:lvl8pPr>
              <a:defRPr sz="7773"/>
            </a:lvl8pPr>
            <a:lvl9pPr>
              <a:defRPr sz="7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95912" y="54535168"/>
            <a:ext cx="34080639" cy="154232262"/>
          </a:xfrm>
        </p:spPr>
        <p:txBody>
          <a:bodyPr/>
          <a:lstStyle>
            <a:lvl1pPr>
              <a:defRPr sz="12117"/>
            </a:lvl1pPr>
            <a:lvl2pPr>
              <a:defRPr sz="10402"/>
            </a:lvl2pPr>
            <a:lvl3pPr>
              <a:defRPr sz="8688"/>
            </a:lvl3pPr>
            <a:lvl4pPr>
              <a:defRPr sz="7773"/>
            </a:lvl4pPr>
            <a:lvl5pPr>
              <a:defRPr sz="7773"/>
            </a:lvl5pPr>
            <a:lvl6pPr>
              <a:defRPr sz="7773"/>
            </a:lvl6pPr>
            <a:lvl7pPr>
              <a:defRPr sz="7773"/>
            </a:lvl7pPr>
            <a:lvl8pPr>
              <a:defRPr sz="7773"/>
            </a:lvl8pPr>
            <a:lvl9pPr>
              <a:defRPr sz="7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7A2983-D336-406D-AC08-392AFAF9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0124-5317-4753-AA09-DED40A4E6FE2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CFDC2-44B7-4510-BF9B-154A1FC0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2116E-DC63-4BB6-8CCF-9071C0FA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5DEF-F625-4842-9D4F-DC61C21F2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7"/>
            <a:ext cx="27247692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9"/>
            <a:ext cx="13376811" cy="3993033"/>
          </a:xfrm>
        </p:spPr>
        <p:txBody>
          <a:bodyPr anchor="b"/>
          <a:lstStyle>
            <a:lvl1pPr marL="0" indent="0">
              <a:buNone/>
              <a:defRPr sz="10402" b="1"/>
            </a:lvl1pPr>
            <a:lvl2pPr marL="1975471" indent="0">
              <a:buNone/>
              <a:defRPr sz="8688" b="1"/>
            </a:lvl2pPr>
            <a:lvl3pPr marL="3950943" indent="0">
              <a:buNone/>
              <a:defRPr sz="7773" b="1"/>
            </a:lvl3pPr>
            <a:lvl4pPr marL="5926415" indent="0">
              <a:buNone/>
              <a:defRPr sz="6859" b="1"/>
            </a:lvl4pPr>
            <a:lvl5pPr marL="7901886" indent="0">
              <a:buNone/>
              <a:defRPr sz="6859" b="1"/>
            </a:lvl5pPr>
            <a:lvl6pPr marL="9877357" indent="0">
              <a:buNone/>
              <a:defRPr sz="6859" b="1"/>
            </a:lvl6pPr>
            <a:lvl7pPr marL="11852829" indent="0">
              <a:buNone/>
              <a:defRPr sz="6859" b="1"/>
            </a:lvl7pPr>
            <a:lvl8pPr marL="13828300" indent="0">
              <a:buNone/>
              <a:defRPr sz="6859" b="1"/>
            </a:lvl8pPr>
            <a:lvl9pPr marL="15803771" indent="0">
              <a:buNone/>
              <a:defRPr sz="68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1" cy="24661708"/>
          </a:xfrm>
        </p:spPr>
        <p:txBody>
          <a:bodyPr/>
          <a:lstStyle>
            <a:lvl1pPr>
              <a:defRPr sz="10402"/>
            </a:lvl1pPr>
            <a:lvl2pPr>
              <a:defRPr sz="8688"/>
            </a:lvl2pPr>
            <a:lvl3pPr>
              <a:defRPr sz="7773"/>
            </a:lvl3pPr>
            <a:lvl4pPr>
              <a:defRPr sz="6859"/>
            </a:lvl4pPr>
            <a:lvl5pPr>
              <a:defRPr sz="6859"/>
            </a:lvl5pPr>
            <a:lvl6pPr>
              <a:defRPr sz="6859"/>
            </a:lvl6pPr>
            <a:lvl7pPr>
              <a:defRPr sz="6859"/>
            </a:lvl7pPr>
            <a:lvl8pPr>
              <a:defRPr sz="6859"/>
            </a:lvl8pPr>
            <a:lvl9pPr>
              <a:defRPr sz="68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1" y="9581309"/>
            <a:ext cx="13382065" cy="3993033"/>
          </a:xfrm>
        </p:spPr>
        <p:txBody>
          <a:bodyPr anchor="b"/>
          <a:lstStyle>
            <a:lvl1pPr marL="0" indent="0">
              <a:buNone/>
              <a:defRPr sz="10402" b="1"/>
            </a:lvl1pPr>
            <a:lvl2pPr marL="1975471" indent="0">
              <a:buNone/>
              <a:defRPr sz="8688" b="1"/>
            </a:lvl2pPr>
            <a:lvl3pPr marL="3950943" indent="0">
              <a:buNone/>
              <a:defRPr sz="7773" b="1"/>
            </a:lvl3pPr>
            <a:lvl4pPr marL="5926415" indent="0">
              <a:buNone/>
              <a:defRPr sz="6859" b="1"/>
            </a:lvl4pPr>
            <a:lvl5pPr marL="7901886" indent="0">
              <a:buNone/>
              <a:defRPr sz="6859" b="1"/>
            </a:lvl5pPr>
            <a:lvl6pPr marL="9877357" indent="0">
              <a:buNone/>
              <a:defRPr sz="6859" b="1"/>
            </a:lvl6pPr>
            <a:lvl7pPr marL="11852829" indent="0">
              <a:buNone/>
              <a:defRPr sz="6859" b="1"/>
            </a:lvl7pPr>
            <a:lvl8pPr marL="13828300" indent="0">
              <a:buNone/>
              <a:defRPr sz="6859" b="1"/>
            </a:lvl8pPr>
            <a:lvl9pPr marL="15803771" indent="0">
              <a:buNone/>
              <a:defRPr sz="68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1" y="13574342"/>
            <a:ext cx="13382065" cy="24661708"/>
          </a:xfrm>
        </p:spPr>
        <p:txBody>
          <a:bodyPr/>
          <a:lstStyle>
            <a:lvl1pPr>
              <a:defRPr sz="10402"/>
            </a:lvl1pPr>
            <a:lvl2pPr>
              <a:defRPr sz="8688"/>
            </a:lvl2pPr>
            <a:lvl3pPr>
              <a:defRPr sz="7773"/>
            </a:lvl3pPr>
            <a:lvl4pPr>
              <a:defRPr sz="6859"/>
            </a:lvl4pPr>
            <a:lvl5pPr>
              <a:defRPr sz="6859"/>
            </a:lvl5pPr>
            <a:lvl6pPr>
              <a:defRPr sz="6859"/>
            </a:lvl6pPr>
            <a:lvl7pPr>
              <a:defRPr sz="6859"/>
            </a:lvl7pPr>
            <a:lvl8pPr>
              <a:defRPr sz="6859"/>
            </a:lvl8pPr>
            <a:lvl9pPr>
              <a:defRPr sz="68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DB762C-71CD-4E7A-8804-8256F6B9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ED4C-359B-4D6B-B347-9FF9BE1261DC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2B42D0-FD93-4180-ABE2-80F5277B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3C581-DC77-41E7-A8B3-313DF82B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41C3-2646-4A7F-81FE-32B4DA635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50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C046B4-2677-4B61-82D3-A5F85539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490B-B39C-430C-BA8E-86BAFD6D4C23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BD866-C205-426F-8844-EBD585B3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A83A43-637C-49DA-B438-03D86FAB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DA61-14C0-43FD-9A8B-A9800005A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5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9A8ACD-3736-4ED1-9800-0D13FC12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1C3E-4204-4462-91E7-34AB8381DAD2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D327F9-9305-4E2D-9A80-EA225C55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685F4E-7A26-4474-964C-A1DE963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BF25-F5A3-4D2F-B549-4EAE166D2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4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6"/>
            <a:ext cx="9960336" cy="7252860"/>
          </a:xfrm>
        </p:spPr>
        <p:txBody>
          <a:bodyPr anchor="b"/>
          <a:lstStyle>
            <a:lvl1pPr algn="l">
              <a:defRPr sz="8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1704227"/>
            <a:ext cx="16924685" cy="36531825"/>
          </a:xfrm>
        </p:spPr>
        <p:txBody>
          <a:bodyPr/>
          <a:lstStyle>
            <a:lvl1pPr>
              <a:defRPr sz="13832"/>
            </a:lvl1pPr>
            <a:lvl2pPr>
              <a:defRPr sz="12117"/>
            </a:lvl2pPr>
            <a:lvl3pPr>
              <a:defRPr sz="10402"/>
            </a:lvl3pPr>
            <a:lvl4pPr>
              <a:defRPr sz="8688"/>
            </a:lvl4pPr>
            <a:lvl5pPr>
              <a:defRPr sz="8688"/>
            </a:lvl5pPr>
            <a:lvl6pPr>
              <a:defRPr sz="8688"/>
            </a:lvl6pPr>
            <a:lvl7pPr>
              <a:defRPr sz="8688"/>
            </a:lvl7pPr>
            <a:lvl8pPr>
              <a:defRPr sz="8688"/>
            </a:lvl8pPr>
            <a:lvl9pPr>
              <a:defRPr sz="8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8"/>
            <a:ext cx="9960336" cy="29278966"/>
          </a:xfrm>
        </p:spPr>
        <p:txBody>
          <a:bodyPr/>
          <a:lstStyle>
            <a:lvl1pPr marL="0" indent="0">
              <a:buNone/>
              <a:defRPr sz="6058"/>
            </a:lvl1pPr>
            <a:lvl2pPr marL="1975471" indent="0">
              <a:buNone/>
              <a:defRPr sz="5144"/>
            </a:lvl2pPr>
            <a:lvl3pPr marL="3950943" indent="0">
              <a:buNone/>
              <a:defRPr sz="4344"/>
            </a:lvl3pPr>
            <a:lvl4pPr marL="5926415" indent="0">
              <a:buNone/>
              <a:defRPr sz="3887"/>
            </a:lvl4pPr>
            <a:lvl5pPr marL="7901886" indent="0">
              <a:buNone/>
              <a:defRPr sz="3887"/>
            </a:lvl5pPr>
            <a:lvl6pPr marL="9877357" indent="0">
              <a:buNone/>
              <a:defRPr sz="3887"/>
            </a:lvl6pPr>
            <a:lvl7pPr marL="11852829" indent="0">
              <a:buNone/>
              <a:defRPr sz="3887"/>
            </a:lvl7pPr>
            <a:lvl8pPr marL="13828300" indent="0">
              <a:buNone/>
              <a:defRPr sz="3887"/>
            </a:lvl8pPr>
            <a:lvl9pPr marL="15803771" indent="0">
              <a:buNone/>
              <a:defRPr sz="38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83D6C5-6097-4D36-8FBF-F2FF9331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A5A3-B19D-45B5-AD25-A01ED10C6CA3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C58209-B37A-4696-88CB-0FE06BC4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7A338-2EE0-4C32-84B9-61EACD91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CC7-F72C-4D58-B021-3720C5DF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5"/>
            <a:ext cx="18165128" cy="3537258"/>
          </a:xfrm>
        </p:spPr>
        <p:txBody>
          <a:bodyPr anchor="b"/>
          <a:lstStyle>
            <a:lvl1pPr algn="l">
              <a:defRPr sz="8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3832"/>
            </a:lvl1pPr>
            <a:lvl2pPr marL="1975471" indent="0">
              <a:buNone/>
              <a:defRPr sz="12117"/>
            </a:lvl2pPr>
            <a:lvl3pPr marL="3950943" indent="0">
              <a:buNone/>
              <a:defRPr sz="10402"/>
            </a:lvl3pPr>
            <a:lvl4pPr marL="5926415" indent="0">
              <a:buNone/>
              <a:defRPr sz="8688"/>
            </a:lvl4pPr>
            <a:lvl5pPr marL="7901886" indent="0">
              <a:buNone/>
              <a:defRPr sz="8688"/>
            </a:lvl5pPr>
            <a:lvl6pPr marL="9877357" indent="0">
              <a:buNone/>
              <a:defRPr sz="8688"/>
            </a:lvl6pPr>
            <a:lvl7pPr marL="11852829" indent="0">
              <a:buNone/>
              <a:defRPr sz="8688"/>
            </a:lvl7pPr>
            <a:lvl8pPr marL="13828300" indent="0">
              <a:buNone/>
              <a:defRPr sz="8688"/>
            </a:lvl8pPr>
            <a:lvl9pPr marL="15803771" indent="0">
              <a:buNone/>
              <a:defRPr sz="868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5"/>
            <a:ext cx="18165128" cy="5023494"/>
          </a:xfrm>
        </p:spPr>
        <p:txBody>
          <a:bodyPr/>
          <a:lstStyle>
            <a:lvl1pPr marL="0" indent="0">
              <a:buNone/>
              <a:defRPr sz="6058"/>
            </a:lvl1pPr>
            <a:lvl2pPr marL="1975471" indent="0">
              <a:buNone/>
              <a:defRPr sz="5144"/>
            </a:lvl2pPr>
            <a:lvl3pPr marL="3950943" indent="0">
              <a:buNone/>
              <a:defRPr sz="4344"/>
            </a:lvl3pPr>
            <a:lvl4pPr marL="5926415" indent="0">
              <a:buNone/>
              <a:defRPr sz="3887"/>
            </a:lvl4pPr>
            <a:lvl5pPr marL="7901886" indent="0">
              <a:buNone/>
              <a:defRPr sz="3887"/>
            </a:lvl5pPr>
            <a:lvl6pPr marL="9877357" indent="0">
              <a:buNone/>
              <a:defRPr sz="3887"/>
            </a:lvl6pPr>
            <a:lvl7pPr marL="11852829" indent="0">
              <a:buNone/>
              <a:defRPr sz="3887"/>
            </a:lvl7pPr>
            <a:lvl8pPr marL="13828300" indent="0">
              <a:buNone/>
              <a:defRPr sz="3887"/>
            </a:lvl8pPr>
            <a:lvl9pPr marL="15803771" indent="0">
              <a:buNone/>
              <a:defRPr sz="38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143C8F-2373-4188-8169-A381A9DF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438F-62ED-44A2-91B6-B9313C81C916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2494A1-B8E7-49AE-BD30-B394C41D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719157-92E3-4C53-998A-8E8A2019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1070-B942-4F2D-BA66-76D85DFA4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7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A04AB8-ECE1-48B4-96E6-9C69059E0B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5634" tIns="172817" rIns="345634" bIns="172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C25DC0-A27C-4EA9-AADF-2DABED4E4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46263" cy="282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5634" tIns="172817" rIns="345634" bIns="172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A2D1-7DBF-48C0-9953-378DA9961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4475" y="39673213"/>
            <a:ext cx="7064375" cy="2278062"/>
          </a:xfrm>
          <a:prstGeom prst="rect">
            <a:avLst/>
          </a:prstGeom>
        </p:spPr>
        <p:txBody>
          <a:bodyPr vert="horz" lIns="345634" tIns="172817" rIns="345634" bIns="172817" rtlCol="0" anchor="ctr"/>
          <a:lstStyle>
            <a:lvl1pPr algn="l" defTabSz="3950943" eaLnBrk="1" fontAlgn="auto" hangingPunct="1">
              <a:spcBef>
                <a:spcPts val="0"/>
              </a:spcBef>
              <a:spcAft>
                <a:spcPts val="0"/>
              </a:spcAft>
              <a:defRPr sz="514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0E4FE-AE17-4928-A004-F4A74EF91905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A0A5-8A7A-44EF-A7B8-A54803369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150" y="39673213"/>
            <a:ext cx="9586913" cy="2278062"/>
          </a:xfrm>
          <a:prstGeom prst="rect">
            <a:avLst/>
          </a:prstGeom>
        </p:spPr>
        <p:txBody>
          <a:bodyPr vert="horz" lIns="345634" tIns="172817" rIns="345634" bIns="172817" rtlCol="0" anchor="ctr"/>
          <a:lstStyle>
            <a:lvl1pPr algn="ctr" defTabSz="3950943" eaLnBrk="1" fontAlgn="auto" hangingPunct="1">
              <a:spcBef>
                <a:spcPts val="0"/>
              </a:spcBef>
              <a:spcAft>
                <a:spcPts val="0"/>
              </a:spcAft>
              <a:defRPr sz="514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BFE9E-6E90-4BDC-8BB8-CC113A2D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6363" y="39673213"/>
            <a:ext cx="7064375" cy="2278062"/>
          </a:xfrm>
          <a:prstGeom prst="rect">
            <a:avLst/>
          </a:prstGeom>
        </p:spPr>
        <p:txBody>
          <a:bodyPr vert="horz" wrap="square" lIns="345634" tIns="172817" rIns="345634" bIns="1728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FE1E6C-1AA0-47D6-A721-DDE883B7E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49700" rtl="0" eaLnBrk="0" fontAlgn="base" hangingPunct="0">
        <a:spcBef>
          <a:spcPct val="0"/>
        </a:spcBef>
        <a:spcAft>
          <a:spcPct val="0"/>
        </a:spcAft>
        <a:defRPr sz="18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49700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1"/>
          </a:solidFill>
          <a:latin typeface="Calibri" pitchFamily="34" charset="0"/>
        </a:defRPr>
      </a:lvl2pPr>
      <a:lvl3pPr algn="ctr" defTabSz="3949700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1"/>
          </a:solidFill>
          <a:latin typeface="Calibri" pitchFamily="34" charset="0"/>
        </a:defRPr>
      </a:lvl3pPr>
      <a:lvl4pPr algn="ctr" defTabSz="3949700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1"/>
          </a:solidFill>
          <a:latin typeface="Calibri" pitchFamily="34" charset="0"/>
        </a:defRPr>
      </a:lvl4pPr>
      <a:lvl5pPr algn="ctr" defTabSz="3949700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1"/>
          </a:solidFill>
          <a:latin typeface="Calibri" pitchFamily="34" charset="0"/>
        </a:defRPr>
      </a:lvl5pPr>
      <a:lvl6pPr marL="522625" algn="ctr" defTabSz="3950540" rtl="0" fontAlgn="base">
        <a:spcBef>
          <a:spcPct val="0"/>
        </a:spcBef>
        <a:spcAft>
          <a:spcPct val="0"/>
        </a:spcAft>
        <a:defRPr sz="18975">
          <a:solidFill>
            <a:schemeClr val="tx1"/>
          </a:solidFill>
          <a:latin typeface="Calibri" pitchFamily="34" charset="0"/>
        </a:defRPr>
      </a:lvl6pPr>
      <a:lvl7pPr marL="1045251" algn="ctr" defTabSz="3950540" rtl="0" fontAlgn="base">
        <a:spcBef>
          <a:spcPct val="0"/>
        </a:spcBef>
        <a:spcAft>
          <a:spcPct val="0"/>
        </a:spcAft>
        <a:defRPr sz="18975">
          <a:solidFill>
            <a:schemeClr val="tx1"/>
          </a:solidFill>
          <a:latin typeface="Calibri" pitchFamily="34" charset="0"/>
        </a:defRPr>
      </a:lvl7pPr>
      <a:lvl8pPr marL="1567876" algn="ctr" defTabSz="3950540" rtl="0" fontAlgn="base">
        <a:spcBef>
          <a:spcPct val="0"/>
        </a:spcBef>
        <a:spcAft>
          <a:spcPct val="0"/>
        </a:spcAft>
        <a:defRPr sz="18975">
          <a:solidFill>
            <a:schemeClr val="tx1"/>
          </a:solidFill>
          <a:latin typeface="Calibri" pitchFamily="34" charset="0"/>
        </a:defRPr>
      </a:lvl8pPr>
      <a:lvl9pPr marL="2090501" algn="ctr" defTabSz="3950540" rtl="0" fontAlgn="base">
        <a:spcBef>
          <a:spcPct val="0"/>
        </a:spcBef>
        <a:spcAft>
          <a:spcPct val="0"/>
        </a:spcAft>
        <a:defRPr sz="18975">
          <a:solidFill>
            <a:schemeClr val="tx1"/>
          </a:solidFill>
          <a:latin typeface="Calibri" pitchFamily="34" charset="0"/>
        </a:defRPr>
      </a:lvl9pPr>
    </p:titleStyle>
    <p:bodyStyle>
      <a:lvl1pPr marL="1479550" indent="-1479550" algn="l" defTabSz="3949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8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338" indent="-1233488" algn="l" defTabSz="3949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100" kern="1200">
          <a:solidFill>
            <a:schemeClr val="tx1"/>
          </a:solidFill>
          <a:latin typeface="+mn-lt"/>
          <a:ea typeface="+mn-ea"/>
          <a:cs typeface="+mn-cs"/>
        </a:defRPr>
      </a:lvl2pPr>
      <a:lvl3pPr marL="4937125" indent="-985838" algn="l" defTabSz="3949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13563" indent="-985838" algn="l" defTabSz="3949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886825" indent="-985838" algn="l" defTabSz="3949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65093" indent="-987736" algn="l" defTabSz="3950943" rtl="0" eaLnBrk="1" latinLnBrk="0" hangingPunct="1">
        <a:spcBef>
          <a:spcPct val="20000"/>
        </a:spcBef>
        <a:buFont typeface="Arial" pitchFamily="34" charset="0"/>
        <a:buChar char="•"/>
        <a:defRPr sz="8688" kern="1200">
          <a:solidFill>
            <a:schemeClr val="tx1"/>
          </a:solidFill>
          <a:latin typeface="+mn-lt"/>
          <a:ea typeface="+mn-ea"/>
          <a:cs typeface="+mn-cs"/>
        </a:defRPr>
      </a:lvl6pPr>
      <a:lvl7pPr marL="12840565" indent="-987736" algn="l" defTabSz="3950943" rtl="0" eaLnBrk="1" latinLnBrk="0" hangingPunct="1">
        <a:spcBef>
          <a:spcPct val="20000"/>
        </a:spcBef>
        <a:buFont typeface="Arial" pitchFamily="34" charset="0"/>
        <a:buChar char="•"/>
        <a:defRPr sz="8688" kern="1200">
          <a:solidFill>
            <a:schemeClr val="tx1"/>
          </a:solidFill>
          <a:latin typeface="+mn-lt"/>
          <a:ea typeface="+mn-ea"/>
          <a:cs typeface="+mn-cs"/>
        </a:defRPr>
      </a:lvl7pPr>
      <a:lvl8pPr marL="14816036" indent="-987736" algn="l" defTabSz="3950943" rtl="0" eaLnBrk="1" latinLnBrk="0" hangingPunct="1">
        <a:spcBef>
          <a:spcPct val="20000"/>
        </a:spcBef>
        <a:buFont typeface="Arial" pitchFamily="34" charset="0"/>
        <a:buChar char="•"/>
        <a:defRPr sz="8688" kern="1200">
          <a:solidFill>
            <a:schemeClr val="tx1"/>
          </a:solidFill>
          <a:latin typeface="+mn-lt"/>
          <a:ea typeface="+mn-ea"/>
          <a:cs typeface="+mn-cs"/>
        </a:defRPr>
      </a:lvl8pPr>
      <a:lvl9pPr marL="16791507" indent="-987736" algn="l" defTabSz="3950943" rtl="0" eaLnBrk="1" latinLnBrk="0" hangingPunct="1">
        <a:spcBef>
          <a:spcPct val="20000"/>
        </a:spcBef>
        <a:buFont typeface="Arial" pitchFamily="34" charset="0"/>
        <a:buChar char="•"/>
        <a:defRPr sz="8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1pPr>
      <a:lvl2pPr marL="1975471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2pPr>
      <a:lvl3pPr marL="3950943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3pPr>
      <a:lvl4pPr marL="5926415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4pPr>
      <a:lvl5pPr marL="7901886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5pPr>
      <a:lvl6pPr marL="9877357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6pPr>
      <a:lvl7pPr marL="11852829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7pPr>
      <a:lvl8pPr marL="13828300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8pPr>
      <a:lvl9pPr marL="15803771" algn="l" defTabSz="3950943" rtl="0" eaLnBrk="1" latinLnBrk="0" hangingPunct="1">
        <a:defRPr sz="77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A990DFD2-F7BB-45ED-B358-3AA772709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313" y="4522788"/>
            <a:ext cx="25274587" cy="2057400"/>
          </a:xfrm>
          <a:solidFill>
            <a:schemeClr val="accent5">
              <a:lumMod val="75000"/>
              <a:alpha val="39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1090618" rtl="1" eaLnBrk="1" hangingPunct="1">
              <a:lnSpc>
                <a:spcPct val="120000"/>
              </a:lnSpc>
              <a:defRPr/>
            </a:pPr>
            <a:r>
              <a:rPr lang="fa-IR" sz="5400" dirty="0">
                <a:solidFill>
                  <a:srgbClr val="3756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itchFamily="2" charset="-78"/>
              </a:rPr>
              <a:t>عنوان</a:t>
            </a:r>
            <a:endParaRPr lang="ar-SA" sz="4500" dirty="0">
              <a:solidFill>
                <a:srgbClr val="3756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B Titr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F887B7-E95A-479C-8AAF-96A4956F9809}"/>
              </a:ext>
            </a:extLst>
          </p:cNvPr>
          <p:cNvSpPr/>
          <p:nvPr/>
        </p:nvSpPr>
        <p:spPr>
          <a:xfrm>
            <a:off x="15522575" y="8926513"/>
            <a:ext cx="3127375" cy="566737"/>
          </a:xfrm>
          <a:prstGeom prst="rect">
            <a:avLst/>
          </a:prstGeom>
        </p:spPr>
        <p:txBody>
          <a:bodyPr lIns="104505" tIns="52252" rIns="104505" bIns="52252">
            <a:spAutoFit/>
          </a:bodyPr>
          <a:lstStyle/>
          <a:p>
            <a:pPr marL="410027" indent="-410027" algn="ctr" defTabSz="109219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fa-I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Mitra" pitchFamily="2" charset="-78"/>
              </a:rPr>
              <a:t>نویسنده اول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Mitra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26D069-572E-4167-BF64-30C1BDE263FA}"/>
              </a:ext>
            </a:extLst>
          </p:cNvPr>
          <p:cNvSpPr/>
          <p:nvPr/>
        </p:nvSpPr>
        <p:spPr>
          <a:xfrm>
            <a:off x="11777663" y="8926513"/>
            <a:ext cx="3127375" cy="566737"/>
          </a:xfrm>
          <a:prstGeom prst="rect">
            <a:avLst/>
          </a:prstGeom>
        </p:spPr>
        <p:txBody>
          <a:bodyPr lIns="104505" tIns="52252" rIns="104505" bIns="52252">
            <a:spAutoFit/>
          </a:bodyPr>
          <a:lstStyle/>
          <a:p>
            <a:pPr marL="410027" indent="-410027" algn="ctr" defTabSz="109219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fa-I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Mitra" pitchFamily="2" charset="-78"/>
              </a:rPr>
              <a:t>نویسنده دوم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Mitra" pitchFamily="2" charset="-78"/>
            </a:endParaRPr>
          </a:p>
        </p:txBody>
      </p:sp>
      <p:sp>
        <p:nvSpPr>
          <p:cNvPr id="4108" name="Text Box 24">
            <a:extLst>
              <a:ext uri="{FF2B5EF4-FFF2-40B4-BE49-F238E27FC236}">
                <a16:creationId xmlns:a16="http://schemas.microsoft.com/office/drawing/2014/main" id="{F717530D-7050-42E2-B96E-D792841D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8457" y="40711884"/>
            <a:ext cx="7697787" cy="1151751"/>
          </a:xfrm>
          <a:prstGeom prst="rect">
            <a:avLst/>
          </a:prstGeom>
          <a:solidFill>
            <a:srgbClr val="C1974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r" defTabSz="4175125" rtl="1" eaLnBrk="1" hangingPunct="1">
              <a:defRPr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a-IR" altLang="en-US" sz="600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کد</a:t>
            </a:r>
            <a:r>
              <a:rPr lang="fa-IR" altLang="en-US" sz="600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 </a:t>
            </a:r>
            <a:r>
              <a:rPr lang="fa-IR" altLang="en-US" sz="600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مقاله:</a:t>
            </a:r>
            <a:endParaRPr lang="en-US" altLang="en-US" sz="6000" dirty="0">
              <a:ln>
                <a:noFill/>
              </a:ln>
              <a:solidFill>
                <a:srgbClr val="FFFFC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4102" name="Text Box 24">
            <a:extLst>
              <a:ext uri="{FF2B5EF4-FFF2-40B4-BE49-F238E27FC236}">
                <a16:creationId xmlns:a16="http://schemas.microsoft.com/office/drawing/2014/main" id="{F09D0630-5712-4632-A602-2147F8A47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0700025"/>
            <a:ext cx="19997738" cy="1028640"/>
          </a:xfrm>
          <a:prstGeom prst="rect">
            <a:avLst/>
          </a:prstGeom>
          <a:solidFill>
            <a:srgbClr val="C19743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15" tIns="52146" rIns="104315" bIns="52146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1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  <a:defRPr/>
            </a:pP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گروه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علوم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و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مهندسی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آب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دانشگاه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بیرجند</a:t>
            </a:r>
            <a:r>
              <a:rPr lang="en-US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|</a:t>
            </a:r>
            <a:r>
              <a:rPr lang="fa-IR" altLang="en-US" sz="60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  </a:t>
            </a:r>
            <a:r>
              <a:rPr lang="fa-IR" altLang="en-US" sz="6000" b="1" dirty="0">
                <a:solidFill>
                  <a:srgbClr val="FFFF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B Titr" panose="00000700000000000000" pitchFamily="2" charset="-78"/>
              </a:rPr>
              <a:t>7 و 8 آبان ماه 1404</a:t>
            </a:r>
            <a:endParaRPr lang="en-US" altLang="en-US" sz="6000" b="1" dirty="0">
              <a:solidFill>
                <a:srgbClr val="FFFFC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  <a:cs typeface="B Titr" panose="00000700000000000000" pitchFamily="2" charset="-7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F42752D-00F3-4631-825B-31876F524531}"/>
              </a:ext>
            </a:extLst>
          </p:cNvPr>
          <p:cNvSpPr/>
          <p:nvPr/>
        </p:nvSpPr>
        <p:spPr bwMode="auto">
          <a:xfrm>
            <a:off x="969963" y="11112500"/>
            <a:ext cx="9180512" cy="10045700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7314DF8E-1ACA-4303-A471-877066F37B03}"/>
              </a:ext>
            </a:extLst>
          </p:cNvPr>
          <p:cNvSpPr/>
          <p:nvPr/>
        </p:nvSpPr>
        <p:spPr bwMode="auto">
          <a:xfrm>
            <a:off x="19988213" y="11102975"/>
            <a:ext cx="9180512" cy="647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175125" eaLnBrk="1" hangingPunct="1">
              <a:defRPr/>
            </a:pPr>
            <a:r>
              <a:rPr lang="fa-I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مقدمه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4A8FCD-F8BF-4ECE-9280-E326F50DC3E1}"/>
              </a:ext>
            </a:extLst>
          </p:cNvPr>
          <p:cNvSpPr/>
          <p:nvPr/>
        </p:nvSpPr>
        <p:spPr bwMode="auto">
          <a:xfrm>
            <a:off x="19983450" y="11907838"/>
            <a:ext cx="9180513" cy="15111412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D40D2-17E2-4EFE-8B45-C8F8E4B8D47A}"/>
              </a:ext>
            </a:extLst>
          </p:cNvPr>
          <p:cNvSpPr/>
          <p:nvPr/>
        </p:nvSpPr>
        <p:spPr bwMode="auto">
          <a:xfrm>
            <a:off x="10493375" y="11112500"/>
            <a:ext cx="9180513" cy="18138775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371AF53-EE92-4759-BCAB-5A860C538F05}"/>
              </a:ext>
            </a:extLst>
          </p:cNvPr>
          <p:cNvSpPr/>
          <p:nvPr/>
        </p:nvSpPr>
        <p:spPr bwMode="auto">
          <a:xfrm>
            <a:off x="19999325" y="27173238"/>
            <a:ext cx="9180513" cy="6492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175125" eaLnBrk="1" hangingPunct="1">
              <a:defRPr/>
            </a:pPr>
            <a:r>
              <a:rPr lang="fa-I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روش کار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02A4C9-38C7-4691-A897-78ACEF632204}"/>
              </a:ext>
            </a:extLst>
          </p:cNvPr>
          <p:cNvSpPr/>
          <p:nvPr/>
        </p:nvSpPr>
        <p:spPr bwMode="auto">
          <a:xfrm>
            <a:off x="19999325" y="27978100"/>
            <a:ext cx="9180513" cy="11506200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F45243B-A552-43E9-B370-CF59ADFE9017}"/>
              </a:ext>
            </a:extLst>
          </p:cNvPr>
          <p:cNvSpPr/>
          <p:nvPr/>
        </p:nvSpPr>
        <p:spPr bwMode="auto">
          <a:xfrm>
            <a:off x="10491788" y="29398913"/>
            <a:ext cx="9180512" cy="647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175125" eaLnBrk="1" hangingPunct="1">
              <a:defRPr/>
            </a:pPr>
            <a:r>
              <a:rPr lang="fa-I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نتایج و بحث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E68890-98B8-45A7-89F8-71C24EEDC334}"/>
              </a:ext>
            </a:extLst>
          </p:cNvPr>
          <p:cNvSpPr/>
          <p:nvPr/>
        </p:nvSpPr>
        <p:spPr bwMode="auto">
          <a:xfrm>
            <a:off x="10491788" y="30195838"/>
            <a:ext cx="9180512" cy="9288462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D3271375-8A73-4CFF-8A72-39C01B56CBE4}"/>
              </a:ext>
            </a:extLst>
          </p:cNvPr>
          <p:cNvSpPr/>
          <p:nvPr/>
        </p:nvSpPr>
        <p:spPr bwMode="auto">
          <a:xfrm>
            <a:off x="969963" y="21282025"/>
            <a:ext cx="9155112" cy="6492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175125" eaLnBrk="1" hangingPunct="1">
              <a:defRPr/>
            </a:pPr>
            <a:r>
              <a:rPr lang="fa-I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نتیجه‌گیری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6ACFD8-F17E-4AA7-B111-5E8DC2B1EEB7}"/>
              </a:ext>
            </a:extLst>
          </p:cNvPr>
          <p:cNvSpPr/>
          <p:nvPr/>
        </p:nvSpPr>
        <p:spPr bwMode="auto">
          <a:xfrm>
            <a:off x="969963" y="22050375"/>
            <a:ext cx="9180512" cy="9364663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C8694CF-05D7-43A6-94EE-987A114320F8}"/>
              </a:ext>
            </a:extLst>
          </p:cNvPr>
          <p:cNvSpPr/>
          <p:nvPr/>
        </p:nvSpPr>
        <p:spPr bwMode="auto">
          <a:xfrm>
            <a:off x="989013" y="31530925"/>
            <a:ext cx="9180512" cy="647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175125" eaLnBrk="1" hangingPunct="1">
              <a:defRPr/>
            </a:pPr>
            <a:r>
              <a:rPr lang="fa-I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منابع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6891B0-8E31-4A50-9073-AF2DA53E96E2}"/>
              </a:ext>
            </a:extLst>
          </p:cNvPr>
          <p:cNvSpPr/>
          <p:nvPr/>
        </p:nvSpPr>
        <p:spPr bwMode="auto">
          <a:xfrm>
            <a:off x="969963" y="32302450"/>
            <a:ext cx="9180512" cy="7181850"/>
          </a:xfrm>
          <a:prstGeom prst="rect">
            <a:avLst/>
          </a:prstGeom>
          <a:solidFill>
            <a:schemeClr val="bg1">
              <a:alpha val="72000"/>
            </a:schemeClr>
          </a:solidFill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defTabSz="4175125" rtl="1" eaLnBrk="1" hangingPunct="1">
              <a:defRPr/>
            </a:pPr>
            <a:r>
              <a:rPr lang="fa-IR" sz="3400" b="1" dirty="0">
                <a:solidFill>
                  <a:srgbClr val="0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متن</a:t>
            </a:r>
            <a:endParaRPr lang="en-US" sz="3400" b="1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4115" name="Picture 37">
            <a:extLst>
              <a:ext uri="{FF2B5EF4-FFF2-40B4-BE49-F238E27FC236}">
                <a16:creationId xmlns:a16="http://schemas.microsoft.com/office/drawing/2014/main" id="{545BEBB5-3E11-4E76-A85B-06A9CF14E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263" y="7061200"/>
            <a:ext cx="1778000" cy="177641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38">
            <a:extLst>
              <a:ext uri="{FF2B5EF4-FFF2-40B4-BE49-F238E27FC236}">
                <a16:creationId xmlns:a16="http://schemas.microsoft.com/office/drawing/2014/main" id="{BC257E17-86F6-48B6-B24F-E8A6E9E9D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50" y="7061200"/>
            <a:ext cx="1778000" cy="177641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816E3-DC95-1BDE-314C-B7A7C4306525}"/>
              </a:ext>
            </a:extLst>
          </p:cNvPr>
          <p:cNvSpPr txBox="1"/>
          <p:nvPr/>
        </p:nvSpPr>
        <p:spPr>
          <a:xfrm>
            <a:off x="7791702" y="600275"/>
            <a:ext cx="1512276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None/>
              <a:tabLst>
                <a:tab pos="2637155" algn="ctr"/>
                <a:tab pos="5274310" algn="r"/>
                <a:tab pos="1808480" algn="ctr"/>
                <a:tab pos="2322830" algn="ctr"/>
                <a:tab pos="2476500" algn="l"/>
                <a:tab pos="2637155" algn="ctr"/>
                <a:tab pos="4938395" algn="l"/>
                <a:tab pos="5274310" algn="r"/>
              </a:tabLst>
            </a:pP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بیست و چهارمین کنفرانس هیدرولیک ایران</a:t>
            </a:r>
            <a:endParaRPr lang="en-GB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buNone/>
              <a:tabLst>
                <a:tab pos="2637155" algn="ctr"/>
                <a:tab pos="5274310" algn="r"/>
                <a:tab pos="1808480" algn="ctr"/>
                <a:tab pos="2322830" algn="ctr"/>
                <a:tab pos="2476500" algn="l"/>
                <a:tab pos="2637155" algn="ctr"/>
                <a:tab pos="4938395" algn="l"/>
                <a:tab pos="5274310" algn="r"/>
              </a:tabLs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 علوم و مهندسی آب، دانشگاه بیرجند</a:t>
            </a:r>
            <a:endParaRPr lang="en-GB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 و 8 آبان 1404</a:t>
            </a:r>
            <a:endParaRPr lang="en-GB" b="1" dirty="0">
              <a:cs typeface="B Nazanin" panose="00000400000000000000" pitchFamily="2" charset="-78"/>
            </a:endParaRPr>
          </a:p>
        </p:txBody>
      </p:sp>
      <p:pic>
        <p:nvPicPr>
          <p:cNvPr id="4" name="Picture 3" descr="41">
            <a:extLst>
              <a:ext uri="{FF2B5EF4-FFF2-40B4-BE49-F238E27FC236}">
                <a16:creationId xmlns:a16="http://schemas.microsoft.com/office/drawing/2014/main" id="{AE73DA6C-B6FE-1576-6070-323B12B2A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7" y="219218"/>
            <a:ext cx="4393312" cy="341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74546-6611-E5C2-E10E-4B615244CE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346" y="238896"/>
            <a:ext cx="2884704" cy="37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عنوان&amp;#x0D;&amp;#x0A;دستورالعمل کلی تهیه مقالات پوستر دومين همايش سراسري عايق هاي  ساختماني كشور&amp;quot;&quot;/&gt;&lt;property id=&quot;20307&quot; value=&quot;256&quot;/&gt;&lt;/object&gt;&lt;/object&gt;&lt;/object&gt;&lt;/database&gt;"/>
  <p:tag name="SECTOMILLISECCONVERTED" val="1"/>
  <p:tag name="ISPRING_RESOURCE_PATHS_HASH_PRESENTER" val="1099997b99641cd088352f9735802d4c8b30de4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57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 Nazanin</vt:lpstr>
      <vt:lpstr>B Titr</vt:lpstr>
      <vt:lpstr>Calibri</vt:lpstr>
      <vt:lpstr>Times New Roman</vt:lpstr>
      <vt:lpstr>Office Theme</vt:lpstr>
      <vt:lpstr>عنوان</vt:lpstr>
    </vt:vector>
  </TitlesOfParts>
  <Company>Water Eng.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دستورالعمل کلی تهیه پاورپوینت مقالات پوستر دهمین کنفرانس هیدرولیک ایران</dc:title>
  <dc:creator>Mahdi</dc:creator>
  <cp:lastModifiedBy>A  T  L  A  S  S</cp:lastModifiedBy>
  <cp:revision>97</cp:revision>
  <dcterms:created xsi:type="dcterms:W3CDTF">2011-08-22T19:29:13Z</dcterms:created>
  <dcterms:modified xsi:type="dcterms:W3CDTF">2025-08-05T18:02:25Z</dcterms:modified>
</cp:coreProperties>
</file>