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6c_0_3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6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1271e15af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1271e15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7075" y="1302550"/>
            <a:ext cx="4748626" cy="8161376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1" name="Google Shape;101;p25"/>
          <p:cNvSpPr txBox="1"/>
          <p:nvPr/>
        </p:nvSpPr>
        <p:spPr>
          <a:xfrm>
            <a:off x="4565900" y="7117400"/>
            <a:ext cx="7599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Buenos Aires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2" name="Google Shape;102;p25"/>
          <p:cNvSpPr txBox="1"/>
          <p:nvPr/>
        </p:nvSpPr>
        <p:spPr>
          <a:xfrm>
            <a:off x="3845925" y="3583313"/>
            <a:ext cx="15852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Atlanta </a:t>
            </a:r>
            <a:endParaRPr b="1"/>
          </a:p>
        </p:txBody>
      </p:sp>
      <p:sp>
        <p:nvSpPr>
          <p:cNvPr id="103" name="Google Shape;103;p25"/>
          <p:cNvSpPr txBox="1"/>
          <p:nvPr/>
        </p:nvSpPr>
        <p:spPr>
          <a:xfrm>
            <a:off x="2862850" y="8545145"/>
            <a:ext cx="19230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Antarctica Research Station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4" name="Google Shape;104;p25"/>
          <p:cNvSpPr/>
          <p:nvPr/>
        </p:nvSpPr>
        <p:spPr>
          <a:xfrm rot="-46060">
            <a:off x="1953762" y="2169740"/>
            <a:ext cx="1824728" cy="249097"/>
          </a:xfrm>
          <a:custGeom>
            <a:rect b="b" l="l" r="r" t="t"/>
            <a:pathLst>
              <a:path extrusionOk="0" h="9964" w="71904">
                <a:moveTo>
                  <a:pt x="0" y="0"/>
                </a:moveTo>
                <a:cubicBezTo>
                  <a:pt x="8737" y="0"/>
                  <a:pt x="17170" y="3345"/>
                  <a:pt x="25853" y="4309"/>
                </a:cubicBezTo>
                <a:cubicBezTo>
                  <a:pt x="41224" y="6015"/>
                  <a:pt x="56593" y="7779"/>
                  <a:pt x="71904" y="996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5" name="Google Shape;105;p25"/>
          <p:cNvSpPr/>
          <p:nvPr/>
        </p:nvSpPr>
        <p:spPr>
          <a:xfrm>
            <a:off x="2216325" y="3327950"/>
            <a:ext cx="1622550" cy="323600"/>
          </a:xfrm>
          <a:custGeom>
            <a:rect b="b" l="l" r="r" t="t"/>
            <a:pathLst>
              <a:path extrusionOk="0" h="12944" w="64902">
                <a:moveTo>
                  <a:pt x="0" y="0"/>
                </a:moveTo>
                <a:cubicBezTo>
                  <a:pt x="9919" y="0"/>
                  <a:pt x="17248" y="10504"/>
                  <a:pt x="26930" y="12657"/>
                </a:cubicBezTo>
                <a:cubicBezTo>
                  <a:pt x="32095" y="13805"/>
                  <a:pt x="37260" y="10290"/>
                  <a:pt x="42280" y="8618"/>
                </a:cubicBezTo>
                <a:cubicBezTo>
                  <a:pt x="49434" y="6235"/>
                  <a:pt x="57361" y="8618"/>
                  <a:pt x="64902" y="861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6" name="Google Shape;106;p25"/>
          <p:cNvSpPr/>
          <p:nvPr/>
        </p:nvSpPr>
        <p:spPr>
          <a:xfrm>
            <a:off x="2687600" y="4459000"/>
            <a:ext cx="215450" cy="53875"/>
          </a:xfrm>
          <a:custGeom>
            <a:rect b="b" l="l" r="r" t="t"/>
            <a:pathLst>
              <a:path extrusionOk="0" h="2155" w="8618">
                <a:moveTo>
                  <a:pt x="8618" y="0"/>
                </a:moveTo>
                <a:cubicBezTo>
                  <a:pt x="5675" y="328"/>
                  <a:pt x="2961" y="2155"/>
                  <a:pt x="0" y="2155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7" name="Google Shape;107;p25"/>
          <p:cNvSpPr/>
          <p:nvPr/>
        </p:nvSpPr>
        <p:spPr>
          <a:xfrm>
            <a:off x="3670550" y="6055338"/>
            <a:ext cx="1454225" cy="219200"/>
          </a:xfrm>
          <a:custGeom>
            <a:rect b="b" l="l" r="r" t="t"/>
            <a:pathLst>
              <a:path extrusionOk="0" h="8768" w="58169">
                <a:moveTo>
                  <a:pt x="0" y="2843"/>
                </a:moveTo>
                <a:cubicBezTo>
                  <a:pt x="4842" y="2843"/>
                  <a:pt x="9469" y="-452"/>
                  <a:pt x="14273" y="150"/>
                </a:cubicBezTo>
                <a:cubicBezTo>
                  <a:pt x="29069" y="2004"/>
                  <a:pt x="43258" y="8768"/>
                  <a:pt x="58169" y="876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8" name="Google Shape;108;p25"/>
          <p:cNvSpPr/>
          <p:nvPr/>
        </p:nvSpPr>
        <p:spPr>
          <a:xfrm>
            <a:off x="4025125" y="7436885"/>
            <a:ext cx="336625" cy="31575"/>
          </a:xfrm>
          <a:custGeom>
            <a:rect b="b" l="l" r="r" t="t"/>
            <a:pathLst>
              <a:path extrusionOk="0" h="1263" w="13465">
                <a:moveTo>
                  <a:pt x="0" y="1263"/>
                </a:moveTo>
                <a:cubicBezTo>
                  <a:pt x="3590" y="-1431"/>
                  <a:pt x="8977" y="1263"/>
                  <a:pt x="13465" y="126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9" name="Google Shape;109;p25"/>
          <p:cNvSpPr/>
          <p:nvPr/>
        </p:nvSpPr>
        <p:spPr>
          <a:xfrm>
            <a:off x="2425126" y="3484301"/>
            <a:ext cx="351240" cy="674880"/>
          </a:xfrm>
          <a:custGeom>
            <a:rect b="b" l="l" r="r" t="t"/>
            <a:pathLst>
              <a:path extrusionOk="0" h="30018" w="15220">
                <a:moveTo>
                  <a:pt x="1347" y="0"/>
                </a:moveTo>
                <a:cubicBezTo>
                  <a:pt x="8605" y="2723"/>
                  <a:pt x="9665" y="13209"/>
                  <a:pt x="12388" y="20467"/>
                </a:cubicBezTo>
                <a:cubicBezTo>
                  <a:pt x="13397" y="23158"/>
                  <a:pt x="16576" y="26784"/>
                  <a:pt x="14543" y="28816"/>
                </a:cubicBezTo>
                <a:cubicBezTo>
                  <a:pt x="10840" y="32516"/>
                  <a:pt x="3701" y="26592"/>
                  <a:pt x="0" y="2289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0" name="Google Shape;110;p25"/>
          <p:cNvSpPr/>
          <p:nvPr/>
        </p:nvSpPr>
        <p:spPr>
          <a:xfrm rot="245088">
            <a:off x="2283679" y="3474973"/>
            <a:ext cx="139636" cy="315433"/>
          </a:xfrm>
          <a:custGeom>
            <a:rect b="b" l="l" r="r" t="t"/>
            <a:pathLst>
              <a:path extrusionOk="0" h="13801" w="5588">
                <a:moveTo>
                  <a:pt x="5588" y="0"/>
                </a:moveTo>
                <a:cubicBezTo>
                  <a:pt x="756" y="1135"/>
                  <a:pt x="4709" y="12233"/>
                  <a:pt x="0" y="1380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1" name="Google Shape;111;p25"/>
          <p:cNvSpPr txBox="1"/>
          <p:nvPr/>
        </p:nvSpPr>
        <p:spPr>
          <a:xfrm>
            <a:off x="4318250" y="4850319"/>
            <a:ext cx="13650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Georgetown</a:t>
            </a:r>
            <a:endParaRPr b="1" sz="1000">
              <a:solidFill>
                <a:schemeClr val="dk1"/>
              </a:solidFill>
            </a:endParaRPr>
          </a:p>
        </p:txBody>
      </p:sp>
      <p:cxnSp>
        <p:nvCxnSpPr>
          <p:cNvPr id="112" name="Google Shape;112;p25"/>
          <p:cNvCxnSpPr/>
          <p:nvPr/>
        </p:nvCxnSpPr>
        <p:spPr>
          <a:xfrm rot="10800000">
            <a:off x="3563950" y="3702925"/>
            <a:ext cx="366300" cy="4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3" name="Google Shape;113;p25"/>
          <p:cNvSpPr txBox="1"/>
          <p:nvPr/>
        </p:nvSpPr>
        <p:spPr>
          <a:xfrm>
            <a:off x="2343675" y="2589517"/>
            <a:ext cx="9033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Winnipeg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4" name="Google Shape;114;p25"/>
          <p:cNvSpPr txBox="1"/>
          <p:nvPr/>
        </p:nvSpPr>
        <p:spPr>
          <a:xfrm>
            <a:off x="1622275" y="4690750"/>
            <a:ext cx="1191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Cancun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5" name="Google Shape;115;p25"/>
          <p:cNvSpPr txBox="1"/>
          <p:nvPr/>
        </p:nvSpPr>
        <p:spPr>
          <a:xfrm>
            <a:off x="1622275" y="6198100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Tacna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6" name="Google Shape;116;p25"/>
          <p:cNvSpPr txBox="1"/>
          <p:nvPr/>
        </p:nvSpPr>
        <p:spPr>
          <a:xfrm>
            <a:off x="1911675" y="7847125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Perito Moreno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7" name="Google Shape;117;p25"/>
          <p:cNvSpPr txBox="1"/>
          <p:nvPr/>
        </p:nvSpPr>
        <p:spPr>
          <a:xfrm>
            <a:off x="1225250" y="3767325"/>
            <a:ext cx="9876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Las Vegas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8" name="Google Shape;118;p25"/>
          <p:cNvSpPr/>
          <p:nvPr/>
        </p:nvSpPr>
        <p:spPr>
          <a:xfrm>
            <a:off x="3022725" y="285145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2119825" y="3927150"/>
            <a:ext cx="77400" cy="77400"/>
          </a:xfrm>
          <a:prstGeom prst="ellipse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0" name="Google Shape;120;p25"/>
          <p:cNvCxnSpPr/>
          <p:nvPr/>
        </p:nvCxnSpPr>
        <p:spPr>
          <a:xfrm flipH="1" rot="10800000">
            <a:off x="2146750" y="3717550"/>
            <a:ext cx="273600" cy="19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1" name="Google Shape;121;p25"/>
          <p:cNvSpPr/>
          <p:nvPr/>
        </p:nvSpPr>
        <p:spPr>
          <a:xfrm rot="-2040450">
            <a:off x="2383336" y="2879198"/>
            <a:ext cx="120150" cy="11216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 rot="875449">
            <a:off x="3887321" y="6128975"/>
            <a:ext cx="120279" cy="11220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/>
          <p:nvPr/>
        </p:nvSpPr>
        <p:spPr>
          <a:xfrm>
            <a:off x="3769300" y="6236639"/>
            <a:ext cx="351225" cy="538350"/>
          </a:xfrm>
          <a:custGeom>
            <a:rect b="b" l="l" r="r" t="t"/>
            <a:pathLst>
              <a:path extrusionOk="0" h="21534" w="14049">
                <a:moveTo>
                  <a:pt x="0" y="259"/>
                </a:moveTo>
                <a:cubicBezTo>
                  <a:pt x="4124" y="-427"/>
                  <a:pt x="9506" y="227"/>
                  <a:pt x="12118" y="3491"/>
                </a:cubicBezTo>
                <a:cubicBezTo>
                  <a:pt x="15982" y="8319"/>
                  <a:pt x="13676" y="19581"/>
                  <a:pt x="7809" y="2153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cxnSp>
        <p:nvCxnSpPr>
          <p:cNvPr id="124" name="Google Shape;124;p25"/>
          <p:cNvCxnSpPr/>
          <p:nvPr/>
        </p:nvCxnSpPr>
        <p:spPr>
          <a:xfrm flipH="1" rot="10800000">
            <a:off x="2737075" y="4487125"/>
            <a:ext cx="432600" cy="34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5" name="Google Shape;125;p25"/>
          <p:cNvSpPr/>
          <p:nvPr/>
        </p:nvSpPr>
        <p:spPr>
          <a:xfrm>
            <a:off x="2912125" y="4210364"/>
            <a:ext cx="1536950" cy="878850"/>
          </a:xfrm>
          <a:custGeom>
            <a:rect b="b" l="l" r="r" t="t"/>
            <a:pathLst>
              <a:path extrusionOk="0" h="35154" w="61478">
                <a:moveTo>
                  <a:pt x="0" y="9676"/>
                </a:moveTo>
                <a:cubicBezTo>
                  <a:pt x="6325" y="6802"/>
                  <a:pt x="11958" y="1653"/>
                  <a:pt x="18851" y="789"/>
                </a:cubicBezTo>
                <a:cubicBezTo>
                  <a:pt x="32547" y="-928"/>
                  <a:pt x="51665" y="-684"/>
                  <a:pt x="58977" y="11023"/>
                </a:cubicBezTo>
                <a:cubicBezTo>
                  <a:pt x="61173" y="14539"/>
                  <a:pt x="62642" y="20174"/>
                  <a:pt x="60054" y="23411"/>
                </a:cubicBezTo>
                <a:cubicBezTo>
                  <a:pt x="58847" y="24921"/>
                  <a:pt x="56527" y="25033"/>
                  <a:pt x="54668" y="25565"/>
                </a:cubicBezTo>
                <a:cubicBezTo>
                  <a:pt x="48422" y="27351"/>
                  <a:pt x="41918" y="20522"/>
                  <a:pt x="35548" y="21795"/>
                </a:cubicBezTo>
                <a:cubicBezTo>
                  <a:pt x="30811" y="22741"/>
                  <a:pt x="27549" y="28044"/>
                  <a:pt x="25853" y="32567"/>
                </a:cubicBezTo>
                <a:cubicBezTo>
                  <a:pt x="25372" y="33850"/>
                  <a:pt x="22785" y="36021"/>
                  <a:pt x="22352" y="3472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6" name="Google Shape;126;p25"/>
          <p:cNvSpPr/>
          <p:nvPr/>
        </p:nvSpPr>
        <p:spPr>
          <a:xfrm>
            <a:off x="1832275" y="1318525"/>
            <a:ext cx="3493436" cy="1233625"/>
          </a:xfrm>
          <a:custGeom>
            <a:rect b="b" l="l" r="r" t="t"/>
            <a:pathLst>
              <a:path extrusionOk="0" h="49345" w="143394">
                <a:moveTo>
                  <a:pt x="6109" y="33144"/>
                </a:moveTo>
                <a:cubicBezTo>
                  <a:pt x="3903" y="32317"/>
                  <a:pt x="-347" y="31708"/>
                  <a:pt x="115" y="29398"/>
                </a:cubicBezTo>
                <a:cubicBezTo>
                  <a:pt x="1056" y="24694"/>
                  <a:pt x="6944" y="22297"/>
                  <a:pt x="11354" y="20407"/>
                </a:cubicBezTo>
                <a:cubicBezTo>
                  <a:pt x="22298" y="15717"/>
                  <a:pt x="34865" y="16608"/>
                  <a:pt x="46567" y="14414"/>
                </a:cubicBezTo>
                <a:cubicBezTo>
                  <a:pt x="54181" y="12986"/>
                  <a:pt x="60946" y="8622"/>
                  <a:pt x="68295" y="6172"/>
                </a:cubicBezTo>
                <a:cubicBezTo>
                  <a:pt x="83341" y="1156"/>
                  <a:pt x="99636" y="178"/>
                  <a:pt x="115496" y="178"/>
                </a:cubicBezTo>
                <a:cubicBezTo>
                  <a:pt x="123921" y="178"/>
                  <a:pt x="134264" y="-534"/>
                  <a:pt x="140221" y="5423"/>
                </a:cubicBezTo>
                <a:cubicBezTo>
                  <a:pt x="145002" y="10204"/>
                  <a:pt x="141719" y="18891"/>
                  <a:pt x="141719" y="25652"/>
                </a:cubicBezTo>
                <a:cubicBezTo>
                  <a:pt x="141719" y="32400"/>
                  <a:pt x="145741" y="41110"/>
                  <a:pt x="140970" y="45881"/>
                </a:cubicBezTo>
                <a:cubicBezTo>
                  <a:pt x="139169" y="47682"/>
                  <a:pt x="135999" y="47020"/>
                  <a:pt x="133478" y="47380"/>
                </a:cubicBezTo>
                <a:cubicBezTo>
                  <a:pt x="127524" y="48230"/>
                  <a:pt x="121511" y="48878"/>
                  <a:pt x="115496" y="48878"/>
                </a:cubicBezTo>
                <a:cubicBezTo>
                  <a:pt x="102947" y="48878"/>
                  <a:pt x="89259" y="50744"/>
                  <a:pt x="78035" y="4513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7" name="Google Shape;127;p25"/>
          <p:cNvSpPr txBox="1"/>
          <p:nvPr/>
        </p:nvSpPr>
        <p:spPr>
          <a:xfrm>
            <a:off x="2278677" y="1973452"/>
            <a:ext cx="1040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Utqiaġvik</a:t>
            </a:r>
            <a:endParaRPr b="1"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28" name="Google Shape;128;p25"/>
          <p:cNvSpPr/>
          <p:nvPr/>
        </p:nvSpPr>
        <p:spPr>
          <a:xfrm>
            <a:off x="2425527" y="3617469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/>
          <p:nvPr/>
        </p:nvSpPr>
        <p:spPr>
          <a:xfrm>
            <a:off x="3440932" y="366886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5"/>
          <p:cNvSpPr/>
          <p:nvPr/>
        </p:nvSpPr>
        <p:spPr>
          <a:xfrm>
            <a:off x="4621140" y="22086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5"/>
          <p:cNvSpPr/>
          <p:nvPr/>
        </p:nvSpPr>
        <p:spPr>
          <a:xfrm>
            <a:off x="4281070" y="512083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3162824" y="44184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5"/>
          <p:cNvSpPr/>
          <p:nvPr/>
        </p:nvSpPr>
        <p:spPr>
          <a:xfrm>
            <a:off x="3957711" y="63482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5"/>
          <p:cNvSpPr/>
          <p:nvPr/>
        </p:nvSpPr>
        <p:spPr>
          <a:xfrm>
            <a:off x="4406778" y="70979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5"/>
          <p:cNvSpPr/>
          <p:nvPr/>
        </p:nvSpPr>
        <p:spPr>
          <a:xfrm>
            <a:off x="4190479" y="79361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4851525" y="87866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36925" y="198399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 txBox="1"/>
          <p:nvPr/>
        </p:nvSpPr>
        <p:spPr>
          <a:xfrm>
            <a:off x="5677150" y="37460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CLIMATE KEY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40" name="Google Shape;140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the Americas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1" name="Google Shape;141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cold all year long.</a:t>
            </a:r>
            <a:endParaRPr sz="1000"/>
          </a:p>
        </p:txBody>
      </p:sp>
      <p:sp>
        <p:nvSpPr>
          <p:cNvPr id="143" name="Google Shape;143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cold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warm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hot all year long.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8" name="Google Shape;148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49" name="Google Shape;149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0" name="Google Shape;150;p2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Google Shape;156;p26"/>
          <p:cNvSpPr txBox="1"/>
          <p:nvPr/>
        </p:nvSpPr>
        <p:spPr>
          <a:xfrm>
            <a:off x="564175" y="36966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Utqiaġvik, Alaska,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64175" y="5993600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Georgetown, Guyana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64175" y="52220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Cancun, Mexico</a:t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Perito Moreno,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64175" y="445475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Buenos Aires,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55400" y="6736600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Las Vegas, Nevada,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685550" y="571850"/>
            <a:ext cx="1741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</a:t>
            </a:r>
            <a:endParaRPr sz="1000"/>
          </a:p>
        </p:txBody>
      </p:sp>
      <p:sp>
        <p:nvSpPr>
          <p:cNvPr id="163" name="Google Shape;163;p26"/>
          <p:cNvSpPr txBox="1"/>
          <p:nvPr/>
        </p:nvSpPr>
        <p:spPr>
          <a:xfrm>
            <a:off x="423525" y="365775"/>
            <a:ext cx="4861500" cy="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the Americas 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4" name="Google Shape;164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Antarctica Research Station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232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Winnipeg, Canada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71300" y="29215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Atlanta, Georgia,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BLUE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4848910" y="1210662"/>
            <a:ext cx="6747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YELLOW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171" name="Google Shape;171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172" name="Google Shape;172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3" name="Google Shape;173;p26"/>
          <p:cNvSpPr txBox="1"/>
          <p:nvPr/>
        </p:nvSpPr>
        <p:spPr>
          <a:xfrm>
            <a:off x="5669726" y="1211450"/>
            <a:ext cx="4494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RED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174" name="Google Shape;17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7" name="Google Shape;17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3" name="Google Shape;18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9" name="Google Shape;189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Climate Decoder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190" name="Google Shape;190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1" name="Google Shape;191;p26"/>
          <p:cNvSpPr txBox="1"/>
          <p:nvPr/>
        </p:nvSpPr>
        <p:spPr>
          <a:xfrm>
            <a:off x="5994177" y="1466906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192" name="Google Shape;19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4" name="Google Shape;194;p26"/>
          <p:cNvSpPr txBox="1"/>
          <p:nvPr/>
        </p:nvSpPr>
        <p:spPr>
          <a:xfrm>
            <a:off x="3461375" y="1461300"/>
            <a:ext cx="473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-15°</a:t>
            </a:r>
            <a:endParaRPr sz="800"/>
          </a:p>
        </p:txBody>
      </p:sp>
      <p:sp>
        <p:nvSpPr>
          <p:cNvPr id="195" name="Google Shape;195;p26"/>
          <p:cNvSpPr txBox="1"/>
          <p:nvPr/>
        </p:nvSpPr>
        <p:spPr>
          <a:xfrm>
            <a:off x="3761663" y="1461938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-10°</a:t>
            </a:r>
            <a:endParaRPr sz="800"/>
          </a:p>
        </p:txBody>
      </p:sp>
      <p:sp>
        <p:nvSpPr>
          <p:cNvPr id="196" name="Google Shape;196;p26"/>
          <p:cNvSpPr txBox="1"/>
          <p:nvPr/>
        </p:nvSpPr>
        <p:spPr>
          <a:xfrm>
            <a:off x="4051034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 -5°</a:t>
            </a:r>
            <a:endParaRPr sz="800"/>
          </a:p>
        </p:txBody>
      </p:sp>
      <p:sp>
        <p:nvSpPr>
          <p:cNvPr id="197" name="Google Shape;197;p26"/>
          <p:cNvSpPr txBox="1"/>
          <p:nvPr/>
        </p:nvSpPr>
        <p:spPr>
          <a:xfrm>
            <a:off x="435589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0</a:t>
            </a:r>
            <a:r>
              <a:rPr lang="en" sz="800">
                <a:solidFill>
                  <a:schemeClr val="dk1"/>
                </a:solidFill>
              </a:rPr>
              <a:t>°</a:t>
            </a:r>
            <a:endParaRPr sz="800"/>
          </a:p>
        </p:txBody>
      </p:sp>
      <p:sp>
        <p:nvSpPr>
          <p:cNvPr id="198" name="Google Shape;198;p26"/>
          <p:cNvSpPr txBox="1"/>
          <p:nvPr/>
        </p:nvSpPr>
        <p:spPr>
          <a:xfrm>
            <a:off x="4635931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199" name="Google Shape;199;p26"/>
          <p:cNvSpPr txBox="1"/>
          <p:nvPr/>
        </p:nvSpPr>
        <p:spPr>
          <a:xfrm>
            <a:off x="4899558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10°</a:t>
            </a:r>
            <a:endParaRPr sz="800"/>
          </a:p>
        </p:txBody>
      </p:sp>
      <p:sp>
        <p:nvSpPr>
          <p:cNvPr id="200" name="Google Shape;200;p26"/>
          <p:cNvSpPr txBox="1"/>
          <p:nvPr/>
        </p:nvSpPr>
        <p:spPr>
          <a:xfrm>
            <a:off x="519200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15°</a:t>
            </a:r>
            <a:endParaRPr sz="800"/>
          </a:p>
        </p:txBody>
      </p:sp>
      <p:sp>
        <p:nvSpPr>
          <p:cNvPr id="201" name="Google Shape;201;p26"/>
          <p:cNvSpPr txBox="1"/>
          <p:nvPr/>
        </p:nvSpPr>
        <p:spPr>
          <a:xfrm>
            <a:off x="5484455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sp>
        <p:nvSpPr>
          <p:cNvPr id="202" name="Google Shape;202;p26"/>
          <p:cNvSpPr txBox="1"/>
          <p:nvPr/>
        </p:nvSpPr>
        <p:spPr>
          <a:xfrm>
            <a:off x="5735698" y="1461313"/>
            <a:ext cx="426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25°</a:t>
            </a:r>
            <a:endParaRPr sz="800"/>
          </a:p>
        </p:txBody>
      </p:sp>
      <p:sp>
        <p:nvSpPr>
          <p:cNvPr id="203" name="Google Shape;203;p26"/>
          <p:cNvSpPr txBox="1"/>
          <p:nvPr/>
        </p:nvSpPr>
        <p:spPr>
          <a:xfrm>
            <a:off x="2927600" y="1461300"/>
            <a:ext cx="4047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-25°</a:t>
            </a:r>
            <a:endParaRPr sz="800"/>
          </a:p>
        </p:txBody>
      </p:sp>
      <p:sp>
        <p:nvSpPr>
          <p:cNvPr id="204" name="Google Shape;204;p26"/>
          <p:cNvSpPr txBox="1"/>
          <p:nvPr/>
        </p:nvSpPr>
        <p:spPr>
          <a:xfrm>
            <a:off x="3186450" y="146130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-20°</a:t>
            </a:r>
            <a:endParaRPr sz="800"/>
          </a:p>
        </p:txBody>
      </p:sp>
      <p:sp>
        <p:nvSpPr>
          <p:cNvPr id="205" name="Google Shape;205;p26"/>
          <p:cNvSpPr txBox="1"/>
          <p:nvPr/>
        </p:nvSpPr>
        <p:spPr>
          <a:xfrm>
            <a:off x="2701175" y="1459325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206" name="Google Shape;206;p26"/>
          <p:cNvGrpSpPr/>
          <p:nvPr/>
        </p:nvGrpSpPr>
        <p:grpSpPr>
          <a:xfrm>
            <a:off x="5514659" y="2550274"/>
            <a:ext cx="605224" cy="557179"/>
            <a:chOff x="3008174" y="2245526"/>
            <a:chExt cx="696300" cy="620674"/>
          </a:xfrm>
        </p:grpSpPr>
        <p:sp>
          <p:nvSpPr>
            <p:cNvPr id="207" name="Google Shape;207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08" name="Google Shape;208;p26"/>
            <p:cNvCxnSpPr>
              <a:stCxn id="209" idx="4"/>
            </p:cNvCxnSpPr>
            <p:nvPr/>
          </p:nvCxnSpPr>
          <p:spPr>
            <a:xfrm>
              <a:off x="3330450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9" name="Google Shape;209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0" name="Google Shape;210;p26"/>
          <p:cNvGrpSpPr/>
          <p:nvPr/>
        </p:nvGrpSpPr>
        <p:grpSpPr>
          <a:xfrm>
            <a:off x="4773333" y="2554300"/>
            <a:ext cx="499616" cy="553153"/>
            <a:chOff x="2865449" y="2250011"/>
            <a:chExt cx="574800" cy="616189"/>
          </a:xfrm>
        </p:grpSpPr>
        <p:sp>
          <p:nvSpPr>
            <p:cNvPr id="211" name="Google Shape;211;p26"/>
            <p:cNvSpPr txBox="1"/>
            <p:nvPr/>
          </p:nvSpPr>
          <p:spPr>
            <a:xfrm>
              <a:off x="2865449" y="2250011"/>
              <a:ext cx="5748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12" name="Google Shape;212;p26"/>
            <p:cNvCxnSpPr>
              <a:stCxn id="213" idx="4"/>
            </p:cNvCxnSpPr>
            <p:nvPr/>
          </p:nvCxnSpPr>
          <p:spPr>
            <a:xfrm>
              <a:off x="3144767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3" name="Google Shape;213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4" name="Google Shape;21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215" name="Google Shape;21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6" name="Google Shape;21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7" name="Google Shape;21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8" name="Google Shape;21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9" name="Google Shape;21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0" name="Google Shape;22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1" name="Google Shape;22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2" name="Google Shape;22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3" name="Google Shape;22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4" name="Google Shape;22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5" name="Google Shape;22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6" name="Google Shape;22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7" name="Google Shape;22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8" name="Google Shape;22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9" name="Google Shape;22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30" name="Google Shape;23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31" name="Google Shape;23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32" name="Google Shape;23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33" name="Google Shape;23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34" name="Google Shape;234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35" name="Google Shape;23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6" name="Google Shape;23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7" name="Google Shape;23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8" name="Google Shape;23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9" name="Google Shape;23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0" name="Google Shape;24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1" name="Google Shape;24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2" name="Google Shape;24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3" name="Google Shape;24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4" name="Google Shape;24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5" name="Google Shape;24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6" name="Google Shape;24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7" name="Google Shape;24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8" name="Google Shape;24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9" name="Google Shape;24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50" name="Google Shape;25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51" name="Google Shape;25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2" name="Google Shape;25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53" name="Google Shape;25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54" name="Google Shape;254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55" name="Google Shape;2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6" name="Google Shape;2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7" name="Google Shape;2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0" name="Google Shape;2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1" name="Google Shape;2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2" name="Google Shape;2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3" name="Google Shape;2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4" name="Google Shape;274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75" name="Google Shape;27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6" name="Google Shape;27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7" name="Google Shape;27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0" name="Google Shape;29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1" name="Google Shape;29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2" name="Google Shape;29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3" name="Google Shape;29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4" name="Google Shape;294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295" name="Google Shape;29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6" name="Google Shape;29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7" name="Google Shape;29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0" name="Google Shape;31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1" name="Google Shape;31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2" name="Google Shape;31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3" name="Google Shape;31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4" name="Google Shape;314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15" name="Google Shape;31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6" name="Google Shape;31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7" name="Google Shape;31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0" name="Google Shape;33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1" name="Google Shape;33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2" name="Google Shape;33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3" name="Google Shape;33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4" name="Google Shape;334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35" name="Google Shape;33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6" name="Google Shape;33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7" name="Google Shape;33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0" name="Google Shape;35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1" name="Google Shape;35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2" name="Google Shape;35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3" name="Google Shape;35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4" name="Google Shape;354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55" name="Google Shape;3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6" name="Google Shape;3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7" name="Google Shape;3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0" name="Google Shape;3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1" name="Google Shape;3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2" name="Google Shape;3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3" name="Google Shape;3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4" name="Google Shape;374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75" name="Google Shape;37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6" name="Google Shape;37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7" name="Google Shape;37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0" name="Google Shape;39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1" name="Google Shape;39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2" name="Google Shape;39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3" name="Google Shape;39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4" name="Google Shape;394;p26"/>
          <p:cNvGrpSpPr/>
          <p:nvPr/>
        </p:nvGrpSpPr>
        <p:grpSpPr>
          <a:xfrm>
            <a:off x="3966186" y="3314800"/>
            <a:ext cx="513579" cy="553141"/>
            <a:chOff x="2626743" y="2250024"/>
            <a:chExt cx="591000" cy="616176"/>
          </a:xfrm>
        </p:grpSpPr>
        <p:sp>
          <p:nvSpPr>
            <p:cNvPr id="395" name="Google Shape;395;p26"/>
            <p:cNvSpPr txBox="1"/>
            <p:nvPr/>
          </p:nvSpPr>
          <p:spPr>
            <a:xfrm>
              <a:off x="2626743" y="2250024"/>
              <a:ext cx="591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396" name="Google Shape;396;p26"/>
            <p:cNvCxnSpPr>
              <a:stCxn id="397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397" name="Google Shape;39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26"/>
          <p:cNvGrpSpPr/>
          <p:nvPr/>
        </p:nvGrpSpPr>
        <p:grpSpPr>
          <a:xfrm>
            <a:off x="4984475" y="4076750"/>
            <a:ext cx="499653" cy="553154"/>
            <a:chOff x="2626728" y="2250010"/>
            <a:chExt cx="576900" cy="616190"/>
          </a:xfrm>
        </p:grpSpPr>
        <p:sp>
          <p:nvSpPr>
            <p:cNvPr id="399" name="Google Shape;399;p26"/>
            <p:cNvSpPr txBox="1"/>
            <p:nvPr/>
          </p:nvSpPr>
          <p:spPr>
            <a:xfrm>
              <a:off x="2626728" y="2250010"/>
              <a:ext cx="576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00" name="Google Shape;400;p26"/>
            <p:cNvCxnSpPr>
              <a:stCxn id="40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1" name="Google Shape;40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2" name="Google Shape;402;p26"/>
          <p:cNvGrpSpPr/>
          <p:nvPr/>
        </p:nvGrpSpPr>
        <p:grpSpPr>
          <a:xfrm>
            <a:off x="5439819" y="4074725"/>
            <a:ext cx="603065" cy="557179"/>
            <a:chOff x="2583740" y="2245526"/>
            <a:chExt cx="696300" cy="620674"/>
          </a:xfrm>
        </p:grpSpPr>
        <p:sp>
          <p:nvSpPr>
            <p:cNvPr id="403" name="Google Shape;40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04" name="Google Shape;404;p26"/>
            <p:cNvCxnSpPr>
              <a:stCxn id="405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5" name="Google Shape;40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6" name="Google Shape;406;p26"/>
          <p:cNvGrpSpPr/>
          <p:nvPr/>
        </p:nvGrpSpPr>
        <p:grpSpPr>
          <a:xfrm>
            <a:off x="5596875" y="4838775"/>
            <a:ext cx="545924" cy="553154"/>
            <a:chOff x="2626764" y="2250010"/>
            <a:chExt cx="628800" cy="616190"/>
          </a:xfrm>
        </p:grpSpPr>
        <p:sp>
          <p:nvSpPr>
            <p:cNvPr id="407" name="Google Shape;407;p26"/>
            <p:cNvSpPr txBox="1"/>
            <p:nvPr/>
          </p:nvSpPr>
          <p:spPr>
            <a:xfrm>
              <a:off x="2626764" y="2250010"/>
              <a:ext cx="6288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   </a:t>
              </a:r>
              <a:endParaRPr b="1" sz="800"/>
            </a:p>
          </p:txBody>
        </p:sp>
        <p:cxnSp>
          <p:nvCxnSpPr>
            <p:cNvPr id="408" name="Google Shape;408;p26"/>
            <p:cNvCxnSpPr>
              <a:stCxn id="409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9" name="Google Shape;40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0" name="Google Shape;410;p26"/>
          <p:cNvGrpSpPr/>
          <p:nvPr/>
        </p:nvGrpSpPr>
        <p:grpSpPr>
          <a:xfrm>
            <a:off x="5735350" y="5600750"/>
            <a:ext cx="499762" cy="553158"/>
            <a:chOff x="2626734" y="2250005"/>
            <a:chExt cx="575100" cy="616195"/>
          </a:xfrm>
        </p:grpSpPr>
        <p:sp>
          <p:nvSpPr>
            <p:cNvPr id="411" name="Google Shape;411;p26"/>
            <p:cNvSpPr txBox="1"/>
            <p:nvPr/>
          </p:nvSpPr>
          <p:spPr>
            <a:xfrm>
              <a:off x="2626734" y="2250005"/>
              <a:ext cx="5751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12" name="Google Shape;412;p26"/>
            <p:cNvCxnSpPr>
              <a:stCxn id="413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3" name="Google Shape;41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4" name="Google Shape;414;p26"/>
          <p:cNvGrpSpPr/>
          <p:nvPr/>
        </p:nvGrpSpPr>
        <p:grpSpPr>
          <a:xfrm>
            <a:off x="4702400" y="6362800"/>
            <a:ext cx="513697" cy="553154"/>
            <a:chOff x="2626726" y="2250010"/>
            <a:chExt cx="591000" cy="616190"/>
          </a:xfrm>
        </p:grpSpPr>
        <p:sp>
          <p:nvSpPr>
            <p:cNvPr id="415" name="Google Shape;415;p26"/>
            <p:cNvSpPr txBox="1"/>
            <p:nvPr/>
          </p:nvSpPr>
          <p:spPr>
            <a:xfrm>
              <a:off x="2626726" y="2250010"/>
              <a:ext cx="591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16" name="Google Shape;416;p26"/>
            <p:cNvCxnSpPr>
              <a:stCxn id="417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7" name="Google Shape;41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8" name="Google Shape;418;p26"/>
          <p:cNvGrpSpPr/>
          <p:nvPr/>
        </p:nvGrpSpPr>
        <p:grpSpPr>
          <a:xfrm>
            <a:off x="5891927" y="6360775"/>
            <a:ext cx="605224" cy="557179"/>
            <a:chOff x="2583740" y="2245526"/>
            <a:chExt cx="696300" cy="620674"/>
          </a:xfrm>
        </p:grpSpPr>
        <p:sp>
          <p:nvSpPr>
            <p:cNvPr id="419" name="Google Shape;41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20" name="Google Shape;420;p26"/>
            <p:cNvCxnSpPr>
              <a:stCxn id="42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1" name="Google Shape;42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2" name="Google Shape;422;p26"/>
          <p:cNvGrpSpPr/>
          <p:nvPr/>
        </p:nvGrpSpPr>
        <p:grpSpPr>
          <a:xfrm>
            <a:off x="4102525" y="7124775"/>
            <a:ext cx="499815" cy="553166"/>
            <a:chOff x="2626734" y="2249996"/>
            <a:chExt cx="574500" cy="616204"/>
          </a:xfrm>
        </p:grpSpPr>
        <p:sp>
          <p:nvSpPr>
            <p:cNvPr id="423" name="Google Shape;423;p26"/>
            <p:cNvSpPr txBox="1"/>
            <p:nvPr/>
          </p:nvSpPr>
          <p:spPr>
            <a:xfrm>
              <a:off x="2626734" y="2249996"/>
              <a:ext cx="574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24" name="Google Shape;424;p26"/>
            <p:cNvCxnSpPr>
              <a:stCxn id="425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5" name="Google Shape;42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6" name="Google Shape;426;p26"/>
          <p:cNvGrpSpPr/>
          <p:nvPr/>
        </p:nvGrpSpPr>
        <p:grpSpPr>
          <a:xfrm>
            <a:off x="5588984" y="8646775"/>
            <a:ext cx="605502" cy="557179"/>
            <a:chOff x="2583740" y="2245526"/>
            <a:chExt cx="696300" cy="620674"/>
          </a:xfrm>
        </p:grpSpPr>
        <p:sp>
          <p:nvSpPr>
            <p:cNvPr id="427" name="Google Shape;427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28" name="Google Shape;428;p26"/>
            <p:cNvCxnSpPr>
              <a:stCxn id="429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9" name="Google Shape;42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26"/>
          <p:cNvGrpSpPr/>
          <p:nvPr/>
        </p:nvGrpSpPr>
        <p:grpSpPr>
          <a:xfrm>
            <a:off x="3060900" y="1792325"/>
            <a:ext cx="499620" cy="553154"/>
            <a:chOff x="2679785" y="2250010"/>
            <a:chExt cx="575400" cy="616190"/>
          </a:xfrm>
        </p:grpSpPr>
        <p:sp>
          <p:nvSpPr>
            <p:cNvPr id="431" name="Google Shape;431;p26"/>
            <p:cNvSpPr txBox="1"/>
            <p:nvPr/>
          </p:nvSpPr>
          <p:spPr>
            <a:xfrm>
              <a:off x="2679785" y="2250010"/>
              <a:ext cx="575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32" name="Google Shape;432;p26"/>
            <p:cNvCxnSpPr>
              <a:stCxn id="433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3" name="Google Shape;433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4" name="Google Shape;434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435" name="Google Shape;435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36" name="Google Shape;436;p26"/>
            <p:cNvCxnSpPr>
              <a:stCxn id="437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7" name="Google Shape;437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8" name="Google Shape;438;p26"/>
          <p:cNvGrpSpPr/>
          <p:nvPr/>
        </p:nvGrpSpPr>
        <p:grpSpPr>
          <a:xfrm>
            <a:off x="4341435" y="3312775"/>
            <a:ext cx="605085" cy="557179"/>
            <a:chOff x="2583740" y="2245526"/>
            <a:chExt cx="696300" cy="620674"/>
          </a:xfrm>
        </p:grpSpPr>
        <p:sp>
          <p:nvSpPr>
            <p:cNvPr id="439" name="Google Shape;43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40" name="Google Shape;440;p26"/>
            <p:cNvCxnSpPr>
              <a:stCxn id="44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41" name="Google Shape;44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2" name="Google Shape;442;p26"/>
          <p:cNvSpPr txBox="1"/>
          <p:nvPr/>
        </p:nvSpPr>
        <p:spPr>
          <a:xfrm>
            <a:off x="2581025" y="307185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443" name="Google Shape;443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4060756" y="2321431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455" name="Google Shape;455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56" name="Google Shape;45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7" name="Google Shape;45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8" name="Google Shape;45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9" name="Google Shape;45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0" name="Google Shape;46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1" name="Google Shape;46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2" name="Google Shape;46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3" name="Google Shape;46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4" name="Google Shape;46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5" name="Google Shape;46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6" name="Google Shape;46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7" name="Google Shape;46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8" name="Google Shape;46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9" name="Google Shape;46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0" name="Google Shape;47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71" name="Google Shape;47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72" name="Google Shape;47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73" name="Google Shape;47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74" name="Google Shape;47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75" name="Google Shape;475;p26"/>
          <p:cNvGrpSpPr/>
          <p:nvPr/>
        </p:nvGrpSpPr>
        <p:grpSpPr>
          <a:xfrm>
            <a:off x="5836923" y="4836775"/>
            <a:ext cx="793882" cy="557166"/>
            <a:chOff x="2583728" y="2330424"/>
            <a:chExt cx="914400" cy="620660"/>
          </a:xfrm>
        </p:grpSpPr>
        <p:sp>
          <p:nvSpPr>
            <p:cNvPr id="476" name="Google Shape;476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477" name="Google Shape;477;p26"/>
            <p:cNvCxnSpPr>
              <a:stCxn id="478" idx="4"/>
            </p:cNvCxnSpPr>
            <p:nvPr/>
          </p:nvCxnSpPr>
          <p:spPr>
            <a:xfrm>
              <a:off x="2906032" y="2767484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78" name="Google Shape;478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9" name="Google Shape;479;p26"/>
          <p:cNvGrpSpPr/>
          <p:nvPr/>
        </p:nvGrpSpPr>
        <p:grpSpPr>
          <a:xfrm>
            <a:off x="5886397" y="5598754"/>
            <a:ext cx="884034" cy="557166"/>
            <a:chOff x="2583729" y="2245540"/>
            <a:chExt cx="1017300" cy="620660"/>
          </a:xfrm>
        </p:grpSpPr>
        <p:sp>
          <p:nvSpPr>
            <p:cNvPr id="480" name="Google Shape;480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  summer</a:t>
              </a:r>
              <a:endParaRPr b="1" sz="800"/>
            </a:p>
          </p:txBody>
        </p:sp>
        <p:cxnSp>
          <p:nvCxnSpPr>
            <p:cNvPr id="481" name="Google Shape;481;p26"/>
            <p:cNvCxnSpPr>
              <a:stCxn id="482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2" name="Google Shape;48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3" name="Google Shape;483;p26"/>
          <p:cNvGrpSpPr/>
          <p:nvPr/>
        </p:nvGrpSpPr>
        <p:grpSpPr>
          <a:xfrm>
            <a:off x="5344909" y="7122775"/>
            <a:ext cx="726102" cy="557166"/>
            <a:chOff x="2583742" y="2245540"/>
            <a:chExt cx="834600" cy="620660"/>
          </a:xfrm>
        </p:grpSpPr>
        <p:sp>
          <p:nvSpPr>
            <p:cNvPr id="484" name="Google Shape;484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summer</a:t>
              </a:r>
              <a:endParaRPr b="1" sz="800"/>
            </a:p>
          </p:txBody>
        </p:sp>
        <p:cxnSp>
          <p:nvCxnSpPr>
            <p:cNvPr id="485" name="Google Shape;485;p26"/>
            <p:cNvCxnSpPr>
              <a:stCxn id="486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6" name="Google Shape;48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7" name="Google Shape;487;p26"/>
          <p:cNvGrpSpPr/>
          <p:nvPr/>
        </p:nvGrpSpPr>
        <p:grpSpPr>
          <a:xfrm>
            <a:off x="5174132" y="7886775"/>
            <a:ext cx="545824" cy="553166"/>
            <a:chOff x="2626726" y="2249996"/>
            <a:chExt cx="629700" cy="616204"/>
          </a:xfrm>
        </p:grpSpPr>
        <p:sp>
          <p:nvSpPr>
            <p:cNvPr id="488" name="Google Shape;488;p26"/>
            <p:cNvSpPr txBox="1"/>
            <p:nvPr/>
          </p:nvSpPr>
          <p:spPr>
            <a:xfrm>
              <a:off x="2626726" y="2249996"/>
              <a:ext cx="6297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89" name="Google Shape;489;p26"/>
            <p:cNvCxnSpPr>
              <a:stCxn id="490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0" name="Google Shape;49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1" name="Google Shape;491;p26"/>
          <p:cNvGrpSpPr/>
          <p:nvPr/>
        </p:nvGrpSpPr>
        <p:grpSpPr>
          <a:xfrm>
            <a:off x="5605949" y="7884775"/>
            <a:ext cx="1067464" cy="557166"/>
            <a:chOff x="2583742" y="2245540"/>
            <a:chExt cx="1231500" cy="620660"/>
          </a:xfrm>
        </p:grpSpPr>
        <p:sp>
          <p:nvSpPr>
            <p:cNvPr id="492" name="Google Shape;492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493" name="Google Shape;493;p26"/>
            <p:cNvCxnSpPr>
              <a:stCxn id="494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4" name="Google Shape;494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5" name="Google Shape;495;p26"/>
          <p:cNvGrpSpPr/>
          <p:nvPr/>
        </p:nvGrpSpPr>
        <p:grpSpPr>
          <a:xfrm>
            <a:off x="3652875" y="8648800"/>
            <a:ext cx="546022" cy="553154"/>
            <a:chOff x="2626724" y="2250010"/>
            <a:chExt cx="627900" cy="616190"/>
          </a:xfrm>
        </p:grpSpPr>
        <p:sp>
          <p:nvSpPr>
            <p:cNvPr id="496" name="Google Shape;496;p26"/>
            <p:cNvSpPr txBox="1"/>
            <p:nvPr/>
          </p:nvSpPr>
          <p:spPr>
            <a:xfrm>
              <a:off x="2626724" y="2250010"/>
              <a:ext cx="627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97" name="Google Shape;497;p26"/>
            <p:cNvCxnSpPr>
              <a:stCxn id="498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8" name="Google Shape;498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9" name="Google Shape;499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4053128" y="4607351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4062100" y="3082423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4056111" y="5365845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4061954" y="614989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4061847" y="6901446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6" name="Google Shape;55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7" name="Google Shape;55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8" name="Google Shape;55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9" name="Google Shape;55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0" name="Google Shape;56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1" name="Google Shape;56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2" name="Google Shape;56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3" name="Google Shape;56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4" name="Google Shape;56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5" name="Google Shape;56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6" name="Google Shape;56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7" name="Google Shape;567;p26"/>
          <p:cNvSpPr txBox="1"/>
          <p:nvPr/>
        </p:nvSpPr>
        <p:spPr>
          <a:xfrm>
            <a:off x="4068901" y="768413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8" name="Google Shape;56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9" name="Google Shape;56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0" name="Google Shape;57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1" name="Google Shape;57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2" name="Google Shape;57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3" name="Google Shape;57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4" name="Google Shape;57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5" name="Google Shape;57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6" name="Google Shape;57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7" name="Google Shape;57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8" name="Google Shape;57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9" name="Google Shape;57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0" name="Google Shape;580;p26"/>
          <p:cNvSpPr txBox="1"/>
          <p:nvPr/>
        </p:nvSpPr>
        <p:spPr>
          <a:xfrm>
            <a:off x="4058244" y="920036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1" name="Google Shape;58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2" name="Google Shape;58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5446799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4058304" y="8454618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4" name="Google Shape;59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5" name="Google Shape;59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6" name="Google Shape;59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7" name="Google Shape;59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8" name="Google Shape;59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9" name="Google Shape;59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0" name="Google Shape;60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1" name="Google Shape;60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2" name="Google Shape;60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3" name="Google Shape;603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Note: All temperatures are in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4" name="Google Shape;604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Tacna, Peru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605" name="Google Shape;605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6" name="Google Shape;606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7" name="Google Shape;607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08" name="Google Shape;608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09" name="Google Shape;609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BLUE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0" name="Google Shape;610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YELLOW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1" name="Google Shape;611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RED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12" name="Google Shape;612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3" name="Google Shape;613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4" name="Google Shape;614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climate</a:t>
            </a:r>
            <a:endParaRPr sz="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color</a:t>
            </a:r>
            <a:endParaRPr sz="800"/>
          </a:p>
        </p:txBody>
      </p:sp>
      <p:sp>
        <p:nvSpPr>
          <p:cNvPr id="625" name="Google Shape;625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6" name="Google Shape;626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7" name="Google Shape;627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8" name="Google Shape;628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9" name="Google Shape;629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0" name="Google Shape;630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1" name="Google Shape;631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2" name="Google Shape;632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3" name="Google Shape;633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4" name="Google Shape;634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 txBox="1"/>
          <p:nvPr/>
        </p:nvSpPr>
        <p:spPr>
          <a:xfrm>
            <a:off x="5967219" y="2328224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6" name="Google Shape;636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7" name="Google Shape;637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8" name="Google Shape;638;p26"/>
          <p:cNvSpPr txBox="1"/>
          <p:nvPr/>
        </p:nvSpPr>
        <p:spPr>
          <a:xfrm>
            <a:off x="4062144" y="3839462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9" name="Google Shape;639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0" name="Google Shape;640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1" name="Google Shape;641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2" name="Google Shape;642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3" name="Google Shape;643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4" name="Google Shape;644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5" name="Google Shape;645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6" name="Google Shape;646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7" name="Google Shape;647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8" name="Google Shape;648;p26"/>
          <p:cNvSpPr txBox="1"/>
          <p:nvPr/>
        </p:nvSpPr>
        <p:spPr>
          <a:xfrm>
            <a:off x="5967219" y="308609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49" name="Google Shape;649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0" name="Google Shape;650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1" name="Google Shape;651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