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195BB10-B668-4D05-B0D8-EAA3E44AC290}">
  <a:tblStyle styleId="{5195BB10-B668-4D05-B0D8-EAA3E44AC290}" styleName="Table_0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0F2EE"/>
          </a:solidFill>
        </a:fill>
      </a:tcStyle>
    </a:wholeTbl>
    <a:band1H>
      <a:tcTxStyle b="off" i="off"/>
      <a:tcStyle>
        <a:fill>
          <a:solidFill>
            <a:srgbClr val="E0E5DB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E0E5DB"/>
          </a:solidFill>
        </a:fill>
      </a:tcStyle>
    </a:band1V>
    <a:band2V>
      <a:tcTxStyle b="off" i="off"/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fill>
          <a:solidFill>
            <a:srgbClr val="A5B592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fill>
          <a:solidFill>
            <a:srgbClr val="A5B592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cap="flat" cmpd="sng" w="381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rgbClr val="A5B592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cap="flat" cmpd="sng" w="381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rgbClr val="A5B592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834c5d0816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834c5d0816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74612b2ea7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74612b2ea7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74612b2ea7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" name="Google Shape;286;g74612b2ea7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g74b1b69def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2" name="Google Shape;382;g74b1b69def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6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g74b1b69def_0_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8" name="Google Shape;478;g74b1b69def_0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1" name="Shape 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Google Shape;572;g74b1b69def_0_1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3" name="Google Shape;573;g74b1b69def_0_1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6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Google Shape;667;g74b1b69def_0_2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8" name="Google Shape;668;g74b1b69def_0_2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6" name="Shape 7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7" name="Google Shape;767;g74b1b69def_0_3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8" name="Google Shape;768;g74b1b69def_0_3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10" Type="http://schemas.openxmlformats.org/officeDocument/2006/relationships/slide" Target="/ppt/slides/slide9.xml"/><Relationship Id="rId9" Type="http://schemas.openxmlformats.org/officeDocument/2006/relationships/slide" Target="/ppt/slides/slide8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10" Type="http://schemas.openxmlformats.org/officeDocument/2006/relationships/slide" Target="/ppt/slides/slide9.xml"/><Relationship Id="rId9" Type="http://schemas.openxmlformats.org/officeDocument/2006/relationships/slide" Target="/ppt/slides/slide8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slide" Target="/ppt/slides/slide2.xml"/><Relationship Id="rId4" Type="http://schemas.openxmlformats.org/officeDocument/2006/relationships/slide" Target="/ppt/slides/slide4.xml"/><Relationship Id="rId10" Type="http://schemas.openxmlformats.org/officeDocument/2006/relationships/slide" Target="/ppt/slides/slide9.xml"/><Relationship Id="rId9" Type="http://schemas.openxmlformats.org/officeDocument/2006/relationships/slide" Target="/ppt/slides/slide8.xml"/><Relationship Id="rId5" Type="http://schemas.openxmlformats.org/officeDocument/2006/relationships/slide" Target="/ppt/slides/slide5.xml"/><Relationship Id="rId6" Type="http://schemas.openxmlformats.org/officeDocument/2006/relationships/slide" Target="/ppt/slides/slide6.xml"/><Relationship Id="rId7" Type="http://schemas.openxmlformats.org/officeDocument/2006/relationships/slide" Target="/ppt/slides/slide3.xml"/><Relationship Id="rId8" Type="http://schemas.openxmlformats.org/officeDocument/2006/relationships/slide" Target="/ppt/slides/slide7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slide" Target="/ppt/slides/slide2.xml"/><Relationship Id="rId4" Type="http://schemas.openxmlformats.org/officeDocument/2006/relationships/slide" Target="/ppt/slides/slide5.xml"/><Relationship Id="rId10" Type="http://schemas.openxmlformats.org/officeDocument/2006/relationships/slide" Target="/ppt/slides/slide4.xml"/><Relationship Id="rId9" Type="http://schemas.openxmlformats.org/officeDocument/2006/relationships/slide" Target="/ppt/slides/slide9.xml"/><Relationship Id="rId5" Type="http://schemas.openxmlformats.org/officeDocument/2006/relationships/slide" Target="/ppt/slides/slide6.xml"/><Relationship Id="rId6" Type="http://schemas.openxmlformats.org/officeDocument/2006/relationships/slide" Target="/ppt/slides/slide3.xml"/><Relationship Id="rId7" Type="http://schemas.openxmlformats.org/officeDocument/2006/relationships/slide" Target="/ppt/slides/slide7.xml"/><Relationship Id="rId8" Type="http://schemas.openxmlformats.org/officeDocument/2006/relationships/slide" Target="/ppt/slides/slide8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slide" Target="/ppt/slides/slide2.xml"/><Relationship Id="rId4" Type="http://schemas.openxmlformats.org/officeDocument/2006/relationships/slide" Target="/ppt/slides/slide6.xml"/><Relationship Id="rId10" Type="http://schemas.openxmlformats.org/officeDocument/2006/relationships/slide" Target="/ppt/slides/slide5.xml"/><Relationship Id="rId9" Type="http://schemas.openxmlformats.org/officeDocument/2006/relationships/slide" Target="/ppt/slides/slide4.xml"/><Relationship Id="rId5" Type="http://schemas.openxmlformats.org/officeDocument/2006/relationships/slide" Target="/ppt/slides/slide3.xml"/><Relationship Id="rId6" Type="http://schemas.openxmlformats.org/officeDocument/2006/relationships/slide" Target="/ppt/slides/slide7.xml"/><Relationship Id="rId7" Type="http://schemas.openxmlformats.org/officeDocument/2006/relationships/slide" Target="/ppt/slides/slide8.xml"/><Relationship Id="rId8" Type="http://schemas.openxmlformats.org/officeDocument/2006/relationships/slide" Target="/ppt/slides/slide9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10" Type="http://schemas.openxmlformats.org/officeDocument/2006/relationships/slide" Target="/ppt/slides/slide6.xml"/><Relationship Id="rId9" Type="http://schemas.openxmlformats.org/officeDocument/2006/relationships/slide" Target="/ppt/slides/slide5.xml"/><Relationship Id="rId5" Type="http://schemas.openxmlformats.org/officeDocument/2006/relationships/slide" Target="/ppt/slides/slide7.xml"/><Relationship Id="rId6" Type="http://schemas.openxmlformats.org/officeDocument/2006/relationships/slide" Target="/ppt/slides/slide8.xml"/><Relationship Id="rId7" Type="http://schemas.openxmlformats.org/officeDocument/2006/relationships/slide" Target="/ppt/slides/slide9.xml"/><Relationship Id="rId8" Type="http://schemas.openxmlformats.org/officeDocument/2006/relationships/slide" Target="/ppt/slides/slide4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10" Type="http://schemas.openxmlformats.org/officeDocument/2006/relationships/slide" Target="/ppt/slides/slide7.xml"/><Relationship Id="rId9" Type="http://schemas.openxmlformats.org/officeDocument/2006/relationships/slide" Target="/ppt/slides/slide6.xml"/><Relationship Id="rId5" Type="http://schemas.openxmlformats.org/officeDocument/2006/relationships/slide" Target="/ppt/slides/slide8.xml"/><Relationship Id="rId6" Type="http://schemas.openxmlformats.org/officeDocument/2006/relationships/slide" Target="/ppt/slides/slide9.xml"/><Relationship Id="rId7" Type="http://schemas.openxmlformats.org/officeDocument/2006/relationships/slide" Target="/ppt/slides/slide4.xml"/><Relationship Id="rId8" Type="http://schemas.openxmlformats.org/officeDocument/2006/relationships/slide" Target="/ppt/slides/slide5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10" Type="http://schemas.openxmlformats.org/officeDocument/2006/relationships/slide" Target="/ppt/slides/slide8.xml"/><Relationship Id="rId9" Type="http://schemas.openxmlformats.org/officeDocument/2006/relationships/slide" Target="/ppt/slides/slide7.xml"/><Relationship Id="rId5" Type="http://schemas.openxmlformats.org/officeDocument/2006/relationships/slide" Target="/ppt/slides/slide9.xml"/><Relationship Id="rId6" Type="http://schemas.openxmlformats.org/officeDocument/2006/relationships/slide" Target="/ppt/slides/slide4.xml"/><Relationship Id="rId7" Type="http://schemas.openxmlformats.org/officeDocument/2006/relationships/slide" Target="/ppt/slides/slide5.xml"/><Relationship Id="rId8" Type="http://schemas.openxmlformats.org/officeDocument/2006/relationships/slide" Target="/ppt/slides/slide6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11" Type="http://schemas.openxmlformats.org/officeDocument/2006/relationships/hyperlink" Target="https://twitter.com/hyerlinks" TargetMode="External"/><Relationship Id="rId10" Type="http://schemas.openxmlformats.org/officeDocument/2006/relationships/slide" Target="/ppt/slides/slide9.xml"/><Relationship Id="rId9" Type="http://schemas.openxmlformats.org/officeDocument/2006/relationships/slide" Target="/ppt/slides/slide8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 rot="5400000">
            <a:off x="7994225" y="1052800"/>
            <a:ext cx="1393500" cy="5967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A439EB"/>
          </a:solidFill>
          <a:ln>
            <a:noFill/>
          </a:ln>
          <a:effectLst>
            <a:outerShdw blurRad="50800" rotWithShape="0" algn="l" dir="5880000" dist="28575">
              <a:srgbClr val="666666">
                <a:alpha val="34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Specialty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55" name="Google Shape;55;p13"/>
          <p:cNvSpPr/>
          <p:nvPr/>
        </p:nvSpPr>
        <p:spPr>
          <a:xfrm rot="5400000">
            <a:off x="7994225" y="2439022"/>
            <a:ext cx="1393500" cy="5967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E87FC6"/>
          </a:solidFill>
          <a:ln>
            <a:noFill/>
          </a:ln>
          <a:effectLst>
            <a:outerShdw blurRad="50800" rotWithShape="0" algn="l" dir="5880000" dist="28575">
              <a:srgbClr val="666666">
                <a:alpha val="34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Extras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56" name="Google Shape;56;p13"/>
          <p:cNvSpPr/>
          <p:nvPr/>
        </p:nvSpPr>
        <p:spPr>
          <a:xfrm rot="5400000">
            <a:off x="7994225" y="3825244"/>
            <a:ext cx="1393500" cy="5967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B8C0BE"/>
          </a:solidFill>
          <a:ln>
            <a:noFill/>
          </a:ln>
          <a:effectLst>
            <a:outerShdw blurRad="50800" rotWithShape="0" algn="l" dir="5880000" dist="28575">
              <a:srgbClr val="666666">
                <a:alpha val="34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Links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357025" y="92375"/>
            <a:ext cx="1607100" cy="607200"/>
          </a:xfrm>
          <a:prstGeom prst="round2SameRect">
            <a:avLst>
              <a:gd fmla="val 34868" name="adj1"/>
              <a:gd fmla="val 0" name="adj2"/>
            </a:avLst>
          </a:prstGeom>
          <a:solidFill>
            <a:srgbClr val="FF0000"/>
          </a:solidFill>
          <a:ln>
            <a:noFill/>
          </a:ln>
          <a:effectLst>
            <a:outerShdw blurRad="57150" rotWithShape="0" algn="l" dir="10800000" dist="28575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Monday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1964150" y="95293"/>
            <a:ext cx="1607100" cy="6072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FF9900"/>
          </a:solidFill>
          <a:ln>
            <a:noFill/>
          </a:ln>
          <a:effectLst>
            <a:outerShdw blurRad="57150" rotWithShape="0" algn="l" dir="10800000" dist="38100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Tuesday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3571275" y="95293"/>
            <a:ext cx="1607100" cy="6072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EAE508"/>
          </a:solidFill>
          <a:ln>
            <a:noFill/>
          </a:ln>
          <a:effectLst>
            <a:outerShdw blurRad="57150" rotWithShape="0" algn="l" dir="10800000" dist="47625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Wednesday</a:t>
            </a:r>
            <a:endParaRPr b="0" i="0" sz="2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5178400" y="92375"/>
            <a:ext cx="1607100" cy="6072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25A582"/>
          </a:solidFill>
          <a:ln>
            <a:noFill/>
          </a:ln>
          <a:effectLst>
            <a:outerShdw blurRad="71438" rotWithShape="0" algn="l" dir="10800000" dist="38100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Thur</a:t>
            </a: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sday</a:t>
            </a:r>
            <a:endParaRPr b="0" i="0" sz="2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6785525" y="95293"/>
            <a:ext cx="1607100" cy="6072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3C78D8"/>
          </a:solidFill>
          <a:ln>
            <a:noFill/>
          </a:ln>
          <a:effectLst>
            <a:outerShdw blurRad="57150" rotWithShape="0" algn="l" dir="10800000" dist="38100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Frida</a:t>
            </a: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y</a:t>
            </a:r>
            <a:endParaRPr b="0" i="0" sz="2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221675" y="570875"/>
            <a:ext cx="8290500" cy="4443900"/>
          </a:xfrm>
          <a:prstGeom prst="rect">
            <a:avLst/>
          </a:prstGeom>
          <a:solidFill>
            <a:srgbClr val="F9F8D6"/>
          </a:solidFill>
          <a:ln>
            <a:noFill/>
          </a:ln>
          <a:effectLst>
            <a:outerShdw blurRad="71438" rotWithShape="0" algn="bl" dir="7680000" dist="66675">
              <a:srgbClr val="666666">
                <a:alpha val="24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3"/>
          <p:cNvSpPr/>
          <p:nvPr/>
        </p:nvSpPr>
        <p:spPr>
          <a:xfrm>
            <a:off x="120150" y="4364625"/>
            <a:ext cx="216900" cy="48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4" name="Google Shape;64;p13"/>
          <p:cNvGrpSpPr/>
          <p:nvPr/>
        </p:nvGrpSpPr>
        <p:grpSpPr>
          <a:xfrm>
            <a:off x="120150" y="657525"/>
            <a:ext cx="290886" cy="4262400"/>
            <a:chOff x="120150" y="657525"/>
            <a:chExt cx="290886" cy="4262400"/>
          </a:xfrm>
        </p:grpSpPr>
        <p:sp>
          <p:nvSpPr>
            <p:cNvPr id="65" name="Google Shape;65;p13"/>
            <p:cNvSpPr/>
            <p:nvPr/>
          </p:nvSpPr>
          <p:spPr>
            <a:xfrm>
              <a:off x="263436" y="657525"/>
              <a:ext cx="147600" cy="1476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Google Shape;66;p13"/>
            <p:cNvSpPr/>
            <p:nvPr/>
          </p:nvSpPr>
          <p:spPr>
            <a:xfrm>
              <a:off x="120150" y="707025"/>
              <a:ext cx="216900" cy="48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13"/>
            <p:cNvSpPr/>
            <p:nvPr/>
          </p:nvSpPr>
          <p:spPr>
            <a:xfrm>
              <a:off x="263436" y="1114725"/>
              <a:ext cx="147600" cy="1476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" name="Google Shape;68;p13"/>
            <p:cNvSpPr/>
            <p:nvPr/>
          </p:nvSpPr>
          <p:spPr>
            <a:xfrm>
              <a:off x="120150" y="1164225"/>
              <a:ext cx="216900" cy="48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13"/>
            <p:cNvSpPr/>
            <p:nvPr/>
          </p:nvSpPr>
          <p:spPr>
            <a:xfrm>
              <a:off x="263436" y="1571925"/>
              <a:ext cx="147600" cy="1476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Google Shape;70;p13"/>
            <p:cNvSpPr/>
            <p:nvPr/>
          </p:nvSpPr>
          <p:spPr>
            <a:xfrm>
              <a:off x="120150" y="1621425"/>
              <a:ext cx="216900" cy="48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13"/>
            <p:cNvSpPr/>
            <p:nvPr/>
          </p:nvSpPr>
          <p:spPr>
            <a:xfrm>
              <a:off x="263436" y="2029125"/>
              <a:ext cx="147600" cy="1476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3"/>
            <p:cNvSpPr/>
            <p:nvPr/>
          </p:nvSpPr>
          <p:spPr>
            <a:xfrm>
              <a:off x="120150" y="2078625"/>
              <a:ext cx="216900" cy="48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3"/>
            <p:cNvSpPr/>
            <p:nvPr/>
          </p:nvSpPr>
          <p:spPr>
            <a:xfrm>
              <a:off x="263436" y="2486325"/>
              <a:ext cx="147600" cy="1476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3"/>
            <p:cNvSpPr/>
            <p:nvPr/>
          </p:nvSpPr>
          <p:spPr>
            <a:xfrm>
              <a:off x="120150" y="2535825"/>
              <a:ext cx="216900" cy="48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3"/>
            <p:cNvSpPr/>
            <p:nvPr/>
          </p:nvSpPr>
          <p:spPr>
            <a:xfrm>
              <a:off x="263436" y="2943525"/>
              <a:ext cx="147600" cy="1476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3"/>
            <p:cNvSpPr/>
            <p:nvPr/>
          </p:nvSpPr>
          <p:spPr>
            <a:xfrm>
              <a:off x="120150" y="2993025"/>
              <a:ext cx="216900" cy="48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3"/>
            <p:cNvSpPr/>
            <p:nvPr/>
          </p:nvSpPr>
          <p:spPr>
            <a:xfrm>
              <a:off x="263436" y="3400725"/>
              <a:ext cx="147600" cy="1476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13"/>
            <p:cNvSpPr/>
            <p:nvPr/>
          </p:nvSpPr>
          <p:spPr>
            <a:xfrm>
              <a:off x="120150" y="3450225"/>
              <a:ext cx="216900" cy="48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13"/>
            <p:cNvSpPr/>
            <p:nvPr/>
          </p:nvSpPr>
          <p:spPr>
            <a:xfrm>
              <a:off x="263436" y="3857925"/>
              <a:ext cx="147600" cy="1476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13"/>
            <p:cNvSpPr/>
            <p:nvPr/>
          </p:nvSpPr>
          <p:spPr>
            <a:xfrm>
              <a:off x="120150" y="3907425"/>
              <a:ext cx="216900" cy="48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13"/>
            <p:cNvSpPr/>
            <p:nvPr/>
          </p:nvSpPr>
          <p:spPr>
            <a:xfrm>
              <a:off x="263436" y="4315125"/>
              <a:ext cx="147600" cy="1476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13"/>
            <p:cNvSpPr/>
            <p:nvPr/>
          </p:nvSpPr>
          <p:spPr>
            <a:xfrm>
              <a:off x="263436" y="4772325"/>
              <a:ext cx="147600" cy="1476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13"/>
            <p:cNvSpPr/>
            <p:nvPr/>
          </p:nvSpPr>
          <p:spPr>
            <a:xfrm>
              <a:off x="120150" y="4821825"/>
              <a:ext cx="216900" cy="48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13"/>
          <p:cNvSpPr/>
          <p:nvPr/>
        </p:nvSpPr>
        <p:spPr>
          <a:xfrm>
            <a:off x="2172075" y="991950"/>
            <a:ext cx="4495800" cy="2000400"/>
          </a:xfrm>
          <a:prstGeom prst="roundRect">
            <a:avLst>
              <a:gd fmla="val 16667" name="adj"/>
            </a:avLst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latin typeface="Love Ya Like A Sister"/>
                <a:ea typeface="Love Ya Like A Sister"/>
                <a:cs typeface="Love Ya Like A Sister"/>
                <a:sym typeface="Love Ya Like A Sister"/>
              </a:rPr>
              <a:t>Weekly Planner</a:t>
            </a:r>
            <a:endParaRPr sz="4000">
              <a:latin typeface="Love Ya Like A Sister"/>
              <a:ea typeface="Love Ya Like A Sister"/>
              <a:cs typeface="Love Ya Like A Sister"/>
              <a:sym typeface="Love Ya Like A Siste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Love Ya Like A Sister"/>
              <a:ea typeface="Love Ya Like A Sister"/>
              <a:cs typeface="Love Ya Like A Sister"/>
              <a:sym typeface="Love Ya Like A Siste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Love Ya Like A Sister"/>
                <a:ea typeface="Love Ya Like A Sister"/>
                <a:cs typeface="Love Ya Like A Sister"/>
                <a:sym typeface="Love Ya Like A Sister"/>
              </a:rPr>
              <a:t>Week of April 13-17</a:t>
            </a:r>
            <a:endParaRPr sz="2400">
              <a:latin typeface="Love Ya Like A Sister"/>
              <a:ea typeface="Love Ya Like A Sister"/>
              <a:cs typeface="Love Ya Like A Sister"/>
              <a:sym typeface="Love Ya Like A Sister"/>
            </a:endParaRPr>
          </a:p>
        </p:txBody>
      </p:sp>
      <p:cxnSp>
        <p:nvCxnSpPr>
          <p:cNvPr id="85" name="Google Shape;85;p13"/>
          <p:cNvCxnSpPr/>
          <p:nvPr/>
        </p:nvCxnSpPr>
        <p:spPr>
          <a:xfrm>
            <a:off x="2759825" y="2016025"/>
            <a:ext cx="3342600" cy="25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6" name="Google Shape;86;p13"/>
          <p:cNvCxnSpPr/>
          <p:nvPr/>
        </p:nvCxnSpPr>
        <p:spPr>
          <a:xfrm>
            <a:off x="2759825" y="2397025"/>
            <a:ext cx="3342600" cy="25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7" name="Google Shape;87;p13">
            <a:hlinkClick action="ppaction://hlinksldjump" r:id="rId3"/>
          </p:cNvPr>
          <p:cNvSpPr/>
          <p:nvPr/>
        </p:nvSpPr>
        <p:spPr>
          <a:xfrm>
            <a:off x="388900" y="117450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3">
            <a:hlinkClick action="ppaction://hlinksldjump" r:id="rId4"/>
          </p:cNvPr>
          <p:cNvSpPr/>
          <p:nvPr/>
        </p:nvSpPr>
        <p:spPr>
          <a:xfrm>
            <a:off x="2022800" y="104975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3">
            <a:hlinkClick action="ppaction://hlinksldjump" r:id="rId5"/>
          </p:cNvPr>
          <p:cNvSpPr/>
          <p:nvPr/>
        </p:nvSpPr>
        <p:spPr>
          <a:xfrm>
            <a:off x="3629925" y="107275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3">
            <a:hlinkClick action="ppaction://hlinksldjump" r:id="rId6"/>
          </p:cNvPr>
          <p:cNvSpPr/>
          <p:nvPr/>
        </p:nvSpPr>
        <p:spPr>
          <a:xfrm>
            <a:off x="5207725" y="104975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3">
            <a:hlinkClick action="ppaction://hlinksldjump" r:id="rId7"/>
          </p:cNvPr>
          <p:cNvSpPr/>
          <p:nvPr/>
        </p:nvSpPr>
        <p:spPr>
          <a:xfrm>
            <a:off x="6844175" y="104975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3">
            <a:hlinkClick action="ppaction://hlinksldjump" r:id="rId8"/>
          </p:cNvPr>
          <p:cNvSpPr/>
          <p:nvPr/>
        </p:nvSpPr>
        <p:spPr>
          <a:xfrm rot="5400000">
            <a:off x="8093975" y="1124500"/>
            <a:ext cx="12897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3">
            <a:hlinkClick action="ppaction://hlinksldjump" r:id="rId9"/>
          </p:cNvPr>
          <p:cNvSpPr/>
          <p:nvPr/>
        </p:nvSpPr>
        <p:spPr>
          <a:xfrm rot="5400000">
            <a:off x="8093975" y="2510725"/>
            <a:ext cx="12897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3">
            <a:hlinkClick action="ppaction://hlinksldjump" r:id="rId10"/>
          </p:cNvPr>
          <p:cNvSpPr/>
          <p:nvPr/>
        </p:nvSpPr>
        <p:spPr>
          <a:xfrm rot="5400000">
            <a:off x="8117825" y="3896950"/>
            <a:ext cx="12897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4"/>
          <p:cNvSpPr/>
          <p:nvPr/>
        </p:nvSpPr>
        <p:spPr>
          <a:xfrm rot="5400000">
            <a:off x="7994225" y="1052800"/>
            <a:ext cx="1393500" cy="5967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A439EB"/>
          </a:solidFill>
          <a:ln>
            <a:noFill/>
          </a:ln>
          <a:effectLst>
            <a:outerShdw blurRad="50800" rotWithShape="0" algn="l" dir="5880000" dist="28575">
              <a:srgbClr val="666666">
                <a:alpha val="34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Specialty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100" name="Google Shape;100;p14"/>
          <p:cNvSpPr/>
          <p:nvPr/>
        </p:nvSpPr>
        <p:spPr>
          <a:xfrm rot="5400000">
            <a:off x="7994225" y="2439022"/>
            <a:ext cx="1393500" cy="5967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E87FC6"/>
          </a:solidFill>
          <a:ln>
            <a:noFill/>
          </a:ln>
          <a:effectLst>
            <a:outerShdw blurRad="50800" rotWithShape="0" algn="l" dir="5880000" dist="28575">
              <a:srgbClr val="666666">
                <a:alpha val="34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Extra</a:t>
            </a:r>
            <a:r>
              <a:rPr b="0" i="0" lang="en" sz="2400" u="none" cap="none" strike="noStrike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s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101" name="Google Shape;101;p14"/>
          <p:cNvSpPr/>
          <p:nvPr/>
        </p:nvSpPr>
        <p:spPr>
          <a:xfrm rot="5400000">
            <a:off x="7994225" y="3825244"/>
            <a:ext cx="1393500" cy="5967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B8C0BE"/>
          </a:solidFill>
          <a:ln>
            <a:noFill/>
          </a:ln>
          <a:effectLst>
            <a:outerShdw blurRad="50800" rotWithShape="0" algn="l" dir="5880000" dist="28575">
              <a:srgbClr val="666666">
                <a:alpha val="34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Link</a:t>
            </a:r>
            <a:r>
              <a:rPr b="0" i="0" lang="en" sz="2400" u="none" cap="none" strike="noStrike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s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102" name="Google Shape;102;p14"/>
          <p:cNvSpPr/>
          <p:nvPr/>
        </p:nvSpPr>
        <p:spPr>
          <a:xfrm>
            <a:off x="1964150" y="95293"/>
            <a:ext cx="1607100" cy="6072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FF9900"/>
          </a:solidFill>
          <a:ln>
            <a:noFill/>
          </a:ln>
          <a:effectLst>
            <a:outerShdw blurRad="57150" rotWithShape="0" algn="l" dir="10800000" dist="38100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Tuesday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103" name="Google Shape;103;p14"/>
          <p:cNvSpPr/>
          <p:nvPr/>
        </p:nvSpPr>
        <p:spPr>
          <a:xfrm>
            <a:off x="3571275" y="95293"/>
            <a:ext cx="1607100" cy="6072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EAE508"/>
          </a:solidFill>
          <a:ln>
            <a:noFill/>
          </a:ln>
          <a:effectLst>
            <a:outerShdw blurRad="57150" rotWithShape="0" algn="l" dir="10800000" dist="47625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Wednesday</a:t>
            </a:r>
            <a:endParaRPr b="0" i="0" sz="2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104" name="Google Shape;104;p14"/>
          <p:cNvSpPr/>
          <p:nvPr/>
        </p:nvSpPr>
        <p:spPr>
          <a:xfrm>
            <a:off x="5178400" y="92375"/>
            <a:ext cx="1607100" cy="6072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25A582"/>
          </a:solidFill>
          <a:ln>
            <a:noFill/>
          </a:ln>
          <a:effectLst>
            <a:outerShdw blurRad="71438" rotWithShape="0" algn="l" dir="10800000" dist="38100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Thursday</a:t>
            </a:r>
            <a:endParaRPr b="0" i="0" sz="2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105" name="Google Shape;105;p14"/>
          <p:cNvSpPr/>
          <p:nvPr/>
        </p:nvSpPr>
        <p:spPr>
          <a:xfrm>
            <a:off x="6785525" y="95293"/>
            <a:ext cx="1607100" cy="6072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3C78D8"/>
          </a:solidFill>
          <a:ln>
            <a:noFill/>
          </a:ln>
          <a:effectLst>
            <a:outerShdw blurRad="57150" rotWithShape="0" algn="l" dir="10800000" dist="38100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Friday</a:t>
            </a:r>
            <a:endParaRPr b="0" i="0" sz="2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grpSp>
        <p:nvGrpSpPr>
          <p:cNvPr id="106" name="Google Shape;106;p14"/>
          <p:cNvGrpSpPr/>
          <p:nvPr/>
        </p:nvGrpSpPr>
        <p:grpSpPr>
          <a:xfrm>
            <a:off x="120150" y="570875"/>
            <a:ext cx="8392025" cy="4443900"/>
            <a:chOff x="120150" y="570875"/>
            <a:chExt cx="8392025" cy="4443900"/>
          </a:xfrm>
        </p:grpSpPr>
        <p:grpSp>
          <p:nvGrpSpPr>
            <p:cNvPr id="107" name="Google Shape;107;p14"/>
            <p:cNvGrpSpPr/>
            <p:nvPr/>
          </p:nvGrpSpPr>
          <p:grpSpPr>
            <a:xfrm>
              <a:off x="120150" y="570875"/>
              <a:ext cx="8392025" cy="4443900"/>
              <a:chOff x="120150" y="570875"/>
              <a:chExt cx="8392025" cy="4443900"/>
            </a:xfrm>
          </p:grpSpPr>
          <p:sp>
            <p:nvSpPr>
              <p:cNvPr id="108" name="Google Shape;108;p14"/>
              <p:cNvSpPr/>
              <p:nvPr/>
            </p:nvSpPr>
            <p:spPr>
              <a:xfrm>
                <a:off x="221675" y="570875"/>
                <a:ext cx="8290500" cy="4443900"/>
              </a:xfrm>
              <a:prstGeom prst="rect">
                <a:avLst/>
              </a:prstGeom>
              <a:solidFill>
                <a:srgbClr val="F4CCCC"/>
              </a:solidFill>
              <a:ln>
                <a:noFill/>
              </a:ln>
              <a:effectLst>
                <a:outerShdw blurRad="71438" rotWithShape="0" algn="bl" dir="7680000" dist="66675">
                  <a:srgbClr val="666666">
                    <a:alpha val="24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9" name="Google Shape;109;p14"/>
              <p:cNvSpPr/>
              <p:nvPr/>
            </p:nvSpPr>
            <p:spPr>
              <a:xfrm>
                <a:off x="263436" y="657525"/>
                <a:ext cx="147600" cy="147600"/>
              </a:xfrm>
              <a:prstGeom prst="ellipse">
                <a:avLst/>
              </a:prstGeom>
              <a:solidFill>
                <a:srgbClr val="F9F8D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" name="Google Shape;110;p14"/>
              <p:cNvSpPr/>
              <p:nvPr/>
            </p:nvSpPr>
            <p:spPr>
              <a:xfrm>
                <a:off x="120150" y="707025"/>
                <a:ext cx="216900" cy="48600"/>
              </a:xfrm>
              <a:prstGeom prst="rect">
                <a:avLst/>
              </a:prstGeom>
              <a:solidFill>
                <a:srgbClr val="F9F8D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1" name="Google Shape;111;p14"/>
              <p:cNvSpPr/>
              <p:nvPr/>
            </p:nvSpPr>
            <p:spPr>
              <a:xfrm>
                <a:off x="263436" y="1114725"/>
                <a:ext cx="147600" cy="147600"/>
              </a:xfrm>
              <a:prstGeom prst="ellipse">
                <a:avLst/>
              </a:prstGeom>
              <a:solidFill>
                <a:srgbClr val="F9F8D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2" name="Google Shape;112;p14"/>
              <p:cNvSpPr/>
              <p:nvPr/>
            </p:nvSpPr>
            <p:spPr>
              <a:xfrm>
                <a:off x="120150" y="1164225"/>
                <a:ext cx="216900" cy="48600"/>
              </a:xfrm>
              <a:prstGeom prst="rect">
                <a:avLst/>
              </a:prstGeom>
              <a:solidFill>
                <a:srgbClr val="F9F8D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" name="Google Shape;113;p14"/>
              <p:cNvSpPr/>
              <p:nvPr/>
            </p:nvSpPr>
            <p:spPr>
              <a:xfrm>
                <a:off x="263436" y="1571925"/>
                <a:ext cx="147600" cy="147600"/>
              </a:xfrm>
              <a:prstGeom prst="ellipse">
                <a:avLst/>
              </a:prstGeom>
              <a:solidFill>
                <a:srgbClr val="F9F8D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" name="Google Shape;114;p14"/>
              <p:cNvSpPr/>
              <p:nvPr/>
            </p:nvSpPr>
            <p:spPr>
              <a:xfrm>
                <a:off x="120150" y="1621425"/>
                <a:ext cx="216900" cy="48600"/>
              </a:xfrm>
              <a:prstGeom prst="rect">
                <a:avLst/>
              </a:prstGeom>
              <a:solidFill>
                <a:srgbClr val="F9F8D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5" name="Google Shape;115;p14"/>
              <p:cNvSpPr/>
              <p:nvPr/>
            </p:nvSpPr>
            <p:spPr>
              <a:xfrm>
                <a:off x="263436" y="2029125"/>
                <a:ext cx="147600" cy="147600"/>
              </a:xfrm>
              <a:prstGeom prst="ellipse">
                <a:avLst/>
              </a:prstGeom>
              <a:solidFill>
                <a:srgbClr val="F9F8D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" name="Google Shape;116;p14"/>
              <p:cNvSpPr/>
              <p:nvPr/>
            </p:nvSpPr>
            <p:spPr>
              <a:xfrm>
                <a:off x="120150" y="2078625"/>
                <a:ext cx="216900" cy="48600"/>
              </a:xfrm>
              <a:prstGeom prst="rect">
                <a:avLst/>
              </a:prstGeom>
              <a:solidFill>
                <a:srgbClr val="F9F8D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" name="Google Shape;117;p14"/>
              <p:cNvSpPr/>
              <p:nvPr/>
            </p:nvSpPr>
            <p:spPr>
              <a:xfrm>
                <a:off x="263436" y="2486325"/>
                <a:ext cx="147600" cy="147600"/>
              </a:xfrm>
              <a:prstGeom prst="ellipse">
                <a:avLst/>
              </a:prstGeom>
              <a:solidFill>
                <a:srgbClr val="F9F8D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8" name="Google Shape;118;p14"/>
              <p:cNvSpPr/>
              <p:nvPr/>
            </p:nvSpPr>
            <p:spPr>
              <a:xfrm>
                <a:off x="120150" y="2535825"/>
                <a:ext cx="216900" cy="48600"/>
              </a:xfrm>
              <a:prstGeom prst="rect">
                <a:avLst/>
              </a:prstGeom>
              <a:solidFill>
                <a:srgbClr val="F9F8D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9" name="Google Shape;119;p14"/>
              <p:cNvSpPr/>
              <p:nvPr/>
            </p:nvSpPr>
            <p:spPr>
              <a:xfrm>
                <a:off x="263436" y="2943525"/>
                <a:ext cx="147600" cy="147600"/>
              </a:xfrm>
              <a:prstGeom prst="ellipse">
                <a:avLst/>
              </a:prstGeom>
              <a:solidFill>
                <a:srgbClr val="F9F8D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14"/>
              <p:cNvSpPr/>
              <p:nvPr/>
            </p:nvSpPr>
            <p:spPr>
              <a:xfrm>
                <a:off x="120150" y="2993025"/>
                <a:ext cx="216900" cy="48600"/>
              </a:xfrm>
              <a:prstGeom prst="rect">
                <a:avLst/>
              </a:prstGeom>
              <a:solidFill>
                <a:srgbClr val="F9F8D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14"/>
              <p:cNvSpPr/>
              <p:nvPr/>
            </p:nvSpPr>
            <p:spPr>
              <a:xfrm>
                <a:off x="263436" y="3400725"/>
                <a:ext cx="147600" cy="147600"/>
              </a:xfrm>
              <a:prstGeom prst="ellipse">
                <a:avLst/>
              </a:prstGeom>
              <a:solidFill>
                <a:srgbClr val="F9F8D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2" name="Google Shape;122;p14"/>
              <p:cNvSpPr/>
              <p:nvPr/>
            </p:nvSpPr>
            <p:spPr>
              <a:xfrm>
                <a:off x="120150" y="3450225"/>
                <a:ext cx="216900" cy="48600"/>
              </a:xfrm>
              <a:prstGeom prst="rect">
                <a:avLst/>
              </a:prstGeom>
              <a:solidFill>
                <a:srgbClr val="F9F8D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3" name="Google Shape;123;p14"/>
              <p:cNvSpPr/>
              <p:nvPr/>
            </p:nvSpPr>
            <p:spPr>
              <a:xfrm>
                <a:off x="263436" y="3857925"/>
                <a:ext cx="147600" cy="147600"/>
              </a:xfrm>
              <a:prstGeom prst="ellipse">
                <a:avLst/>
              </a:prstGeom>
              <a:solidFill>
                <a:srgbClr val="F9F8D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14"/>
              <p:cNvSpPr/>
              <p:nvPr/>
            </p:nvSpPr>
            <p:spPr>
              <a:xfrm>
                <a:off x="120150" y="3907425"/>
                <a:ext cx="216900" cy="48600"/>
              </a:xfrm>
              <a:prstGeom prst="rect">
                <a:avLst/>
              </a:prstGeom>
              <a:solidFill>
                <a:srgbClr val="F9F8D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5" name="Google Shape;125;p14"/>
              <p:cNvSpPr/>
              <p:nvPr/>
            </p:nvSpPr>
            <p:spPr>
              <a:xfrm>
                <a:off x="263436" y="4315125"/>
                <a:ext cx="147600" cy="147600"/>
              </a:xfrm>
              <a:prstGeom prst="ellipse">
                <a:avLst/>
              </a:prstGeom>
              <a:solidFill>
                <a:srgbClr val="F9F8D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" name="Google Shape;126;p14"/>
              <p:cNvSpPr/>
              <p:nvPr/>
            </p:nvSpPr>
            <p:spPr>
              <a:xfrm>
                <a:off x="120150" y="4364625"/>
                <a:ext cx="216900" cy="48600"/>
              </a:xfrm>
              <a:prstGeom prst="rect">
                <a:avLst/>
              </a:prstGeom>
              <a:solidFill>
                <a:srgbClr val="F9F8D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7" name="Google Shape;127;p14"/>
              <p:cNvSpPr/>
              <p:nvPr/>
            </p:nvSpPr>
            <p:spPr>
              <a:xfrm>
                <a:off x="263436" y="4772325"/>
                <a:ext cx="147600" cy="147600"/>
              </a:xfrm>
              <a:prstGeom prst="ellipse">
                <a:avLst/>
              </a:prstGeom>
              <a:solidFill>
                <a:srgbClr val="F9F8D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8" name="Google Shape;128;p14"/>
              <p:cNvSpPr/>
              <p:nvPr/>
            </p:nvSpPr>
            <p:spPr>
              <a:xfrm>
                <a:off x="120150" y="4821825"/>
                <a:ext cx="216900" cy="48600"/>
              </a:xfrm>
              <a:prstGeom prst="rect">
                <a:avLst/>
              </a:prstGeom>
              <a:solidFill>
                <a:srgbClr val="F9F8D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9" name="Google Shape;129;p14"/>
            <p:cNvGrpSpPr/>
            <p:nvPr/>
          </p:nvGrpSpPr>
          <p:grpSpPr>
            <a:xfrm>
              <a:off x="120150" y="657525"/>
              <a:ext cx="290886" cy="4262400"/>
              <a:chOff x="120150" y="657525"/>
              <a:chExt cx="290886" cy="4262400"/>
            </a:xfrm>
          </p:grpSpPr>
          <p:sp>
            <p:nvSpPr>
              <p:cNvPr id="130" name="Google Shape;130;p14"/>
              <p:cNvSpPr/>
              <p:nvPr/>
            </p:nvSpPr>
            <p:spPr>
              <a:xfrm>
                <a:off x="263436" y="657525"/>
                <a:ext cx="147600" cy="1476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1" name="Google Shape;131;p14"/>
              <p:cNvSpPr/>
              <p:nvPr/>
            </p:nvSpPr>
            <p:spPr>
              <a:xfrm>
                <a:off x="120150" y="707025"/>
                <a:ext cx="216900" cy="48600"/>
              </a:xfrm>
              <a:prstGeom prst="rect">
                <a:avLst/>
              </a:prstGeom>
              <a:gradFill>
                <a:gsLst>
                  <a:gs pos="0">
                    <a:srgbClr val="F2F2F2"/>
                  </a:gs>
                  <a:gs pos="100000">
                    <a:srgbClr val="A6A6A6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2" name="Google Shape;132;p14"/>
              <p:cNvSpPr/>
              <p:nvPr/>
            </p:nvSpPr>
            <p:spPr>
              <a:xfrm>
                <a:off x="263436" y="1114725"/>
                <a:ext cx="147600" cy="1476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3" name="Google Shape;133;p14"/>
              <p:cNvSpPr/>
              <p:nvPr/>
            </p:nvSpPr>
            <p:spPr>
              <a:xfrm>
                <a:off x="120150" y="1164225"/>
                <a:ext cx="216900" cy="48600"/>
              </a:xfrm>
              <a:prstGeom prst="rect">
                <a:avLst/>
              </a:prstGeom>
              <a:gradFill>
                <a:gsLst>
                  <a:gs pos="0">
                    <a:srgbClr val="F2F2F2"/>
                  </a:gs>
                  <a:gs pos="100000">
                    <a:srgbClr val="A6A6A6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4" name="Google Shape;134;p14"/>
              <p:cNvSpPr/>
              <p:nvPr/>
            </p:nvSpPr>
            <p:spPr>
              <a:xfrm>
                <a:off x="263436" y="1571925"/>
                <a:ext cx="147600" cy="1476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5" name="Google Shape;135;p14"/>
              <p:cNvSpPr/>
              <p:nvPr/>
            </p:nvSpPr>
            <p:spPr>
              <a:xfrm>
                <a:off x="120150" y="1621425"/>
                <a:ext cx="216900" cy="48600"/>
              </a:xfrm>
              <a:prstGeom prst="rect">
                <a:avLst/>
              </a:prstGeom>
              <a:gradFill>
                <a:gsLst>
                  <a:gs pos="0">
                    <a:srgbClr val="F2F2F2"/>
                  </a:gs>
                  <a:gs pos="100000">
                    <a:srgbClr val="A6A6A6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6" name="Google Shape;136;p14"/>
              <p:cNvSpPr/>
              <p:nvPr/>
            </p:nvSpPr>
            <p:spPr>
              <a:xfrm>
                <a:off x="263436" y="2029125"/>
                <a:ext cx="147600" cy="1476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7" name="Google Shape;137;p14"/>
              <p:cNvSpPr/>
              <p:nvPr/>
            </p:nvSpPr>
            <p:spPr>
              <a:xfrm>
                <a:off x="120150" y="2078625"/>
                <a:ext cx="216900" cy="48600"/>
              </a:xfrm>
              <a:prstGeom prst="rect">
                <a:avLst/>
              </a:prstGeom>
              <a:gradFill>
                <a:gsLst>
                  <a:gs pos="0">
                    <a:srgbClr val="F2F2F2"/>
                  </a:gs>
                  <a:gs pos="100000">
                    <a:srgbClr val="A6A6A6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8" name="Google Shape;138;p14"/>
              <p:cNvSpPr/>
              <p:nvPr/>
            </p:nvSpPr>
            <p:spPr>
              <a:xfrm>
                <a:off x="263436" y="2486325"/>
                <a:ext cx="147600" cy="1476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9" name="Google Shape;139;p14"/>
              <p:cNvSpPr/>
              <p:nvPr/>
            </p:nvSpPr>
            <p:spPr>
              <a:xfrm>
                <a:off x="120150" y="2535825"/>
                <a:ext cx="216900" cy="48600"/>
              </a:xfrm>
              <a:prstGeom prst="rect">
                <a:avLst/>
              </a:prstGeom>
              <a:gradFill>
                <a:gsLst>
                  <a:gs pos="0">
                    <a:srgbClr val="F2F2F2"/>
                  </a:gs>
                  <a:gs pos="100000">
                    <a:srgbClr val="A6A6A6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0" name="Google Shape;140;p14"/>
              <p:cNvSpPr/>
              <p:nvPr/>
            </p:nvSpPr>
            <p:spPr>
              <a:xfrm>
                <a:off x="263436" y="2943525"/>
                <a:ext cx="147600" cy="1476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1" name="Google Shape;141;p14"/>
              <p:cNvSpPr/>
              <p:nvPr/>
            </p:nvSpPr>
            <p:spPr>
              <a:xfrm>
                <a:off x="120150" y="2993025"/>
                <a:ext cx="216900" cy="48600"/>
              </a:xfrm>
              <a:prstGeom prst="rect">
                <a:avLst/>
              </a:prstGeom>
              <a:gradFill>
                <a:gsLst>
                  <a:gs pos="0">
                    <a:srgbClr val="F2F2F2"/>
                  </a:gs>
                  <a:gs pos="100000">
                    <a:srgbClr val="A6A6A6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2" name="Google Shape;142;p14"/>
              <p:cNvSpPr/>
              <p:nvPr/>
            </p:nvSpPr>
            <p:spPr>
              <a:xfrm>
                <a:off x="263436" y="3400725"/>
                <a:ext cx="147600" cy="1476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3" name="Google Shape;143;p14"/>
              <p:cNvSpPr/>
              <p:nvPr/>
            </p:nvSpPr>
            <p:spPr>
              <a:xfrm>
                <a:off x="120150" y="3450225"/>
                <a:ext cx="216900" cy="48600"/>
              </a:xfrm>
              <a:prstGeom prst="rect">
                <a:avLst/>
              </a:prstGeom>
              <a:gradFill>
                <a:gsLst>
                  <a:gs pos="0">
                    <a:srgbClr val="F2F2F2"/>
                  </a:gs>
                  <a:gs pos="100000">
                    <a:srgbClr val="A6A6A6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4" name="Google Shape;144;p14"/>
              <p:cNvSpPr/>
              <p:nvPr/>
            </p:nvSpPr>
            <p:spPr>
              <a:xfrm>
                <a:off x="263436" y="3857925"/>
                <a:ext cx="147600" cy="1476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" name="Google Shape;145;p14"/>
              <p:cNvSpPr/>
              <p:nvPr/>
            </p:nvSpPr>
            <p:spPr>
              <a:xfrm>
                <a:off x="120150" y="3907425"/>
                <a:ext cx="216900" cy="48600"/>
              </a:xfrm>
              <a:prstGeom prst="rect">
                <a:avLst/>
              </a:prstGeom>
              <a:gradFill>
                <a:gsLst>
                  <a:gs pos="0">
                    <a:srgbClr val="F2F2F2"/>
                  </a:gs>
                  <a:gs pos="100000">
                    <a:srgbClr val="A6A6A6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4"/>
              <p:cNvSpPr/>
              <p:nvPr/>
            </p:nvSpPr>
            <p:spPr>
              <a:xfrm>
                <a:off x="263436" y="4315125"/>
                <a:ext cx="147600" cy="1476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4"/>
              <p:cNvSpPr/>
              <p:nvPr/>
            </p:nvSpPr>
            <p:spPr>
              <a:xfrm>
                <a:off x="263436" y="4772325"/>
                <a:ext cx="147600" cy="1476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8" name="Google Shape;148;p14"/>
              <p:cNvSpPr/>
              <p:nvPr/>
            </p:nvSpPr>
            <p:spPr>
              <a:xfrm>
                <a:off x="120150" y="4821825"/>
                <a:ext cx="216900" cy="48600"/>
              </a:xfrm>
              <a:prstGeom prst="rect">
                <a:avLst/>
              </a:prstGeom>
              <a:gradFill>
                <a:gsLst>
                  <a:gs pos="0">
                    <a:srgbClr val="F2F2F2"/>
                  </a:gs>
                  <a:gs pos="100000">
                    <a:srgbClr val="A6A6A6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49" name="Google Shape;149;p14"/>
          <p:cNvGrpSpPr/>
          <p:nvPr/>
        </p:nvGrpSpPr>
        <p:grpSpPr>
          <a:xfrm>
            <a:off x="3889250" y="1207175"/>
            <a:ext cx="261300" cy="3484800"/>
            <a:chOff x="3889250" y="1207175"/>
            <a:chExt cx="261300" cy="3484800"/>
          </a:xfrm>
        </p:grpSpPr>
        <p:sp>
          <p:nvSpPr>
            <p:cNvPr id="150" name="Google Shape;150;p14"/>
            <p:cNvSpPr/>
            <p:nvPr/>
          </p:nvSpPr>
          <p:spPr>
            <a:xfrm>
              <a:off x="3889250" y="1207175"/>
              <a:ext cx="261300" cy="284400"/>
            </a:xfrm>
            <a:prstGeom prst="rect">
              <a:avLst/>
            </a:prstGeom>
            <a:solidFill>
              <a:srgbClr val="EA9999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" name="Google Shape;151;p14"/>
            <p:cNvSpPr/>
            <p:nvPr/>
          </p:nvSpPr>
          <p:spPr>
            <a:xfrm>
              <a:off x="3889250" y="1740575"/>
              <a:ext cx="261300" cy="284400"/>
            </a:xfrm>
            <a:prstGeom prst="rect">
              <a:avLst/>
            </a:prstGeom>
            <a:solidFill>
              <a:srgbClr val="EA9999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" name="Google Shape;152;p14"/>
            <p:cNvSpPr/>
            <p:nvPr/>
          </p:nvSpPr>
          <p:spPr>
            <a:xfrm>
              <a:off x="3889250" y="2273975"/>
              <a:ext cx="261300" cy="284400"/>
            </a:xfrm>
            <a:prstGeom prst="rect">
              <a:avLst/>
            </a:prstGeom>
            <a:solidFill>
              <a:srgbClr val="EA9999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14"/>
            <p:cNvSpPr/>
            <p:nvPr/>
          </p:nvSpPr>
          <p:spPr>
            <a:xfrm>
              <a:off x="3889250" y="2807375"/>
              <a:ext cx="261300" cy="284400"/>
            </a:xfrm>
            <a:prstGeom prst="rect">
              <a:avLst/>
            </a:prstGeom>
            <a:solidFill>
              <a:srgbClr val="EA9999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14"/>
            <p:cNvSpPr/>
            <p:nvPr/>
          </p:nvSpPr>
          <p:spPr>
            <a:xfrm>
              <a:off x="3889250" y="3340775"/>
              <a:ext cx="261300" cy="284400"/>
            </a:xfrm>
            <a:prstGeom prst="rect">
              <a:avLst/>
            </a:prstGeom>
            <a:solidFill>
              <a:srgbClr val="EA9999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14"/>
            <p:cNvSpPr/>
            <p:nvPr/>
          </p:nvSpPr>
          <p:spPr>
            <a:xfrm>
              <a:off x="3889250" y="3874175"/>
              <a:ext cx="261300" cy="284400"/>
            </a:xfrm>
            <a:prstGeom prst="rect">
              <a:avLst/>
            </a:prstGeom>
            <a:solidFill>
              <a:srgbClr val="EA9999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14"/>
            <p:cNvSpPr/>
            <p:nvPr/>
          </p:nvSpPr>
          <p:spPr>
            <a:xfrm>
              <a:off x="3889250" y="4407575"/>
              <a:ext cx="261300" cy="284400"/>
            </a:xfrm>
            <a:prstGeom prst="rect">
              <a:avLst/>
            </a:prstGeom>
            <a:solidFill>
              <a:srgbClr val="EA9999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57" name="Google Shape;157;p14"/>
          <p:cNvSpPr/>
          <p:nvPr/>
        </p:nvSpPr>
        <p:spPr>
          <a:xfrm>
            <a:off x="120150" y="4364625"/>
            <a:ext cx="216900" cy="48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4"/>
          <p:cNvSpPr txBox="1"/>
          <p:nvPr>
            <p:ph type="title"/>
          </p:nvPr>
        </p:nvSpPr>
        <p:spPr>
          <a:xfrm>
            <a:off x="544375" y="597425"/>
            <a:ext cx="1419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B7B7B7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Mon</a:t>
            </a:r>
            <a:r>
              <a:rPr b="1" lang="en">
                <a:solidFill>
                  <a:srgbClr val="B7B7B7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day</a:t>
            </a:r>
            <a:r>
              <a:rPr b="1" lang="en">
                <a:solidFill>
                  <a:srgbClr val="FF0000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	</a:t>
            </a:r>
            <a:r>
              <a:rPr lang="en">
                <a:latin typeface="Barlow Condensed"/>
                <a:ea typeface="Barlow Condensed"/>
                <a:cs typeface="Barlow Condensed"/>
                <a:sym typeface="Barlow Condensed"/>
              </a:rPr>
              <a:t>	  			</a:t>
            </a:r>
            <a:endParaRPr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  <p:sp>
        <p:nvSpPr>
          <p:cNvPr id="159" name="Google Shape;159;p14"/>
          <p:cNvSpPr txBox="1"/>
          <p:nvPr>
            <p:ph idx="1" type="body"/>
          </p:nvPr>
        </p:nvSpPr>
        <p:spPr>
          <a:xfrm>
            <a:off x="607800" y="1076275"/>
            <a:ext cx="3018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Describe today’s instructions</a:t>
            </a:r>
            <a:endParaRPr/>
          </a:p>
        </p:txBody>
      </p:sp>
      <p:graphicFrame>
        <p:nvGraphicFramePr>
          <p:cNvPr id="160" name="Google Shape;160;p14"/>
          <p:cNvGraphicFramePr/>
          <p:nvPr/>
        </p:nvGraphicFramePr>
        <p:xfrm>
          <a:off x="4244325" y="10370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{5195BB10-B668-4D05-B0D8-EAA3E44AC290}</a:tableStyleId>
              </a:tblPr>
              <a:tblGrid>
                <a:gridCol w="4097650"/>
              </a:tblGrid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sz="1200" u="none" cap="none" strike="noStrike">
                        <a:solidFill>
                          <a:srgbClr val="000000"/>
                        </a:solidFill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b="1"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b="1"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b="1"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b="1"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b="1"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</a:tr>
            </a:tbl>
          </a:graphicData>
        </a:graphic>
      </p:graphicFrame>
      <p:grpSp>
        <p:nvGrpSpPr>
          <p:cNvPr id="161" name="Google Shape;161;p14"/>
          <p:cNvGrpSpPr/>
          <p:nvPr/>
        </p:nvGrpSpPr>
        <p:grpSpPr>
          <a:xfrm>
            <a:off x="610720" y="2774944"/>
            <a:ext cx="2825686" cy="1977631"/>
            <a:chOff x="239059" y="3807012"/>
            <a:chExt cx="2593800" cy="1649400"/>
          </a:xfrm>
        </p:grpSpPr>
        <p:sp>
          <p:nvSpPr>
            <p:cNvPr id="162" name="Google Shape;162;p14"/>
            <p:cNvSpPr/>
            <p:nvPr/>
          </p:nvSpPr>
          <p:spPr>
            <a:xfrm>
              <a:off x="239059" y="3807012"/>
              <a:ext cx="2593800" cy="1649400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  <a:effectLst>
              <a:outerShdw blurRad="50800" rotWithShape="0" algn="t" dir="5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14"/>
            <p:cNvSpPr/>
            <p:nvPr/>
          </p:nvSpPr>
          <p:spPr>
            <a:xfrm>
              <a:off x="292847" y="5127806"/>
              <a:ext cx="2492100" cy="36000"/>
            </a:xfrm>
            <a:prstGeom prst="rect">
              <a:avLst/>
            </a:prstGeom>
            <a:solidFill>
              <a:srgbClr val="F2F2F2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Google Shape;164;p14"/>
            <p:cNvSpPr/>
            <p:nvPr/>
          </p:nvSpPr>
          <p:spPr>
            <a:xfrm>
              <a:off x="292847" y="5127806"/>
              <a:ext cx="720000" cy="36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Single gear" id="165" name="Google Shape;165;p14"/>
            <p:cNvSpPr/>
            <p:nvPr/>
          </p:nvSpPr>
          <p:spPr>
            <a:xfrm>
              <a:off x="2007565" y="5230327"/>
              <a:ext cx="152433" cy="152210"/>
            </a:xfrm>
            <a:custGeom>
              <a:rect b="b" l="l" r="r" t="t"/>
              <a:pathLst>
                <a:path extrusionOk="0" h="647700" w="648652">
                  <a:moveTo>
                    <a:pt x="323850" y="438150"/>
                  </a:moveTo>
                  <a:cubicBezTo>
                    <a:pt x="260985" y="438150"/>
                    <a:pt x="209550" y="386715"/>
                    <a:pt x="209550" y="323850"/>
                  </a:cubicBezTo>
                  <a:cubicBezTo>
                    <a:pt x="209550" y="260985"/>
                    <a:pt x="260985" y="209550"/>
                    <a:pt x="323850" y="209550"/>
                  </a:cubicBezTo>
                  <a:cubicBezTo>
                    <a:pt x="386715" y="209550"/>
                    <a:pt x="438150" y="260985"/>
                    <a:pt x="438150" y="323850"/>
                  </a:cubicBezTo>
                  <a:cubicBezTo>
                    <a:pt x="438150" y="386715"/>
                    <a:pt x="386715" y="438150"/>
                    <a:pt x="323850" y="438150"/>
                  </a:cubicBezTo>
                  <a:close/>
                  <a:moveTo>
                    <a:pt x="581025" y="252413"/>
                  </a:moveTo>
                  <a:cubicBezTo>
                    <a:pt x="575310" y="231458"/>
                    <a:pt x="566738" y="211455"/>
                    <a:pt x="556260" y="193358"/>
                  </a:cubicBezTo>
                  <a:lnTo>
                    <a:pt x="580073" y="121920"/>
                  </a:lnTo>
                  <a:lnTo>
                    <a:pt x="525780" y="67628"/>
                  </a:lnTo>
                  <a:lnTo>
                    <a:pt x="454343" y="91440"/>
                  </a:lnTo>
                  <a:cubicBezTo>
                    <a:pt x="435293" y="80963"/>
                    <a:pt x="415290" y="72390"/>
                    <a:pt x="394335" y="66675"/>
                  </a:cubicBezTo>
                  <a:lnTo>
                    <a:pt x="361950" y="0"/>
                  </a:lnTo>
                  <a:lnTo>
                    <a:pt x="285750" y="0"/>
                  </a:lnTo>
                  <a:lnTo>
                    <a:pt x="252413" y="66675"/>
                  </a:lnTo>
                  <a:cubicBezTo>
                    <a:pt x="231458" y="72390"/>
                    <a:pt x="211455" y="80963"/>
                    <a:pt x="193358" y="91440"/>
                  </a:cubicBezTo>
                  <a:lnTo>
                    <a:pt x="121920" y="67628"/>
                  </a:lnTo>
                  <a:lnTo>
                    <a:pt x="67628" y="121920"/>
                  </a:lnTo>
                  <a:lnTo>
                    <a:pt x="91440" y="193358"/>
                  </a:lnTo>
                  <a:cubicBezTo>
                    <a:pt x="80963" y="212408"/>
                    <a:pt x="72390" y="232410"/>
                    <a:pt x="66675" y="253365"/>
                  </a:cubicBezTo>
                  <a:lnTo>
                    <a:pt x="0" y="285750"/>
                  </a:lnTo>
                  <a:lnTo>
                    <a:pt x="0" y="361950"/>
                  </a:lnTo>
                  <a:lnTo>
                    <a:pt x="66675" y="395288"/>
                  </a:lnTo>
                  <a:cubicBezTo>
                    <a:pt x="72390" y="416243"/>
                    <a:pt x="80963" y="436245"/>
                    <a:pt x="91440" y="454343"/>
                  </a:cubicBezTo>
                  <a:lnTo>
                    <a:pt x="67628" y="525780"/>
                  </a:lnTo>
                  <a:lnTo>
                    <a:pt x="121920" y="580073"/>
                  </a:lnTo>
                  <a:lnTo>
                    <a:pt x="193358" y="556260"/>
                  </a:lnTo>
                  <a:cubicBezTo>
                    <a:pt x="212408" y="566738"/>
                    <a:pt x="232410" y="575310"/>
                    <a:pt x="253365" y="581025"/>
                  </a:cubicBezTo>
                  <a:lnTo>
                    <a:pt x="286703" y="647700"/>
                  </a:lnTo>
                  <a:lnTo>
                    <a:pt x="362903" y="647700"/>
                  </a:lnTo>
                  <a:lnTo>
                    <a:pt x="396240" y="581025"/>
                  </a:lnTo>
                  <a:cubicBezTo>
                    <a:pt x="417195" y="575310"/>
                    <a:pt x="437198" y="566738"/>
                    <a:pt x="455295" y="556260"/>
                  </a:cubicBezTo>
                  <a:lnTo>
                    <a:pt x="526733" y="580073"/>
                  </a:lnTo>
                  <a:lnTo>
                    <a:pt x="581025" y="525780"/>
                  </a:lnTo>
                  <a:lnTo>
                    <a:pt x="557213" y="454343"/>
                  </a:lnTo>
                  <a:cubicBezTo>
                    <a:pt x="567690" y="435293"/>
                    <a:pt x="576263" y="415290"/>
                    <a:pt x="581978" y="394335"/>
                  </a:cubicBezTo>
                  <a:lnTo>
                    <a:pt x="648653" y="360998"/>
                  </a:lnTo>
                  <a:lnTo>
                    <a:pt x="648653" y="284798"/>
                  </a:lnTo>
                  <a:lnTo>
                    <a:pt x="581025" y="25241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66" name="Google Shape;166;p14"/>
            <p:cNvGrpSpPr/>
            <p:nvPr/>
          </p:nvGrpSpPr>
          <p:grpSpPr>
            <a:xfrm>
              <a:off x="384019" y="5227330"/>
              <a:ext cx="648502" cy="162967"/>
              <a:chOff x="330249" y="5227562"/>
              <a:chExt cx="715233" cy="179737"/>
            </a:xfrm>
          </p:grpSpPr>
          <p:sp>
            <p:nvSpPr>
              <p:cNvPr descr="Play" id="167" name="Google Shape;167;p14"/>
              <p:cNvSpPr/>
              <p:nvPr/>
            </p:nvSpPr>
            <p:spPr>
              <a:xfrm>
                <a:off x="622899" y="5227562"/>
                <a:ext cx="129849" cy="167402"/>
              </a:xfrm>
              <a:custGeom>
                <a:rect b="b" l="l" r="r" t="t"/>
                <a:pathLst>
                  <a:path extrusionOk="0" h="704850" w="546734">
                    <a:moveTo>
                      <a:pt x="0" y="0"/>
                    </a:moveTo>
                    <a:lnTo>
                      <a:pt x="546735" y="352425"/>
                    </a:lnTo>
                    <a:lnTo>
                      <a:pt x="0" y="70485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68" name="Google Shape;168;p14"/>
              <p:cNvGrpSpPr/>
              <p:nvPr/>
            </p:nvGrpSpPr>
            <p:grpSpPr>
              <a:xfrm>
                <a:off x="865143" y="5227562"/>
                <a:ext cx="180339" cy="179737"/>
                <a:chOff x="817334" y="5227562"/>
                <a:chExt cx="180339" cy="179737"/>
              </a:xfrm>
            </p:grpSpPr>
            <p:sp>
              <p:nvSpPr>
                <p:cNvPr id="169" name="Google Shape;169;p14"/>
                <p:cNvSpPr/>
                <p:nvPr/>
              </p:nvSpPr>
              <p:spPr>
                <a:xfrm flipH="1">
                  <a:off x="961819" y="5227562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170" name="Google Shape;170;p14"/>
                <p:cNvSpPr/>
                <p:nvPr/>
              </p:nvSpPr>
              <p:spPr>
                <a:xfrm>
                  <a:off x="817334" y="5227562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71" name="Google Shape;171;p14"/>
              <p:cNvGrpSpPr/>
              <p:nvPr/>
            </p:nvGrpSpPr>
            <p:grpSpPr>
              <a:xfrm flipH="1">
                <a:off x="330249" y="5227562"/>
                <a:ext cx="180339" cy="179737"/>
                <a:chOff x="4316558" y="4992035"/>
                <a:chExt cx="180339" cy="179737"/>
              </a:xfrm>
            </p:grpSpPr>
            <p:sp>
              <p:nvSpPr>
                <p:cNvPr id="172" name="Google Shape;172;p14"/>
                <p:cNvSpPr/>
                <p:nvPr/>
              </p:nvSpPr>
              <p:spPr>
                <a:xfrm flipH="1">
                  <a:off x="4461042" y="4992035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173" name="Google Shape;173;p14"/>
                <p:cNvSpPr/>
                <p:nvPr/>
              </p:nvSpPr>
              <p:spPr>
                <a:xfrm>
                  <a:off x="4316558" y="4992035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74" name="Google Shape;174;p14"/>
            <p:cNvSpPr/>
            <p:nvPr/>
          </p:nvSpPr>
          <p:spPr>
            <a:xfrm>
              <a:off x="2237413" y="5230327"/>
              <a:ext cx="239100" cy="149400"/>
            </a:xfrm>
            <a:prstGeom prst="frame">
              <a:avLst>
                <a:gd fmla="val 12500" name="adj1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75;p14"/>
            <p:cNvSpPr/>
            <p:nvPr/>
          </p:nvSpPr>
          <p:spPr>
            <a:xfrm>
              <a:off x="1198283" y="4135718"/>
              <a:ext cx="675300" cy="675300"/>
            </a:xfrm>
            <a:prstGeom prst="ellipse">
              <a:avLst/>
            </a:prstGeom>
            <a:solidFill>
              <a:srgbClr val="72727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Play" id="176" name="Google Shape;176;p14"/>
            <p:cNvSpPr/>
            <p:nvPr/>
          </p:nvSpPr>
          <p:spPr>
            <a:xfrm>
              <a:off x="1431835" y="4297180"/>
              <a:ext cx="292503" cy="377095"/>
            </a:xfrm>
            <a:custGeom>
              <a:rect b="b" l="l" r="r" t="t"/>
              <a:pathLst>
                <a:path extrusionOk="0" h="704850" w="546734">
                  <a:moveTo>
                    <a:pt x="0" y="0"/>
                  </a:moveTo>
                  <a:lnTo>
                    <a:pt x="546735" y="352425"/>
                  </a:lnTo>
                  <a:lnTo>
                    <a:pt x="0" y="70485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" name="Google Shape;177;p14"/>
            <p:cNvSpPr/>
            <p:nvPr/>
          </p:nvSpPr>
          <p:spPr>
            <a:xfrm>
              <a:off x="2554659" y="5218375"/>
              <a:ext cx="180000" cy="180000"/>
            </a:xfrm>
            <a:custGeom>
              <a:rect b="b" l="l" r="r" t="t"/>
              <a:pathLst>
                <a:path extrusionOk="0" h="180000" w="180000">
                  <a:moveTo>
                    <a:pt x="157500" y="108002"/>
                  </a:moveTo>
                  <a:lnTo>
                    <a:pt x="180000" y="108002"/>
                  </a:lnTo>
                  <a:lnTo>
                    <a:pt x="180000" y="180000"/>
                  </a:lnTo>
                  <a:lnTo>
                    <a:pt x="108000" y="180000"/>
                  </a:lnTo>
                  <a:lnTo>
                    <a:pt x="108000" y="157500"/>
                  </a:lnTo>
                  <a:lnTo>
                    <a:pt x="157500" y="157500"/>
                  </a:lnTo>
                  <a:close/>
                  <a:moveTo>
                    <a:pt x="0" y="108002"/>
                  </a:moveTo>
                  <a:lnTo>
                    <a:pt x="22500" y="108002"/>
                  </a:lnTo>
                  <a:lnTo>
                    <a:pt x="22500" y="157500"/>
                  </a:lnTo>
                  <a:lnTo>
                    <a:pt x="72000" y="157500"/>
                  </a:lnTo>
                  <a:lnTo>
                    <a:pt x="72000" y="180000"/>
                  </a:lnTo>
                  <a:lnTo>
                    <a:pt x="0" y="180000"/>
                  </a:lnTo>
                  <a:close/>
                  <a:moveTo>
                    <a:pt x="108000" y="0"/>
                  </a:moveTo>
                  <a:lnTo>
                    <a:pt x="180000" y="0"/>
                  </a:lnTo>
                  <a:lnTo>
                    <a:pt x="180000" y="72002"/>
                  </a:lnTo>
                  <a:lnTo>
                    <a:pt x="157500" y="72002"/>
                  </a:lnTo>
                  <a:lnTo>
                    <a:pt x="157500" y="22500"/>
                  </a:lnTo>
                  <a:lnTo>
                    <a:pt x="108000" y="22500"/>
                  </a:lnTo>
                  <a:close/>
                  <a:moveTo>
                    <a:pt x="0" y="0"/>
                  </a:moveTo>
                  <a:lnTo>
                    <a:pt x="72000" y="0"/>
                  </a:lnTo>
                  <a:lnTo>
                    <a:pt x="72000" y="22500"/>
                  </a:lnTo>
                  <a:lnTo>
                    <a:pt x="22500" y="22500"/>
                  </a:lnTo>
                  <a:lnTo>
                    <a:pt x="22500" y="72002"/>
                  </a:lnTo>
                  <a:lnTo>
                    <a:pt x="0" y="7200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8" name="Google Shape;178;p14"/>
          <p:cNvSpPr txBox="1"/>
          <p:nvPr/>
        </p:nvSpPr>
        <p:spPr>
          <a:xfrm>
            <a:off x="3753775" y="597363"/>
            <a:ext cx="25305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To Do List</a:t>
            </a:r>
            <a:endParaRPr/>
          </a:p>
        </p:txBody>
      </p:sp>
      <p:sp>
        <p:nvSpPr>
          <p:cNvPr id="179" name="Google Shape;179;p14"/>
          <p:cNvSpPr/>
          <p:nvPr/>
        </p:nvSpPr>
        <p:spPr>
          <a:xfrm>
            <a:off x="357025" y="92375"/>
            <a:ext cx="1607100" cy="570000"/>
          </a:xfrm>
          <a:prstGeom prst="round2SameRect">
            <a:avLst>
              <a:gd fmla="val 34868" name="adj1"/>
              <a:gd fmla="val 0" name="adj2"/>
            </a:avLst>
          </a:prstGeom>
          <a:solidFill>
            <a:srgbClr val="FF0000"/>
          </a:solidFill>
          <a:ln>
            <a:noFill/>
          </a:ln>
          <a:effectLst>
            <a:outerShdw blurRad="57150" rotWithShape="0" algn="l" dir="10800000" dist="28575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Monday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180" name="Google Shape;180;p14">
            <a:hlinkClick action="ppaction://hlinksldjump" r:id="rId3"/>
          </p:cNvPr>
          <p:cNvSpPr/>
          <p:nvPr/>
        </p:nvSpPr>
        <p:spPr>
          <a:xfrm>
            <a:off x="388900" y="117450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4">
            <a:hlinkClick action="ppaction://hlinksldjump" r:id="rId4"/>
          </p:cNvPr>
          <p:cNvSpPr/>
          <p:nvPr/>
        </p:nvSpPr>
        <p:spPr>
          <a:xfrm>
            <a:off x="2022800" y="104975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14">
            <a:hlinkClick action="ppaction://hlinksldjump" r:id="rId5"/>
          </p:cNvPr>
          <p:cNvSpPr/>
          <p:nvPr/>
        </p:nvSpPr>
        <p:spPr>
          <a:xfrm>
            <a:off x="3629925" y="107275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14">
            <a:hlinkClick action="ppaction://hlinksldjump" r:id="rId6"/>
          </p:cNvPr>
          <p:cNvSpPr/>
          <p:nvPr/>
        </p:nvSpPr>
        <p:spPr>
          <a:xfrm>
            <a:off x="5207725" y="104975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14">
            <a:hlinkClick action="ppaction://hlinksldjump" r:id="rId7"/>
          </p:cNvPr>
          <p:cNvSpPr/>
          <p:nvPr/>
        </p:nvSpPr>
        <p:spPr>
          <a:xfrm>
            <a:off x="6844175" y="104975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14">
            <a:hlinkClick action="ppaction://hlinksldjump" r:id="rId8"/>
          </p:cNvPr>
          <p:cNvSpPr/>
          <p:nvPr/>
        </p:nvSpPr>
        <p:spPr>
          <a:xfrm rot="5400000">
            <a:off x="8093975" y="1124500"/>
            <a:ext cx="12897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14">
            <a:hlinkClick action="ppaction://hlinksldjump" r:id="rId9"/>
          </p:cNvPr>
          <p:cNvSpPr/>
          <p:nvPr/>
        </p:nvSpPr>
        <p:spPr>
          <a:xfrm rot="5400000">
            <a:off x="8093975" y="2510725"/>
            <a:ext cx="12897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14">
            <a:hlinkClick action="ppaction://hlinksldjump" r:id="rId10"/>
          </p:cNvPr>
          <p:cNvSpPr/>
          <p:nvPr/>
        </p:nvSpPr>
        <p:spPr>
          <a:xfrm rot="5400000">
            <a:off x="8117825" y="3896950"/>
            <a:ext cx="12897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14"/>
          <p:cNvSpPr/>
          <p:nvPr/>
        </p:nvSpPr>
        <p:spPr>
          <a:xfrm>
            <a:off x="640200" y="720871"/>
            <a:ext cx="979318" cy="33964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 cap="flat" cmpd="sng" w="9525">
                  <a:solidFill>
                    <a:srgbClr val="B45F06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0000"/>
                </a:solidFill>
                <a:latin typeface="Barlow Condensed"/>
              </a:rPr>
              <a:t>Monday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5"/>
          <p:cNvSpPr/>
          <p:nvPr/>
        </p:nvSpPr>
        <p:spPr>
          <a:xfrm rot="5400000">
            <a:off x="7994225" y="1052800"/>
            <a:ext cx="1393500" cy="5967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A439EB"/>
          </a:solidFill>
          <a:ln>
            <a:noFill/>
          </a:ln>
          <a:effectLst>
            <a:outerShdw blurRad="50800" rotWithShape="0" algn="l" dir="5880000" dist="28575">
              <a:srgbClr val="666666">
                <a:alpha val="34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Specialty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194" name="Google Shape;194;p15"/>
          <p:cNvSpPr/>
          <p:nvPr/>
        </p:nvSpPr>
        <p:spPr>
          <a:xfrm rot="5400000">
            <a:off x="7994225" y="2439022"/>
            <a:ext cx="1393500" cy="5967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E87FC6"/>
          </a:solidFill>
          <a:ln>
            <a:noFill/>
          </a:ln>
          <a:effectLst>
            <a:outerShdw blurRad="50800" rotWithShape="0" algn="l" dir="5880000" dist="28575">
              <a:srgbClr val="666666">
                <a:alpha val="34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Extra</a:t>
            </a:r>
            <a:r>
              <a:rPr b="0" i="0" lang="en" sz="2400" u="none" cap="none" strike="noStrike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s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195" name="Google Shape;195;p15"/>
          <p:cNvSpPr/>
          <p:nvPr/>
        </p:nvSpPr>
        <p:spPr>
          <a:xfrm rot="5400000">
            <a:off x="7994225" y="3825244"/>
            <a:ext cx="1393500" cy="5967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B8C0BE"/>
          </a:solidFill>
          <a:ln>
            <a:noFill/>
          </a:ln>
          <a:effectLst>
            <a:outerShdw blurRad="50800" rotWithShape="0" algn="l" dir="5880000" dist="28575">
              <a:srgbClr val="666666">
                <a:alpha val="34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Link</a:t>
            </a:r>
            <a:r>
              <a:rPr b="0" i="0" lang="en" sz="2400" u="none" cap="none" strike="noStrike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s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196" name="Google Shape;196;p15"/>
          <p:cNvSpPr/>
          <p:nvPr/>
        </p:nvSpPr>
        <p:spPr>
          <a:xfrm>
            <a:off x="357025" y="92375"/>
            <a:ext cx="1607100" cy="607200"/>
          </a:xfrm>
          <a:prstGeom prst="round2SameRect">
            <a:avLst>
              <a:gd fmla="val 34868" name="adj1"/>
              <a:gd fmla="val 0" name="adj2"/>
            </a:avLst>
          </a:prstGeom>
          <a:solidFill>
            <a:srgbClr val="FF0000"/>
          </a:solidFill>
          <a:ln>
            <a:noFill/>
          </a:ln>
          <a:effectLst>
            <a:outerShdw blurRad="57150" rotWithShape="0" algn="l" dir="10800000" dist="28575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Monday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197" name="Google Shape;197;p15">
            <a:hlinkClick action="ppaction://hlinksldjump" r:id="rId3"/>
          </p:cNvPr>
          <p:cNvSpPr/>
          <p:nvPr/>
        </p:nvSpPr>
        <p:spPr>
          <a:xfrm>
            <a:off x="388900" y="117450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5"/>
          <p:cNvSpPr/>
          <p:nvPr/>
        </p:nvSpPr>
        <p:spPr>
          <a:xfrm>
            <a:off x="3571275" y="95293"/>
            <a:ext cx="1607100" cy="6072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EAE508"/>
          </a:solidFill>
          <a:ln>
            <a:noFill/>
          </a:ln>
          <a:effectLst>
            <a:outerShdw blurRad="57150" rotWithShape="0" algn="l" dir="10800000" dist="47625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Wednesday</a:t>
            </a:r>
            <a:endParaRPr b="0" i="0" sz="2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199" name="Google Shape;199;p15"/>
          <p:cNvSpPr/>
          <p:nvPr/>
        </p:nvSpPr>
        <p:spPr>
          <a:xfrm>
            <a:off x="5178400" y="92375"/>
            <a:ext cx="1607100" cy="6072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25A582"/>
          </a:solidFill>
          <a:ln>
            <a:noFill/>
          </a:ln>
          <a:effectLst>
            <a:outerShdw blurRad="71438" rotWithShape="0" algn="l" dir="10800000" dist="38100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Thursday</a:t>
            </a:r>
            <a:endParaRPr b="0" i="0" sz="2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200" name="Google Shape;200;p15"/>
          <p:cNvSpPr/>
          <p:nvPr/>
        </p:nvSpPr>
        <p:spPr>
          <a:xfrm>
            <a:off x="6785525" y="95293"/>
            <a:ext cx="1607100" cy="6072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3C78D8"/>
          </a:solidFill>
          <a:ln>
            <a:noFill/>
          </a:ln>
          <a:effectLst>
            <a:outerShdw blurRad="57150" rotWithShape="0" algn="l" dir="10800000" dist="38100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Friday</a:t>
            </a:r>
            <a:endParaRPr b="0" i="0" sz="2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grpSp>
        <p:nvGrpSpPr>
          <p:cNvPr id="201" name="Google Shape;201;p15"/>
          <p:cNvGrpSpPr/>
          <p:nvPr/>
        </p:nvGrpSpPr>
        <p:grpSpPr>
          <a:xfrm>
            <a:off x="120150" y="570875"/>
            <a:ext cx="8392025" cy="4443900"/>
            <a:chOff x="120150" y="570875"/>
            <a:chExt cx="8392025" cy="4443900"/>
          </a:xfrm>
        </p:grpSpPr>
        <p:grpSp>
          <p:nvGrpSpPr>
            <p:cNvPr id="202" name="Google Shape;202;p15"/>
            <p:cNvGrpSpPr/>
            <p:nvPr/>
          </p:nvGrpSpPr>
          <p:grpSpPr>
            <a:xfrm>
              <a:off x="120150" y="570875"/>
              <a:ext cx="8392025" cy="4443900"/>
              <a:chOff x="120150" y="570875"/>
              <a:chExt cx="8392025" cy="4443900"/>
            </a:xfrm>
          </p:grpSpPr>
          <p:grpSp>
            <p:nvGrpSpPr>
              <p:cNvPr id="203" name="Google Shape;203;p15"/>
              <p:cNvGrpSpPr/>
              <p:nvPr/>
            </p:nvGrpSpPr>
            <p:grpSpPr>
              <a:xfrm>
                <a:off x="120150" y="570875"/>
                <a:ext cx="8392025" cy="4443900"/>
                <a:chOff x="120150" y="570875"/>
                <a:chExt cx="8392025" cy="4443900"/>
              </a:xfrm>
            </p:grpSpPr>
            <p:sp>
              <p:nvSpPr>
                <p:cNvPr id="204" name="Google Shape;204;p15"/>
                <p:cNvSpPr/>
                <p:nvPr/>
              </p:nvSpPr>
              <p:spPr>
                <a:xfrm>
                  <a:off x="221675" y="570875"/>
                  <a:ext cx="8290500" cy="4443900"/>
                </a:xfrm>
                <a:prstGeom prst="rect">
                  <a:avLst/>
                </a:prstGeom>
                <a:solidFill>
                  <a:srgbClr val="FCE5CD"/>
                </a:solidFill>
                <a:ln>
                  <a:noFill/>
                </a:ln>
                <a:effectLst>
                  <a:outerShdw blurRad="71438" rotWithShape="0" algn="bl" dir="7680000" dist="66675">
                    <a:srgbClr val="666666">
                      <a:alpha val="24000"/>
                    </a:srgbClr>
                  </a:outerShdw>
                </a:effectLst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05" name="Google Shape;205;p15"/>
                <p:cNvSpPr/>
                <p:nvPr/>
              </p:nvSpPr>
              <p:spPr>
                <a:xfrm>
                  <a:off x="263436" y="657525"/>
                  <a:ext cx="147600" cy="147600"/>
                </a:xfrm>
                <a:prstGeom prst="ellipse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06" name="Google Shape;206;p15"/>
                <p:cNvSpPr/>
                <p:nvPr/>
              </p:nvSpPr>
              <p:spPr>
                <a:xfrm>
                  <a:off x="120150" y="707025"/>
                  <a:ext cx="216900" cy="48600"/>
                </a:xfrm>
                <a:prstGeom prst="rect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07" name="Google Shape;207;p15"/>
                <p:cNvSpPr/>
                <p:nvPr/>
              </p:nvSpPr>
              <p:spPr>
                <a:xfrm>
                  <a:off x="263436" y="1114725"/>
                  <a:ext cx="147600" cy="147600"/>
                </a:xfrm>
                <a:prstGeom prst="ellipse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08" name="Google Shape;208;p15"/>
                <p:cNvSpPr/>
                <p:nvPr/>
              </p:nvSpPr>
              <p:spPr>
                <a:xfrm>
                  <a:off x="120150" y="1164225"/>
                  <a:ext cx="216900" cy="48600"/>
                </a:xfrm>
                <a:prstGeom prst="rect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09" name="Google Shape;209;p15"/>
                <p:cNvSpPr/>
                <p:nvPr/>
              </p:nvSpPr>
              <p:spPr>
                <a:xfrm>
                  <a:off x="263436" y="1571925"/>
                  <a:ext cx="147600" cy="147600"/>
                </a:xfrm>
                <a:prstGeom prst="ellipse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10" name="Google Shape;210;p15"/>
                <p:cNvSpPr/>
                <p:nvPr/>
              </p:nvSpPr>
              <p:spPr>
                <a:xfrm>
                  <a:off x="120150" y="1621425"/>
                  <a:ext cx="216900" cy="48600"/>
                </a:xfrm>
                <a:prstGeom prst="rect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11" name="Google Shape;211;p15"/>
                <p:cNvSpPr/>
                <p:nvPr/>
              </p:nvSpPr>
              <p:spPr>
                <a:xfrm>
                  <a:off x="263436" y="2029125"/>
                  <a:ext cx="147600" cy="147600"/>
                </a:xfrm>
                <a:prstGeom prst="ellipse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12" name="Google Shape;212;p15"/>
                <p:cNvSpPr/>
                <p:nvPr/>
              </p:nvSpPr>
              <p:spPr>
                <a:xfrm>
                  <a:off x="120150" y="2078625"/>
                  <a:ext cx="216900" cy="48600"/>
                </a:xfrm>
                <a:prstGeom prst="rect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13" name="Google Shape;213;p15"/>
                <p:cNvSpPr/>
                <p:nvPr/>
              </p:nvSpPr>
              <p:spPr>
                <a:xfrm>
                  <a:off x="263436" y="2486325"/>
                  <a:ext cx="147600" cy="147600"/>
                </a:xfrm>
                <a:prstGeom prst="ellipse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14" name="Google Shape;214;p15"/>
                <p:cNvSpPr/>
                <p:nvPr/>
              </p:nvSpPr>
              <p:spPr>
                <a:xfrm>
                  <a:off x="120150" y="2535825"/>
                  <a:ext cx="216900" cy="48600"/>
                </a:xfrm>
                <a:prstGeom prst="rect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15" name="Google Shape;215;p15"/>
                <p:cNvSpPr/>
                <p:nvPr/>
              </p:nvSpPr>
              <p:spPr>
                <a:xfrm>
                  <a:off x="263436" y="2943525"/>
                  <a:ext cx="147600" cy="147600"/>
                </a:xfrm>
                <a:prstGeom prst="ellipse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16" name="Google Shape;216;p15"/>
                <p:cNvSpPr/>
                <p:nvPr/>
              </p:nvSpPr>
              <p:spPr>
                <a:xfrm>
                  <a:off x="120150" y="2993025"/>
                  <a:ext cx="216900" cy="48600"/>
                </a:xfrm>
                <a:prstGeom prst="rect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17" name="Google Shape;217;p15"/>
                <p:cNvSpPr/>
                <p:nvPr/>
              </p:nvSpPr>
              <p:spPr>
                <a:xfrm>
                  <a:off x="263436" y="3400725"/>
                  <a:ext cx="147600" cy="147600"/>
                </a:xfrm>
                <a:prstGeom prst="ellipse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18" name="Google Shape;218;p15"/>
                <p:cNvSpPr/>
                <p:nvPr/>
              </p:nvSpPr>
              <p:spPr>
                <a:xfrm>
                  <a:off x="120150" y="3450225"/>
                  <a:ext cx="216900" cy="48600"/>
                </a:xfrm>
                <a:prstGeom prst="rect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19" name="Google Shape;219;p15"/>
                <p:cNvSpPr/>
                <p:nvPr/>
              </p:nvSpPr>
              <p:spPr>
                <a:xfrm>
                  <a:off x="263436" y="3857925"/>
                  <a:ext cx="147600" cy="147600"/>
                </a:xfrm>
                <a:prstGeom prst="ellipse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20" name="Google Shape;220;p15"/>
                <p:cNvSpPr/>
                <p:nvPr/>
              </p:nvSpPr>
              <p:spPr>
                <a:xfrm>
                  <a:off x="120150" y="3907425"/>
                  <a:ext cx="216900" cy="48600"/>
                </a:xfrm>
                <a:prstGeom prst="rect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21" name="Google Shape;221;p15"/>
                <p:cNvSpPr/>
                <p:nvPr/>
              </p:nvSpPr>
              <p:spPr>
                <a:xfrm>
                  <a:off x="263436" y="4315125"/>
                  <a:ext cx="147600" cy="147600"/>
                </a:xfrm>
                <a:prstGeom prst="ellipse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22" name="Google Shape;222;p15"/>
                <p:cNvSpPr/>
                <p:nvPr/>
              </p:nvSpPr>
              <p:spPr>
                <a:xfrm>
                  <a:off x="120150" y="4364625"/>
                  <a:ext cx="216900" cy="48600"/>
                </a:xfrm>
                <a:prstGeom prst="rect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23" name="Google Shape;223;p15"/>
                <p:cNvSpPr/>
                <p:nvPr/>
              </p:nvSpPr>
              <p:spPr>
                <a:xfrm>
                  <a:off x="263436" y="4772325"/>
                  <a:ext cx="147600" cy="147600"/>
                </a:xfrm>
                <a:prstGeom prst="ellipse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24" name="Google Shape;224;p15"/>
                <p:cNvSpPr/>
                <p:nvPr/>
              </p:nvSpPr>
              <p:spPr>
                <a:xfrm>
                  <a:off x="120150" y="4821825"/>
                  <a:ext cx="216900" cy="48600"/>
                </a:xfrm>
                <a:prstGeom prst="rect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225" name="Google Shape;225;p15"/>
              <p:cNvGrpSpPr/>
              <p:nvPr/>
            </p:nvGrpSpPr>
            <p:grpSpPr>
              <a:xfrm>
                <a:off x="120150" y="657525"/>
                <a:ext cx="290886" cy="4262400"/>
                <a:chOff x="120150" y="657525"/>
                <a:chExt cx="290886" cy="4262400"/>
              </a:xfrm>
            </p:grpSpPr>
            <p:sp>
              <p:nvSpPr>
                <p:cNvPr id="226" name="Google Shape;226;p15"/>
                <p:cNvSpPr/>
                <p:nvPr/>
              </p:nvSpPr>
              <p:spPr>
                <a:xfrm>
                  <a:off x="263436" y="657525"/>
                  <a:ext cx="147600" cy="1476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27" name="Google Shape;227;p15"/>
                <p:cNvSpPr/>
                <p:nvPr/>
              </p:nvSpPr>
              <p:spPr>
                <a:xfrm>
                  <a:off x="120150" y="707025"/>
                  <a:ext cx="216900" cy="48600"/>
                </a:xfrm>
                <a:prstGeom prst="rect">
                  <a:avLst/>
                </a:prstGeom>
                <a:gradFill>
                  <a:gsLst>
                    <a:gs pos="0">
                      <a:srgbClr val="F2F2F2"/>
                    </a:gs>
                    <a:gs pos="100000">
                      <a:srgbClr val="A6A6A6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28" name="Google Shape;228;p15"/>
                <p:cNvSpPr/>
                <p:nvPr/>
              </p:nvSpPr>
              <p:spPr>
                <a:xfrm>
                  <a:off x="263436" y="1114725"/>
                  <a:ext cx="147600" cy="1476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29" name="Google Shape;229;p15"/>
                <p:cNvSpPr/>
                <p:nvPr/>
              </p:nvSpPr>
              <p:spPr>
                <a:xfrm>
                  <a:off x="120150" y="1164225"/>
                  <a:ext cx="216900" cy="48600"/>
                </a:xfrm>
                <a:prstGeom prst="rect">
                  <a:avLst/>
                </a:prstGeom>
                <a:gradFill>
                  <a:gsLst>
                    <a:gs pos="0">
                      <a:srgbClr val="F2F2F2"/>
                    </a:gs>
                    <a:gs pos="100000">
                      <a:srgbClr val="A6A6A6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30" name="Google Shape;230;p15"/>
                <p:cNvSpPr/>
                <p:nvPr/>
              </p:nvSpPr>
              <p:spPr>
                <a:xfrm>
                  <a:off x="263436" y="1571925"/>
                  <a:ext cx="147600" cy="1476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31" name="Google Shape;231;p15"/>
                <p:cNvSpPr/>
                <p:nvPr/>
              </p:nvSpPr>
              <p:spPr>
                <a:xfrm>
                  <a:off x="120150" y="1621425"/>
                  <a:ext cx="216900" cy="48600"/>
                </a:xfrm>
                <a:prstGeom prst="rect">
                  <a:avLst/>
                </a:prstGeom>
                <a:gradFill>
                  <a:gsLst>
                    <a:gs pos="0">
                      <a:srgbClr val="F2F2F2"/>
                    </a:gs>
                    <a:gs pos="100000">
                      <a:srgbClr val="A6A6A6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32" name="Google Shape;232;p15"/>
                <p:cNvSpPr/>
                <p:nvPr/>
              </p:nvSpPr>
              <p:spPr>
                <a:xfrm>
                  <a:off x="263436" y="2029125"/>
                  <a:ext cx="147600" cy="1476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33" name="Google Shape;233;p15"/>
                <p:cNvSpPr/>
                <p:nvPr/>
              </p:nvSpPr>
              <p:spPr>
                <a:xfrm>
                  <a:off x="120150" y="2078625"/>
                  <a:ext cx="216900" cy="48600"/>
                </a:xfrm>
                <a:prstGeom prst="rect">
                  <a:avLst/>
                </a:prstGeom>
                <a:gradFill>
                  <a:gsLst>
                    <a:gs pos="0">
                      <a:srgbClr val="F2F2F2"/>
                    </a:gs>
                    <a:gs pos="100000">
                      <a:srgbClr val="A6A6A6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34" name="Google Shape;234;p15"/>
                <p:cNvSpPr/>
                <p:nvPr/>
              </p:nvSpPr>
              <p:spPr>
                <a:xfrm>
                  <a:off x="263436" y="2486325"/>
                  <a:ext cx="147600" cy="1476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35" name="Google Shape;235;p15"/>
                <p:cNvSpPr/>
                <p:nvPr/>
              </p:nvSpPr>
              <p:spPr>
                <a:xfrm>
                  <a:off x="120150" y="2535825"/>
                  <a:ext cx="216900" cy="48600"/>
                </a:xfrm>
                <a:prstGeom prst="rect">
                  <a:avLst/>
                </a:prstGeom>
                <a:gradFill>
                  <a:gsLst>
                    <a:gs pos="0">
                      <a:srgbClr val="F2F2F2"/>
                    </a:gs>
                    <a:gs pos="100000">
                      <a:srgbClr val="A6A6A6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36" name="Google Shape;236;p15"/>
                <p:cNvSpPr/>
                <p:nvPr/>
              </p:nvSpPr>
              <p:spPr>
                <a:xfrm>
                  <a:off x="263436" y="2943525"/>
                  <a:ext cx="147600" cy="1476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37" name="Google Shape;237;p15"/>
                <p:cNvSpPr/>
                <p:nvPr/>
              </p:nvSpPr>
              <p:spPr>
                <a:xfrm>
                  <a:off x="120150" y="2993025"/>
                  <a:ext cx="216900" cy="48600"/>
                </a:xfrm>
                <a:prstGeom prst="rect">
                  <a:avLst/>
                </a:prstGeom>
                <a:gradFill>
                  <a:gsLst>
                    <a:gs pos="0">
                      <a:srgbClr val="F2F2F2"/>
                    </a:gs>
                    <a:gs pos="100000">
                      <a:srgbClr val="A6A6A6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38" name="Google Shape;238;p15"/>
                <p:cNvSpPr/>
                <p:nvPr/>
              </p:nvSpPr>
              <p:spPr>
                <a:xfrm>
                  <a:off x="263436" y="3400725"/>
                  <a:ext cx="147600" cy="1476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39" name="Google Shape;239;p15"/>
                <p:cNvSpPr/>
                <p:nvPr/>
              </p:nvSpPr>
              <p:spPr>
                <a:xfrm>
                  <a:off x="120150" y="3450225"/>
                  <a:ext cx="216900" cy="48600"/>
                </a:xfrm>
                <a:prstGeom prst="rect">
                  <a:avLst/>
                </a:prstGeom>
                <a:gradFill>
                  <a:gsLst>
                    <a:gs pos="0">
                      <a:srgbClr val="F2F2F2"/>
                    </a:gs>
                    <a:gs pos="100000">
                      <a:srgbClr val="A6A6A6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40" name="Google Shape;240;p15"/>
                <p:cNvSpPr/>
                <p:nvPr/>
              </p:nvSpPr>
              <p:spPr>
                <a:xfrm>
                  <a:off x="263436" y="3857925"/>
                  <a:ext cx="147600" cy="1476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41" name="Google Shape;241;p15"/>
                <p:cNvSpPr/>
                <p:nvPr/>
              </p:nvSpPr>
              <p:spPr>
                <a:xfrm>
                  <a:off x="120150" y="3907425"/>
                  <a:ext cx="216900" cy="48600"/>
                </a:xfrm>
                <a:prstGeom prst="rect">
                  <a:avLst/>
                </a:prstGeom>
                <a:gradFill>
                  <a:gsLst>
                    <a:gs pos="0">
                      <a:srgbClr val="F2F2F2"/>
                    </a:gs>
                    <a:gs pos="100000">
                      <a:srgbClr val="A6A6A6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42" name="Google Shape;242;p15"/>
                <p:cNvSpPr/>
                <p:nvPr/>
              </p:nvSpPr>
              <p:spPr>
                <a:xfrm>
                  <a:off x="263436" y="4315125"/>
                  <a:ext cx="147600" cy="1476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43" name="Google Shape;243;p15"/>
                <p:cNvSpPr/>
                <p:nvPr/>
              </p:nvSpPr>
              <p:spPr>
                <a:xfrm>
                  <a:off x="263436" y="4772325"/>
                  <a:ext cx="147600" cy="1476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44" name="Google Shape;244;p15"/>
                <p:cNvSpPr/>
                <p:nvPr/>
              </p:nvSpPr>
              <p:spPr>
                <a:xfrm>
                  <a:off x="120150" y="4821825"/>
                  <a:ext cx="216900" cy="48600"/>
                </a:xfrm>
                <a:prstGeom prst="rect">
                  <a:avLst/>
                </a:prstGeom>
                <a:gradFill>
                  <a:gsLst>
                    <a:gs pos="0">
                      <a:srgbClr val="F2F2F2"/>
                    </a:gs>
                    <a:gs pos="100000">
                      <a:srgbClr val="A6A6A6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grpSp>
          <p:nvGrpSpPr>
            <p:cNvPr id="245" name="Google Shape;245;p15"/>
            <p:cNvGrpSpPr/>
            <p:nvPr/>
          </p:nvGrpSpPr>
          <p:grpSpPr>
            <a:xfrm>
              <a:off x="3889250" y="1207175"/>
              <a:ext cx="261300" cy="3484800"/>
              <a:chOff x="3889250" y="1207175"/>
              <a:chExt cx="261300" cy="3484800"/>
            </a:xfrm>
          </p:grpSpPr>
          <p:sp>
            <p:nvSpPr>
              <p:cNvPr id="246" name="Google Shape;246;p15"/>
              <p:cNvSpPr/>
              <p:nvPr/>
            </p:nvSpPr>
            <p:spPr>
              <a:xfrm>
                <a:off x="3889250" y="1207175"/>
                <a:ext cx="261300" cy="284400"/>
              </a:xfrm>
              <a:prstGeom prst="rect">
                <a:avLst/>
              </a:prstGeom>
              <a:solidFill>
                <a:srgbClr val="F9CB9C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7" name="Google Shape;247;p15"/>
              <p:cNvSpPr/>
              <p:nvPr/>
            </p:nvSpPr>
            <p:spPr>
              <a:xfrm>
                <a:off x="3889250" y="1740575"/>
                <a:ext cx="261300" cy="284400"/>
              </a:xfrm>
              <a:prstGeom prst="rect">
                <a:avLst/>
              </a:prstGeom>
              <a:solidFill>
                <a:srgbClr val="F9CB9C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Google Shape;248;p15"/>
              <p:cNvSpPr/>
              <p:nvPr/>
            </p:nvSpPr>
            <p:spPr>
              <a:xfrm>
                <a:off x="3889250" y="2273975"/>
                <a:ext cx="261300" cy="284400"/>
              </a:xfrm>
              <a:prstGeom prst="rect">
                <a:avLst/>
              </a:prstGeom>
              <a:solidFill>
                <a:srgbClr val="F9CB9C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9" name="Google Shape;249;p15"/>
              <p:cNvSpPr/>
              <p:nvPr/>
            </p:nvSpPr>
            <p:spPr>
              <a:xfrm>
                <a:off x="3889250" y="2807375"/>
                <a:ext cx="261300" cy="284400"/>
              </a:xfrm>
              <a:prstGeom prst="rect">
                <a:avLst/>
              </a:prstGeom>
              <a:solidFill>
                <a:srgbClr val="F9CB9C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0" name="Google Shape;250;p15"/>
              <p:cNvSpPr/>
              <p:nvPr/>
            </p:nvSpPr>
            <p:spPr>
              <a:xfrm>
                <a:off x="3889250" y="3340775"/>
                <a:ext cx="261300" cy="284400"/>
              </a:xfrm>
              <a:prstGeom prst="rect">
                <a:avLst/>
              </a:prstGeom>
              <a:solidFill>
                <a:srgbClr val="F9CB9C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1" name="Google Shape;251;p15"/>
              <p:cNvSpPr/>
              <p:nvPr/>
            </p:nvSpPr>
            <p:spPr>
              <a:xfrm>
                <a:off x="3889250" y="3874175"/>
                <a:ext cx="261300" cy="284400"/>
              </a:xfrm>
              <a:prstGeom prst="rect">
                <a:avLst/>
              </a:prstGeom>
              <a:solidFill>
                <a:srgbClr val="F9CB9C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Google Shape;252;p15"/>
              <p:cNvSpPr/>
              <p:nvPr/>
            </p:nvSpPr>
            <p:spPr>
              <a:xfrm>
                <a:off x="3889250" y="4407575"/>
                <a:ext cx="261300" cy="284400"/>
              </a:xfrm>
              <a:prstGeom prst="rect">
                <a:avLst/>
              </a:prstGeom>
              <a:solidFill>
                <a:srgbClr val="F9CB9C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53" name="Google Shape;253;p15"/>
          <p:cNvSpPr/>
          <p:nvPr/>
        </p:nvSpPr>
        <p:spPr>
          <a:xfrm>
            <a:off x="120150" y="4364625"/>
            <a:ext cx="216900" cy="48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p15"/>
          <p:cNvSpPr txBox="1"/>
          <p:nvPr>
            <p:ph idx="1" type="body"/>
          </p:nvPr>
        </p:nvSpPr>
        <p:spPr>
          <a:xfrm>
            <a:off x="607800" y="1076275"/>
            <a:ext cx="3018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Describe today’s instructions</a:t>
            </a:r>
            <a:endParaRPr/>
          </a:p>
        </p:txBody>
      </p:sp>
      <p:graphicFrame>
        <p:nvGraphicFramePr>
          <p:cNvPr id="255" name="Google Shape;255;p15"/>
          <p:cNvGraphicFramePr/>
          <p:nvPr/>
        </p:nvGraphicFramePr>
        <p:xfrm>
          <a:off x="4244325" y="10370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{5195BB10-B668-4D05-B0D8-EAA3E44AC290}</a:tableStyleId>
              </a:tblPr>
              <a:tblGrid>
                <a:gridCol w="4097650"/>
              </a:tblGrid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sz="1200" u="none" cap="none" strike="noStrike">
                        <a:solidFill>
                          <a:srgbClr val="000000"/>
                        </a:solidFill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b="1"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b="1"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b="1"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b="1"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b="1"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</a:tr>
            </a:tbl>
          </a:graphicData>
        </a:graphic>
      </p:graphicFrame>
      <p:grpSp>
        <p:nvGrpSpPr>
          <p:cNvPr id="256" name="Google Shape;256;p15"/>
          <p:cNvGrpSpPr/>
          <p:nvPr/>
        </p:nvGrpSpPr>
        <p:grpSpPr>
          <a:xfrm>
            <a:off x="610720" y="2774944"/>
            <a:ext cx="2825686" cy="1977631"/>
            <a:chOff x="239059" y="3807012"/>
            <a:chExt cx="2593800" cy="1649400"/>
          </a:xfrm>
        </p:grpSpPr>
        <p:sp>
          <p:nvSpPr>
            <p:cNvPr id="257" name="Google Shape;257;p15"/>
            <p:cNvSpPr/>
            <p:nvPr/>
          </p:nvSpPr>
          <p:spPr>
            <a:xfrm>
              <a:off x="239059" y="3807012"/>
              <a:ext cx="2593800" cy="1649400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  <a:effectLst>
              <a:outerShdw blurRad="50800" rotWithShape="0" algn="t" dir="5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8" name="Google Shape;258;p15"/>
            <p:cNvSpPr/>
            <p:nvPr/>
          </p:nvSpPr>
          <p:spPr>
            <a:xfrm>
              <a:off x="292847" y="5127806"/>
              <a:ext cx="2492100" cy="36000"/>
            </a:xfrm>
            <a:prstGeom prst="rect">
              <a:avLst/>
            </a:prstGeom>
            <a:solidFill>
              <a:srgbClr val="F2F2F2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9" name="Google Shape;259;p15"/>
            <p:cNvSpPr/>
            <p:nvPr/>
          </p:nvSpPr>
          <p:spPr>
            <a:xfrm>
              <a:off x="292847" y="5127806"/>
              <a:ext cx="720000" cy="36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Single gear" id="260" name="Google Shape;260;p15"/>
            <p:cNvSpPr/>
            <p:nvPr/>
          </p:nvSpPr>
          <p:spPr>
            <a:xfrm>
              <a:off x="2007565" y="5230327"/>
              <a:ext cx="152433" cy="152210"/>
            </a:xfrm>
            <a:custGeom>
              <a:rect b="b" l="l" r="r" t="t"/>
              <a:pathLst>
                <a:path extrusionOk="0" h="647700" w="648652">
                  <a:moveTo>
                    <a:pt x="323850" y="438150"/>
                  </a:moveTo>
                  <a:cubicBezTo>
                    <a:pt x="260985" y="438150"/>
                    <a:pt x="209550" y="386715"/>
                    <a:pt x="209550" y="323850"/>
                  </a:cubicBezTo>
                  <a:cubicBezTo>
                    <a:pt x="209550" y="260985"/>
                    <a:pt x="260985" y="209550"/>
                    <a:pt x="323850" y="209550"/>
                  </a:cubicBezTo>
                  <a:cubicBezTo>
                    <a:pt x="386715" y="209550"/>
                    <a:pt x="438150" y="260985"/>
                    <a:pt x="438150" y="323850"/>
                  </a:cubicBezTo>
                  <a:cubicBezTo>
                    <a:pt x="438150" y="386715"/>
                    <a:pt x="386715" y="438150"/>
                    <a:pt x="323850" y="438150"/>
                  </a:cubicBezTo>
                  <a:close/>
                  <a:moveTo>
                    <a:pt x="581025" y="252413"/>
                  </a:moveTo>
                  <a:cubicBezTo>
                    <a:pt x="575310" y="231458"/>
                    <a:pt x="566738" y="211455"/>
                    <a:pt x="556260" y="193358"/>
                  </a:cubicBezTo>
                  <a:lnTo>
                    <a:pt x="580073" y="121920"/>
                  </a:lnTo>
                  <a:lnTo>
                    <a:pt x="525780" y="67628"/>
                  </a:lnTo>
                  <a:lnTo>
                    <a:pt x="454343" y="91440"/>
                  </a:lnTo>
                  <a:cubicBezTo>
                    <a:pt x="435293" y="80963"/>
                    <a:pt x="415290" y="72390"/>
                    <a:pt x="394335" y="66675"/>
                  </a:cubicBezTo>
                  <a:lnTo>
                    <a:pt x="361950" y="0"/>
                  </a:lnTo>
                  <a:lnTo>
                    <a:pt x="285750" y="0"/>
                  </a:lnTo>
                  <a:lnTo>
                    <a:pt x="252413" y="66675"/>
                  </a:lnTo>
                  <a:cubicBezTo>
                    <a:pt x="231458" y="72390"/>
                    <a:pt x="211455" y="80963"/>
                    <a:pt x="193358" y="91440"/>
                  </a:cubicBezTo>
                  <a:lnTo>
                    <a:pt x="121920" y="67628"/>
                  </a:lnTo>
                  <a:lnTo>
                    <a:pt x="67628" y="121920"/>
                  </a:lnTo>
                  <a:lnTo>
                    <a:pt x="91440" y="193358"/>
                  </a:lnTo>
                  <a:cubicBezTo>
                    <a:pt x="80963" y="212408"/>
                    <a:pt x="72390" y="232410"/>
                    <a:pt x="66675" y="253365"/>
                  </a:cubicBezTo>
                  <a:lnTo>
                    <a:pt x="0" y="285750"/>
                  </a:lnTo>
                  <a:lnTo>
                    <a:pt x="0" y="361950"/>
                  </a:lnTo>
                  <a:lnTo>
                    <a:pt x="66675" y="395288"/>
                  </a:lnTo>
                  <a:cubicBezTo>
                    <a:pt x="72390" y="416243"/>
                    <a:pt x="80963" y="436245"/>
                    <a:pt x="91440" y="454343"/>
                  </a:cubicBezTo>
                  <a:lnTo>
                    <a:pt x="67628" y="525780"/>
                  </a:lnTo>
                  <a:lnTo>
                    <a:pt x="121920" y="580073"/>
                  </a:lnTo>
                  <a:lnTo>
                    <a:pt x="193358" y="556260"/>
                  </a:lnTo>
                  <a:cubicBezTo>
                    <a:pt x="212408" y="566738"/>
                    <a:pt x="232410" y="575310"/>
                    <a:pt x="253365" y="581025"/>
                  </a:cubicBezTo>
                  <a:lnTo>
                    <a:pt x="286703" y="647700"/>
                  </a:lnTo>
                  <a:lnTo>
                    <a:pt x="362903" y="647700"/>
                  </a:lnTo>
                  <a:lnTo>
                    <a:pt x="396240" y="581025"/>
                  </a:lnTo>
                  <a:cubicBezTo>
                    <a:pt x="417195" y="575310"/>
                    <a:pt x="437198" y="566738"/>
                    <a:pt x="455295" y="556260"/>
                  </a:cubicBezTo>
                  <a:lnTo>
                    <a:pt x="526733" y="580073"/>
                  </a:lnTo>
                  <a:lnTo>
                    <a:pt x="581025" y="525780"/>
                  </a:lnTo>
                  <a:lnTo>
                    <a:pt x="557213" y="454343"/>
                  </a:lnTo>
                  <a:cubicBezTo>
                    <a:pt x="567690" y="435293"/>
                    <a:pt x="576263" y="415290"/>
                    <a:pt x="581978" y="394335"/>
                  </a:cubicBezTo>
                  <a:lnTo>
                    <a:pt x="648653" y="360998"/>
                  </a:lnTo>
                  <a:lnTo>
                    <a:pt x="648653" y="284798"/>
                  </a:lnTo>
                  <a:lnTo>
                    <a:pt x="581025" y="25241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61" name="Google Shape;261;p15"/>
            <p:cNvGrpSpPr/>
            <p:nvPr/>
          </p:nvGrpSpPr>
          <p:grpSpPr>
            <a:xfrm>
              <a:off x="384019" y="5227330"/>
              <a:ext cx="648502" cy="162967"/>
              <a:chOff x="330249" y="5227562"/>
              <a:chExt cx="715233" cy="179737"/>
            </a:xfrm>
          </p:grpSpPr>
          <p:sp>
            <p:nvSpPr>
              <p:cNvPr descr="Play" id="262" name="Google Shape;262;p15"/>
              <p:cNvSpPr/>
              <p:nvPr/>
            </p:nvSpPr>
            <p:spPr>
              <a:xfrm>
                <a:off x="622899" y="5227562"/>
                <a:ext cx="129849" cy="167402"/>
              </a:xfrm>
              <a:custGeom>
                <a:rect b="b" l="l" r="r" t="t"/>
                <a:pathLst>
                  <a:path extrusionOk="0" h="704850" w="546734">
                    <a:moveTo>
                      <a:pt x="0" y="0"/>
                    </a:moveTo>
                    <a:lnTo>
                      <a:pt x="546735" y="352425"/>
                    </a:lnTo>
                    <a:lnTo>
                      <a:pt x="0" y="70485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63" name="Google Shape;263;p15"/>
              <p:cNvGrpSpPr/>
              <p:nvPr/>
            </p:nvGrpSpPr>
            <p:grpSpPr>
              <a:xfrm>
                <a:off x="865143" y="5227562"/>
                <a:ext cx="180339" cy="179737"/>
                <a:chOff x="817334" y="5227562"/>
                <a:chExt cx="180339" cy="179737"/>
              </a:xfrm>
            </p:grpSpPr>
            <p:sp>
              <p:nvSpPr>
                <p:cNvPr id="264" name="Google Shape;264;p15"/>
                <p:cNvSpPr/>
                <p:nvPr/>
              </p:nvSpPr>
              <p:spPr>
                <a:xfrm flipH="1">
                  <a:off x="961819" y="5227562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265" name="Google Shape;265;p15"/>
                <p:cNvSpPr/>
                <p:nvPr/>
              </p:nvSpPr>
              <p:spPr>
                <a:xfrm>
                  <a:off x="817334" y="5227562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66" name="Google Shape;266;p15"/>
              <p:cNvGrpSpPr/>
              <p:nvPr/>
            </p:nvGrpSpPr>
            <p:grpSpPr>
              <a:xfrm flipH="1">
                <a:off x="330249" y="5227562"/>
                <a:ext cx="180339" cy="179737"/>
                <a:chOff x="4316558" y="4992035"/>
                <a:chExt cx="180339" cy="179737"/>
              </a:xfrm>
            </p:grpSpPr>
            <p:sp>
              <p:nvSpPr>
                <p:cNvPr id="267" name="Google Shape;267;p15"/>
                <p:cNvSpPr/>
                <p:nvPr/>
              </p:nvSpPr>
              <p:spPr>
                <a:xfrm flipH="1">
                  <a:off x="4461042" y="4992035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268" name="Google Shape;268;p15"/>
                <p:cNvSpPr/>
                <p:nvPr/>
              </p:nvSpPr>
              <p:spPr>
                <a:xfrm>
                  <a:off x="4316558" y="4992035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269" name="Google Shape;269;p15"/>
            <p:cNvSpPr/>
            <p:nvPr/>
          </p:nvSpPr>
          <p:spPr>
            <a:xfrm>
              <a:off x="2237413" y="5230327"/>
              <a:ext cx="239100" cy="149400"/>
            </a:xfrm>
            <a:prstGeom prst="frame">
              <a:avLst>
                <a:gd fmla="val 12500" name="adj1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0" name="Google Shape;270;p15"/>
            <p:cNvSpPr/>
            <p:nvPr/>
          </p:nvSpPr>
          <p:spPr>
            <a:xfrm>
              <a:off x="1198283" y="4135718"/>
              <a:ext cx="675300" cy="675300"/>
            </a:xfrm>
            <a:prstGeom prst="ellipse">
              <a:avLst/>
            </a:prstGeom>
            <a:solidFill>
              <a:srgbClr val="72727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Play" id="271" name="Google Shape;271;p15"/>
            <p:cNvSpPr/>
            <p:nvPr/>
          </p:nvSpPr>
          <p:spPr>
            <a:xfrm>
              <a:off x="1431835" y="4297180"/>
              <a:ext cx="292503" cy="377095"/>
            </a:xfrm>
            <a:custGeom>
              <a:rect b="b" l="l" r="r" t="t"/>
              <a:pathLst>
                <a:path extrusionOk="0" h="704850" w="546734">
                  <a:moveTo>
                    <a:pt x="0" y="0"/>
                  </a:moveTo>
                  <a:lnTo>
                    <a:pt x="546735" y="352425"/>
                  </a:lnTo>
                  <a:lnTo>
                    <a:pt x="0" y="70485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2" name="Google Shape;272;p15"/>
            <p:cNvSpPr/>
            <p:nvPr/>
          </p:nvSpPr>
          <p:spPr>
            <a:xfrm>
              <a:off x="2554659" y="5218375"/>
              <a:ext cx="180000" cy="180000"/>
            </a:xfrm>
            <a:custGeom>
              <a:rect b="b" l="l" r="r" t="t"/>
              <a:pathLst>
                <a:path extrusionOk="0" h="180000" w="180000">
                  <a:moveTo>
                    <a:pt x="157500" y="108002"/>
                  </a:moveTo>
                  <a:lnTo>
                    <a:pt x="180000" y="108002"/>
                  </a:lnTo>
                  <a:lnTo>
                    <a:pt x="180000" y="180000"/>
                  </a:lnTo>
                  <a:lnTo>
                    <a:pt x="108000" y="180000"/>
                  </a:lnTo>
                  <a:lnTo>
                    <a:pt x="108000" y="157500"/>
                  </a:lnTo>
                  <a:lnTo>
                    <a:pt x="157500" y="157500"/>
                  </a:lnTo>
                  <a:close/>
                  <a:moveTo>
                    <a:pt x="0" y="108002"/>
                  </a:moveTo>
                  <a:lnTo>
                    <a:pt x="22500" y="108002"/>
                  </a:lnTo>
                  <a:lnTo>
                    <a:pt x="22500" y="157500"/>
                  </a:lnTo>
                  <a:lnTo>
                    <a:pt x="72000" y="157500"/>
                  </a:lnTo>
                  <a:lnTo>
                    <a:pt x="72000" y="180000"/>
                  </a:lnTo>
                  <a:lnTo>
                    <a:pt x="0" y="180000"/>
                  </a:lnTo>
                  <a:close/>
                  <a:moveTo>
                    <a:pt x="108000" y="0"/>
                  </a:moveTo>
                  <a:lnTo>
                    <a:pt x="180000" y="0"/>
                  </a:lnTo>
                  <a:lnTo>
                    <a:pt x="180000" y="72002"/>
                  </a:lnTo>
                  <a:lnTo>
                    <a:pt x="157500" y="72002"/>
                  </a:lnTo>
                  <a:lnTo>
                    <a:pt x="157500" y="22500"/>
                  </a:lnTo>
                  <a:lnTo>
                    <a:pt x="108000" y="22500"/>
                  </a:lnTo>
                  <a:close/>
                  <a:moveTo>
                    <a:pt x="0" y="0"/>
                  </a:moveTo>
                  <a:lnTo>
                    <a:pt x="72000" y="0"/>
                  </a:lnTo>
                  <a:lnTo>
                    <a:pt x="72000" y="22500"/>
                  </a:lnTo>
                  <a:lnTo>
                    <a:pt x="22500" y="22500"/>
                  </a:lnTo>
                  <a:lnTo>
                    <a:pt x="22500" y="72002"/>
                  </a:lnTo>
                  <a:lnTo>
                    <a:pt x="0" y="7200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73" name="Google Shape;273;p15"/>
          <p:cNvSpPr txBox="1"/>
          <p:nvPr/>
        </p:nvSpPr>
        <p:spPr>
          <a:xfrm>
            <a:off x="3753775" y="597363"/>
            <a:ext cx="25305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To Do List</a:t>
            </a:r>
            <a:endParaRPr/>
          </a:p>
        </p:txBody>
      </p:sp>
      <p:sp>
        <p:nvSpPr>
          <p:cNvPr id="274" name="Google Shape;274;p15">
            <a:hlinkClick action="ppaction://hlinksldjump" r:id="rId4"/>
          </p:cNvPr>
          <p:cNvSpPr/>
          <p:nvPr/>
        </p:nvSpPr>
        <p:spPr>
          <a:xfrm>
            <a:off x="3629925" y="107275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15">
            <a:hlinkClick action="ppaction://hlinksldjump" r:id="rId5"/>
          </p:cNvPr>
          <p:cNvSpPr/>
          <p:nvPr/>
        </p:nvSpPr>
        <p:spPr>
          <a:xfrm>
            <a:off x="5207725" y="104975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15">
            <a:hlinkClick action="ppaction://hlinksldjump" r:id="rId6"/>
          </p:cNvPr>
          <p:cNvSpPr/>
          <p:nvPr/>
        </p:nvSpPr>
        <p:spPr>
          <a:xfrm>
            <a:off x="6844175" y="104975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15"/>
          <p:cNvSpPr/>
          <p:nvPr/>
        </p:nvSpPr>
        <p:spPr>
          <a:xfrm>
            <a:off x="1964150" y="95293"/>
            <a:ext cx="1607100" cy="6072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FF9900"/>
          </a:solidFill>
          <a:ln>
            <a:noFill/>
          </a:ln>
          <a:effectLst>
            <a:outerShdw blurRad="57150" rotWithShape="0" algn="l" dir="10800000" dist="38100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Tuesday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278" name="Google Shape;278;p15">
            <a:hlinkClick action="ppaction://hlinksldjump" r:id="rId7"/>
          </p:cNvPr>
          <p:cNvSpPr/>
          <p:nvPr/>
        </p:nvSpPr>
        <p:spPr>
          <a:xfrm>
            <a:off x="2022800" y="104975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15">
            <a:hlinkClick action="ppaction://hlinksldjump" r:id="rId8"/>
          </p:cNvPr>
          <p:cNvSpPr/>
          <p:nvPr/>
        </p:nvSpPr>
        <p:spPr>
          <a:xfrm rot="5400000">
            <a:off x="8093975" y="1124500"/>
            <a:ext cx="12897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p15">
            <a:hlinkClick action="ppaction://hlinksldjump" r:id="rId9"/>
          </p:cNvPr>
          <p:cNvSpPr/>
          <p:nvPr/>
        </p:nvSpPr>
        <p:spPr>
          <a:xfrm rot="5400000">
            <a:off x="8093975" y="2510725"/>
            <a:ext cx="12897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15">
            <a:hlinkClick action="ppaction://hlinksldjump" r:id="rId10"/>
          </p:cNvPr>
          <p:cNvSpPr/>
          <p:nvPr/>
        </p:nvSpPr>
        <p:spPr>
          <a:xfrm rot="5400000">
            <a:off x="8117825" y="3896950"/>
            <a:ext cx="12897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15"/>
          <p:cNvSpPr txBox="1"/>
          <p:nvPr>
            <p:ph type="title"/>
          </p:nvPr>
        </p:nvSpPr>
        <p:spPr>
          <a:xfrm>
            <a:off x="544375" y="597425"/>
            <a:ext cx="1758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D9D9D9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Tues</a:t>
            </a:r>
            <a:r>
              <a:rPr b="1" lang="en">
                <a:solidFill>
                  <a:srgbClr val="D9D9D9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day	</a:t>
            </a:r>
            <a:r>
              <a:rPr lang="en">
                <a:latin typeface="Barlow Condensed"/>
                <a:ea typeface="Barlow Condensed"/>
                <a:cs typeface="Barlow Condensed"/>
                <a:sym typeface="Barlow Condensed"/>
              </a:rPr>
              <a:t>	  			</a:t>
            </a:r>
            <a:endParaRPr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  <p:sp>
        <p:nvSpPr>
          <p:cNvPr id="283" name="Google Shape;283;p15"/>
          <p:cNvSpPr/>
          <p:nvPr/>
        </p:nvSpPr>
        <p:spPr>
          <a:xfrm>
            <a:off x="640200" y="720871"/>
            <a:ext cx="1097901" cy="33964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 cap="flat" cmpd="sng" w="9525">
                  <a:solidFill>
                    <a:srgbClr val="B45F06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9900"/>
                </a:solidFill>
                <a:latin typeface="Barlow Condensed"/>
              </a:rPr>
              <a:t>Tuesday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16"/>
          <p:cNvSpPr/>
          <p:nvPr/>
        </p:nvSpPr>
        <p:spPr>
          <a:xfrm>
            <a:off x="1964150" y="95293"/>
            <a:ext cx="1607100" cy="6072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FF9900"/>
          </a:solidFill>
          <a:ln>
            <a:noFill/>
          </a:ln>
          <a:effectLst>
            <a:outerShdw blurRad="57150" rotWithShape="0" algn="l" dir="10800000" dist="38100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Tuesday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289" name="Google Shape;289;p16"/>
          <p:cNvSpPr/>
          <p:nvPr/>
        </p:nvSpPr>
        <p:spPr>
          <a:xfrm rot="5400000">
            <a:off x="7994225" y="1052800"/>
            <a:ext cx="1393500" cy="5967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A439EB"/>
          </a:solidFill>
          <a:ln>
            <a:noFill/>
          </a:ln>
          <a:effectLst>
            <a:outerShdw blurRad="50800" rotWithShape="0" algn="l" dir="5880000" dist="28575">
              <a:srgbClr val="666666">
                <a:alpha val="34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Specialty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290" name="Google Shape;290;p16"/>
          <p:cNvSpPr/>
          <p:nvPr/>
        </p:nvSpPr>
        <p:spPr>
          <a:xfrm rot="5400000">
            <a:off x="7994225" y="2439022"/>
            <a:ext cx="1393500" cy="5967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E87FC6"/>
          </a:solidFill>
          <a:ln>
            <a:noFill/>
          </a:ln>
          <a:effectLst>
            <a:outerShdw blurRad="50800" rotWithShape="0" algn="l" dir="5880000" dist="28575">
              <a:srgbClr val="666666">
                <a:alpha val="34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Extra</a:t>
            </a:r>
            <a:r>
              <a:rPr b="0" i="0" lang="en" sz="2400" u="none" cap="none" strike="noStrike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s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291" name="Google Shape;291;p16"/>
          <p:cNvSpPr/>
          <p:nvPr/>
        </p:nvSpPr>
        <p:spPr>
          <a:xfrm rot="5400000">
            <a:off x="7994225" y="3825244"/>
            <a:ext cx="1393500" cy="5967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B8C0BE"/>
          </a:solidFill>
          <a:ln>
            <a:noFill/>
          </a:ln>
          <a:effectLst>
            <a:outerShdw blurRad="50800" rotWithShape="0" algn="l" dir="5880000" dist="28575">
              <a:srgbClr val="666666">
                <a:alpha val="34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Link</a:t>
            </a:r>
            <a:r>
              <a:rPr b="0" i="0" lang="en" sz="2400" u="none" cap="none" strike="noStrike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s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292" name="Google Shape;292;p16"/>
          <p:cNvSpPr/>
          <p:nvPr/>
        </p:nvSpPr>
        <p:spPr>
          <a:xfrm>
            <a:off x="357025" y="92375"/>
            <a:ext cx="1607100" cy="607200"/>
          </a:xfrm>
          <a:prstGeom prst="round2SameRect">
            <a:avLst>
              <a:gd fmla="val 34868" name="adj1"/>
              <a:gd fmla="val 0" name="adj2"/>
            </a:avLst>
          </a:prstGeom>
          <a:solidFill>
            <a:srgbClr val="FF0000"/>
          </a:solidFill>
          <a:ln>
            <a:noFill/>
          </a:ln>
          <a:effectLst>
            <a:outerShdw blurRad="57150" rotWithShape="0" algn="l" dir="10800000" dist="28575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Monday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293" name="Google Shape;293;p16">
            <a:hlinkClick action="ppaction://hlinksldjump" r:id="rId3"/>
          </p:cNvPr>
          <p:cNvSpPr/>
          <p:nvPr/>
        </p:nvSpPr>
        <p:spPr>
          <a:xfrm>
            <a:off x="388900" y="117450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16"/>
          <p:cNvSpPr/>
          <p:nvPr/>
        </p:nvSpPr>
        <p:spPr>
          <a:xfrm>
            <a:off x="5178400" y="92375"/>
            <a:ext cx="1607100" cy="6072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25A582"/>
          </a:solidFill>
          <a:ln>
            <a:noFill/>
          </a:ln>
          <a:effectLst>
            <a:outerShdw blurRad="71438" rotWithShape="0" algn="l" dir="10800000" dist="38100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Thursday</a:t>
            </a:r>
            <a:endParaRPr b="0" i="0" sz="2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295" name="Google Shape;295;p16"/>
          <p:cNvSpPr/>
          <p:nvPr/>
        </p:nvSpPr>
        <p:spPr>
          <a:xfrm>
            <a:off x="6785525" y="95293"/>
            <a:ext cx="1607100" cy="6072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3C78D8"/>
          </a:solidFill>
          <a:ln>
            <a:noFill/>
          </a:ln>
          <a:effectLst>
            <a:outerShdw blurRad="57150" rotWithShape="0" algn="l" dir="10800000" dist="38100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Friday</a:t>
            </a:r>
            <a:endParaRPr b="0" i="0" sz="2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grpSp>
        <p:nvGrpSpPr>
          <p:cNvPr id="296" name="Google Shape;296;p16"/>
          <p:cNvGrpSpPr/>
          <p:nvPr/>
        </p:nvGrpSpPr>
        <p:grpSpPr>
          <a:xfrm>
            <a:off x="120150" y="570875"/>
            <a:ext cx="8392025" cy="4443900"/>
            <a:chOff x="120150" y="570875"/>
            <a:chExt cx="8392025" cy="4443900"/>
          </a:xfrm>
        </p:grpSpPr>
        <p:grpSp>
          <p:nvGrpSpPr>
            <p:cNvPr id="297" name="Google Shape;297;p16"/>
            <p:cNvGrpSpPr/>
            <p:nvPr/>
          </p:nvGrpSpPr>
          <p:grpSpPr>
            <a:xfrm>
              <a:off x="120150" y="570875"/>
              <a:ext cx="8392025" cy="4443900"/>
              <a:chOff x="120150" y="570875"/>
              <a:chExt cx="8392025" cy="4443900"/>
            </a:xfrm>
          </p:grpSpPr>
          <p:grpSp>
            <p:nvGrpSpPr>
              <p:cNvPr id="298" name="Google Shape;298;p16"/>
              <p:cNvGrpSpPr/>
              <p:nvPr/>
            </p:nvGrpSpPr>
            <p:grpSpPr>
              <a:xfrm>
                <a:off x="120150" y="570875"/>
                <a:ext cx="8392025" cy="4443900"/>
                <a:chOff x="120150" y="570875"/>
                <a:chExt cx="8392025" cy="4443900"/>
              </a:xfrm>
            </p:grpSpPr>
            <p:grpSp>
              <p:nvGrpSpPr>
                <p:cNvPr id="299" name="Google Shape;299;p16"/>
                <p:cNvGrpSpPr/>
                <p:nvPr/>
              </p:nvGrpSpPr>
              <p:grpSpPr>
                <a:xfrm>
                  <a:off x="120150" y="570875"/>
                  <a:ext cx="8392025" cy="4443900"/>
                  <a:chOff x="120150" y="570875"/>
                  <a:chExt cx="8392025" cy="4443900"/>
                </a:xfrm>
              </p:grpSpPr>
              <p:sp>
                <p:nvSpPr>
                  <p:cNvPr id="300" name="Google Shape;300;p16"/>
                  <p:cNvSpPr/>
                  <p:nvPr/>
                </p:nvSpPr>
                <p:spPr>
                  <a:xfrm>
                    <a:off x="221675" y="570875"/>
                    <a:ext cx="8290500" cy="4443900"/>
                  </a:xfrm>
                  <a:prstGeom prst="rect">
                    <a:avLst/>
                  </a:prstGeom>
                  <a:solidFill>
                    <a:srgbClr val="F9F8D6"/>
                  </a:solidFill>
                  <a:ln>
                    <a:noFill/>
                  </a:ln>
                  <a:effectLst>
                    <a:outerShdw blurRad="71438" rotWithShape="0" algn="bl" dir="7680000" dist="66675">
                      <a:srgbClr val="666666">
                        <a:alpha val="24000"/>
                      </a:srgbClr>
                    </a:outerShdw>
                  </a:effectLst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01" name="Google Shape;301;p16"/>
                  <p:cNvSpPr/>
                  <p:nvPr/>
                </p:nvSpPr>
                <p:spPr>
                  <a:xfrm>
                    <a:off x="263436" y="657525"/>
                    <a:ext cx="147600" cy="147600"/>
                  </a:xfrm>
                  <a:prstGeom prst="ellipse">
                    <a:avLst/>
                  </a:prstGeom>
                  <a:solidFill>
                    <a:srgbClr val="F9F8D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02" name="Google Shape;302;p16"/>
                  <p:cNvSpPr/>
                  <p:nvPr/>
                </p:nvSpPr>
                <p:spPr>
                  <a:xfrm>
                    <a:off x="120150" y="707025"/>
                    <a:ext cx="216900" cy="48600"/>
                  </a:xfrm>
                  <a:prstGeom prst="rect">
                    <a:avLst/>
                  </a:prstGeom>
                  <a:solidFill>
                    <a:srgbClr val="F9F8D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03" name="Google Shape;303;p16"/>
                  <p:cNvSpPr/>
                  <p:nvPr/>
                </p:nvSpPr>
                <p:spPr>
                  <a:xfrm>
                    <a:off x="263436" y="1114725"/>
                    <a:ext cx="147600" cy="147600"/>
                  </a:xfrm>
                  <a:prstGeom prst="ellipse">
                    <a:avLst/>
                  </a:prstGeom>
                  <a:solidFill>
                    <a:srgbClr val="F9F8D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04" name="Google Shape;304;p16"/>
                  <p:cNvSpPr/>
                  <p:nvPr/>
                </p:nvSpPr>
                <p:spPr>
                  <a:xfrm>
                    <a:off x="120150" y="1164225"/>
                    <a:ext cx="216900" cy="48600"/>
                  </a:xfrm>
                  <a:prstGeom prst="rect">
                    <a:avLst/>
                  </a:prstGeom>
                  <a:solidFill>
                    <a:srgbClr val="F9F8D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05" name="Google Shape;305;p16"/>
                  <p:cNvSpPr/>
                  <p:nvPr/>
                </p:nvSpPr>
                <p:spPr>
                  <a:xfrm>
                    <a:off x="263436" y="1571925"/>
                    <a:ext cx="147600" cy="147600"/>
                  </a:xfrm>
                  <a:prstGeom prst="ellipse">
                    <a:avLst/>
                  </a:prstGeom>
                  <a:solidFill>
                    <a:srgbClr val="F9F8D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06" name="Google Shape;306;p16"/>
                  <p:cNvSpPr/>
                  <p:nvPr/>
                </p:nvSpPr>
                <p:spPr>
                  <a:xfrm>
                    <a:off x="120150" y="1621425"/>
                    <a:ext cx="216900" cy="48600"/>
                  </a:xfrm>
                  <a:prstGeom prst="rect">
                    <a:avLst/>
                  </a:prstGeom>
                  <a:solidFill>
                    <a:srgbClr val="F9F8D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07" name="Google Shape;307;p16"/>
                  <p:cNvSpPr/>
                  <p:nvPr/>
                </p:nvSpPr>
                <p:spPr>
                  <a:xfrm>
                    <a:off x="263436" y="2029125"/>
                    <a:ext cx="147600" cy="147600"/>
                  </a:xfrm>
                  <a:prstGeom prst="ellipse">
                    <a:avLst/>
                  </a:prstGeom>
                  <a:solidFill>
                    <a:srgbClr val="F9F8D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08" name="Google Shape;308;p16"/>
                  <p:cNvSpPr/>
                  <p:nvPr/>
                </p:nvSpPr>
                <p:spPr>
                  <a:xfrm>
                    <a:off x="120150" y="2078625"/>
                    <a:ext cx="216900" cy="48600"/>
                  </a:xfrm>
                  <a:prstGeom prst="rect">
                    <a:avLst/>
                  </a:prstGeom>
                  <a:solidFill>
                    <a:srgbClr val="F9F8D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09" name="Google Shape;309;p16"/>
                  <p:cNvSpPr/>
                  <p:nvPr/>
                </p:nvSpPr>
                <p:spPr>
                  <a:xfrm>
                    <a:off x="263436" y="2486325"/>
                    <a:ext cx="147600" cy="147600"/>
                  </a:xfrm>
                  <a:prstGeom prst="ellipse">
                    <a:avLst/>
                  </a:prstGeom>
                  <a:solidFill>
                    <a:srgbClr val="F9F8D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10" name="Google Shape;310;p16"/>
                  <p:cNvSpPr/>
                  <p:nvPr/>
                </p:nvSpPr>
                <p:spPr>
                  <a:xfrm>
                    <a:off x="120150" y="2535825"/>
                    <a:ext cx="216900" cy="48600"/>
                  </a:xfrm>
                  <a:prstGeom prst="rect">
                    <a:avLst/>
                  </a:prstGeom>
                  <a:solidFill>
                    <a:srgbClr val="F9F8D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11" name="Google Shape;311;p16"/>
                  <p:cNvSpPr/>
                  <p:nvPr/>
                </p:nvSpPr>
                <p:spPr>
                  <a:xfrm>
                    <a:off x="263436" y="2943525"/>
                    <a:ext cx="147600" cy="147600"/>
                  </a:xfrm>
                  <a:prstGeom prst="ellipse">
                    <a:avLst/>
                  </a:prstGeom>
                  <a:solidFill>
                    <a:srgbClr val="F9F8D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12" name="Google Shape;312;p16"/>
                  <p:cNvSpPr/>
                  <p:nvPr/>
                </p:nvSpPr>
                <p:spPr>
                  <a:xfrm>
                    <a:off x="120150" y="2993025"/>
                    <a:ext cx="216900" cy="48600"/>
                  </a:xfrm>
                  <a:prstGeom prst="rect">
                    <a:avLst/>
                  </a:prstGeom>
                  <a:solidFill>
                    <a:srgbClr val="F9F8D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13" name="Google Shape;313;p16"/>
                  <p:cNvSpPr/>
                  <p:nvPr/>
                </p:nvSpPr>
                <p:spPr>
                  <a:xfrm>
                    <a:off x="263436" y="3400725"/>
                    <a:ext cx="147600" cy="147600"/>
                  </a:xfrm>
                  <a:prstGeom prst="ellipse">
                    <a:avLst/>
                  </a:prstGeom>
                  <a:solidFill>
                    <a:srgbClr val="F9F8D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14" name="Google Shape;314;p16"/>
                  <p:cNvSpPr/>
                  <p:nvPr/>
                </p:nvSpPr>
                <p:spPr>
                  <a:xfrm>
                    <a:off x="120150" y="3450225"/>
                    <a:ext cx="216900" cy="48600"/>
                  </a:xfrm>
                  <a:prstGeom prst="rect">
                    <a:avLst/>
                  </a:prstGeom>
                  <a:solidFill>
                    <a:srgbClr val="F9F8D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15" name="Google Shape;315;p16"/>
                  <p:cNvSpPr/>
                  <p:nvPr/>
                </p:nvSpPr>
                <p:spPr>
                  <a:xfrm>
                    <a:off x="263436" y="3857925"/>
                    <a:ext cx="147600" cy="147600"/>
                  </a:xfrm>
                  <a:prstGeom prst="ellipse">
                    <a:avLst/>
                  </a:prstGeom>
                  <a:solidFill>
                    <a:srgbClr val="F9F8D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16" name="Google Shape;316;p16"/>
                  <p:cNvSpPr/>
                  <p:nvPr/>
                </p:nvSpPr>
                <p:spPr>
                  <a:xfrm>
                    <a:off x="120150" y="3907425"/>
                    <a:ext cx="216900" cy="48600"/>
                  </a:xfrm>
                  <a:prstGeom prst="rect">
                    <a:avLst/>
                  </a:prstGeom>
                  <a:solidFill>
                    <a:srgbClr val="F9F8D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17" name="Google Shape;317;p16"/>
                  <p:cNvSpPr/>
                  <p:nvPr/>
                </p:nvSpPr>
                <p:spPr>
                  <a:xfrm>
                    <a:off x="263436" y="4315125"/>
                    <a:ext cx="147600" cy="147600"/>
                  </a:xfrm>
                  <a:prstGeom prst="ellipse">
                    <a:avLst/>
                  </a:prstGeom>
                  <a:solidFill>
                    <a:srgbClr val="F9F8D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18" name="Google Shape;318;p16"/>
                  <p:cNvSpPr/>
                  <p:nvPr/>
                </p:nvSpPr>
                <p:spPr>
                  <a:xfrm>
                    <a:off x="120150" y="4364625"/>
                    <a:ext cx="216900" cy="48600"/>
                  </a:xfrm>
                  <a:prstGeom prst="rect">
                    <a:avLst/>
                  </a:prstGeom>
                  <a:solidFill>
                    <a:srgbClr val="F9F8D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19" name="Google Shape;319;p16"/>
                  <p:cNvSpPr/>
                  <p:nvPr/>
                </p:nvSpPr>
                <p:spPr>
                  <a:xfrm>
                    <a:off x="263436" y="4772325"/>
                    <a:ext cx="147600" cy="147600"/>
                  </a:xfrm>
                  <a:prstGeom prst="ellipse">
                    <a:avLst/>
                  </a:prstGeom>
                  <a:solidFill>
                    <a:srgbClr val="F9F8D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20" name="Google Shape;320;p16"/>
                  <p:cNvSpPr/>
                  <p:nvPr/>
                </p:nvSpPr>
                <p:spPr>
                  <a:xfrm>
                    <a:off x="120150" y="4821825"/>
                    <a:ext cx="216900" cy="48600"/>
                  </a:xfrm>
                  <a:prstGeom prst="rect">
                    <a:avLst/>
                  </a:prstGeom>
                  <a:solidFill>
                    <a:srgbClr val="F9F8D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321" name="Google Shape;321;p16"/>
                <p:cNvGrpSpPr/>
                <p:nvPr/>
              </p:nvGrpSpPr>
              <p:grpSpPr>
                <a:xfrm>
                  <a:off x="120150" y="657525"/>
                  <a:ext cx="290886" cy="4262400"/>
                  <a:chOff x="120150" y="657525"/>
                  <a:chExt cx="290886" cy="4262400"/>
                </a:xfrm>
              </p:grpSpPr>
              <p:sp>
                <p:nvSpPr>
                  <p:cNvPr id="322" name="Google Shape;322;p16"/>
                  <p:cNvSpPr/>
                  <p:nvPr/>
                </p:nvSpPr>
                <p:spPr>
                  <a:xfrm>
                    <a:off x="263436" y="657525"/>
                    <a:ext cx="147600" cy="1476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23" name="Google Shape;323;p16"/>
                  <p:cNvSpPr/>
                  <p:nvPr/>
                </p:nvSpPr>
                <p:spPr>
                  <a:xfrm>
                    <a:off x="120150" y="707025"/>
                    <a:ext cx="216900" cy="48600"/>
                  </a:xfrm>
                  <a:prstGeom prst="rect">
                    <a:avLst/>
                  </a:prstGeom>
                  <a:gradFill>
                    <a:gsLst>
                      <a:gs pos="0">
                        <a:srgbClr val="F2F2F2"/>
                      </a:gs>
                      <a:gs pos="100000">
                        <a:srgbClr val="A6A6A6"/>
                      </a:gs>
                    </a:gsLst>
                    <a:path path="circle">
                      <a:fillToRect b="50%" l="50%" r="50%" t="50%"/>
                    </a:path>
                    <a:tileRect/>
                  </a:gra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24" name="Google Shape;324;p16"/>
                  <p:cNvSpPr/>
                  <p:nvPr/>
                </p:nvSpPr>
                <p:spPr>
                  <a:xfrm>
                    <a:off x="263436" y="1114725"/>
                    <a:ext cx="147600" cy="1476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25" name="Google Shape;325;p16"/>
                  <p:cNvSpPr/>
                  <p:nvPr/>
                </p:nvSpPr>
                <p:spPr>
                  <a:xfrm>
                    <a:off x="120150" y="1164225"/>
                    <a:ext cx="216900" cy="48600"/>
                  </a:xfrm>
                  <a:prstGeom prst="rect">
                    <a:avLst/>
                  </a:prstGeom>
                  <a:gradFill>
                    <a:gsLst>
                      <a:gs pos="0">
                        <a:srgbClr val="F2F2F2"/>
                      </a:gs>
                      <a:gs pos="100000">
                        <a:srgbClr val="A6A6A6"/>
                      </a:gs>
                    </a:gsLst>
                    <a:path path="circle">
                      <a:fillToRect b="50%" l="50%" r="50%" t="50%"/>
                    </a:path>
                    <a:tileRect/>
                  </a:gra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26" name="Google Shape;326;p16"/>
                  <p:cNvSpPr/>
                  <p:nvPr/>
                </p:nvSpPr>
                <p:spPr>
                  <a:xfrm>
                    <a:off x="263436" y="1571925"/>
                    <a:ext cx="147600" cy="1476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27" name="Google Shape;327;p16"/>
                  <p:cNvSpPr/>
                  <p:nvPr/>
                </p:nvSpPr>
                <p:spPr>
                  <a:xfrm>
                    <a:off x="120150" y="1621425"/>
                    <a:ext cx="216900" cy="48600"/>
                  </a:xfrm>
                  <a:prstGeom prst="rect">
                    <a:avLst/>
                  </a:prstGeom>
                  <a:gradFill>
                    <a:gsLst>
                      <a:gs pos="0">
                        <a:srgbClr val="F2F2F2"/>
                      </a:gs>
                      <a:gs pos="100000">
                        <a:srgbClr val="A6A6A6"/>
                      </a:gs>
                    </a:gsLst>
                    <a:path path="circle">
                      <a:fillToRect b="50%" l="50%" r="50%" t="50%"/>
                    </a:path>
                    <a:tileRect/>
                  </a:gra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28" name="Google Shape;328;p16"/>
                  <p:cNvSpPr/>
                  <p:nvPr/>
                </p:nvSpPr>
                <p:spPr>
                  <a:xfrm>
                    <a:off x="263436" y="2029125"/>
                    <a:ext cx="147600" cy="1476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29" name="Google Shape;329;p16"/>
                  <p:cNvSpPr/>
                  <p:nvPr/>
                </p:nvSpPr>
                <p:spPr>
                  <a:xfrm>
                    <a:off x="120150" y="2078625"/>
                    <a:ext cx="216900" cy="48600"/>
                  </a:xfrm>
                  <a:prstGeom prst="rect">
                    <a:avLst/>
                  </a:prstGeom>
                  <a:gradFill>
                    <a:gsLst>
                      <a:gs pos="0">
                        <a:srgbClr val="F2F2F2"/>
                      </a:gs>
                      <a:gs pos="100000">
                        <a:srgbClr val="A6A6A6"/>
                      </a:gs>
                    </a:gsLst>
                    <a:path path="circle">
                      <a:fillToRect b="50%" l="50%" r="50%" t="50%"/>
                    </a:path>
                    <a:tileRect/>
                  </a:gra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30" name="Google Shape;330;p16"/>
                  <p:cNvSpPr/>
                  <p:nvPr/>
                </p:nvSpPr>
                <p:spPr>
                  <a:xfrm>
                    <a:off x="263436" y="2486325"/>
                    <a:ext cx="147600" cy="1476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31" name="Google Shape;331;p16"/>
                  <p:cNvSpPr/>
                  <p:nvPr/>
                </p:nvSpPr>
                <p:spPr>
                  <a:xfrm>
                    <a:off x="120150" y="2535825"/>
                    <a:ext cx="216900" cy="48600"/>
                  </a:xfrm>
                  <a:prstGeom prst="rect">
                    <a:avLst/>
                  </a:prstGeom>
                  <a:gradFill>
                    <a:gsLst>
                      <a:gs pos="0">
                        <a:srgbClr val="F2F2F2"/>
                      </a:gs>
                      <a:gs pos="100000">
                        <a:srgbClr val="A6A6A6"/>
                      </a:gs>
                    </a:gsLst>
                    <a:path path="circle">
                      <a:fillToRect b="50%" l="50%" r="50%" t="50%"/>
                    </a:path>
                    <a:tileRect/>
                  </a:gra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32" name="Google Shape;332;p16"/>
                  <p:cNvSpPr/>
                  <p:nvPr/>
                </p:nvSpPr>
                <p:spPr>
                  <a:xfrm>
                    <a:off x="263436" y="2943525"/>
                    <a:ext cx="147600" cy="1476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33" name="Google Shape;333;p16"/>
                  <p:cNvSpPr/>
                  <p:nvPr/>
                </p:nvSpPr>
                <p:spPr>
                  <a:xfrm>
                    <a:off x="120150" y="2993025"/>
                    <a:ext cx="216900" cy="48600"/>
                  </a:xfrm>
                  <a:prstGeom prst="rect">
                    <a:avLst/>
                  </a:prstGeom>
                  <a:gradFill>
                    <a:gsLst>
                      <a:gs pos="0">
                        <a:srgbClr val="F2F2F2"/>
                      </a:gs>
                      <a:gs pos="100000">
                        <a:srgbClr val="A6A6A6"/>
                      </a:gs>
                    </a:gsLst>
                    <a:path path="circle">
                      <a:fillToRect b="50%" l="50%" r="50%" t="50%"/>
                    </a:path>
                    <a:tileRect/>
                  </a:gra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34" name="Google Shape;334;p16"/>
                  <p:cNvSpPr/>
                  <p:nvPr/>
                </p:nvSpPr>
                <p:spPr>
                  <a:xfrm>
                    <a:off x="263436" y="3400725"/>
                    <a:ext cx="147600" cy="1476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35" name="Google Shape;335;p16"/>
                  <p:cNvSpPr/>
                  <p:nvPr/>
                </p:nvSpPr>
                <p:spPr>
                  <a:xfrm>
                    <a:off x="120150" y="3450225"/>
                    <a:ext cx="216900" cy="48600"/>
                  </a:xfrm>
                  <a:prstGeom prst="rect">
                    <a:avLst/>
                  </a:prstGeom>
                  <a:gradFill>
                    <a:gsLst>
                      <a:gs pos="0">
                        <a:srgbClr val="F2F2F2"/>
                      </a:gs>
                      <a:gs pos="100000">
                        <a:srgbClr val="A6A6A6"/>
                      </a:gs>
                    </a:gsLst>
                    <a:path path="circle">
                      <a:fillToRect b="50%" l="50%" r="50%" t="50%"/>
                    </a:path>
                    <a:tileRect/>
                  </a:gra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36" name="Google Shape;336;p16"/>
                  <p:cNvSpPr/>
                  <p:nvPr/>
                </p:nvSpPr>
                <p:spPr>
                  <a:xfrm>
                    <a:off x="263436" y="3857925"/>
                    <a:ext cx="147600" cy="1476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37" name="Google Shape;337;p16"/>
                  <p:cNvSpPr/>
                  <p:nvPr/>
                </p:nvSpPr>
                <p:spPr>
                  <a:xfrm>
                    <a:off x="120150" y="3907425"/>
                    <a:ext cx="216900" cy="48600"/>
                  </a:xfrm>
                  <a:prstGeom prst="rect">
                    <a:avLst/>
                  </a:prstGeom>
                  <a:gradFill>
                    <a:gsLst>
                      <a:gs pos="0">
                        <a:srgbClr val="F2F2F2"/>
                      </a:gs>
                      <a:gs pos="100000">
                        <a:srgbClr val="A6A6A6"/>
                      </a:gs>
                    </a:gsLst>
                    <a:path path="circle">
                      <a:fillToRect b="50%" l="50%" r="50%" t="50%"/>
                    </a:path>
                    <a:tileRect/>
                  </a:gra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38" name="Google Shape;338;p16"/>
                  <p:cNvSpPr/>
                  <p:nvPr/>
                </p:nvSpPr>
                <p:spPr>
                  <a:xfrm>
                    <a:off x="263436" y="4315125"/>
                    <a:ext cx="147600" cy="1476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39" name="Google Shape;339;p16"/>
                  <p:cNvSpPr/>
                  <p:nvPr/>
                </p:nvSpPr>
                <p:spPr>
                  <a:xfrm>
                    <a:off x="263436" y="4772325"/>
                    <a:ext cx="147600" cy="1476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40" name="Google Shape;340;p16"/>
                  <p:cNvSpPr/>
                  <p:nvPr/>
                </p:nvSpPr>
                <p:spPr>
                  <a:xfrm>
                    <a:off x="120150" y="4821825"/>
                    <a:ext cx="216900" cy="48600"/>
                  </a:xfrm>
                  <a:prstGeom prst="rect">
                    <a:avLst/>
                  </a:prstGeom>
                  <a:gradFill>
                    <a:gsLst>
                      <a:gs pos="0">
                        <a:srgbClr val="F2F2F2"/>
                      </a:gs>
                      <a:gs pos="100000">
                        <a:srgbClr val="A6A6A6"/>
                      </a:gs>
                    </a:gsLst>
                    <a:path path="circle">
                      <a:fillToRect b="50%" l="50%" r="50%" t="50%"/>
                    </a:path>
                    <a:tileRect/>
                  </a:gra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</p:grpSp>
          <p:grpSp>
            <p:nvGrpSpPr>
              <p:cNvPr id="341" name="Google Shape;341;p16"/>
              <p:cNvGrpSpPr/>
              <p:nvPr/>
            </p:nvGrpSpPr>
            <p:grpSpPr>
              <a:xfrm>
                <a:off x="3889250" y="1207175"/>
                <a:ext cx="261300" cy="3484800"/>
                <a:chOff x="3889250" y="1207175"/>
                <a:chExt cx="261300" cy="3484800"/>
              </a:xfrm>
            </p:grpSpPr>
            <p:sp>
              <p:nvSpPr>
                <p:cNvPr id="342" name="Google Shape;342;p16"/>
                <p:cNvSpPr/>
                <p:nvPr/>
              </p:nvSpPr>
              <p:spPr>
                <a:xfrm>
                  <a:off x="3889250" y="1207175"/>
                  <a:ext cx="261300" cy="284400"/>
                </a:xfrm>
                <a:prstGeom prst="rect">
                  <a:avLst/>
                </a:prstGeom>
                <a:solidFill>
                  <a:srgbClr val="F7F48F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43" name="Google Shape;343;p16"/>
                <p:cNvSpPr/>
                <p:nvPr/>
              </p:nvSpPr>
              <p:spPr>
                <a:xfrm>
                  <a:off x="3889250" y="1740575"/>
                  <a:ext cx="261300" cy="284400"/>
                </a:xfrm>
                <a:prstGeom prst="rect">
                  <a:avLst/>
                </a:prstGeom>
                <a:solidFill>
                  <a:srgbClr val="F7F48F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44" name="Google Shape;344;p16"/>
                <p:cNvSpPr/>
                <p:nvPr/>
              </p:nvSpPr>
              <p:spPr>
                <a:xfrm>
                  <a:off x="3889250" y="2273975"/>
                  <a:ext cx="261300" cy="284400"/>
                </a:xfrm>
                <a:prstGeom prst="rect">
                  <a:avLst/>
                </a:prstGeom>
                <a:solidFill>
                  <a:srgbClr val="F7F48F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45" name="Google Shape;345;p16"/>
                <p:cNvSpPr/>
                <p:nvPr/>
              </p:nvSpPr>
              <p:spPr>
                <a:xfrm>
                  <a:off x="3889250" y="2807375"/>
                  <a:ext cx="261300" cy="284400"/>
                </a:xfrm>
                <a:prstGeom prst="rect">
                  <a:avLst/>
                </a:prstGeom>
                <a:solidFill>
                  <a:srgbClr val="F7F48F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46" name="Google Shape;346;p16"/>
                <p:cNvSpPr/>
                <p:nvPr/>
              </p:nvSpPr>
              <p:spPr>
                <a:xfrm>
                  <a:off x="3889250" y="3340775"/>
                  <a:ext cx="261300" cy="284400"/>
                </a:xfrm>
                <a:prstGeom prst="rect">
                  <a:avLst/>
                </a:prstGeom>
                <a:solidFill>
                  <a:srgbClr val="F7F48F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47" name="Google Shape;347;p16"/>
                <p:cNvSpPr/>
                <p:nvPr/>
              </p:nvSpPr>
              <p:spPr>
                <a:xfrm>
                  <a:off x="3889250" y="3874175"/>
                  <a:ext cx="261300" cy="284400"/>
                </a:xfrm>
                <a:prstGeom prst="rect">
                  <a:avLst/>
                </a:prstGeom>
                <a:solidFill>
                  <a:srgbClr val="F7F48F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48" name="Google Shape;348;p16"/>
                <p:cNvSpPr/>
                <p:nvPr/>
              </p:nvSpPr>
              <p:spPr>
                <a:xfrm>
                  <a:off x="3889250" y="4407575"/>
                  <a:ext cx="261300" cy="284400"/>
                </a:xfrm>
                <a:prstGeom prst="rect">
                  <a:avLst/>
                </a:prstGeom>
                <a:solidFill>
                  <a:srgbClr val="F7F48F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sp>
          <p:nvSpPr>
            <p:cNvPr id="349" name="Google Shape;349;p16"/>
            <p:cNvSpPr/>
            <p:nvPr/>
          </p:nvSpPr>
          <p:spPr>
            <a:xfrm>
              <a:off x="120150" y="4364625"/>
              <a:ext cx="216900" cy="48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0" name="Google Shape;350;p16"/>
          <p:cNvSpPr txBox="1"/>
          <p:nvPr>
            <p:ph idx="1" type="body"/>
          </p:nvPr>
        </p:nvSpPr>
        <p:spPr>
          <a:xfrm>
            <a:off x="607800" y="1076275"/>
            <a:ext cx="3018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Describe today’s instructions</a:t>
            </a:r>
            <a:endParaRPr/>
          </a:p>
        </p:txBody>
      </p:sp>
      <p:graphicFrame>
        <p:nvGraphicFramePr>
          <p:cNvPr id="351" name="Google Shape;351;p16"/>
          <p:cNvGraphicFramePr/>
          <p:nvPr/>
        </p:nvGraphicFramePr>
        <p:xfrm>
          <a:off x="4244325" y="10370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{5195BB10-B668-4D05-B0D8-EAA3E44AC290}</a:tableStyleId>
              </a:tblPr>
              <a:tblGrid>
                <a:gridCol w="4097650"/>
              </a:tblGrid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sz="1200" u="none" cap="none" strike="noStrike">
                        <a:solidFill>
                          <a:srgbClr val="000000"/>
                        </a:solidFill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8D6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8D6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b="1"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8D6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b="1"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8D6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b="1"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8D6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b="1"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8D6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b="1"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F8D6"/>
                    </a:solidFill>
                  </a:tcPr>
                </a:tc>
              </a:tr>
            </a:tbl>
          </a:graphicData>
        </a:graphic>
      </p:graphicFrame>
      <p:grpSp>
        <p:nvGrpSpPr>
          <p:cNvPr id="352" name="Google Shape;352;p16"/>
          <p:cNvGrpSpPr/>
          <p:nvPr/>
        </p:nvGrpSpPr>
        <p:grpSpPr>
          <a:xfrm>
            <a:off x="610720" y="2774944"/>
            <a:ext cx="2825686" cy="1977631"/>
            <a:chOff x="239059" y="3807012"/>
            <a:chExt cx="2593800" cy="1649400"/>
          </a:xfrm>
        </p:grpSpPr>
        <p:sp>
          <p:nvSpPr>
            <p:cNvPr id="353" name="Google Shape;353;p16"/>
            <p:cNvSpPr/>
            <p:nvPr/>
          </p:nvSpPr>
          <p:spPr>
            <a:xfrm>
              <a:off x="239059" y="3807012"/>
              <a:ext cx="2593800" cy="1649400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  <a:effectLst>
              <a:outerShdw blurRad="50800" rotWithShape="0" algn="t" dir="5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4" name="Google Shape;354;p16"/>
            <p:cNvSpPr/>
            <p:nvPr/>
          </p:nvSpPr>
          <p:spPr>
            <a:xfrm>
              <a:off x="292847" y="5127806"/>
              <a:ext cx="2492100" cy="36000"/>
            </a:xfrm>
            <a:prstGeom prst="rect">
              <a:avLst/>
            </a:prstGeom>
            <a:solidFill>
              <a:srgbClr val="F2F2F2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5" name="Google Shape;355;p16"/>
            <p:cNvSpPr/>
            <p:nvPr/>
          </p:nvSpPr>
          <p:spPr>
            <a:xfrm>
              <a:off x="292847" y="5127806"/>
              <a:ext cx="720000" cy="36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Single gear" id="356" name="Google Shape;356;p16"/>
            <p:cNvSpPr/>
            <p:nvPr/>
          </p:nvSpPr>
          <p:spPr>
            <a:xfrm>
              <a:off x="2007565" y="5230327"/>
              <a:ext cx="152433" cy="152210"/>
            </a:xfrm>
            <a:custGeom>
              <a:rect b="b" l="l" r="r" t="t"/>
              <a:pathLst>
                <a:path extrusionOk="0" h="647700" w="648652">
                  <a:moveTo>
                    <a:pt x="323850" y="438150"/>
                  </a:moveTo>
                  <a:cubicBezTo>
                    <a:pt x="260985" y="438150"/>
                    <a:pt x="209550" y="386715"/>
                    <a:pt x="209550" y="323850"/>
                  </a:cubicBezTo>
                  <a:cubicBezTo>
                    <a:pt x="209550" y="260985"/>
                    <a:pt x="260985" y="209550"/>
                    <a:pt x="323850" y="209550"/>
                  </a:cubicBezTo>
                  <a:cubicBezTo>
                    <a:pt x="386715" y="209550"/>
                    <a:pt x="438150" y="260985"/>
                    <a:pt x="438150" y="323850"/>
                  </a:cubicBezTo>
                  <a:cubicBezTo>
                    <a:pt x="438150" y="386715"/>
                    <a:pt x="386715" y="438150"/>
                    <a:pt x="323850" y="438150"/>
                  </a:cubicBezTo>
                  <a:close/>
                  <a:moveTo>
                    <a:pt x="581025" y="252413"/>
                  </a:moveTo>
                  <a:cubicBezTo>
                    <a:pt x="575310" y="231458"/>
                    <a:pt x="566738" y="211455"/>
                    <a:pt x="556260" y="193358"/>
                  </a:cubicBezTo>
                  <a:lnTo>
                    <a:pt x="580073" y="121920"/>
                  </a:lnTo>
                  <a:lnTo>
                    <a:pt x="525780" y="67628"/>
                  </a:lnTo>
                  <a:lnTo>
                    <a:pt x="454343" y="91440"/>
                  </a:lnTo>
                  <a:cubicBezTo>
                    <a:pt x="435293" y="80963"/>
                    <a:pt x="415290" y="72390"/>
                    <a:pt x="394335" y="66675"/>
                  </a:cubicBezTo>
                  <a:lnTo>
                    <a:pt x="361950" y="0"/>
                  </a:lnTo>
                  <a:lnTo>
                    <a:pt x="285750" y="0"/>
                  </a:lnTo>
                  <a:lnTo>
                    <a:pt x="252413" y="66675"/>
                  </a:lnTo>
                  <a:cubicBezTo>
                    <a:pt x="231458" y="72390"/>
                    <a:pt x="211455" y="80963"/>
                    <a:pt x="193358" y="91440"/>
                  </a:cubicBezTo>
                  <a:lnTo>
                    <a:pt x="121920" y="67628"/>
                  </a:lnTo>
                  <a:lnTo>
                    <a:pt x="67628" y="121920"/>
                  </a:lnTo>
                  <a:lnTo>
                    <a:pt x="91440" y="193358"/>
                  </a:lnTo>
                  <a:cubicBezTo>
                    <a:pt x="80963" y="212408"/>
                    <a:pt x="72390" y="232410"/>
                    <a:pt x="66675" y="253365"/>
                  </a:cubicBezTo>
                  <a:lnTo>
                    <a:pt x="0" y="285750"/>
                  </a:lnTo>
                  <a:lnTo>
                    <a:pt x="0" y="361950"/>
                  </a:lnTo>
                  <a:lnTo>
                    <a:pt x="66675" y="395288"/>
                  </a:lnTo>
                  <a:cubicBezTo>
                    <a:pt x="72390" y="416243"/>
                    <a:pt x="80963" y="436245"/>
                    <a:pt x="91440" y="454343"/>
                  </a:cubicBezTo>
                  <a:lnTo>
                    <a:pt x="67628" y="525780"/>
                  </a:lnTo>
                  <a:lnTo>
                    <a:pt x="121920" y="580073"/>
                  </a:lnTo>
                  <a:lnTo>
                    <a:pt x="193358" y="556260"/>
                  </a:lnTo>
                  <a:cubicBezTo>
                    <a:pt x="212408" y="566738"/>
                    <a:pt x="232410" y="575310"/>
                    <a:pt x="253365" y="581025"/>
                  </a:cubicBezTo>
                  <a:lnTo>
                    <a:pt x="286703" y="647700"/>
                  </a:lnTo>
                  <a:lnTo>
                    <a:pt x="362903" y="647700"/>
                  </a:lnTo>
                  <a:lnTo>
                    <a:pt x="396240" y="581025"/>
                  </a:lnTo>
                  <a:cubicBezTo>
                    <a:pt x="417195" y="575310"/>
                    <a:pt x="437198" y="566738"/>
                    <a:pt x="455295" y="556260"/>
                  </a:cubicBezTo>
                  <a:lnTo>
                    <a:pt x="526733" y="580073"/>
                  </a:lnTo>
                  <a:lnTo>
                    <a:pt x="581025" y="525780"/>
                  </a:lnTo>
                  <a:lnTo>
                    <a:pt x="557213" y="454343"/>
                  </a:lnTo>
                  <a:cubicBezTo>
                    <a:pt x="567690" y="435293"/>
                    <a:pt x="576263" y="415290"/>
                    <a:pt x="581978" y="394335"/>
                  </a:cubicBezTo>
                  <a:lnTo>
                    <a:pt x="648653" y="360998"/>
                  </a:lnTo>
                  <a:lnTo>
                    <a:pt x="648653" y="284798"/>
                  </a:lnTo>
                  <a:lnTo>
                    <a:pt x="581025" y="25241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57" name="Google Shape;357;p16"/>
            <p:cNvGrpSpPr/>
            <p:nvPr/>
          </p:nvGrpSpPr>
          <p:grpSpPr>
            <a:xfrm>
              <a:off x="384019" y="5227330"/>
              <a:ext cx="648502" cy="162967"/>
              <a:chOff x="330249" y="5227562"/>
              <a:chExt cx="715233" cy="179737"/>
            </a:xfrm>
          </p:grpSpPr>
          <p:sp>
            <p:nvSpPr>
              <p:cNvPr descr="Play" id="358" name="Google Shape;358;p16"/>
              <p:cNvSpPr/>
              <p:nvPr/>
            </p:nvSpPr>
            <p:spPr>
              <a:xfrm>
                <a:off x="622899" y="5227562"/>
                <a:ext cx="129849" cy="167402"/>
              </a:xfrm>
              <a:custGeom>
                <a:rect b="b" l="l" r="r" t="t"/>
                <a:pathLst>
                  <a:path extrusionOk="0" h="704850" w="546734">
                    <a:moveTo>
                      <a:pt x="0" y="0"/>
                    </a:moveTo>
                    <a:lnTo>
                      <a:pt x="546735" y="352425"/>
                    </a:lnTo>
                    <a:lnTo>
                      <a:pt x="0" y="70485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59" name="Google Shape;359;p16"/>
              <p:cNvGrpSpPr/>
              <p:nvPr/>
            </p:nvGrpSpPr>
            <p:grpSpPr>
              <a:xfrm>
                <a:off x="865143" y="5227562"/>
                <a:ext cx="180339" cy="179737"/>
                <a:chOff x="817334" y="5227562"/>
                <a:chExt cx="180339" cy="179737"/>
              </a:xfrm>
            </p:grpSpPr>
            <p:sp>
              <p:nvSpPr>
                <p:cNvPr id="360" name="Google Shape;360;p16"/>
                <p:cNvSpPr/>
                <p:nvPr/>
              </p:nvSpPr>
              <p:spPr>
                <a:xfrm flipH="1">
                  <a:off x="961819" y="5227562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361" name="Google Shape;361;p16"/>
                <p:cNvSpPr/>
                <p:nvPr/>
              </p:nvSpPr>
              <p:spPr>
                <a:xfrm>
                  <a:off x="817334" y="5227562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362" name="Google Shape;362;p16"/>
              <p:cNvGrpSpPr/>
              <p:nvPr/>
            </p:nvGrpSpPr>
            <p:grpSpPr>
              <a:xfrm flipH="1">
                <a:off x="330249" y="5227562"/>
                <a:ext cx="180339" cy="179737"/>
                <a:chOff x="4316558" y="4992035"/>
                <a:chExt cx="180339" cy="179737"/>
              </a:xfrm>
            </p:grpSpPr>
            <p:sp>
              <p:nvSpPr>
                <p:cNvPr id="363" name="Google Shape;363;p16"/>
                <p:cNvSpPr/>
                <p:nvPr/>
              </p:nvSpPr>
              <p:spPr>
                <a:xfrm flipH="1">
                  <a:off x="4461042" y="4992035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364" name="Google Shape;364;p16"/>
                <p:cNvSpPr/>
                <p:nvPr/>
              </p:nvSpPr>
              <p:spPr>
                <a:xfrm>
                  <a:off x="4316558" y="4992035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365" name="Google Shape;365;p16"/>
            <p:cNvSpPr/>
            <p:nvPr/>
          </p:nvSpPr>
          <p:spPr>
            <a:xfrm>
              <a:off x="2237413" y="5230327"/>
              <a:ext cx="239100" cy="149400"/>
            </a:xfrm>
            <a:prstGeom prst="frame">
              <a:avLst>
                <a:gd fmla="val 12500" name="adj1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6" name="Google Shape;366;p16"/>
            <p:cNvSpPr/>
            <p:nvPr/>
          </p:nvSpPr>
          <p:spPr>
            <a:xfrm>
              <a:off x="1198283" y="4135718"/>
              <a:ext cx="675300" cy="675300"/>
            </a:xfrm>
            <a:prstGeom prst="ellipse">
              <a:avLst/>
            </a:prstGeom>
            <a:solidFill>
              <a:srgbClr val="72727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Play" id="367" name="Google Shape;367;p16"/>
            <p:cNvSpPr/>
            <p:nvPr/>
          </p:nvSpPr>
          <p:spPr>
            <a:xfrm>
              <a:off x="1431835" y="4297180"/>
              <a:ext cx="292503" cy="377095"/>
            </a:xfrm>
            <a:custGeom>
              <a:rect b="b" l="l" r="r" t="t"/>
              <a:pathLst>
                <a:path extrusionOk="0" h="704850" w="546734">
                  <a:moveTo>
                    <a:pt x="0" y="0"/>
                  </a:moveTo>
                  <a:lnTo>
                    <a:pt x="546735" y="352425"/>
                  </a:lnTo>
                  <a:lnTo>
                    <a:pt x="0" y="70485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8" name="Google Shape;368;p16"/>
            <p:cNvSpPr/>
            <p:nvPr/>
          </p:nvSpPr>
          <p:spPr>
            <a:xfrm>
              <a:off x="2554659" y="5218375"/>
              <a:ext cx="180000" cy="180000"/>
            </a:xfrm>
            <a:custGeom>
              <a:rect b="b" l="l" r="r" t="t"/>
              <a:pathLst>
                <a:path extrusionOk="0" h="180000" w="180000">
                  <a:moveTo>
                    <a:pt x="157500" y="108002"/>
                  </a:moveTo>
                  <a:lnTo>
                    <a:pt x="180000" y="108002"/>
                  </a:lnTo>
                  <a:lnTo>
                    <a:pt x="180000" y="180000"/>
                  </a:lnTo>
                  <a:lnTo>
                    <a:pt x="108000" y="180000"/>
                  </a:lnTo>
                  <a:lnTo>
                    <a:pt x="108000" y="157500"/>
                  </a:lnTo>
                  <a:lnTo>
                    <a:pt x="157500" y="157500"/>
                  </a:lnTo>
                  <a:close/>
                  <a:moveTo>
                    <a:pt x="0" y="108002"/>
                  </a:moveTo>
                  <a:lnTo>
                    <a:pt x="22500" y="108002"/>
                  </a:lnTo>
                  <a:lnTo>
                    <a:pt x="22500" y="157500"/>
                  </a:lnTo>
                  <a:lnTo>
                    <a:pt x="72000" y="157500"/>
                  </a:lnTo>
                  <a:lnTo>
                    <a:pt x="72000" y="180000"/>
                  </a:lnTo>
                  <a:lnTo>
                    <a:pt x="0" y="180000"/>
                  </a:lnTo>
                  <a:close/>
                  <a:moveTo>
                    <a:pt x="108000" y="0"/>
                  </a:moveTo>
                  <a:lnTo>
                    <a:pt x="180000" y="0"/>
                  </a:lnTo>
                  <a:lnTo>
                    <a:pt x="180000" y="72002"/>
                  </a:lnTo>
                  <a:lnTo>
                    <a:pt x="157500" y="72002"/>
                  </a:lnTo>
                  <a:lnTo>
                    <a:pt x="157500" y="22500"/>
                  </a:lnTo>
                  <a:lnTo>
                    <a:pt x="108000" y="22500"/>
                  </a:lnTo>
                  <a:close/>
                  <a:moveTo>
                    <a:pt x="0" y="0"/>
                  </a:moveTo>
                  <a:lnTo>
                    <a:pt x="72000" y="0"/>
                  </a:lnTo>
                  <a:lnTo>
                    <a:pt x="72000" y="22500"/>
                  </a:lnTo>
                  <a:lnTo>
                    <a:pt x="22500" y="22500"/>
                  </a:lnTo>
                  <a:lnTo>
                    <a:pt x="22500" y="72002"/>
                  </a:lnTo>
                  <a:lnTo>
                    <a:pt x="0" y="7200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69" name="Google Shape;369;p16"/>
          <p:cNvSpPr txBox="1"/>
          <p:nvPr/>
        </p:nvSpPr>
        <p:spPr>
          <a:xfrm>
            <a:off x="3753775" y="597363"/>
            <a:ext cx="25305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To Do List</a:t>
            </a:r>
            <a:endParaRPr/>
          </a:p>
        </p:txBody>
      </p:sp>
      <p:sp>
        <p:nvSpPr>
          <p:cNvPr id="370" name="Google Shape;370;p16">
            <a:hlinkClick action="ppaction://hlinksldjump" r:id="rId4"/>
          </p:cNvPr>
          <p:cNvSpPr/>
          <p:nvPr/>
        </p:nvSpPr>
        <p:spPr>
          <a:xfrm>
            <a:off x="5207725" y="104975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" name="Google Shape;371;p16">
            <a:hlinkClick action="ppaction://hlinksldjump" r:id="rId5"/>
          </p:cNvPr>
          <p:cNvSpPr/>
          <p:nvPr/>
        </p:nvSpPr>
        <p:spPr>
          <a:xfrm>
            <a:off x="6844175" y="104975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" name="Google Shape;372;p16">
            <a:hlinkClick action="ppaction://hlinksldjump" r:id="rId6"/>
          </p:cNvPr>
          <p:cNvSpPr/>
          <p:nvPr/>
        </p:nvSpPr>
        <p:spPr>
          <a:xfrm>
            <a:off x="2022800" y="104975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3" name="Google Shape;373;p16">
            <a:hlinkClick action="ppaction://hlinksldjump" r:id="rId7"/>
          </p:cNvPr>
          <p:cNvSpPr/>
          <p:nvPr/>
        </p:nvSpPr>
        <p:spPr>
          <a:xfrm rot="5400000">
            <a:off x="8093975" y="1124500"/>
            <a:ext cx="12897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4" name="Google Shape;374;p16">
            <a:hlinkClick action="ppaction://hlinksldjump" r:id="rId8"/>
          </p:cNvPr>
          <p:cNvSpPr/>
          <p:nvPr/>
        </p:nvSpPr>
        <p:spPr>
          <a:xfrm rot="5400000">
            <a:off x="8093975" y="2510725"/>
            <a:ext cx="12897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" name="Google Shape;375;p16">
            <a:hlinkClick action="ppaction://hlinksldjump" r:id="rId9"/>
          </p:cNvPr>
          <p:cNvSpPr/>
          <p:nvPr/>
        </p:nvSpPr>
        <p:spPr>
          <a:xfrm rot="5400000">
            <a:off x="8117825" y="3896950"/>
            <a:ext cx="12897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6" name="Google Shape;376;p16"/>
          <p:cNvSpPr/>
          <p:nvPr/>
        </p:nvSpPr>
        <p:spPr>
          <a:xfrm>
            <a:off x="3571275" y="95293"/>
            <a:ext cx="1607100" cy="6072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EAE508"/>
          </a:solidFill>
          <a:ln>
            <a:noFill/>
          </a:ln>
          <a:effectLst>
            <a:outerShdw blurRad="57150" rotWithShape="0" algn="l" dir="10800000" dist="47625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Wednesday</a:t>
            </a:r>
            <a:endParaRPr b="0" i="0" sz="2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377" name="Google Shape;377;p16">
            <a:hlinkClick action="ppaction://hlinksldjump" r:id="rId10"/>
          </p:cNvPr>
          <p:cNvSpPr/>
          <p:nvPr/>
        </p:nvSpPr>
        <p:spPr>
          <a:xfrm>
            <a:off x="3629925" y="107275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8" name="Google Shape;378;p16"/>
          <p:cNvSpPr txBox="1"/>
          <p:nvPr>
            <p:ph type="title"/>
          </p:nvPr>
        </p:nvSpPr>
        <p:spPr>
          <a:xfrm>
            <a:off x="544375" y="610001"/>
            <a:ext cx="2078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D9D9D9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Wednesday</a:t>
            </a:r>
            <a:endParaRPr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  <p:sp>
        <p:nvSpPr>
          <p:cNvPr id="379" name="Google Shape;379;p16"/>
          <p:cNvSpPr/>
          <p:nvPr/>
        </p:nvSpPr>
        <p:spPr>
          <a:xfrm>
            <a:off x="633675" y="743575"/>
            <a:ext cx="1489805" cy="333374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 cap="flat" cmpd="sng" w="9525">
                  <a:solidFill>
                    <a:srgbClr val="BFB50A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EAE508"/>
                </a:solidFill>
                <a:latin typeface="Barlow Condensed"/>
              </a:rPr>
              <a:t>Wednesday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17"/>
          <p:cNvSpPr/>
          <p:nvPr/>
        </p:nvSpPr>
        <p:spPr>
          <a:xfrm>
            <a:off x="3571275" y="95293"/>
            <a:ext cx="1607100" cy="6072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EAE508"/>
          </a:solidFill>
          <a:ln>
            <a:noFill/>
          </a:ln>
          <a:effectLst>
            <a:outerShdw blurRad="57150" rotWithShape="0" algn="l" dir="10800000" dist="47625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Wednesday</a:t>
            </a:r>
            <a:endParaRPr b="0" i="0" sz="2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385" name="Google Shape;385;p17"/>
          <p:cNvSpPr/>
          <p:nvPr/>
        </p:nvSpPr>
        <p:spPr>
          <a:xfrm>
            <a:off x="1964150" y="95293"/>
            <a:ext cx="1607100" cy="6072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FF9900"/>
          </a:solidFill>
          <a:ln>
            <a:noFill/>
          </a:ln>
          <a:effectLst>
            <a:outerShdw blurRad="57150" rotWithShape="0" algn="l" dir="10800000" dist="38100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Tuesday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386" name="Google Shape;386;p17"/>
          <p:cNvSpPr/>
          <p:nvPr/>
        </p:nvSpPr>
        <p:spPr>
          <a:xfrm rot="5400000">
            <a:off x="7994225" y="1052800"/>
            <a:ext cx="1393500" cy="5967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A439EB"/>
          </a:solidFill>
          <a:ln>
            <a:noFill/>
          </a:ln>
          <a:effectLst>
            <a:outerShdw blurRad="50800" rotWithShape="0" algn="l" dir="5880000" dist="28575">
              <a:srgbClr val="666666">
                <a:alpha val="34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Specialty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387" name="Google Shape;387;p17"/>
          <p:cNvSpPr/>
          <p:nvPr/>
        </p:nvSpPr>
        <p:spPr>
          <a:xfrm rot="5400000">
            <a:off x="7994225" y="2439022"/>
            <a:ext cx="1393500" cy="5967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E87FC6"/>
          </a:solidFill>
          <a:ln>
            <a:noFill/>
          </a:ln>
          <a:effectLst>
            <a:outerShdw blurRad="50800" rotWithShape="0" algn="l" dir="5880000" dist="28575">
              <a:srgbClr val="666666">
                <a:alpha val="34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Extra</a:t>
            </a:r>
            <a:r>
              <a:rPr b="0" i="0" lang="en" sz="2400" u="none" cap="none" strike="noStrike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s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388" name="Google Shape;388;p17"/>
          <p:cNvSpPr/>
          <p:nvPr/>
        </p:nvSpPr>
        <p:spPr>
          <a:xfrm rot="5400000">
            <a:off x="7994225" y="3825244"/>
            <a:ext cx="1393500" cy="5967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B8C0BE"/>
          </a:solidFill>
          <a:ln>
            <a:noFill/>
          </a:ln>
          <a:effectLst>
            <a:outerShdw blurRad="50800" rotWithShape="0" algn="l" dir="5880000" dist="28575">
              <a:srgbClr val="666666">
                <a:alpha val="34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Link</a:t>
            </a:r>
            <a:r>
              <a:rPr b="0" i="0" lang="en" sz="2400" u="none" cap="none" strike="noStrike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s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389" name="Google Shape;389;p17"/>
          <p:cNvSpPr/>
          <p:nvPr/>
        </p:nvSpPr>
        <p:spPr>
          <a:xfrm>
            <a:off x="357025" y="92375"/>
            <a:ext cx="1607100" cy="607200"/>
          </a:xfrm>
          <a:prstGeom prst="round2SameRect">
            <a:avLst>
              <a:gd fmla="val 34868" name="adj1"/>
              <a:gd fmla="val 0" name="adj2"/>
            </a:avLst>
          </a:prstGeom>
          <a:solidFill>
            <a:srgbClr val="FF0000"/>
          </a:solidFill>
          <a:ln>
            <a:noFill/>
          </a:ln>
          <a:effectLst>
            <a:outerShdw blurRad="57150" rotWithShape="0" algn="l" dir="10800000" dist="28575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Monday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390" name="Google Shape;390;p17">
            <a:hlinkClick action="ppaction://hlinksldjump" r:id="rId3"/>
          </p:cNvPr>
          <p:cNvSpPr/>
          <p:nvPr/>
        </p:nvSpPr>
        <p:spPr>
          <a:xfrm>
            <a:off x="388900" y="117450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1" name="Google Shape;391;p17"/>
          <p:cNvSpPr/>
          <p:nvPr/>
        </p:nvSpPr>
        <p:spPr>
          <a:xfrm>
            <a:off x="6785525" y="95293"/>
            <a:ext cx="1607100" cy="6072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3C78D8"/>
          </a:solidFill>
          <a:ln>
            <a:noFill/>
          </a:ln>
          <a:effectLst>
            <a:outerShdw blurRad="57150" rotWithShape="0" algn="l" dir="10800000" dist="38100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Friday</a:t>
            </a:r>
            <a:endParaRPr b="0" i="0" sz="2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grpSp>
        <p:nvGrpSpPr>
          <p:cNvPr id="392" name="Google Shape;392;p17"/>
          <p:cNvGrpSpPr/>
          <p:nvPr/>
        </p:nvGrpSpPr>
        <p:grpSpPr>
          <a:xfrm>
            <a:off x="120150" y="570875"/>
            <a:ext cx="8392025" cy="4443900"/>
            <a:chOff x="120150" y="570875"/>
            <a:chExt cx="8392025" cy="4443900"/>
          </a:xfrm>
        </p:grpSpPr>
        <p:grpSp>
          <p:nvGrpSpPr>
            <p:cNvPr id="393" name="Google Shape;393;p17"/>
            <p:cNvGrpSpPr/>
            <p:nvPr/>
          </p:nvGrpSpPr>
          <p:grpSpPr>
            <a:xfrm>
              <a:off x="120150" y="570875"/>
              <a:ext cx="8392025" cy="4443900"/>
              <a:chOff x="120150" y="570875"/>
              <a:chExt cx="8392025" cy="4443900"/>
            </a:xfrm>
          </p:grpSpPr>
          <p:grpSp>
            <p:nvGrpSpPr>
              <p:cNvPr id="394" name="Google Shape;394;p17"/>
              <p:cNvGrpSpPr/>
              <p:nvPr/>
            </p:nvGrpSpPr>
            <p:grpSpPr>
              <a:xfrm>
                <a:off x="120150" y="570875"/>
                <a:ext cx="8392025" cy="4443900"/>
                <a:chOff x="120150" y="570875"/>
                <a:chExt cx="8392025" cy="4443900"/>
              </a:xfrm>
            </p:grpSpPr>
            <p:grpSp>
              <p:nvGrpSpPr>
                <p:cNvPr id="395" name="Google Shape;395;p17"/>
                <p:cNvGrpSpPr/>
                <p:nvPr/>
              </p:nvGrpSpPr>
              <p:grpSpPr>
                <a:xfrm>
                  <a:off x="120150" y="570875"/>
                  <a:ext cx="8392025" cy="4443900"/>
                  <a:chOff x="120150" y="570875"/>
                  <a:chExt cx="8392025" cy="4443900"/>
                </a:xfrm>
              </p:grpSpPr>
              <p:sp>
                <p:nvSpPr>
                  <p:cNvPr id="396" name="Google Shape;396;p17"/>
                  <p:cNvSpPr/>
                  <p:nvPr/>
                </p:nvSpPr>
                <p:spPr>
                  <a:xfrm>
                    <a:off x="221675" y="570875"/>
                    <a:ext cx="8290500" cy="4443900"/>
                  </a:xfrm>
                  <a:prstGeom prst="rect">
                    <a:avLst/>
                  </a:prstGeom>
                  <a:solidFill>
                    <a:srgbClr val="B0DFD3"/>
                  </a:solidFill>
                  <a:ln>
                    <a:noFill/>
                  </a:ln>
                  <a:effectLst>
                    <a:outerShdw blurRad="71438" rotWithShape="0" algn="bl" dir="7680000" dist="66675">
                      <a:srgbClr val="666666">
                        <a:alpha val="24000"/>
                      </a:srgbClr>
                    </a:outerShdw>
                  </a:effectLst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97" name="Google Shape;397;p17"/>
                  <p:cNvSpPr/>
                  <p:nvPr/>
                </p:nvSpPr>
                <p:spPr>
                  <a:xfrm>
                    <a:off x="263436" y="657525"/>
                    <a:ext cx="147600" cy="147600"/>
                  </a:xfrm>
                  <a:prstGeom prst="ellipse">
                    <a:avLst/>
                  </a:prstGeom>
                  <a:solidFill>
                    <a:srgbClr val="F9F8D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98" name="Google Shape;398;p17"/>
                  <p:cNvSpPr/>
                  <p:nvPr/>
                </p:nvSpPr>
                <p:spPr>
                  <a:xfrm>
                    <a:off x="120150" y="707025"/>
                    <a:ext cx="216900" cy="48600"/>
                  </a:xfrm>
                  <a:prstGeom prst="rect">
                    <a:avLst/>
                  </a:prstGeom>
                  <a:solidFill>
                    <a:srgbClr val="F9F8D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399" name="Google Shape;399;p17"/>
                  <p:cNvSpPr/>
                  <p:nvPr/>
                </p:nvSpPr>
                <p:spPr>
                  <a:xfrm>
                    <a:off x="263436" y="1114725"/>
                    <a:ext cx="147600" cy="147600"/>
                  </a:xfrm>
                  <a:prstGeom prst="ellipse">
                    <a:avLst/>
                  </a:prstGeom>
                  <a:solidFill>
                    <a:srgbClr val="F9F8D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400" name="Google Shape;400;p17"/>
                  <p:cNvSpPr/>
                  <p:nvPr/>
                </p:nvSpPr>
                <p:spPr>
                  <a:xfrm>
                    <a:off x="120150" y="1164225"/>
                    <a:ext cx="216900" cy="48600"/>
                  </a:xfrm>
                  <a:prstGeom prst="rect">
                    <a:avLst/>
                  </a:prstGeom>
                  <a:solidFill>
                    <a:srgbClr val="F9F8D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401" name="Google Shape;401;p17"/>
                  <p:cNvSpPr/>
                  <p:nvPr/>
                </p:nvSpPr>
                <p:spPr>
                  <a:xfrm>
                    <a:off x="263436" y="1571925"/>
                    <a:ext cx="147600" cy="147600"/>
                  </a:xfrm>
                  <a:prstGeom prst="ellipse">
                    <a:avLst/>
                  </a:prstGeom>
                  <a:solidFill>
                    <a:srgbClr val="F9F8D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402" name="Google Shape;402;p17"/>
                  <p:cNvSpPr/>
                  <p:nvPr/>
                </p:nvSpPr>
                <p:spPr>
                  <a:xfrm>
                    <a:off x="120150" y="1621425"/>
                    <a:ext cx="216900" cy="48600"/>
                  </a:xfrm>
                  <a:prstGeom prst="rect">
                    <a:avLst/>
                  </a:prstGeom>
                  <a:solidFill>
                    <a:srgbClr val="F9F8D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403" name="Google Shape;403;p17"/>
                  <p:cNvSpPr/>
                  <p:nvPr/>
                </p:nvSpPr>
                <p:spPr>
                  <a:xfrm>
                    <a:off x="263436" y="2029125"/>
                    <a:ext cx="147600" cy="147600"/>
                  </a:xfrm>
                  <a:prstGeom prst="ellipse">
                    <a:avLst/>
                  </a:prstGeom>
                  <a:solidFill>
                    <a:srgbClr val="F9F8D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404" name="Google Shape;404;p17"/>
                  <p:cNvSpPr/>
                  <p:nvPr/>
                </p:nvSpPr>
                <p:spPr>
                  <a:xfrm>
                    <a:off x="120150" y="2078625"/>
                    <a:ext cx="216900" cy="48600"/>
                  </a:xfrm>
                  <a:prstGeom prst="rect">
                    <a:avLst/>
                  </a:prstGeom>
                  <a:solidFill>
                    <a:srgbClr val="F9F8D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405" name="Google Shape;405;p17"/>
                  <p:cNvSpPr/>
                  <p:nvPr/>
                </p:nvSpPr>
                <p:spPr>
                  <a:xfrm>
                    <a:off x="263436" y="2486325"/>
                    <a:ext cx="147600" cy="147600"/>
                  </a:xfrm>
                  <a:prstGeom prst="ellipse">
                    <a:avLst/>
                  </a:prstGeom>
                  <a:solidFill>
                    <a:srgbClr val="F9F8D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406" name="Google Shape;406;p17"/>
                  <p:cNvSpPr/>
                  <p:nvPr/>
                </p:nvSpPr>
                <p:spPr>
                  <a:xfrm>
                    <a:off x="120150" y="2535825"/>
                    <a:ext cx="216900" cy="48600"/>
                  </a:xfrm>
                  <a:prstGeom prst="rect">
                    <a:avLst/>
                  </a:prstGeom>
                  <a:solidFill>
                    <a:srgbClr val="F9F8D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407" name="Google Shape;407;p17"/>
                  <p:cNvSpPr/>
                  <p:nvPr/>
                </p:nvSpPr>
                <p:spPr>
                  <a:xfrm>
                    <a:off x="263436" y="2943525"/>
                    <a:ext cx="147600" cy="147600"/>
                  </a:xfrm>
                  <a:prstGeom prst="ellipse">
                    <a:avLst/>
                  </a:prstGeom>
                  <a:solidFill>
                    <a:srgbClr val="F9F8D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408" name="Google Shape;408;p17"/>
                  <p:cNvSpPr/>
                  <p:nvPr/>
                </p:nvSpPr>
                <p:spPr>
                  <a:xfrm>
                    <a:off x="120150" y="2993025"/>
                    <a:ext cx="216900" cy="48600"/>
                  </a:xfrm>
                  <a:prstGeom prst="rect">
                    <a:avLst/>
                  </a:prstGeom>
                  <a:solidFill>
                    <a:srgbClr val="F9F8D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409" name="Google Shape;409;p17"/>
                  <p:cNvSpPr/>
                  <p:nvPr/>
                </p:nvSpPr>
                <p:spPr>
                  <a:xfrm>
                    <a:off x="263436" y="3400725"/>
                    <a:ext cx="147600" cy="147600"/>
                  </a:xfrm>
                  <a:prstGeom prst="ellipse">
                    <a:avLst/>
                  </a:prstGeom>
                  <a:solidFill>
                    <a:srgbClr val="F9F8D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410" name="Google Shape;410;p17"/>
                  <p:cNvSpPr/>
                  <p:nvPr/>
                </p:nvSpPr>
                <p:spPr>
                  <a:xfrm>
                    <a:off x="120150" y="3450225"/>
                    <a:ext cx="216900" cy="48600"/>
                  </a:xfrm>
                  <a:prstGeom prst="rect">
                    <a:avLst/>
                  </a:prstGeom>
                  <a:solidFill>
                    <a:srgbClr val="F9F8D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411" name="Google Shape;411;p17"/>
                  <p:cNvSpPr/>
                  <p:nvPr/>
                </p:nvSpPr>
                <p:spPr>
                  <a:xfrm>
                    <a:off x="263436" y="3857925"/>
                    <a:ext cx="147600" cy="147600"/>
                  </a:xfrm>
                  <a:prstGeom prst="ellipse">
                    <a:avLst/>
                  </a:prstGeom>
                  <a:solidFill>
                    <a:srgbClr val="F9F8D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412" name="Google Shape;412;p17"/>
                  <p:cNvSpPr/>
                  <p:nvPr/>
                </p:nvSpPr>
                <p:spPr>
                  <a:xfrm>
                    <a:off x="120150" y="3907425"/>
                    <a:ext cx="216900" cy="48600"/>
                  </a:xfrm>
                  <a:prstGeom prst="rect">
                    <a:avLst/>
                  </a:prstGeom>
                  <a:solidFill>
                    <a:srgbClr val="F9F8D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413" name="Google Shape;413;p17"/>
                  <p:cNvSpPr/>
                  <p:nvPr/>
                </p:nvSpPr>
                <p:spPr>
                  <a:xfrm>
                    <a:off x="263436" y="4315125"/>
                    <a:ext cx="147600" cy="147600"/>
                  </a:xfrm>
                  <a:prstGeom prst="ellipse">
                    <a:avLst/>
                  </a:prstGeom>
                  <a:solidFill>
                    <a:srgbClr val="F9F8D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414" name="Google Shape;414;p17"/>
                  <p:cNvSpPr/>
                  <p:nvPr/>
                </p:nvSpPr>
                <p:spPr>
                  <a:xfrm>
                    <a:off x="120150" y="4364625"/>
                    <a:ext cx="216900" cy="48600"/>
                  </a:xfrm>
                  <a:prstGeom prst="rect">
                    <a:avLst/>
                  </a:prstGeom>
                  <a:solidFill>
                    <a:srgbClr val="F9F8D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415" name="Google Shape;415;p17"/>
                  <p:cNvSpPr/>
                  <p:nvPr/>
                </p:nvSpPr>
                <p:spPr>
                  <a:xfrm>
                    <a:off x="263436" y="4772325"/>
                    <a:ext cx="147600" cy="147600"/>
                  </a:xfrm>
                  <a:prstGeom prst="ellipse">
                    <a:avLst/>
                  </a:prstGeom>
                  <a:solidFill>
                    <a:srgbClr val="F9F8D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416" name="Google Shape;416;p17"/>
                  <p:cNvSpPr/>
                  <p:nvPr/>
                </p:nvSpPr>
                <p:spPr>
                  <a:xfrm>
                    <a:off x="120150" y="4821825"/>
                    <a:ext cx="216900" cy="48600"/>
                  </a:xfrm>
                  <a:prstGeom prst="rect">
                    <a:avLst/>
                  </a:prstGeom>
                  <a:solidFill>
                    <a:srgbClr val="F9F8D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417" name="Google Shape;417;p17"/>
                <p:cNvGrpSpPr/>
                <p:nvPr/>
              </p:nvGrpSpPr>
              <p:grpSpPr>
                <a:xfrm>
                  <a:off x="120150" y="657525"/>
                  <a:ext cx="290886" cy="4262400"/>
                  <a:chOff x="120150" y="657525"/>
                  <a:chExt cx="290886" cy="4262400"/>
                </a:xfrm>
              </p:grpSpPr>
              <p:sp>
                <p:nvSpPr>
                  <p:cNvPr id="418" name="Google Shape;418;p17"/>
                  <p:cNvSpPr/>
                  <p:nvPr/>
                </p:nvSpPr>
                <p:spPr>
                  <a:xfrm>
                    <a:off x="263436" y="657525"/>
                    <a:ext cx="147600" cy="1476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419" name="Google Shape;419;p17"/>
                  <p:cNvSpPr/>
                  <p:nvPr/>
                </p:nvSpPr>
                <p:spPr>
                  <a:xfrm>
                    <a:off x="120150" y="707025"/>
                    <a:ext cx="216900" cy="48600"/>
                  </a:xfrm>
                  <a:prstGeom prst="rect">
                    <a:avLst/>
                  </a:prstGeom>
                  <a:gradFill>
                    <a:gsLst>
                      <a:gs pos="0">
                        <a:srgbClr val="F2F2F2"/>
                      </a:gs>
                      <a:gs pos="100000">
                        <a:srgbClr val="A6A6A6"/>
                      </a:gs>
                    </a:gsLst>
                    <a:path path="circle">
                      <a:fillToRect b="50%" l="50%" r="50%" t="50%"/>
                    </a:path>
                    <a:tileRect/>
                  </a:gra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420" name="Google Shape;420;p17"/>
                  <p:cNvSpPr/>
                  <p:nvPr/>
                </p:nvSpPr>
                <p:spPr>
                  <a:xfrm>
                    <a:off x="263436" y="1114725"/>
                    <a:ext cx="147600" cy="1476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421" name="Google Shape;421;p17"/>
                  <p:cNvSpPr/>
                  <p:nvPr/>
                </p:nvSpPr>
                <p:spPr>
                  <a:xfrm>
                    <a:off x="120150" y="1164225"/>
                    <a:ext cx="216900" cy="48600"/>
                  </a:xfrm>
                  <a:prstGeom prst="rect">
                    <a:avLst/>
                  </a:prstGeom>
                  <a:gradFill>
                    <a:gsLst>
                      <a:gs pos="0">
                        <a:srgbClr val="F2F2F2"/>
                      </a:gs>
                      <a:gs pos="100000">
                        <a:srgbClr val="A6A6A6"/>
                      </a:gs>
                    </a:gsLst>
                    <a:path path="circle">
                      <a:fillToRect b="50%" l="50%" r="50%" t="50%"/>
                    </a:path>
                    <a:tileRect/>
                  </a:gra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422" name="Google Shape;422;p17"/>
                  <p:cNvSpPr/>
                  <p:nvPr/>
                </p:nvSpPr>
                <p:spPr>
                  <a:xfrm>
                    <a:off x="263436" y="1571925"/>
                    <a:ext cx="147600" cy="1476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423" name="Google Shape;423;p17"/>
                  <p:cNvSpPr/>
                  <p:nvPr/>
                </p:nvSpPr>
                <p:spPr>
                  <a:xfrm>
                    <a:off x="120150" y="1621425"/>
                    <a:ext cx="216900" cy="48600"/>
                  </a:xfrm>
                  <a:prstGeom prst="rect">
                    <a:avLst/>
                  </a:prstGeom>
                  <a:gradFill>
                    <a:gsLst>
                      <a:gs pos="0">
                        <a:srgbClr val="F2F2F2"/>
                      </a:gs>
                      <a:gs pos="100000">
                        <a:srgbClr val="A6A6A6"/>
                      </a:gs>
                    </a:gsLst>
                    <a:path path="circle">
                      <a:fillToRect b="50%" l="50%" r="50%" t="50%"/>
                    </a:path>
                    <a:tileRect/>
                  </a:gra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424" name="Google Shape;424;p17"/>
                  <p:cNvSpPr/>
                  <p:nvPr/>
                </p:nvSpPr>
                <p:spPr>
                  <a:xfrm>
                    <a:off x="263436" y="2029125"/>
                    <a:ext cx="147600" cy="1476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425" name="Google Shape;425;p17"/>
                  <p:cNvSpPr/>
                  <p:nvPr/>
                </p:nvSpPr>
                <p:spPr>
                  <a:xfrm>
                    <a:off x="120150" y="2078625"/>
                    <a:ext cx="216900" cy="48600"/>
                  </a:xfrm>
                  <a:prstGeom prst="rect">
                    <a:avLst/>
                  </a:prstGeom>
                  <a:gradFill>
                    <a:gsLst>
                      <a:gs pos="0">
                        <a:srgbClr val="F2F2F2"/>
                      </a:gs>
                      <a:gs pos="100000">
                        <a:srgbClr val="A6A6A6"/>
                      </a:gs>
                    </a:gsLst>
                    <a:path path="circle">
                      <a:fillToRect b="50%" l="50%" r="50%" t="50%"/>
                    </a:path>
                    <a:tileRect/>
                  </a:gra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426" name="Google Shape;426;p17"/>
                  <p:cNvSpPr/>
                  <p:nvPr/>
                </p:nvSpPr>
                <p:spPr>
                  <a:xfrm>
                    <a:off x="263436" y="2486325"/>
                    <a:ext cx="147600" cy="1476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427" name="Google Shape;427;p17"/>
                  <p:cNvSpPr/>
                  <p:nvPr/>
                </p:nvSpPr>
                <p:spPr>
                  <a:xfrm>
                    <a:off x="120150" y="2535825"/>
                    <a:ext cx="216900" cy="48600"/>
                  </a:xfrm>
                  <a:prstGeom prst="rect">
                    <a:avLst/>
                  </a:prstGeom>
                  <a:gradFill>
                    <a:gsLst>
                      <a:gs pos="0">
                        <a:srgbClr val="F2F2F2"/>
                      </a:gs>
                      <a:gs pos="100000">
                        <a:srgbClr val="A6A6A6"/>
                      </a:gs>
                    </a:gsLst>
                    <a:path path="circle">
                      <a:fillToRect b="50%" l="50%" r="50%" t="50%"/>
                    </a:path>
                    <a:tileRect/>
                  </a:gra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428" name="Google Shape;428;p17"/>
                  <p:cNvSpPr/>
                  <p:nvPr/>
                </p:nvSpPr>
                <p:spPr>
                  <a:xfrm>
                    <a:off x="263436" y="2943525"/>
                    <a:ext cx="147600" cy="1476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429" name="Google Shape;429;p17"/>
                  <p:cNvSpPr/>
                  <p:nvPr/>
                </p:nvSpPr>
                <p:spPr>
                  <a:xfrm>
                    <a:off x="120150" y="2993025"/>
                    <a:ext cx="216900" cy="48600"/>
                  </a:xfrm>
                  <a:prstGeom prst="rect">
                    <a:avLst/>
                  </a:prstGeom>
                  <a:gradFill>
                    <a:gsLst>
                      <a:gs pos="0">
                        <a:srgbClr val="F2F2F2"/>
                      </a:gs>
                      <a:gs pos="100000">
                        <a:srgbClr val="A6A6A6"/>
                      </a:gs>
                    </a:gsLst>
                    <a:path path="circle">
                      <a:fillToRect b="50%" l="50%" r="50%" t="50%"/>
                    </a:path>
                    <a:tileRect/>
                  </a:gra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430" name="Google Shape;430;p17"/>
                  <p:cNvSpPr/>
                  <p:nvPr/>
                </p:nvSpPr>
                <p:spPr>
                  <a:xfrm>
                    <a:off x="263436" y="3400725"/>
                    <a:ext cx="147600" cy="1476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431" name="Google Shape;431;p17"/>
                  <p:cNvSpPr/>
                  <p:nvPr/>
                </p:nvSpPr>
                <p:spPr>
                  <a:xfrm>
                    <a:off x="120150" y="3450225"/>
                    <a:ext cx="216900" cy="48600"/>
                  </a:xfrm>
                  <a:prstGeom prst="rect">
                    <a:avLst/>
                  </a:prstGeom>
                  <a:gradFill>
                    <a:gsLst>
                      <a:gs pos="0">
                        <a:srgbClr val="F2F2F2"/>
                      </a:gs>
                      <a:gs pos="100000">
                        <a:srgbClr val="A6A6A6"/>
                      </a:gs>
                    </a:gsLst>
                    <a:path path="circle">
                      <a:fillToRect b="50%" l="50%" r="50%" t="50%"/>
                    </a:path>
                    <a:tileRect/>
                  </a:gra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432" name="Google Shape;432;p17"/>
                  <p:cNvSpPr/>
                  <p:nvPr/>
                </p:nvSpPr>
                <p:spPr>
                  <a:xfrm>
                    <a:off x="263436" y="3857925"/>
                    <a:ext cx="147600" cy="1476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433" name="Google Shape;433;p17"/>
                  <p:cNvSpPr/>
                  <p:nvPr/>
                </p:nvSpPr>
                <p:spPr>
                  <a:xfrm>
                    <a:off x="120150" y="3907425"/>
                    <a:ext cx="216900" cy="48600"/>
                  </a:xfrm>
                  <a:prstGeom prst="rect">
                    <a:avLst/>
                  </a:prstGeom>
                  <a:gradFill>
                    <a:gsLst>
                      <a:gs pos="0">
                        <a:srgbClr val="F2F2F2"/>
                      </a:gs>
                      <a:gs pos="100000">
                        <a:srgbClr val="A6A6A6"/>
                      </a:gs>
                    </a:gsLst>
                    <a:path path="circle">
                      <a:fillToRect b="50%" l="50%" r="50%" t="50%"/>
                    </a:path>
                    <a:tileRect/>
                  </a:gra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434" name="Google Shape;434;p17"/>
                  <p:cNvSpPr/>
                  <p:nvPr/>
                </p:nvSpPr>
                <p:spPr>
                  <a:xfrm>
                    <a:off x="263436" y="4315125"/>
                    <a:ext cx="147600" cy="1476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435" name="Google Shape;435;p17"/>
                  <p:cNvSpPr/>
                  <p:nvPr/>
                </p:nvSpPr>
                <p:spPr>
                  <a:xfrm>
                    <a:off x="263436" y="4772325"/>
                    <a:ext cx="147600" cy="1476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436" name="Google Shape;436;p17"/>
                  <p:cNvSpPr/>
                  <p:nvPr/>
                </p:nvSpPr>
                <p:spPr>
                  <a:xfrm>
                    <a:off x="120150" y="4821825"/>
                    <a:ext cx="216900" cy="48600"/>
                  </a:xfrm>
                  <a:prstGeom prst="rect">
                    <a:avLst/>
                  </a:prstGeom>
                  <a:gradFill>
                    <a:gsLst>
                      <a:gs pos="0">
                        <a:srgbClr val="F2F2F2"/>
                      </a:gs>
                      <a:gs pos="100000">
                        <a:srgbClr val="A6A6A6"/>
                      </a:gs>
                    </a:gsLst>
                    <a:path path="circle">
                      <a:fillToRect b="50%" l="50%" r="50%" t="50%"/>
                    </a:path>
                    <a:tileRect/>
                  </a:gra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</p:grpSp>
          <p:grpSp>
            <p:nvGrpSpPr>
              <p:cNvPr id="437" name="Google Shape;437;p17"/>
              <p:cNvGrpSpPr/>
              <p:nvPr/>
            </p:nvGrpSpPr>
            <p:grpSpPr>
              <a:xfrm>
                <a:off x="3889250" y="1207175"/>
                <a:ext cx="261300" cy="3484800"/>
                <a:chOff x="3889250" y="1207175"/>
                <a:chExt cx="261300" cy="3484800"/>
              </a:xfrm>
            </p:grpSpPr>
            <p:sp>
              <p:nvSpPr>
                <p:cNvPr id="438" name="Google Shape;438;p17"/>
                <p:cNvSpPr/>
                <p:nvPr/>
              </p:nvSpPr>
              <p:spPr>
                <a:xfrm>
                  <a:off x="3889250" y="1207175"/>
                  <a:ext cx="261300" cy="284400"/>
                </a:xfrm>
                <a:prstGeom prst="rect">
                  <a:avLst/>
                </a:prstGeom>
                <a:solidFill>
                  <a:srgbClr val="7CCDB8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439" name="Google Shape;439;p17"/>
                <p:cNvSpPr/>
                <p:nvPr/>
              </p:nvSpPr>
              <p:spPr>
                <a:xfrm>
                  <a:off x="3889250" y="1740575"/>
                  <a:ext cx="261300" cy="284400"/>
                </a:xfrm>
                <a:prstGeom prst="rect">
                  <a:avLst/>
                </a:prstGeom>
                <a:solidFill>
                  <a:srgbClr val="7CCDB8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440" name="Google Shape;440;p17"/>
                <p:cNvSpPr/>
                <p:nvPr/>
              </p:nvSpPr>
              <p:spPr>
                <a:xfrm>
                  <a:off x="3889250" y="2273975"/>
                  <a:ext cx="261300" cy="284400"/>
                </a:xfrm>
                <a:prstGeom prst="rect">
                  <a:avLst/>
                </a:prstGeom>
                <a:solidFill>
                  <a:srgbClr val="7CCDB8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441" name="Google Shape;441;p17"/>
                <p:cNvSpPr/>
                <p:nvPr/>
              </p:nvSpPr>
              <p:spPr>
                <a:xfrm>
                  <a:off x="3889250" y="2807375"/>
                  <a:ext cx="261300" cy="284400"/>
                </a:xfrm>
                <a:prstGeom prst="rect">
                  <a:avLst/>
                </a:prstGeom>
                <a:solidFill>
                  <a:srgbClr val="7CCDB8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442" name="Google Shape;442;p17"/>
                <p:cNvSpPr/>
                <p:nvPr/>
              </p:nvSpPr>
              <p:spPr>
                <a:xfrm>
                  <a:off x="3889250" y="3340775"/>
                  <a:ext cx="261300" cy="284400"/>
                </a:xfrm>
                <a:prstGeom prst="rect">
                  <a:avLst/>
                </a:prstGeom>
                <a:solidFill>
                  <a:srgbClr val="7CCDB8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443" name="Google Shape;443;p17"/>
                <p:cNvSpPr/>
                <p:nvPr/>
              </p:nvSpPr>
              <p:spPr>
                <a:xfrm>
                  <a:off x="3889250" y="3874175"/>
                  <a:ext cx="261300" cy="284400"/>
                </a:xfrm>
                <a:prstGeom prst="rect">
                  <a:avLst/>
                </a:prstGeom>
                <a:solidFill>
                  <a:srgbClr val="7CCDB8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444" name="Google Shape;444;p17"/>
                <p:cNvSpPr/>
                <p:nvPr/>
              </p:nvSpPr>
              <p:spPr>
                <a:xfrm>
                  <a:off x="3889250" y="4407575"/>
                  <a:ext cx="261300" cy="284400"/>
                </a:xfrm>
                <a:prstGeom prst="rect">
                  <a:avLst/>
                </a:prstGeom>
                <a:solidFill>
                  <a:srgbClr val="7CCDB8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sp>
          <p:nvSpPr>
            <p:cNvPr id="445" name="Google Shape;445;p17"/>
            <p:cNvSpPr/>
            <p:nvPr/>
          </p:nvSpPr>
          <p:spPr>
            <a:xfrm>
              <a:off x="120150" y="4364625"/>
              <a:ext cx="216900" cy="48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46" name="Google Shape;446;p17"/>
          <p:cNvSpPr txBox="1"/>
          <p:nvPr>
            <p:ph idx="1" type="body"/>
          </p:nvPr>
        </p:nvSpPr>
        <p:spPr>
          <a:xfrm>
            <a:off x="607800" y="1076275"/>
            <a:ext cx="3018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Describe today’s instructions</a:t>
            </a:r>
            <a:endParaRPr/>
          </a:p>
        </p:txBody>
      </p:sp>
      <p:graphicFrame>
        <p:nvGraphicFramePr>
          <p:cNvPr id="447" name="Google Shape;447;p17"/>
          <p:cNvGraphicFramePr/>
          <p:nvPr/>
        </p:nvGraphicFramePr>
        <p:xfrm>
          <a:off x="4244325" y="10370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{5195BB10-B668-4D05-B0D8-EAA3E44AC290}</a:tableStyleId>
              </a:tblPr>
              <a:tblGrid>
                <a:gridCol w="4097650"/>
              </a:tblGrid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sz="1200" u="none" cap="none" strike="noStrike">
                        <a:solidFill>
                          <a:srgbClr val="000000"/>
                        </a:solidFill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0DFD3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0DFD3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b="1"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0DFD3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b="1"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0DFD3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b="1"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0DFD3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b="1"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0DFD3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b="1"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0DFD3"/>
                    </a:solidFill>
                  </a:tcPr>
                </a:tc>
              </a:tr>
            </a:tbl>
          </a:graphicData>
        </a:graphic>
      </p:graphicFrame>
      <p:grpSp>
        <p:nvGrpSpPr>
          <p:cNvPr id="448" name="Google Shape;448;p17"/>
          <p:cNvGrpSpPr/>
          <p:nvPr/>
        </p:nvGrpSpPr>
        <p:grpSpPr>
          <a:xfrm>
            <a:off x="610720" y="2774944"/>
            <a:ext cx="2825686" cy="1977631"/>
            <a:chOff x="239059" y="3807012"/>
            <a:chExt cx="2593800" cy="1649400"/>
          </a:xfrm>
        </p:grpSpPr>
        <p:sp>
          <p:nvSpPr>
            <p:cNvPr id="449" name="Google Shape;449;p17"/>
            <p:cNvSpPr/>
            <p:nvPr/>
          </p:nvSpPr>
          <p:spPr>
            <a:xfrm>
              <a:off x="239059" y="3807012"/>
              <a:ext cx="2593800" cy="1649400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  <a:effectLst>
              <a:outerShdw blurRad="50800" rotWithShape="0" algn="t" dir="5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0" name="Google Shape;450;p17"/>
            <p:cNvSpPr/>
            <p:nvPr/>
          </p:nvSpPr>
          <p:spPr>
            <a:xfrm>
              <a:off x="292847" y="5127806"/>
              <a:ext cx="2492100" cy="36000"/>
            </a:xfrm>
            <a:prstGeom prst="rect">
              <a:avLst/>
            </a:prstGeom>
            <a:solidFill>
              <a:srgbClr val="F2F2F2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1" name="Google Shape;451;p17"/>
            <p:cNvSpPr/>
            <p:nvPr/>
          </p:nvSpPr>
          <p:spPr>
            <a:xfrm>
              <a:off x="292847" y="5127806"/>
              <a:ext cx="720000" cy="36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Single gear" id="452" name="Google Shape;452;p17"/>
            <p:cNvSpPr/>
            <p:nvPr/>
          </p:nvSpPr>
          <p:spPr>
            <a:xfrm>
              <a:off x="2007565" y="5230327"/>
              <a:ext cx="152433" cy="152210"/>
            </a:xfrm>
            <a:custGeom>
              <a:rect b="b" l="l" r="r" t="t"/>
              <a:pathLst>
                <a:path extrusionOk="0" h="647700" w="648652">
                  <a:moveTo>
                    <a:pt x="323850" y="438150"/>
                  </a:moveTo>
                  <a:cubicBezTo>
                    <a:pt x="260985" y="438150"/>
                    <a:pt x="209550" y="386715"/>
                    <a:pt x="209550" y="323850"/>
                  </a:cubicBezTo>
                  <a:cubicBezTo>
                    <a:pt x="209550" y="260985"/>
                    <a:pt x="260985" y="209550"/>
                    <a:pt x="323850" y="209550"/>
                  </a:cubicBezTo>
                  <a:cubicBezTo>
                    <a:pt x="386715" y="209550"/>
                    <a:pt x="438150" y="260985"/>
                    <a:pt x="438150" y="323850"/>
                  </a:cubicBezTo>
                  <a:cubicBezTo>
                    <a:pt x="438150" y="386715"/>
                    <a:pt x="386715" y="438150"/>
                    <a:pt x="323850" y="438150"/>
                  </a:cubicBezTo>
                  <a:close/>
                  <a:moveTo>
                    <a:pt x="581025" y="252413"/>
                  </a:moveTo>
                  <a:cubicBezTo>
                    <a:pt x="575310" y="231458"/>
                    <a:pt x="566738" y="211455"/>
                    <a:pt x="556260" y="193358"/>
                  </a:cubicBezTo>
                  <a:lnTo>
                    <a:pt x="580073" y="121920"/>
                  </a:lnTo>
                  <a:lnTo>
                    <a:pt x="525780" y="67628"/>
                  </a:lnTo>
                  <a:lnTo>
                    <a:pt x="454343" y="91440"/>
                  </a:lnTo>
                  <a:cubicBezTo>
                    <a:pt x="435293" y="80963"/>
                    <a:pt x="415290" y="72390"/>
                    <a:pt x="394335" y="66675"/>
                  </a:cubicBezTo>
                  <a:lnTo>
                    <a:pt x="361950" y="0"/>
                  </a:lnTo>
                  <a:lnTo>
                    <a:pt x="285750" y="0"/>
                  </a:lnTo>
                  <a:lnTo>
                    <a:pt x="252413" y="66675"/>
                  </a:lnTo>
                  <a:cubicBezTo>
                    <a:pt x="231458" y="72390"/>
                    <a:pt x="211455" y="80963"/>
                    <a:pt x="193358" y="91440"/>
                  </a:cubicBezTo>
                  <a:lnTo>
                    <a:pt x="121920" y="67628"/>
                  </a:lnTo>
                  <a:lnTo>
                    <a:pt x="67628" y="121920"/>
                  </a:lnTo>
                  <a:lnTo>
                    <a:pt x="91440" y="193358"/>
                  </a:lnTo>
                  <a:cubicBezTo>
                    <a:pt x="80963" y="212408"/>
                    <a:pt x="72390" y="232410"/>
                    <a:pt x="66675" y="253365"/>
                  </a:cubicBezTo>
                  <a:lnTo>
                    <a:pt x="0" y="285750"/>
                  </a:lnTo>
                  <a:lnTo>
                    <a:pt x="0" y="361950"/>
                  </a:lnTo>
                  <a:lnTo>
                    <a:pt x="66675" y="395288"/>
                  </a:lnTo>
                  <a:cubicBezTo>
                    <a:pt x="72390" y="416243"/>
                    <a:pt x="80963" y="436245"/>
                    <a:pt x="91440" y="454343"/>
                  </a:cubicBezTo>
                  <a:lnTo>
                    <a:pt x="67628" y="525780"/>
                  </a:lnTo>
                  <a:lnTo>
                    <a:pt x="121920" y="580073"/>
                  </a:lnTo>
                  <a:lnTo>
                    <a:pt x="193358" y="556260"/>
                  </a:lnTo>
                  <a:cubicBezTo>
                    <a:pt x="212408" y="566738"/>
                    <a:pt x="232410" y="575310"/>
                    <a:pt x="253365" y="581025"/>
                  </a:cubicBezTo>
                  <a:lnTo>
                    <a:pt x="286703" y="647700"/>
                  </a:lnTo>
                  <a:lnTo>
                    <a:pt x="362903" y="647700"/>
                  </a:lnTo>
                  <a:lnTo>
                    <a:pt x="396240" y="581025"/>
                  </a:lnTo>
                  <a:cubicBezTo>
                    <a:pt x="417195" y="575310"/>
                    <a:pt x="437198" y="566738"/>
                    <a:pt x="455295" y="556260"/>
                  </a:cubicBezTo>
                  <a:lnTo>
                    <a:pt x="526733" y="580073"/>
                  </a:lnTo>
                  <a:lnTo>
                    <a:pt x="581025" y="525780"/>
                  </a:lnTo>
                  <a:lnTo>
                    <a:pt x="557213" y="454343"/>
                  </a:lnTo>
                  <a:cubicBezTo>
                    <a:pt x="567690" y="435293"/>
                    <a:pt x="576263" y="415290"/>
                    <a:pt x="581978" y="394335"/>
                  </a:cubicBezTo>
                  <a:lnTo>
                    <a:pt x="648653" y="360998"/>
                  </a:lnTo>
                  <a:lnTo>
                    <a:pt x="648653" y="284798"/>
                  </a:lnTo>
                  <a:lnTo>
                    <a:pt x="581025" y="25241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53" name="Google Shape;453;p17"/>
            <p:cNvGrpSpPr/>
            <p:nvPr/>
          </p:nvGrpSpPr>
          <p:grpSpPr>
            <a:xfrm>
              <a:off x="384019" y="5227330"/>
              <a:ext cx="648502" cy="162967"/>
              <a:chOff x="330249" y="5227562"/>
              <a:chExt cx="715233" cy="179737"/>
            </a:xfrm>
          </p:grpSpPr>
          <p:sp>
            <p:nvSpPr>
              <p:cNvPr descr="Play" id="454" name="Google Shape;454;p17"/>
              <p:cNvSpPr/>
              <p:nvPr/>
            </p:nvSpPr>
            <p:spPr>
              <a:xfrm>
                <a:off x="622899" y="5227562"/>
                <a:ext cx="129849" cy="167402"/>
              </a:xfrm>
              <a:custGeom>
                <a:rect b="b" l="l" r="r" t="t"/>
                <a:pathLst>
                  <a:path extrusionOk="0" h="704850" w="546734">
                    <a:moveTo>
                      <a:pt x="0" y="0"/>
                    </a:moveTo>
                    <a:lnTo>
                      <a:pt x="546735" y="352425"/>
                    </a:lnTo>
                    <a:lnTo>
                      <a:pt x="0" y="70485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455" name="Google Shape;455;p17"/>
              <p:cNvGrpSpPr/>
              <p:nvPr/>
            </p:nvGrpSpPr>
            <p:grpSpPr>
              <a:xfrm>
                <a:off x="865143" y="5227562"/>
                <a:ext cx="180339" cy="179737"/>
                <a:chOff x="817334" y="5227562"/>
                <a:chExt cx="180339" cy="179737"/>
              </a:xfrm>
            </p:grpSpPr>
            <p:sp>
              <p:nvSpPr>
                <p:cNvPr id="456" name="Google Shape;456;p17"/>
                <p:cNvSpPr/>
                <p:nvPr/>
              </p:nvSpPr>
              <p:spPr>
                <a:xfrm flipH="1">
                  <a:off x="961819" y="5227562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457" name="Google Shape;457;p17"/>
                <p:cNvSpPr/>
                <p:nvPr/>
              </p:nvSpPr>
              <p:spPr>
                <a:xfrm>
                  <a:off x="817334" y="5227562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458" name="Google Shape;458;p17"/>
              <p:cNvGrpSpPr/>
              <p:nvPr/>
            </p:nvGrpSpPr>
            <p:grpSpPr>
              <a:xfrm flipH="1">
                <a:off x="330249" y="5227562"/>
                <a:ext cx="180339" cy="179737"/>
                <a:chOff x="4316558" y="4992035"/>
                <a:chExt cx="180339" cy="179737"/>
              </a:xfrm>
            </p:grpSpPr>
            <p:sp>
              <p:nvSpPr>
                <p:cNvPr id="459" name="Google Shape;459;p17"/>
                <p:cNvSpPr/>
                <p:nvPr/>
              </p:nvSpPr>
              <p:spPr>
                <a:xfrm flipH="1">
                  <a:off x="4461042" y="4992035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460" name="Google Shape;460;p17"/>
                <p:cNvSpPr/>
                <p:nvPr/>
              </p:nvSpPr>
              <p:spPr>
                <a:xfrm>
                  <a:off x="4316558" y="4992035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461" name="Google Shape;461;p17"/>
            <p:cNvSpPr/>
            <p:nvPr/>
          </p:nvSpPr>
          <p:spPr>
            <a:xfrm>
              <a:off x="2237413" y="5230327"/>
              <a:ext cx="239100" cy="149400"/>
            </a:xfrm>
            <a:prstGeom prst="frame">
              <a:avLst>
                <a:gd fmla="val 12500" name="adj1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2" name="Google Shape;462;p17"/>
            <p:cNvSpPr/>
            <p:nvPr/>
          </p:nvSpPr>
          <p:spPr>
            <a:xfrm>
              <a:off x="1198283" y="4135718"/>
              <a:ext cx="675300" cy="675300"/>
            </a:xfrm>
            <a:prstGeom prst="ellipse">
              <a:avLst/>
            </a:prstGeom>
            <a:solidFill>
              <a:srgbClr val="72727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Play" id="463" name="Google Shape;463;p17"/>
            <p:cNvSpPr/>
            <p:nvPr/>
          </p:nvSpPr>
          <p:spPr>
            <a:xfrm>
              <a:off x="1431835" y="4297180"/>
              <a:ext cx="292503" cy="377095"/>
            </a:xfrm>
            <a:custGeom>
              <a:rect b="b" l="l" r="r" t="t"/>
              <a:pathLst>
                <a:path extrusionOk="0" h="704850" w="546734">
                  <a:moveTo>
                    <a:pt x="0" y="0"/>
                  </a:moveTo>
                  <a:lnTo>
                    <a:pt x="546735" y="352425"/>
                  </a:lnTo>
                  <a:lnTo>
                    <a:pt x="0" y="70485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4" name="Google Shape;464;p17"/>
            <p:cNvSpPr/>
            <p:nvPr/>
          </p:nvSpPr>
          <p:spPr>
            <a:xfrm>
              <a:off x="2554659" y="5218375"/>
              <a:ext cx="180000" cy="180000"/>
            </a:xfrm>
            <a:custGeom>
              <a:rect b="b" l="l" r="r" t="t"/>
              <a:pathLst>
                <a:path extrusionOk="0" h="180000" w="180000">
                  <a:moveTo>
                    <a:pt x="157500" y="108002"/>
                  </a:moveTo>
                  <a:lnTo>
                    <a:pt x="180000" y="108002"/>
                  </a:lnTo>
                  <a:lnTo>
                    <a:pt x="180000" y="180000"/>
                  </a:lnTo>
                  <a:lnTo>
                    <a:pt x="108000" y="180000"/>
                  </a:lnTo>
                  <a:lnTo>
                    <a:pt x="108000" y="157500"/>
                  </a:lnTo>
                  <a:lnTo>
                    <a:pt x="157500" y="157500"/>
                  </a:lnTo>
                  <a:close/>
                  <a:moveTo>
                    <a:pt x="0" y="108002"/>
                  </a:moveTo>
                  <a:lnTo>
                    <a:pt x="22500" y="108002"/>
                  </a:lnTo>
                  <a:lnTo>
                    <a:pt x="22500" y="157500"/>
                  </a:lnTo>
                  <a:lnTo>
                    <a:pt x="72000" y="157500"/>
                  </a:lnTo>
                  <a:lnTo>
                    <a:pt x="72000" y="180000"/>
                  </a:lnTo>
                  <a:lnTo>
                    <a:pt x="0" y="180000"/>
                  </a:lnTo>
                  <a:close/>
                  <a:moveTo>
                    <a:pt x="108000" y="0"/>
                  </a:moveTo>
                  <a:lnTo>
                    <a:pt x="180000" y="0"/>
                  </a:lnTo>
                  <a:lnTo>
                    <a:pt x="180000" y="72002"/>
                  </a:lnTo>
                  <a:lnTo>
                    <a:pt x="157500" y="72002"/>
                  </a:lnTo>
                  <a:lnTo>
                    <a:pt x="157500" y="22500"/>
                  </a:lnTo>
                  <a:lnTo>
                    <a:pt x="108000" y="22500"/>
                  </a:lnTo>
                  <a:close/>
                  <a:moveTo>
                    <a:pt x="0" y="0"/>
                  </a:moveTo>
                  <a:lnTo>
                    <a:pt x="72000" y="0"/>
                  </a:lnTo>
                  <a:lnTo>
                    <a:pt x="72000" y="22500"/>
                  </a:lnTo>
                  <a:lnTo>
                    <a:pt x="22500" y="22500"/>
                  </a:lnTo>
                  <a:lnTo>
                    <a:pt x="22500" y="72002"/>
                  </a:lnTo>
                  <a:lnTo>
                    <a:pt x="0" y="7200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5" name="Google Shape;465;p17"/>
          <p:cNvSpPr txBox="1"/>
          <p:nvPr/>
        </p:nvSpPr>
        <p:spPr>
          <a:xfrm>
            <a:off x="3753775" y="597363"/>
            <a:ext cx="25305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To Do List</a:t>
            </a:r>
            <a:endParaRPr/>
          </a:p>
        </p:txBody>
      </p:sp>
      <p:sp>
        <p:nvSpPr>
          <p:cNvPr id="466" name="Google Shape;466;p17">
            <a:hlinkClick action="ppaction://hlinksldjump" r:id="rId4"/>
          </p:cNvPr>
          <p:cNvSpPr/>
          <p:nvPr/>
        </p:nvSpPr>
        <p:spPr>
          <a:xfrm>
            <a:off x="6844175" y="104975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7" name="Google Shape;467;p17">
            <a:hlinkClick action="ppaction://hlinksldjump" r:id="rId5"/>
          </p:cNvPr>
          <p:cNvSpPr/>
          <p:nvPr/>
        </p:nvSpPr>
        <p:spPr>
          <a:xfrm>
            <a:off x="2022800" y="104975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8" name="Google Shape;468;p17">
            <a:hlinkClick action="ppaction://hlinksldjump" r:id="rId6"/>
          </p:cNvPr>
          <p:cNvSpPr/>
          <p:nvPr/>
        </p:nvSpPr>
        <p:spPr>
          <a:xfrm rot="5400000">
            <a:off x="8093975" y="1124500"/>
            <a:ext cx="12897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9" name="Google Shape;469;p17">
            <a:hlinkClick action="ppaction://hlinksldjump" r:id="rId7"/>
          </p:cNvPr>
          <p:cNvSpPr/>
          <p:nvPr/>
        </p:nvSpPr>
        <p:spPr>
          <a:xfrm rot="5400000">
            <a:off x="8093975" y="2510725"/>
            <a:ext cx="12897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0" name="Google Shape;470;p17">
            <a:hlinkClick action="ppaction://hlinksldjump" r:id="rId8"/>
          </p:cNvPr>
          <p:cNvSpPr/>
          <p:nvPr/>
        </p:nvSpPr>
        <p:spPr>
          <a:xfrm rot="5400000">
            <a:off x="8117825" y="3896950"/>
            <a:ext cx="12897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1" name="Google Shape;471;p17">
            <a:hlinkClick action="ppaction://hlinksldjump" r:id="rId9"/>
          </p:cNvPr>
          <p:cNvSpPr/>
          <p:nvPr/>
        </p:nvSpPr>
        <p:spPr>
          <a:xfrm>
            <a:off x="3629925" y="107275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2" name="Google Shape;472;p17"/>
          <p:cNvSpPr txBox="1"/>
          <p:nvPr>
            <p:ph type="title"/>
          </p:nvPr>
        </p:nvSpPr>
        <p:spPr>
          <a:xfrm>
            <a:off x="544375" y="610001"/>
            <a:ext cx="2078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B8C0BE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Thursday</a:t>
            </a:r>
            <a:endParaRPr>
              <a:solidFill>
                <a:srgbClr val="B8C0BE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  <p:sp>
        <p:nvSpPr>
          <p:cNvPr id="473" name="Google Shape;473;p17"/>
          <p:cNvSpPr/>
          <p:nvPr/>
        </p:nvSpPr>
        <p:spPr>
          <a:xfrm>
            <a:off x="633675" y="743575"/>
            <a:ext cx="1226727" cy="333374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 cap="flat" cmpd="sng" w="9525">
                  <a:solidFill>
                    <a:srgbClr val="38761D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25A582"/>
                </a:solidFill>
                <a:latin typeface="Barlow Condensed"/>
              </a:rPr>
              <a:t>Thursday</a:t>
            </a:r>
          </a:p>
        </p:txBody>
      </p:sp>
      <p:sp>
        <p:nvSpPr>
          <p:cNvPr id="474" name="Google Shape;474;p17"/>
          <p:cNvSpPr/>
          <p:nvPr/>
        </p:nvSpPr>
        <p:spPr>
          <a:xfrm>
            <a:off x="5178400" y="92375"/>
            <a:ext cx="1607100" cy="6072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25A582"/>
          </a:solidFill>
          <a:ln>
            <a:noFill/>
          </a:ln>
          <a:effectLst>
            <a:outerShdw blurRad="71438" rotWithShape="0" algn="l" dir="10800000" dist="38100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Thursday</a:t>
            </a:r>
            <a:endParaRPr b="0" i="0" sz="2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475" name="Google Shape;475;p17">
            <a:hlinkClick action="ppaction://hlinksldjump" r:id="rId10"/>
          </p:cNvPr>
          <p:cNvSpPr/>
          <p:nvPr/>
        </p:nvSpPr>
        <p:spPr>
          <a:xfrm>
            <a:off x="5207725" y="104975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18"/>
          <p:cNvSpPr/>
          <p:nvPr/>
        </p:nvSpPr>
        <p:spPr>
          <a:xfrm>
            <a:off x="5178400" y="92375"/>
            <a:ext cx="1607100" cy="6072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25A582"/>
          </a:solidFill>
          <a:ln>
            <a:noFill/>
          </a:ln>
          <a:effectLst>
            <a:outerShdw blurRad="71438" rotWithShape="0" algn="l" dir="10800000" dist="38100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Thursday</a:t>
            </a:r>
            <a:endParaRPr b="0" i="0" sz="2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481" name="Google Shape;481;p18"/>
          <p:cNvSpPr/>
          <p:nvPr/>
        </p:nvSpPr>
        <p:spPr>
          <a:xfrm>
            <a:off x="3571275" y="95293"/>
            <a:ext cx="1607100" cy="6072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EAE508"/>
          </a:solidFill>
          <a:ln>
            <a:noFill/>
          </a:ln>
          <a:effectLst>
            <a:outerShdw blurRad="57150" rotWithShape="0" algn="l" dir="10800000" dist="47625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Wednesday</a:t>
            </a:r>
            <a:endParaRPr b="0" i="0" sz="2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482" name="Google Shape;482;p18"/>
          <p:cNvSpPr/>
          <p:nvPr/>
        </p:nvSpPr>
        <p:spPr>
          <a:xfrm>
            <a:off x="1964150" y="95293"/>
            <a:ext cx="1607100" cy="6072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FF9900"/>
          </a:solidFill>
          <a:ln>
            <a:noFill/>
          </a:ln>
          <a:effectLst>
            <a:outerShdw blurRad="57150" rotWithShape="0" algn="l" dir="10800000" dist="38100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Tuesday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483" name="Google Shape;483;p18"/>
          <p:cNvSpPr/>
          <p:nvPr/>
        </p:nvSpPr>
        <p:spPr>
          <a:xfrm rot="5400000">
            <a:off x="7994225" y="1052800"/>
            <a:ext cx="1393500" cy="5967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A439EB"/>
          </a:solidFill>
          <a:ln>
            <a:noFill/>
          </a:ln>
          <a:effectLst>
            <a:outerShdw blurRad="50800" rotWithShape="0" algn="l" dir="5880000" dist="28575">
              <a:srgbClr val="666666">
                <a:alpha val="34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Specialty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484" name="Google Shape;484;p18"/>
          <p:cNvSpPr/>
          <p:nvPr/>
        </p:nvSpPr>
        <p:spPr>
          <a:xfrm rot="5400000">
            <a:off x="7994225" y="2439022"/>
            <a:ext cx="1393500" cy="5967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E87FC6"/>
          </a:solidFill>
          <a:ln>
            <a:noFill/>
          </a:ln>
          <a:effectLst>
            <a:outerShdw blurRad="50800" rotWithShape="0" algn="l" dir="5880000" dist="28575">
              <a:srgbClr val="666666">
                <a:alpha val="34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Extra</a:t>
            </a:r>
            <a:r>
              <a:rPr b="0" i="0" lang="en" sz="2400" u="none" cap="none" strike="noStrike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s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485" name="Google Shape;485;p18"/>
          <p:cNvSpPr/>
          <p:nvPr/>
        </p:nvSpPr>
        <p:spPr>
          <a:xfrm rot="5400000">
            <a:off x="7994225" y="3825244"/>
            <a:ext cx="1393500" cy="5967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B8C0BE"/>
          </a:solidFill>
          <a:ln>
            <a:noFill/>
          </a:ln>
          <a:effectLst>
            <a:outerShdw blurRad="50800" rotWithShape="0" algn="l" dir="5880000" dist="28575">
              <a:srgbClr val="666666">
                <a:alpha val="34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Link</a:t>
            </a:r>
            <a:r>
              <a:rPr b="0" i="0" lang="en" sz="2400" u="none" cap="none" strike="noStrike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s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486" name="Google Shape;486;p18"/>
          <p:cNvSpPr/>
          <p:nvPr/>
        </p:nvSpPr>
        <p:spPr>
          <a:xfrm>
            <a:off x="357025" y="92375"/>
            <a:ext cx="1607100" cy="607200"/>
          </a:xfrm>
          <a:prstGeom prst="round2SameRect">
            <a:avLst>
              <a:gd fmla="val 34868" name="adj1"/>
              <a:gd fmla="val 0" name="adj2"/>
            </a:avLst>
          </a:prstGeom>
          <a:solidFill>
            <a:srgbClr val="FF0000"/>
          </a:solidFill>
          <a:ln>
            <a:noFill/>
          </a:ln>
          <a:effectLst>
            <a:outerShdw blurRad="57150" rotWithShape="0" algn="l" dir="10800000" dist="28575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Monday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487" name="Google Shape;487;p18">
            <a:hlinkClick action="ppaction://hlinksldjump" r:id="rId3"/>
          </p:cNvPr>
          <p:cNvSpPr/>
          <p:nvPr/>
        </p:nvSpPr>
        <p:spPr>
          <a:xfrm>
            <a:off x="388900" y="117450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88" name="Google Shape;488;p18"/>
          <p:cNvGrpSpPr/>
          <p:nvPr/>
        </p:nvGrpSpPr>
        <p:grpSpPr>
          <a:xfrm>
            <a:off x="120150" y="570875"/>
            <a:ext cx="8392025" cy="4443900"/>
            <a:chOff x="120150" y="570875"/>
            <a:chExt cx="8392025" cy="4443900"/>
          </a:xfrm>
        </p:grpSpPr>
        <p:grpSp>
          <p:nvGrpSpPr>
            <p:cNvPr id="489" name="Google Shape;489;p18"/>
            <p:cNvGrpSpPr/>
            <p:nvPr/>
          </p:nvGrpSpPr>
          <p:grpSpPr>
            <a:xfrm>
              <a:off x="120150" y="570875"/>
              <a:ext cx="8392025" cy="4443900"/>
              <a:chOff x="120150" y="570875"/>
              <a:chExt cx="8392025" cy="4443900"/>
            </a:xfrm>
          </p:grpSpPr>
          <p:grpSp>
            <p:nvGrpSpPr>
              <p:cNvPr id="490" name="Google Shape;490;p18"/>
              <p:cNvGrpSpPr/>
              <p:nvPr/>
            </p:nvGrpSpPr>
            <p:grpSpPr>
              <a:xfrm>
                <a:off x="120150" y="570875"/>
                <a:ext cx="8392025" cy="4443900"/>
                <a:chOff x="120150" y="570875"/>
                <a:chExt cx="8392025" cy="4443900"/>
              </a:xfrm>
            </p:grpSpPr>
            <p:sp>
              <p:nvSpPr>
                <p:cNvPr id="491" name="Google Shape;491;p18"/>
                <p:cNvSpPr/>
                <p:nvPr/>
              </p:nvSpPr>
              <p:spPr>
                <a:xfrm>
                  <a:off x="221675" y="570875"/>
                  <a:ext cx="8290500" cy="4443900"/>
                </a:xfrm>
                <a:prstGeom prst="rect">
                  <a:avLst/>
                </a:prstGeom>
                <a:solidFill>
                  <a:srgbClr val="C7E0F9"/>
                </a:solidFill>
                <a:ln>
                  <a:noFill/>
                </a:ln>
                <a:effectLst>
                  <a:outerShdw blurRad="71438" rotWithShape="0" algn="bl" dir="7680000" dist="66675">
                    <a:srgbClr val="666666">
                      <a:alpha val="24000"/>
                    </a:srgbClr>
                  </a:outerShdw>
                </a:effectLst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492" name="Google Shape;492;p18"/>
                <p:cNvSpPr/>
                <p:nvPr/>
              </p:nvSpPr>
              <p:spPr>
                <a:xfrm>
                  <a:off x="263436" y="657525"/>
                  <a:ext cx="147600" cy="147600"/>
                </a:xfrm>
                <a:prstGeom prst="ellipse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493" name="Google Shape;493;p18"/>
                <p:cNvSpPr/>
                <p:nvPr/>
              </p:nvSpPr>
              <p:spPr>
                <a:xfrm>
                  <a:off x="120150" y="707025"/>
                  <a:ext cx="216900" cy="48600"/>
                </a:xfrm>
                <a:prstGeom prst="rect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494" name="Google Shape;494;p18"/>
                <p:cNvSpPr/>
                <p:nvPr/>
              </p:nvSpPr>
              <p:spPr>
                <a:xfrm>
                  <a:off x="263436" y="1114725"/>
                  <a:ext cx="147600" cy="147600"/>
                </a:xfrm>
                <a:prstGeom prst="ellipse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495" name="Google Shape;495;p18"/>
                <p:cNvSpPr/>
                <p:nvPr/>
              </p:nvSpPr>
              <p:spPr>
                <a:xfrm>
                  <a:off x="120150" y="1164225"/>
                  <a:ext cx="216900" cy="48600"/>
                </a:xfrm>
                <a:prstGeom prst="rect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496" name="Google Shape;496;p18"/>
                <p:cNvSpPr/>
                <p:nvPr/>
              </p:nvSpPr>
              <p:spPr>
                <a:xfrm>
                  <a:off x="263436" y="1571925"/>
                  <a:ext cx="147600" cy="147600"/>
                </a:xfrm>
                <a:prstGeom prst="ellipse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497" name="Google Shape;497;p18"/>
                <p:cNvSpPr/>
                <p:nvPr/>
              </p:nvSpPr>
              <p:spPr>
                <a:xfrm>
                  <a:off x="120150" y="1621425"/>
                  <a:ext cx="216900" cy="48600"/>
                </a:xfrm>
                <a:prstGeom prst="rect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498" name="Google Shape;498;p18"/>
                <p:cNvSpPr/>
                <p:nvPr/>
              </p:nvSpPr>
              <p:spPr>
                <a:xfrm>
                  <a:off x="263436" y="2029125"/>
                  <a:ext cx="147600" cy="147600"/>
                </a:xfrm>
                <a:prstGeom prst="ellipse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499" name="Google Shape;499;p18"/>
                <p:cNvSpPr/>
                <p:nvPr/>
              </p:nvSpPr>
              <p:spPr>
                <a:xfrm>
                  <a:off x="120150" y="2078625"/>
                  <a:ext cx="216900" cy="48600"/>
                </a:xfrm>
                <a:prstGeom prst="rect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00" name="Google Shape;500;p18"/>
                <p:cNvSpPr/>
                <p:nvPr/>
              </p:nvSpPr>
              <p:spPr>
                <a:xfrm>
                  <a:off x="263436" y="2486325"/>
                  <a:ext cx="147600" cy="147600"/>
                </a:xfrm>
                <a:prstGeom prst="ellipse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01" name="Google Shape;501;p18"/>
                <p:cNvSpPr/>
                <p:nvPr/>
              </p:nvSpPr>
              <p:spPr>
                <a:xfrm>
                  <a:off x="120150" y="2535825"/>
                  <a:ext cx="216900" cy="48600"/>
                </a:xfrm>
                <a:prstGeom prst="rect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02" name="Google Shape;502;p18"/>
                <p:cNvSpPr/>
                <p:nvPr/>
              </p:nvSpPr>
              <p:spPr>
                <a:xfrm>
                  <a:off x="263436" y="2943525"/>
                  <a:ext cx="147600" cy="147600"/>
                </a:xfrm>
                <a:prstGeom prst="ellipse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03" name="Google Shape;503;p18"/>
                <p:cNvSpPr/>
                <p:nvPr/>
              </p:nvSpPr>
              <p:spPr>
                <a:xfrm>
                  <a:off x="120150" y="2993025"/>
                  <a:ext cx="216900" cy="48600"/>
                </a:xfrm>
                <a:prstGeom prst="rect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04" name="Google Shape;504;p18"/>
                <p:cNvSpPr/>
                <p:nvPr/>
              </p:nvSpPr>
              <p:spPr>
                <a:xfrm>
                  <a:off x="263436" y="3400725"/>
                  <a:ext cx="147600" cy="147600"/>
                </a:xfrm>
                <a:prstGeom prst="ellipse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05" name="Google Shape;505;p18"/>
                <p:cNvSpPr/>
                <p:nvPr/>
              </p:nvSpPr>
              <p:spPr>
                <a:xfrm>
                  <a:off x="120150" y="3450225"/>
                  <a:ext cx="216900" cy="48600"/>
                </a:xfrm>
                <a:prstGeom prst="rect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06" name="Google Shape;506;p18"/>
                <p:cNvSpPr/>
                <p:nvPr/>
              </p:nvSpPr>
              <p:spPr>
                <a:xfrm>
                  <a:off x="263436" y="3857925"/>
                  <a:ext cx="147600" cy="147600"/>
                </a:xfrm>
                <a:prstGeom prst="ellipse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07" name="Google Shape;507;p18"/>
                <p:cNvSpPr/>
                <p:nvPr/>
              </p:nvSpPr>
              <p:spPr>
                <a:xfrm>
                  <a:off x="120150" y="3907425"/>
                  <a:ext cx="216900" cy="48600"/>
                </a:xfrm>
                <a:prstGeom prst="rect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08" name="Google Shape;508;p18"/>
                <p:cNvSpPr/>
                <p:nvPr/>
              </p:nvSpPr>
              <p:spPr>
                <a:xfrm>
                  <a:off x="263436" y="4315125"/>
                  <a:ext cx="147600" cy="147600"/>
                </a:xfrm>
                <a:prstGeom prst="ellipse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09" name="Google Shape;509;p18"/>
                <p:cNvSpPr/>
                <p:nvPr/>
              </p:nvSpPr>
              <p:spPr>
                <a:xfrm>
                  <a:off x="120150" y="4364625"/>
                  <a:ext cx="216900" cy="48600"/>
                </a:xfrm>
                <a:prstGeom prst="rect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10" name="Google Shape;510;p18"/>
                <p:cNvSpPr/>
                <p:nvPr/>
              </p:nvSpPr>
              <p:spPr>
                <a:xfrm>
                  <a:off x="263436" y="4772325"/>
                  <a:ext cx="147600" cy="147600"/>
                </a:xfrm>
                <a:prstGeom prst="ellipse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11" name="Google Shape;511;p18"/>
                <p:cNvSpPr/>
                <p:nvPr/>
              </p:nvSpPr>
              <p:spPr>
                <a:xfrm>
                  <a:off x="120150" y="4821825"/>
                  <a:ext cx="216900" cy="48600"/>
                </a:xfrm>
                <a:prstGeom prst="rect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512" name="Google Shape;512;p18"/>
              <p:cNvGrpSpPr/>
              <p:nvPr/>
            </p:nvGrpSpPr>
            <p:grpSpPr>
              <a:xfrm>
                <a:off x="120150" y="657525"/>
                <a:ext cx="290886" cy="4262400"/>
                <a:chOff x="120150" y="657525"/>
                <a:chExt cx="290886" cy="4262400"/>
              </a:xfrm>
            </p:grpSpPr>
            <p:sp>
              <p:nvSpPr>
                <p:cNvPr id="513" name="Google Shape;513;p18"/>
                <p:cNvSpPr/>
                <p:nvPr/>
              </p:nvSpPr>
              <p:spPr>
                <a:xfrm>
                  <a:off x="263436" y="657525"/>
                  <a:ext cx="147600" cy="1476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14" name="Google Shape;514;p18"/>
                <p:cNvSpPr/>
                <p:nvPr/>
              </p:nvSpPr>
              <p:spPr>
                <a:xfrm>
                  <a:off x="120150" y="707025"/>
                  <a:ext cx="216900" cy="48600"/>
                </a:xfrm>
                <a:prstGeom prst="rect">
                  <a:avLst/>
                </a:prstGeom>
                <a:gradFill>
                  <a:gsLst>
                    <a:gs pos="0">
                      <a:srgbClr val="F2F2F2"/>
                    </a:gs>
                    <a:gs pos="100000">
                      <a:srgbClr val="A6A6A6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15" name="Google Shape;515;p18"/>
                <p:cNvSpPr/>
                <p:nvPr/>
              </p:nvSpPr>
              <p:spPr>
                <a:xfrm>
                  <a:off x="263436" y="1114725"/>
                  <a:ext cx="147600" cy="1476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16" name="Google Shape;516;p18"/>
                <p:cNvSpPr/>
                <p:nvPr/>
              </p:nvSpPr>
              <p:spPr>
                <a:xfrm>
                  <a:off x="120150" y="1164225"/>
                  <a:ext cx="216900" cy="48600"/>
                </a:xfrm>
                <a:prstGeom prst="rect">
                  <a:avLst/>
                </a:prstGeom>
                <a:gradFill>
                  <a:gsLst>
                    <a:gs pos="0">
                      <a:srgbClr val="F2F2F2"/>
                    </a:gs>
                    <a:gs pos="100000">
                      <a:srgbClr val="A6A6A6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17" name="Google Shape;517;p18"/>
                <p:cNvSpPr/>
                <p:nvPr/>
              </p:nvSpPr>
              <p:spPr>
                <a:xfrm>
                  <a:off x="263436" y="1571925"/>
                  <a:ext cx="147600" cy="1476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18" name="Google Shape;518;p18"/>
                <p:cNvSpPr/>
                <p:nvPr/>
              </p:nvSpPr>
              <p:spPr>
                <a:xfrm>
                  <a:off x="120150" y="1621425"/>
                  <a:ext cx="216900" cy="48600"/>
                </a:xfrm>
                <a:prstGeom prst="rect">
                  <a:avLst/>
                </a:prstGeom>
                <a:gradFill>
                  <a:gsLst>
                    <a:gs pos="0">
                      <a:srgbClr val="F2F2F2"/>
                    </a:gs>
                    <a:gs pos="100000">
                      <a:srgbClr val="A6A6A6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19" name="Google Shape;519;p18"/>
                <p:cNvSpPr/>
                <p:nvPr/>
              </p:nvSpPr>
              <p:spPr>
                <a:xfrm>
                  <a:off x="263436" y="2029125"/>
                  <a:ext cx="147600" cy="1476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20" name="Google Shape;520;p18"/>
                <p:cNvSpPr/>
                <p:nvPr/>
              </p:nvSpPr>
              <p:spPr>
                <a:xfrm>
                  <a:off x="120150" y="2078625"/>
                  <a:ext cx="216900" cy="48600"/>
                </a:xfrm>
                <a:prstGeom prst="rect">
                  <a:avLst/>
                </a:prstGeom>
                <a:gradFill>
                  <a:gsLst>
                    <a:gs pos="0">
                      <a:srgbClr val="F2F2F2"/>
                    </a:gs>
                    <a:gs pos="100000">
                      <a:srgbClr val="A6A6A6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21" name="Google Shape;521;p18"/>
                <p:cNvSpPr/>
                <p:nvPr/>
              </p:nvSpPr>
              <p:spPr>
                <a:xfrm>
                  <a:off x="263436" y="2486325"/>
                  <a:ext cx="147600" cy="1476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22" name="Google Shape;522;p18"/>
                <p:cNvSpPr/>
                <p:nvPr/>
              </p:nvSpPr>
              <p:spPr>
                <a:xfrm>
                  <a:off x="120150" y="2535825"/>
                  <a:ext cx="216900" cy="48600"/>
                </a:xfrm>
                <a:prstGeom prst="rect">
                  <a:avLst/>
                </a:prstGeom>
                <a:gradFill>
                  <a:gsLst>
                    <a:gs pos="0">
                      <a:srgbClr val="F2F2F2"/>
                    </a:gs>
                    <a:gs pos="100000">
                      <a:srgbClr val="A6A6A6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23" name="Google Shape;523;p18"/>
                <p:cNvSpPr/>
                <p:nvPr/>
              </p:nvSpPr>
              <p:spPr>
                <a:xfrm>
                  <a:off x="263436" y="2943525"/>
                  <a:ext cx="147600" cy="1476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24" name="Google Shape;524;p18"/>
                <p:cNvSpPr/>
                <p:nvPr/>
              </p:nvSpPr>
              <p:spPr>
                <a:xfrm>
                  <a:off x="120150" y="2993025"/>
                  <a:ext cx="216900" cy="48600"/>
                </a:xfrm>
                <a:prstGeom prst="rect">
                  <a:avLst/>
                </a:prstGeom>
                <a:gradFill>
                  <a:gsLst>
                    <a:gs pos="0">
                      <a:srgbClr val="F2F2F2"/>
                    </a:gs>
                    <a:gs pos="100000">
                      <a:srgbClr val="A6A6A6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25" name="Google Shape;525;p18"/>
                <p:cNvSpPr/>
                <p:nvPr/>
              </p:nvSpPr>
              <p:spPr>
                <a:xfrm>
                  <a:off x="263436" y="3400725"/>
                  <a:ext cx="147600" cy="1476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26" name="Google Shape;526;p18"/>
                <p:cNvSpPr/>
                <p:nvPr/>
              </p:nvSpPr>
              <p:spPr>
                <a:xfrm>
                  <a:off x="120150" y="3450225"/>
                  <a:ext cx="216900" cy="48600"/>
                </a:xfrm>
                <a:prstGeom prst="rect">
                  <a:avLst/>
                </a:prstGeom>
                <a:gradFill>
                  <a:gsLst>
                    <a:gs pos="0">
                      <a:srgbClr val="F2F2F2"/>
                    </a:gs>
                    <a:gs pos="100000">
                      <a:srgbClr val="A6A6A6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27" name="Google Shape;527;p18"/>
                <p:cNvSpPr/>
                <p:nvPr/>
              </p:nvSpPr>
              <p:spPr>
                <a:xfrm>
                  <a:off x="263436" y="3857925"/>
                  <a:ext cx="147600" cy="1476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28" name="Google Shape;528;p18"/>
                <p:cNvSpPr/>
                <p:nvPr/>
              </p:nvSpPr>
              <p:spPr>
                <a:xfrm>
                  <a:off x="120150" y="3907425"/>
                  <a:ext cx="216900" cy="48600"/>
                </a:xfrm>
                <a:prstGeom prst="rect">
                  <a:avLst/>
                </a:prstGeom>
                <a:gradFill>
                  <a:gsLst>
                    <a:gs pos="0">
                      <a:srgbClr val="F2F2F2"/>
                    </a:gs>
                    <a:gs pos="100000">
                      <a:srgbClr val="A6A6A6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29" name="Google Shape;529;p18"/>
                <p:cNvSpPr/>
                <p:nvPr/>
              </p:nvSpPr>
              <p:spPr>
                <a:xfrm>
                  <a:off x="263436" y="4315125"/>
                  <a:ext cx="147600" cy="1476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30" name="Google Shape;530;p18"/>
                <p:cNvSpPr/>
                <p:nvPr/>
              </p:nvSpPr>
              <p:spPr>
                <a:xfrm>
                  <a:off x="263436" y="4772325"/>
                  <a:ext cx="147600" cy="1476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31" name="Google Shape;531;p18"/>
                <p:cNvSpPr/>
                <p:nvPr/>
              </p:nvSpPr>
              <p:spPr>
                <a:xfrm>
                  <a:off x="120150" y="4821825"/>
                  <a:ext cx="216900" cy="48600"/>
                </a:xfrm>
                <a:prstGeom prst="rect">
                  <a:avLst/>
                </a:prstGeom>
                <a:gradFill>
                  <a:gsLst>
                    <a:gs pos="0">
                      <a:srgbClr val="F2F2F2"/>
                    </a:gs>
                    <a:gs pos="100000">
                      <a:srgbClr val="A6A6A6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grpSp>
          <p:nvGrpSpPr>
            <p:cNvPr id="532" name="Google Shape;532;p18"/>
            <p:cNvGrpSpPr/>
            <p:nvPr/>
          </p:nvGrpSpPr>
          <p:grpSpPr>
            <a:xfrm>
              <a:off x="3889250" y="1207175"/>
              <a:ext cx="261300" cy="3484800"/>
              <a:chOff x="3889250" y="1207175"/>
              <a:chExt cx="261300" cy="3484800"/>
            </a:xfrm>
          </p:grpSpPr>
          <p:sp>
            <p:nvSpPr>
              <p:cNvPr id="533" name="Google Shape;533;p18"/>
              <p:cNvSpPr/>
              <p:nvPr/>
            </p:nvSpPr>
            <p:spPr>
              <a:xfrm>
                <a:off x="3889250" y="1207175"/>
                <a:ext cx="261300" cy="284400"/>
              </a:xfrm>
              <a:prstGeom prst="rect">
                <a:avLst/>
              </a:prstGeom>
              <a:solidFill>
                <a:srgbClr val="96BAF6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4" name="Google Shape;534;p18"/>
              <p:cNvSpPr/>
              <p:nvPr/>
            </p:nvSpPr>
            <p:spPr>
              <a:xfrm>
                <a:off x="3889250" y="1740575"/>
                <a:ext cx="261300" cy="284400"/>
              </a:xfrm>
              <a:prstGeom prst="rect">
                <a:avLst/>
              </a:prstGeom>
              <a:solidFill>
                <a:srgbClr val="96BAF6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5" name="Google Shape;535;p18"/>
              <p:cNvSpPr/>
              <p:nvPr/>
            </p:nvSpPr>
            <p:spPr>
              <a:xfrm>
                <a:off x="3889250" y="2273975"/>
                <a:ext cx="261300" cy="284400"/>
              </a:xfrm>
              <a:prstGeom prst="rect">
                <a:avLst/>
              </a:prstGeom>
              <a:solidFill>
                <a:srgbClr val="96BAF6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6" name="Google Shape;536;p18"/>
              <p:cNvSpPr/>
              <p:nvPr/>
            </p:nvSpPr>
            <p:spPr>
              <a:xfrm>
                <a:off x="3889250" y="2807375"/>
                <a:ext cx="261300" cy="284400"/>
              </a:xfrm>
              <a:prstGeom prst="rect">
                <a:avLst/>
              </a:prstGeom>
              <a:solidFill>
                <a:srgbClr val="96BAF6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7" name="Google Shape;537;p18"/>
              <p:cNvSpPr/>
              <p:nvPr/>
            </p:nvSpPr>
            <p:spPr>
              <a:xfrm>
                <a:off x="3889250" y="3340775"/>
                <a:ext cx="261300" cy="284400"/>
              </a:xfrm>
              <a:prstGeom prst="rect">
                <a:avLst/>
              </a:prstGeom>
              <a:solidFill>
                <a:srgbClr val="96BAF6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8" name="Google Shape;538;p18"/>
              <p:cNvSpPr/>
              <p:nvPr/>
            </p:nvSpPr>
            <p:spPr>
              <a:xfrm>
                <a:off x="3889250" y="3874175"/>
                <a:ext cx="261300" cy="284400"/>
              </a:xfrm>
              <a:prstGeom prst="rect">
                <a:avLst/>
              </a:prstGeom>
              <a:solidFill>
                <a:srgbClr val="96BAF6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9" name="Google Shape;539;p18"/>
              <p:cNvSpPr/>
              <p:nvPr/>
            </p:nvSpPr>
            <p:spPr>
              <a:xfrm>
                <a:off x="3889250" y="4407575"/>
                <a:ext cx="261300" cy="284400"/>
              </a:xfrm>
              <a:prstGeom prst="rect">
                <a:avLst/>
              </a:prstGeom>
              <a:solidFill>
                <a:srgbClr val="96BAF6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540" name="Google Shape;540;p18"/>
          <p:cNvSpPr/>
          <p:nvPr/>
        </p:nvSpPr>
        <p:spPr>
          <a:xfrm>
            <a:off x="120150" y="4364625"/>
            <a:ext cx="216900" cy="48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1" name="Google Shape;541;p18"/>
          <p:cNvSpPr txBox="1"/>
          <p:nvPr>
            <p:ph idx="1" type="body"/>
          </p:nvPr>
        </p:nvSpPr>
        <p:spPr>
          <a:xfrm>
            <a:off x="607800" y="1076275"/>
            <a:ext cx="3018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Describe today’s instructions</a:t>
            </a:r>
            <a:endParaRPr/>
          </a:p>
        </p:txBody>
      </p:sp>
      <p:graphicFrame>
        <p:nvGraphicFramePr>
          <p:cNvPr id="542" name="Google Shape;542;p18"/>
          <p:cNvGraphicFramePr/>
          <p:nvPr/>
        </p:nvGraphicFramePr>
        <p:xfrm>
          <a:off x="4244325" y="10370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{5195BB10-B668-4D05-B0D8-EAA3E44AC290}</a:tableStyleId>
              </a:tblPr>
              <a:tblGrid>
                <a:gridCol w="4097650"/>
              </a:tblGrid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sz="1200" u="none" cap="none" strike="noStrike">
                        <a:solidFill>
                          <a:srgbClr val="000000"/>
                        </a:solidFill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7E0F9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7E0F9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b="1"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7E0F9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b="1"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7E0F9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b="1"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7E0F9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b="1"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7E0F9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b="1"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7E0F9"/>
                    </a:solidFill>
                  </a:tcPr>
                </a:tc>
              </a:tr>
            </a:tbl>
          </a:graphicData>
        </a:graphic>
      </p:graphicFrame>
      <p:grpSp>
        <p:nvGrpSpPr>
          <p:cNvPr id="543" name="Google Shape;543;p18"/>
          <p:cNvGrpSpPr/>
          <p:nvPr/>
        </p:nvGrpSpPr>
        <p:grpSpPr>
          <a:xfrm>
            <a:off x="610720" y="2774944"/>
            <a:ext cx="2825686" cy="1977631"/>
            <a:chOff x="239059" y="3807012"/>
            <a:chExt cx="2593800" cy="1649400"/>
          </a:xfrm>
        </p:grpSpPr>
        <p:sp>
          <p:nvSpPr>
            <p:cNvPr id="544" name="Google Shape;544;p18"/>
            <p:cNvSpPr/>
            <p:nvPr/>
          </p:nvSpPr>
          <p:spPr>
            <a:xfrm>
              <a:off x="239059" y="3807012"/>
              <a:ext cx="2593800" cy="1649400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  <a:effectLst>
              <a:outerShdw blurRad="50800" rotWithShape="0" algn="t" dir="5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5" name="Google Shape;545;p18"/>
            <p:cNvSpPr/>
            <p:nvPr/>
          </p:nvSpPr>
          <p:spPr>
            <a:xfrm>
              <a:off x="292847" y="5127806"/>
              <a:ext cx="2492100" cy="36000"/>
            </a:xfrm>
            <a:prstGeom prst="rect">
              <a:avLst/>
            </a:prstGeom>
            <a:solidFill>
              <a:srgbClr val="F2F2F2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6" name="Google Shape;546;p18"/>
            <p:cNvSpPr/>
            <p:nvPr/>
          </p:nvSpPr>
          <p:spPr>
            <a:xfrm>
              <a:off x="292847" y="5127806"/>
              <a:ext cx="720000" cy="36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Single gear" id="547" name="Google Shape;547;p18"/>
            <p:cNvSpPr/>
            <p:nvPr/>
          </p:nvSpPr>
          <p:spPr>
            <a:xfrm>
              <a:off x="2007565" y="5230327"/>
              <a:ext cx="152433" cy="152210"/>
            </a:xfrm>
            <a:custGeom>
              <a:rect b="b" l="l" r="r" t="t"/>
              <a:pathLst>
                <a:path extrusionOk="0" h="647700" w="648652">
                  <a:moveTo>
                    <a:pt x="323850" y="438150"/>
                  </a:moveTo>
                  <a:cubicBezTo>
                    <a:pt x="260985" y="438150"/>
                    <a:pt x="209550" y="386715"/>
                    <a:pt x="209550" y="323850"/>
                  </a:cubicBezTo>
                  <a:cubicBezTo>
                    <a:pt x="209550" y="260985"/>
                    <a:pt x="260985" y="209550"/>
                    <a:pt x="323850" y="209550"/>
                  </a:cubicBezTo>
                  <a:cubicBezTo>
                    <a:pt x="386715" y="209550"/>
                    <a:pt x="438150" y="260985"/>
                    <a:pt x="438150" y="323850"/>
                  </a:cubicBezTo>
                  <a:cubicBezTo>
                    <a:pt x="438150" y="386715"/>
                    <a:pt x="386715" y="438150"/>
                    <a:pt x="323850" y="438150"/>
                  </a:cubicBezTo>
                  <a:close/>
                  <a:moveTo>
                    <a:pt x="581025" y="252413"/>
                  </a:moveTo>
                  <a:cubicBezTo>
                    <a:pt x="575310" y="231458"/>
                    <a:pt x="566738" y="211455"/>
                    <a:pt x="556260" y="193358"/>
                  </a:cubicBezTo>
                  <a:lnTo>
                    <a:pt x="580073" y="121920"/>
                  </a:lnTo>
                  <a:lnTo>
                    <a:pt x="525780" y="67628"/>
                  </a:lnTo>
                  <a:lnTo>
                    <a:pt x="454343" y="91440"/>
                  </a:lnTo>
                  <a:cubicBezTo>
                    <a:pt x="435293" y="80963"/>
                    <a:pt x="415290" y="72390"/>
                    <a:pt x="394335" y="66675"/>
                  </a:cubicBezTo>
                  <a:lnTo>
                    <a:pt x="361950" y="0"/>
                  </a:lnTo>
                  <a:lnTo>
                    <a:pt x="285750" y="0"/>
                  </a:lnTo>
                  <a:lnTo>
                    <a:pt x="252413" y="66675"/>
                  </a:lnTo>
                  <a:cubicBezTo>
                    <a:pt x="231458" y="72390"/>
                    <a:pt x="211455" y="80963"/>
                    <a:pt x="193358" y="91440"/>
                  </a:cubicBezTo>
                  <a:lnTo>
                    <a:pt x="121920" y="67628"/>
                  </a:lnTo>
                  <a:lnTo>
                    <a:pt x="67628" y="121920"/>
                  </a:lnTo>
                  <a:lnTo>
                    <a:pt x="91440" y="193358"/>
                  </a:lnTo>
                  <a:cubicBezTo>
                    <a:pt x="80963" y="212408"/>
                    <a:pt x="72390" y="232410"/>
                    <a:pt x="66675" y="253365"/>
                  </a:cubicBezTo>
                  <a:lnTo>
                    <a:pt x="0" y="285750"/>
                  </a:lnTo>
                  <a:lnTo>
                    <a:pt x="0" y="361950"/>
                  </a:lnTo>
                  <a:lnTo>
                    <a:pt x="66675" y="395288"/>
                  </a:lnTo>
                  <a:cubicBezTo>
                    <a:pt x="72390" y="416243"/>
                    <a:pt x="80963" y="436245"/>
                    <a:pt x="91440" y="454343"/>
                  </a:cubicBezTo>
                  <a:lnTo>
                    <a:pt x="67628" y="525780"/>
                  </a:lnTo>
                  <a:lnTo>
                    <a:pt x="121920" y="580073"/>
                  </a:lnTo>
                  <a:lnTo>
                    <a:pt x="193358" y="556260"/>
                  </a:lnTo>
                  <a:cubicBezTo>
                    <a:pt x="212408" y="566738"/>
                    <a:pt x="232410" y="575310"/>
                    <a:pt x="253365" y="581025"/>
                  </a:cubicBezTo>
                  <a:lnTo>
                    <a:pt x="286703" y="647700"/>
                  </a:lnTo>
                  <a:lnTo>
                    <a:pt x="362903" y="647700"/>
                  </a:lnTo>
                  <a:lnTo>
                    <a:pt x="396240" y="581025"/>
                  </a:lnTo>
                  <a:cubicBezTo>
                    <a:pt x="417195" y="575310"/>
                    <a:pt x="437198" y="566738"/>
                    <a:pt x="455295" y="556260"/>
                  </a:cubicBezTo>
                  <a:lnTo>
                    <a:pt x="526733" y="580073"/>
                  </a:lnTo>
                  <a:lnTo>
                    <a:pt x="581025" y="525780"/>
                  </a:lnTo>
                  <a:lnTo>
                    <a:pt x="557213" y="454343"/>
                  </a:lnTo>
                  <a:cubicBezTo>
                    <a:pt x="567690" y="435293"/>
                    <a:pt x="576263" y="415290"/>
                    <a:pt x="581978" y="394335"/>
                  </a:cubicBezTo>
                  <a:lnTo>
                    <a:pt x="648653" y="360998"/>
                  </a:lnTo>
                  <a:lnTo>
                    <a:pt x="648653" y="284798"/>
                  </a:lnTo>
                  <a:lnTo>
                    <a:pt x="581025" y="25241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48" name="Google Shape;548;p18"/>
            <p:cNvGrpSpPr/>
            <p:nvPr/>
          </p:nvGrpSpPr>
          <p:grpSpPr>
            <a:xfrm>
              <a:off x="384019" y="5227330"/>
              <a:ext cx="648502" cy="162967"/>
              <a:chOff x="330249" y="5227562"/>
              <a:chExt cx="715233" cy="179737"/>
            </a:xfrm>
          </p:grpSpPr>
          <p:sp>
            <p:nvSpPr>
              <p:cNvPr descr="Play" id="549" name="Google Shape;549;p18"/>
              <p:cNvSpPr/>
              <p:nvPr/>
            </p:nvSpPr>
            <p:spPr>
              <a:xfrm>
                <a:off x="622899" y="5227562"/>
                <a:ext cx="129849" cy="167402"/>
              </a:xfrm>
              <a:custGeom>
                <a:rect b="b" l="l" r="r" t="t"/>
                <a:pathLst>
                  <a:path extrusionOk="0" h="704850" w="546734">
                    <a:moveTo>
                      <a:pt x="0" y="0"/>
                    </a:moveTo>
                    <a:lnTo>
                      <a:pt x="546735" y="352425"/>
                    </a:lnTo>
                    <a:lnTo>
                      <a:pt x="0" y="70485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50" name="Google Shape;550;p18"/>
              <p:cNvGrpSpPr/>
              <p:nvPr/>
            </p:nvGrpSpPr>
            <p:grpSpPr>
              <a:xfrm>
                <a:off x="865143" y="5227562"/>
                <a:ext cx="180339" cy="179737"/>
                <a:chOff x="817334" y="5227562"/>
                <a:chExt cx="180339" cy="179737"/>
              </a:xfrm>
            </p:grpSpPr>
            <p:sp>
              <p:nvSpPr>
                <p:cNvPr id="551" name="Google Shape;551;p18"/>
                <p:cNvSpPr/>
                <p:nvPr/>
              </p:nvSpPr>
              <p:spPr>
                <a:xfrm flipH="1">
                  <a:off x="961819" y="5227562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552" name="Google Shape;552;p18"/>
                <p:cNvSpPr/>
                <p:nvPr/>
              </p:nvSpPr>
              <p:spPr>
                <a:xfrm>
                  <a:off x="817334" y="5227562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53" name="Google Shape;553;p18"/>
              <p:cNvGrpSpPr/>
              <p:nvPr/>
            </p:nvGrpSpPr>
            <p:grpSpPr>
              <a:xfrm flipH="1">
                <a:off x="330249" y="5227562"/>
                <a:ext cx="180339" cy="179737"/>
                <a:chOff x="4316558" y="4992035"/>
                <a:chExt cx="180339" cy="179737"/>
              </a:xfrm>
            </p:grpSpPr>
            <p:sp>
              <p:nvSpPr>
                <p:cNvPr id="554" name="Google Shape;554;p18"/>
                <p:cNvSpPr/>
                <p:nvPr/>
              </p:nvSpPr>
              <p:spPr>
                <a:xfrm flipH="1">
                  <a:off x="4461042" y="4992035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555" name="Google Shape;555;p18"/>
                <p:cNvSpPr/>
                <p:nvPr/>
              </p:nvSpPr>
              <p:spPr>
                <a:xfrm>
                  <a:off x="4316558" y="4992035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56" name="Google Shape;556;p18"/>
            <p:cNvSpPr/>
            <p:nvPr/>
          </p:nvSpPr>
          <p:spPr>
            <a:xfrm>
              <a:off x="2237413" y="5230327"/>
              <a:ext cx="239100" cy="149400"/>
            </a:xfrm>
            <a:prstGeom prst="frame">
              <a:avLst>
                <a:gd fmla="val 12500" name="adj1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7" name="Google Shape;557;p18"/>
            <p:cNvSpPr/>
            <p:nvPr/>
          </p:nvSpPr>
          <p:spPr>
            <a:xfrm>
              <a:off x="1198283" y="4135718"/>
              <a:ext cx="675300" cy="675300"/>
            </a:xfrm>
            <a:prstGeom prst="ellipse">
              <a:avLst/>
            </a:prstGeom>
            <a:solidFill>
              <a:srgbClr val="72727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Play" id="558" name="Google Shape;558;p18"/>
            <p:cNvSpPr/>
            <p:nvPr/>
          </p:nvSpPr>
          <p:spPr>
            <a:xfrm>
              <a:off x="1431835" y="4297180"/>
              <a:ext cx="292503" cy="377095"/>
            </a:xfrm>
            <a:custGeom>
              <a:rect b="b" l="l" r="r" t="t"/>
              <a:pathLst>
                <a:path extrusionOk="0" h="704850" w="546734">
                  <a:moveTo>
                    <a:pt x="0" y="0"/>
                  </a:moveTo>
                  <a:lnTo>
                    <a:pt x="546735" y="352425"/>
                  </a:lnTo>
                  <a:lnTo>
                    <a:pt x="0" y="70485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9" name="Google Shape;559;p18"/>
            <p:cNvSpPr/>
            <p:nvPr/>
          </p:nvSpPr>
          <p:spPr>
            <a:xfrm>
              <a:off x="2554659" y="5218375"/>
              <a:ext cx="180000" cy="180000"/>
            </a:xfrm>
            <a:custGeom>
              <a:rect b="b" l="l" r="r" t="t"/>
              <a:pathLst>
                <a:path extrusionOk="0" h="180000" w="180000">
                  <a:moveTo>
                    <a:pt x="157500" y="108002"/>
                  </a:moveTo>
                  <a:lnTo>
                    <a:pt x="180000" y="108002"/>
                  </a:lnTo>
                  <a:lnTo>
                    <a:pt x="180000" y="180000"/>
                  </a:lnTo>
                  <a:lnTo>
                    <a:pt x="108000" y="180000"/>
                  </a:lnTo>
                  <a:lnTo>
                    <a:pt x="108000" y="157500"/>
                  </a:lnTo>
                  <a:lnTo>
                    <a:pt x="157500" y="157500"/>
                  </a:lnTo>
                  <a:close/>
                  <a:moveTo>
                    <a:pt x="0" y="108002"/>
                  </a:moveTo>
                  <a:lnTo>
                    <a:pt x="22500" y="108002"/>
                  </a:lnTo>
                  <a:lnTo>
                    <a:pt x="22500" y="157500"/>
                  </a:lnTo>
                  <a:lnTo>
                    <a:pt x="72000" y="157500"/>
                  </a:lnTo>
                  <a:lnTo>
                    <a:pt x="72000" y="180000"/>
                  </a:lnTo>
                  <a:lnTo>
                    <a:pt x="0" y="180000"/>
                  </a:lnTo>
                  <a:close/>
                  <a:moveTo>
                    <a:pt x="108000" y="0"/>
                  </a:moveTo>
                  <a:lnTo>
                    <a:pt x="180000" y="0"/>
                  </a:lnTo>
                  <a:lnTo>
                    <a:pt x="180000" y="72002"/>
                  </a:lnTo>
                  <a:lnTo>
                    <a:pt x="157500" y="72002"/>
                  </a:lnTo>
                  <a:lnTo>
                    <a:pt x="157500" y="22500"/>
                  </a:lnTo>
                  <a:lnTo>
                    <a:pt x="108000" y="22500"/>
                  </a:lnTo>
                  <a:close/>
                  <a:moveTo>
                    <a:pt x="0" y="0"/>
                  </a:moveTo>
                  <a:lnTo>
                    <a:pt x="72000" y="0"/>
                  </a:lnTo>
                  <a:lnTo>
                    <a:pt x="72000" y="22500"/>
                  </a:lnTo>
                  <a:lnTo>
                    <a:pt x="22500" y="22500"/>
                  </a:lnTo>
                  <a:lnTo>
                    <a:pt x="22500" y="72002"/>
                  </a:lnTo>
                  <a:lnTo>
                    <a:pt x="0" y="7200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60" name="Google Shape;560;p18"/>
          <p:cNvSpPr txBox="1"/>
          <p:nvPr/>
        </p:nvSpPr>
        <p:spPr>
          <a:xfrm>
            <a:off x="3753775" y="597363"/>
            <a:ext cx="25305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To Do List</a:t>
            </a:r>
            <a:endParaRPr/>
          </a:p>
        </p:txBody>
      </p:sp>
      <p:sp>
        <p:nvSpPr>
          <p:cNvPr id="561" name="Google Shape;561;p18">
            <a:hlinkClick action="ppaction://hlinksldjump" r:id="rId4"/>
          </p:cNvPr>
          <p:cNvSpPr/>
          <p:nvPr/>
        </p:nvSpPr>
        <p:spPr>
          <a:xfrm>
            <a:off x="2022800" y="104975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2" name="Google Shape;562;p18">
            <a:hlinkClick action="ppaction://hlinksldjump" r:id="rId5"/>
          </p:cNvPr>
          <p:cNvSpPr/>
          <p:nvPr/>
        </p:nvSpPr>
        <p:spPr>
          <a:xfrm rot="5400000">
            <a:off x="8093975" y="1124500"/>
            <a:ext cx="12897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3" name="Google Shape;563;p18">
            <a:hlinkClick action="ppaction://hlinksldjump" r:id="rId6"/>
          </p:cNvPr>
          <p:cNvSpPr/>
          <p:nvPr/>
        </p:nvSpPr>
        <p:spPr>
          <a:xfrm rot="5400000">
            <a:off x="8093975" y="2510725"/>
            <a:ext cx="12897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4" name="Google Shape;564;p18">
            <a:hlinkClick action="ppaction://hlinksldjump" r:id="rId7"/>
          </p:cNvPr>
          <p:cNvSpPr/>
          <p:nvPr/>
        </p:nvSpPr>
        <p:spPr>
          <a:xfrm rot="5400000">
            <a:off x="8117825" y="3896950"/>
            <a:ext cx="12897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5" name="Google Shape;565;p18">
            <a:hlinkClick action="ppaction://hlinksldjump" r:id="rId8"/>
          </p:cNvPr>
          <p:cNvSpPr/>
          <p:nvPr/>
        </p:nvSpPr>
        <p:spPr>
          <a:xfrm>
            <a:off x="3629925" y="107275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6" name="Google Shape;566;p18"/>
          <p:cNvSpPr txBox="1"/>
          <p:nvPr>
            <p:ph type="title"/>
          </p:nvPr>
        </p:nvSpPr>
        <p:spPr>
          <a:xfrm>
            <a:off x="544375" y="622577"/>
            <a:ext cx="2078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B7B7B7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Friday</a:t>
            </a:r>
            <a:endParaRPr>
              <a:solidFill>
                <a:srgbClr val="B7B7B7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  <p:sp>
        <p:nvSpPr>
          <p:cNvPr id="567" name="Google Shape;567;p18"/>
          <p:cNvSpPr/>
          <p:nvPr/>
        </p:nvSpPr>
        <p:spPr>
          <a:xfrm>
            <a:off x="633675" y="743575"/>
            <a:ext cx="793249" cy="34449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 cap="flat" cmpd="sng" w="9525">
                  <a:solidFill>
                    <a:srgbClr val="1155CC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3C78D8"/>
                </a:solidFill>
                <a:latin typeface="Barlow Condensed"/>
              </a:rPr>
              <a:t>Friday</a:t>
            </a:r>
          </a:p>
        </p:txBody>
      </p:sp>
      <p:sp>
        <p:nvSpPr>
          <p:cNvPr id="568" name="Google Shape;568;p18">
            <a:hlinkClick action="ppaction://hlinksldjump" r:id="rId9"/>
          </p:cNvPr>
          <p:cNvSpPr/>
          <p:nvPr/>
        </p:nvSpPr>
        <p:spPr>
          <a:xfrm>
            <a:off x="5207725" y="104975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9" name="Google Shape;569;p18"/>
          <p:cNvSpPr/>
          <p:nvPr/>
        </p:nvSpPr>
        <p:spPr>
          <a:xfrm>
            <a:off x="6785525" y="95293"/>
            <a:ext cx="1607100" cy="6072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3C78D8"/>
          </a:solidFill>
          <a:ln>
            <a:noFill/>
          </a:ln>
          <a:effectLst>
            <a:outerShdw blurRad="57150" rotWithShape="0" algn="l" dir="10800000" dist="38100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Friday</a:t>
            </a:r>
            <a:endParaRPr b="0" i="0" sz="2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570" name="Google Shape;570;p18">
            <a:hlinkClick action="ppaction://hlinksldjump" r:id="rId10"/>
          </p:cNvPr>
          <p:cNvSpPr/>
          <p:nvPr/>
        </p:nvSpPr>
        <p:spPr>
          <a:xfrm>
            <a:off x="6844175" y="104975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4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p19"/>
          <p:cNvSpPr/>
          <p:nvPr/>
        </p:nvSpPr>
        <p:spPr>
          <a:xfrm>
            <a:off x="6785525" y="95293"/>
            <a:ext cx="1607100" cy="6072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3C78D8"/>
          </a:solidFill>
          <a:ln>
            <a:noFill/>
          </a:ln>
          <a:effectLst>
            <a:outerShdw blurRad="57150" rotWithShape="0" algn="l" dir="10800000" dist="38100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Friday</a:t>
            </a:r>
            <a:endParaRPr b="0" i="0" sz="2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576" name="Google Shape;576;p19"/>
          <p:cNvSpPr/>
          <p:nvPr/>
        </p:nvSpPr>
        <p:spPr>
          <a:xfrm>
            <a:off x="5178400" y="92375"/>
            <a:ext cx="1607100" cy="6072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25A582"/>
          </a:solidFill>
          <a:ln>
            <a:noFill/>
          </a:ln>
          <a:effectLst>
            <a:outerShdw blurRad="71438" rotWithShape="0" algn="l" dir="10800000" dist="38100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Thursday</a:t>
            </a:r>
            <a:endParaRPr b="0" i="0" sz="2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577" name="Google Shape;577;p19"/>
          <p:cNvSpPr/>
          <p:nvPr/>
        </p:nvSpPr>
        <p:spPr>
          <a:xfrm>
            <a:off x="3571275" y="95293"/>
            <a:ext cx="1607100" cy="6072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EAE508"/>
          </a:solidFill>
          <a:ln>
            <a:noFill/>
          </a:ln>
          <a:effectLst>
            <a:outerShdw blurRad="57150" rotWithShape="0" algn="l" dir="10800000" dist="47625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Wednesday</a:t>
            </a:r>
            <a:endParaRPr b="0" i="0" sz="2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578" name="Google Shape;578;p19"/>
          <p:cNvSpPr/>
          <p:nvPr/>
        </p:nvSpPr>
        <p:spPr>
          <a:xfrm>
            <a:off x="1964150" y="95293"/>
            <a:ext cx="1607100" cy="6072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FF9900"/>
          </a:solidFill>
          <a:ln>
            <a:noFill/>
          </a:ln>
          <a:effectLst>
            <a:outerShdw blurRad="57150" rotWithShape="0" algn="l" dir="10800000" dist="38100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Tuesday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579" name="Google Shape;579;p19"/>
          <p:cNvSpPr/>
          <p:nvPr/>
        </p:nvSpPr>
        <p:spPr>
          <a:xfrm rot="5400000">
            <a:off x="7994225" y="2439022"/>
            <a:ext cx="1393500" cy="5967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E87FC6"/>
          </a:solidFill>
          <a:ln>
            <a:noFill/>
          </a:ln>
          <a:effectLst>
            <a:outerShdw blurRad="50800" rotWithShape="0" algn="l" dir="5880000" dist="28575">
              <a:srgbClr val="666666">
                <a:alpha val="34000"/>
              </a:srgbClr>
            </a:outerShdw>
          </a:effectLst>
        </p:spPr>
        <p:txBody>
          <a:bodyPr anchorCtr="0" anchor="t" bIns="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Extra</a:t>
            </a:r>
            <a:r>
              <a:rPr b="0" i="0" lang="en" sz="2400" u="none" cap="none" strike="noStrike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s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580" name="Google Shape;580;p19"/>
          <p:cNvSpPr/>
          <p:nvPr/>
        </p:nvSpPr>
        <p:spPr>
          <a:xfrm rot="5400000">
            <a:off x="7994225" y="3825244"/>
            <a:ext cx="1393500" cy="5967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B8C0BE"/>
          </a:solidFill>
          <a:ln>
            <a:noFill/>
          </a:ln>
          <a:effectLst>
            <a:outerShdw blurRad="50800" rotWithShape="0" algn="l" dir="5880000" dist="28575">
              <a:srgbClr val="666666">
                <a:alpha val="34000"/>
              </a:srgbClr>
            </a:outerShdw>
          </a:effectLst>
        </p:spPr>
        <p:txBody>
          <a:bodyPr anchorCtr="0" anchor="t" bIns="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Link</a:t>
            </a:r>
            <a:r>
              <a:rPr b="0" i="0" lang="en" sz="2400" u="none" cap="none" strike="noStrike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s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581" name="Google Shape;581;p19"/>
          <p:cNvSpPr/>
          <p:nvPr/>
        </p:nvSpPr>
        <p:spPr>
          <a:xfrm>
            <a:off x="357025" y="92375"/>
            <a:ext cx="1607100" cy="607200"/>
          </a:xfrm>
          <a:prstGeom prst="round2SameRect">
            <a:avLst>
              <a:gd fmla="val 34868" name="adj1"/>
              <a:gd fmla="val 0" name="adj2"/>
            </a:avLst>
          </a:prstGeom>
          <a:solidFill>
            <a:srgbClr val="FF0000"/>
          </a:solidFill>
          <a:ln>
            <a:noFill/>
          </a:ln>
          <a:effectLst>
            <a:outerShdw blurRad="57150" rotWithShape="0" algn="l" dir="10800000" dist="28575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Monday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582" name="Google Shape;582;p19">
            <a:hlinkClick action="ppaction://hlinksldjump" r:id="rId3"/>
          </p:cNvPr>
          <p:cNvSpPr/>
          <p:nvPr/>
        </p:nvSpPr>
        <p:spPr>
          <a:xfrm>
            <a:off x="388900" y="117450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83" name="Google Shape;583;p19"/>
          <p:cNvGrpSpPr/>
          <p:nvPr/>
        </p:nvGrpSpPr>
        <p:grpSpPr>
          <a:xfrm>
            <a:off x="120150" y="570875"/>
            <a:ext cx="8392025" cy="4443900"/>
            <a:chOff x="120150" y="570875"/>
            <a:chExt cx="8392025" cy="4443900"/>
          </a:xfrm>
        </p:grpSpPr>
        <p:grpSp>
          <p:nvGrpSpPr>
            <p:cNvPr id="584" name="Google Shape;584;p19"/>
            <p:cNvGrpSpPr/>
            <p:nvPr/>
          </p:nvGrpSpPr>
          <p:grpSpPr>
            <a:xfrm>
              <a:off x="120150" y="570875"/>
              <a:ext cx="8392025" cy="4443900"/>
              <a:chOff x="120150" y="570875"/>
              <a:chExt cx="8392025" cy="4443900"/>
            </a:xfrm>
          </p:grpSpPr>
          <p:grpSp>
            <p:nvGrpSpPr>
              <p:cNvPr id="585" name="Google Shape;585;p19"/>
              <p:cNvGrpSpPr/>
              <p:nvPr/>
            </p:nvGrpSpPr>
            <p:grpSpPr>
              <a:xfrm>
                <a:off x="120150" y="570875"/>
                <a:ext cx="8392025" cy="4443900"/>
                <a:chOff x="120150" y="570875"/>
                <a:chExt cx="8392025" cy="4443900"/>
              </a:xfrm>
            </p:grpSpPr>
            <p:sp>
              <p:nvSpPr>
                <p:cNvPr id="586" name="Google Shape;586;p19"/>
                <p:cNvSpPr/>
                <p:nvPr/>
              </p:nvSpPr>
              <p:spPr>
                <a:xfrm>
                  <a:off x="221675" y="570875"/>
                  <a:ext cx="8290500" cy="4443900"/>
                </a:xfrm>
                <a:prstGeom prst="rect">
                  <a:avLst/>
                </a:prstGeom>
                <a:solidFill>
                  <a:srgbClr val="EEDEF9"/>
                </a:solidFill>
                <a:ln>
                  <a:noFill/>
                </a:ln>
                <a:effectLst>
                  <a:outerShdw blurRad="71438" rotWithShape="0" algn="bl" dir="7680000" dist="66675">
                    <a:srgbClr val="666666">
                      <a:alpha val="24000"/>
                    </a:srgbClr>
                  </a:outerShdw>
                </a:effectLst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87" name="Google Shape;587;p19"/>
                <p:cNvSpPr/>
                <p:nvPr/>
              </p:nvSpPr>
              <p:spPr>
                <a:xfrm>
                  <a:off x="263436" y="657525"/>
                  <a:ext cx="147600" cy="147600"/>
                </a:xfrm>
                <a:prstGeom prst="ellipse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88" name="Google Shape;588;p19"/>
                <p:cNvSpPr/>
                <p:nvPr/>
              </p:nvSpPr>
              <p:spPr>
                <a:xfrm>
                  <a:off x="120150" y="707025"/>
                  <a:ext cx="216900" cy="48600"/>
                </a:xfrm>
                <a:prstGeom prst="rect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89" name="Google Shape;589;p19"/>
                <p:cNvSpPr/>
                <p:nvPr/>
              </p:nvSpPr>
              <p:spPr>
                <a:xfrm>
                  <a:off x="263436" y="1114725"/>
                  <a:ext cx="147600" cy="147600"/>
                </a:xfrm>
                <a:prstGeom prst="ellipse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90" name="Google Shape;590;p19"/>
                <p:cNvSpPr/>
                <p:nvPr/>
              </p:nvSpPr>
              <p:spPr>
                <a:xfrm>
                  <a:off x="120150" y="1164225"/>
                  <a:ext cx="216900" cy="48600"/>
                </a:xfrm>
                <a:prstGeom prst="rect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91" name="Google Shape;591;p19"/>
                <p:cNvSpPr/>
                <p:nvPr/>
              </p:nvSpPr>
              <p:spPr>
                <a:xfrm>
                  <a:off x="263436" y="1571925"/>
                  <a:ext cx="147600" cy="147600"/>
                </a:xfrm>
                <a:prstGeom prst="ellipse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92" name="Google Shape;592;p19"/>
                <p:cNvSpPr/>
                <p:nvPr/>
              </p:nvSpPr>
              <p:spPr>
                <a:xfrm>
                  <a:off x="120150" y="1621425"/>
                  <a:ext cx="216900" cy="48600"/>
                </a:xfrm>
                <a:prstGeom prst="rect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93" name="Google Shape;593;p19"/>
                <p:cNvSpPr/>
                <p:nvPr/>
              </p:nvSpPr>
              <p:spPr>
                <a:xfrm>
                  <a:off x="263436" y="2029125"/>
                  <a:ext cx="147600" cy="147600"/>
                </a:xfrm>
                <a:prstGeom prst="ellipse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94" name="Google Shape;594;p19"/>
                <p:cNvSpPr/>
                <p:nvPr/>
              </p:nvSpPr>
              <p:spPr>
                <a:xfrm>
                  <a:off x="120150" y="2078625"/>
                  <a:ext cx="216900" cy="48600"/>
                </a:xfrm>
                <a:prstGeom prst="rect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95" name="Google Shape;595;p19"/>
                <p:cNvSpPr/>
                <p:nvPr/>
              </p:nvSpPr>
              <p:spPr>
                <a:xfrm>
                  <a:off x="263436" y="2486325"/>
                  <a:ext cx="147600" cy="147600"/>
                </a:xfrm>
                <a:prstGeom prst="ellipse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96" name="Google Shape;596;p19"/>
                <p:cNvSpPr/>
                <p:nvPr/>
              </p:nvSpPr>
              <p:spPr>
                <a:xfrm>
                  <a:off x="120150" y="2535825"/>
                  <a:ext cx="216900" cy="48600"/>
                </a:xfrm>
                <a:prstGeom prst="rect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97" name="Google Shape;597;p19"/>
                <p:cNvSpPr/>
                <p:nvPr/>
              </p:nvSpPr>
              <p:spPr>
                <a:xfrm>
                  <a:off x="263436" y="2943525"/>
                  <a:ext cx="147600" cy="147600"/>
                </a:xfrm>
                <a:prstGeom prst="ellipse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98" name="Google Shape;598;p19"/>
                <p:cNvSpPr/>
                <p:nvPr/>
              </p:nvSpPr>
              <p:spPr>
                <a:xfrm>
                  <a:off x="120150" y="2993025"/>
                  <a:ext cx="216900" cy="48600"/>
                </a:xfrm>
                <a:prstGeom prst="rect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99" name="Google Shape;599;p19"/>
                <p:cNvSpPr/>
                <p:nvPr/>
              </p:nvSpPr>
              <p:spPr>
                <a:xfrm>
                  <a:off x="263436" y="3400725"/>
                  <a:ext cx="147600" cy="147600"/>
                </a:xfrm>
                <a:prstGeom prst="ellipse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00" name="Google Shape;600;p19"/>
                <p:cNvSpPr/>
                <p:nvPr/>
              </p:nvSpPr>
              <p:spPr>
                <a:xfrm>
                  <a:off x="120150" y="3450225"/>
                  <a:ext cx="216900" cy="48600"/>
                </a:xfrm>
                <a:prstGeom prst="rect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01" name="Google Shape;601;p19"/>
                <p:cNvSpPr/>
                <p:nvPr/>
              </p:nvSpPr>
              <p:spPr>
                <a:xfrm>
                  <a:off x="263436" y="3857925"/>
                  <a:ext cx="147600" cy="147600"/>
                </a:xfrm>
                <a:prstGeom prst="ellipse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02" name="Google Shape;602;p19"/>
                <p:cNvSpPr/>
                <p:nvPr/>
              </p:nvSpPr>
              <p:spPr>
                <a:xfrm>
                  <a:off x="120150" y="3907425"/>
                  <a:ext cx="216900" cy="48600"/>
                </a:xfrm>
                <a:prstGeom prst="rect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03" name="Google Shape;603;p19"/>
                <p:cNvSpPr/>
                <p:nvPr/>
              </p:nvSpPr>
              <p:spPr>
                <a:xfrm>
                  <a:off x="263436" y="4315125"/>
                  <a:ext cx="147600" cy="147600"/>
                </a:xfrm>
                <a:prstGeom prst="ellipse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04" name="Google Shape;604;p19"/>
                <p:cNvSpPr/>
                <p:nvPr/>
              </p:nvSpPr>
              <p:spPr>
                <a:xfrm>
                  <a:off x="120150" y="4364625"/>
                  <a:ext cx="216900" cy="48600"/>
                </a:xfrm>
                <a:prstGeom prst="rect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05" name="Google Shape;605;p19"/>
                <p:cNvSpPr/>
                <p:nvPr/>
              </p:nvSpPr>
              <p:spPr>
                <a:xfrm>
                  <a:off x="263436" y="4772325"/>
                  <a:ext cx="147600" cy="147600"/>
                </a:xfrm>
                <a:prstGeom prst="ellipse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06" name="Google Shape;606;p19"/>
                <p:cNvSpPr/>
                <p:nvPr/>
              </p:nvSpPr>
              <p:spPr>
                <a:xfrm>
                  <a:off x="120150" y="4821825"/>
                  <a:ext cx="216900" cy="48600"/>
                </a:xfrm>
                <a:prstGeom prst="rect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607" name="Google Shape;607;p19"/>
              <p:cNvGrpSpPr/>
              <p:nvPr/>
            </p:nvGrpSpPr>
            <p:grpSpPr>
              <a:xfrm>
                <a:off x="120150" y="657525"/>
                <a:ext cx="290886" cy="4262400"/>
                <a:chOff x="120150" y="657525"/>
                <a:chExt cx="290886" cy="4262400"/>
              </a:xfrm>
            </p:grpSpPr>
            <p:sp>
              <p:nvSpPr>
                <p:cNvPr id="608" name="Google Shape;608;p19"/>
                <p:cNvSpPr/>
                <p:nvPr/>
              </p:nvSpPr>
              <p:spPr>
                <a:xfrm>
                  <a:off x="263436" y="657525"/>
                  <a:ext cx="147600" cy="1476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09" name="Google Shape;609;p19"/>
                <p:cNvSpPr/>
                <p:nvPr/>
              </p:nvSpPr>
              <p:spPr>
                <a:xfrm>
                  <a:off x="120150" y="707025"/>
                  <a:ext cx="216900" cy="48600"/>
                </a:xfrm>
                <a:prstGeom prst="rect">
                  <a:avLst/>
                </a:prstGeom>
                <a:gradFill>
                  <a:gsLst>
                    <a:gs pos="0">
                      <a:srgbClr val="F2F2F2"/>
                    </a:gs>
                    <a:gs pos="100000">
                      <a:srgbClr val="A6A6A6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10" name="Google Shape;610;p19"/>
                <p:cNvSpPr/>
                <p:nvPr/>
              </p:nvSpPr>
              <p:spPr>
                <a:xfrm>
                  <a:off x="263436" y="1114725"/>
                  <a:ext cx="147600" cy="1476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11" name="Google Shape;611;p19"/>
                <p:cNvSpPr/>
                <p:nvPr/>
              </p:nvSpPr>
              <p:spPr>
                <a:xfrm>
                  <a:off x="120150" y="1164225"/>
                  <a:ext cx="216900" cy="48600"/>
                </a:xfrm>
                <a:prstGeom prst="rect">
                  <a:avLst/>
                </a:prstGeom>
                <a:gradFill>
                  <a:gsLst>
                    <a:gs pos="0">
                      <a:srgbClr val="F2F2F2"/>
                    </a:gs>
                    <a:gs pos="100000">
                      <a:srgbClr val="A6A6A6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12" name="Google Shape;612;p19"/>
                <p:cNvSpPr/>
                <p:nvPr/>
              </p:nvSpPr>
              <p:spPr>
                <a:xfrm>
                  <a:off x="263436" y="1571925"/>
                  <a:ext cx="147600" cy="1476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13" name="Google Shape;613;p19"/>
                <p:cNvSpPr/>
                <p:nvPr/>
              </p:nvSpPr>
              <p:spPr>
                <a:xfrm>
                  <a:off x="120150" y="1621425"/>
                  <a:ext cx="216900" cy="48600"/>
                </a:xfrm>
                <a:prstGeom prst="rect">
                  <a:avLst/>
                </a:prstGeom>
                <a:gradFill>
                  <a:gsLst>
                    <a:gs pos="0">
                      <a:srgbClr val="F2F2F2"/>
                    </a:gs>
                    <a:gs pos="100000">
                      <a:srgbClr val="A6A6A6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14" name="Google Shape;614;p19"/>
                <p:cNvSpPr/>
                <p:nvPr/>
              </p:nvSpPr>
              <p:spPr>
                <a:xfrm>
                  <a:off x="263436" y="2029125"/>
                  <a:ext cx="147600" cy="1476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15" name="Google Shape;615;p19"/>
                <p:cNvSpPr/>
                <p:nvPr/>
              </p:nvSpPr>
              <p:spPr>
                <a:xfrm>
                  <a:off x="120150" y="2078625"/>
                  <a:ext cx="216900" cy="48600"/>
                </a:xfrm>
                <a:prstGeom prst="rect">
                  <a:avLst/>
                </a:prstGeom>
                <a:gradFill>
                  <a:gsLst>
                    <a:gs pos="0">
                      <a:srgbClr val="F2F2F2"/>
                    </a:gs>
                    <a:gs pos="100000">
                      <a:srgbClr val="A6A6A6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16" name="Google Shape;616;p19"/>
                <p:cNvSpPr/>
                <p:nvPr/>
              </p:nvSpPr>
              <p:spPr>
                <a:xfrm>
                  <a:off x="263436" y="2486325"/>
                  <a:ext cx="147600" cy="1476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17" name="Google Shape;617;p19"/>
                <p:cNvSpPr/>
                <p:nvPr/>
              </p:nvSpPr>
              <p:spPr>
                <a:xfrm>
                  <a:off x="120150" y="2535825"/>
                  <a:ext cx="216900" cy="48600"/>
                </a:xfrm>
                <a:prstGeom prst="rect">
                  <a:avLst/>
                </a:prstGeom>
                <a:gradFill>
                  <a:gsLst>
                    <a:gs pos="0">
                      <a:srgbClr val="F2F2F2"/>
                    </a:gs>
                    <a:gs pos="100000">
                      <a:srgbClr val="A6A6A6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18" name="Google Shape;618;p19"/>
                <p:cNvSpPr/>
                <p:nvPr/>
              </p:nvSpPr>
              <p:spPr>
                <a:xfrm>
                  <a:off x="263436" y="2943525"/>
                  <a:ext cx="147600" cy="1476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19" name="Google Shape;619;p19"/>
                <p:cNvSpPr/>
                <p:nvPr/>
              </p:nvSpPr>
              <p:spPr>
                <a:xfrm>
                  <a:off x="120150" y="2993025"/>
                  <a:ext cx="216900" cy="48600"/>
                </a:xfrm>
                <a:prstGeom prst="rect">
                  <a:avLst/>
                </a:prstGeom>
                <a:gradFill>
                  <a:gsLst>
                    <a:gs pos="0">
                      <a:srgbClr val="F2F2F2"/>
                    </a:gs>
                    <a:gs pos="100000">
                      <a:srgbClr val="A6A6A6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20" name="Google Shape;620;p19"/>
                <p:cNvSpPr/>
                <p:nvPr/>
              </p:nvSpPr>
              <p:spPr>
                <a:xfrm>
                  <a:off x="263436" y="3400725"/>
                  <a:ext cx="147600" cy="1476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21" name="Google Shape;621;p19"/>
                <p:cNvSpPr/>
                <p:nvPr/>
              </p:nvSpPr>
              <p:spPr>
                <a:xfrm>
                  <a:off x="120150" y="3450225"/>
                  <a:ext cx="216900" cy="48600"/>
                </a:xfrm>
                <a:prstGeom prst="rect">
                  <a:avLst/>
                </a:prstGeom>
                <a:gradFill>
                  <a:gsLst>
                    <a:gs pos="0">
                      <a:srgbClr val="F2F2F2"/>
                    </a:gs>
                    <a:gs pos="100000">
                      <a:srgbClr val="A6A6A6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22" name="Google Shape;622;p19"/>
                <p:cNvSpPr/>
                <p:nvPr/>
              </p:nvSpPr>
              <p:spPr>
                <a:xfrm>
                  <a:off x="263436" y="3857925"/>
                  <a:ext cx="147600" cy="1476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23" name="Google Shape;623;p19"/>
                <p:cNvSpPr/>
                <p:nvPr/>
              </p:nvSpPr>
              <p:spPr>
                <a:xfrm>
                  <a:off x="120150" y="3907425"/>
                  <a:ext cx="216900" cy="48600"/>
                </a:xfrm>
                <a:prstGeom prst="rect">
                  <a:avLst/>
                </a:prstGeom>
                <a:gradFill>
                  <a:gsLst>
                    <a:gs pos="0">
                      <a:srgbClr val="F2F2F2"/>
                    </a:gs>
                    <a:gs pos="100000">
                      <a:srgbClr val="A6A6A6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24" name="Google Shape;624;p19"/>
                <p:cNvSpPr/>
                <p:nvPr/>
              </p:nvSpPr>
              <p:spPr>
                <a:xfrm>
                  <a:off x="263436" y="4315125"/>
                  <a:ext cx="147600" cy="1476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25" name="Google Shape;625;p19"/>
                <p:cNvSpPr/>
                <p:nvPr/>
              </p:nvSpPr>
              <p:spPr>
                <a:xfrm>
                  <a:off x="263436" y="4772325"/>
                  <a:ext cx="147600" cy="1476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26" name="Google Shape;626;p19"/>
                <p:cNvSpPr/>
                <p:nvPr/>
              </p:nvSpPr>
              <p:spPr>
                <a:xfrm>
                  <a:off x="120150" y="4821825"/>
                  <a:ext cx="216900" cy="48600"/>
                </a:xfrm>
                <a:prstGeom prst="rect">
                  <a:avLst/>
                </a:prstGeom>
                <a:gradFill>
                  <a:gsLst>
                    <a:gs pos="0">
                      <a:srgbClr val="F2F2F2"/>
                    </a:gs>
                    <a:gs pos="100000">
                      <a:srgbClr val="A6A6A6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grpSp>
          <p:nvGrpSpPr>
            <p:cNvPr id="627" name="Google Shape;627;p19"/>
            <p:cNvGrpSpPr/>
            <p:nvPr/>
          </p:nvGrpSpPr>
          <p:grpSpPr>
            <a:xfrm>
              <a:off x="3889250" y="1207175"/>
              <a:ext cx="261300" cy="3484800"/>
              <a:chOff x="3889250" y="1207175"/>
              <a:chExt cx="261300" cy="3484800"/>
            </a:xfrm>
          </p:grpSpPr>
          <p:sp>
            <p:nvSpPr>
              <p:cNvPr id="628" name="Google Shape;628;p19"/>
              <p:cNvSpPr/>
              <p:nvPr/>
            </p:nvSpPr>
            <p:spPr>
              <a:xfrm>
                <a:off x="3889250" y="1207175"/>
                <a:ext cx="261300" cy="284400"/>
              </a:xfrm>
              <a:prstGeom prst="rect">
                <a:avLst/>
              </a:prstGeom>
              <a:solidFill>
                <a:srgbClr val="DDBDF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9" name="Google Shape;629;p19"/>
              <p:cNvSpPr/>
              <p:nvPr/>
            </p:nvSpPr>
            <p:spPr>
              <a:xfrm>
                <a:off x="3889250" y="1740575"/>
                <a:ext cx="261300" cy="284400"/>
              </a:xfrm>
              <a:prstGeom prst="rect">
                <a:avLst/>
              </a:prstGeom>
              <a:solidFill>
                <a:srgbClr val="DDBDF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0" name="Google Shape;630;p19"/>
              <p:cNvSpPr/>
              <p:nvPr/>
            </p:nvSpPr>
            <p:spPr>
              <a:xfrm>
                <a:off x="3889250" y="2273975"/>
                <a:ext cx="261300" cy="284400"/>
              </a:xfrm>
              <a:prstGeom prst="rect">
                <a:avLst/>
              </a:prstGeom>
              <a:solidFill>
                <a:srgbClr val="DDBDF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1" name="Google Shape;631;p19"/>
              <p:cNvSpPr/>
              <p:nvPr/>
            </p:nvSpPr>
            <p:spPr>
              <a:xfrm>
                <a:off x="3889250" y="2807375"/>
                <a:ext cx="261300" cy="284400"/>
              </a:xfrm>
              <a:prstGeom prst="rect">
                <a:avLst/>
              </a:prstGeom>
              <a:solidFill>
                <a:srgbClr val="DDBDF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2" name="Google Shape;632;p19"/>
              <p:cNvSpPr/>
              <p:nvPr/>
            </p:nvSpPr>
            <p:spPr>
              <a:xfrm>
                <a:off x="3889250" y="3340775"/>
                <a:ext cx="261300" cy="284400"/>
              </a:xfrm>
              <a:prstGeom prst="rect">
                <a:avLst/>
              </a:prstGeom>
              <a:solidFill>
                <a:srgbClr val="DDBDF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3" name="Google Shape;633;p19"/>
              <p:cNvSpPr/>
              <p:nvPr/>
            </p:nvSpPr>
            <p:spPr>
              <a:xfrm>
                <a:off x="3889250" y="3874175"/>
                <a:ext cx="261300" cy="284400"/>
              </a:xfrm>
              <a:prstGeom prst="rect">
                <a:avLst/>
              </a:prstGeom>
              <a:solidFill>
                <a:srgbClr val="DDBDF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4" name="Google Shape;634;p19"/>
              <p:cNvSpPr/>
              <p:nvPr/>
            </p:nvSpPr>
            <p:spPr>
              <a:xfrm>
                <a:off x="3889250" y="4407575"/>
                <a:ext cx="261300" cy="284400"/>
              </a:xfrm>
              <a:prstGeom prst="rect">
                <a:avLst/>
              </a:prstGeom>
              <a:solidFill>
                <a:srgbClr val="DDBDF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635" name="Google Shape;635;p19"/>
          <p:cNvSpPr/>
          <p:nvPr/>
        </p:nvSpPr>
        <p:spPr>
          <a:xfrm>
            <a:off x="120150" y="4364625"/>
            <a:ext cx="216900" cy="48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6" name="Google Shape;636;p19"/>
          <p:cNvSpPr txBox="1"/>
          <p:nvPr>
            <p:ph idx="1" type="body"/>
          </p:nvPr>
        </p:nvSpPr>
        <p:spPr>
          <a:xfrm>
            <a:off x="607800" y="1076275"/>
            <a:ext cx="3018600" cy="162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Describe today’s instructions</a:t>
            </a:r>
            <a:endParaRPr/>
          </a:p>
        </p:txBody>
      </p:sp>
      <p:graphicFrame>
        <p:nvGraphicFramePr>
          <p:cNvPr id="637" name="Google Shape;637;p19"/>
          <p:cNvGraphicFramePr/>
          <p:nvPr/>
        </p:nvGraphicFramePr>
        <p:xfrm>
          <a:off x="4244325" y="10370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{5195BB10-B668-4D05-B0D8-EAA3E44AC290}</a:tableStyleId>
              </a:tblPr>
              <a:tblGrid>
                <a:gridCol w="4097650"/>
              </a:tblGrid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sz="1200" u="none" cap="none" strike="noStrike">
                        <a:solidFill>
                          <a:srgbClr val="000000"/>
                        </a:solidFill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DEF9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DEF9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b="1"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DEF9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b="1"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DEF9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b="1"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DEF9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b="1"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DEF9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b="1"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DEF9"/>
                    </a:solidFill>
                  </a:tcPr>
                </a:tc>
              </a:tr>
            </a:tbl>
          </a:graphicData>
        </a:graphic>
      </p:graphicFrame>
      <p:grpSp>
        <p:nvGrpSpPr>
          <p:cNvPr id="638" name="Google Shape;638;p19"/>
          <p:cNvGrpSpPr/>
          <p:nvPr/>
        </p:nvGrpSpPr>
        <p:grpSpPr>
          <a:xfrm>
            <a:off x="610720" y="2774944"/>
            <a:ext cx="2825686" cy="1977631"/>
            <a:chOff x="239059" y="3807012"/>
            <a:chExt cx="2593800" cy="1649400"/>
          </a:xfrm>
        </p:grpSpPr>
        <p:sp>
          <p:nvSpPr>
            <p:cNvPr id="639" name="Google Shape;639;p19"/>
            <p:cNvSpPr/>
            <p:nvPr/>
          </p:nvSpPr>
          <p:spPr>
            <a:xfrm>
              <a:off x="239059" y="3807012"/>
              <a:ext cx="2593800" cy="1649400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  <a:effectLst>
              <a:outerShdw blurRad="50800" rotWithShape="0" algn="t" dir="5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0" name="Google Shape;640;p19"/>
            <p:cNvSpPr/>
            <p:nvPr/>
          </p:nvSpPr>
          <p:spPr>
            <a:xfrm>
              <a:off x="292847" y="5127806"/>
              <a:ext cx="2492100" cy="36000"/>
            </a:xfrm>
            <a:prstGeom prst="rect">
              <a:avLst/>
            </a:prstGeom>
            <a:solidFill>
              <a:srgbClr val="F2F2F2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1" name="Google Shape;641;p19"/>
            <p:cNvSpPr/>
            <p:nvPr/>
          </p:nvSpPr>
          <p:spPr>
            <a:xfrm>
              <a:off x="292847" y="5127806"/>
              <a:ext cx="720000" cy="36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Single gear" id="642" name="Google Shape;642;p19"/>
            <p:cNvSpPr/>
            <p:nvPr/>
          </p:nvSpPr>
          <p:spPr>
            <a:xfrm>
              <a:off x="2007565" y="5230327"/>
              <a:ext cx="152433" cy="152210"/>
            </a:xfrm>
            <a:custGeom>
              <a:rect b="b" l="l" r="r" t="t"/>
              <a:pathLst>
                <a:path extrusionOk="0" h="647700" w="648652">
                  <a:moveTo>
                    <a:pt x="323850" y="438150"/>
                  </a:moveTo>
                  <a:cubicBezTo>
                    <a:pt x="260985" y="438150"/>
                    <a:pt x="209550" y="386715"/>
                    <a:pt x="209550" y="323850"/>
                  </a:cubicBezTo>
                  <a:cubicBezTo>
                    <a:pt x="209550" y="260985"/>
                    <a:pt x="260985" y="209550"/>
                    <a:pt x="323850" y="209550"/>
                  </a:cubicBezTo>
                  <a:cubicBezTo>
                    <a:pt x="386715" y="209550"/>
                    <a:pt x="438150" y="260985"/>
                    <a:pt x="438150" y="323850"/>
                  </a:cubicBezTo>
                  <a:cubicBezTo>
                    <a:pt x="438150" y="386715"/>
                    <a:pt x="386715" y="438150"/>
                    <a:pt x="323850" y="438150"/>
                  </a:cubicBezTo>
                  <a:close/>
                  <a:moveTo>
                    <a:pt x="581025" y="252413"/>
                  </a:moveTo>
                  <a:cubicBezTo>
                    <a:pt x="575310" y="231458"/>
                    <a:pt x="566738" y="211455"/>
                    <a:pt x="556260" y="193358"/>
                  </a:cubicBezTo>
                  <a:lnTo>
                    <a:pt x="580073" y="121920"/>
                  </a:lnTo>
                  <a:lnTo>
                    <a:pt x="525780" y="67628"/>
                  </a:lnTo>
                  <a:lnTo>
                    <a:pt x="454343" y="91440"/>
                  </a:lnTo>
                  <a:cubicBezTo>
                    <a:pt x="435293" y="80963"/>
                    <a:pt x="415290" y="72390"/>
                    <a:pt x="394335" y="66675"/>
                  </a:cubicBezTo>
                  <a:lnTo>
                    <a:pt x="361950" y="0"/>
                  </a:lnTo>
                  <a:lnTo>
                    <a:pt x="285750" y="0"/>
                  </a:lnTo>
                  <a:lnTo>
                    <a:pt x="252413" y="66675"/>
                  </a:lnTo>
                  <a:cubicBezTo>
                    <a:pt x="231458" y="72390"/>
                    <a:pt x="211455" y="80963"/>
                    <a:pt x="193358" y="91440"/>
                  </a:cubicBezTo>
                  <a:lnTo>
                    <a:pt x="121920" y="67628"/>
                  </a:lnTo>
                  <a:lnTo>
                    <a:pt x="67628" y="121920"/>
                  </a:lnTo>
                  <a:lnTo>
                    <a:pt x="91440" y="193358"/>
                  </a:lnTo>
                  <a:cubicBezTo>
                    <a:pt x="80963" y="212408"/>
                    <a:pt x="72390" y="232410"/>
                    <a:pt x="66675" y="253365"/>
                  </a:cubicBezTo>
                  <a:lnTo>
                    <a:pt x="0" y="285750"/>
                  </a:lnTo>
                  <a:lnTo>
                    <a:pt x="0" y="361950"/>
                  </a:lnTo>
                  <a:lnTo>
                    <a:pt x="66675" y="395288"/>
                  </a:lnTo>
                  <a:cubicBezTo>
                    <a:pt x="72390" y="416243"/>
                    <a:pt x="80963" y="436245"/>
                    <a:pt x="91440" y="454343"/>
                  </a:cubicBezTo>
                  <a:lnTo>
                    <a:pt x="67628" y="525780"/>
                  </a:lnTo>
                  <a:lnTo>
                    <a:pt x="121920" y="580073"/>
                  </a:lnTo>
                  <a:lnTo>
                    <a:pt x="193358" y="556260"/>
                  </a:lnTo>
                  <a:cubicBezTo>
                    <a:pt x="212408" y="566738"/>
                    <a:pt x="232410" y="575310"/>
                    <a:pt x="253365" y="581025"/>
                  </a:cubicBezTo>
                  <a:lnTo>
                    <a:pt x="286703" y="647700"/>
                  </a:lnTo>
                  <a:lnTo>
                    <a:pt x="362903" y="647700"/>
                  </a:lnTo>
                  <a:lnTo>
                    <a:pt x="396240" y="581025"/>
                  </a:lnTo>
                  <a:cubicBezTo>
                    <a:pt x="417195" y="575310"/>
                    <a:pt x="437198" y="566738"/>
                    <a:pt x="455295" y="556260"/>
                  </a:cubicBezTo>
                  <a:lnTo>
                    <a:pt x="526733" y="580073"/>
                  </a:lnTo>
                  <a:lnTo>
                    <a:pt x="581025" y="525780"/>
                  </a:lnTo>
                  <a:lnTo>
                    <a:pt x="557213" y="454343"/>
                  </a:lnTo>
                  <a:cubicBezTo>
                    <a:pt x="567690" y="435293"/>
                    <a:pt x="576263" y="415290"/>
                    <a:pt x="581978" y="394335"/>
                  </a:cubicBezTo>
                  <a:lnTo>
                    <a:pt x="648653" y="360998"/>
                  </a:lnTo>
                  <a:lnTo>
                    <a:pt x="648653" y="284798"/>
                  </a:lnTo>
                  <a:lnTo>
                    <a:pt x="581025" y="25241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43" name="Google Shape;643;p19"/>
            <p:cNvGrpSpPr/>
            <p:nvPr/>
          </p:nvGrpSpPr>
          <p:grpSpPr>
            <a:xfrm>
              <a:off x="384019" y="5227330"/>
              <a:ext cx="648502" cy="162967"/>
              <a:chOff x="330249" y="5227562"/>
              <a:chExt cx="715233" cy="179737"/>
            </a:xfrm>
          </p:grpSpPr>
          <p:sp>
            <p:nvSpPr>
              <p:cNvPr descr="Play" id="644" name="Google Shape;644;p19"/>
              <p:cNvSpPr/>
              <p:nvPr/>
            </p:nvSpPr>
            <p:spPr>
              <a:xfrm>
                <a:off x="622899" y="5227562"/>
                <a:ext cx="129849" cy="167402"/>
              </a:xfrm>
              <a:custGeom>
                <a:rect b="b" l="l" r="r" t="t"/>
                <a:pathLst>
                  <a:path extrusionOk="0" h="704850" w="546734">
                    <a:moveTo>
                      <a:pt x="0" y="0"/>
                    </a:moveTo>
                    <a:lnTo>
                      <a:pt x="546735" y="352425"/>
                    </a:lnTo>
                    <a:lnTo>
                      <a:pt x="0" y="70485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45" name="Google Shape;645;p19"/>
              <p:cNvGrpSpPr/>
              <p:nvPr/>
            </p:nvGrpSpPr>
            <p:grpSpPr>
              <a:xfrm>
                <a:off x="865143" y="5227562"/>
                <a:ext cx="180339" cy="179737"/>
                <a:chOff x="817334" y="5227562"/>
                <a:chExt cx="180339" cy="179737"/>
              </a:xfrm>
            </p:grpSpPr>
            <p:sp>
              <p:nvSpPr>
                <p:cNvPr id="646" name="Google Shape;646;p19"/>
                <p:cNvSpPr/>
                <p:nvPr/>
              </p:nvSpPr>
              <p:spPr>
                <a:xfrm flipH="1">
                  <a:off x="961819" y="5227562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647" name="Google Shape;647;p19"/>
                <p:cNvSpPr/>
                <p:nvPr/>
              </p:nvSpPr>
              <p:spPr>
                <a:xfrm>
                  <a:off x="817334" y="5227562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648" name="Google Shape;648;p19"/>
              <p:cNvGrpSpPr/>
              <p:nvPr/>
            </p:nvGrpSpPr>
            <p:grpSpPr>
              <a:xfrm flipH="1">
                <a:off x="330249" y="5227562"/>
                <a:ext cx="180339" cy="179737"/>
                <a:chOff x="4316558" y="4992035"/>
                <a:chExt cx="180339" cy="179737"/>
              </a:xfrm>
            </p:grpSpPr>
            <p:sp>
              <p:nvSpPr>
                <p:cNvPr id="649" name="Google Shape;649;p19"/>
                <p:cNvSpPr/>
                <p:nvPr/>
              </p:nvSpPr>
              <p:spPr>
                <a:xfrm flipH="1">
                  <a:off x="4461042" y="4992035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650" name="Google Shape;650;p19"/>
                <p:cNvSpPr/>
                <p:nvPr/>
              </p:nvSpPr>
              <p:spPr>
                <a:xfrm>
                  <a:off x="4316558" y="4992035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651" name="Google Shape;651;p19"/>
            <p:cNvSpPr/>
            <p:nvPr/>
          </p:nvSpPr>
          <p:spPr>
            <a:xfrm>
              <a:off x="2237413" y="5230327"/>
              <a:ext cx="239100" cy="149400"/>
            </a:xfrm>
            <a:prstGeom prst="frame">
              <a:avLst>
                <a:gd fmla="val 12500" name="adj1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2" name="Google Shape;652;p19"/>
            <p:cNvSpPr/>
            <p:nvPr/>
          </p:nvSpPr>
          <p:spPr>
            <a:xfrm>
              <a:off x="1198283" y="4135718"/>
              <a:ext cx="675300" cy="675300"/>
            </a:xfrm>
            <a:prstGeom prst="ellipse">
              <a:avLst/>
            </a:prstGeom>
            <a:solidFill>
              <a:srgbClr val="72727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Play" id="653" name="Google Shape;653;p19"/>
            <p:cNvSpPr/>
            <p:nvPr/>
          </p:nvSpPr>
          <p:spPr>
            <a:xfrm>
              <a:off x="1431835" y="4297180"/>
              <a:ext cx="292503" cy="377095"/>
            </a:xfrm>
            <a:custGeom>
              <a:rect b="b" l="l" r="r" t="t"/>
              <a:pathLst>
                <a:path extrusionOk="0" h="704850" w="546734">
                  <a:moveTo>
                    <a:pt x="0" y="0"/>
                  </a:moveTo>
                  <a:lnTo>
                    <a:pt x="546735" y="352425"/>
                  </a:lnTo>
                  <a:lnTo>
                    <a:pt x="0" y="70485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4" name="Google Shape;654;p19"/>
            <p:cNvSpPr/>
            <p:nvPr/>
          </p:nvSpPr>
          <p:spPr>
            <a:xfrm>
              <a:off x="2554659" y="5218375"/>
              <a:ext cx="180000" cy="180000"/>
            </a:xfrm>
            <a:custGeom>
              <a:rect b="b" l="l" r="r" t="t"/>
              <a:pathLst>
                <a:path extrusionOk="0" h="180000" w="180000">
                  <a:moveTo>
                    <a:pt x="157500" y="108002"/>
                  </a:moveTo>
                  <a:lnTo>
                    <a:pt x="180000" y="108002"/>
                  </a:lnTo>
                  <a:lnTo>
                    <a:pt x="180000" y="180000"/>
                  </a:lnTo>
                  <a:lnTo>
                    <a:pt x="108000" y="180000"/>
                  </a:lnTo>
                  <a:lnTo>
                    <a:pt x="108000" y="157500"/>
                  </a:lnTo>
                  <a:lnTo>
                    <a:pt x="157500" y="157500"/>
                  </a:lnTo>
                  <a:close/>
                  <a:moveTo>
                    <a:pt x="0" y="108002"/>
                  </a:moveTo>
                  <a:lnTo>
                    <a:pt x="22500" y="108002"/>
                  </a:lnTo>
                  <a:lnTo>
                    <a:pt x="22500" y="157500"/>
                  </a:lnTo>
                  <a:lnTo>
                    <a:pt x="72000" y="157500"/>
                  </a:lnTo>
                  <a:lnTo>
                    <a:pt x="72000" y="180000"/>
                  </a:lnTo>
                  <a:lnTo>
                    <a:pt x="0" y="180000"/>
                  </a:lnTo>
                  <a:close/>
                  <a:moveTo>
                    <a:pt x="108000" y="0"/>
                  </a:moveTo>
                  <a:lnTo>
                    <a:pt x="180000" y="0"/>
                  </a:lnTo>
                  <a:lnTo>
                    <a:pt x="180000" y="72002"/>
                  </a:lnTo>
                  <a:lnTo>
                    <a:pt x="157500" y="72002"/>
                  </a:lnTo>
                  <a:lnTo>
                    <a:pt x="157500" y="22500"/>
                  </a:lnTo>
                  <a:lnTo>
                    <a:pt x="108000" y="22500"/>
                  </a:lnTo>
                  <a:close/>
                  <a:moveTo>
                    <a:pt x="0" y="0"/>
                  </a:moveTo>
                  <a:lnTo>
                    <a:pt x="72000" y="0"/>
                  </a:lnTo>
                  <a:lnTo>
                    <a:pt x="72000" y="22500"/>
                  </a:lnTo>
                  <a:lnTo>
                    <a:pt x="22500" y="22500"/>
                  </a:lnTo>
                  <a:lnTo>
                    <a:pt x="22500" y="72002"/>
                  </a:lnTo>
                  <a:lnTo>
                    <a:pt x="0" y="7200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55" name="Google Shape;655;p19"/>
          <p:cNvSpPr txBox="1"/>
          <p:nvPr/>
        </p:nvSpPr>
        <p:spPr>
          <a:xfrm>
            <a:off x="3753775" y="597363"/>
            <a:ext cx="25305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To Do List</a:t>
            </a:r>
            <a:endParaRPr/>
          </a:p>
        </p:txBody>
      </p:sp>
      <p:sp>
        <p:nvSpPr>
          <p:cNvPr id="656" name="Google Shape;656;p19">
            <a:hlinkClick action="ppaction://hlinksldjump" r:id="rId4"/>
          </p:cNvPr>
          <p:cNvSpPr/>
          <p:nvPr/>
        </p:nvSpPr>
        <p:spPr>
          <a:xfrm>
            <a:off x="2022800" y="104975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7" name="Google Shape;657;p19">
            <a:hlinkClick action="ppaction://hlinksldjump" r:id="rId5"/>
          </p:cNvPr>
          <p:cNvSpPr/>
          <p:nvPr/>
        </p:nvSpPr>
        <p:spPr>
          <a:xfrm rot="5400000">
            <a:off x="8093975" y="2510725"/>
            <a:ext cx="12897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8" name="Google Shape;658;p19">
            <a:hlinkClick action="ppaction://hlinksldjump" r:id="rId6"/>
          </p:cNvPr>
          <p:cNvSpPr/>
          <p:nvPr/>
        </p:nvSpPr>
        <p:spPr>
          <a:xfrm rot="5400000">
            <a:off x="8117825" y="3896950"/>
            <a:ext cx="12897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9" name="Google Shape;659;p19">
            <a:hlinkClick action="ppaction://hlinksldjump" r:id="rId7"/>
          </p:cNvPr>
          <p:cNvSpPr/>
          <p:nvPr/>
        </p:nvSpPr>
        <p:spPr>
          <a:xfrm>
            <a:off x="3629925" y="107275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0" name="Google Shape;660;p19"/>
          <p:cNvSpPr txBox="1"/>
          <p:nvPr>
            <p:ph type="title"/>
          </p:nvPr>
        </p:nvSpPr>
        <p:spPr>
          <a:xfrm>
            <a:off x="544375" y="610001"/>
            <a:ext cx="2078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B7B7B7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Specialty</a:t>
            </a:r>
            <a:endParaRPr>
              <a:solidFill>
                <a:srgbClr val="B7B7B7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  <p:sp>
        <p:nvSpPr>
          <p:cNvPr id="661" name="Google Shape;661;p19"/>
          <p:cNvSpPr/>
          <p:nvPr/>
        </p:nvSpPr>
        <p:spPr>
          <a:xfrm>
            <a:off x="633675" y="743575"/>
            <a:ext cx="1208118" cy="34449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 cap="flat" cmpd="sng" w="9525">
                  <a:solidFill>
                    <a:srgbClr val="BFB50A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A439EB"/>
                </a:solidFill>
                <a:latin typeface="Barlow Condensed"/>
              </a:rPr>
              <a:t>Specialty</a:t>
            </a:r>
          </a:p>
        </p:txBody>
      </p:sp>
      <p:sp>
        <p:nvSpPr>
          <p:cNvPr id="662" name="Google Shape;662;p19">
            <a:hlinkClick action="ppaction://hlinksldjump" r:id="rId8"/>
          </p:cNvPr>
          <p:cNvSpPr/>
          <p:nvPr/>
        </p:nvSpPr>
        <p:spPr>
          <a:xfrm>
            <a:off x="5207725" y="104975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3" name="Google Shape;663;p19">
            <a:hlinkClick action="ppaction://hlinksldjump" r:id="rId9"/>
          </p:cNvPr>
          <p:cNvSpPr/>
          <p:nvPr/>
        </p:nvSpPr>
        <p:spPr>
          <a:xfrm>
            <a:off x="6844175" y="104975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4" name="Google Shape;664;p19"/>
          <p:cNvSpPr/>
          <p:nvPr/>
        </p:nvSpPr>
        <p:spPr>
          <a:xfrm rot="5400000">
            <a:off x="7994225" y="1052800"/>
            <a:ext cx="1393500" cy="5967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A439EB"/>
          </a:solidFill>
          <a:ln>
            <a:noFill/>
          </a:ln>
          <a:effectLst>
            <a:outerShdw blurRad="50800" rotWithShape="0" algn="l" dir="5880000" dist="28575">
              <a:srgbClr val="666666">
                <a:alpha val="34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Specialty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665" name="Google Shape;665;p19">
            <a:hlinkClick action="ppaction://hlinksldjump" r:id="rId10"/>
          </p:cNvPr>
          <p:cNvSpPr/>
          <p:nvPr/>
        </p:nvSpPr>
        <p:spPr>
          <a:xfrm rot="5400000">
            <a:off x="8093975" y="1124500"/>
            <a:ext cx="12897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9" name="Shape 6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" name="Google Shape;670;p20"/>
          <p:cNvSpPr/>
          <p:nvPr/>
        </p:nvSpPr>
        <p:spPr>
          <a:xfrm rot="5400000">
            <a:off x="7994225" y="1052800"/>
            <a:ext cx="1393500" cy="5967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A439EB"/>
          </a:solidFill>
          <a:ln>
            <a:noFill/>
          </a:ln>
          <a:effectLst>
            <a:outerShdw blurRad="50800" rotWithShape="0" algn="l" dir="5880000" dist="28575">
              <a:srgbClr val="666666">
                <a:alpha val="34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Specialty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671" name="Google Shape;671;p20"/>
          <p:cNvSpPr/>
          <p:nvPr/>
        </p:nvSpPr>
        <p:spPr>
          <a:xfrm>
            <a:off x="6785525" y="95293"/>
            <a:ext cx="1607100" cy="6072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3C78D8"/>
          </a:solidFill>
          <a:ln>
            <a:noFill/>
          </a:ln>
          <a:effectLst>
            <a:outerShdw blurRad="57150" rotWithShape="0" algn="l" dir="10800000" dist="38100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Friday</a:t>
            </a:r>
            <a:endParaRPr b="0" i="0" sz="2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672" name="Google Shape;672;p20"/>
          <p:cNvSpPr/>
          <p:nvPr/>
        </p:nvSpPr>
        <p:spPr>
          <a:xfrm>
            <a:off x="5178400" y="92375"/>
            <a:ext cx="1607100" cy="6072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25A582"/>
          </a:solidFill>
          <a:ln>
            <a:noFill/>
          </a:ln>
          <a:effectLst>
            <a:outerShdw blurRad="71438" rotWithShape="0" algn="l" dir="10800000" dist="38100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Thursday</a:t>
            </a:r>
            <a:endParaRPr b="0" i="0" sz="2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673" name="Google Shape;673;p20"/>
          <p:cNvSpPr/>
          <p:nvPr/>
        </p:nvSpPr>
        <p:spPr>
          <a:xfrm>
            <a:off x="3571275" y="95293"/>
            <a:ext cx="1607100" cy="6072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EAE508"/>
          </a:solidFill>
          <a:ln>
            <a:noFill/>
          </a:ln>
          <a:effectLst>
            <a:outerShdw blurRad="57150" rotWithShape="0" algn="l" dir="10800000" dist="47625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Wednesday</a:t>
            </a:r>
            <a:endParaRPr b="0" i="0" sz="2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674" name="Google Shape;674;p20"/>
          <p:cNvSpPr/>
          <p:nvPr/>
        </p:nvSpPr>
        <p:spPr>
          <a:xfrm>
            <a:off x="1964150" y="95293"/>
            <a:ext cx="1607100" cy="6072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FF9900"/>
          </a:solidFill>
          <a:ln>
            <a:noFill/>
          </a:ln>
          <a:effectLst>
            <a:outerShdw blurRad="57150" rotWithShape="0" algn="l" dir="10800000" dist="38100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Tuesday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675" name="Google Shape;675;p20"/>
          <p:cNvSpPr/>
          <p:nvPr/>
        </p:nvSpPr>
        <p:spPr>
          <a:xfrm rot="5400000">
            <a:off x="7994225" y="3825244"/>
            <a:ext cx="1393500" cy="5967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B8C0BE"/>
          </a:solidFill>
          <a:ln>
            <a:noFill/>
          </a:ln>
          <a:effectLst>
            <a:outerShdw blurRad="50800" rotWithShape="0" algn="l" dir="5880000" dist="28575">
              <a:srgbClr val="666666">
                <a:alpha val="34000"/>
              </a:srgbClr>
            </a:outerShdw>
          </a:effectLst>
        </p:spPr>
        <p:txBody>
          <a:bodyPr anchorCtr="0" anchor="t" bIns="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Link</a:t>
            </a:r>
            <a:r>
              <a:rPr b="0" i="0" lang="en" sz="2400" u="none" cap="none" strike="noStrike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s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676" name="Google Shape;676;p20"/>
          <p:cNvSpPr/>
          <p:nvPr/>
        </p:nvSpPr>
        <p:spPr>
          <a:xfrm>
            <a:off x="357025" y="92375"/>
            <a:ext cx="1607100" cy="607200"/>
          </a:xfrm>
          <a:prstGeom prst="round2SameRect">
            <a:avLst>
              <a:gd fmla="val 34868" name="adj1"/>
              <a:gd fmla="val 0" name="adj2"/>
            </a:avLst>
          </a:prstGeom>
          <a:solidFill>
            <a:srgbClr val="FF0000"/>
          </a:solidFill>
          <a:ln>
            <a:noFill/>
          </a:ln>
          <a:effectLst>
            <a:outerShdw blurRad="57150" rotWithShape="0" algn="l" dir="10800000" dist="28575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Monday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677" name="Google Shape;677;p20">
            <a:hlinkClick action="ppaction://hlinksldjump" r:id="rId3"/>
          </p:cNvPr>
          <p:cNvSpPr/>
          <p:nvPr/>
        </p:nvSpPr>
        <p:spPr>
          <a:xfrm>
            <a:off x="388900" y="117450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8" name="Google Shape;678;p20"/>
          <p:cNvSpPr/>
          <p:nvPr/>
        </p:nvSpPr>
        <p:spPr>
          <a:xfrm>
            <a:off x="120150" y="4364625"/>
            <a:ext cx="216900" cy="48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9" name="Google Shape;679;p20"/>
          <p:cNvSpPr txBox="1"/>
          <p:nvPr>
            <p:ph idx="1" type="body"/>
          </p:nvPr>
        </p:nvSpPr>
        <p:spPr>
          <a:xfrm>
            <a:off x="607800" y="1076275"/>
            <a:ext cx="3018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Describe today’s instructions</a:t>
            </a:r>
            <a:endParaRPr/>
          </a:p>
        </p:txBody>
      </p:sp>
      <p:sp>
        <p:nvSpPr>
          <p:cNvPr id="680" name="Google Shape;680;p20"/>
          <p:cNvSpPr txBox="1"/>
          <p:nvPr/>
        </p:nvSpPr>
        <p:spPr>
          <a:xfrm>
            <a:off x="3753775" y="597363"/>
            <a:ext cx="25305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To Do List</a:t>
            </a:r>
            <a:endParaRPr/>
          </a:p>
        </p:txBody>
      </p:sp>
      <p:graphicFrame>
        <p:nvGraphicFramePr>
          <p:cNvPr id="681" name="Google Shape;681;p20"/>
          <p:cNvGraphicFramePr/>
          <p:nvPr/>
        </p:nvGraphicFramePr>
        <p:xfrm>
          <a:off x="4244325" y="10370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{5195BB10-B668-4D05-B0D8-EAA3E44AC290}</a:tableStyleId>
              </a:tblPr>
              <a:tblGrid>
                <a:gridCol w="4097650"/>
              </a:tblGrid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sz="1200" u="none" cap="none" strike="noStrike">
                        <a:solidFill>
                          <a:srgbClr val="000000"/>
                        </a:solidFill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E6F3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E6F3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b="1"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E6F3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b="1"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E6F3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b="1"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E6F3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b="1"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E6F3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b="1"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E6F3"/>
                    </a:solidFill>
                  </a:tcPr>
                </a:tc>
              </a:tr>
            </a:tbl>
          </a:graphicData>
        </a:graphic>
      </p:graphicFrame>
      <p:sp>
        <p:nvSpPr>
          <p:cNvPr id="682" name="Google Shape;682;p20">
            <a:hlinkClick action="ppaction://hlinksldjump" r:id="rId4"/>
          </p:cNvPr>
          <p:cNvSpPr/>
          <p:nvPr/>
        </p:nvSpPr>
        <p:spPr>
          <a:xfrm>
            <a:off x="2022800" y="104975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3" name="Google Shape;683;p20">
            <a:hlinkClick action="ppaction://hlinksldjump" r:id="rId5"/>
          </p:cNvPr>
          <p:cNvSpPr/>
          <p:nvPr/>
        </p:nvSpPr>
        <p:spPr>
          <a:xfrm rot="5400000">
            <a:off x="8117825" y="3896950"/>
            <a:ext cx="12897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4" name="Google Shape;684;p20">
            <a:hlinkClick action="ppaction://hlinksldjump" r:id="rId6"/>
          </p:cNvPr>
          <p:cNvSpPr/>
          <p:nvPr/>
        </p:nvSpPr>
        <p:spPr>
          <a:xfrm>
            <a:off x="3629925" y="107275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5" name="Google Shape;685;p20"/>
          <p:cNvSpPr txBox="1"/>
          <p:nvPr>
            <p:ph type="title"/>
          </p:nvPr>
        </p:nvSpPr>
        <p:spPr>
          <a:xfrm>
            <a:off x="531799" y="597425"/>
            <a:ext cx="2078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B7B7B7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Extras</a:t>
            </a:r>
            <a:endParaRPr>
              <a:solidFill>
                <a:srgbClr val="B7B7B7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  <p:sp>
        <p:nvSpPr>
          <p:cNvPr id="686" name="Google Shape;686;p20"/>
          <p:cNvSpPr/>
          <p:nvPr/>
        </p:nvSpPr>
        <p:spPr>
          <a:xfrm>
            <a:off x="633675" y="743575"/>
            <a:ext cx="833386" cy="26254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 cap="flat" cmpd="sng" w="9525">
                  <a:solidFill>
                    <a:srgbClr val="F55AC3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E87FC6"/>
                </a:solidFill>
                <a:latin typeface="Barlow Condensed"/>
              </a:rPr>
              <a:t>Extras</a:t>
            </a:r>
          </a:p>
        </p:txBody>
      </p:sp>
      <p:sp>
        <p:nvSpPr>
          <p:cNvPr id="687" name="Google Shape;687;p20">
            <a:hlinkClick action="ppaction://hlinksldjump" r:id="rId7"/>
          </p:cNvPr>
          <p:cNvSpPr/>
          <p:nvPr/>
        </p:nvSpPr>
        <p:spPr>
          <a:xfrm>
            <a:off x="5207725" y="104975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8" name="Google Shape;688;p20">
            <a:hlinkClick action="ppaction://hlinksldjump" r:id="rId8"/>
          </p:cNvPr>
          <p:cNvSpPr/>
          <p:nvPr/>
        </p:nvSpPr>
        <p:spPr>
          <a:xfrm>
            <a:off x="6844175" y="104975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9" name="Google Shape;689;p20">
            <a:hlinkClick action="ppaction://hlinksldjump" r:id="rId9"/>
          </p:cNvPr>
          <p:cNvSpPr/>
          <p:nvPr/>
        </p:nvSpPr>
        <p:spPr>
          <a:xfrm rot="5400000">
            <a:off x="8093975" y="1124500"/>
            <a:ext cx="12897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90" name="Google Shape;690;p20"/>
          <p:cNvGrpSpPr/>
          <p:nvPr/>
        </p:nvGrpSpPr>
        <p:grpSpPr>
          <a:xfrm>
            <a:off x="120150" y="570875"/>
            <a:ext cx="8392025" cy="4443900"/>
            <a:chOff x="120150" y="570875"/>
            <a:chExt cx="8392025" cy="4443900"/>
          </a:xfrm>
        </p:grpSpPr>
        <p:grpSp>
          <p:nvGrpSpPr>
            <p:cNvPr id="691" name="Google Shape;691;p20"/>
            <p:cNvGrpSpPr/>
            <p:nvPr/>
          </p:nvGrpSpPr>
          <p:grpSpPr>
            <a:xfrm>
              <a:off x="120150" y="570875"/>
              <a:ext cx="8392025" cy="4443900"/>
              <a:chOff x="120150" y="570875"/>
              <a:chExt cx="8392025" cy="4443900"/>
            </a:xfrm>
          </p:grpSpPr>
          <p:grpSp>
            <p:nvGrpSpPr>
              <p:cNvPr id="692" name="Google Shape;692;p20"/>
              <p:cNvGrpSpPr/>
              <p:nvPr/>
            </p:nvGrpSpPr>
            <p:grpSpPr>
              <a:xfrm>
                <a:off x="120150" y="570875"/>
                <a:ext cx="8392025" cy="4443900"/>
                <a:chOff x="120150" y="570875"/>
                <a:chExt cx="8392025" cy="4443900"/>
              </a:xfrm>
            </p:grpSpPr>
            <p:sp>
              <p:nvSpPr>
                <p:cNvPr id="693" name="Google Shape;693;p20"/>
                <p:cNvSpPr/>
                <p:nvPr/>
              </p:nvSpPr>
              <p:spPr>
                <a:xfrm>
                  <a:off x="221675" y="570875"/>
                  <a:ext cx="8290500" cy="4443900"/>
                </a:xfrm>
                <a:prstGeom prst="rect">
                  <a:avLst/>
                </a:prstGeom>
                <a:solidFill>
                  <a:srgbClr val="F9E6F3"/>
                </a:solidFill>
                <a:ln>
                  <a:noFill/>
                </a:ln>
                <a:effectLst>
                  <a:outerShdw blurRad="71438" rotWithShape="0" algn="bl" dir="7680000" dist="66675">
                    <a:srgbClr val="666666">
                      <a:alpha val="24000"/>
                    </a:srgbClr>
                  </a:outerShdw>
                </a:effectLst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94" name="Google Shape;694;p20"/>
                <p:cNvSpPr/>
                <p:nvPr/>
              </p:nvSpPr>
              <p:spPr>
                <a:xfrm>
                  <a:off x="263436" y="657525"/>
                  <a:ext cx="147600" cy="147600"/>
                </a:xfrm>
                <a:prstGeom prst="ellipse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95" name="Google Shape;695;p20"/>
                <p:cNvSpPr/>
                <p:nvPr/>
              </p:nvSpPr>
              <p:spPr>
                <a:xfrm>
                  <a:off x="120150" y="707025"/>
                  <a:ext cx="216900" cy="48600"/>
                </a:xfrm>
                <a:prstGeom prst="rect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96" name="Google Shape;696;p20"/>
                <p:cNvSpPr/>
                <p:nvPr/>
              </p:nvSpPr>
              <p:spPr>
                <a:xfrm>
                  <a:off x="263436" y="1114725"/>
                  <a:ext cx="147600" cy="147600"/>
                </a:xfrm>
                <a:prstGeom prst="ellipse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97" name="Google Shape;697;p20"/>
                <p:cNvSpPr/>
                <p:nvPr/>
              </p:nvSpPr>
              <p:spPr>
                <a:xfrm>
                  <a:off x="120150" y="1164225"/>
                  <a:ext cx="216900" cy="48600"/>
                </a:xfrm>
                <a:prstGeom prst="rect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98" name="Google Shape;698;p20"/>
                <p:cNvSpPr/>
                <p:nvPr/>
              </p:nvSpPr>
              <p:spPr>
                <a:xfrm>
                  <a:off x="263436" y="1571925"/>
                  <a:ext cx="147600" cy="147600"/>
                </a:xfrm>
                <a:prstGeom prst="ellipse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99" name="Google Shape;699;p20"/>
                <p:cNvSpPr/>
                <p:nvPr/>
              </p:nvSpPr>
              <p:spPr>
                <a:xfrm>
                  <a:off x="120150" y="1621425"/>
                  <a:ext cx="216900" cy="48600"/>
                </a:xfrm>
                <a:prstGeom prst="rect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00" name="Google Shape;700;p20"/>
                <p:cNvSpPr/>
                <p:nvPr/>
              </p:nvSpPr>
              <p:spPr>
                <a:xfrm>
                  <a:off x="263436" y="2029125"/>
                  <a:ext cx="147600" cy="147600"/>
                </a:xfrm>
                <a:prstGeom prst="ellipse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01" name="Google Shape;701;p20"/>
                <p:cNvSpPr/>
                <p:nvPr/>
              </p:nvSpPr>
              <p:spPr>
                <a:xfrm>
                  <a:off x="120150" y="2078625"/>
                  <a:ext cx="216900" cy="48600"/>
                </a:xfrm>
                <a:prstGeom prst="rect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02" name="Google Shape;702;p20"/>
                <p:cNvSpPr/>
                <p:nvPr/>
              </p:nvSpPr>
              <p:spPr>
                <a:xfrm>
                  <a:off x="263436" y="2486325"/>
                  <a:ext cx="147600" cy="147600"/>
                </a:xfrm>
                <a:prstGeom prst="ellipse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03" name="Google Shape;703;p20"/>
                <p:cNvSpPr/>
                <p:nvPr/>
              </p:nvSpPr>
              <p:spPr>
                <a:xfrm>
                  <a:off x="120150" y="2535825"/>
                  <a:ext cx="216900" cy="48600"/>
                </a:xfrm>
                <a:prstGeom prst="rect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04" name="Google Shape;704;p20"/>
                <p:cNvSpPr/>
                <p:nvPr/>
              </p:nvSpPr>
              <p:spPr>
                <a:xfrm>
                  <a:off x="263436" y="2943525"/>
                  <a:ext cx="147600" cy="147600"/>
                </a:xfrm>
                <a:prstGeom prst="ellipse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05" name="Google Shape;705;p20"/>
                <p:cNvSpPr/>
                <p:nvPr/>
              </p:nvSpPr>
              <p:spPr>
                <a:xfrm>
                  <a:off x="120150" y="2993025"/>
                  <a:ext cx="216900" cy="48600"/>
                </a:xfrm>
                <a:prstGeom prst="rect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06" name="Google Shape;706;p20"/>
                <p:cNvSpPr/>
                <p:nvPr/>
              </p:nvSpPr>
              <p:spPr>
                <a:xfrm>
                  <a:off x="263436" y="3400725"/>
                  <a:ext cx="147600" cy="147600"/>
                </a:xfrm>
                <a:prstGeom prst="ellipse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07" name="Google Shape;707;p20"/>
                <p:cNvSpPr/>
                <p:nvPr/>
              </p:nvSpPr>
              <p:spPr>
                <a:xfrm>
                  <a:off x="120150" y="3450225"/>
                  <a:ext cx="216900" cy="48600"/>
                </a:xfrm>
                <a:prstGeom prst="rect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08" name="Google Shape;708;p20"/>
                <p:cNvSpPr/>
                <p:nvPr/>
              </p:nvSpPr>
              <p:spPr>
                <a:xfrm>
                  <a:off x="263436" y="3857925"/>
                  <a:ext cx="147600" cy="147600"/>
                </a:xfrm>
                <a:prstGeom prst="ellipse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09" name="Google Shape;709;p20"/>
                <p:cNvSpPr/>
                <p:nvPr/>
              </p:nvSpPr>
              <p:spPr>
                <a:xfrm>
                  <a:off x="120150" y="3907425"/>
                  <a:ext cx="216900" cy="48600"/>
                </a:xfrm>
                <a:prstGeom prst="rect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10" name="Google Shape;710;p20"/>
                <p:cNvSpPr/>
                <p:nvPr/>
              </p:nvSpPr>
              <p:spPr>
                <a:xfrm>
                  <a:off x="263436" y="4315125"/>
                  <a:ext cx="147600" cy="147600"/>
                </a:xfrm>
                <a:prstGeom prst="ellipse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11" name="Google Shape;711;p20"/>
                <p:cNvSpPr/>
                <p:nvPr/>
              </p:nvSpPr>
              <p:spPr>
                <a:xfrm>
                  <a:off x="120150" y="4364625"/>
                  <a:ext cx="216900" cy="48600"/>
                </a:xfrm>
                <a:prstGeom prst="rect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12" name="Google Shape;712;p20"/>
                <p:cNvSpPr/>
                <p:nvPr/>
              </p:nvSpPr>
              <p:spPr>
                <a:xfrm>
                  <a:off x="263436" y="4772325"/>
                  <a:ext cx="147600" cy="147600"/>
                </a:xfrm>
                <a:prstGeom prst="ellipse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13" name="Google Shape;713;p20"/>
                <p:cNvSpPr/>
                <p:nvPr/>
              </p:nvSpPr>
              <p:spPr>
                <a:xfrm>
                  <a:off x="120150" y="4821825"/>
                  <a:ext cx="216900" cy="48600"/>
                </a:xfrm>
                <a:prstGeom prst="rect">
                  <a:avLst/>
                </a:prstGeom>
                <a:solidFill>
                  <a:srgbClr val="F9F8D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714" name="Google Shape;714;p20"/>
              <p:cNvGrpSpPr/>
              <p:nvPr/>
            </p:nvGrpSpPr>
            <p:grpSpPr>
              <a:xfrm>
                <a:off x="120150" y="657525"/>
                <a:ext cx="290886" cy="4262400"/>
                <a:chOff x="120150" y="657525"/>
                <a:chExt cx="290886" cy="4262400"/>
              </a:xfrm>
            </p:grpSpPr>
            <p:sp>
              <p:nvSpPr>
                <p:cNvPr id="715" name="Google Shape;715;p20"/>
                <p:cNvSpPr/>
                <p:nvPr/>
              </p:nvSpPr>
              <p:spPr>
                <a:xfrm>
                  <a:off x="263436" y="657525"/>
                  <a:ext cx="147600" cy="1476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16" name="Google Shape;716;p20"/>
                <p:cNvSpPr/>
                <p:nvPr/>
              </p:nvSpPr>
              <p:spPr>
                <a:xfrm>
                  <a:off x="120150" y="707025"/>
                  <a:ext cx="216900" cy="48600"/>
                </a:xfrm>
                <a:prstGeom prst="rect">
                  <a:avLst/>
                </a:prstGeom>
                <a:gradFill>
                  <a:gsLst>
                    <a:gs pos="0">
                      <a:srgbClr val="F2F2F2"/>
                    </a:gs>
                    <a:gs pos="100000">
                      <a:srgbClr val="A6A6A6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17" name="Google Shape;717;p20"/>
                <p:cNvSpPr/>
                <p:nvPr/>
              </p:nvSpPr>
              <p:spPr>
                <a:xfrm>
                  <a:off x="263436" y="1114725"/>
                  <a:ext cx="147600" cy="1476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18" name="Google Shape;718;p20"/>
                <p:cNvSpPr/>
                <p:nvPr/>
              </p:nvSpPr>
              <p:spPr>
                <a:xfrm>
                  <a:off x="120150" y="1164225"/>
                  <a:ext cx="216900" cy="48600"/>
                </a:xfrm>
                <a:prstGeom prst="rect">
                  <a:avLst/>
                </a:prstGeom>
                <a:gradFill>
                  <a:gsLst>
                    <a:gs pos="0">
                      <a:srgbClr val="F2F2F2"/>
                    </a:gs>
                    <a:gs pos="100000">
                      <a:srgbClr val="A6A6A6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19" name="Google Shape;719;p20"/>
                <p:cNvSpPr/>
                <p:nvPr/>
              </p:nvSpPr>
              <p:spPr>
                <a:xfrm>
                  <a:off x="263436" y="1571925"/>
                  <a:ext cx="147600" cy="1476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20" name="Google Shape;720;p20"/>
                <p:cNvSpPr/>
                <p:nvPr/>
              </p:nvSpPr>
              <p:spPr>
                <a:xfrm>
                  <a:off x="120150" y="1621425"/>
                  <a:ext cx="216900" cy="48600"/>
                </a:xfrm>
                <a:prstGeom prst="rect">
                  <a:avLst/>
                </a:prstGeom>
                <a:gradFill>
                  <a:gsLst>
                    <a:gs pos="0">
                      <a:srgbClr val="F2F2F2"/>
                    </a:gs>
                    <a:gs pos="100000">
                      <a:srgbClr val="A6A6A6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21" name="Google Shape;721;p20"/>
                <p:cNvSpPr/>
                <p:nvPr/>
              </p:nvSpPr>
              <p:spPr>
                <a:xfrm>
                  <a:off x="263436" y="2029125"/>
                  <a:ext cx="147600" cy="1476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22" name="Google Shape;722;p20"/>
                <p:cNvSpPr/>
                <p:nvPr/>
              </p:nvSpPr>
              <p:spPr>
                <a:xfrm>
                  <a:off x="120150" y="2078625"/>
                  <a:ext cx="216900" cy="48600"/>
                </a:xfrm>
                <a:prstGeom prst="rect">
                  <a:avLst/>
                </a:prstGeom>
                <a:gradFill>
                  <a:gsLst>
                    <a:gs pos="0">
                      <a:srgbClr val="F2F2F2"/>
                    </a:gs>
                    <a:gs pos="100000">
                      <a:srgbClr val="A6A6A6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23" name="Google Shape;723;p20"/>
                <p:cNvSpPr/>
                <p:nvPr/>
              </p:nvSpPr>
              <p:spPr>
                <a:xfrm>
                  <a:off x="263436" y="2486325"/>
                  <a:ext cx="147600" cy="1476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24" name="Google Shape;724;p20"/>
                <p:cNvSpPr/>
                <p:nvPr/>
              </p:nvSpPr>
              <p:spPr>
                <a:xfrm>
                  <a:off x="120150" y="2535825"/>
                  <a:ext cx="216900" cy="48600"/>
                </a:xfrm>
                <a:prstGeom prst="rect">
                  <a:avLst/>
                </a:prstGeom>
                <a:gradFill>
                  <a:gsLst>
                    <a:gs pos="0">
                      <a:srgbClr val="F2F2F2"/>
                    </a:gs>
                    <a:gs pos="100000">
                      <a:srgbClr val="A6A6A6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25" name="Google Shape;725;p20"/>
                <p:cNvSpPr/>
                <p:nvPr/>
              </p:nvSpPr>
              <p:spPr>
                <a:xfrm>
                  <a:off x="263436" y="2943525"/>
                  <a:ext cx="147600" cy="1476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26" name="Google Shape;726;p20"/>
                <p:cNvSpPr/>
                <p:nvPr/>
              </p:nvSpPr>
              <p:spPr>
                <a:xfrm>
                  <a:off x="120150" y="2993025"/>
                  <a:ext cx="216900" cy="48600"/>
                </a:xfrm>
                <a:prstGeom prst="rect">
                  <a:avLst/>
                </a:prstGeom>
                <a:gradFill>
                  <a:gsLst>
                    <a:gs pos="0">
                      <a:srgbClr val="F2F2F2"/>
                    </a:gs>
                    <a:gs pos="100000">
                      <a:srgbClr val="A6A6A6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27" name="Google Shape;727;p20"/>
                <p:cNvSpPr/>
                <p:nvPr/>
              </p:nvSpPr>
              <p:spPr>
                <a:xfrm>
                  <a:off x="263436" y="3400725"/>
                  <a:ext cx="147600" cy="1476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28" name="Google Shape;728;p20"/>
                <p:cNvSpPr/>
                <p:nvPr/>
              </p:nvSpPr>
              <p:spPr>
                <a:xfrm>
                  <a:off x="120150" y="3450225"/>
                  <a:ext cx="216900" cy="48600"/>
                </a:xfrm>
                <a:prstGeom prst="rect">
                  <a:avLst/>
                </a:prstGeom>
                <a:gradFill>
                  <a:gsLst>
                    <a:gs pos="0">
                      <a:srgbClr val="F2F2F2"/>
                    </a:gs>
                    <a:gs pos="100000">
                      <a:srgbClr val="A6A6A6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29" name="Google Shape;729;p20"/>
                <p:cNvSpPr/>
                <p:nvPr/>
              </p:nvSpPr>
              <p:spPr>
                <a:xfrm>
                  <a:off x="263436" y="3857925"/>
                  <a:ext cx="147600" cy="1476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30" name="Google Shape;730;p20"/>
                <p:cNvSpPr/>
                <p:nvPr/>
              </p:nvSpPr>
              <p:spPr>
                <a:xfrm>
                  <a:off x="120150" y="3907425"/>
                  <a:ext cx="216900" cy="48600"/>
                </a:xfrm>
                <a:prstGeom prst="rect">
                  <a:avLst/>
                </a:prstGeom>
                <a:gradFill>
                  <a:gsLst>
                    <a:gs pos="0">
                      <a:srgbClr val="F2F2F2"/>
                    </a:gs>
                    <a:gs pos="100000">
                      <a:srgbClr val="A6A6A6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31" name="Google Shape;731;p20"/>
                <p:cNvSpPr/>
                <p:nvPr/>
              </p:nvSpPr>
              <p:spPr>
                <a:xfrm>
                  <a:off x="263436" y="4315125"/>
                  <a:ext cx="147600" cy="1476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32" name="Google Shape;732;p20"/>
                <p:cNvSpPr/>
                <p:nvPr/>
              </p:nvSpPr>
              <p:spPr>
                <a:xfrm>
                  <a:off x="263436" y="4772325"/>
                  <a:ext cx="147600" cy="1476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33" name="Google Shape;733;p20"/>
                <p:cNvSpPr/>
                <p:nvPr/>
              </p:nvSpPr>
              <p:spPr>
                <a:xfrm>
                  <a:off x="120150" y="4821825"/>
                  <a:ext cx="216900" cy="48600"/>
                </a:xfrm>
                <a:prstGeom prst="rect">
                  <a:avLst/>
                </a:prstGeom>
                <a:gradFill>
                  <a:gsLst>
                    <a:gs pos="0">
                      <a:srgbClr val="F2F2F2"/>
                    </a:gs>
                    <a:gs pos="100000">
                      <a:srgbClr val="A6A6A6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grpSp>
          <p:nvGrpSpPr>
            <p:cNvPr id="734" name="Google Shape;734;p20"/>
            <p:cNvGrpSpPr/>
            <p:nvPr/>
          </p:nvGrpSpPr>
          <p:grpSpPr>
            <a:xfrm>
              <a:off x="3889250" y="1207175"/>
              <a:ext cx="261300" cy="3484800"/>
              <a:chOff x="3889250" y="1207175"/>
              <a:chExt cx="261300" cy="3484800"/>
            </a:xfrm>
          </p:grpSpPr>
          <p:sp>
            <p:nvSpPr>
              <p:cNvPr id="735" name="Google Shape;735;p20"/>
              <p:cNvSpPr/>
              <p:nvPr/>
            </p:nvSpPr>
            <p:spPr>
              <a:xfrm>
                <a:off x="3889250" y="4407575"/>
                <a:ext cx="261300" cy="284400"/>
              </a:xfrm>
              <a:prstGeom prst="rect">
                <a:avLst/>
              </a:prstGeom>
              <a:solidFill>
                <a:srgbClr val="F9C5E9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6" name="Google Shape;736;p20"/>
              <p:cNvSpPr/>
              <p:nvPr/>
            </p:nvSpPr>
            <p:spPr>
              <a:xfrm>
                <a:off x="3889250" y="3874175"/>
                <a:ext cx="261300" cy="284400"/>
              </a:xfrm>
              <a:prstGeom prst="rect">
                <a:avLst/>
              </a:prstGeom>
              <a:solidFill>
                <a:srgbClr val="F9C5E9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7" name="Google Shape;737;p20"/>
              <p:cNvSpPr/>
              <p:nvPr/>
            </p:nvSpPr>
            <p:spPr>
              <a:xfrm>
                <a:off x="3889250" y="3340775"/>
                <a:ext cx="261300" cy="284400"/>
              </a:xfrm>
              <a:prstGeom prst="rect">
                <a:avLst/>
              </a:prstGeom>
              <a:solidFill>
                <a:srgbClr val="F9C5E9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8" name="Google Shape;738;p20"/>
              <p:cNvSpPr/>
              <p:nvPr/>
            </p:nvSpPr>
            <p:spPr>
              <a:xfrm>
                <a:off x="3889250" y="2807375"/>
                <a:ext cx="261300" cy="284400"/>
              </a:xfrm>
              <a:prstGeom prst="rect">
                <a:avLst/>
              </a:prstGeom>
              <a:solidFill>
                <a:srgbClr val="F9C5E9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9" name="Google Shape;739;p20"/>
              <p:cNvSpPr/>
              <p:nvPr/>
            </p:nvSpPr>
            <p:spPr>
              <a:xfrm>
                <a:off x="3889250" y="2273975"/>
                <a:ext cx="261300" cy="284400"/>
              </a:xfrm>
              <a:prstGeom prst="rect">
                <a:avLst/>
              </a:prstGeom>
              <a:solidFill>
                <a:srgbClr val="F9C5E9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0" name="Google Shape;740;p20"/>
              <p:cNvSpPr/>
              <p:nvPr/>
            </p:nvSpPr>
            <p:spPr>
              <a:xfrm>
                <a:off x="3889250" y="1740575"/>
                <a:ext cx="261300" cy="284400"/>
              </a:xfrm>
              <a:prstGeom prst="rect">
                <a:avLst/>
              </a:prstGeom>
              <a:solidFill>
                <a:srgbClr val="F9C5E9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1" name="Google Shape;741;p20"/>
              <p:cNvSpPr/>
              <p:nvPr/>
            </p:nvSpPr>
            <p:spPr>
              <a:xfrm>
                <a:off x="3889250" y="1207175"/>
                <a:ext cx="261300" cy="284400"/>
              </a:xfrm>
              <a:prstGeom prst="rect">
                <a:avLst/>
              </a:prstGeom>
              <a:solidFill>
                <a:srgbClr val="F9C5E9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742" name="Google Shape;742;p20"/>
          <p:cNvGrpSpPr/>
          <p:nvPr/>
        </p:nvGrpSpPr>
        <p:grpSpPr>
          <a:xfrm>
            <a:off x="610720" y="2774944"/>
            <a:ext cx="2825686" cy="1977631"/>
            <a:chOff x="239059" y="3807012"/>
            <a:chExt cx="2593800" cy="1649400"/>
          </a:xfrm>
        </p:grpSpPr>
        <p:sp>
          <p:nvSpPr>
            <p:cNvPr id="743" name="Google Shape;743;p20"/>
            <p:cNvSpPr/>
            <p:nvPr/>
          </p:nvSpPr>
          <p:spPr>
            <a:xfrm>
              <a:off x="239059" y="3807012"/>
              <a:ext cx="2593800" cy="1649400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  <a:effectLst>
              <a:outerShdw blurRad="50800" rotWithShape="0" algn="t" dir="5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4" name="Google Shape;744;p20"/>
            <p:cNvSpPr/>
            <p:nvPr/>
          </p:nvSpPr>
          <p:spPr>
            <a:xfrm>
              <a:off x="292847" y="5127806"/>
              <a:ext cx="2492100" cy="36000"/>
            </a:xfrm>
            <a:prstGeom prst="rect">
              <a:avLst/>
            </a:prstGeom>
            <a:solidFill>
              <a:srgbClr val="F2F2F2"/>
            </a:solidFill>
            <a:ln cap="flat" cmpd="sng" w="12700">
              <a:solidFill>
                <a:srgbClr val="31538F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5" name="Google Shape;745;p20"/>
            <p:cNvSpPr/>
            <p:nvPr/>
          </p:nvSpPr>
          <p:spPr>
            <a:xfrm>
              <a:off x="292847" y="5127806"/>
              <a:ext cx="720000" cy="36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Single gear" id="746" name="Google Shape;746;p20"/>
            <p:cNvSpPr/>
            <p:nvPr/>
          </p:nvSpPr>
          <p:spPr>
            <a:xfrm>
              <a:off x="2007565" y="5230327"/>
              <a:ext cx="152433" cy="152210"/>
            </a:xfrm>
            <a:custGeom>
              <a:rect b="b" l="l" r="r" t="t"/>
              <a:pathLst>
                <a:path extrusionOk="0" h="647700" w="648652">
                  <a:moveTo>
                    <a:pt x="323850" y="438150"/>
                  </a:moveTo>
                  <a:cubicBezTo>
                    <a:pt x="260985" y="438150"/>
                    <a:pt x="209550" y="386715"/>
                    <a:pt x="209550" y="323850"/>
                  </a:cubicBezTo>
                  <a:cubicBezTo>
                    <a:pt x="209550" y="260985"/>
                    <a:pt x="260985" y="209550"/>
                    <a:pt x="323850" y="209550"/>
                  </a:cubicBezTo>
                  <a:cubicBezTo>
                    <a:pt x="386715" y="209550"/>
                    <a:pt x="438150" y="260985"/>
                    <a:pt x="438150" y="323850"/>
                  </a:cubicBezTo>
                  <a:cubicBezTo>
                    <a:pt x="438150" y="386715"/>
                    <a:pt x="386715" y="438150"/>
                    <a:pt x="323850" y="438150"/>
                  </a:cubicBezTo>
                  <a:close/>
                  <a:moveTo>
                    <a:pt x="581025" y="252413"/>
                  </a:moveTo>
                  <a:cubicBezTo>
                    <a:pt x="575310" y="231458"/>
                    <a:pt x="566738" y="211455"/>
                    <a:pt x="556260" y="193358"/>
                  </a:cubicBezTo>
                  <a:lnTo>
                    <a:pt x="580073" y="121920"/>
                  </a:lnTo>
                  <a:lnTo>
                    <a:pt x="525780" y="67628"/>
                  </a:lnTo>
                  <a:lnTo>
                    <a:pt x="454343" y="91440"/>
                  </a:lnTo>
                  <a:cubicBezTo>
                    <a:pt x="435293" y="80963"/>
                    <a:pt x="415290" y="72390"/>
                    <a:pt x="394335" y="66675"/>
                  </a:cubicBezTo>
                  <a:lnTo>
                    <a:pt x="361950" y="0"/>
                  </a:lnTo>
                  <a:lnTo>
                    <a:pt x="285750" y="0"/>
                  </a:lnTo>
                  <a:lnTo>
                    <a:pt x="252413" y="66675"/>
                  </a:lnTo>
                  <a:cubicBezTo>
                    <a:pt x="231458" y="72390"/>
                    <a:pt x="211455" y="80963"/>
                    <a:pt x="193358" y="91440"/>
                  </a:cubicBezTo>
                  <a:lnTo>
                    <a:pt x="121920" y="67628"/>
                  </a:lnTo>
                  <a:lnTo>
                    <a:pt x="67628" y="121920"/>
                  </a:lnTo>
                  <a:lnTo>
                    <a:pt x="91440" y="193358"/>
                  </a:lnTo>
                  <a:cubicBezTo>
                    <a:pt x="80963" y="212408"/>
                    <a:pt x="72390" y="232410"/>
                    <a:pt x="66675" y="253365"/>
                  </a:cubicBezTo>
                  <a:lnTo>
                    <a:pt x="0" y="285750"/>
                  </a:lnTo>
                  <a:lnTo>
                    <a:pt x="0" y="361950"/>
                  </a:lnTo>
                  <a:lnTo>
                    <a:pt x="66675" y="395288"/>
                  </a:lnTo>
                  <a:cubicBezTo>
                    <a:pt x="72390" y="416243"/>
                    <a:pt x="80963" y="436245"/>
                    <a:pt x="91440" y="454343"/>
                  </a:cubicBezTo>
                  <a:lnTo>
                    <a:pt x="67628" y="525780"/>
                  </a:lnTo>
                  <a:lnTo>
                    <a:pt x="121920" y="580073"/>
                  </a:lnTo>
                  <a:lnTo>
                    <a:pt x="193358" y="556260"/>
                  </a:lnTo>
                  <a:cubicBezTo>
                    <a:pt x="212408" y="566738"/>
                    <a:pt x="232410" y="575310"/>
                    <a:pt x="253365" y="581025"/>
                  </a:cubicBezTo>
                  <a:lnTo>
                    <a:pt x="286703" y="647700"/>
                  </a:lnTo>
                  <a:lnTo>
                    <a:pt x="362903" y="647700"/>
                  </a:lnTo>
                  <a:lnTo>
                    <a:pt x="396240" y="581025"/>
                  </a:lnTo>
                  <a:cubicBezTo>
                    <a:pt x="417195" y="575310"/>
                    <a:pt x="437198" y="566738"/>
                    <a:pt x="455295" y="556260"/>
                  </a:cubicBezTo>
                  <a:lnTo>
                    <a:pt x="526733" y="580073"/>
                  </a:lnTo>
                  <a:lnTo>
                    <a:pt x="581025" y="525780"/>
                  </a:lnTo>
                  <a:lnTo>
                    <a:pt x="557213" y="454343"/>
                  </a:lnTo>
                  <a:cubicBezTo>
                    <a:pt x="567690" y="435293"/>
                    <a:pt x="576263" y="415290"/>
                    <a:pt x="581978" y="394335"/>
                  </a:cubicBezTo>
                  <a:lnTo>
                    <a:pt x="648653" y="360998"/>
                  </a:lnTo>
                  <a:lnTo>
                    <a:pt x="648653" y="284798"/>
                  </a:lnTo>
                  <a:lnTo>
                    <a:pt x="581025" y="25241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747" name="Google Shape;747;p20"/>
            <p:cNvGrpSpPr/>
            <p:nvPr/>
          </p:nvGrpSpPr>
          <p:grpSpPr>
            <a:xfrm>
              <a:off x="384019" y="5227330"/>
              <a:ext cx="648502" cy="162967"/>
              <a:chOff x="330249" y="5227562"/>
              <a:chExt cx="715233" cy="179737"/>
            </a:xfrm>
          </p:grpSpPr>
          <p:sp>
            <p:nvSpPr>
              <p:cNvPr descr="Play" id="748" name="Google Shape;748;p20"/>
              <p:cNvSpPr/>
              <p:nvPr/>
            </p:nvSpPr>
            <p:spPr>
              <a:xfrm>
                <a:off x="622899" y="5227562"/>
                <a:ext cx="129849" cy="167402"/>
              </a:xfrm>
              <a:custGeom>
                <a:rect b="b" l="l" r="r" t="t"/>
                <a:pathLst>
                  <a:path extrusionOk="0" h="704850" w="546734">
                    <a:moveTo>
                      <a:pt x="0" y="0"/>
                    </a:moveTo>
                    <a:lnTo>
                      <a:pt x="546735" y="352425"/>
                    </a:lnTo>
                    <a:lnTo>
                      <a:pt x="0" y="70485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749" name="Google Shape;749;p20"/>
              <p:cNvGrpSpPr/>
              <p:nvPr/>
            </p:nvGrpSpPr>
            <p:grpSpPr>
              <a:xfrm>
                <a:off x="865143" y="5227562"/>
                <a:ext cx="180339" cy="179737"/>
                <a:chOff x="817334" y="5227562"/>
                <a:chExt cx="180339" cy="179737"/>
              </a:xfrm>
            </p:grpSpPr>
            <p:sp>
              <p:nvSpPr>
                <p:cNvPr id="750" name="Google Shape;750;p20"/>
                <p:cNvSpPr/>
                <p:nvPr/>
              </p:nvSpPr>
              <p:spPr>
                <a:xfrm flipH="1">
                  <a:off x="961819" y="5227562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751" name="Google Shape;751;p20"/>
                <p:cNvSpPr/>
                <p:nvPr/>
              </p:nvSpPr>
              <p:spPr>
                <a:xfrm>
                  <a:off x="817334" y="5227562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752" name="Google Shape;752;p20"/>
              <p:cNvGrpSpPr/>
              <p:nvPr/>
            </p:nvGrpSpPr>
            <p:grpSpPr>
              <a:xfrm flipH="1">
                <a:off x="330249" y="5227562"/>
                <a:ext cx="180339" cy="179737"/>
                <a:chOff x="4316558" y="4992035"/>
                <a:chExt cx="180339" cy="179737"/>
              </a:xfrm>
            </p:grpSpPr>
            <p:sp>
              <p:nvSpPr>
                <p:cNvPr id="753" name="Google Shape;753;p20"/>
                <p:cNvSpPr/>
                <p:nvPr/>
              </p:nvSpPr>
              <p:spPr>
                <a:xfrm flipH="1">
                  <a:off x="4461042" y="4992035"/>
                  <a:ext cx="35854" cy="179737"/>
                </a:xfrm>
                <a:custGeom>
                  <a:rect b="b" l="l" r="r" t="t"/>
                  <a:pathLst>
                    <a:path extrusionOk="0" h="704850" w="227647">
                      <a:moveTo>
                        <a:pt x="0" y="0"/>
                      </a:moveTo>
                      <a:lnTo>
                        <a:pt x="227648" y="0"/>
                      </a:lnTo>
                      <a:lnTo>
                        <a:pt x="227648" y="704850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descr="Play" id="754" name="Google Shape;754;p20"/>
                <p:cNvSpPr/>
                <p:nvPr/>
              </p:nvSpPr>
              <p:spPr>
                <a:xfrm>
                  <a:off x="4316558" y="4992035"/>
                  <a:ext cx="129849" cy="167402"/>
                </a:xfrm>
                <a:custGeom>
                  <a:rect b="b" l="l" r="r" t="t"/>
                  <a:pathLst>
                    <a:path extrusionOk="0" h="704850" w="546734">
                      <a:moveTo>
                        <a:pt x="0" y="0"/>
                      </a:moveTo>
                      <a:lnTo>
                        <a:pt x="546735" y="352425"/>
                      </a:lnTo>
                      <a:lnTo>
                        <a:pt x="0" y="704850"/>
                      </a:lnTo>
                      <a:close/>
                    </a:path>
                  </a:pathLst>
                </a:custGeom>
                <a:solidFill>
                  <a:srgbClr val="F2F2F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755" name="Google Shape;755;p20"/>
            <p:cNvSpPr/>
            <p:nvPr/>
          </p:nvSpPr>
          <p:spPr>
            <a:xfrm>
              <a:off x="2237413" y="5230327"/>
              <a:ext cx="239100" cy="149400"/>
            </a:xfrm>
            <a:prstGeom prst="frame">
              <a:avLst>
                <a:gd fmla="val 12500" name="adj1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6" name="Google Shape;756;p20"/>
            <p:cNvSpPr/>
            <p:nvPr/>
          </p:nvSpPr>
          <p:spPr>
            <a:xfrm>
              <a:off x="1198283" y="4135718"/>
              <a:ext cx="675300" cy="675300"/>
            </a:xfrm>
            <a:prstGeom prst="ellipse">
              <a:avLst/>
            </a:prstGeom>
            <a:solidFill>
              <a:srgbClr val="72727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Play" id="757" name="Google Shape;757;p20"/>
            <p:cNvSpPr/>
            <p:nvPr/>
          </p:nvSpPr>
          <p:spPr>
            <a:xfrm>
              <a:off x="1431835" y="4297180"/>
              <a:ext cx="292503" cy="377095"/>
            </a:xfrm>
            <a:custGeom>
              <a:rect b="b" l="l" r="r" t="t"/>
              <a:pathLst>
                <a:path extrusionOk="0" h="704850" w="546734">
                  <a:moveTo>
                    <a:pt x="0" y="0"/>
                  </a:moveTo>
                  <a:lnTo>
                    <a:pt x="546735" y="352425"/>
                  </a:lnTo>
                  <a:lnTo>
                    <a:pt x="0" y="70485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8" name="Google Shape;758;p20"/>
            <p:cNvSpPr/>
            <p:nvPr/>
          </p:nvSpPr>
          <p:spPr>
            <a:xfrm>
              <a:off x="2554659" y="5218375"/>
              <a:ext cx="180000" cy="180000"/>
            </a:xfrm>
            <a:custGeom>
              <a:rect b="b" l="l" r="r" t="t"/>
              <a:pathLst>
                <a:path extrusionOk="0" h="180000" w="180000">
                  <a:moveTo>
                    <a:pt x="157500" y="108002"/>
                  </a:moveTo>
                  <a:lnTo>
                    <a:pt x="180000" y="108002"/>
                  </a:lnTo>
                  <a:lnTo>
                    <a:pt x="180000" y="180000"/>
                  </a:lnTo>
                  <a:lnTo>
                    <a:pt x="108000" y="180000"/>
                  </a:lnTo>
                  <a:lnTo>
                    <a:pt x="108000" y="157500"/>
                  </a:lnTo>
                  <a:lnTo>
                    <a:pt x="157500" y="157500"/>
                  </a:lnTo>
                  <a:close/>
                  <a:moveTo>
                    <a:pt x="0" y="108002"/>
                  </a:moveTo>
                  <a:lnTo>
                    <a:pt x="22500" y="108002"/>
                  </a:lnTo>
                  <a:lnTo>
                    <a:pt x="22500" y="157500"/>
                  </a:lnTo>
                  <a:lnTo>
                    <a:pt x="72000" y="157500"/>
                  </a:lnTo>
                  <a:lnTo>
                    <a:pt x="72000" y="180000"/>
                  </a:lnTo>
                  <a:lnTo>
                    <a:pt x="0" y="180000"/>
                  </a:lnTo>
                  <a:close/>
                  <a:moveTo>
                    <a:pt x="108000" y="0"/>
                  </a:moveTo>
                  <a:lnTo>
                    <a:pt x="180000" y="0"/>
                  </a:lnTo>
                  <a:lnTo>
                    <a:pt x="180000" y="72002"/>
                  </a:lnTo>
                  <a:lnTo>
                    <a:pt x="157500" y="72002"/>
                  </a:lnTo>
                  <a:lnTo>
                    <a:pt x="157500" y="22500"/>
                  </a:lnTo>
                  <a:lnTo>
                    <a:pt x="108000" y="22500"/>
                  </a:lnTo>
                  <a:close/>
                  <a:moveTo>
                    <a:pt x="0" y="0"/>
                  </a:moveTo>
                  <a:lnTo>
                    <a:pt x="72000" y="0"/>
                  </a:lnTo>
                  <a:lnTo>
                    <a:pt x="72000" y="22500"/>
                  </a:lnTo>
                  <a:lnTo>
                    <a:pt x="22500" y="22500"/>
                  </a:lnTo>
                  <a:lnTo>
                    <a:pt x="22500" y="72002"/>
                  </a:lnTo>
                  <a:lnTo>
                    <a:pt x="0" y="72002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aphicFrame>
        <p:nvGraphicFramePr>
          <p:cNvPr id="759" name="Google Shape;759;p20"/>
          <p:cNvGraphicFramePr/>
          <p:nvPr/>
        </p:nvGraphicFramePr>
        <p:xfrm>
          <a:off x="4244325" y="10370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{5195BB10-B668-4D05-B0D8-EAA3E44AC290}</a:tableStyleId>
              </a:tblPr>
              <a:tblGrid>
                <a:gridCol w="4097650"/>
              </a:tblGrid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sz="1200" u="none" cap="none" strike="noStrike">
                        <a:solidFill>
                          <a:srgbClr val="000000"/>
                        </a:solidFill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E6F3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E6F3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b="1"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E6F3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b="1"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E6F3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b="1"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E6F3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b="1"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E6F3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b="1" sz="1200" u="none" cap="none" strike="noStrike">
                        <a:latin typeface="ABeeZee"/>
                        <a:ea typeface="ABeeZee"/>
                        <a:cs typeface="ABeeZee"/>
                        <a:sym typeface="ABeeZee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E6F3"/>
                    </a:solidFill>
                  </a:tcPr>
                </a:tc>
              </a:tr>
            </a:tbl>
          </a:graphicData>
        </a:graphic>
      </p:graphicFrame>
      <p:sp>
        <p:nvSpPr>
          <p:cNvPr id="760" name="Google Shape;760;p20"/>
          <p:cNvSpPr txBox="1"/>
          <p:nvPr/>
        </p:nvSpPr>
        <p:spPr>
          <a:xfrm>
            <a:off x="3753775" y="597363"/>
            <a:ext cx="25305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To Do List</a:t>
            </a:r>
            <a:endParaRPr/>
          </a:p>
        </p:txBody>
      </p:sp>
      <p:sp>
        <p:nvSpPr>
          <p:cNvPr id="761" name="Google Shape;761;p20"/>
          <p:cNvSpPr txBox="1"/>
          <p:nvPr>
            <p:ph type="title"/>
          </p:nvPr>
        </p:nvSpPr>
        <p:spPr>
          <a:xfrm>
            <a:off x="531799" y="610001"/>
            <a:ext cx="2078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B7B7B7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Extras</a:t>
            </a:r>
            <a:endParaRPr>
              <a:solidFill>
                <a:srgbClr val="B7B7B7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  <p:sp>
        <p:nvSpPr>
          <p:cNvPr id="762" name="Google Shape;762;p20"/>
          <p:cNvSpPr/>
          <p:nvPr/>
        </p:nvSpPr>
        <p:spPr>
          <a:xfrm>
            <a:off x="633675" y="743575"/>
            <a:ext cx="833386" cy="26254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 cap="flat" cmpd="sng" w="9525">
                  <a:solidFill>
                    <a:srgbClr val="F55AC3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E87FC6"/>
                </a:solidFill>
                <a:latin typeface="Barlow Condensed"/>
              </a:rPr>
              <a:t>Extras</a:t>
            </a:r>
          </a:p>
        </p:txBody>
      </p:sp>
      <p:sp>
        <p:nvSpPr>
          <p:cNvPr id="763" name="Google Shape;763;p20"/>
          <p:cNvSpPr/>
          <p:nvPr/>
        </p:nvSpPr>
        <p:spPr>
          <a:xfrm rot="5400000">
            <a:off x="7994225" y="2439022"/>
            <a:ext cx="1393500" cy="5967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E87FC6"/>
          </a:solidFill>
          <a:ln>
            <a:noFill/>
          </a:ln>
          <a:effectLst>
            <a:outerShdw blurRad="50800" rotWithShape="0" algn="l" dir="5880000" dist="28575">
              <a:srgbClr val="666666">
                <a:alpha val="34000"/>
              </a:srgbClr>
            </a:outerShdw>
          </a:effectLst>
        </p:spPr>
        <p:txBody>
          <a:bodyPr anchorCtr="0" anchor="t" bIns="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Extra</a:t>
            </a:r>
            <a:r>
              <a:rPr b="0" i="0" lang="en" sz="2400" u="none" cap="none" strike="noStrike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s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764" name="Google Shape;764;p20">
            <a:hlinkClick action="ppaction://hlinksldjump" r:id="rId10"/>
          </p:cNvPr>
          <p:cNvSpPr/>
          <p:nvPr/>
        </p:nvSpPr>
        <p:spPr>
          <a:xfrm rot="5400000">
            <a:off x="8093975" y="2510725"/>
            <a:ext cx="12897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5" name="Google Shape;765;p20"/>
          <p:cNvSpPr txBox="1"/>
          <p:nvPr>
            <p:ph idx="1" type="body"/>
          </p:nvPr>
        </p:nvSpPr>
        <p:spPr>
          <a:xfrm>
            <a:off x="607800" y="1076275"/>
            <a:ext cx="3018600" cy="162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Describe today’s instructions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9" name="Shape 7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" name="Google Shape;770;p21"/>
          <p:cNvSpPr/>
          <p:nvPr/>
        </p:nvSpPr>
        <p:spPr>
          <a:xfrm rot="5400000">
            <a:off x="7994225" y="2439022"/>
            <a:ext cx="1393500" cy="5967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E87FC6"/>
          </a:solidFill>
          <a:ln>
            <a:noFill/>
          </a:ln>
          <a:effectLst>
            <a:outerShdw blurRad="50800" rotWithShape="0" algn="l" dir="5880000" dist="28575">
              <a:srgbClr val="666666">
                <a:alpha val="34000"/>
              </a:srgbClr>
            </a:outerShdw>
          </a:effectLst>
        </p:spPr>
        <p:txBody>
          <a:bodyPr anchorCtr="0" anchor="t" bIns="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Extra</a:t>
            </a:r>
            <a:r>
              <a:rPr b="0" i="0" lang="en" sz="2400" u="none" cap="none" strike="noStrike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s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771" name="Google Shape;771;p21"/>
          <p:cNvSpPr/>
          <p:nvPr/>
        </p:nvSpPr>
        <p:spPr>
          <a:xfrm rot="5400000">
            <a:off x="7994225" y="1052800"/>
            <a:ext cx="1393500" cy="5967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A439EB"/>
          </a:solidFill>
          <a:ln>
            <a:noFill/>
          </a:ln>
          <a:effectLst>
            <a:outerShdw blurRad="50800" rotWithShape="0" algn="l" dir="5880000" dist="28575">
              <a:srgbClr val="666666">
                <a:alpha val="34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Specialty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772" name="Google Shape;772;p21"/>
          <p:cNvSpPr/>
          <p:nvPr/>
        </p:nvSpPr>
        <p:spPr>
          <a:xfrm>
            <a:off x="6785525" y="95293"/>
            <a:ext cx="1607100" cy="6072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3C78D8"/>
          </a:solidFill>
          <a:ln>
            <a:noFill/>
          </a:ln>
          <a:effectLst>
            <a:outerShdw blurRad="57150" rotWithShape="0" algn="l" dir="10800000" dist="38100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Friday</a:t>
            </a:r>
            <a:endParaRPr b="0" i="0" sz="2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773" name="Google Shape;773;p21"/>
          <p:cNvSpPr/>
          <p:nvPr/>
        </p:nvSpPr>
        <p:spPr>
          <a:xfrm>
            <a:off x="5178400" y="92375"/>
            <a:ext cx="1607100" cy="6072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25A582"/>
          </a:solidFill>
          <a:ln>
            <a:noFill/>
          </a:ln>
          <a:effectLst>
            <a:outerShdw blurRad="71438" rotWithShape="0" algn="l" dir="10800000" dist="38100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Thursday</a:t>
            </a:r>
            <a:endParaRPr b="0" i="0" sz="2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774" name="Google Shape;774;p21"/>
          <p:cNvSpPr/>
          <p:nvPr/>
        </p:nvSpPr>
        <p:spPr>
          <a:xfrm>
            <a:off x="3571275" y="95293"/>
            <a:ext cx="1607100" cy="6072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EAE508"/>
          </a:solidFill>
          <a:ln>
            <a:noFill/>
          </a:ln>
          <a:effectLst>
            <a:outerShdw blurRad="57150" rotWithShape="0" algn="l" dir="10800000" dist="47625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Wednesday</a:t>
            </a:r>
            <a:endParaRPr b="0" i="0" sz="2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775" name="Google Shape;775;p21"/>
          <p:cNvSpPr/>
          <p:nvPr/>
        </p:nvSpPr>
        <p:spPr>
          <a:xfrm>
            <a:off x="1964150" y="95293"/>
            <a:ext cx="1607100" cy="6072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FF9900"/>
          </a:solidFill>
          <a:ln>
            <a:noFill/>
          </a:ln>
          <a:effectLst>
            <a:outerShdw blurRad="57150" rotWithShape="0" algn="l" dir="10800000" dist="38100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Tuesday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776" name="Google Shape;776;p21"/>
          <p:cNvSpPr/>
          <p:nvPr/>
        </p:nvSpPr>
        <p:spPr>
          <a:xfrm>
            <a:off x="357025" y="92375"/>
            <a:ext cx="1607100" cy="607200"/>
          </a:xfrm>
          <a:prstGeom prst="round2SameRect">
            <a:avLst>
              <a:gd fmla="val 34868" name="adj1"/>
              <a:gd fmla="val 0" name="adj2"/>
            </a:avLst>
          </a:prstGeom>
          <a:solidFill>
            <a:srgbClr val="FF0000"/>
          </a:solidFill>
          <a:ln>
            <a:noFill/>
          </a:ln>
          <a:effectLst>
            <a:outerShdw blurRad="57150" rotWithShape="0" algn="l" dir="10800000" dist="28575">
              <a:srgbClr val="666666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Monday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777" name="Google Shape;777;p21">
            <a:hlinkClick action="ppaction://hlinksldjump" r:id="rId3"/>
          </p:cNvPr>
          <p:cNvSpPr/>
          <p:nvPr/>
        </p:nvSpPr>
        <p:spPr>
          <a:xfrm>
            <a:off x="388900" y="117450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78" name="Google Shape;778;p21"/>
          <p:cNvGrpSpPr/>
          <p:nvPr/>
        </p:nvGrpSpPr>
        <p:grpSpPr>
          <a:xfrm>
            <a:off x="120150" y="570875"/>
            <a:ext cx="8392025" cy="4443900"/>
            <a:chOff x="120150" y="570875"/>
            <a:chExt cx="8392025" cy="4443900"/>
          </a:xfrm>
        </p:grpSpPr>
        <p:grpSp>
          <p:nvGrpSpPr>
            <p:cNvPr id="779" name="Google Shape;779;p21"/>
            <p:cNvGrpSpPr/>
            <p:nvPr/>
          </p:nvGrpSpPr>
          <p:grpSpPr>
            <a:xfrm>
              <a:off x="120150" y="570875"/>
              <a:ext cx="8392025" cy="4443900"/>
              <a:chOff x="120150" y="570875"/>
              <a:chExt cx="8392025" cy="4443900"/>
            </a:xfrm>
          </p:grpSpPr>
          <p:sp>
            <p:nvSpPr>
              <p:cNvPr id="780" name="Google Shape;780;p21"/>
              <p:cNvSpPr/>
              <p:nvPr/>
            </p:nvSpPr>
            <p:spPr>
              <a:xfrm>
                <a:off x="221675" y="570875"/>
                <a:ext cx="8290500" cy="4443900"/>
              </a:xfrm>
              <a:prstGeom prst="rect">
                <a:avLst/>
              </a:prstGeom>
              <a:solidFill>
                <a:srgbClr val="EFEFEF"/>
              </a:solidFill>
              <a:ln>
                <a:noFill/>
              </a:ln>
              <a:effectLst>
                <a:outerShdw blurRad="71438" rotWithShape="0" algn="bl" dir="7680000" dist="66675">
                  <a:srgbClr val="666666">
                    <a:alpha val="24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1" name="Google Shape;781;p21"/>
              <p:cNvSpPr/>
              <p:nvPr/>
            </p:nvSpPr>
            <p:spPr>
              <a:xfrm>
                <a:off x="263436" y="657525"/>
                <a:ext cx="147600" cy="147600"/>
              </a:xfrm>
              <a:prstGeom prst="ellipse">
                <a:avLst/>
              </a:prstGeom>
              <a:solidFill>
                <a:srgbClr val="F9F8D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2" name="Google Shape;782;p21"/>
              <p:cNvSpPr/>
              <p:nvPr/>
            </p:nvSpPr>
            <p:spPr>
              <a:xfrm>
                <a:off x="120150" y="707025"/>
                <a:ext cx="216900" cy="48600"/>
              </a:xfrm>
              <a:prstGeom prst="rect">
                <a:avLst/>
              </a:prstGeom>
              <a:solidFill>
                <a:srgbClr val="F9F8D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3" name="Google Shape;783;p21"/>
              <p:cNvSpPr/>
              <p:nvPr/>
            </p:nvSpPr>
            <p:spPr>
              <a:xfrm>
                <a:off x="263436" y="1114725"/>
                <a:ext cx="147600" cy="147600"/>
              </a:xfrm>
              <a:prstGeom prst="ellipse">
                <a:avLst/>
              </a:prstGeom>
              <a:solidFill>
                <a:srgbClr val="F9F8D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4" name="Google Shape;784;p21"/>
              <p:cNvSpPr/>
              <p:nvPr/>
            </p:nvSpPr>
            <p:spPr>
              <a:xfrm>
                <a:off x="120150" y="1164225"/>
                <a:ext cx="216900" cy="48600"/>
              </a:xfrm>
              <a:prstGeom prst="rect">
                <a:avLst/>
              </a:prstGeom>
              <a:solidFill>
                <a:srgbClr val="F9F8D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5" name="Google Shape;785;p21"/>
              <p:cNvSpPr/>
              <p:nvPr/>
            </p:nvSpPr>
            <p:spPr>
              <a:xfrm>
                <a:off x="263436" y="1571925"/>
                <a:ext cx="147600" cy="147600"/>
              </a:xfrm>
              <a:prstGeom prst="ellipse">
                <a:avLst/>
              </a:prstGeom>
              <a:solidFill>
                <a:srgbClr val="F9F8D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6" name="Google Shape;786;p21"/>
              <p:cNvSpPr/>
              <p:nvPr/>
            </p:nvSpPr>
            <p:spPr>
              <a:xfrm>
                <a:off x="120150" y="1621425"/>
                <a:ext cx="216900" cy="48600"/>
              </a:xfrm>
              <a:prstGeom prst="rect">
                <a:avLst/>
              </a:prstGeom>
              <a:solidFill>
                <a:srgbClr val="F9F8D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7" name="Google Shape;787;p21"/>
              <p:cNvSpPr/>
              <p:nvPr/>
            </p:nvSpPr>
            <p:spPr>
              <a:xfrm>
                <a:off x="263436" y="2029125"/>
                <a:ext cx="147600" cy="147600"/>
              </a:xfrm>
              <a:prstGeom prst="ellipse">
                <a:avLst/>
              </a:prstGeom>
              <a:solidFill>
                <a:srgbClr val="F9F8D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8" name="Google Shape;788;p21"/>
              <p:cNvSpPr/>
              <p:nvPr/>
            </p:nvSpPr>
            <p:spPr>
              <a:xfrm>
                <a:off x="120150" y="2078625"/>
                <a:ext cx="216900" cy="48600"/>
              </a:xfrm>
              <a:prstGeom prst="rect">
                <a:avLst/>
              </a:prstGeom>
              <a:solidFill>
                <a:srgbClr val="F9F8D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9" name="Google Shape;789;p21"/>
              <p:cNvSpPr/>
              <p:nvPr/>
            </p:nvSpPr>
            <p:spPr>
              <a:xfrm>
                <a:off x="263436" y="2486325"/>
                <a:ext cx="147600" cy="147600"/>
              </a:xfrm>
              <a:prstGeom prst="ellipse">
                <a:avLst/>
              </a:prstGeom>
              <a:solidFill>
                <a:srgbClr val="F9F8D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0" name="Google Shape;790;p21"/>
              <p:cNvSpPr/>
              <p:nvPr/>
            </p:nvSpPr>
            <p:spPr>
              <a:xfrm>
                <a:off x="120150" y="2535825"/>
                <a:ext cx="216900" cy="48600"/>
              </a:xfrm>
              <a:prstGeom prst="rect">
                <a:avLst/>
              </a:prstGeom>
              <a:solidFill>
                <a:srgbClr val="F9F8D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1" name="Google Shape;791;p21"/>
              <p:cNvSpPr/>
              <p:nvPr/>
            </p:nvSpPr>
            <p:spPr>
              <a:xfrm>
                <a:off x="263436" y="2943525"/>
                <a:ext cx="147600" cy="147600"/>
              </a:xfrm>
              <a:prstGeom prst="ellipse">
                <a:avLst/>
              </a:prstGeom>
              <a:solidFill>
                <a:srgbClr val="F9F8D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2" name="Google Shape;792;p21"/>
              <p:cNvSpPr/>
              <p:nvPr/>
            </p:nvSpPr>
            <p:spPr>
              <a:xfrm>
                <a:off x="120150" y="2993025"/>
                <a:ext cx="216900" cy="48600"/>
              </a:xfrm>
              <a:prstGeom prst="rect">
                <a:avLst/>
              </a:prstGeom>
              <a:solidFill>
                <a:srgbClr val="F9F8D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3" name="Google Shape;793;p21"/>
              <p:cNvSpPr/>
              <p:nvPr/>
            </p:nvSpPr>
            <p:spPr>
              <a:xfrm>
                <a:off x="263436" y="3400725"/>
                <a:ext cx="147600" cy="147600"/>
              </a:xfrm>
              <a:prstGeom prst="ellipse">
                <a:avLst/>
              </a:prstGeom>
              <a:solidFill>
                <a:srgbClr val="F9F8D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4" name="Google Shape;794;p21"/>
              <p:cNvSpPr/>
              <p:nvPr/>
            </p:nvSpPr>
            <p:spPr>
              <a:xfrm>
                <a:off x="120150" y="3450225"/>
                <a:ext cx="216900" cy="48600"/>
              </a:xfrm>
              <a:prstGeom prst="rect">
                <a:avLst/>
              </a:prstGeom>
              <a:solidFill>
                <a:srgbClr val="F9F8D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5" name="Google Shape;795;p21"/>
              <p:cNvSpPr/>
              <p:nvPr/>
            </p:nvSpPr>
            <p:spPr>
              <a:xfrm>
                <a:off x="263436" y="3857925"/>
                <a:ext cx="147600" cy="147600"/>
              </a:xfrm>
              <a:prstGeom prst="ellipse">
                <a:avLst/>
              </a:prstGeom>
              <a:solidFill>
                <a:srgbClr val="F9F8D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6" name="Google Shape;796;p21"/>
              <p:cNvSpPr/>
              <p:nvPr/>
            </p:nvSpPr>
            <p:spPr>
              <a:xfrm>
                <a:off x="120150" y="3907425"/>
                <a:ext cx="216900" cy="48600"/>
              </a:xfrm>
              <a:prstGeom prst="rect">
                <a:avLst/>
              </a:prstGeom>
              <a:solidFill>
                <a:srgbClr val="F9F8D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7" name="Google Shape;797;p21"/>
              <p:cNvSpPr/>
              <p:nvPr/>
            </p:nvSpPr>
            <p:spPr>
              <a:xfrm>
                <a:off x="263436" y="4315125"/>
                <a:ext cx="147600" cy="147600"/>
              </a:xfrm>
              <a:prstGeom prst="ellipse">
                <a:avLst/>
              </a:prstGeom>
              <a:solidFill>
                <a:srgbClr val="F9F8D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8" name="Google Shape;798;p21"/>
              <p:cNvSpPr/>
              <p:nvPr/>
            </p:nvSpPr>
            <p:spPr>
              <a:xfrm>
                <a:off x="120150" y="4364625"/>
                <a:ext cx="216900" cy="48600"/>
              </a:xfrm>
              <a:prstGeom prst="rect">
                <a:avLst/>
              </a:prstGeom>
              <a:solidFill>
                <a:srgbClr val="F9F8D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9" name="Google Shape;799;p21"/>
              <p:cNvSpPr/>
              <p:nvPr/>
            </p:nvSpPr>
            <p:spPr>
              <a:xfrm>
                <a:off x="263436" y="4772325"/>
                <a:ext cx="147600" cy="147600"/>
              </a:xfrm>
              <a:prstGeom prst="ellipse">
                <a:avLst/>
              </a:prstGeom>
              <a:solidFill>
                <a:srgbClr val="F9F8D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0" name="Google Shape;800;p21"/>
              <p:cNvSpPr/>
              <p:nvPr/>
            </p:nvSpPr>
            <p:spPr>
              <a:xfrm>
                <a:off x="120150" y="4821825"/>
                <a:ext cx="216900" cy="48600"/>
              </a:xfrm>
              <a:prstGeom prst="rect">
                <a:avLst/>
              </a:prstGeom>
              <a:solidFill>
                <a:srgbClr val="F9F8D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801" name="Google Shape;801;p21"/>
            <p:cNvGrpSpPr/>
            <p:nvPr/>
          </p:nvGrpSpPr>
          <p:grpSpPr>
            <a:xfrm>
              <a:off x="120150" y="657525"/>
              <a:ext cx="290886" cy="4262400"/>
              <a:chOff x="120150" y="657525"/>
              <a:chExt cx="290886" cy="4262400"/>
            </a:xfrm>
          </p:grpSpPr>
          <p:sp>
            <p:nvSpPr>
              <p:cNvPr id="802" name="Google Shape;802;p21"/>
              <p:cNvSpPr/>
              <p:nvPr/>
            </p:nvSpPr>
            <p:spPr>
              <a:xfrm>
                <a:off x="263436" y="657525"/>
                <a:ext cx="147600" cy="1476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3" name="Google Shape;803;p21"/>
              <p:cNvSpPr/>
              <p:nvPr/>
            </p:nvSpPr>
            <p:spPr>
              <a:xfrm>
                <a:off x="120150" y="707025"/>
                <a:ext cx="216900" cy="48600"/>
              </a:xfrm>
              <a:prstGeom prst="rect">
                <a:avLst/>
              </a:prstGeom>
              <a:gradFill>
                <a:gsLst>
                  <a:gs pos="0">
                    <a:srgbClr val="F2F2F2"/>
                  </a:gs>
                  <a:gs pos="100000">
                    <a:srgbClr val="A6A6A6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4" name="Google Shape;804;p21"/>
              <p:cNvSpPr/>
              <p:nvPr/>
            </p:nvSpPr>
            <p:spPr>
              <a:xfrm>
                <a:off x="263436" y="1114725"/>
                <a:ext cx="147600" cy="1476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5" name="Google Shape;805;p21"/>
              <p:cNvSpPr/>
              <p:nvPr/>
            </p:nvSpPr>
            <p:spPr>
              <a:xfrm>
                <a:off x="120150" y="1164225"/>
                <a:ext cx="216900" cy="48600"/>
              </a:xfrm>
              <a:prstGeom prst="rect">
                <a:avLst/>
              </a:prstGeom>
              <a:gradFill>
                <a:gsLst>
                  <a:gs pos="0">
                    <a:srgbClr val="F2F2F2"/>
                  </a:gs>
                  <a:gs pos="100000">
                    <a:srgbClr val="A6A6A6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6" name="Google Shape;806;p21"/>
              <p:cNvSpPr/>
              <p:nvPr/>
            </p:nvSpPr>
            <p:spPr>
              <a:xfrm>
                <a:off x="263436" y="1571925"/>
                <a:ext cx="147600" cy="1476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7" name="Google Shape;807;p21"/>
              <p:cNvSpPr/>
              <p:nvPr/>
            </p:nvSpPr>
            <p:spPr>
              <a:xfrm>
                <a:off x="120150" y="1621425"/>
                <a:ext cx="216900" cy="48600"/>
              </a:xfrm>
              <a:prstGeom prst="rect">
                <a:avLst/>
              </a:prstGeom>
              <a:gradFill>
                <a:gsLst>
                  <a:gs pos="0">
                    <a:srgbClr val="F2F2F2"/>
                  </a:gs>
                  <a:gs pos="100000">
                    <a:srgbClr val="A6A6A6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8" name="Google Shape;808;p21"/>
              <p:cNvSpPr/>
              <p:nvPr/>
            </p:nvSpPr>
            <p:spPr>
              <a:xfrm>
                <a:off x="263436" y="2029125"/>
                <a:ext cx="147600" cy="1476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9" name="Google Shape;809;p21"/>
              <p:cNvSpPr/>
              <p:nvPr/>
            </p:nvSpPr>
            <p:spPr>
              <a:xfrm>
                <a:off x="120150" y="2078625"/>
                <a:ext cx="216900" cy="48600"/>
              </a:xfrm>
              <a:prstGeom prst="rect">
                <a:avLst/>
              </a:prstGeom>
              <a:gradFill>
                <a:gsLst>
                  <a:gs pos="0">
                    <a:srgbClr val="F2F2F2"/>
                  </a:gs>
                  <a:gs pos="100000">
                    <a:srgbClr val="A6A6A6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0" name="Google Shape;810;p21"/>
              <p:cNvSpPr/>
              <p:nvPr/>
            </p:nvSpPr>
            <p:spPr>
              <a:xfrm>
                <a:off x="263436" y="2486325"/>
                <a:ext cx="147600" cy="1476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1" name="Google Shape;811;p21"/>
              <p:cNvSpPr/>
              <p:nvPr/>
            </p:nvSpPr>
            <p:spPr>
              <a:xfrm>
                <a:off x="120150" y="2535825"/>
                <a:ext cx="216900" cy="48600"/>
              </a:xfrm>
              <a:prstGeom prst="rect">
                <a:avLst/>
              </a:prstGeom>
              <a:gradFill>
                <a:gsLst>
                  <a:gs pos="0">
                    <a:srgbClr val="F2F2F2"/>
                  </a:gs>
                  <a:gs pos="100000">
                    <a:srgbClr val="A6A6A6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2" name="Google Shape;812;p21"/>
              <p:cNvSpPr/>
              <p:nvPr/>
            </p:nvSpPr>
            <p:spPr>
              <a:xfrm>
                <a:off x="263436" y="2943525"/>
                <a:ext cx="147600" cy="1476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3" name="Google Shape;813;p21"/>
              <p:cNvSpPr/>
              <p:nvPr/>
            </p:nvSpPr>
            <p:spPr>
              <a:xfrm>
                <a:off x="120150" y="2993025"/>
                <a:ext cx="216900" cy="48600"/>
              </a:xfrm>
              <a:prstGeom prst="rect">
                <a:avLst/>
              </a:prstGeom>
              <a:gradFill>
                <a:gsLst>
                  <a:gs pos="0">
                    <a:srgbClr val="F2F2F2"/>
                  </a:gs>
                  <a:gs pos="100000">
                    <a:srgbClr val="A6A6A6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4" name="Google Shape;814;p21"/>
              <p:cNvSpPr/>
              <p:nvPr/>
            </p:nvSpPr>
            <p:spPr>
              <a:xfrm>
                <a:off x="263436" y="3400725"/>
                <a:ext cx="147600" cy="1476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5" name="Google Shape;815;p21"/>
              <p:cNvSpPr/>
              <p:nvPr/>
            </p:nvSpPr>
            <p:spPr>
              <a:xfrm>
                <a:off x="120150" y="3450225"/>
                <a:ext cx="216900" cy="48600"/>
              </a:xfrm>
              <a:prstGeom prst="rect">
                <a:avLst/>
              </a:prstGeom>
              <a:gradFill>
                <a:gsLst>
                  <a:gs pos="0">
                    <a:srgbClr val="F2F2F2"/>
                  </a:gs>
                  <a:gs pos="100000">
                    <a:srgbClr val="A6A6A6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6" name="Google Shape;816;p21"/>
              <p:cNvSpPr/>
              <p:nvPr/>
            </p:nvSpPr>
            <p:spPr>
              <a:xfrm>
                <a:off x="263436" y="3857925"/>
                <a:ext cx="147600" cy="1476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7" name="Google Shape;817;p21"/>
              <p:cNvSpPr/>
              <p:nvPr/>
            </p:nvSpPr>
            <p:spPr>
              <a:xfrm>
                <a:off x="120150" y="3907425"/>
                <a:ext cx="216900" cy="48600"/>
              </a:xfrm>
              <a:prstGeom prst="rect">
                <a:avLst/>
              </a:prstGeom>
              <a:gradFill>
                <a:gsLst>
                  <a:gs pos="0">
                    <a:srgbClr val="F2F2F2"/>
                  </a:gs>
                  <a:gs pos="100000">
                    <a:srgbClr val="A6A6A6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8" name="Google Shape;818;p21"/>
              <p:cNvSpPr/>
              <p:nvPr/>
            </p:nvSpPr>
            <p:spPr>
              <a:xfrm>
                <a:off x="263436" y="4315125"/>
                <a:ext cx="147600" cy="1476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9" name="Google Shape;819;p21"/>
              <p:cNvSpPr/>
              <p:nvPr/>
            </p:nvSpPr>
            <p:spPr>
              <a:xfrm>
                <a:off x="263436" y="4772325"/>
                <a:ext cx="147600" cy="1476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0" name="Google Shape;820;p21"/>
              <p:cNvSpPr/>
              <p:nvPr/>
            </p:nvSpPr>
            <p:spPr>
              <a:xfrm>
                <a:off x="120150" y="4821825"/>
                <a:ext cx="216900" cy="48600"/>
              </a:xfrm>
              <a:prstGeom prst="rect">
                <a:avLst/>
              </a:prstGeom>
              <a:gradFill>
                <a:gsLst>
                  <a:gs pos="0">
                    <a:srgbClr val="F2F2F2"/>
                  </a:gs>
                  <a:gs pos="100000">
                    <a:srgbClr val="A6A6A6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821" name="Google Shape;821;p21"/>
          <p:cNvSpPr/>
          <p:nvPr/>
        </p:nvSpPr>
        <p:spPr>
          <a:xfrm>
            <a:off x="120150" y="4364625"/>
            <a:ext cx="216900" cy="48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2" name="Google Shape;822;p21"/>
          <p:cNvSpPr txBox="1"/>
          <p:nvPr>
            <p:ph idx="1" type="body"/>
          </p:nvPr>
        </p:nvSpPr>
        <p:spPr>
          <a:xfrm>
            <a:off x="607800" y="1076275"/>
            <a:ext cx="50007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Make list of websites here</a:t>
            </a:r>
            <a:endParaRPr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highlight the name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click the link icon above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paste the link in the link box where prompted</a:t>
            </a:r>
            <a:endParaRPr/>
          </a:p>
        </p:txBody>
      </p:sp>
      <p:sp>
        <p:nvSpPr>
          <p:cNvPr id="823" name="Google Shape;823;p21">
            <a:hlinkClick action="ppaction://hlinksldjump" r:id="rId4"/>
          </p:cNvPr>
          <p:cNvSpPr/>
          <p:nvPr/>
        </p:nvSpPr>
        <p:spPr>
          <a:xfrm>
            <a:off x="2022800" y="104975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4" name="Google Shape;824;p21">
            <a:hlinkClick action="ppaction://hlinksldjump" r:id="rId5"/>
          </p:cNvPr>
          <p:cNvSpPr/>
          <p:nvPr/>
        </p:nvSpPr>
        <p:spPr>
          <a:xfrm>
            <a:off x="3629925" y="107275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5" name="Google Shape;825;p21"/>
          <p:cNvSpPr txBox="1"/>
          <p:nvPr>
            <p:ph type="title"/>
          </p:nvPr>
        </p:nvSpPr>
        <p:spPr>
          <a:xfrm>
            <a:off x="531799" y="610001"/>
            <a:ext cx="2078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B7B7B7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Links</a:t>
            </a:r>
            <a:endParaRPr>
              <a:solidFill>
                <a:srgbClr val="B7B7B7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  <p:sp>
        <p:nvSpPr>
          <p:cNvPr id="826" name="Google Shape;826;p21"/>
          <p:cNvSpPr/>
          <p:nvPr/>
        </p:nvSpPr>
        <p:spPr>
          <a:xfrm>
            <a:off x="633675" y="743575"/>
            <a:ext cx="682326" cy="2733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999999"/>
                </a:solidFill>
                <a:latin typeface="Barlow Condensed"/>
              </a:rPr>
              <a:t>Links</a:t>
            </a:r>
          </a:p>
        </p:txBody>
      </p:sp>
      <p:sp>
        <p:nvSpPr>
          <p:cNvPr id="827" name="Google Shape;827;p21">
            <a:hlinkClick action="ppaction://hlinksldjump" r:id="rId6"/>
          </p:cNvPr>
          <p:cNvSpPr/>
          <p:nvPr/>
        </p:nvSpPr>
        <p:spPr>
          <a:xfrm>
            <a:off x="5207725" y="104975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8" name="Google Shape;828;p21">
            <a:hlinkClick action="ppaction://hlinksldjump" r:id="rId7"/>
          </p:cNvPr>
          <p:cNvSpPr/>
          <p:nvPr/>
        </p:nvSpPr>
        <p:spPr>
          <a:xfrm>
            <a:off x="6844175" y="104975"/>
            <a:ext cx="14898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9" name="Google Shape;829;p21">
            <a:hlinkClick action="ppaction://hlinksldjump" r:id="rId8"/>
          </p:cNvPr>
          <p:cNvSpPr/>
          <p:nvPr/>
        </p:nvSpPr>
        <p:spPr>
          <a:xfrm rot="5400000">
            <a:off x="8093975" y="1124500"/>
            <a:ext cx="12897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0" name="Google Shape;830;p21">
            <a:hlinkClick action="ppaction://hlinksldjump" r:id="rId9"/>
          </p:cNvPr>
          <p:cNvSpPr/>
          <p:nvPr/>
        </p:nvSpPr>
        <p:spPr>
          <a:xfrm rot="5400000">
            <a:off x="8093975" y="2510725"/>
            <a:ext cx="12897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1" name="Google Shape;831;p21"/>
          <p:cNvSpPr/>
          <p:nvPr/>
        </p:nvSpPr>
        <p:spPr>
          <a:xfrm rot="5400000">
            <a:off x="7994225" y="3825244"/>
            <a:ext cx="1393500" cy="596700"/>
          </a:xfrm>
          <a:prstGeom prst="round2SameRect">
            <a:avLst>
              <a:gd fmla="val 37702" name="adj1"/>
              <a:gd fmla="val 0" name="adj2"/>
            </a:avLst>
          </a:prstGeom>
          <a:solidFill>
            <a:srgbClr val="B8C0BE"/>
          </a:solidFill>
          <a:ln>
            <a:noFill/>
          </a:ln>
          <a:effectLst>
            <a:outerShdw blurRad="50800" rotWithShape="0" algn="l" dir="5880000" dist="28575">
              <a:srgbClr val="666666">
                <a:alpha val="34000"/>
              </a:srgbClr>
            </a:outerShdw>
          </a:effectLst>
        </p:spPr>
        <p:txBody>
          <a:bodyPr anchorCtr="0" anchor="t" bIns="0" lIns="91425" spcFirstLastPara="1" rIns="91425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" sz="2400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Link</a:t>
            </a:r>
            <a:r>
              <a:rPr b="0" i="0" lang="en" sz="2400" u="none" cap="none" strike="noStrike">
                <a:solidFill>
                  <a:srgbClr val="FFFFFF"/>
                </a:solidFill>
                <a:latin typeface="Barlow Condensed Medium"/>
                <a:ea typeface="Barlow Condensed Medium"/>
                <a:cs typeface="Barlow Condensed Medium"/>
                <a:sym typeface="Barlow Condensed Medium"/>
              </a:rPr>
              <a:t>s</a:t>
            </a:r>
            <a:endParaRPr b="0" i="0" sz="1400" u="none" cap="none" strike="noStrike">
              <a:solidFill>
                <a:srgbClr val="FFFFFF"/>
              </a:solidFill>
              <a:latin typeface="Barlow Condensed Medium"/>
              <a:ea typeface="Barlow Condensed Medium"/>
              <a:cs typeface="Barlow Condensed Medium"/>
              <a:sym typeface="Barlow Condensed Medium"/>
            </a:endParaRPr>
          </a:p>
        </p:txBody>
      </p:sp>
      <p:sp>
        <p:nvSpPr>
          <p:cNvPr id="832" name="Google Shape;832;p21">
            <a:hlinkClick action="ppaction://hlinksldjump" r:id="rId10"/>
          </p:cNvPr>
          <p:cNvSpPr/>
          <p:nvPr/>
        </p:nvSpPr>
        <p:spPr>
          <a:xfrm rot="5400000">
            <a:off x="8117825" y="3896950"/>
            <a:ext cx="1289700" cy="45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3" name="Google Shape;833;p21"/>
          <p:cNvSpPr txBox="1"/>
          <p:nvPr/>
        </p:nvSpPr>
        <p:spPr>
          <a:xfrm>
            <a:off x="3001550" y="597375"/>
            <a:ext cx="5424600" cy="5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Click these links go to frequently used sites</a:t>
            </a:r>
            <a:endParaRPr/>
          </a:p>
        </p:txBody>
      </p:sp>
      <p:sp>
        <p:nvSpPr>
          <p:cNvPr id="834" name="Google Shape;834;p21"/>
          <p:cNvSpPr txBox="1"/>
          <p:nvPr/>
        </p:nvSpPr>
        <p:spPr>
          <a:xfrm>
            <a:off x="6243475" y="4662125"/>
            <a:ext cx="2149200" cy="27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Template Created by </a:t>
            </a:r>
            <a:r>
              <a:rPr lang="en" sz="1100" u="sng">
                <a:solidFill>
                  <a:schemeClr val="hlink"/>
                </a:solidFill>
                <a:hlinkClick r:id="rId11"/>
              </a:rPr>
              <a:t>Pam Hyer</a:t>
            </a:r>
            <a:endParaRPr sz="1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70E0D6"/>
      </a:accent1>
      <a:accent2>
        <a:srgbClr val="F6F10D"/>
      </a:accent2>
      <a:accent3>
        <a:srgbClr val="339C93"/>
      </a:accent3>
      <a:accent4>
        <a:srgbClr val="FCD9AC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