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279E650-AC1C-466E-AFA1-AB9C4FEC05E8}">
  <a:tblStyle styleId="{F279E650-AC1C-466E-AFA1-AB9C4FEC05E8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2EE"/>
          </a:solidFill>
        </a:fill>
      </a:tcStyle>
    </a:wholeTbl>
    <a:band1H>
      <a:tcTxStyle b="off" i="off"/>
      <a:tcStyle>
        <a:fill>
          <a:solidFill>
            <a:srgbClr val="E0E5D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E0E5DB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A5B59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A5B59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A5B592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A5B592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34c5d081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834c5d081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4612b2ea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74612b2ea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74612b2ea7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74612b2ea7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74b1b69de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74b1b69de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74b1b69def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74b1b69def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74b1b69def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74b1b69def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74b1b69def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74b1b69def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74b1b69def_0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74b1b69def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5.xml"/><Relationship Id="rId6" Type="http://schemas.openxmlformats.org/officeDocument/2006/relationships/slide" Target="/ppt/slides/slide6.xml"/><Relationship Id="rId7" Type="http://schemas.openxmlformats.org/officeDocument/2006/relationships/slide" Target="/ppt/slides/slide3.xml"/><Relationship Id="rId8" Type="http://schemas.openxmlformats.org/officeDocument/2006/relationships/slide" Target="/ppt/slides/slide7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5.xml"/><Relationship Id="rId10" Type="http://schemas.openxmlformats.org/officeDocument/2006/relationships/slide" Target="/ppt/slides/slide4.xml"/><Relationship Id="rId9" Type="http://schemas.openxmlformats.org/officeDocument/2006/relationships/slide" Target="/ppt/slides/slide9.xml"/><Relationship Id="rId5" Type="http://schemas.openxmlformats.org/officeDocument/2006/relationships/slide" Target="/ppt/slides/slide6.xml"/><Relationship Id="rId6" Type="http://schemas.openxmlformats.org/officeDocument/2006/relationships/slide" Target="/ppt/slides/slide3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Relationship Id="rId10" Type="http://schemas.openxmlformats.org/officeDocument/2006/relationships/slide" Target="/ppt/slides/slide5.xml"/><Relationship Id="rId9" Type="http://schemas.openxmlformats.org/officeDocument/2006/relationships/slide" Target="/ppt/slides/slide4.xml"/><Relationship Id="rId5" Type="http://schemas.openxmlformats.org/officeDocument/2006/relationships/slide" Target="/ppt/slides/slide3.xml"/><Relationship Id="rId6" Type="http://schemas.openxmlformats.org/officeDocument/2006/relationships/slide" Target="/ppt/slides/slide7.xml"/><Relationship Id="rId7" Type="http://schemas.openxmlformats.org/officeDocument/2006/relationships/slide" Target="/ppt/slides/slide8.xml"/><Relationship Id="rId8" Type="http://schemas.openxmlformats.org/officeDocument/2006/relationships/slide" Target="/ppt/slides/slide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6.xml"/><Relationship Id="rId9" Type="http://schemas.openxmlformats.org/officeDocument/2006/relationships/slide" Target="/ppt/slides/slide5.xml"/><Relationship Id="rId5" Type="http://schemas.openxmlformats.org/officeDocument/2006/relationships/slide" Target="/ppt/slides/slide7.xml"/><Relationship Id="rId6" Type="http://schemas.openxmlformats.org/officeDocument/2006/relationships/slide" Target="/ppt/slides/slide8.xml"/><Relationship Id="rId7" Type="http://schemas.openxmlformats.org/officeDocument/2006/relationships/slide" Target="/ppt/slides/slide9.xml"/><Relationship Id="rId8" Type="http://schemas.openxmlformats.org/officeDocument/2006/relationships/slide" Target="/ppt/slides/slide4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7.xml"/><Relationship Id="rId9" Type="http://schemas.openxmlformats.org/officeDocument/2006/relationships/slide" Target="/ppt/slides/slide6.xml"/><Relationship Id="rId5" Type="http://schemas.openxmlformats.org/officeDocument/2006/relationships/slide" Target="/ppt/slides/slide8.xml"/><Relationship Id="rId6" Type="http://schemas.openxmlformats.org/officeDocument/2006/relationships/slide" Target="/ppt/slides/slide9.xml"/><Relationship Id="rId7" Type="http://schemas.openxmlformats.org/officeDocument/2006/relationships/slide" Target="/ppt/slides/slide4.xml"/><Relationship Id="rId8" Type="http://schemas.openxmlformats.org/officeDocument/2006/relationships/slide" Target="/ppt/slides/slide5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0" Type="http://schemas.openxmlformats.org/officeDocument/2006/relationships/slide" Target="/ppt/slides/slide8.xml"/><Relationship Id="rId9" Type="http://schemas.openxmlformats.org/officeDocument/2006/relationships/slide" Target="/ppt/slides/slide7.xml"/><Relationship Id="rId5" Type="http://schemas.openxmlformats.org/officeDocument/2006/relationships/slide" Target="/ppt/slides/slide9.xml"/><Relationship Id="rId6" Type="http://schemas.openxmlformats.org/officeDocument/2006/relationships/slide" Target="/ppt/slides/slide4.xml"/><Relationship Id="rId7" Type="http://schemas.openxmlformats.org/officeDocument/2006/relationships/slide" Target="/ppt/slides/slide5.xml"/><Relationship Id="rId8" Type="http://schemas.openxmlformats.org/officeDocument/2006/relationships/slide" Target="/ppt/slides/slide6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1" Type="http://schemas.openxmlformats.org/officeDocument/2006/relationships/hyperlink" Target="https://twitter.com/hyerlinks" TargetMode="Externa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5" name="Google Shape;55;p13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6" name="Google Shape;56;p13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</a:t>
            </a: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</a:t>
            </a: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221675" y="570875"/>
            <a:ext cx="8290500" cy="4443900"/>
          </a:xfrm>
          <a:prstGeom prst="rect">
            <a:avLst/>
          </a:prstGeom>
          <a:solidFill>
            <a:srgbClr val="F9F8D6"/>
          </a:solidFill>
          <a:ln>
            <a:noFill/>
          </a:ln>
          <a:effectLst>
            <a:outerShdw blurRad="71438" rotWithShape="0" algn="bl" dir="7680000" dist="66675">
              <a:srgbClr val="666666">
                <a:alpha val="2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" name="Google Shape;64;p13"/>
          <p:cNvGrpSpPr/>
          <p:nvPr/>
        </p:nvGrpSpPr>
        <p:grpSpPr>
          <a:xfrm>
            <a:off x="120150" y="657525"/>
            <a:ext cx="290886" cy="4262400"/>
            <a:chOff x="120150" y="657525"/>
            <a:chExt cx="290886" cy="4262400"/>
          </a:xfrm>
        </p:grpSpPr>
        <p:sp>
          <p:nvSpPr>
            <p:cNvPr id="65" name="Google Shape;65;p13"/>
            <p:cNvSpPr/>
            <p:nvPr/>
          </p:nvSpPr>
          <p:spPr>
            <a:xfrm>
              <a:off x="263436" y="6575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120150" y="7070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263436" y="11147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20150" y="11642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263436" y="15719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20150" y="16214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263436" y="20291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20150" y="20786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263436" y="24863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20150" y="25358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263436" y="29435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120150" y="29930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263436" y="34007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120150" y="34502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263436" y="38579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120150" y="39074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263436" y="43151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263436" y="4772325"/>
              <a:ext cx="147600" cy="147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120150" y="48218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13"/>
          <p:cNvSpPr/>
          <p:nvPr/>
        </p:nvSpPr>
        <p:spPr>
          <a:xfrm>
            <a:off x="2172075" y="991950"/>
            <a:ext cx="4495800" cy="20004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Love Ya Like A Sister"/>
                <a:ea typeface="Love Ya Like A Sister"/>
                <a:cs typeface="Love Ya Like A Sister"/>
                <a:sym typeface="Love Ya Like A Sister"/>
              </a:rPr>
              <a:t>Weekly Planner</a:t>
            </a:r>
            <a:endParaRPr sz="400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ove Ya Like A Sister"/>
                <a:ea typeface="Love Ya Like A Sister"/>
                <a:cs typeface="Love Ya Like A Sister"/>
                <a:sym typeface="Love Ya Like A Sister"/>
              </a:rPr>
              <a:t>Week of April 13-17</a:t>
            </a:r>
            <a:endParaRPr sz="2400">
              <a:latin typeface="Love Ya Like A Sister"/>
              <a:ea typeface="Love Ya Like A Sister"/>
              <a:cs typeface="Love Ya Like A Sister"/>
              <a:sym typeface="Love Ya Like A Sister"/>
            </a:endParaRPr>
          </a:p>
        </p:txBody>
      </p:sp>
      <p:cxnSp>
        <p:nvCxnSpPr>
          <p:cNvPr id="85" name="Google Shape;85;p13"/>
          <p:cNvCxnSpPr/>
          <p:nvPr/>
        </p:nvCxnSpPr>
        <p:spPr>
          <a:xfrm>
            <a:off x="2759825" y="2016025"/>
            <a:ext cx="3342600" cy="2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" name="Google Shape;86;p13"/>
          <p:cNvCxnSpPr/>
          <p:nvPr/>
        </p:nvCxnSpPr>
        <p:spPr>
          <a:xfrm>
            <a:off x="2759825" y="2397025"/>
            <a:ext cx="3342600" cy="2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3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3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>
            <a:hlinkClick action="ppaction://hlinksldjump" r:id="rId5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3">
            <a:hlinkClick action="ppaction://hlinksldjump" r:id="rId6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3">
            <a:hlinkClick action="ppaction://hlinksldjump" r:id="rId7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3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3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3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0" name="Google Shape;100;p14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1" name="Google Shape;101;p14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106" name="Google Shape;106;p14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107" name="Google Shape;107;p14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sp>
            <p:nvSpPr>
              <p:cNvPr id="108" name="Google Shape;108;p14"/>
              <p:cNvSpPr/>
              <p:nvPr/>
            </p:nvSpPr>
            <p:spPr>
              <a:xfrm>
                <a:off x="221675" y="570875"/>
                <a:ext cx="8290500" cy="4443900"/>
              </a:xfrm>
              <a:prstGeom prst="rect">
                <a:avLst/>
              </a:prstGeom>
              <a:solidFill>
                <a:srgbClr val="F4CCCC"/>
              </a:solidFill>
              <a:ln>
                <a:noFill/>
              </a:ln>
              <a:effectLst>
                <a:outerShdw blurRad="71438" rotWithShape="0" algn="bl" dir="7680000" dist="66675">
                  <a:srgbClr val="666666">
                    <a:alpha val="24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14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14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" name="Google Shape;112;p14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14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14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14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14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14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14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14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14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14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14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14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" name="Google Shape;125;p14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14"/>
              <p:cNvSpPr/>
              <p:nvPr/>
            </p:nvSpPr>
            <p:spPr>
              <a:xfrm>
                <a:off x="120150" y="4364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14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14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" name="Google Shape;129;p14"/>
            <p:cNvGrpSpPr/>
            <p:nvPr/>
          </p:nvGrpSpPr>
          <p:grpSpPr>
            <a:xfrm>
              <a:off x="120150" y="657525"/>
              <a:ext cx="290886" cy="4262400"/>
              <a:chOff x="120150" y="657525"/>
              <a:chExt cx="290886" cy="4262400"/>
            </a:xfrm>
          </p:grpSpPr>
          <p:sp>
            <p:nvSpPr>
              <p:cNvPr id="130" name="Google Shape;130;p14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" name="Google Shape;131;p14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" name="Google Shape;132;p14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p14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p14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14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14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14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" name="Google Shape;138;p14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" name="Google Shape;139;p14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14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14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" name="Google Shape;142;p14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" name="Google Shape;143;p14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14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4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4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4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" name="Google Shape;148;p14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9" name="Google Shape;149;p14"/>
          <p:cNvGrpSpPr/>
          <p:nvPr/>
        </p:nvGrpSpPr>
        <p:grpSpPr>
          <a:xfrm>
            <a:off x="3889250" y="1207175"/>
            <a:ext cx="261300" cy="3484800"/>
            <a:chOff x="3889250" y="1207175"/>
            <a:chExt cx="261300" cy="3484800"/>
          </a:xfrm>
        </p:grpSpPr>
        <p:sp>
          <p:nvSpPr>
            <p:cNvPr id="150" name="Google Shape;150;p14"/>
            <p:cNvSpPr/>
            <p:nvPr/>
          </p:nvSpPr>
          <p:spPr>
            <a:xfrm>
              <a:off x="3889250" y="12071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3889250" y="17405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3889250" y="22739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3889250" y="28073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3889250" y="33407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3889250" y="38741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3889250" y="4407575"/>
              <a:ext cx="261300" cy="284400"/>
            </a:xfrm>
            <a:prstGeom prst="rect">
              <a:avLst/>
            </a:prstGeom>
            <a:solidFill>
              <a:srgbClr val="EA9999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" name="Google Shape;157;p14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4"/>
          <p:cNvSpPr txBox="1"/>
          <p:nvPr>
            <p:ph type="title"/>
          </p:nvPr>
        </p:nvSpPr>
        <p:spPr>
          <a:xfrm>
            <a:off x="544375" y="597425"/>
            <a:ext cx="141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Mon</a:t>
            </a: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day</a:t>
            </a:r>
            <a:r>
              <a:rPr b="1"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	</a:t>
            </a:r>
            <a:r>
              <a:rPr lang="en">
                <a:latin typeface="Barlow Condensed"/>
                <a:ea typeface="Barlow Condensed"/>
                <a:cs typeface="Barlow Condensed"/>
                <a:sym typeface="Barlow Condensed"/>
              </a:rPr>
              <a:t>	  			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59" name="Google Shape;159;p14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160" name="Google Shape;160;p14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grpSp>
        <p:nvGrpSpPr>
          <p:cNvPr id="161" name="Google Shape;161;p14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162" name="Google Shape;162;p14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165" name="Google Shape;165;p14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6" name="Google Shape;166;p14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167" name="Google Shape;167;p14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8" name="Google Shape;168;p14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169" name="Google Shape;169;p14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170" name="Google Shape;170;p14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" name="Google Shape;171;p14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172" name="Google Shape;172;p14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173" name="Google Shape;173;p14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74" name="Google Shape;174;p14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76" name="Google Shape;176;p14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14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179" name="Google Shape;179;p14"/>
          <p:cNvSpPr/>
          <p:nvPr/>
        </p:nvSpPr>
        <p:spPr>
          <a:xfrm>
            <a:off x="357025" y="92375"/>
            <a:ext cx="1607100" cy="5700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80" name="Google Shape;180;p14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4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4">
            <a:hlinkClick action="ppaction://hlinksldjump" r:id="rId5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4">
            <a:hlinkClick action="ppaction://hlinksldjump" r:id="rId6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4">
            <a:hlinkClick action="ppaction://hlinksldjump" r:id="rId7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4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4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"/>
          <p:cNvSpPr/>
          <p:nvPr/>
        </p:nvSpPr>
        <p:spPr>
          <a:xfrm>
            <a:off x="640200" y="720871"/>
            <a:ext cx="979318" cy="3396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Barlow Condensed"/>
              </a:rPr>
              <a:t>Monday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4" name="Google Shape;194;p15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5" name="Google Shape;195;p15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6" name="Google Shape;196;p15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7" name="Google Shape;197;p15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5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9" name="Google Shape;199;p15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00" name="Google Shape;200;p15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202" name="Google Shape;202;p15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203" name="Google Shape;203;p15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204" name="Google Shape;204;p15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FCE5CD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5" name="Google Shape;205;p15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6" name="Google Shape;206;p15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7" name="Google Shape;207;p15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8" name="Google Shape;208;p15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9" name="Google Shape;209;p15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0" name="Google Shape;210;p15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1" name="Google Shape;211;p15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2" name="Google Shape;212;p15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3" name="Google Shape;213;p15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4" name="Google Shape;214;p15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5" name="Google Shape;215;p15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6" name="Google Shape;216;p15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7" name="Google Shape;217;p15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8" name="Google Shape;218;p15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9" name="Google Shape;219;p15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0" name="Google Shape;220;p15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1" name="Google Shape;221;p15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2" name="Google Shape;222;p15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3" name="Google Shape;223;p15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4" name="Google Shape;224;p15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5" name="Google Shape;225;p15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226" name="Google Shape;226;p15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" name="Google Shape;227;p15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8" name="Google Shape;228;p15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9" name="Google Shape;229;p15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0" name="Google Shape;230;p15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1" name="Google Shape;231;p15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2" name="Google Shape;232;p15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3" name="Google Shape;233;p15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4" name="Google Shape;234;p15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5" name="Google Shape;235;p15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6" name="Google Shape;236;p15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7" name="Google Shape;237;p15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8" name="Google Shape;238;p15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9" name="Google Shape;239;p15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0" name="Google Shape;240;p15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1" name="Google Shape;241;p15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2" name="Google Shape;242;p15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3" name="Google Shape;243;p15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4" name="Google Shape;244;p15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45" name="Google Shape;245;p15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246" name="Google Shape;246;p15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5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5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5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5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5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5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F9CB9C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53" name="Google Shape;253;p15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5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255" name="Google Shape;255;p15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</a:tbl>
          </a:graphicData>
        </a:graphic>
      </p:graphicFrame>
      <p:grpSp>
        <p:nvGrpSpPr>
          <p:cNvPr id="256" name="Google Shape;256;p15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257" name="Google Shape;257;p15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260" name="Google Shape;260;p15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61;p15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262" name="Google Shape;262;p15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3" name="Google Shape;263;p15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264" name="Google Shape;264;p15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265" name="Google Shape;265;p15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6" name="Google Shape;266;p15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267" name="Google Shape;267;p15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268" name="Google Shape;268;p15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9" name="Google Shape;269;p15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271" name="Google Shape;271;p15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15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274" name="Google Shape;274;p15">
            <a:hlinkClick action="ppaction://hlinksldjump" r:id="rId4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5">
            <a:hlinkClick action="ppaction://hlinksldjump" r:id="rId5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5">
            <a:hlinkClick action="ppaction://hlinksldjump" r:id="rId6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5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78" name="Google Shape;278;p15">
            <a:hlinkClick action="ppaction://hlinksldjump" r:id="rId7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5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5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5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5"/>
          <p:cNvSpPr txBox="1"/>
          <p:nvPr>
            <p:ph type="title"/>
          </p:nvPr>
        </p:nvSpPr>
        <p:spPr>
          <a:xfrm>
            <a:off x="544375" y="597425"/>
            <a:ext cx="1758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9D9D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Tues</a:t>
            </a:r>
            <a:r>
              <a:rPr b="1" lang="en">
                <a:solidFill>
                  <a:srgbClr val="D9D9D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day	</a:t>
            </a:r>
            <a:r>
              <a:rPr lang="en">
                <a:latin typeface="Barlow Condensed"/>
                <a:ea typeface="Barlow Condensed"/>
                <a:cs typeface="Barlow Condensed"/>
                <a:sym typeface="Barlow Condensed"/>
              </a:rPr>
              <a:t>	  			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83" name="Google Shape;283;p15"/>
          <p:cNvSpPr/>
          <p:nvPr/>
        </p:nvSpPr>
        <p:spPr>
          <a:xfrm>
            <a:off x="640200" y="720871"/>
            <a:ext cx="1097901" cy="3396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45F0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Barlow Condensed"/>
              </a:rPr>
              <a:t>Tuesday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89" name="Google Shape;289;p16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0" name="Google Shape;290;p16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1" name="Google Shape;291;p16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3" name="Google Shape;293;p16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6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95" name="Google Shape;295;p16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296" name="Google Shape;296;p16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297" name="Google Shape;297;p16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298" name="Google Shape;298;p16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grpSp>
              <p:nvGrpSpPr>
                <p:cNvPr id="299" name="Google Shape;299;p16"/>
                <p:cNvGrpSpPr/>
                <p:nvPr/>
              </p:nvGrpSpPr>
              <p:grpSpPr>
                <a:xfrm>
                  <a:off x="120150" y="570875"/>
                  <a:ext cx="8392025" cy="4443900"/>
                  <a:chOff x="120150" y="570875"/>
                  <a:chExt cx="8392025" cy="4443900"/>
                </a:xfrm>
              </p:grpSpPr>
              <p:sp>
                <p:nvSpPr>
                  <p:cNvPr id="300" name="Google Shape;300;p16"/>
                  <p:cNvSpPr/>
                  <p:nvPr/>
                </p:nvSpPr>
                <p:spPr>
                  <a:xfrm>
                    <a:off x="221675" y="570875"/>
                    <a:ext cx="8290500" cy="44439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  <a:effectLst>
                    <a:outerShdw blurRad="71438" rotWithShape="0" algn="bl" dir="7680000" dist="66675">
                      <a:srgbClr val="666666">
                        <a:alpha val="24000"/>
                      </a:srgbClr>
                    </a:outerShdw>
                  </a:effectLst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1" name="Google Shape;301;p16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2" name="Google Shape;302;p16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3" name="Google Shape;303;p16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4" name="Google Shape;304;p16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5" name="Google Shape;305;p16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6" name="Google Shape;306;p16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7" name="Google Shape;307;p16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8" name="Google Shape;308;p16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09" name="Google Shape;309;p16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0" name="Google Shape;310;p16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1" name="Google Shape;311;p16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2" name="Google Shape;312;p16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3" name="Google Shape;313;p16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4" name="Google Shape;314;p16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5" name="Google Shape;315;p16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6" name="Google Shape;316;p16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7" name="Google Shape;317;p16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8" name="Google Shape;318;p16"/>
                  <p:cNvSpPr/>
                  <p:nvPr/>
                </p:nvSpPr>
                <p:spPr>
                  <a:xfrm>
                    <a:off x="120150" y="4364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19" name="Google Shape;319;p16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0" name="Google Shape;320;p16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321" name="Google Shape;321;p16"/>
                <p:cNvGrpSpPr/>
                <p:nvPr/>
              </p:nvGrpSpPr>
              <p:grpSpPr>
                <a:xfrm>
                  <a:off x="120150" y="657525"/>
                  <a:ext cx="290886" cy="4262400"/>
                  <a:chOff x="120150" y="657525"/>
                  <a:chExt cx="290886" cy="4262400"/>
                </a:xfrm>
              </p:grpSpPr>
              <p:sp>
                <p:nvSpPr>
                  <p:cNvPr id="322" name="Google Shape;322;p16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3" name="Google Shape;323;p16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4" name="Google Shape;324;p16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5" name="Google Shape;325;p16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6" name="Google Shape;326;p16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7" name="Google Shape;327;p16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8" name="Google Shape;328;p16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29" name="Google Shape;329;p16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0" name="Google Shape;330;p16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1" name="Google Shape;331;p16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2" name="Google Shape;332;p16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3" name="Google Shape;333;p16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4" name="Google Shape;334;p16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5" name="Google Shape;335;p16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6" name="Google Shape;336;p16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7" name="Google Shape;337;p16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8" name="Google Shape;338;p16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39" name="Google Shape;339;p16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40" name="Google Shape;340;p16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341" name="Google Shape;341;p16"/>
              <p:cNvGrpSpPr/>
              <p:nvPr/>
            </p:nvGrpSpPr>
            <p:grpSpPr>
              <a:xfrm>
                <a:off x="3889250" y="1207175"/>
                <a:ext cx="261300" cy="3484800"/>
                <a:chOff x="3889250" y="1207175"/>
                <a:chExt cx="261300" cy="3484800"/>
              </a:xfrm>
            </p:grpSpPr>
            <p:sp>
              <p:nvSpPr>
                <p:cNvPr id="342" name="Google Shape;342;p16"/>
                <p:cNvSpPr/>
                <p:nvPr/>
              </p:nvSpPr>
              <p:spPr>
                <a:xfrm>
                  <a:off x="3889250" y="12071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3" name="Google Shape;343;p16"/>
                <p:cNvSpPr/>
                <p:nvPr/>
              </p:nvSpPr>
              <p:spPr>
                <a:xfrm>
                  <a:off x="3889250" y="17405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4" name="Google Shape;344;p16"/>
                <p:cNvSpPr/>
                <p:nvPr/>
              </p:nvSpPr>
              <p:spPr>
                <a:xfrm>
                  <a:off x="3889250" y="22739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" name="Google Shape;345;p16"/>
                <p:cNvSpPr/>
                <p:nvPr/>
              </p:nvSpPr>
              <p:spPr>
                <a:xfrm>
                  <a:off x="3889250" y="28073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6" name="Google Shape;346;p16"/>
                <p:cNvSpPr/>
                <p:nvPr/>
              </p:nvSpPr>
              <p:spPr>
                <a:xfrm>
                  <a:off x="3889250" y="33407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7" name="Google Shape;347;p16"/>
                <p:cNvSpPr/>
                <p:nvPr/>
              </p:nvSpPr>
              <p:spPr>
                <a:xfrm>
                  <a:off x="3889250" y="38741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" name="Google Shape;348;p16"/>
                <p:cNvSpPr/>
                <p:nvPr/>
              </p:nvSpPr>
              <p:spPr>
                <a:xfrm>
                  <a:off x="3889250" y="4407575"/>
                  <a:ext cx="261300" cy="284400"/>
                </a:xfrm>
                <a:prstGeom prst="rect">
                  <a:avLst/>
                </a:prstGeom>
                <a:solidFill>
                  <a:srgbClr val="F7F48F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349" name="Google Shape;349;p16"/>
            <p:cNvSpPr/>
            <p:nvPr/>
          </p:nvSpPr>
          <p:spPr>
            <a:xfrm>
              <a:off x="120150" y="43646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0" name="Google Shape;350;p16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351" name="Google Shape;351;p16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F8D6"/>
                    </a:solidFill>
                  </a:tcPr>
                </a:tc>
              </a:tr>
            </a:tbl>
          </a:graphicData>
        </a:graphic>
      </p:graphicFrame>
      <p:grpSp>
        <p:nvGrpSpPr>
          <p:cNvPr id="352" name="Google Shape;352;p16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353" name="Google Shape;353;p16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6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6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356" name="Google Shape;356;p16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7" name="Google Shape;357;p16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358" name="Google Shape;358;p16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9" name="Google Shape;359;p16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360" name="Google Shape;360;p16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361" name="Google Shape;361;p16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2" name="Google Shape;362;p16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363" name="Google Shape;363;p16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364" name="Google Shape;364;p16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65" name="Google Shape;365;p16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367" name="Google Shape;367;p16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6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9" name="Google Shape;369;p16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370" name="Google Shape;370;p16">
            <a:hlinkClick action="ppaction://hlinksldjump" r:id="rId4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6">
            <a:hlinkClick action="ppaction://hlinksldjump" r:id="rId5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6">
            <a:hlinkClick action="ppaction://hlinksldjump" r:id="rId6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6">
            <a:hlinkClick action="ppaction://hlinksldjump" r:id="rId7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6">
            <a:hlinkClick action="ppaction://hlinksldjump" r:id="rId8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6">
            <a:hlinkClick action="ppaction://hlinksldjump" r:id="rId9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6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77" name="Google Shape;377;p16">
            <a:hlinkClick action="ppaction://hlinksldjump" r:id="rId10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6"/>
          <p:cNvSpPr txBox="1"/>
          <p:nvPr>
            <p:ph type="title"/>
          </p:nvPr>
        </p:nvSpPr>
        <p:spPr>
          <a:xfrm>
            <a:off x="544375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9D9D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Wednesday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79" name="Google Shape;379;p16"/>
          <p:cNvSpPr/>
          <p:nvPr/>
        </p:nvSpPr>
        <p:spPr>
          <a:xfrm>
            <a:off x="633675" y="743575"/>
            <a:ext cx="1489805" cy="3333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FB50A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AE508"/>
                </a:solidFill>
                <a:latin typeface="Barlow Condensed"/>
              </a:rPr>
              <a:t>Wednesday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7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5" name="Google Shape;385;p17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6" name="Google Shape;386;p17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7" name="Google Shape;387;p17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8" name="Google Shape;388;p17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9" name="Google Shape;389;p17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90" name="Google Shape;390;p17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7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392" name="Google Shape;392;p17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393" name="Google Shape;393;p17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394" name="Google Shape;394;p17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grpSp>
              <p:nvGrpSpPr>
                <p:cNvPr id="395" name="Google Shape;395;p17"/>
                <p:cNvGrpSpPr/>
                <p:nvPr/>
              </p:nvGrpSpPr>
              <p:grpSpPr>
                <a:xfrm>
                  <a:off x="120150" y="570875"/>
                  <a:ext cx="8392025" cy="4443900"/>
                  <a:chOff x="120150" y="570875"/>
                  <a:chExt cx="8392025" cy="4443900"/>
                </a:xfrm>
              </p:grpSpPr>
              <p:sp>
                <p:nvSpPr>
                  <p:cNvPr id="396" name="Google Shape;396;p17"/>
                  <p:cNvSpPr/>
                  <p:nvPr/>
                </p:nvSpPr>
                <p:spPr>
                  <a:xfrm>
                    <a:off x="221675" y="570875"/>
                    <a:ext cx="8290500" cy="4443900"/>
                  </a:xfrm>
                  <a:prstGeom prst="rect">
                    <a:avLst/>
                  </a:prstGeom>
                  <a:solidFill>
                    <a:srgbClr val="B0DFD3"/>
                  </a:solidFill>
                  <a:ln>
                    <a:noFill/>
                  </a:ln>
                  <a:effectLst>
                    <a:outerShdw blurRad="71438" rotWithShape="0" algn="bl" dir="7680000" dist="66675">
                      <a:srgbClr val="666666">
                        <a:alpha val="24000"/>
                      </a:srgbClr>
                    </a:outerShdw>
                  </a:effectLst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97" name="Google Shape;397;p17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98" name="Google Shape;398;p17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99" name="Google Shape;399;p17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0" name="Google Shape;400;p17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1" name="Google Shape;401;p17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2" name="Google Shape;402;p17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3" name="Google Shape;403;p17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4" name="Google Shape;404;p17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5" name="Google Shape;405;p17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6" name="Google Shape;406;p17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7" name="Google Shape;407;p17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8" name="Google Shape;408;p17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09" name="Google Shape;409;p17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0" name="Google Shape;410;p17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1" name="Google Shape;411;p17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2" name="Google Shape;412;p17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3" name="Google Shape;413;p17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4" name="Google Shape;414;p17"/>
                  <p:cNvSpPr/>
                  <p:nvPr/>
                </p:nvSpPr>
                <p:spPr>
                  <a:xfrm>
                    <a:off x="120150" y="43646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5" name="Google Shape;415;p17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6" name="Google Shape;416;p17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solidFill>
                    <a:srgbClr val="F9F8D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17" name="Google Shape;417;p17"/>
                <p:cNvGrpSpPr/>
                <p:nvPr/>
              </p:nvGrpSpPr>
              <p:grpSpPr>
                <a:xfrm>
                  <a:off x="120150" y="657525"/>
                  <a:ext cx="290886" cy="4262400"/>
                  <a:chOff x="120150" y="657525"/>
                  <a:chExt cx="290886" cy="4262400"/>
                </a:xfrm>
              </p:grpSpPr>
              <p:sp>
                <p:nvSpPr>
                  <p:cNvPr id="418" name="Google Shape;418;p17"/>
                  <p:cNvSpPr/>
                  <p:nvPr/>
                </p:nvSpPr>
                <p:spPr>
                  <a:xfrm>
                    <a:off x="263436" y="657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19" name="Google Shape;419;p17"/>
                  <p:cNvSpPr/>
                  <p:nvPr/>
                </p:nvSpPr>
                <p:spPr>
                  <a:xfrm>
                    <a:off x="120150" y="707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0" name="Google Shape;420;p17"/>
                  <p:cNvSpPr/>
                  <p:nvPr/>
                </p:nvSpPr>
                <p:spPr>
                  <a:xfrm>
                    <a:off x="263436" y="1114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1" name="Google Shape;421;p17"/>
                  <p:cNvSpPr/>
                  <p:nvPr/>
                </p:nvSpPr>
                <p:spPr>
                  <a:xfrm>
                    <a:off x="120150" y="1164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2" name="Google Shape;422;p17"/>
                  <p:cNvSpPr/>
                  <p:nvPr/>
                </p:nvSpPr>
                <p:spPr>
                  <a:xfrm>
                    <a:off x="263436" y="1571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3" name="Google Shape;423;p17"/>
                  <p:cNvSpPr/>
                  <p:nvPr/>
                </p:nvSpPr>
                <p:spPr>
                  <a:xfrm>
                    <a:off x="120150" y="1621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4" name="Google Shape;424;p17"/>
                  <p:cNvSpPr/>
                  <p:nvPr/>
                </p:nvSpPr>
                <p:spPr>
                  <a:xfrm>
                    <a:off x="263436" y="2029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5" name="Google Shape;425;p17"/>
                  <p:cNvSpPr/>
                  <p:nvPr/>
                </p:nvSpPr>
                <p:spPr>
                  <a:xfrm>
                    <a:off x="120150" y="20786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6" name="Google Shape;426;p17"/>
                  <p:cNvSpPr/>
                  <p:nvPr/>
                </p:nvSpPr>
                <p:spPr>
                  <a:xfrm>
                    <a:off x="263436" y="2486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7" name="Google Shape;427;p17"/>
                  <p:cNvSpPr/>
                  <p:nvPr/>
                </p:nvSpPr>
                <p:spPr>
                  <a:xfrm>
                    <a:off x="120150" y="2535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8" name="Google Shape;428;p17"/>
                  <p:cNvSpPr/>
                  <p:nvPr/>
                </p:nvSpPr>
                <p:spPr>
                  <a:xfrm>
                    <a:off x="263436" y="29435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29" name="Google Shape;429;p17"/>
                  <p:cNvSpPr/>
                  <p:nvPr/>
                </p:nvSpPr>
                <p:spPr>
                  <a:xfrm>
                    <a:off x="120150" y="29930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0" name="Google Shape;430;p17"/>
                  <p:cNvSpPr/>
                  <p:nvPr/>
                </p:nvSpPr>
                <p:spPr>
                  <a:xfrm>
                    <a:off x="263436" y="34007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1" name="Google Shape;431;p17"/>
                  <p:cNvSpPr/>
                  <p:nvPr/>
                </p:nvSpPr>
                <p:spPr>
                  <a:xfrm>
                    <a:off x="120150" y="34502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2" name="Google Shape;432;p17"/>
                  <p:cNvSpPr/>
                  <p:nvPr/>
                </p:nvSpPr>
                <p:spPr>
                  <a:xfrm>
                    <a:off x="263436" y="38579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3" name="Google Shape;433;p17"/>
                  <p:cNvSpPr/>
                  <p:nvPr/>
                </p:nvSpPr>
                <p:spPr>
                  <a:xfrm>
                    <a:off x="120150" y="39074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4" name="Google Shape;434;p17"/>
                  <p:cNvSpPr/>
                  <p:nvPr/>
                </p:nvSpPr>
                <p:spPr>
                  <a:xfrm>
                    <a:off x="263436" y="43151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5" name="Google Shape;435;p17"/>
                  <p:cNvSpPr/>
                  <p:nvPr/>
                </p:nvSpPr>
                <p:spPr>
                  <a:xfrm>
                    <a:off x="263436" y="4772325"/>
                    <a:ext cx="147600" cy="1476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36" name="Google Shape;436;p17"/>
                  <p:cNvSpPr/>
                  <p:nvPr/>
                </p:nvSpPr>
                <p:spPr>
                  <a:xfrm>
                    <a:off x="120150" y="4821825"/>
                    <a:ext cx="216900" cy="48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2F2F2"/>
                      </a:gs>
                      <a:gs pos="100000">
                        <a:srgbClr val="A6A6A6"/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437" name="Google Shape;437;p17"/>
              <p:cNvGrpSpPr/>
              <p:nvPr/>
            </p:nvGrpSpPr>
            <p:grpSpPr>
              <a:xfrm>
                <a:off x="3889250" y="1207175"/>
                <a:ext cx="261300" cy="3484800"/>
                <a:chOff x="3889250" y="1207175"/>
                <a:chExt cx="261300" cy="3484800"/>
              </a:xfrm>
            </p:grpSpPr>
            <p:sp>
              <p:nvSpPr>
                <p:cNvPr id="438" name="Google Shape;438;p17"/>
                <p:cNvSpPr/>
                <p:nvPr/>
              </p:nvSpPr>
              <p:spPr>
                <a:xfrm>
                  <a:off x="3889250" y="12071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9" name="Google Shape;439;p17"/>
                <p:cNvSpPr/>
                <p:nvPr/>
              </p:nvSpPr>
              <p:spPr>
                <a:xfrm>
                  <a:off x="3889250" y="17405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0" name="Google Shape;440;p17"/>
                <p:cNvSpPr/>
                <p:nvPr/>
              </p:nvSpPr>
              <p:spPr>
                <a:xfrm>
                  <a:off x="3889250" y="22739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1" name="Google Shape;441;p17"/>
                <p:cNvSpPr/>
                <p:nvPr/>
              </p:nvSpPr>
              <p:spPr>
                <a:xfrm>
                  <a:off x="3889250" y="28073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2" name="Google Shape;442;p17"/>
                <p:cNvSpPr/>
                <p:nvPr/>
              </p:nvSpPr>
              <p:spPr>
                <a:xfrm>
                  <a:off x="3889250" y="33407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3" name="Google Shape;443;p17"/>
                <p:cNvSpPr/>
                <p:nvPr/>
              </p:nvSpPr>
              <p:spPr>
                <a:xfrm>
                  <a:off x="3889250" y="38741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4" name="Google Shape;444;p17"/>
                <p:cNvSpPr/>
                <p:nvPr/>
              </p:nvSpPr>
              <p:spPr>
                <a:xfrm>
                  <a:off x="3889250" y="4407575"/>
                  <a:ext cx="261300" cy="284400"/>
                </a:xfrm>
                <a:prstGeom prst="rect">
                  <a:avLst/>
                </a:prstGeom>
                <a:solidFill>
                  <a:srgbClr val="7CCDB8"/>
                </a:solidFill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445" name="Google Shape;445;p17"/>
            <p:cNvSpPr/>
            <p:nvPr/>
          </p:nvSpPr>
          <p:spPr>
            <a:xfrm>
              <a:off x="120150" y="4364625"/>
              <a:ext cx="216900" cy="48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6" name="Google Shape;446;p17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447" name="Google Shape;447;p17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0DFD3"/>
                    </a:solidFill>
                  </a:tcPr>
                </a:tc>
              </a:tr>
            </a:tbl>
          </a:graphicData>
        </a:graphic>
      </p:graphicFrame>
      <p:grpSp>
        <p:nvGrpSpPr>
          <p:cNvPr id="448" name="Google Shape;448;p17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449" name="Google Shape;449;p17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452" name="Google Shape;452;p17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3" name="Google Shape;453;p17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454" name="Google Shape;454;p17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5" name="Google Shape;455;p17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456" name="Google Shape;456;p17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457" name="Google Shape;457;p17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8" name="Google Shape;458;p17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459" name="Google Shape;459;p17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460" name="Google Shape;460;p17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1" name="Google Shape;461;p17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7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463" name="Google Shape;463;p17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5" name="Google Shape;465;p17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466" name="Google Shape;466;p17">
            <a:hlinkClick action="ppaction://hlinksldjump" r:id="rId4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7">
            <a:hlinkClick action="ppaction://hlinksldjump" r:id="rId5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7">
            <a:hlinkClick action="ppaction://hlinksldjump" r:id="rId6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7">
            <a:hlinkClick action="ppaction://hlinksldjump" r:id="rId7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7">
            <a:hlinkClick action="ppaction://hlinksldjump" r:id="rId8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7">
            <a:hlinkClick action="ppaction://hlinksldjump" r:id="rId9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7"/>
          <p:cNvSpPr txBox="1"/>
          <p:nvPr>
            <p:ph type="title"/>
          </p:nvPr>
        </p:nvSpPr>
        <p:spPr>
          <a:xfrm>
            <a:off x="544375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8C0B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Thursday</a:t>
            </a:r>
            <a:endParaRPr>
              <a:solidFill>
                <a:srgbClr val="B8C0BE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73" name="Google Shape;473;p17"/>
          <p:cNvSpPr/>
          <p:nvPr/>
        </p:nvSpPr>
        <p:spPr>
          <a:xfrm>
            <a:off x="633675" y="743575"/>
            <a:ext cx="1226727" cy="3333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38761D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5A582"/>
                </a:solidFill>
                <a:latin typeface="Barlow Condensed"/>
              </a:rPr>
              <a:t>Thursday</a:t>
            </a:r>
          </a:p>
        </p:txBody>
      </p:sp>
      <p:sp>
        <p:nvSpPr>
          <p:cNvPr id="474" name="Google Shape;474;p17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75" name="Google Shape;475;p17">
            <a:hlinkClick action="ppaction://hlinksldjump" r:id="rId10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1" name="Google Shape;481;p18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2" name="Google Shape;482;p18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3" name="Google Shape;483;p18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4" name="Google Shape;484;p18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5" name="Google Shape;485;p18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6" name="Google Shape;486;p18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7" name="Google Shape;487;p18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8" name="Google Shape;488;p18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489" name="Google Shape;489;p18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490" name="Google Shape;490;p18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491" name="Google Shape;491;p18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C7E0F9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2" name="Google Shape;492;p18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3" name="Google Shape;493;p18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4" name="Google Shape;494;p18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5" name="Google Shape;495;p18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6" name="Google Shape;496;p18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7" name="Google Shape;497;p18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8" name="Google Shape;498;p18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9" name="Google Shape;499;p18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0" name="Google Shape;500;p18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1" name="Google Shape;501;p18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2" name="Google Shape;502;p18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3" name="Google Shape;503;p18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4" name="Google Shape;504;p18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5" name="Google Shape;505;p18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6" name="Google Shape;506;p18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7" name="Google Shape;507;p18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8" name="Google Shape;508;p18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9" name="Google Shape;509;p18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0" name="Google Shape;510;p18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1" name="Google Shape;511;p18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2" name="Google Shape;512;p18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513" name="Google Shape;513;p18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" name="Google Shape;514;p18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5" name="Google Shape;515;p18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6" name="Google Shape;516;p18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7" name="Google Shape;517;p18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9" name="Google Shape;519;p18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0" name="Google Shape;520;p18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1" name="Google Shape;521;p18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2" name="Google Shape;522;p18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3" name="Google Shape;523;p18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4" name="Google Shape;524;p18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5" name="Google Shape;525;p18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6" name="Google Shape;526;p18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7" name="Google Shape;527;p18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8" name="Google Shape;528;p18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9" name="Google Shape;529;p18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0" name="Google Shape;530;p18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1" name="Google Shape;531;p18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32" name="Google Shape;532;p18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533" name="Google Shape;533;p18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18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8" name="Google Shape;538;p18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18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96BAF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40" name="Google Shape;540;p18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8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542" name="Google Shape;542;p18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E0F9"/>
                    </a:solidFill>
                  </a:tcPr>
                </a:tc>
              </a:tr>
            </a:tbl>
          </a:graphicData>
        </a:graphic>
      </p:graphicFrame>
      <p:grpSp>
        <p:nvGrpSpPr>
          <p:cNvPr id="543" name="Google Shape;543;p18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544" name="Google Shape;544;p18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547" name="Google Shape;547;p18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8" name="Google Shape;548;p18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549" name="Google Shape;549;p18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0" name="Google Shape;550;p18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551" name="Google Shape;551;p18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552" name="Google Shape;552;p18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3" name="Google Shape;553;p18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554" name="Google Shape;554;p18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555" name="Google Shape;555;p18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56" name="Google Shape;556;p18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558" name="Google Shape;558;p18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0" name="Google Shape;560;p18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561" name="Google Shape;561;p18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18">
            <a:hlinkClick action="ppaction://hlinksldjump" r:id="rId5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18">
            <a:hlinkClick action="ppaction://hlinksldjump" r:id="rId6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8">
            <a:hlinkClick action="ppaction://hlinksldjump" r:id="rId7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8">
            <a:hlinkClick action="ppaction://hlinksldjump" r:id="rId8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18"/>
          <p:cNvSpPr txBox="1"/>
          <p:nvPr>
            <p:ph type="title"/>
          </p:nvPr>
        </p:nvSpPr>
        <p:spPr>
          <a:xfrm>
            <a:off x="544375" y="622577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Friday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7" name="Google Shape;567;p18"/>
          <p:cNvSpPr/>
          <p:nvPr/>
        </p:nvSpPr>
        <p:spPr>
          <a:xfrm>
            <a:off x="633675" y="743575"/>
            <a:ext cx="793249" cy="3444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1155CC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3C78D8"/>
                </a:solidFill>
                <a:latin typeface="Barlow Condensed"/>
              </a:rPr>
              <a:t>Friday</a:t>
            </a:r>
          </a:p>
        </p:txBody>
      </p:sp>
      <p:sp>
        <p:nvSpPr>
          <p:cNvPr id="568" name="Google Shape;568;p18">
            <a:hlinkClick action="ppaction://hlinksldjump" r:id="rId9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8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0" name="Google Shape;570;p18">
            <a:hlinkClick action="ppaction://hlinksldjump" r:id="rId10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9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6" name="Google Shape;576;p19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7" name="Google Shape;577;p19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8" name="Google Shape;578;p19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9" name="Google Shape;579;p19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0" name="Google Shape;580;p19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1" name="Google Shape;581;p19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82" name="Google Shape;582;p19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3" name="Google Shape;583;p19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584" name="Google Shape;584;p19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585" name="Google Shape;585;p19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586" name="Google Shape;586;p19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EEDEF9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19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19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19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19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19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19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3" name="Google Shape;593;p19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4" name="Google Shape;594;p19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5" name="Google Shape;595;p19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6" name="Google Shape;596;p19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7" name="Google Shape;597;p19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8" name="Google Shape;598;p19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9" name="Google Shape;599;p19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0" name="Google Shape;600;p19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1" name="Google Shape;601;p19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2" name="Google Shape;602;p19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3" name="Google Shape;603;p19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4" name="Google Shape;604;p19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5" name="Google Shape;605;p19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19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07" name="Google Shape;607;p19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608" name="Google Shape;608;p19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19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19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19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19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19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19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19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19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19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19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19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19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19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19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19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19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19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19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27" name="Google Shape;627;p19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628" name="Google Shape;628;p19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" name="Google Shape;629;p19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" name="Google Shape;630;p19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19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2" name="Google Shape;632;p19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3" name="Google Shape;633;p19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4" name="Google Shape;634;p19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DDBDF2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35" name="Google Shape;635;p19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19"/>
          <p:cNvSpPr txBox="1"/>
          <p:nvPr>
            <p:ph idx="1" type="body"/>
          </p:nvPr>
        </p:nvSpPr>
        <p:spPr>
          <a:xfrm>
            <a:off x="607800" y="1076275"/>
            <a:ext cx="3018600" cy="1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graphicFrame>
        <p:nvGraphicFramePr>
          <p:cNvPr id="637" name="Google Shape;637;p19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DEF9"/>
                    </a:solidFill>
                  </a:tcPr>
                </a:tc>
              </a:tr>
            </a:tbl>
          </a:graphicData>
        </a:graphic>
      </p:graphicFrame>
      <p:grpSp>
        <p:nvGrpSpPr>
          <p:cNvPr id="638" name="Google Shape;638;p19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639" name="Google Shape;639;p19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19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19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642" name="Google Shape;642;p19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3" name="Google Shape;643;p19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644" name="Google Shape;644;p19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5" name="Google Shape;645;p19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646" name="Google Shape;646;p19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647" name="Google Shape;647;p19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8" name="Google Shape;648;p19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649" name="Google Shape;649;p19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650" name="Google Shape;650;p19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51" name="Google Shape;651;p19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19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653" name="Google Shape;653;p19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19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5" name="Google Shape;655;p19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656" name="Google Shape;656;p19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9">
            <a:hlinkClick action="ppaction://hlinksldjump" r:id="rId5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9">
            <a:hlinkClick action="ppaction://hlinksldjump" r:id="rId6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19">
            <a:hlinkClick action="ppaction://hlinksldjump" r:id="rId7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19"/>
          <p:cNvSpPr txBox="1"/>
          <p:nvPr>
            <p:ph type="title"/>
          </p:nvPr>
        </p:nvSpPr>
        <p:spPr>
          <a:xfrm>
            <a:off x="544375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Specialty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61" name="Google Shape;661;p19"/>
          <p:cNvSpPr/>
          <p:nvPr/>
        </p:nvSpPr>
        <p:spPr>
          <a:xfrm>
            <a:off x="633675" y="743575"/>
            <a:ext cx="1208118" cy="3444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BFB50A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439EB"/>
                </a:solidFill>
                <a:latin typeface="Barlow Condensed"/>
              </a:rPr>
              <a:t>Specialty</a:t>
            </a:r>
          </a:p>
        </p:txBody>
      </p:sp>
      <p:sp>
        <p:nvSpPr>
          <p:cNvPr id="662" name="Google Shape;662;p19">
            <a:hlinkClick action="ppaction://hlinksldjump" r:id="rId8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19">
            <a:hlinkClick action="ppaction://hlinksldjump" r:id="rId9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19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65" name="Google Shape;665;p19">
            <a:hlinkClick action="ppaction://hlinksldjump" r:id="rId10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0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1" name="Google Shape;671;p20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2" name="Google Shape;672;p20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3" name="Google Shape;673;p20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4" name="Google Shape;674;p20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5" name="Google Shape;675;p20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6" name="Google Shape;676;p20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77" name="Google Shape;677;p20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20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20"/>
          <p:cNvSpPr txBox="1"/>
          <p:nvPr>
            <p:ph idx="1" type="body"/>
          </p:nvPr>
        </p:nvSpPr>
        <p:spPr>
          <a:xfrm>
            <a:off x="607800" y="1076275"/>
            <a:ext cx="301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  <p:sp>
        <p:nvSpPr>
          <p:cNvPr id="680" name="Google Shape;680;p20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graphicFrame>
        <p:nvGraphicFramePr>
          <p:cNvPr id="681" name="Google Shape;681;p20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</a:tbl>
          </a:graphicData>
        </a:graphic>
      </p:graphicFrame>
      <p:sp>
        <p:nvSpPr>
          <p:cNvPr id="682" name="Google Shape;682;p20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0">
            <a:hlinkClick action="ppaction://hlinksldjump" r:id="rId5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0">
            <a:hlinkClick action="ppaction://hlinksldjump" r:id="rId6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20"/>
          <p:cNvSpPr txBox="1"/>
          <p:nvPr>
            <p:ph type="title"/>
          </p:nvPr>
        </p:nvSpPr>
        <p:spPr>
          <a:xfrm>
            <a:off x="531799" y="597425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Extras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86" name="Google Shape;686;p20"/>
          <p:cNvSpPr/>
          <p:nvPr/>
        </p:nvSpPr>
        <p:spPr>
          <a:xfrm>
            <a:off x="633675" y="743575"/>
            <a:ext cx="833386" cy="26254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F55AC3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87FC6"/>
                </a:solidFill>
                <a:latin typeface="Barlow Condensed"/>
              </a:rPr>
              <a:t>Extras</a:t>
            </a:r>
          </a:p>
        </p:txBody>
      </p:sp>
      <p:sp>
        <p:nvSpPr>
          <p:cNvPr id="687" name="Google Shape;687;p20">
            <a:hlinkClick action="ppaction://hlinksldjump" r:id="rId7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0">
            <a:hlinkClick action="ppaction://hlinksldjump" r:id="rId8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20">
            <a:hlinkClick action="ppaction://hlinksldjump" r:id="rId9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0" name="Google Shape;690;p20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691" name="Google Shape;691;p20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grpSp>
            <p:nvGrpSpPr>
              <p:cNvPr id="692" name="Google Shape;692;p20"/>
              <p:cNvGrpSpPr/>
              <p:nvPr/>
            </p:nvGrpSpPr>
            <p:grpSpPr>
              <a:xfrm>
                <a:off x="120150" y="570875"/>
                <a:ext cx="8392025" cy="4443900"/>
                <a:chOff x="120150" y="570875"/>
                <a:chExt cx="8392025" cy="4443900"/>
              </a:xfrm>
            </p:grpSpPr>
            <p:sp>
              <p:nvSpPr>
                <p:cNvPr id="693" name="Google Shape;693;p20"/>
                <p:cNvSpPr/>
                <p:nvPr/>
              </p:nvSpPr>
              <p:spPr>
                <a:xfrm>
                  <a:off x="221675" y="570875"/>
                  <a:ext cx="8290500" cy="4443900"/>
                </a:xfrm>
                <a:prstGeom prst="rect">
                  <a:avLst/>
                </a:prstGeom>
                <a:solidFill>
                  <a:srgbClr val="F9E6F3"/>
                </a:solidFill>
                <a:ln>
                  <a:noFill/>
                </a:ln>
                <a:effectLst>
                  <a:outerShdw blurRad="71438" rotWithShape="0" algn="bl" dir="7680000" dist="66675">
                    <a:srgbClr val="666666">
                      <a:alpha val="24000"/>
                    </a:srgb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4" name="Google Shape;694;p20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5" name="Google Shape;695;p20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6" name="Google Shape;696;p20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7" name="Google Shape;697;p20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8" name="Google Shape;698;p20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99" name="Google Shape;699;p20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0" name="Google Shape;700;p20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1" name="Google Shape;701;p20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2" name="Google Shape;702;p20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3" name="Google Shape;703;p20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4" name="Google Shape;704;p20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5" name="Google Shape;705;p20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6" name="Google Shape;706;p20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7" name="Google Shape;707;p20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8" name="Google Shape;708;p20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9" name="Google Shape;709;p20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0" name="Google Shape;710;p20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1" name="Google Shape;711;p20"/>
                <p:cNvSpPr/>
                <p:nvPr/>
              </p:nvSpPr>
              <p:spPr>
                <a:xfrm>
                  <a:off x="120150" y="43646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2" name="Google Shape;712;p20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3" name="Google Shape;713;p20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solidFill>
                  <a:srgbClr val="F9F8D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14" name="Google Shape;714;p20"/>
              <p:cNvGrpSpPr/>
              <p:nvPr/>
            </p:nvGrpSpPr>
            <p:grpSpPr>
              <a:xfrm>
                <a:off x="120150" y="657525"/>
                <a:ext cx="290886" cy="4262400"/>
                <a:chOff x="120150" y="657525"/>
                <a:chExt cx="290886" cy="4262400"/>
              </a:xfrm>
            </p:grpSpPr>
            <p:sp>
              <p:nvSpPr>
                <p:cNvPr id="715" name="Google Shape;715;p20"/>
                <p:cNvSpPr/>
                <p:nvPr/>
              </p:nvSpPr>
              <p:spPr>
                <a:xfrm>
                  <a:off x="263436" y="657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6" name="Google Shape;716;p20"/>
                <p:cNvSpPr/>
                <p:nvPr/>
              </p:nvSpPr>
              <p:spPr>
                <a:xfrm>
                  <a:off x="120150" y="707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7" name="Google Shape;717;p20"/>
                <p:cNvSpPr/>
                <p:nvPr/>
              </p:nvSpPr>
              <p:spPr>
                <a:xfrm>
                  <a:off x="263436" y="1114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8" name="Google Shape;718;p20"/>
                <p:cNvSpPr/>
                <p:nvPr/>
              </p:nvSpPr>
              <p:spPr>
                <a:xfrm>
                  <a:off x="120150" y="1164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9" name="Google Shape;719;p20"/>
                <p:cNvSpPr/>
                <p:nvPr/>
              </p:nvSpPr>
              <p:spPr>
                <a:xfrm>
                  <a:off x="263436" y="1571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0" name="Google Shape;720;p20"/>
                <p:cNvSpPr/>
                <p:nvPr/>
              </p:nvSpPr>
              <p:spPr>
                <a:xfrm>
                  <a:off x="120150" y="1621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1" name="Google Shape;721;p20"/>
                <p:cNvSpPr/>
                <p:nvPr/>
              </p:nvSpPr>
              <p:spPr>
                <a:xfrm>
                  <a:off x="263436" y="2029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2" name="Google Shape;722;p20"/>
                <p:cNvSpPr/>
                <p:nvPr/>
              </p:nvSpPr>
              <p:spPr>
                <a:xfrm>
                  <a:off x="120150" y="20786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3" name="Google Shape;723;p20"/>
                <p:cNvSpPr/>
                <p:nvPr/>
              </p:nvSpPr>
              <p:spPr>
                <a:xfrm>
                  <a:off x="263436" y="2486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4" name="Google Shape;724;p20"/>
                <p:cNvSpPr/>
                <p:nvPr/>
              </p:nvSpPr>
              <p:spPr>
                <a:xfrm>
                  <a:off x="120150" y="2535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5" name="Google Shape;725;p20"/>
                <p:cNvSpPr/>
                <p:nvPr/>
              </p:nvSpPr>
              <p:spPr>
                <a:xfrm>
                  <a:off x="263436" y="29435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6" name="Google Shape;726;p20"/>
                <p:cNvSpPr/>
                <p:nvPr/>
              </p:nvSpPr>
              <p:spPr>
                <a:xfrm>
                  <a:off x="120150" y="29930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7" name="Google Shape;727;p20"/>
                <p:cNvSpPr/>
                <p:nvPr/>
              </p:nvSpPr>
              <p:spPr>
                <a:xfrm>
                  <a:off x="263436" y="34007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8" name="Google Shape;728;p20"/>
                <p:cNvSpPr/>
                <p:nvPr/>
              </p:nvSpPr>
              <p:spPr>
                <a:xfrm>
                  <a:off x="120150" y="34502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9" name="Google Shape;729;p20"/>
                <p:cNvSpPr/>
                <p:nvPr/>
              </p:nvSpPr>
              <p:spPr>
                <a:xfrm>
                  <a:off x="263436" y="38579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0" name="Google Shape;730;p20"/>
                <p:cNvSpPr/>
                <p:nvPr/>
              </p:nvSpPr>
              <p:spPr>
                <a:xfrm>
                  <a:off x="120150" y="39074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" name="Google Shape;731;p20"/>
                <p:cNvSpPr/>
                <p:nvPr/>
              </p:nvSpPr>
              <p:spPr>
                <a:xfrm>
                  <a:off x="263436" y="43151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2" name="Google Shape;732;p20"/>
                <p:cNvSpPr/>
                <p:nvPr/>
              </p:nvSpPr>
              <p:spPr>
                <a:xfrm>
                  <a:off x="263436" y="4772325"/>
                  <a:ext cx="147600" cy="1476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3" name="Google Shape;733;p20"/>
                <p:cNvSpPr/>
                <p:nvPr/>
              </p:nvSpPr>
              <p:spPr>
                <a:xfrm>
                  <a:off x="120150" y="4821825"/>
                  <a:ext cx="216900" cy="48600"/>
                </a:xfrm>
                <a:prstGeom prst="rect">
                  <a:avLst/>
                </a:prstGeom>
                <a:gradFill>
                  <a:gsLst>
                    <a:gs pos="0">
                      <a:srgbClr val="F2F2F2"/>
                    </a:gs>
                    <a:gs pos="100000">
                      <a:srgbClr val="A6A6A6"/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34" name="Google Shape;734;p20"/>
            <p:cNvGrpSpPr/>
            <p:nvPr/>
          </p:nvGrpSpPr>
          <p:grpSpPr>
            <a:xfrm>
              <a:off x="3889250" y="1207175"/>
              <a:ext cx="261300" cy="3484800"/>
              <a:chOff x="3889250" y="1207175"/>
              <a:chExt cx="261300" cy="3484800"/>
            </a:xfrm>
          </p:grpSpPr>
          <p:sp>
            <p:nvSpPr>
              <p:cNvPr id="735" name="Google Shape;735;p20"/>
              <p:cNvSpPr/>
              <p:nvPr/>
            </p:nvSpPr>
            <p:spPr>
              <a:xfrm>
                <a:off x="3889250" y="44075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20"/>
              <p:cNvSpPr/>
              <p:nvPr/>
            </p:nvSpPr>
            <p:spPr>
              <a:xfrm>
                <a:off x="3889250" y="38741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20"/>
              <p:cNvSpPr/>
              <p:nvPr/>
            </p:nvSpPr>
            <p:spPr>
              <a:xfrm>
                <a:off x="3889250" y="33407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20"/>
              <p:cNvSpPr/>
              <p:nvPr/>
            </p:nvSpPr>
            <p:spPr>
              <a:xfrm>
                <a:off x="3889250" y="28073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20"/>
              <p:cNvSpPr/>
              <p:nvPr/>
            </p:nvSpPr>
            <p:spPr>
              <a:xfrm>
                <a:off x="3889250" y="22739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20"/>
              <p:cNvSpPr/>
              <p:nvPr/>
            </p:nvSpPr>
            <p:spPr>
              <a:xfrm>
                <a:off x="3889250" y="17405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20"/>
              <p:cNvSpPr/>
              <p:nvPr/>
            </p:nvSpPr>
            <p:spPr>
              <a:xfrm>
                <a:off x="3889250" y="1207175"/>
                <a:ext cx="261300" cy="284400"/>
              </a:xfrm>
              <a:prstGeom prst="rect">
                <a:avLst/>
              </a:prstGeom>
              <a:solidFill>
                <a:srgbClr val="F9C5E9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42" name="Google Shape;742;p20"/>
          <p:cNvGrpSpPr/>
          <p:nvPr/>
        </p:nvGrpSpPr>
        <p:grpSpPr>
          <a:xfrm>
            <a:off x="610720" y="2774944"/>
            <a:ext cx="2825686" cy="1977631"/>
            <a:chOff x="239059" y="3807012"/>
            <a:chExt cx="2593800" cy="1649400"/>
          </a:xfrm>
        </p:grpSpPr>
        <p:sp>
          <p:nvSpPr>
            <p:cNvPr id="743" name="Google Shape;743;p20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20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0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746" name="Google Shape;746;p20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7" name="Google Shape;747;p20"/>
            <p:cNvGrpSpPr/>
            <p:nvPr/>
          </p:nvGrpSpPr>
          <p:grpSpPr>
            <a:xfrm>
              <a:off x="384019" y="5227330"/>
              <a:ext cx="648502" cy="162967"/>
              <a:chOff x="330249" y="5227562"/>
              <a:chExt cx="715233" cy="179737"/>
            </a:xfrm>
          </p:grpSpPr>
          <p:sp>
            <p:nvSpPr>
              <p:cNvPr descr="Play" id="748" name="Google Shape;748;p20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9" name="Google Shape;749;p20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750" name="Google Shape;750;p20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751" name="Google Shape;751;p20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52" name="Google Shape;752;p20"/>
              <p:cNvGrpSpPr/>
              <p:nvPr/>
            </p:nvGrpSpPr>
            <p:grpSpPr>
              <a:xfrm flipH="1">
                <a:off x="330249" y="5227562"/>
                <a:ext cx="180339" cy="179737"/>
                <a:chOff x="4316558" y="4992035"/>
                <a:chExt cx="180339" cy="179737"/>
              </a:xfrm>
            </p:grpSpPr>
            <p:sp>
              <p:nvSpPr>
                <p:cNvPr id="753" name="Google Shape;753;p20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754" name="Google Shape;754;p20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55" name="Google Shape;755;p20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757" name="Google Shape;757;p20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759" name="Google Shape;759;p20"/>
          <p:cNvGraphicFramePr/>
          <p:nvPr/>
        </p:nvGraphicFramePr>
        <p:xfrm>
          <a:off x="4244325" y="103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{F279E650-AC1C-466E-AFA1-AB9C4FEC05E8}</a:tableStyleId>
              </a:tblPr>
              <a:tblGrid>
                <a:gridCol w="409765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rgbClr val="000000"/>
                        </a:solidFill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ABeeZee"/>
                        <a:ea typeface="ABeeZee"/>
                        <a:cs typeface="ABeeZee"/>
                        <a:sym typeface="ABeeZee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6F3"/>
                    </a:solidFill>
                  </a:tcPr>
                </a:tc>
              </a:tr>
            </a:tbl>
          </a:graphicData>
        </a:graphic>
      </p:graphicFrame>
      <p:sp>
        <p:nvSpPr>
          <p:cNvPr id="760" name="Google Shape;760;p20"/>
          <p:cNvSpPr txBox="1"/>
          <p:nvPr/>
        </p:nvSpPr>
        <p:spPr>
          <a:xfrm>
            <a:off x="3753775" y="597363"/>
            <a:ext cx="25305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 Do List</a:t>
            </a:r>
            <a:endParaRPr/>
          </a:p>
        </p:txBody>
      </p:sp>
      <p:sp>
        <p:nvSpPr>
          <p:cNvPr id="761" name="Google Shape;761;p20"/>
          <p:cNvSpPr txBox="1"/>
          <p:nvPr>
            <p:ph type="title"/>
          </p:nvPr>
        </p:nvSpPr>
        <p:spPr>
          <a:xfrm>
            <a:off x="531799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Extras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62" name="Google Shape;762;p20"/>
          <p:cNvSpPr/>
          <p:nvPr/>
        </p:nvSpPr>
        <p:spPr>
          <a:xfrm>
            <a:off x="633675" y="743575"/>
            <a:ext cx="833386" cy="26254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F55AC3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87FC6"/>
                </a:solidFill>
                <a:latin typeface="Barlow Condensed"/>
              </a:rPr>
              <a:t>Extras</a:t>
            </a:r>
          </a:p>
        </p:txBody>
      </p:sp>
      <p:sp>
        <p:nvSpPr>
          <p:cNvPr id="763" name="Google Shape;763;p20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64" name="Google Shape;764;p20">
            <a:hlinkClick action="ppaction://hlinksldjump" r:id="rId10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20"/>
          <p:cNvSpPr txBox="1"/>
          <p:nvPr>
            <p:ph idx="1" type="body"/>
          </p:nvPr>
        </p:nvSpPr>
        <p:spPr>
          <a:xfrm>
            <a:off x="607800" y="1076275"/>
            <a:ext cx="3018600" cy="16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today’s instructions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1"/>
          <p:cNvSpPr/>
          <p:nvPr/>
        </p:nvSpPr>
        <p:spPr>
          <a:xfrm rot="5400000">
            <a:off x="7994225" y="2439022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87FC6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Extra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1" name="Google Shape;771;p21"/>
          <p:cNvSpPr/>
          <p:nvPr/>
        </p:nvSpPr>
        <p:spPr>
          <a:xfrm rot="5400000">
            <a:off x="7994225" y="1052800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A439EB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Specialty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2" name="Google Shape;772;p21"/>
          <p:cNvSpPr/>
          <p:nvPr/>
        </p:nvSpPr>
        <p:spPr>
          <a:xfrm>
            <a:off x="678552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3C78D8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3" name="Google Shape;773;p21"/>
          <p:cNvSpPr/>
          <p:nvPr/>
        </p:nvSpPr>
        <p:spPr>
          <a:xfrm>
            <a:off x="5178400" y="92375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25A582"/>
          </a:solidFill>
          <a:ln>
            <a:noFill/>
          </a:ln>
          <a:effectLst>
            <a:outerShdw blurRad="71438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4" name="Google Shape;774;p21"/>
          <p:cNvSpPr/>
          <p:nvPr/>
        </p:nvSpPr>
        <p:spPr>
          <a:xfrm>
            <a:off x="3571275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EAE508"/>
          </a:solidFill>
          <a:ln>
            <a:noFill/>
          </a:ln>
          <a:effectLst>
            <a:outerShdw blurRad="57150" rotWithShape="0" algn="l" dir="10800000" dist="4762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b="0" i="0" sz="2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5" name="Google Shape;775;p21"/>
          <p:cNvSpPr/>
          <p:nvPr/>
        </p:nvSpPr>
        <p:spPr>
          <a:xfrm>
            <a:off x="1964150" y="95293"/>
            <a:ext cx="1607100" cy="6072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FF9900"/>
          </a:solidFill>
          <a:ln>
            <a:noFill/>
          </a:ln>
          <a:effectLst>
            <a:outerShdw blurRad="57150" rotWithShape="0" algn="l" dir="10800000" dist="38100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6" name="Google Shape;776;p21"/>
          <p:cNvSpPr/>
          <p:nvPr/>
        </p:nvSpPr>
        <p:spPr>
          <a:xfrm>
            <a:off x="357025" y="92375"/>
            <a:ext cx="1607100" cy="607200"/>
          </a:xfrm>
          <a:prstGeom prst="round2SameRect">
            <a:avLst>
              <a:gd fmla="val 34868" name="adj1"/>
              <a:gd fmla="val 0" name="adj2"/>
            </a:avLst>
          </a:prstGeom>
          <a:solidFill>
            <a:srgbClr val="FF0000"/>
          </a:solidFill>
          <a:ln>
            <a:noFill/>
          </a:ln>
          <a:effectLst>
            <a:outerShdw blurRad="57150" rotWithShape="0" algn="l" dir="10800000" dist="28575">
              <a:srgbClr val="666666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77" name="Google Shape;777;p21">
            <a:hlinkClick action="ppaction://hlinksldjump" r:id="rId3"/>
          </p:cNvPr>
          <p:cNvSpPr/>
          <p:nvPr/>
        </p:nvSpPr>
        <p:spPr>
          <a:xfrm>
            <a:off x="388900" y="117450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8" name="Google Shape;778;p21"/>
          <p:cNvGrpSpPr/>
          <p:nvPr/>
        </p:nvGrpSpPr>
        <p:grpSpPr>
          <a:xfrm>
            <a:off x="120150" y="570875"/>
            <a:ext cx="8392025" cy="4443900"/>
            <a:chOff x="120150" y="570875"/>
            <a:chExt cx="8392025" cy="4443900"/>
          </a:xfrm>
        </p:grpSpPr>
        <p:grpSp>
          <p:nvGrpSpPr>
            <p:cNvPr id="779" name="Google Shape;779;p21"/>
            <p:cNvGrpSpPr/>
            <p:nvPr/>
          </p:nvGrpSpPr>
          <p:grpSpPr>
            <a:xfrm>
              <a:off x="120150" y="570875"/>
              <a:ext cx="8392025" cy="4443900"/>
              <a:chOff x="120150" y="570875"/>
              <a:chExt cx="8392025" cy="4443900"/>
            </a:xfrm>
          </p:grpSpPr>
          <p:sp>
            <p:nvSpPr>
              <p:cNvPr id="780" name="Google Shape;780;p21"/>
              <p:cNvSpPr/>
              <p:nvPr/>
            </p:nvSpPr>
            <p:spPr>
              <a:xfrm>
                <a:off x="221675" y="570875"/>
                <a:ext cx="8290500" cy="4443900"/>
              </a:xfrm>
              <a:prstGeom prst="rect">
                <a:avLst/>
              </a:prstGeom>
              <a:solidFill>
                <a:srgbClr val="EFEFEF"/>
              </a:solidFill>
              <a:ln>
                <a:noFill/>
              </a:ln>
              <a:effectLst>
                <a:outerShdw blurRad="71438" rotWithShape="0" algn="bl" dir="7680000" dist="66675">
                  <a:srgbClr val="666666">
                    <a:alpha val="24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21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21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21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21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21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21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21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21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21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21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21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21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21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21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21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" name="Google Shape;796;p21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21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" name="Google Shape;798;p21"/>
              <p:cNvSpPr/>
              <p:nvPr/>
            </p:nvSpPr>
            <p:spPr>
              <a:xfrm>
                <a:off x="120150" y="43646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21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" name="Google Shape;800;p21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solidFill>
                <a:srgbClr val="F9F8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1" name="Google Shape;801;p21"/>
            <p:cNvGrpSpPr/>
            <p:nvPr/>
          </p:nvGrpSpPr>
          <p:grpSpPr>
            <a:xfrm>
              <a:off x="120150" y="657525"/>
              <a:ext cx="290886" cy="4262400"/>
              <a:chOff x="120150" y="657525"/>
              <a:chExt cx="290886" cy="4262400"/>
            </a:xfrm>
          </p:grpSpPr>
          <p:sp>
            <p:nvSpPr>
              <p:cNvPr id="802" name="Google Shape;802;p21"/>
              <p:cNvSpPr/>
              <p:nvPr/>
            </p:nvSpPr>
            <p:spPr>
              <a:xfrm>
                <a:off x="263436" y="657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21"/>
              <p:cNvSpPr/>
              <p:nvPr/>
            </p:nvSpPr>
            <p:spPr>
              <a:xfrm>
                <a:off x="120150" y="707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4" name="Google Shape;804;p21"/>
              <p:cNvSpPr/>
              <p:nvPr/>
            </p:nvSpPr>
            <p:spPr>
              <a:xfrm>
                <a:off x="263436" y="1114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21"/>
              <p:cNvSpPr/>
              <p:nvPr/>
            </p:nvSpPr>
            <p:spPr>
              <a:xfrm>
                <a:off x="120150" y="1164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21"/>
              <p:cNvSpPr/>
              <p:nvPr/>
            </p:nvSpPr>
            <p:spPr>
              <a:xfrm>
                <a:off x="263436" y="1571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7" name="Google Shape;807;p21"/>
              <p:cNvSpPr/>
              <p:nvPr/>
            </p:nvSpPr>
            <p:spPr>
              <a:xfrm>
                <a:off x="120150" y="1621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21"/>
              <p:cNvSpPr/>
              <p:nvPr/>
            </p:nvSpPr>
            <p:spPr>
              <a:xfrm>
                <a:off x="263436" y="2029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21"/>
              <p:cNvSpPr/>
              <p:nvPr/>
            </p:nvSpPr>
            <p:spPr>
              <a:xfrm>
                <a:off x="120150" y="20786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21"/>
              <p:cNvSpPr/>
              <p:nvPr/>
            </p:nvSpPr>
            <p:spPr>
              <a:xfrm>
                <a:off x="263436" y="2486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21"/>
              <p:cNvSpPr/>
              <p:nvPr/>
            </p:nvSpPr>
            <p:spPr>
              <a:xfrm>
                <a:off x="120150" y="2535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21"/>
              <p:cNvSpPr/>
              <p:nvPr/>
            </p:nvSpPr>
            <p:spPr>
              <a:xfrm>
                <a:off x="263436" y="29435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21"/>
              <p:cNvSpPr/>
              <p:nvPr/>
            </p:nvSpPr>
            <p:spPr>
              <a:xfrm>
                <a:off x="120150" y="29930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21"/>
              <p:cNvSpPr/>
              <p:nvPr/>
            </p:nvSpPr>
            <p:spPr>
              <a:xfrm>
                <a:off x="263436" y="34007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21"/>
              <p:cNvSpPr/>
              <p:nvPr/>
            </p:nvSpPr>
            <p:spPr>
              <a:xfrm>
                <a:off x="120150" y="34502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21"/>
              <p:cNvSpPr/>
              <p:nvPr/>
            </p:nvSpPr>
            <p:spPr>
              <a:xfrm>
                <a:off x="263436" y="38579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21"/>
              <p:cNvSpPr/>
              <p:nvPr/>
            </p:nvSpPr>
            <p:spPr>
              <a:xfrm>
                <a:off x="120150" y="39074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21"/>
              <p:cNvSpPr/>
              <p:nvPr/>
            </p:nvSpPr>
            <p:spPr>
              <a:xfrm>
                <a:off x="263436" y="43151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21"/>
              <p:cNvSpPr/>
              <p:nvPr/>
            </p:nvSpPr>
            <p:spPr>
              <a:xfrm>
                <a:off x="263436" y="4772325"/>
                <a:ext cx="147600" cy="1476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21"/>
              <p:cNvSpPr/>
              <p:nvPr/>
            </p:nvSpPr>
            <p:spPr>
              <a:xfrm>
                <a:off x="120150" y="4821825"/>
                <a:ext cx="216900" cy="48600"/>
              </a:xfrm>
              <a:prstGeom prst="rect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A6A6A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1" name="Google Shape;821;p21"/>
          <p:cNvSpPr/>
          <p:nvPr/>
        </p:nvSpPr>
        <p:spPr>
          <a:xfrm>
            <a:off x="120150" y="4364625"/>
            <a:ext cx="216900" cy="48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21"/>
          <p:cNvSpPr txBox="1"/>
          <p:nvPr>
            <p:ph idx="1" type="body"/>
          </p:nvPr>
        </p:nvSpPr>
        <p:spPr>
          <a:xfrm>
            <a:off x="607800" y="1076275"/>
            <a:ext cx="5000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list of websites here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highlight the name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link icon above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paste the link in the link box where prompted</a:t>
            </a:r>
            <a:endParaRPr/>
          </a:p>
        </p:txBody>
      </p:sp>
      <p:sp>
        <p:nvSpPr>
          <p:cNvPr id="823" name="Google Shape;823;p21">
            <a:hlinkClick action="ppaction://hlinksldjump" r:id="rId4"/>
          </p:cNvPr>
          <p:cNvSpPr/>
          <p:nvPr/>
        </p:nvSpPr>
        <p:spPr>
          <a:xfrm>
            <a:off x="2022800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21">
            <a:hlinkClick action="ppaction://hlinksldjump" r:id="rId5"/>
          </p:cNvPr>
          <p:cNvSpPr/>
          <p:nvPr/>
        </p:nvSpPr>
        <p:spPr>
          <a:xfrm>
            <a:off x="3629925" y="1072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21"/>
          <p:cNvSpPr txBox="1"/>
          <p:nvPr>
            <p:ph type="title"/>
          </p:nvPr>
        </p:nvSpPr>
        <p:spPr>
          <a:xfrm>
            <a:off x="531799" y="610001"/>
            <a:ext cx="2078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Links</a:t>
            </a:r>
            <a:endParaRPr>
              <a:solidFill>
                <a:srgbClr val="B7B7B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826" name="Google Shape;826;p21"/>
          <p:cNvSpPr/>
          <p:nvPr/>
        </p:nvSpPr>
        <p:spPr>
          <a:xfrm>
            <a:off x="633675" y="743575"/>
            <a:ext cx="682326" cy="2733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999999"/>
                </a:solidFill>
                <a:latin typeface="Barlow Condensed"/>
              </a:rPr>
              <a:t>Links</a:t>
            </a:r>
          </a:p>
        </p:txBody>
      </p:sp>
      <p:sp>
        <p:nvSpPr>
          <p:cNvPr id="827" name="Google Shape;827;p21">
            <a:hlinkClick action="ppaction://hlinksldjump" r:id="rId6"/>
          </p:cNvPr>
          <p:cNvSpPr/>
          <p:nvPr/>
        </p:nvSpPr>
        <p:spPr>
          <a:xfrm>
            <a:off x="520772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21">
            <a:hlinkClick action="ppaction://hlinksldjump" r:id="rId7"/>
          </p:cNvPr>
          <p:cNvSpPr/>
          <p:nvPr/>
        </p:nvSpPr>
        <p:spPr>
          <a:xfrm>
            <a:off x="6844175" y="104975"/>
            <a:ext cx="1489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21">
            <a:hlinkClick action="ppaction://hlinksldjump" r:id="rId8"/>
          </p:cNvPr>
          <p:cNvSpPr/>
          <p:nvPr/>
        </p:nvSpPr>
        <p:spPr>
          <a:xfrm rot="5400000">
            <a:off x="8093975" y="112450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21">
            <a:hlinkClick action="ppaction://hlinksldjump" r:id="rId9"/>
          </p:cNvPr>
          <p:cNvSpPr/>
          <p:nvPr/>
        </p:nvSpPr>
        <p:spPr>
          <a:xfrm rot="5400000">
            <a:off x="8093975" y="2510725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21"/>
          <p:cNvSpPr/>
          <p:nvPr/>
        </p:nvSpPr>
        <p:spPr>
          <a:xfrm rot="5400000">
            <a:off x="7994225" y="3825244"/>
            <a:ext cx="1393500" cy="596700"/>
          </a:xfrm>
          <a:prstGeom prst="round2SameRect">
            <a:avLst>
              <a:gd fmla="val 37702" name="adj1"/>
              <a:gd fmla="val 0" name="adj2"/>
            </a:avLst>
          </a:prstGeom>
          <a:solidFill>
            <a:srgbClr val="B8C0BE"/>
          </a:solidFill>
          <a:ln>
            <a:noFill/>
          </a:ln>
          <a:effectLst>
            <a:outerShdw blurRad="50800" rotWithShape="0" algn="l" dir="5880000" dist="28575">
              <a:srgbClr val="666666">
                <a:alpha val="34000"/>
              </a:srgbClr>
            </a:outerShdw>
          </a:effectLst>
        </p:spPr>
        <p:txBody>
          <a:bodyPr anchorCtr="0" anchor="t" bIns="0" lIns="91425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Link</a:t>
            </a:r>
            <a:r>
              <a:rPr b="0" i="0" lang="en" sz="2400" u="none" cap="none" strike="noStrike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</a:t>
            </a:r>
            <a:endParaRPr b="0" i="0" sz="1400" u="none" cap="none" strike="noStrike">
              <a:solidFill>
                <a:srgbClr val="FFFFFF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832" name="Google Shape;832;p21">
            <a:hlinkClick action="ppaction://hlinksldjump" r:id="rId10"/>
          </p:cNvPr>
          <p:cNvSpPr/>
          <p:nvPr/>
        </p:nvSpPr>
        <p:spPr>
          <a:xfrm rot="5400000">
            <a:off x="8117825" y="3896950"/>
            <a:ext cx="12897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21"/>
          <p:cNvSpPr txBox="1"/>
          <p:nvPr/>
        </p:nvSpPr>
        <p:spPr>
          <a:xfrm>
            <a:off x="3001550" y="597375"/>
            <a:ext cx="54246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Click these links go to frequently used sites</a:t>
            </a:r>
            <a:endParaRPr/>
          </a:p>
        </p:txBody>
      </p:sp>
      <p:sp>
        <p:nvSpPr>
          <p:cNvPr id="834" name="Google Shape;834;p21"/>
          <p:cNvSpPr txBox="1"/>
          <p:nvPr/>
        </p:nvSpPr>
        <p:spPr>
          <a:xfrm>
            <a:off x="6243475" y="4662125"/>
            <a:ext cx="2149200" cy="2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Template Created by </a:t>
            </a:r>
            <a:r>
              <a:rPr lang="en" sz="1100" u="sng">
                <a:solidFill>
                  <a:schemeClr val="hlink"/>
                </a:solidFill>
                <a:hlinkClick r:id="rId11"/>
              </a:rPr>
              <a:t>Pam Hyer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70E0D6"/>
      </a:accent1>
      <a:accent2>
        <a:srgbClr val="F6F10D"/>
      </a:accent2>
      <a:accent3>
        <a:srgbClr val="339C93"/>
      </a:accent3>
      <a:accent4>
        <a:srgbClr val="FCD9AC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