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Tangerine Bold" panose="020B0604020202020204" charset="0"/>
      <p:regular r:id="rId15"/>
    </p:embeddedFont>
    <p:embeddedFont>
      <p:font typeface="Carelia" panose="020B0604020202020204" charset="0"/>
      <p:regular r:id="rId16"/>
    </p:embeddedFont>
    <p:embeddedFont>
      <p:font typeface="Calibri" panose="020F0502020204030204" pitchFamily="34" charset="0"/>
      <p:regular r:id="rId17"/>
      <p:bold r:id="rId18"/>
      <p:italic r:id="rId19"/>
      <p:boldItalic r:id="rId20"/>
    </p:embeddedFont>
    <p:embeddedFont>
      <p:font typeface="Glacial Indifference Bold" panose="020B0604020202020204" charset="0"/>
      <p:regular r:id="rId21"/>
    </p:embeddedFont>
    <p:embeddedFont>
      <p:font typeface="Glacial Indifference"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67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
        <p:nvSpPr>
          <p:cNvPr id="7" name="TextBox 11"/>
          <p:cNvSpPr txBox="1"/>
          <p:nvPr userDrawn="1"/>
        </p:nvSpPr>
        <p:spPr>
          <a:xfrm rot="16200000">
            <a:off x="-3750500" y="3888957"/>
            <a:ext cx="6988372" cy="369332"/>
          </a:xfrm>
          <a:prstGeom prst="rect">
            <a:avLst/>
          </a:prstGeom>
          <a:noFill/>
        </p:spPr>
        <p:txBody>
          <a:bodyPr wrap="square" rtlCol="0" anchor="ctr">
            <a:spAutoFit/>
          </a:bodyPr>
          <a:lstStyle/>
          <a:p>
            <a:r>
              <a:rPr lang="bs-Latn-BA" sz="1800" dirty="0">
                <a:solidFill>
                  <a:schemeClr val="bg1">
                    <a:lumMod val="65000"/>
                  </a:schemeClr>
                </a:solidFill>
                <a:latin typeface="Arial" panose="020B0604020202020204" pitchFamily="34" charset="0"/>
                <a:cs typeface="Arial" panose="020B0604020202020204" pitchFamily="34" charset="0"/>
              </a:rPr>
              <a:t>Find</a:t>
            </a:r>
            <a:r>
              <a:rPr lang="bs-Latn-BA" sz="1800" baseline="0" dirty="0">
                <a:solidFill>
                  <a:schemeClr val="bg1">
                    <a:lumMod val="65000"/>
                  </a:schemeClr>
                </a:solidFill>
                <a:latin typeface="Arial" panose="020B0604020202020204" pitchFamily="34" charset="0"/>
                <a:cs typeface="Arial" panose="020B0604020202020204" pitchFamily="34" charset="0"/>
              </a:rPr>
              <a:t> m</a:t>
            </a:r>
            <a:r>
              <a:rPr lang="bs-Latn-BA" sz="1800" dirty="0">
                <a:solidFill>
                  <a:schemeClr val="bg1">
                    <a:lumMod val="65000"/>
                  </a:schemeClr>
                </a:solidFill>
                <a:latin typeface="Arial" panose="020B0604020202020204" pitchFamily="34" charset="0"/>
                <a:cs typeface="Arial" panose="020B0604020202020204" pitchFamily="34" charset="0"/>
              </a:rPr>
              <a:t>ore PowerPoint templates</a:t>
            </a:r>
            <a:r>
              <a:rPr lang="bs-Latn-BA" sz="1800" baseline="0" dirty="0">
                <a:solidFill>
                  <a:schemeClr val="bg1">
                    <a:lumMod val="65000"/>
                  </a:schemeClr>
                </a:solidFill>
                <a:latin typeface="Arial" panose="020B0604020202020204" pitchFamily="34" charset="0"/>
                <a:cs typeface="Arial" panose="020B0604020202020204" pitchFamily="34" charset="0"/>
              </a:rPr>
              <a:t> on </a:t>
            </a:r>
            <a:r>
              <a:rPr lang="es-PE" sz="1800" b="1" baseline="0" dirty="0" smtClean="0">
                <a:solidFill>
                  <a:schemeClr val="bg1">
                    <a:lumMod val="65000"/>
                  </a:schemeClr>
                </a:solidFill>
                <a:latin typeface="Arial" panose="020B0604020202020204" pitchFamily="34" charset="0"/>
                <a:cs typeface="Arial" panose="020B0604020202020204" pitchFamily="34" charset="0"/>
                <a:hlinkClick r:id="rId13"/>
              </a:rPr>
              <a:t>plantillaspowerpoint.org</a:t>
            </a:r>
            <a:endParaRPr lang="en-US" sz="1800" dirty="0">
              <a:solidFill>
                <a:schemeClr val="bg1">
                  <a:lumMod val="65000"/>
                </a:schemeClr>
              </a:solidFill>
              <a:latin typeface="Arial" panose="020B0604020202020204" pitchFamily="34" charset="0"/>
              <a:cs typeface="Arial" panose="020B0604020202020204" pitchFamily="34" charset="0"/>
            </a:endParaRPr>
          </a:p>
        </p:txBody>
      </p:sp>
      <p:pic>
        <p:nvPicPr>
          <p:cNvPr id="8" name="Imagen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1183708" y="8252979"/>
            <a:ext cx="1854787" cy="51263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26.png"/><Relationship Id="rId4" Type="http://schemas.openxmlformats.org/officeDocument/2006/relationships/image" Target="../media/image4.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15.png"/><Relationship Id="rId4" Type="http://schemas.openxmlformats.org/officeDocument/2006/relationships/image" Target="../media/image7.png"/><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eg"/><Relationship Id="rId7"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0.png"/><Relationship Id="rId5" Type="http://schemas.openxmlformats.org/officeDocument/2006/relationships/image" Target="../media/image8.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jpeg"/><Relationship Id="rId7"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3.png"/><Relationship Id="rId5" Type="http://schemas.openxmlformats.org/officeDocument/2006/relationships/image" Target="../media/image3.jpeg"/><Relationship Id="rId10" Type="http://schemas.openxmlformats.org/officeDocument/2006/relationships/image" Target="../media/image17.jpeg"/><Relationship Id="rId4" Type="http://schemas.openxmlformats.org/officeDocument/2006/relationships/image" Target="../media/image7.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8.png"/><Relationship Id="rId7"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8.png"/><Relationship Id="rId4" Type="http://schemas.openxmlformats.org/officeDocument/2006/relationships/image" Target="../media/image19.jpe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jpeg"/><Relationship Id="rId7" Type="http://schemas.openxmlformats.org/officeDocument/2006/relationships/image" Target="../media/image22.png"/><Relationship Id="rId12"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4.png"/><Relationship Id="rId5" Type="http://schemas.openxmlformats.org/officeDocument/2006/relationships/image" Target="../media/image6.jpeg"/><Relationship Id="rId15" Type="http://schemas.openxmlformats.org/officeDocument/2006/relationships/image" Target="../media/image10.png"/><Relationship Id="rId10" Type="http://schemas.openxmlformats.org/officeDocument/2006/relationships/image" Target="../media/image24.jpeg"/><Relationship Id="rId4" Type="http://schemas.openxmlformats.org/officeDocument/2006/relationships/image" Target="../media/image4.png"/><Relationship Id="rId9" Type="http://schemas.openxmlformats.org/officeDocument/2006/relationships/image" Target="../media/image23.png"/><Relationship Id="rId1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26.png"/><Relationship Id="rId12"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9.jpeg"/><Relationship Id="rId5" Type="http://schemas.openxmlformats.org/officeDocument/2006/relationships/image" Target="../media/image6.jpeg"/><Relationship Id="rId10" Type="http://schemas.openxmlformats.org/officeDocument/2006/relationships/image" Target="../media/image28.jpeg"/><Relationship Id="rId4" Type="http://schemas.openxmlformats.org/officeDocument/2006/relationships/image" Target="../media/image4.png"/><Relationship Id="rId9" Type="http://schemas.openxmlformats.org/officeDocument/2006/relationships/image" Target="../media/image27.jpe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jpeg"/><Relationship Id="rId7"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4.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32.jpe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rot="275401">
            <a:off x="3222365" y="963515"/>
            <a:ext cx="12070546" cy="8359971"/>
            <a:chOff x="0" y="0"/>
            <a:chExt cx="3429000" cy="2374900"/>
          </a:xfrm>
        </p:grpSpPr>
        <p:sp>
          <p:nvSpPr>
            <p:cNvPr id="4" name="Freeform 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a:stretch>
            </a:blipFill>
          </p:spPr>
        </p:sp>
        <p:sp>
          <p:nvSpPr>
            <p:cNvPr id="5" name="Freeform 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grpSp>
        <p:nvGrpSpPr>
          <p:cNvPr id="6" name="Group 6"/>
          <p:cNvGrpSpPr>
            <a:grpSpLocks noChangeAspect="1"/>
          </p:cNvGrpSpPr>
          <p:nvPr/>
        </p:nvGrpSpPr>
        <p:grpSpPr>
          <a:xfrm rot="-2183834">
            <a:off x="2786027" y="2157359"/>
            <a:ext cx="9169826" cy="6350954"/>
            <a:chOff x="0" y="0"/>
            <a:chExt cx="3429000" cy="2374900"/>
          </a:xfrm>
        </p:grpSpPr>
        <p:sp>
          <p:nvSpPr>
            <p:cNvPr id="7" name="Freeform 7"/>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5"/>
              <a:stretch>
                <a:fillRect t="-278" b="-278"/>
              </a:stretch>
            </a:blipFill>
          </p:spPr>
        </p:sp>
        <p:sp>
          <p:nvSpPr>
            <p:cNvPr id="8" name="Freeform 8"/>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grpSp>
        <p:nvGrpSpPr>
          <p:cNvPr id="9" name="Group 9"/>
          <p:cNvGrpSpPr>
            <a:grpSpLocks noChangeAspect="1"/>
          </p:cNvGrpSpPr>
          <p:nvPr/>
        </p:nvGrpSpPr>
        <p:grpSpPr>
          <a:xfrm rot="-10101156">
            <a:off x="10789186" y="1079477"/>
            <a:ext cx="4921956" cy="7315995"/>
            <a:chOff x="0" y="0"/>
            <a:chExt cx="3175000" cy="4719320"/>
          </a:xfrm>
        </p:grpSpPr>
        <p:sp>
          <p:nvSpPr>
            <p:cNvPr id="10" name="Freeform 10"/>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6"/>
              <a:stretch>
                <a:fillRect l="-113593" r="-237551"/>
              </a:stretch>
            </a:blipFill>
          </p:spPr>
        </p:sp>
        <p:sp>
          <p:nvSpPr>
            <p:cNvPr id="11" name="Freeform 11"/>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7"/>
              <a:stretch>
                <a:fillRect l="-4322" t="-3535" r="-518"/>
              </a:stretch>
            </a:blipFill>
          </p:spPr>
        </p:sp>
      </p:grpSp>
      <p:sp>
        <p:nvSpPr>
          <p:cNvPr id="12" name="Freeform 12"/>
          <p:cNvSpPr/>
          <p:nvPr/>
        </p:nvSpPr>
        <p:spPr>
          <a:xfrm rot="-296991">
            <a:off x="3055702" y="1435689"/>
            <a:ext cx="12128005" cy="7794293"/>
          </a:xfrm>
          <a:custGeom>
            <a:avLst/>
            <a:gdLst/>
            <a:ahLst/>
            <a:cxnLst/>
            <a:rect l="l" t="t" r="r" b="b"/>
            <a:pathLst>
              <a:path w="12128005" h="7794293">
                <a:moveTo>
                  <a:pt x="0" y="0"/>
                </a:moveTo>
                <a:lnTo>
                  <a:pt x="12128006" y="0"/>
                </a:lnTo>
                <a:lnTo>
                  <a:pt x="12128006" y="7794293"/>
                </a:lnTo>
                <a:lnTo>
                  <a:pt x="0" y="7794293"/>
                </a:lnTo>
                <a:lnTo>
                  <a:pt x="0" y="0"/>
                </a:lnTo>
                <a:close/>
              </a:path>
            </a:pathLst>
          </a:custGeom>
          <a:blipFill>
            <a:blip r:embed="rId8"/>
            <a:stretch>
              <a:fillRect/>
            </a:stretch>
          </a:blipFill>
        </p:spPr>
      </p:sp>
      <p:sp>
        <p:nvSpPr>
          <p:cNvPr id="13" name="Freeform 13"/>
          <p:cNvSpPr/>
          <p:nvPr/>
        </p:nvSpPr>
        <p:spPr>
          <a:xfrm rot="-2700000">
            <a:off x="-3021635" y="2042349"/>
            <a:ext cx="5117166" cy="1272895"/>
          </a:xfrm>
          <a:custGeom>
            <a:avLst/>
            <a:gdLst/>
            <a:ahLst/>
            <a:cxnLst/>
            <a:rect l="l" t="t" r="r" b="b"/>
            <a:pathLst>
              <a:path w="5117166" h="1272895">
                <a:moveTo>
                  <a:pt x="0" y="0"/>
                </a:moveTo>
                <a:lnTo>
                  <a:pt x="5117167" y="0"/>
                </a:lnTo>
                <a:lnTo>
                  <a:pt x="5117167" y="1272895"/>
                </a:lnTo>
                <a:lnTo>
                  <a:pt x="0" y="1272895"/>
                </a:lnTo>
                <a:lnTo>
                  <a:pt x="0" y="0"/>
                </a:lnTo>
                <a:close/>
              </a:path>
            </a:pathLst>
          </a:custGeom>
          <a:blipFill>
            <a:blip r:embed="rId9"/>
            <a:stretch>
              <a:fillRect/>
            </a:stretch>
          </a:blipFill>
        </p:spPr>
      </p:sp>
      <p:sp>
        <p:nvSpPr>
          <p:cNvPr id="14" name="Freeform 14"/>
          <p:cNvSpPr/>
          <p:nvPr/>
        </p:nvSpPr>
        <p:spPr>
          <a:xfrm rot="-3569674">
            <a:off x="-2435523" y="-1078537"/>
            <a:ext cx="3944942" cy="3875906"/>
          </a:xfrm>
          <a:custGeom>
            <a:avLst/>
            <a:gdLst/>
            <a:ahLst/>
            <a:cxnLst/>
            <a:rect l="l" t="t" r="r" b="b"/>
            <a:pathLst>
              <a:path w="3944942" h="3875906">
                <a:moveTo>
                  <a:pt x="0" y="0"/>
                </a:moveTo>
                <a:lnTo>
                  <a:pt x="3944943" y="0"/>
                </a:lnTo>
                <a:lnTo>
                  <a:pt x="3944943" y="3875906"/>
                </a:lnTo>
                <a:lnTo>
                  <a:pt x="0" y="3875906"/>
                </a:lnTo>
                <a:lnTo>
                  <a:pt x="0" y="0"/>
                </a:lnTo>
                <a:close/>
              </a:path>
            </a:pathLst>
          </a:custGeom>
          <a:blipFill>
            <a:blip r:embed="rId10"/>
            <a:stretch>
              <a:fillRect/>
            </a:stretch>
          </a:blipFill>
        </p:spPr>
      </p:sp>
      <p:sp>
        <p:nvSpPr>
          <p:cNvPr id="15" name="Freeform 15"/>
          <p:cNvSpPr/>
          <p:nvPr/>
        </p:nvSpPr>
        <p:spPr>
          <a:xfrm rot="1025603">
            <a:off x="-1458512" y="7218919"/>
            <a:ext cx="4019186" cy="6136162"/>
          </a:xfrm>
          <a:custGeom>
            <a:avLst/>
            <a:gdLst/>
            <a:ahLst/>
            <a:cxnLst/>
            <a:rect l="l" t="t" r="r" b="b"/>
            <a:pathLst>
              <a:path w="4019186" h="6136162">
                <a:moveTo>
                  <a:pt x="0" y="0"/>
                </a:moveTo>
                <a:lnTo>
                  <a:pt x="4019186" y="0"/>
                </a:lnTo>
                <a:lnTo>
                  <a:pt x="4019186" y="6136162"/>
                </a:lnTo>
                <a:lnTo>
                  <a:pt x="0" y="6136162"/>
                </a:lnTo>
                <a:lnTo>
                  <a:pt x="0" y="0"/>
                </a:lnTo>
                <a:close/>
              </a:path>
            </a:pathLst>
          </a:custGeom>
          <a:blipFill>
            <a:blip r:embed="rId11"/>
            <a:stretch>
              <a:fillRect/>
            </a:stretch>
          </a:blipFill>
        </p:spPr>
      </p:sp>
      <p:sp>
        <p:nvSpPr>
          <p:cNvPr id="16" name="Freeform 16"/>
          <p:cNvSpPr/>
          <p:nvPr/>
        </p:nvSpPr>
        <p:spPr>
          <a:xfrm rot="-160405">
            <a:off x="15845490" y="7257103"/>
            <a:ext cx="3507936" cy="4278879"/>
          </a:xfrm>
          <a:custGeom>
            <a:avLst/>
            <a:gdLst/>
            <a:ahLst/>
            <a:cxnLst/>
            <a:rect l="l" t="t" r="r" b="b"/>
            <a:pathLst>
              <a:path w="3507936" h="4278879">
                <a:moveTo>
                  <a:pt x="0" y="0"/>
                </a:moveTo>
                <a:lnTo>
                  <a:pt x="3507935" y="0"/>
                </a:lnTo>
                <a:lnTo>
                  <a:pt x="3507935" y="4278879"/>
                </a:lnTo>
                <a:lnTo>
                  <a:pt x="0" y="4278879"/>
                </a:lnTo>
                <a:lnTo>
                  <a:pt x="0" y="0"/>
                </a:lnTo>
                <a:close/>
              </a:path>
            </a:pathLst>
          </a:custGeom>
          <a:blipFill>
            <a:blip r:embed="rId12"/>
            <a:stretch>
              <a:fillRect/>
            </a:stretch>
          </a:blipFill>
        </p:spPr>
      </p:sp>
      <p:sp>
        <p:nvSpPr>
          <p:cNvPr id="17" name="TextBox 17"/>
          <p:cNvSpPr txBox="1"/>
          <p:nvPr/>
        </p:nvSpPr>
        <p:spPr>
          <a:xfrm rot="-295103">
            <a:off x="4973850" y="3335267"/>
            <a:ext cx="8360231" cy="3490569"/>
          </a:xfrm>
          <a:prstGeom prst="rect">
            <a:avLst/>
          </a:prstGeom>
        </p:spPr>
        <p:txBody>
          <a:bodyPr lIns="0" tIns="0" rIns="0" bIns="0" rtlCol="0" anchor="t">
            <a:spAutoFit/>
          </a:bodyPr>
          <a:lstStyle/>
          <a:p>
            <a:pPr algn="ctr">
              <a:lnSpc>
                <a:spcPts val="13374"/>
              </a:lnSpc>
            </a:pPr>
            <a:r>
              <a:rPr lang="en-US" sz="13647">
                <a:solidFill>
                  <a:srgbClr val="605048"/>
                </a:solidFill>
                <a:latin typeface="Carelia"/>
              </a:rPr>
              <a:t>Art &amp; History</a:t>
            </a:r>
          </a:p>
        </p:txBody>
      </p:sp>
      <p:sp>
        <p:nvSpPr>
          <p:cNvPr id="18" name="TextBox 18"/>
          <p:cNvSpPr txBox="1"/>
          <p:nvPr/>
        </p:nvSpPr>
        <p:spPr>
          <a:xfrm rot="-316139">
            <a:off x="6129098" y="6200751"/>
            <a:ext cx="6242139" cy="1218439"/>
          </a:xfrm>
          <a:prstGeom prst="rect">
            <a:avLst/>
          </a:prstGeom>
        </p:spPr>
        <p:txBody>
          <a:bodyPr lIns="0" tIns="0" rIns="0" bIns="0" rtlCol="0" anchor="t">
            <a:spAutoFit/>
          </a:bodyPr>
          <a:lstStyle/>
          <a:p>
            <a:pPr algn="ctr">
              <a:lnSpc>
                <a:spcPts val="9935"/>
              </a:lnSpc>
            </a:pPr>
            <a:r>
              <a:rPr lang="en-US" sz="6899" spc="68">
                <a:solidFill>
                  <a:srgbClr val="605048"/>
                </a:solidFill>
                <a:latin typeface="Tangerine Bold"/>
              </a:rPr>
              <a:t>Museum</a:t>
            </a:r>
          </a:p>
        </p:txBody>
      </p:sp>
      <p:sp>
        <p:nvSpPr>
          <p:cNvPr id="19" name="Freeform 19"/>
          <p:cNvSpPr/>
          <p:nvPr/>
        </p:nvSpPr>
        <p:spPr>
          <a:xfrm rot="-6273966">
            <a:off x="15633257" y="879567"/>
            <a:ext cx="5117166" cy="1272895"/>
          </a:xfrm>
          <a:custGeom>
            <a:avLst/>
            <a:gdLst/>
            <a:ahLst/>
            <a:cxnLst/>
            <a:rect l="l" t="t" r="r" b="b"/>
            <a:pathLst>
              <a:path w="5117166" h="1272895">
                <a:moveTo>
                  <a:pt x="0" y="0"/>
                </a:moveTo>
                <a:lnTo>
                  <a:pt x="5117166" y="0"/>
                </a:lnTo>
                <a:lnTo>
                  <a:pt x="5117166" y="1272895"/>
                </a:lnTo>
                <a:lnTo>
                  <a:pt x="0" y="1272895"/>
                </a:lnTo>
                <a:lnTo>
                  <a:pt x="0" y="0"/>
                </a:lnTo>
                <a:close/>
              </a:path>
            </a:pathLst>
          </a:custGeom>
          <a:blipFill>
            <a:blip r:embed="rId9"/>
            <a:stretch>
              <a:fillRect/>
            </a:stretch>
          </a:blipFill>
        </p:spPr>
      </p:sp>
      <p:sp>
        <p:nvSpPr>
          <p:cNvPr id="20" name="Freeform 20"/>
          <p:cNvSpPr/>
          <p:nvPr/>
        </p:nvSpPr>
        <p:spPr>
          <a:xfrm rot="27259">
            <a:off x="8362120" y="1519537"/>
            <a:ext cx="891928" cy="908972"/>
          </a:xfrm>
          <a:custGeom>
            <a:avLst/>
            <a:gdLst/>
            <a:ahLst/>
            <a:cxnLst/>
            <a:rect l="l" t="t" r="r" b="b"/>
            <a:pathLst>
              <a:path w="891928" h="908972">
                <a:moveTo>
                  <a:pt x="0" y="0"/>
                </a:moveTo>
                <a:lnTo>
                  <a:pt x="891929" y="0"/>
                </a:lnTo>
                <a:lnTo>
                  <a:pt x="891929" y="908971"/>
                </a:lnTo>
                <a:lnTo>
                  <a:pt x="0" y="908971"/>
                </a:lnTo>
                <a:lnTo>
                  <a:pt x="0" y="0"/>
                </a:lnTo>
                <a:close/>
              </a:path>
            </a:pathLst>
          </a:custGeom>
          <a:blipFill>
            <a:blip r:embed="rId13"/>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rot="3600693">
            <a:off x="15658833" y="7527931"/>
            <a:ext cx="5816163" cy="4028232"/>
            <a:chOff x="0" y="0"/>
            <a:chExt cx="3429000" cy="2374900"/>
          </a:xfrm>
        </p:grpSpPr>
        <p:sp>
          <p:nvSpPr>
            <p:cNvPr id="4" name="Freeform 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t="-278" b="-278"/>
              </a:stretch>
            </a:blipFill>
          </p:spPr>
        </p:sp>
        <p:sp>
          <p:nvSpPr>
            <p:cNvPr id="5" name="Freeform 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grpSp>
        <p:nvGrpSpPr>
          <p:cNvPr id="6" name="Group 6"/>
          <p:cNvGrpSpPr>
            <a:grpSpLocks noChangeAspect="1"/>
          </p:cNvGrpSpPr>
          <p:nvPr/>
        </p:nvGrpSpPr>
        <p:grpSpPr>
          <a:xfrm rot="8993439">
            <a:off x="-4226242" y="1052236"/>
            <a:ext cx="5816163" cy="4028232"/>
            <a:chOff x="0" y="0"/>
            <a:chExt cx="3429000" cy="2374900"/>
          </a:xfrm>
        </p:grpSpPr>
        <p:sp>
          <p:nvSpPr>
            <p:cNvPr id="7" name="Freeform 7"/>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t="-278" b="-278"/>
              </a:stretch>
            </a:blipFill>
          </p:spPr>
        </p:sp>
        <p:sp>
          <p:nvSpPr>
            <p:cNvPr id="8" name="Freeform 8"/>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sp>
        <p:nvSpPr>
          <p:cNvPr id="9" name="Freeform 9"/>
          <p:cNvSpPr/>
          <p:nvPr/>
        </p:nvSpPr>
        <p:spPr>
          <a:xfrm>
            <a:off x="809005" y="-2346261"/>
            <a:ext cx="16912832" cy="15671945"/>
          </a:xfrm>
          <a:custGeom>
            <a:avLst/>
            <a:gdLst/>
            <a:ahLst/>
            <a:cxnLst/>
            <a:rect l="l" t="t" r="r" b="b"/>
            <a:pathLst>
              <a:path w="16912832" h="15671945">
                <a:moveTo>
                  <a:pt x="0" y="0"/>
                </a:moveTo>
                <a:lnTo>
                  <a:pt x="16912832" y="0"/>
                </a:lnTo>
                <a:lnTo>
                  <a:pt x="16912832" y="15671945"/>
                </a:lnTo>
                <a:lnTo>
                  <a:pt x="0" y="15671945"/>
                </a:lnTo>
                <a:lnTo>
                  <a:pt x="0" y="0"/>
                </a:lnTo>
                <a:close/>
              </a:path>
            </a:pathLst>
          </a:custGeom>
          <a:blipFill>
            <a:blip r:embed="rId5"/>
            <a:stretch>
              <a:fillRect/>
            </a:stretch>
          </a:blipFill>
        </p:spPr>
      </p:sp>
      <p:sp>
        <p:nvSpPr>
          <p:cNvPr id="10" name="Freeform 10"/>
          <p:cNvSpPr/>
          <p:nvPr/>
        </p:nvSpPr>
        <p:spPr>
          <a:xfrm rot="-3077383">
            <a:off x="16290432" y="-517516"/>
            <a:ext cx="3529638" cy="5388761"/>
          </a:xfrm>
          <a:custGeom>
            <a:avLst/>
            <a:gdLst/>
            <a:ahLst/>
            <a:cxnLst/>
            <a:rect l="l" t="t" r="r" b="b"/>
            <a:pathLst>
              <a:path w="3529638" h="5388761">
                <a:moveTo>
                  <a:pt x="0" y="0"/>
                </a:moveTo>
                <a:lnTo>
                  <a:pt x="3529638" y="0"/>
                </a:lnTo>
                <a:lnTo>
                  <a:pt x="3529638" y="5388761"/>
                </a:lnTo>
                <a:lnTo>
                  <a:pt x="0" y="5388761"/>
                </a:lnTo>
                <a:lnTo>
                  <a:pt x="0" y="0"/>
                </a:lnTo>
                <a:close/>
              </a:path>
            </a:pathLst>
          </a:custGeom>
          <a:blipFill>
            <a:blip r:embed="rId6"/>
            <a:stretch>
              <a:fillRect/>
            </a:stretch>
          </a:blipFill>
        </p:spPr>
      </p:sp>
      <p:sp>
        <p:nvSpPr>
          <p:cNvPr id="11" name="Freeform 11"/>
          <p:cNvSpPr/>
          <p:nvPr/>
        </p:nvSpPr>
        <p:spPr>
          <a:xfrm rot="-4808875">
            <a:off x="-2207868" y="-909253"/>
            <a:ext cx="3944942" cy="3875906"/>
          </a:xfrm>
          <a:custGeom>
            <a:avLst/>
            <a:gdLst/>
            <a:ahLst/>
            <a:cxnLst/>
            <a:rect l="l" t="t" r="r" b="b"/>
            <a:pathLst>
              <a:path w="3944942" h="3875906">
                <a:moveTo>
                  <a:pt x="0" y="0"/>
                </a:moveTo>
                <a:lnTo>
                  <a:pt x="3944942" y="0"/>
                </a:lnTo>
                <a:lnTo>
                  <a:pt x="3944942" y="3875906"/>
                </a:lnTo>
                <a:lnTo>
                  <a:pt x="0" y="3875906"/>
                </a:lnTo>
                <a:lnTo>
                  <a:pt x="0" y="0"/>
                </a:lnTo>
                <a:close/>
              </a:path>
            </a:pathLst>
          </a:custGeom>
          <a:blipFill>
            <a:blip r:embed="rId7"/>
            <a:stretch>
              <a:fillRect/>
            </a:stretch>
          </a:blipFill>
        </p:spPr>
      </p:sp>
      <p:sp>
        <p:nvSpPr>
          <p:cNvPr id="12" name="TextBox 12"/>
          <p:cNvSpPr txBox="1"/>
          <p:nvPr/>
        </p:nvSpPr>
        <p:spPr>
          <a:xfrm>
            <a:off x="3227332" y="1586799"/>
            <a:ext cx="12076178" cy="1685925"/>
          </a:xfrm>
          <a:prstGeom prst="rect">
            <a:avLst/>
          </a:prstGeom>
        </p:spPr>
        <p:txBody>
          <a:bodyPr lIns="0" tIns="0" rIns="0" bIns="0" rtlCol="0" anchor="t">
            <a:spAutoFit/>
          </a:bodyPr>
          <a:lstStyle/>
          <a:p>
            <a:pPr marL="0" lvl="0" indent="0" algn="ctr">
              <a:lnSpc>
                <a:spcPts val="13319"/>
              </a:lnSpc>
            </a:pPr>
            <a:r>
              <a:rPr lang="en-US" sz="11100" spc="499">
                <a:solidFill>
                  <a:srgbClr val="605048"/>
                </a:solidFill>
                <a:latin typeface="Carelia Bold"/>
              </a:rPr>
              <a:t>Timeline</a:t>
            </a:r>
          </a:p>
        </p:txBody>
      </p:sp>
      <p:sp>
        <p:nvSpPr>
          <p:cNvPr id="13" name="AutoShape 13"/>
          <p:cNvSpPr/>
          <p:nvPr/>
        </p:nvSpPr>
        <p:spPr>
          <a:xfrm>
            <a:off x="2678472" y="4053553"/>
            <a:ext cx="12690401" cy="20227"/>
          </a:xfrm>
          <a:prstGeom prst="line">
            <a:avLst/>
          </a:prstGeom>
          <a:ln w="38100" cap="flat">
            <a:solidFill>
              <a:srgbClr val="605048"/>
            </a:solidFill>
            <a:prstDash val="solid"/>
            <a:headEnd type="none" w="sm" len="sm"/>
            <a:tailEnd type="none" w="sm" len="sm"/>
          </a:ln>
        </p:spPr>
      </p:sp>
      <p:sp>
        <p:nvSpPr>
          <p:cNvPr id="14" name="AutoShape 14"/>
          <p:cNvSpPr/>
          <p:nvPr/>
        </p:nvSpPr>
        <p:spPr>
          <a:xfrm>
            <a:off x="2743530" y="3968049"/>
            <a:ext cx="0" cy="827487"/>
          </a:xfrm>
          <a:prstGeom prst="line">
            <a:avLst/>
          </a:prstGeom>
          <a:ln w="47625" cap="flat">
            <a:solidFill>
              <a:srgbClr val="605048"/>
            </a:solidFill>
            <a:prstDash val="solid"/>
            <a:headEnd type="oval" w="lg" len="lg"/>
            <a:tailEnd type="oval" w="lg" len="lg"/>
          </a:ln>
        </p:spPr>
      </p:sp>
      <p:sp>
        <p:nvSpPr>
          <p:cNvPr id="15" name="AutoShape 15"/>
          <p:cNvSpPr/>
          <p:nvPr/>
        </p:nvSpPr>
        <p:spPr>
          <a:xfrm>
            <a:off x="5838702" y="3968049"/>
            <a:ext cx="0" cy="827487"/>
          </a:xfrm>
          <a:prstGeom prst="line">
            <a:avLst/>
          </a:prstGeom>
          <a:ln w="47625" cap="flat">
            <a:solidFill>
              <a:srgbClr val="605048"/>
            </a:solidFill>
            <a:prstDash val="solid"/>
            <a:headEnd type="oval" w="lg" len="lg"/>
            <a:tailEnd type="oval" w="lg" len="lg"/>
          </a:ln>
        </p:spPr>
      </p:sp>
      <p:sp>
        <p:nvSpPr>
          <p:cNvPr id="16" name="AutoShape 16"/>
          <p:cNvSpPr/>
          <p:nvPr/>
        </p:nvSpPr>
        <p:spPr>
          <a:xfrm>
            <a:off x="9081846" y="3977353"/>
            <a:ext cx="0" cy="827487"/>
          </a:xfrm>
          <a:prstGeom prst="line">
            <a:avLst/>
          </a:prstGeom>
          <a:ln w="47625" cap="flat">
            <a:solidFill>
              <a:srgbClr val="605048"/>
            </a:solidFill>
            <a:prstDash val="solid"/>
            <a:headEnd type="oval" w="lg" len="lg"/>
            <a:tailEnd type="oval" w="lg" len="lg"/>
          </a:ln>
        </p:spPr>
      </p:sp>
      <p:sp>
        <p:nvSpPr>
          <p:cNvPr id="17" name="AutoShape 17"/>
          <p:cNvSpPr/>
          <p:nvPr/>
        </p:nvSpPr>
        <p:spPr>
          <a:xfrm>
            <a:off x="12301546" y="3968049"/>
            <a:ext cx="0" cy="827487"/>
          </a:xfrm>
          <a:prstGeom prst="line">
            <a:avLst/>
          </a:prstGeom>
          <a:ln w="47625" cap="flat">
            <a:solidFill>
              <a:srgbClr val="605048"/>
            </a:solidFill>
            <a:prstDash val="solid"/>
            <a:headEnd type="oval" w="lg" len="lg"/>
            <a:tailEnd type="oval" w="lg" len="lg"/>
          </a:ln>
        </p:spPr>
      </p:sp>
      <p:sp>
        <p:nvSpPr>
          <p:cNvPr id="18" name="AutoShape 18"/>
          <p:cNvSpPr/>
          <p:nvPr/>
        </p:nvSpPr>
        <p:spPr>
          <a:xfrm>
            <a:off x="15424406" y="3977353"/>
            <a:ext cx="0" cy="827487"/>
          </a:xfrm>
          <a:prstGeom prst="line">
            <a:avLst/>
          </a:prstGeom>
          <a:ln w="47625" cap="flat">
            <a:solidFill>
              <a:srgbClr val="605048"/>
            </a:solidFill>
            <a:prstDash val="solid"/>
            <a:headEnd type="oval" w="lg" len="lg"/>
            <a:tailEnd type="oval" w="lg" len="lg"/>
          </a:ln>
        </p:spPr>
      </p:sp>
      <p:sp>
        <p:nvSpPr>
          <p:cNvPr id="19" name="TextBox 19"/>
          <p:cNvSpPr txBox="1"/>
          <p:nvPr/>
        </p:nvSpPr>
        <p:spPr>
          <a:xfrm>
            <a:off x="4711733" y="5410454"/>
            <a:ext cx="2486677" cy="2736516"/>
          </a:xfrm>
          <a:prstGeom prst="rect">
            <a:avLst/>
          </a:prstGeom>
        </p:spPr>
        <p:txBody>
          <a:bodyPr lIns="0" tIns="0" rIns="0" bIns="0" rtlCol="0" anchor="t">
            <a:spAutoFit/>
          </a:bodyPr>
          <a:lstStyle/>
          <a:p>
            <a:pPr algn="ctr">
              <a:lnSpc>
                <a:spcPts val="2468"/>
              </a:lnSpc>
            </a:pPr>
            <a:r>
              <a:rPr lang="en-US" sz="1763">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a:t>
            </a:r>
          </a:p>
        </p:txBody>
      </p:sp>
      <p:sp>
        <p:nvSpPr>
          <p:cNvPr id="20" name="TextBox 20"/>
          <p:cNvSpPr txBox="1"/>
          <p:nvPr/>
        </p:nvSpPr>
        <p:spPr>
          <a:xfrm>
            <a:off x="1757801" y="4969619"/>
            <a:ext cx="2331611" cy="419100"/>
          </a:xfrm>
          <a:prstGeom prst="rect">
            <a:avLst/>
          </a:prstGeom>
        </p:spPr>
        <p:txBody>
          <a:bodyPr lIns="0" tIns="0" rIns="0" bIns="0" rtlCol="0" anchor="t">
            <a:spAutoFit/>
          </a:bodyPr>
          <a:lstStyle/>
          <a:p>
            <a:pPr marL="0" lvl="0" indent="0" algn="ctr">
              <a:lnSpc>
                <a:spcPts val="3359"/>
              </a:lnSpc>
            </a:pPr>
            <a:r>
              <a:rPr lang="en-US" sz="2799" spc="61">
                <a:solidFill>
                  <a:srgbClr val="605048"/>
                </a:solidFill>
                <a:latin typeface="Carelia"/>
              </a:rPr>
              <a:t>YEAR</a:t>
            </a:r>
          </a:p>
        </p:txBody>
      </p:sp>
      <p:sp>
        <p:nvSpPr>
          <p:cNvPr id="21" name="TextBox 21"/>
          <p:cNvSpPr txBox="1"/>
          <p:nvPr/>
        </p:nvSpPr>
        <p:spPr>
          <a:xfrm>
            <a:off x="1757801" y="5451612"/>
            <a:ext cx="2475506" cy="2736516"/>
          </a:xfrm>
          <a:prstGeom prst="rect">
            <a:avLst/>
          </a:prstGeom>
        </p:spPr>
        <p:txBody>
          <a:bodyPr lIns="0" tIns="0" rIns="0" bIns="0" rtlCol="0" anchor="t">
            <a:spAutoFit/>
          </a:bodyPr>
          <a:lstStyle/>
          <a:p>
            <a:pPr algn="ctr">
              <a:lnSpc>
                <a:spcPts val="2468"/>
              </a:lnSpc>
            </a:pPr>
            <a:r>
              <a:rPr lang="en-US" sz="1763">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a:t>
            </a:r>
          </a:p>
        </p:txBody>
      </p:sp>
      <p:grpSp>
        <p:nvGrpSpPr>
          <p:cNvPr id="22" name="Group 22"/>
          <p:cNvGrpSpPr>
            <a:grpSpLocks noChangeAspect="1"/>
          </p:cNvGrpSpPr>
          <p:nvPr/>
        </p:nvGrpSpPr>
        <p:grpSpPr>
          <a:xfrm rot="6608963">
            <a:off x="-1468618" y="7292079"/>
            <a:ext cx="3393915" cy="5044715"/>
            <a:chOff x="0" y="0"/>
            <a:chExt cx="3175000" cy="4719320"/>
          </a:xfrm>
        </p:grpSpPr>
        <p:sp>
          <p:nvSpPr>
            <p:cNvPr id="23" name="Freeform 23"/>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8"/>
              <a:stretch>
                <a:fillRect l="-113593" r="-237551"/>
              </a:stretch>
            </a:blipFill>
          </p:spPr>
        </p:sp>
        <p:sp>
          <p:nvSpPr>
            <p:cNvPr id="24" name="Freeform 24"/>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9"/>
              <a:stretch>
                <a:fillRect l="-4322" t="-3535" r="-518"/>
              </a:stretch>
            </a:blipFill>
          </p:spPr>
        </p:sp>
      </p:grpSp>
      <p:sp>
        <p:nvSpPr>
          <p:cNvPr id="25" name="TextBox 25"/>
          <p:cNvSpPr txBox="1"/>
          <p:nvPr/>
        </p:nvSpPr>
        <p:spPr>
          <a:xfrm>
            <a:off x="4711733" y="4947550"/>
            <a:ext cx="2331611" cy="419100"/>
          </a:xfrm>
          <a:prstGeom prst="rect">
            <a:avLst/>
          </a:prstGeom>
        </p:spPr>
        <p:txBody>
          <a:bodyPr lIns="0" tIns="0" rIns="0" bIns="0" rtlCol="0" anchor="t">
            <a:spAutoFit/>
          </a:bodyPr>
          <a:lstStyle/>
          <a:p>
            <a:pPr marL="0" lvl="0" indent="0" algn="ctr">
              <a:lnSpc>
                <a:spcPts val="3359"/>
              </a:lnSpc>
            </a:pPr>
            <a:r>
              <a:rPr lang="en-US" sz="2799" spc="61">
                <a:solidFill>
                  <a:srgbClr val="605048"/>
                </a:solidFill>
                <a:latin typeface="Carelia"/>
              </a:rPr>
              <a:t>YEAR</a:t>
            </a:r>
          </a:p>
        </p:txBody>
      </p:sp>
      <p:sp>
        <p:nvSpPr>
          <p:cNvPr id="26" name="TextBox 26"/>
          <p:cNvSpPr txBox="1"/>
          <p:nvPr/>
        </p:nvSpPr>
        <p:spPr>
          <a:xfrm>
            <a:off x="7892228" y="5410454"/>
            <a:ext cx="2539320" cy="2736516"/>
          </a:xfrm>
          <a:prstGeom prst="rect">
            <a:avLst/>
          </a:prstGeom>
        </p:spPr>
        <p:txBody>
          <a:bodyPr lIns="0" tIns="0" rIns="0" bIns="0" rtlCol="0" anchor="t">
            <a:spAutoFit/>
          </a:bodyPr>
          <a:lstStyle/>
          <a:p>
            <a:pPr algn="ctr">
              <a:lnSpc>
                <a:spcPts val="2468"/>
              </a:lnSpc>
            </a:pPr>
            <a:r>
              <a:rPr lang="en-US" sz="1763">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a:t>
            </a:r>
          </a:p>
        </p:txBody>
      </p:sp>
      <p:sp>
        <p:nvSpPr>
          <p:cNvPr id="27" name="TextBox 27"/>
          <p:cNvSpPr txBox="1"/>
          <p:nvPr/>
        </p:nvSpPr>
        <p:spPr>
          <a:xfrm>
            <a:off x="7892228" y="4969619"/>
            <a:ext cx="2331611" cy="419100"/>
          </a:xfrm>
          <a:prstGeom prst="rect">
            <a:avLst/>
          </a:prstGeom>
        </p:spPr>
        <p:txBody>
          <a:bodyPr lIns="0" tIns="0" rIns="0" bIns="0" rtlCol="0" anchor="t">
            <a:spAutoFit/>
          </a:bodyPr>
          <a:lstStyle/>
          <a:p>
            <a:pPr marL="0" lvl="0" indent="0" algn="ctr">
              <a:lnSpc>
                <a:spcPts val="3359"/>
              </a:lnSpc>
            </a:pPr>
            <a:r>
              <a:rPr lang="en-US" sz="2799" spc="61">
                <a:solidFill>
                  <a:srgbClr val="605048"/>
                </a:solidFill>
                <a:latin typeface="Carelia"/>
              </a:rPr>
              <a:t>YEAR</a:t>
            </a:r>
          </a:p>
        </p:txBody>
      </p:sp>
      <p:sp>
        <p:nvSpPr>
          <p:cNvPr id="28" name="TextBox 28"/>
          <p:cNvSpPr txBox="1"/>
          <p:nvPr/>
        </p:nvSpPr>
        <p:spPr>
          <a:xfrm>
            <a:off x="11089248" y="5451612"/>
            <a:ext cx="2611758" cy="2736516"/>
          </a:xfrm>
          <a:prstGeom prst="rect">
            <a:avLst/>
          </a:prstGeom>
        </p:spPr>
        <p:txBody>
          <a:bodyPr lIns="0" tIns="0" rIns="0" bIns="0" rtlCol="0" anchor="t">
            <a:spAutoFit/>
          </a:bodyPr>
          <a:lstStyle/>
          <a:p>
            <a:pPr algn="ctr">
              <a:lnSpc>
                <a:spcPts val="2468"/>
              </a:lnSpc>
            </a:pPr>
            <a:r>
              <a:rPr lang="en-US" sz="1763">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a:t>
            </a:r>
          </a:p>
        </p:txBody>
      </p:sp>
      <p:sp>
        <p:nvSpPr>
          <p:cNvPr id="29" name="TextBox 29"/>
          <p:cNvSpPr txBox="1"/>
          <p:nvPr/>
        </p:nvSpPr>
        <p:spPr>
          <a:xfrm>
            <a:off x="11164973" y="5029454"/>
            <a:ext cx="2331611" cy="419100"/>
          </a:xfrm>
          <a:prstGeom prst="rect">
            <a:avLst/>
          </a:prstGeom>
        </p:spPr>
        <p:txBody>
          <a:bodyPr lIns="0" tIns="0" rIns="0" bIns="0" rtlCol="0" anchor="t">
            <a:spAutoFit/>
          </a:bodyPr>
          <a:lstStyle/>
          <a:p>
            <a:pPr marL="0" lvl="0" indent="0" algn="ctr">
              <a:lnSpc>
                <a:spcPts val="3359"/>
              </a:lnSpc>
            </a:pPr>
            <a:r>
              <a:rPr lang="en-US" sz="2799" spc="61">
                <a:solidFill>
                  <a:srgbClr val="605048"/>
                </a:solidFill>
                <a:latin typeface="Carelia"/>
              </a:rPr>
              <a:t>YEAR</a:t>
            </a:r>
          </a:p>
        </p:txBody>
      </p:sp>
      <p:sp>
        <p:nvSpPr>
          <p:cNvPr id="30" name="TextBox 30"/>
          <p:cNvSpPr txBox="1"/>
          <p:nvPr/>
        </p:nvSpPr>
        <p:spPr>
          <a:xfrm>
            <a:off x="14114725" y="5410454"/>
            <a:ext cx="2571737" cy="2736516"/>
          </a:xfrm>
          <a:prstGeom prst="rect">
            <a:avLst/>
          </a:prstGeom>
        </p:spPr>
        <p:txBody>
          <a:bodyPr lIns="0" tIns="0" rIns="0" bIns="0" rtlCol="0" anchor="t">
            <a:spAutoFit/>
          </a:bodyPr>
          <a:lstStyle/>
          <a:p>
            <a:pPr algn="ctr">
              <a:lnSpc>
                <a:spcPts val="2468"/>
              </a:lnSpc>
            </a:pPr>
            <a:r>
              <a:rPr lang="en-US" sz="1763">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a:t>
            </a:r>
          </a:p>
        </p:txBody>
      </p:sp>
      <p:sp>
        <p:nvSpPr>
          <p:cNvPr id="31" name="TextBox 31"/>
          <p:cNvSpPr txBox="1"/>
          <p:nvPr/>
        </p:nvSpPr>
        <p:spPr>
          <a:xfrm>
            <a:off x="14339656" y="4960094"/>
            <a:ext cx="2331611" cy="419100"/>
          </a:xfrm>
          <a:prstGeom prst="rect">
            <a:avLst/>
          </a:prstGeom>
        </p:spPr>
        <p:txBody>
          <a:bodyPr lIns="0" tIns="0" rIns="0" bIns="0" rtlCol="0" anchor="t">
            <a:spAutoFit/>
          </a:bodyPr>
          <a:lstStyle/>
          <a:p>
            <a:pPr marL="0" lvl="0" indent="0" algn="ctr">
              <a:lnSpc>
                <a:spcPts val="3359"/>
              </a:lnSpc>
            </a:pPr>
            <a:r>
              <a:rPr lang="en-US" sz="2799" spc="61">
                <a:solidFill>
                  <a:srgbClr val="605048"/>
                </a:solidFill>
                <a:latin typeface="Carelia"/>
              </a:rPr>
              <a:t>YEAR</a:t>
            </a:r>
          </a:p>
        </p:txBody>
      </p:sp>
      <p:sp>
        <p:nvSpPr>
          <p:cNvPr id="32" name="Freeform 32"/>
          <p:cNvSpPr/>
          <p:nvPr/>
        </p:nvSpPr>
        <p:spPr>
          <a:xfrm rot="-6584942">
            <a:off x="14857650" y="8789523"/>
            <a:ext cx="3944942" cy="3875906"/>
          </a:xfrm>
          <a:custGeom>
            <a:avLst/>
            <a:gdLst/>
            <a:ahLst/>
            <a:cxnLst/>
            <a:rect l="l" t="t" r="r" b="b"/>
            <a:pathLst>
              <a:path w="3944942" h="3875906">
                <a:moveTo>
                  <a:pt x="0" y="0"/>
                </a:moveTo>
                <a:lnTo>
                  <a:pt x="3944943" y="0"/>
                </a:lnTo>
                <a:lnTo>
                  <a:pt x="3944943" y="3875905"/>
                </a:lnTo>
                <a:lnTo>
                  <a:pt x="0" y="3875905"/>
                </a:lnTo>
                <a:lnTo>
                  <a:pt x="0" y="0"/>
                </a:lnTo>
                <a:close/>
              </a:path>
            </a:pathLst>
          </a:custGeom>
          <a:blipFill>
            <a:blip r:embed="rId7"/>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12899741" y="580465"/>
            <a:ext cx="4857683" cy="5003690"/>
          </a:xfrm>
          <a:custGeom>
            <a:avLst/>
            <a:gdLst/>
            <a:ahLst/>
            <a:cxnLst/>
            <a:rect l="l" t="t" r="r" b="b"/>
            <a:pathLst>
              <a:path w="4857683" h="5003690">
                <a:moveTo>
                  <a:pt x="0" y="0"/>
                </a:moveTo>
                <a:lnTo>
                  <a:pt x="4857682" y="0"/>
                </a:lnTo>
                <a:lnTo>
                  <a:pt x="4857682" y="5003690"/>
                </a:lnTo>
                <a:lnTo>
                  <a:pt x="0" y="5003690"/>
                </a:lnTo>
                <a:lnTo>
                  <a:pt x="0" y="0"/>
                </a:lnTo>
                <a:close/>
              </a:path>
            </a:pathLst>
          </a:custGeom>
          <a:blipFill>
            <a:blip r:embed="rId3"/>
            <a:stretch>
              <a:fillRect l="-90538" t="-63243"/>
            </a:stretch>
          </a:blipFill>
        </p:spPr>
      </p:sp>
      <p:sp>
        <p:nvSpPr>
          <p:cNvPr id="4" name="TextBox 4"/>
          <p:cNvSpPr txBox="1"/>
          <p:nvPr/>
        </p:nvSpPr>
        <p:spPr>
          <a:xfrm>
            <a:off x="13018243" y="875030"/>
            <a:ext cx="4620678" cy="755015"/>
          </a:xfrm>
          <a:prstGeom prst="rect">
            <a:avLst/>
          </a:prstGeom>
        </p:spPr>
        <p:txBody>
          <a:bodyPr lIns="0" tIns="0" rIns="0" bIns="0" rtlCol="0" anchor="t">
            <a:spAutoFit/>
          </a:bodyPr>
          <a:lstStyle/>
          <a:p>
            <a:pPr algn="ctr">
              <a:lnSpc>
                <a:spcPts val="6160"/>
              </a:lnSpc>
              <a:spcBef>
                <a:spcPct val="0"/>
              </a:spcBef>
            </a:pPr>
            <a:r>
              <a:rPr lang="en-US" sz="4400" spc="220">
                <a:solidFill>
                  <a:srgbClr val="605048"/>
                </a:solidFill>
                <a:latin typeface="Carelia"/>
              </a:rPr>
              <a:t>Quote</a:t>
            </a:r>
          </a:p>
        </p:txBody>
      </p:sp>
      <p:sp>
        <p:nvSpPr>
          <p:cNvPr id="5" name="TextBox 5"/>
          <p:cNvSpPr txBox="1"/>
          <p:nvPr/>
        </p:nvSpPr>
        <p:spPr>
          <a:xfrm>
            <a:off x="13239261" y="1752899"/>
            <a:ext cx="4178642" cy="2473325"/>
          </a:xfrm>
          <a:prstGeom prst="rect">
            <a:avLst/>
          </a:prstGeom>
        </p:spPr>
        <p:txBody>
          <a:bodyPr lIns="0" tIns="0" rIns="0" bIns="0" rtlCol="0" anchor="t">
            <a:spAutoFit/>
          </a:bodyPr>
          <a:lstStyle/>
          <a:p>
            <a:pPr algn="ctr">
              <a:lnSpc>
                <a:spcPts val="2800"/>
              </a:lnSpc>
            </a:pPr>
            <a:r>
              <a:rPr lang="en-US" sz="2000">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Duis quis commodo mauris.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rot="-3883786">
            <a:off x="13894499" y="-2467376"/>
            <a:ext cx="4146901" cy="6163954"/>
            <a:chOff x="0" y="0"/>
            <a:chExt cx="3175000" cy="4719320"/>
          </a:xfrm>
        </p:grpSpPr>
        <p:sp>
          <p:nvSpPr>
            <p:cNvPr id="4" name="Freeform 4"/>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3"/>
              <a:stretch>
                <a:fillRect l="-113593" r="-237551"/>
              </a:stretch>
            </a:blipFill>
          </p:spPr>
        </p:sp>
        <p:sp>
          <p:nvSpPr>
            <p:cNvPr id="5" name="Freeform 5"/>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4"/>
              <a:stretch>
                <a:fillRect l="-4322" t="-3535" r="-518"/>
              </a:stretch>
            </a:blipFill>
          </p:spPr>
        </p:sp>
      </p:grpSp>
      <p:sp>
        <p:nvSpPr>
          <p:cNvPr id="6" name="Freeform 6"/>
          <p:cNvSpPr/>
          <p:nvPr/>
        </p:nvSpPr>
        <p:spPr>
          <a:xfrm>
            <a:off x="4516119" y="1477337"/>
            <a:ext cx="9255763" cy="7961133"/>
          </a:xfrm>
          <a:custGeom>
            <a:avLst/>
            <a:gdLst/>
            <a:ahLst/>
            <a:cxnLst/>
            <a:rect l="l" t="t" r="r" b="b"/>
            <a:pathLst>
              <a:path w="9255763" h="7961133">
                <a:moveTo>
                  <a:pt x="0" y="0"/>
                </a:moveTo>
                <a:lnTo>
                  <a:pt x="9255762" y="0"/>
                </a:lnTo>
                <a:lnTo>
                  <a:pt x="9255762" y="7961133"/>
                </a:lnTo>
                <a:lnTo>
                  <a:pt x="0" y="7961133"/>
                </a:lnTo>
                <a:lnTo>
                  <a:pt x="0" y="0"/>
                </a:lnTo>
                <a:close/>
              </a:path>
            </a:pathLst>
          </a:custGeom>
          <a:blipFill>
            <a:blip r:embed="rId5"/>
            <a:stretch>
              <a:fillRect/>
            </a:stretch>
          </a:blipFill>
        </p:spPr>
      </p:sp>
      <p:sp>
        <p:nvSpPr>
          <p:cNvPr id="7" name="TextBox 7"/>
          <p:cNvSpPr txBox="1"/>
          <p:nvPr/>
        </p:nvSpPr>
        <p:spPr>
          <a:xfrm>
            <a:off x="4846788" y="3799930"/>
            <a:ext cx="8594423" cy="918879"/>
          </a:xfrm>
          <a:prstGeom prst="rect">
            <a:avLst/>
          </a:prstGeom>
        </p:spPr>
        <p:txBody>
          <a:bodyPr lIns="0" tIns="0" rIns="0" bIns="0" rtlCol="0" anchor="t">
            <a:spAutoFit/>
          </a:bodyPr>
          <a:lstStyle/>
          <a:p>
            <a:pPr algn="ctr">
              <a:lnSpc>
                <a:spcPts val="6358"/>
              </a:lnSpc>
            </a:pPr>
            <a:r>
              <a:rPr lang="en-US" sz="8366" spc="225">
                <a:solidFill>
                  <a:srgbClr val="605048"/>
                </a:solidFill>
                <a:latin typeface="Carelia"/>
              </a:rPr>
              <a:t>Bibliography</a:t>
            </a:r>
          </a:p>
        </p:txBody>
      </p:sp>
      <p:sp>
        <p:nvSpPr>
          <p:cNvPr id="8" name="TextBox 8"/>
          <p:cNvSpPr txBox="1"/>
          <p:nvPr/>
        </p:nvSpPr>
        <p:spPr>
          <a:xfrm>
            <a:off x="5992228" y="4855277"/>
            <a:ext cx="6303545" cy="2613025"/>
          </a:xfrm>
          <a:prstGeom prst="rect">
            <a:avLst/>
          </a:prstGeom>
        </p:spPr>
        <p:txBody>
          <a:bodyPr lIns="0" tIns="0" rIns="0" bIns="0" rtlCol="0" anchor="t">
            <a:spAutoFit/>
          </a:bodyPr>
          <a:lstStyle/>
          <a:p>
            <a:pPr algn="ctr">
              <a:lnSpc>
                <a:spcPts val="3499"/>
              </a:lnSpc>
            </a:pPr>
            <a:r>
              <a:rPr lang="en-US" sz="2499">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Duis quis commodo mauris.</a:t>
            </a:r>
          </a:p>
        </p:txBody>
      </p:sp>
      <p:grpSp>
        <p:nvGrpSpPr>
          <p:cNvPr id="9" name="Group 9"/>
          <p:cNvGrpSpPr>
            <a:grpSpLocks noChangeAspect="1"/>
          </p:cNvGrpSpPr>
          <p:nvPr/>
        </p:nvGrpSpPr>
        <p:grpSpPr>
          <a:xfrm rot="6438578">
            <a:off x="632588" y="6941815"/>
            <a:ext cx="4146901" cy="6163954"/>
            <a:chOff x="0" y="0"/>
            <a:chExt cx="3175000" cy="4719320"/>
          </a:xfrm>
        </p:grpSpPr>
        <p:sp>
          <p:nvSpPr>
            <p:cNvPr id="10" name="Freeform 10"/>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3"/>
              <a:stretch>
                <a:fillRect l="-113593" r="-237551"/>
              </a:stretch>
            </a:blipFill>
          </p:spPr>
        </p:sp>
        <p:sp>
          <p:nvSpPr>
            <p:cNvPr id="11" name="Freeform 11"/>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4"/>
              <a:stretch>
                <a:fillRect l="-4322" t="-3535" r="-518"/>
              </a:stretch>
            </a:blipFill>
          </p:spPr>
        </p:sp>
      </p:grpSp>
      <p:grpSp>
        <p:nvGrpSpPr>
          <p:cNvPr id="12" name="Group 12"/>
          <p:cNvGrpSpPr>
            <a:grpSpLocks noChangeAspect="1"/>
          </p:cNvGrpSpPr>
          <p:nvPr/>
        </p:nvGrpSpPr>
        <p:grpSpPr>
          <a:xfrm rot="-7307119">
            <a:off x="-6472809" y="5921589"/>
            <a:ext cx="10902197" cy="7550781"/>
            <a:chOff x="0" y="0"/>
            <a:chExt cx="3429000" cy="2374900"/>
          </a:xfrm>
        </p:grpSpPr>
        <p:sp>
          <p:nvSpPr>
            <p:cNvPr id="13" name="Freeform 13"/>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6"/>
              <a:stretch>
                <a:fillRect t="-278" b="-278"/>
              </a:stretch>
            </a:blipFill>
          </p:spPr>
        </p:sp>
        <p:sp>
          <p:nvSpPr>
            <p:cNvPr id="14" name="Freeform 14"/>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7"/>
              <a:stretch>
                <a:fillRect l="-2902" t="-10996" r="-2492" b="-11124"/>
              </a:stretch>
            </a:blipFill>
          </p:spPr>
        </p:sp>
      </p:grpSp>
      <p:grpSp>
        <p:nvGrpSpPr>
          <p:cNvPr id="15" name="Group 15"/>
          <p:cNvGrpSpPr>
            <a:grpSpLocks noChangeAspect="1"/>
          </p:cNvGrpSpPr>
          <p:nvPr/>
        </p:nvGrpSpPr>
        <p:grpSpPr>
          <a:xfrm rot="-7307119">
            <a:off x="13862558" y="-3533092"/>
            <a:ext cx="10902197" cy="7550781"/>
            <a:chOff x="0" y="0"/>
            <a:chExt cx="3429000" cy="2374900"/>
          </a:xfrm>
        </p:grpSpPr>
        <p:sp>
          <p:nvSpPr>
            <p:cNvPr id="16" name="Freeform 16"/>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6"/>
              <a:stretch>
                <a:fillRect t="-278" b="-278"/>
              </a:stretch>
            </a:blipFill>
          </p:spPr>
        </p:sp>
        <p:sp>
          <p:nvSpPr>
            <p:cNvPr id="17" name="Freeform 17"/>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7"/>
              <a:stretch>
                <a:fillRect l="-2902" t="-10996" r="-2492" b="-11124"/>
              </a:stretch>
            </a:blipFill>
          </p:spPr>
        </p:sp>
      </p:grpSp>
      <p:sp>
        <p:nvSpPr>
          <p:cNvPr id="18" name="Freeform 18"/>
          <p:cNvSpPr/>
          <p:nvPr/>
        </p:nvSpPr>
        <p:spPr>
          <a:xfrm rot="6388641">
            <a:off x="-1851477" y="-1782207"/>
            <a:ext cx="4019186" cy="6136162"/>
          </a:xfrm>
          <a:custGeom>
            <a:avLst/>
            <a:gdLst/>
            <a:ahLst/>
            <a:cxnLst/>
            <a:rect l="l" t="t" r="r" b="b"/>
            <a:pathLst>
              <a:path w="4019186" h="6136162">
                <a:moveTo>
                  <a:pt x="0" y="0"/>
                </a:moveTo>
                <a:lnTo>
                  <a:pt x="4019186" y="0"/>
                </a:lnTo>
                <a:lnTo>
                  <a:pt x="4019186" y="6136163"/>
                </a:lnTo>
                <a:lnTo>
                  <a:pt x="0" y="6136163"/>
                </a:lnTo>
                <a:lnTo>
                  <a:pt x="0" y="0"/>
                </a:lnTo>
                <a:close/>
              </a:path>
            </a:pathLst>
          </a:custGeom>
          <a:blipFill>
            <a:blip r:embed="rId8"/>
            <a:stretch>
              <a:fillRect/>
            </a:stretch>
          </a:blipFill>
        </p:spPr>
      </p:sp>
      <p:sp>
        <p:nvSpPr>
          <p:cNvPr id="19" name="Freeform 19"/>
          <p:cNvSpPr/>
          <p:nvPr/>
        </p:nvSpPr>
        <p:spPr>
          <a:xfrm rot="-160405">
            <a:off x="15165536" y="6265084"/>
            <a:ext cx="3507936" cy="4278879"/>
          </a:xfrm>
          <a:custGeom>
            <a:avLst/>
            <a:gdLst/>
            <a:ahLst/>
            <a:cxnLst/>
            <a:rect l="l" t="t" r="r" b="b"/>
            <a:pathLst>
              <a:path w="3507936" h="4278879">
                <a:moveTo>
                  <a:pt x="0" y="0"/>
                </a:moveTo>
                <a:lnTo>
                  <a:pt x="3507936" y="0"/>
                </a:lnTo>
                <a:lnTo>
                  <a:pt x="3507936" y="4278879"/>
                </a:lnTo>
                <a:lnTo>
                  <a:pt x="0" y="4278879"/>
                </a:lnTo>
                <a:lnTo>
                  <a:pt x="0" y="0"/>
                </a:lnTo>
                <a:close/>
              </a:path>
            </a:pathLst>
          </a:custGeom>
          <a:blipFill>
            <a:blip r:embed="rId9"/>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rot="275401">
            <a:off x="3222365" y="963515"/>
            <a:ext cx="12070546" cy="8359971"/>
            <a:chOff x="0" y="0"/>
            <a:chExt cx="3429000" cy="2374900"/>
          </a:xfrm>
        </p:grpSpPr>
        <p:sp>
          <p:nvSpPr>
            <p:cNvPr id="4" name="Freeform 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a:stretch>
            </a:blipFill>
          </p:spPr>
        </p:sp>
        <p:sp>
          <p:nvSpPr>
            <p:cNvPr id="5" name="Freeform 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grpSp>
        <p:nvGrpSpPr>
          <p:cNvPr id="6" name="Group 6"/>
          <p:cNvGrpSpPr>
            <a:grpSpLocks noChangeAspect="1"/>
          </p:cNvGrpSpPr>
          <p:nvPr/>
        </p:nvGrpSpPr>
        <p:grpSpPr>
          <a:xfrm rot="-2183834">
            <a:off x="2786027" y="2157359"/>
            <a:ext cx="9169826" cy="6350954"/>
            <a:chOff x="0" y="0"/>
            <a:chExt cx="3429000" cy="2374900"/>
          </a:xfrm>
        </p:grpSpPr>
        <p:sp>
          <p:nvSpPr>
            <p:cNvPr id="7" name="Freeform 7"/>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5"/>
              <a:stretch>
                <a:fillRect t="-278" b="-278"/>
              </a:stretch>
            </a:blipFill>
          </p:spPr>
        </p:sp>
        <p:sp>
          <p:nvSpPr>
            <p:cNvPr id="8" name="Freeform 8"/>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grpSp>
        <p:nvGrpSpPr>
          <p:cNvPr id="9" name="Group 9"/>
          <p:cNvGrpSpPr>
            <a:grpSpLocks noChangeAspect="1"/>
          </p:cNvGrpSpPr>
          <p:nvPr/>
        </p:nvGrpSpPr>
        <p:grpSpPr>
          <a:xfrm rot="-10101156">
            <a:off x="10789186" y="1079477"/>
            <a:ext cx="4921956" cy="7315995"/>
            <a:chOff x="0" y="0"/>
            <a:chExt cx="3175000" cy="4719320"/>
          </a:xfrm>
        </p:grpSpPr>
        <p:sp>
          <p:nvSpPr>
            <p:cNvPr id="10" name="Freeform 10"/>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6"/>
              <a:stretch>
                <a:fillRect l="-113593" r="-237551"/>
              </a:stretch>
            </a:blipFill>
          </p:spPr>
        </p:sp>
        <p:sp>
          <p:nvSpPr>
            <p:cNvPr id="11" name="Freeform 11"/>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7"/>
              <a:stretch>
                <a:fillRect l="-4322" t="-3535" r="-518"/>
              </a:stretch>
            </a:blipFill>
          </p:spPr>
        </p:sp>
      </p:grpSp>
      <p:sp>
        <p:nvSpPr>
          <p:cNvPr id="12" name="Freeform 12"/>
          <p:cNvSpPr/>
          <p:nvPr/>
        </p:nvSpPr>
        <p:spPr>
          <a:xfrm rot="-296991">
            <a:off x="3055702" y="1435689"/>
            <a:ext cx="12128005" cy="7794293"/>
          </a:xfrm>
          <a:custGeom>
            <a:avLst/>
            <a:gdLst/>
            <a:ahLst/>
            <a:cxnLst/>
            <a:rect l="l" t="t" r="r" b="b"/>
            <a:pathLst>
              <a:path w="12128005" h="7794293">
                <a:moveTo>
                  <a:pt x="0" y="0"/>
                </a:moveTo>
                <a:lnTo>
                  <a:pt x="12128006" y="0"/>
                </a:lnTo>
                <a:lnTo>
                  <a:pt x="12128006" y="7794293"/>
                </a:lnTo>
                <a:lnTo>
                  <a:pt x="0" y="7794293"/>
                </a:lnTo>
                <a:lnTo>
                  <a:pt x="0" y="0"/>
                </a:lnTo>
                <a:close/>
              </a:path>
            </a:pathLst>
          </a:custGeom>
          <a:blipFill>
            <a:blip r:embed="rId8"/>
            <a:stretch>
              <a:fillRect/>
            </a:stretch>
          </a:blipFill>
        </p:spPr>
      </p:sp>
      <p:sp>
        <p:nvSpPr>
          <p:cNvPr id="13" name="Freeform 13"/>
          <p:cNvSpPr/>
          <p:nvPr/>
        </p:nvSpPr>
        <p:spPr>
          <a:xfrm rot="-2700000">
            <a:off x="-3021635" y="2042349"/>
            <a:ext cx="5117166" cy="1272895"/>
          </a:xfrm>
          <a:custGeom>
            <a:avLst/>
            <a:gdLst/>
            <a:ahLst/>
            <a:cxnLst/>
            <a:rect l="l" t="t" r="r" b="b"/>
            <a:pathLst>
              <a:path w="5117166" h="1272895">
                <a:moveTo>
                  <a:pt x="0" y="0"/>
                </a:moveTo>
                <a:lnTo>
                  <a:pt x="5117167" y="0"/>
                </a:lnTo>
                <a:lnTo>
                  <a:pt x="5117167" y="1272895"/>
                </a:lnTo>
                <a:lnTo>
                  <a:pt x="0" y="1272895"/>
                </a:lnTo>
                <a:lnTo>
                  <a:pt x="0" y="0"/>
                </a:lnTo>
                <a:close/>
              </a:path>
            </a:pathLst>
          </a:custGeom>
          <a:blipFill>
            <a:blip r:embed="rId9"/>
            <a:stretch>
              <a:fillRect/>
            </a:stretch>
          </a:blipFill>
        </p:spPr>
      </p:sp>
      <p:sp>
        <p:nvSpPr>
          <p:cNvPr id="14" name="Freeform 14"/>
          <p:cNvSpPr/>
          <p:nvPr/>
        </p:nvSpPr>
        <p:spPr>
          <a:xfrm rot="-3569674">
            <a:off x="-2435523" y="-1078537"/>
            <a:ext cx="3944942" cy="3875906"/>
          </a:xfrm>
          <a:custGeom>
            <a:avLst/>
            <a:gdLst/>
            <a:ahLst/>
            <a:cxnLst/>
            <a:rect l="l" t="t" r="r" b="b"/>
            <a:pathLst>
              <a:path w="3944942" h="3875906">
                <a:moveTo>
                  <a:pt x="0" y="0"/>
                </a:moveTo>
                <a:lnTo>
                  <a:pt x="3944943" y="0"/>
                </a:lnTo>
                <a:lnTo>
                  <a:pt x="3944943" y="3875906"/>
                </a:lnTo>
                <a:lnTo>
                  <a:pt x="0" y="3875906"/>
                </a:lnTo>
                <a:lnTo>
                  <a:pt x="0" y="0"/>
                </a:lnTo>
                <a:close/>
              </a:path>
            </a:pathLst>
          </a:custGeom>
          <a:blipFill>
            <a:blip r:embed="rId10"/>
            <a:stretch>
              <a:fillRect/>
            </a:stretch>
          </a:blipFill>
        </p:spPr>
      </p:sp>
      <p:sp>
        <p:nvSpPr>
          <p:cNvPr id="15" name="Freeform 15"/>
          <p:cNvSpPr/>
          <p:nvPr/>
        </p:nvSpPr>
        <p:spPr>
          <a:xfrm rot="1025603">
            <a:off x="-1458512" y="7218919"/>
            <a:ext cx="4019186" cy="6136162"/>
          </a:xfrm>
          <a:custGeom>
            <a:avLst/>
            <a:gdLst/>
            <a:ahLst/>
            <a:cxnLst/>
            <a:rect l="l" t="t" r="r" b="b"/>
            <a:pathLst>
              <a:path w="4019186" h="6136162">
                <a:moveTo>
                  <a:pt x="0" y="0"/>
                </a:moveTo>
                <a:lnTo>
                  <a:pt x="4019186" y="0"/>
                </a:lnTo>
                <a:lnTo>
                  <a:pt x="4019186" y="6136162"/>
                </a:lnTo>
                <a:lnTo>
                  <a:pt x="0" y="6136162"/>
                </a:lnTo>
                <a:lnTo>
                  <a:pt x="0" y="0"/>
                </a:lnTo>
                <a:close/>
              </a:path>
            </a:pathLst>
          </a:custGeom>
          <a:blipFill>
            <a:blip r:embed="rId11"/>
            <a:stretch>
              <a:fillRect/>
            </a:stretch>
          </a:blipFill>
        </p:spPr>
      </p:sp>
      <p:sp>
        <p:nvSpPr>
          <p:cNvPr id="16" name="Freeform 16"/>
          <p:cNvSpPr/>
          <p:nvPr/>
        </p:nvSpPr>
        <p:spPr>
          <a:xfrm>
            <a:off x="15623574" y="7528621"/>
            <a:ext cx="3318508" cy="4047821"/>
          </a:xfrm>
          <a:custGeom>
            <a:avLst/>
            <a:gdLst/>
            <a:ahLst/>
            <a:cxnLst/>
            <a:rect l="l" t="t" r="r" b="b"/>
            <a:pathLst>
              <a:path w="3318508" h="4047821">
                <a:moveTo>
                  <a:pt x="0" y="0"/>
                </a:moveTo>
                <a:lnTo>
                  <a:pt x="3318509" y="0"/>
                </a:lnTo>
                <a:lnTo>
                  <a:pt x="3318509" y="4047821"/>
                </a:lnTo>
                <a:lnTo>
                  <a:pt x="0" y="4047821"/>
                </a:lnTo>
                <a:lnTo>
                  <a:pt x="0" y="0"/>
                </a:lnTo>
                <a:close/>
              </a:path>
            </a:pathLst>
          </a:custGeom>
          <a:blipFill>
            <a:blip r:embed="rId12"/>
            <a:stretch>
              <a:fillRect/>
            </a:stretch>
          </a:blipFill>
        </p:spPr>
      </p:sp>
      <p:sp>
        <p:nvSpPr>
          <p:cNvPr id="17" name="TextBox 17"/>
          <p:cNvSpPr txBox="1"/>
          <p:nvPr/>
        </p:nvSpPr>
        <p:spPr>
          <a:xfrm rot="-295103">
            <a:off x="4973850" y="3540743"/>
            <a:ext cx="8360231" cy="3490569"/>
          </a:xfrm>
          <a:prstGeom prst="rect">
            <a:avLst/>
          </a:prstGeom>
        </p:spPr>
        <p:txBody>
          <a:bodyPr lIns="0" tIns="0" rIns="0" bIns="0" rtlCol="0" anchor="t">
            <a:spAutoFit/>
          </a:bodyPr>
          <a:lstStyle/>
          <a:p>
            <a:pPr algn="ctr">
              <a:lnSpc>
                <a:spcPts val="13374"/>
              </a:lnSpc>
            </a:pPr>
            <a:r>
              <a:rPr lang="en-US" sz="13647">
                <a:solidFill>
                  <a:srgbClr val="605048"/>
                </a:solidFill>
                <a:latin typeface="Carelia"/>
              </a:rPr>
              <a:t>Thank</a:t>
            </a:r>
          </a:p>
          <a:p>
            <a:pPr algn="ctr">
              <a:lnSpc>
                <a:spcPts val="13374"/>
              </a:lnSpc>
            </a:pPr>
            <a:r>
              <a:rPr lang="en-US" sz="13647">
                <a:solidFill>
                  <a:srgbClr val="605048"/>
                </a:solidFill>
                <a:latin typeface="Carelia"/>
              </a:rPr>
              <a:t>you</a:t>
            </a:r>
          </a:p>
        </p:txBody>
      </p:sp>
      <p:sp>
        <p:nvSpPr>
          <p:cNvPr id="18" name="Freeform 18"/>
          <p:cNvSpPr/>
          <p:nvPr/>
        </p:nvSpPr>
        <p:spPr>
          <a:xfrm rot="27259">
            <a:off x="8362120" y="1566278"/>
            <a:ext cx="891928" cy="908972"/>
          </a:xfrm>
          <a:custGeom>
            <a:avLst/>
            <a:gdLst/>
            <a:ahLst/>
            <a:cxnLst/>
            <a:rect l="l" t="t" r="r" b="b"/>
            <a:pathLst>
              <a:path w="891928" h="908972">
                <a:moveTo>
                  <a:pt x="0" y="0"/>
                </a:moveTo>
                <a:lnTo>
                  <a:pt x="891929" y="0"/>
                </a:lnTo>
                <a:lnTo>
                  <a:pt x="891929" y="908971"/>
                </a:lnTo>
                <a:lnTo>
                  <a:pt x="0" y="908971"/>
                </a:lnTo>
                <a:lnTo>
                  <a:pt x="0" y="0"/>
                </a:lnTo>
                <a:close/>
              </a:path>
            </a:pathLst>
          </a:custGeom>
          <a:blipFill>
            <a:blip r:embed="rId13"/>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rot="1369857">
            <a:off x="-8946082" y="3195344"/>
            <a:ext cx="10934794" cy="7573357"/>
            <a:chOff x="0" y="0"/>
            <a:chExt cx="3429000" cy="2374900"/>
          </a:xfrm>
        </p:grpSpPr>
        <p:sp>
          <p:nvSpPr>
            <p:cNvPr id="4" name="Freeform 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a:stretch>
            </a:blipFill>
          </p:spPr>
        </p:sp>
        <p:sp>
          <p:nvSpPr>
            <p:cNvPr id="5" name="Freeform 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sp>
        <p:nvSpPr>
          <p:cNvPr id="6" name="TextBox 6"/>
          <p:cNvSpPr txBox="1"/>
          <p:nvPr/>
        </p:nvSpPr>
        <p:spPr>
          <a:xfrm>
            <a:off x="2158316" y="3319213"/>
            <a:ext cx="13971368" cy="1045199"/>
          </a:xfrm>
          <a:prstGeom prst="rect">
            <a:avLst/>
          </a:prstGeom>
        </p:spPr>
        <p:txBody>
          <a:bodyPr lIns="0" tIns="0" rIns="0" bIns="0" rtlCol="0" anchor="t">
            <a:spAutoFit/>
          </a:bodyPr>
          <a:lstStyle/>
          <a:p>
            <a:pPr algn="ctr">
              <a:lnSpc>
                <a:spcPts val="7219"/>
              </a:lnSpc>
            </a:pPr>
            <a:r>
              <a:rPr lang="en-US" sz="9499" spc="256">
                <a:solidFill>
                  <a:srgbClr val="605048"/>
                </a:solidFill>
                <a:latin typeface="Carelia"/>
              </a:rPr>
              <a:t>Table of contents</a:t>
            </a:r>
          </a:p>
        </p:txBody>
      </p:sp>
      <p:sp>
        <p:nvSpPr>
          <p:cNvPr id="7" name="TextBox 7"/>
          <p:cNvSpPr txBox="1"/>
          <p:nvPr/>
        </p:nvSpPr>
        <p:spPr>
          <a:xfrm>
            <a:off x="5691116" y="4933387"/>
            <a:ext cx="3722983" cy="528926"/>
          </a:xfrm>
          <a:prstGeom prst="rect">
            <a:avLst/>
          </a:prstGeom>
        </p:spPr>
        <p:txBody>
          <a:bodyPr lIns="0" tIns="0" rIns="0" bIns="0" rtlCol="0" anchor="t">
            <a:spAutoFit/>
          </a:bodyPr>
          <a:lstStyle/>
          <a:p>
            <a:pPr>
              <a:lnSpc>
                <a:spcPts val="4407"/>
              </a:lnSpc>
            </a:pPr>
            <a:r>
              <a:rPr lang="en-US" sz="3148">
                <a:solidFill>
                  <a:srgbClr val="605048"/>
                </a:solidFill>
                <a:latin typeface="Carelia"/>
              </a:rPr>
              <a:t>Introduction</a:t>
            </a:r>
          </a:p>
        </p:txBody>
      </p:sp>
      <p:sp>
        <p:nvSpPr>
          <p:cNvPr id="8" name="TextBox 8"/>
          <p:cNvSpPr txBox="1"/>
          <p:nvPr/>
        </p:nvSpPr>
        <p:spPr>
          <a:xfrm>
            <a:off x="3650093" y="4497761"/>
            <a:ext cx="1763729" cy="1314453"/>
          </a:xfrm>
          <a:prstGeom prst="rect">
            <a:avLst/>
          </a:prstGeom>
        </p:spPr>
        <p:txBody>
          <a:bodyPr lIns="0" tIns="0" rIns="0" bIns="0" rtlCol="0" anchor="t">
            <a:spAutoFit/>
          </a:bodyPr>
          <a:lstStyle/>
          <a:p>
            <a:pPr algn="r">
              <a:lnSpc>
                <a:spcPts val="10790"/>
              </a:lnSpc>
            </a:pPr>
            <a:r>
              <a:rPr lang="en-US" sz="7707">
                <a:solidFill>
                  <a:srgbClr val="605048"/>
                </a:solidFill>
                <a:latin typeface="Carelia"/>
              </a:rPr>
              <a:t>01</a:t>
            </a:r>
          </a:p>
        </p:txBody>
      </p:sp>
      <p:sp>
        <p:nvSpPr>
          <p:cNvPr id="9" name="TextBox 9"/>
          <p:cNvSpPr txBox="1"/>
          <p:nvPr/>
        </p:nvSpPr>
        <p:spPr>
          <a:xfrm>
            <a:off x="5691116" y="6104965"/>
            <a:ext cx="3722983" cy="528926"/>
          </a:xfrm>
          <a:prstGeom prst="rect">
            <a:avLst/>
          </a:prstGeom>
        </p:spPr>
        <p:txBody>
          <a:bodyPr lIns="0" tIns="0" rIns="0" bIns="0" rtlCol="0" anchor="t">
            <a:spAutoFit/>
          </a:bodyPr>
          <a:lstStyle/>
          <a:p>
            <a:pPr>
              <a:lnSpc>
                <a:spcPts val="4407"/>
              </a:lnSpc>
            </a:pPr>
            <a:r>
              <a:rPr lang="en-US" sz="3148">
                <a:solidFill>
                  <a:srgbClr val="605048"/>
                </a:solidFill>
                <a:latin typeface="Carelia"/>
              </a:rPr>
              <a:t>The team</a:t>
            </a:r>
          </a:p>
        </p:txBody>
      </p:sp>
      <p:sp>
        <p:nvSpPr>
          <p:cNvPr id="10" name="TextBox 10"/>
          <p:cNvSpPr txBox="1"/>
          <p:nvPr/>
        </p:nvSpPr>
        <p:spPr>
          <a:xfrm>
            <a:off x="3650093" y="5669339"/>
            <a:ext cx="1763729" cy="1314453"/>
          </a:xfrm>
          <a:prstGeom prst="rect">
            <a:avLst/>
          </a:prstGeom>
        </p:spPr>
        <p:txBody>
          <a:bodyPr lIns="0" tIns="0" rIns="0" bIns="0" rtlCol="0" anchor="t">
            <a:spAutoFit/>
          </a:bodyPr>
          <a:lstStyle/>
          <a:p>
            <a:pPr algn="r">
              <a:lnSpc>
                <a:spcPts val="10790"/>
              </a:lnSpc>
            </a:pPr>
            <a:r>
              <a:rPr lang="en-US" sz="7707">
                <a:solidFill>
                  <a:srgbClr val="605048"/>
                </a:solidFill>
                <a:latin typeface="Carelia"/>
              </a:rPr>
              <a:t>02</a:t>
            </a:r>
          </a:p>
        </p:txBody>
      </p:sp>
      <p:sp>
        <p:nvSpPr>
          <p:cNvPr id="11" name="TextBox 11"/>
          <p:cNvSpPr txBox="1"/>
          <p:nvPr/>
        </p:nvSpPr>
        <p:spPr>
          <a:xfrm>
            <a:off x="3650093" y="6793097"/>
            <a:ext cx="1763729" cy="1314453"/>
          </a:xfrm>
          <a:prstGeom prst="rect">
            <a:avLst/>
          </a:prstGeom>
        </p:spPr>
        <p:txBody>
          <a:bodyPr lIns="0" tIns="0" rIns="0" bIns="0" rtlCol="0" anchor="t">
            <a:spAutoFit/>
          </a:bodyPr>
          <a:lstStyle/>
          <a:p>
            <a:pPr algn="r">
              <a:lnSpc>
                <a:spcPts val="10790"/>
              </a:lnSpc>
            </a:pPr>
            <a:r>
              <a:rPr lang="en-US" sz="7707">
                <a:solidFill>
                  <a:srgbClr val="605048"/>
                </a:solidFill>
                <a:latin typeface="Carelia"/>
              </a:rPr>
              <a:t>03</a:t>
            </a:r>
          </a:p>
        </p:txBody>
      </p:sp>
      <p:sp>
        <p:nvSpPr>
          <p:cNvPr id="12" name="TextBox 12"/>
          <p:cNvSpPr txBox="1"/>
          <p:nvPr/>
        </p:nvSpPr>
        <p:spPr>
          <a:xfrm>
            <a:off x="5691116" y="7228722"/>
            <a:ext cx="3722983" cy="528926"/>
          </a:xfrm>
          <a:prstGeom prst="rect">
            <a:avLst/>
          </a:prstGeom>
        </p:spPr>
        <p:txBody>
          <a:bodyPr lIns="0" tIns="0" rIns="0" bIns="0" rtlCol="0" anchor="t">
            <a:spAutoFit/>
          </a:bodyPr>
          <a:lstStyle/>
          <a:p>
            <a:pPr>
              <a:lnSpc>
                <a:spcPts val="4407"/>
              </a:lnSpc>
            </a:pPr>
            <a:r>
              <a:rPr lang="en-US" sz="3148">
                <a:solidFill>
                  <a:srgbClr val="605048"/>
                </a:solidFill>
                <a:latin typeface="Carelia"/>
              </a:rPr>
              <a:t>Art Gallery</a:t>
            </a:r>
          </a:p>
        </p:txBody>
      </p:sp>
      <p:sp>
        <p:nvSpPr>
          <p:cNvPr id="13" name="TextBox 13"/>
          <p:cNvSpPr txBox="1"/>
          <p:nvPr/>
        </p:nvSpPr>
        <p:spPr>
          <a:xfrm>
            <a:off x="11114949" y="4957298"/>
            <a:ext cx="3722983" cy="528926"/>
          </a:xfrm>
          <a:prstGeom prst="rect">
            <a:avLst/>
          </a:prstGeom>
        </p:spPr>
        <p:txBody>
          <a:bodyPr lIns="0" tIns="0" rIns="0" bIns="0" rtlCol="0" anchor="t">
            <a:spAutoFit/>
          </a:bodyPr>
          <a:lstStyle/>
          <a:p>
            <a:pPr>
              <a:lnSpc>
                <a:spcPts val="4407"/>
              </a:lnSpc>
            </a:pPr>
            <a:r>
              <a:rPr lang="en-US" sz="3148">
                <a:solidFill>
                  <a:srgbClr val="605048"/>
                </a:solidFill>
                <a:latin typeface="Carelia"/>
              </a:rPr>
              <a:t>The museum</a:t>
            </a:r>
          </a:p>
        </p:txBody>
      </p:sp>
      <p:sp>
        <p:nvSpPr>
          <p:cNvPr id="14" name="TextBox 14"/>
          <p:cNvSpPr txBox="1"/>
          <p:nvPr/>
        </p:nvSpPr>
        <p:spPr>
          <a:xfrm>
            <a:off x="9073926" y="4521672"/>
            <a:ext cx="1763729" cy="1314453"/>
          </a:xfrm>
          <a:prstGeom prst="rect">
            <a:avLst/>
          </a:prstGeom>
        </p:spPr>
        <p:txBody>
          <a:bodyPr lIns="0" tIns="0" rIns="0" bIns="0" rtlCol="0" anchor="t">
            <a:spAutoFit/>
          </a:bodyPr>
          <a:lstStyle/>
          <a:p>
            <a:pPr algn="r">
              <a:lnSpc>
                <a:spcPts val="10790"/>
              </a:lnSpc>
            </a:pPr>
            <a:r>
              <a:rPr lang="en-US" sz="7707">
                <a:solidFill>
                  <a:srgbClr val="605048"/>
                </a:solidFill>
                <a:latin typeface="Carelia"/>
              </a:rPr>
              <a:t>04</a:t>
            </a:r>
          </a:p>
        </p:txBody>
      </p:sp>
      <p:sp>
        <p:nvSpPr>
          <p:cNvPr id="15" name="TextBox 15"/>
          <p:cNvSpPr txBox="1"/>
          <p:nvPr/>
        </p:nvSpPr>
        <p:spPr>
          <a:xfrm>
            <a:off x="11114949" y="6128876"/>
            <a:ext cx="3722983" cy="528926"/>
          </a:xfrm>
          <a:prstGeom prst="rect">
            <a:avLst/>
          </a:prstGeom>
        </p:spPr>
        <p:txBody>
          <a:bodyPr lIns="0" tIns="0" rIns="0" bIns="0" rtlCol="0" anchor="t">
            <a:spAutoFit/>
          </a:bodyPr>
          <a:lstStyle/>
          <a:p>
            <a:pPr>
              <a:lnSpc>
                <a:spcPts val="4407"/>
              </a:lnSpc>
            </a:pPr>
            <a:r>
              <a:rPr lang="en-US" sz="3148">
                <a:solidFill>
                  <a:srgbClr val="605048"/>
                </a:solidFill>
                <a:latin typeface="Carelia"/>
              </a:rPr>
              <a:t>Timeline</a:t>
            </a:r>
          </a:p>
        </p:txBody>
      </p:sp>
      <p:sp>
        <p:nvSpPr>
          <p:cNvPr id="16" name="TextBox 16"/>
          <p:cNvSpPr txBox="1"/>
          <p:nvPr/>
        </p:nvSpPr>
        <p:spPr>
          <a:xfrm>
            <a:off x="9073926" y="5693250"/>
            <a:ext cx="1763729" cy="1314453"/>
          </a:xfrm>
          <a:prstGeom prst="rect">
            <a:avLst/>
          </a:prstGeom>
        </p:spPr>
        <p:txBody>
          <a:bodyPr lIns="0" tIns="0" rIns="0" bIns="0" rtlCol="0" anchor="t">
            <a:spAutoFit/>
          </a:bodyPr>
          <a:lstStyle/>
          <a:p>
            <a:pPr algn="r">
              <a:lnSpc>
                <a:spcPts val="10790"/>
              </a:lnSpc>
            </a:pPr>
            <a:r>
              <a:rPr lang="en-US" sz="7707">
                <a:solidFill>
                  <a:srgbClr val="605048"/>
                </a:solidFill>
                <a:latin typeface="Carelia"/>
              </a:rPr>
              <a:t>05</a:t>
            </a:r>
          </a:p>
        </p:txBody>
      </p:sp>
      <p:sp>
        <p:nvSpPr>
          <p:cNvPr id="17" name="TextBox 17"/>
          <p:cNvSpPr txBox="1"/>
          <p:nvPr/>
        </p:nvSpPr>
        <p:spPr>
          <a:xfrm>
            <a:off x="9073926" y="6817007"/>
            <a:ext cx="1763729" cy="1314453"/>
          </a:xfrm>
          <a:prstGeom prst="rect">
            <a:avLst/>
          </a:prstGeom>
        </p:spPr>
        <p:txBody>
          <a:bodyPr lIns="0" tIns="0" rIns="0" bIns="0" rtlCol="0" anchor="t">
            <a:spAutoFit/>
          </a:bodyPr>
          <a:lstStyle/>
          <a:p>
            <a:pPr algn="r">
              <a:lnSpc>
                <a:spcPts val="10790"/>
              </a:lnSpc>
            </a:pPr>
            <a:r>
              <a:rPr lang="en-US" sz="7707">
                <a:solidFill>
                  <a:srgbClr val="605048"/>
                </a:solidFill>
                <a:latin typeface="Carelia"/>
              </a:rPr>
              <a:t>06</a:t>
            </a:r>
          </a:p>
        </p:txBody>
      </p:sp>
      <p:sp>
        <p:nvSpPr>
          <p:cNvPr id="18" name="TextBox 18"/>
          <p:cNvSpPr txBox="1"/>
          <p:nvPr/>
        </p:nvSpPr>
        <p:spPr>
          <a:xfrm>
            <a:off x="11114949" y="7252633"/>
            <a:ext cx="3722983" cy="528926"/>
          </a:xfrm>
          <a:prstGeom prst="rect">
            <a:avLst/>
          </a:prstGeom>
        </p:spPr>
        <p:txBody>
          <a:bodyPr lIns="0" tIns="0" rIns="0" bIns="0" rtlCol="0" anchor="t">
            <a:spAutoFit/>
          </a:bodyPr>
          <a:lstStyle/>
          <a:p>
            <a:pPr>
              <a:lnSpc>
                <a:spcPts val="4407"/>
              </a:lnSpc>
            </a:pPr>
            <a:r>
              <a:rPr lang="en-US" sz="3148">
                <a:solidFill>
                  <a:srgbClr val="605048"/>
                </a:solidFill>
                <a:latin typeface="Carelia"/>
              </a:rPr>
              <a:t>Art History</a:t>
            </a:r>
          </a:p>
        </p:txBody>
      </p:sp>
      <p:sp>
        <p:nvSpPr>
          <p:cNvPr id="19" name="Freeform 19"/>
          <p:cNvSpPr/>
          <p:nvPr/>
        </p:nvSpPr>
        <p:spPr>
          <a:xfrm rot="1921304">
            <a:off x="10065681" y="-4534537"/>
            <a:ext cx="12128005" cy="7794293"/>
          </a:xfrm>
          <a:custGeom>
            <a:avLst/>
            <a:gdLst/>
            <a:ahLst/>
            <a:cxnLst/>
            <a:rect l="l" t="t" r="r" b="b"/>
            <a:pathLst>
              <a:path w="12128005" h="7794293">
                <a:moveTo>
                  <a:pt x="0" y="0"/>
                </a:moveTo>
                <a:lnTo>
                  <a:pt x="12128006" y="0"/>
                </a:lnTo>
                <a:lnTo>
                  <a:pt x="12128006" y="7794293"/>
                </a:lnTo>
                <a:lnTo>
                  <a:pt x="0" y="7794293"/>
                </a:lnTo>
                <a:lnTo>
                  <a:pt x="0" y="0"/>
                </a:lnTo>
                <a:close/>
              </a:path>
            </a:pathLst>
          </a:custGeom>
          <a:blipFill>
            <a:blip r:embed="rId5"/>
            <a:stretch>
              <a:fillRect/>
            </a:stretch>
          </a:blipFill>
        </p:spPr>
      </p:sp>
      <p:sp>
        <p:nvSpPr>
          <p:cNvPr id="20" name="Freeform 20"/>
          <p:cNvSpPr/>
          <p:nvPr/>
        </p:nvSpPr>
        <p:spPr>
          <a:xfrm rot="-8793056">
            <a:off x="-5347750" y="6389853"/>
            <a:ext cx="12128005" cy="7794293"/>
          </a:xfrm>
          <a:custGeom>
            <a:avLst/>
            <a:gdLst/>
            <a:ahLst/>
            <a:cxnLst/>
            <a:rect l="l" t="t" r="r" b="b"/>
            <a:pathLst>
              <a:path w="12128005" h="7794293">
                <a:moveTo>
                  <a:pt x="0" y="0"/>
                </a:moveTo>
                <a:lnTo>
                  <a:pt x="12128005" y="0"/>
                </a:lnTo>
                <a:lnTo>
                  <a:pt x="12128005" y="7794294"/>
                </a:lnTo>
                <a:lnTo>
                  <a:pt x="0" y="7794294"/>
                </a:lnTo>
                <a:lnTo>
                  <a:pt x="0" y="0"/>
                </a:lnTo>
                <a:close/>
              </a:path>
            </a:pathLst>
          </a:custGeom>
          <a:blipFill>
            <a:blip r:embed="rId5"/>
            <a:stretch>
              <a:fillRect/>
            </a:stretch>
          </a:blipFill>
        </p:spPr>
      </p:sp>
      <p:sp>
        <p:nvSpPr>
          <p:cNvPr id="21" name="Freeform 21"/>
          <p:cNvSpPr/>
          <p:nvPr/>
        </p:nvSpPr>
        <p:spPr>
          <a:xfrm>
            <a:off x="0" y="6656032"/>
            <a:ext cx="4278998" cy="5219399"/>
          </a:xfrm>
          <a:custGeom>
            <a:avLst/>
            <a:gdLst/>
            <a:ahLst/>
            <a:cxnLst/>
            <a:rect l="l" t="t" r="r" b="b"/>
            <a:pathLst>
              <a:path w="4278998" h="5219399">
                <a:moveTo>
                  <a:pt x="0" y="0"/>
                </a:moveTo>
                <a:lnTo>
                  <a:pt x="4278998" y="0"/>
                </a:lnTo>
                <a:lnTo>
                  <a:pt x="4278998" y="5219400"/>
                </a:lnTo>
                <a:lnTo>
                  <a:pt x="0" y="5219400"/>
                </a:lnTo>
                <a:lnTo>
                  <a:pt x="0" y="0"/>
                </a:lnTo>
                <a:close/>
              </a:path>
            </a:pathLst>
          </a:custGeom>
          <a:blipFill>
            <a:blip r:embed="rId6"/>
            <a:stretch>
              <a:fillRect/>
            </a:stretch>
          </a:blipFill>
        </p:spPr>
      </p:sp>
      <p:grpSp>
        <p:nvGrpSpPr>
          <p:cNvPr id="22" name="Group 22"/>
          <p:cNvGrpSpPr>
            <a:grpSpLocks noChangeAspect="1"/>
          </p:cNvGrpSpPr>
          <p:nvPr/>
        </p:nvGrpSpPr>
        <p:grpSpPr>
          <a:xfrm rot="-9081209">
            <a:off x="9755306" y="-5785150"/>
            <a:ext cx="4921956" cy="7315995"/>
            <a:chOff x="0" y="0"/>
            <a:chExt cx="3175000" cy="4719320"/>
          </a:xfrm>
        </p:grpSpPr>
        <p:sp>
          <p:nvSpPr>
            <p:cNvPr id="23" name="Freeform 23"/>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7"/>
              <a:stretch>
                <a:fillRect l="-113593" r="-237551"/>
              </a:stretch>
            </a:blipFill>
          </p:spPr>
        </p:sp>
        <p:sp>
          <p:nvSpPr>
            <p:cNvPr id="24" name="Freeform 24"/>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8"/>
              <a:stretch>
                <a:fillRect l="-4322" t="-3535" r="-518"/>
              </a:stretch>
            </a:blipFill>
          </p:spPr>
        </p:sp>
      </p:grpSp>
      <p:sp>
        <p:nvSpPr>
          <p:cNvPr id="25" name="Freeform 25"/>
          <p:cNvSpPr/>
          <p:nvPr/>
        </p:nvSpPr>
        <p:spPr>
          <a:xfrm rot="-873034" flipH="1">
            <a:off x="14970934" y="625867"/>
            <a:ext cx="4576731" cy="6869390"/>
          </a:xfrm>
          <a:custGeom>
            <a:avLst/>
            <a:gdLst/>
            <a:ahLst/>
            <a:cxnLst/>
            <a:rect l="l" t="t" r="r" b="b"/>
            <a:pathLst>
              <a:path w="4576731" h="6869390">
                <a:moveTo>
                  <a:pt x="4576732" y="0"/>
                </a:moveTo>
                <a:lnTo>
                  <a:pt x="0" y="0"/>
                </a:lnTo>
                <a:lnTo>
                  <a:pt x="0" y="6869390"/>
                </a:lnTo>
                <a:lnTo>
                  <a:pt x="4576732" y="6869390"/>
                </a:lnTo>
                <a:lnTo>
                  <a:pt x="4576732" y="0"/>
                </a:lnTo>
                <a:close/>
              </a:path>
            </a:pathLst>
          </a:custGeom>
          <a:blipFill>
            <a:blip r:embed="rId9"/>
            <a:stretch>
              <a:fillRect/>
            </a:stretch>
          </a:blipFill>
        </p:spPr>
      </p:sp>
      <p:sp>
        <p:nvSpPr>
          <p:cNvPr id="26" name="Freeform 26"/>
          <p:cNvSpPr/>
          <p:nvPr/>
        </p:nvSpPr>
        <p:spPr>
          <a:xfrm rot="8175697">
            <a:off x="15933786" y="8168974"/>
            <a:ext cx="4708429" cy="1171222"/>
          </a:xfrm>
          <a:custGeom>
            <a:avLst/>
            <a:gdLst/>
            <a:ahLst/>
            <a:cxnLst/>
            <a:rect l="l" t="t" r="r" b="b"/>
            <a:pathLst>
              <a:path w="4708429" h="1171222">
                <a:moveTo>
                  <a:pt x="0" y="0"/>
                </a:moveTo>
                <a:lnTo>
                  <a:pt x="4708428" y="0"/>
                </a:lnTo>
                <a:lnTo>
                  <a:pt x="4708428" y="1171221"/>
                </a:lnTo>
                <a:lnTo>
                  <a:pt x="0" y="1171221"/>
                </a:lnTo>
                <a:lnTo>
                  <a:pt x="0" y="0"/>
                </a:lnTo>
                <a:close/>
              </a:path>
            </a:pathLst>
          </a:custGeom>
          <a:blipFill>
            <a:blip r:embed="rId10"/>
            <a:stretch>
              <a:fillRect/>
            </a:stretch>
          </a:blipFill>
        </p:spPr>
      </p:sp>
      <p:sp>
        <p:nvSpPr>
          <p:cNvPr id="27" name="Freeform 27"/>
          <p:cNvSpPr/>
          <p:nvPr/>
        </p:nvSpPr>
        <p:spPr>
          <a:xfrm rot="7306022">
            <a:off x="15507546" y="8590549"/>
            <a:ext cx="3629837" cy="3566315"/>
          </a:xfrm>
          <a:custGeom>
            <a:avLst/>
            <a:gdLst/>
            <a:ahLst/>
            <a:cxnLst/>
            <a:rect l="l" t="t" r="r" b="b"/>
            <a:pathLst>
              <a:path w="3629837" h="3566315">
                <a:moveTo>
                  <a:pt x="0" y="0"/>
                </a:moveTo>
                <a:lnTo>
                  <a:pt x="3629837" y="0"/>
                </a:lnTo>
                <a:lnTo>
                  <a:pt x="3629837" y="3566315"/>
                </a:lnTo>
                <a:lnTo>
                  <a:pt x="0" y="3566315"/>
                </a:lnTo>
                <a:lnTo>
                  <a:pt x="0" y="0"/>
                </a:lnTo>
                <a:close/>
              </a:path>
            </a:pathLst>
          </a:custGeom>
          <a:blipFill>
            <a:blip r:embed="rId11"/>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rot="1811569">
            <a:off x="15851568" y="6176323"/>
            <a:ext cx="4146901" cy="6163954"/>
            <a:chOff x="0" y="0"/>
            <a:chExt cx="3175000" cy="4719320"/>
          </a:xfrm>
        </p:grpSpPr>
        <p:sp>
          <p:nvSpPr>
            <p:cNvPr id="4" name="Freeform 4"/>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3"/>
              <a:stretch>
                <a:fillRect l="-113593" r="-237551"/>
              </a:stretch>
            </a:blipFill>
          </p:spPr>
        </p:sp>
        <p:sp>
          <p:nvSpPr>
            <p:cNvPr id="5" name="Freeform 5"/>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4"/>
              <a:stretch>
                <a:fillRect l="-4322" t="-3535" r="-518"/>
              </a:stretch>
            </a:blipFill>
          </p:spPr>
        </p:sp>
      </p:grpSp>
      <p:grpSp>
        <p:nvGrpSpPr>
          <p:cNvPr id="6" name="Group 6"/>
          <p:cNvGrpSpPr>
            <a:grpSpLocks noChangeAspect="1"/>
          </p:cNvGrpSpPr>
          <p:nvPr/>
        </p:nvGrpSpPr>
        <p:grpSpPr>
          <a:xfrm rot="-4946767">
            <a:off x="-2553911" y="546196"/>
            <a:ext cx="14011226" cy="9704071"/>
            <a:chOff x="0" y="0"/>
            <a:chExt cx="3429000" cy="2374900"/>
          </a:xfrm>
        </p:grpSpPr>
        <p:sp>
          <p:nvSpPr>
            <p:cNvPr id="7" name="Freeform 7"/>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5"/>
              <a:stretch>
                <a:fillRect/>
              </a:stretch>
            </a:blipFill>
          </p:spPr>
        </p:sp>
        <p:sp>
          <p:nvSpPr>
            <p:cNvPr id="8" name="Freeform 8"/>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6"/>
              <a:stretch>
                <a:fillRect l="-2902" t="-10996" r="-2492" b="-11124"/>
              </a:stretch>
            </a:blipFill>
          </p:spPr>
        </p:sp>
      </p:grpSp>
      <p:grpSp>
        <p:nvGrpSpPr>
          <p:cNvPr id="9" name="Group 9"/>
          <p:cNvGrpSpPr>
            <a:grpSpLocks noChangeAspect="1"/>
          </p:cNvGrpSpPr>
          <p:nvPr/>
        </p:nvGrpSpPr>
        <p:grpSpPr>
          <a:xfrm rot="6375558">
            <a:off x="580266" y="-1593540"/>
            <a:ext cx="5260564" cy="7819303"/>
            <a:chOff x="0" y="0"/>
            <a:chExt cx="3175000" cy="4719320"/>
          </a:xfrm>
        </p:grpSpPr>
        <p:sp>
          <p:nvSpPr>
            <p:cNvPr id="10" name="Freeform 10"/>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3"/>
              <a:stretch>
                <a:fillRect l="-113593" r="-237551"/>
              </a:stretch>
            </a:blipFill>
          </p:spPr>
        </p:sp>
        <p:sp>
          <p:nvSpPr>
            <p:cNvPr id="11" name="Freeform 11"/>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4"/>
              <a:stretch>
                <a:fillRect l="-4322" t="-3535" r="-518"/>
              </a:stretch>
            </a:blipFill>
          </p:spPr>
        </p:sp>
      </p:grpSp>
      <p:grpSp>
        <p:nvGrpSpPr>
          <p:cNvPr id="12" name="Group 12"/>
          <p:cNvGrpSpPr>
            <a:grpSpLocks noChangeAspect="1"/>
          </p:cNvGrpSpPr>
          <p:nvPr/>
        </p:nvGrpSpPr>
        <p:grpSpPr>
          <a:xfrm rot="-7307119">
            <a:off x="-767933" y="2977766"/>
            <a:ext cx="10902197" cy="7550781"/>
            <a:chOff x="0" y="0"/>
            <a:chExt cx="3429000" cy="2374900"/>
          </a:xfrm>
        </p:grpSpPr>
        <p:sp>
          <p:nvSpPr>
            <p:cNvPr id="13" name="Freeform 13"/>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7"/>
              <a:stretch>
                <a:fillRect t="-278" b="-278"/>
              </a:stretch>
            </a:blipFill>
          </p:spPr>
        </p:sp>
        <p:sp>
          <p:nvSpPr>
            <p:cNvPr id="14" name="Freeform 14"/>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6"/>
              <a:stretch>
                <a:fillRect l="-2902" t="-10996" r="-2492" b="-11124"/>
              </a:stretch>
            </a:blipFill>
          </p:spPr>
        </p:sp>
      </p:grpSp>
      <p:sp>
        <p:nvSpPr>
          <p:cNvPr id="15" name="Freeform 15"/>
          <p:cNvSpPr/>
          <p:nvPr/>
        </p:nvSpPr>
        <p:spPr>
          <a:xfrm rot="-5420276">
            <a:off x="600455" y="1315330"/>
            <a:ext cx="9255763" cy="7961133"/>
          </a:xfrm>
          <a:custGeom>
            <a:avLst/>
            <a:gdLst/>
            <a:ahLst/>
            <a:cxnLst/>
            <a:rect l="l" t="t" r="r" b="b"/>
            <a:pathLst>
              <a:path w="9255763" h="7961133">
                <a:moveTo>
                  <a:pt x="0" y="0"/>
                </a:moveTo>
                <a:lnTo>
                  <a:pt x="9255762" y="0"/>
                </a:lnTo>
                <a:lnTo>
                  <a:pt x="9255762" y="7961132"/>
                </a:lnTo>
                <a:lnTo>
                  <a:pt x="0" y="7961132"/>
                </a:lnTo>
                <a:lnTo>
                  <a:pt x="0" y="0"/>
                </a:lnTo>
                <a:close/>
              </a:path>
            </a:pathLst>
          </a:custGeom>
          <a:blipFill>
            <a:blip r:embed="rId8"/>
            <a:stretch>
              <a:fillRect/>
            </a:stretch>
          </a:blipFill>
        </p:spPr>
      </p:sp>
      <p:sp>
        <p:nvSpPr>
          <p:cNvPr id="16" name="TextBox 16"/>
          <p:cNvSpPr txBox="1"/>
          <p:nvPr/>
        </p:nvSpPr>
        <p:spPr>
          <a:xfrm>
            <a:off x="3210549" y="2633338"/>
            <a:ext cx="5513187" cy="666369"/>
          </a:xfrm>
          <a:prstGeom prst="rect">
            <a:avLst/>
          </a:prstGeom>
        </p:spPr>
        <p:txBody>
          <a:bodyPr lIns="0" tIns="0" rIns="0" bIns="0" rtlCol="0" anchor="t">
            <a:spAutoFit/>
          </a:bodyPr>
          <a:lstStyle/>
          <a:p>
            <a:pPr>
              <a:lnSpc>
                <a:spcPts val="4997"/>
              </a:lnSpc>
            </a:pPr>
            <a:r>
              <a:rPr lang="en-US" sz="5099">
                <a:solidFill>
                  <a:srgbClr val="605048"/>
                </a:solidFill>
                <a:latin typeface="Carelia"/>
              </a:rPr>
              <a:t>Introduction</a:t>
            </a:r>
          </a:p>
        </p:txBody>
      </p:sp>
      <p:sp>
        <p:nvSpPr>
          <p:cNvPr id="17" name="TextBox 17"/>
          <p:cNvSpPr txBox="1"/>
          <p:nvPr/>
        </p:nvSpPr>
        <p:spPr>
          <a:xfrm rot="-15471">
            <a:off x="3220979" y="3504872"/>
            <a:ext cx="4106587" cy="4701540"/>
          </a:xfrm>
          <a:prstGeom prst="rect">
            <a:avLst/>
          </a:prstGeom>
        </p:spPr>
        <p:txBody>
          <a:bodyPr lIns="0" tIns="0" rIns="0" bIns="0" rtlCol="0" anchor="t">
            <a:spAutoFit/>
          </a:bodyPr>
          <a:lstStyle/>
          <a:p>
            <a:pPr>
              <a:lnSpc>
                <a:spcPts val="2880"/>
              </a:lnSpc>
            </a:pPr>
            <a:r>
              <a:rPr lang="en-US" sz="2000">
                <a:solidFill>
                  <a:srgbClr val="605048"/>
                </a:solidFill>
                <a:latin typeface="Glacial Indifference"/>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grpSp>
        <p:nvGrpSpPr>
          <p:cNvPr id="18" name="Group 18"/>
          <p:cNvGrpSpPr/>
          <p:nvPr/>
        </p:nvGrpSpPr>
        <p:grpSpPr>
          <a:xfrm>
            <a:off x="10863197" y="1171027"/>
            <a:ext cx="6147402" cy="7944946"/>
            <a:chOff x="0" y="0"/>
            <a:chExt cx="8196536" cy="10593261"/>
          </a:xfrm>
        </p:grpSpPr>
        <p:sp>
          <p:nvSpPr>
            <p:cNvPr id="19" name="Freeform 19"/>
            <p:cNvSpPr/>
            <p:nvPr/>
          </p:nvSpPr>
          <p:spPr>
            <a:xfrm rot="5400000">
              <a:off x="-1198363" y="1198363"/>
              <a:ext cx="10593261" cy="8196536"/>
            </a:xfrm>
            <a:custGeom>
              <a:avLst/>
              <a:gdLst/>
              <a:ahLst/>
              <a:cxnLst/>
              <a:rect l="l" t="t" r="r" b="b"/>
              <a:pathLst>
                <a:path w="10593261" h="8196536">
                  <a:moveTo>
                    <a:pt x="0" y="0"/>
                  </a:moveTo>
                  <a:lnTo>
                    <a:pt x="10593261" y="0"/>
                  </a:lnTo>
                  <a:lnTo>
                    <a:pt x="10593261" y="8196535"/>
                  </a:lnTo>
                  <a:lnTo>
                    <a:pt x="0" y="8196535"/>
                  </a:lnTo>
                  <a:lnTo>
                    <a:pt x="0" y="0"/>
                  </a:lnTo>
                  <a:close/>
                </a:path>
              </a:pathLst>
            </a:custGeom>
            <a:blipFill>
              <a:blip r:embed="rId9"/>
              <a:stretch>
                <a:fillRect/>
              </a:stretch>
            </a:blipFill>
          </p:spPr>
        </p:sp>
        <p:sp>
          <p:nvSpPr>
            <p:cNvPr id="20" name="Freeform 20"/>
            <p:cNvSpPr/>
            <p:nvPr/>
          </p:nvSpPr>
          <p:spPr>
            <a:xfrm>
              <a:off x="546029" y="540046"/>
              <a:ext cx="7117892" cy="9535293"/>
            </a:xfrm>
            <a:custGeom>
              <a:avLst/>
              <a:gdLst/>
              <a:ahLst/>
              <a:cxnLst/>
              <a:rect l="l" t="t" r="r" b="b"/>
              <a:pathLst>
                <a:path w="7117892" h="9535293">
                  <a:moveTo>
                    <a:pt x="0" y="0"/>
                  </a:moveTo>
                  <a:lnTo>
                    <a:pt x="7117893" y="0"/>
                  </a:lnTo>
                  <a:lnTo>
                    <a:pt x="7117893" y="9535293"/>
                  </a:lnTo>
                  <a:lnTo>
                    <a:pt x="0" y="9535293"/>
                  </a:lnTo>
                  <a:lnTo>
                    <a:pt x="0" y="0"/>
                  </a:lnTo>
                  <a:close/>
                </a:path>
              </a:pathLst>
            </a:custGeom>
            <a:blipFill>
              <a:blip r:embed="rId10"/>
              <a:stretch>
                <a:fillRect l="-9139" b="-22397"/>
              </a:stretch>
            </a:blipFill>
          </p:spPr>
        </p:sp>
      </p:grpSp>
      <p:sp>
        <p:nvSpPr>
          <p:cNvPr id="21" name="Freeform 21"/>
          <p:cNvSpPr/>
          <p:nvPr/>
        </p:nvSpPr>
        <p:spPr>
          <a:xfrm rot="27259">
            <a:off x="4455292" y="574214"/>
            <a:ext cx="891928" cy="908972"/>
          </a:xfrm>
          <a:custGeom>
            <a:avLst/>
            <a:gdLst/>
            <a:ahLst/>
            <a:cxnLst/>
            <a:rect l="l" t="t" r="r" b="b"/>
            <a:pathLst>
              <a:path w="891928" h="908972">
                <a:moveTo>
                  <a:pt x="0" y="0"/>
                </a:moveTo>
                <a:lnTo>
                  <a:pt x="891928" y="0"/>
                </a:lnTo>
                <a:lnTo>
                  <a:pt x="891928" y="908972"/>
                </a:lnTo>
                <a:lnTo>
                  <a:pt x="0" y="908972"/>
                </a:lnTo>
                <a:lnTo>
                  <a:pt x="0" y="0"/>
                </a:lnTo>
                <a:close/>
              </a:path>
            </a:pathLst>
          </a:custGeom>
          <a:blipFill>
            <a:blip r:embed="rId11"/>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2485064" y="3365634"/>
            <a:ext cx="4182727" cy="4478124"/>
            <a:chOff x="0" y="0"/>
            <a:chExt cx="5576969" cy="5970832"/>
          </a:xfrm>
        </p:grpSpPr>
        <p:sp>
          <p:nvSpPr>
            <p:cNvPr id="4" name="Freeform 4"/>
            <p:cNvSpPr/>
            <p:nvPr/>
          </p:nvSpPr>
          <p:spPr>
            <a:xfrm>
              <a:off x="0" y="0"/>
              <a:ext cx="5576969" cy="5970832"/>
            </a:xfrm>
            <a:custGeom>
              <a:avLst/>
              <a:gdLst/>
              <a:ahLst/>
              <a:cxnLst/>
              <a:rect l="l" t="t" r="r" b="b"/>
              <a:pathLst>
                <a:path w="5576969" h="5970832">
                  <a:moveTo>
                    <a:pt x="0" y="0"/>
                  </a:moveTo>
                  <a:lnTo>
                    <a:pt x="5576969" y="0"/>
                  </a:lnTo>
                  <a:lnTo>
                    <a:pt x="5576969" y="5970832"/>
                  </a:lnTo>
                  <a:lnTo>
                    <a:pt x="0" y="5970832"/>
                  </a:lnTo>
                  <a:lnTo>
                    <a:pt x="0" y="0"/>
                  </a:lnTo>
                  <a:close/>
                </a:path>
              </a:pathLst>
            </a:custGeom>
            <a:blipFill>
              <a:blip r:embed="rId3"/>
              <a:stretch>
                <a:fillRect l="-209205"/>
              </a:stretch>
            </a:blipFill>
          </p:spPr>
        </p:sp>
        <p:grpSp>
          <p:nvGrpSpPr>
            <p:cNvPr id="5" name="Group 5"/>
            <p:cNvGrpSpPr>
              <a:grpSpLocks noChangeAspect="1"/>
            </p:cNvGrpSpPr>
            <p:nvPr/>
          </p:nvGrpSpPr>
          <p:grpSpPr>
            <a:xfrm>
              <a:off x="712889" y="698651"/>
              <a:ext cx="4338697" cy="4338680"/>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t="-1943" b="-41942"/>
                </a:stretch>
              </a:blipFill>
            </p:spPr>
          </p:sp>
        </p:grpSp>
      </p:grpSp>
      <p:grpSp>
        <p:nvGrpSpPr>
          <p:cNvPr id="7" name="Group 7"/>
          <p:cNvGrpSpPr/>
          <p:nvPr/>
        </p:nvGrpSpPr>
        <p:grpSpPr>
          <a:xfrm>
            <a:off x="11655689" y="3365634"/>
            <a:ext cx="4182727" cy="4478124"/>
            <a:chOff x="0" y="0"/>
            <a:chExt cx="5576969" cy="5970832"/>
          </a:xfrm>
        </p:grpSpPr>
        <p:sp>
          <p:nvSpPr>
            <p:cNvPr id="8" name="Freeform 8"/>
            <p:cNvSpPr/>
            <p:nvPr/>
          </p:nvSpPr>
          <p:spPr>
            <a:xfrm>
              <a:off x="0" y="0"/>
              <a:ext cx="5576969" cy="5970832"/>
            </a:xfrm>
            <a:custGeom>
              <a:avLst/>
              <a:gdLst/>
              <a:ahLst/>
              <a:cxnLst/>
              <a:rect l="l" t="t" r="r" b="b"/>
              <a:pathLst>
                <a:path w="5576969" h="5970832">
                  <a:moveTo>
                    <a:pt x="0" y="0"/>
                  </a:moveTo>
                  <a:lnTo>
                    <a:pt x="5576969" y="0"/>
                  </a:lnTo>
                  <a:lnTo>
                    <a:pt x="5576969" y="5970832"/>
                  </a:lnTo>
                  <a:lnTo>
                    <a:pt x="0" y="5970832"/>
                  </a:lnTo>
                  <a:lnTo>
                    <a:pt x="0" y="0"/>
                  </a:lnTo>
                  <a:close/>
                </a:path>
              </a:pathLst>
            </a:custGeom>
            <a:blipFill>
              <a:blip r:embed="rId3"/>
              <a:stretch>
                <a:fillRect l="-209205"/>
              </a:stretch>
            </a:blipFill>
          </p:spPr>
        </p:sp>
        <p:grpSp>
          <p:nvGrpSpPr>
            <p:cNvPr id="9" name="Group 9"/>
            <p:cNvGrpSpPr>
              <a:grpSpLocks noChangeAspect="1"/>
            </p:cNvGrpSpPr>
            <p:nvPr/>
          </p:nvGrpSpPr>
          <p:grpSpPr>
            <a:xfrm>
              <a:off x="712889" y="698651"/>
              <a:ext cx="4338697" cy="4338680"/>
              <a:chOff x="0" y="0"/>
              <a:chExt cx="6350000" cy="6349975"/>
            </a:xfrm>
          </p:grpSpPr>
          <p:sp>
            <p:nvSpPr>
              <p:cNvPr id="10"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t="-11714" b="-38380"/>
                </a:stretch>
              </a:blipFill>
            </p:spPr>
          </p:sp>
        </p:grpSp>
      </p:grpSp>
      <p:grpSp>
        <p:nvGrpSpPr>
          <p:cNvPr id="11" name="Group 11"/>
          <p:cNvGrpSpPr/>
          <p:nvPr/>
        </p:nvGrpSpPr>
        <p:grpSpPr>
          <a:xfrm>
            <a:off x="7070377" y="3365634"/>
            <a:ext cx="4182727" cy="4478124"/>
            <a:chOff x="0" y="0"/>
            <a:chExt cx="5576969" cy="5970832"/>
          </a:xfrm>
        </p:grpSpPr>
        <p:sp>
          <p:nvSpPr>
            <p:cNvPr id="12" name="Freeform 12"/>
            <p:cNvSpPr/>
            <p:nvPr/>
          </p:nvSpPr>
          <p:spPr>
            <a:xfrm>
              <a:off x="0" y="0"/>
              <a:ext cx="5576969" cy="5970832"/>
            </a:xfrm>
            <a:custGeom>
              <a:avLst/>
              <a:gdLst/>
              <a:ahLst/>
              <a:cxnLst/>
              <a:rect l="l" t="t" r="r" b="b"/>
              <a:pathLst>
                <a:path w="5576969" h="5970832">
                  <a:moveTo>
                    <a:pt x="0" y="0"/>
                  </a:moveTo>
                  <a:lnTo>
                    <a:pt x="5576969" y="0"/>
                  </a:lnTo>
                  <a:lnTo>
                    <a:pt x="5576969" y="5970832"/>
                  </a:lnTo>
                  <a:lnTo>
                    <a:pt x="0" y="5970832"/>
                  </a:lnTo>
                  <a:lnTo>
                    <a:pt x="0" y="0"/>
                  </a:lnTo>
                  <a:close/>
                </a:path>
              </a:pathLst>
            </a:custGeom>
            <a:blipFill>
              <a:blip r:embed="rId3"/>
              <a:stretch>
                <a:fillRect l="-209205"/>
              </a:stretch>
            </a:blipFill>
          </p:spPr>
        </p:sp>
        <p:grpSp>
          <p:nvGrpSpPr>
            <p:cNvPr id="13" name="Group 13"/>
            <p:cNvGrpSpPr>
              <a:grpSpLocks noChangeAspect="1"/>
            </p:cNvGrpSpPr>
            <p:nvPr/>
          </p:nvGrpSpPr>
          <p:grpSpPr>
            <a:xfrm>
              <a:off x="712889" y="698651"/>
              <a:ext cx="4338697" cy="4338680"/>
              <a:chOff x="0" y="0"/>
              <a:chExt cx="6350000" cy="6349975"/>
            </a:xfrm>
          </p:grpSpPr>
          <p:sp>
            <p:nvSpPr>
              <p:cNvPr id="14" name="Freeform 1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62968" r="-77000" b="-74578"/>
                </a:stretch>
              </a:blipFill>
            </p:spPr>
          </p:sp>
        </p:grpSp>
      </p:grpSp>
      <p:sp>
        <p:nvSpPr>
          <p:cNvPr id="15" name="TextBox 15"/>
          <p:cNvSpPr txBox="1"/>
          <p:nvPr/>
        </p:nvSpPr>
        <p:spPr>
          <a:xfrm>
            <a:off x="2537210" y="1466349"/>
            <a:ext cx="13213580" cy="1899285"/>
          </a:xfrm>
          <a:prstGeom prst="rect">
            <a:avLst/>
          </a:prstGeom>
        </p:spPr>
        <p:txBody>
          <a:bodyPr lIns="0" tIns="0" rIns="0" bIns="0" rtlCol="0" anchor="t">
            <a:spAutoFit/>
          </a:bodyPr>
          <a:lstStyle/>
          <a:p>
            <a:pPr marL="0" lvl="0" indent="0" algn="ctr">
              <a:lnSpc>
                <a:spcPts val="15539"/>
              </a:lnSpc>
              <a:spcBef>
                <a:spcPct val="0"/>
              </a:spcBef>
            </a:pPr>
            <a:r>
              <a:rPr lang="en-US" sz="11100">
                <a:solidFill>
                  <a:srgbClr val="605048"/>
                </a:solidFill>
                <a:latin typeface="Carelia"/>
              </a:rPr>
              <a:t>The team</a:t>
            </a:r>
          </a:p>
        </p:txBody>
      </p:sp>
      <p:sp>
        <p:nvSpPr>
          <p:cNvPr id="16" name="TextBox 16"/>
          <p:cNvSpPr txBox="1"/>
          <p:nvPr/>
        </p:nvSpPr>
        <p:spPr>
          <a:xfrm>
            <a:off x="2046998" y="7868109"/>
            <a:ext cx="4987898" cy="581496"/>
          </a:xfrm>
          <a:prstGeom prst="rect">
            <a:avLst/>
          </a:prstGeom>
        </p:spPr>
        <p:txBody>
          <a:bodyPr lIns="0" tIns="0" rIns="0" bIns="0" rtlCol="0" anchor="t">
            <a:spAutoFit/>
          </a:bodyPr>
          <a:lstStyle/>
          <a:p>
            <a:pPr algn="ctr">
              <a:lnSpc>
                <a:spcPts val="4872"/>
              </a:lnSpc>
              <a:spcBef>
                <a:spcPct val="0"/>
              </a:spcBef>
            </a:pPr>
            <a:r>
              <a:rPr lang="en-US" sz="3480">
                <a:solidFill>
                  <a:srgbClr val="605048"/>
                </a:solidFill>
                <a:latin typeface="Carelia"/>
              </a:rPr>
              <a:t>Karina Villanueva</a:t>
            </a:r>
          </a:p>
        </p:txBody>
      </p:sp>
      <p:sp>
        <p:nvSpPr>
          <p:cNvPr id="17" name="TextBox 17"/>
          <p:cNvSpPr txBox="1"/>
          <p:nvPr/>
        </p:nvSpPr>
        <p:spPr>
          <a:xfrm>
            <a:off x="6667791" y="7869006"/>
            <a:ext cx="4987898" cy="581496"/>
          </a:xfrm>
          <a:prstGeom prst="rect">
            <a:avLst/>
          </a:prstGeom>
        </p:spPr>
        <p:txBody>
          <a:bodyPr lIns="0" tIns="0" rIns="0" bIns="0" rtlCol="0" anchor="t">
            <a:spAutoFit/>
          </a:bodyPr>
          <a:lstStyle/>
          <a:p>
            <a:pPr algn="ctr">
              <a:lnSpc>
                <a:spcPts val="4872"/>
              </a:lnSpc>
              <a:spcBef>
                <a:spcPct val="0"/>
              </a:spcBef>
            </a:pPr>
            <a:r>
              <a:rPr lang="en-US" sz="3480">
                <a:solidFill>
                  <a:srgbClr val="605048"/>
                </a:solidFill>
                <a:latin typeface="Carelia"/>
              </a:rPr>
              <a:t>Brigitte Schwartz</a:t>
            </a:r>
          </a:p>
        </p:txBody>
      </p:sp>
      <p:sp>
        <p:nvSpPr>
          <p:cNvPr id="18" name="TextBox 18"/>
          <p:cNvSpPr txBox="1"/>
          <p:nvPr/>
        </p:nvSpPr>
        <p:spPr>
          <a:xfrm>
            <a:off x="11253104" y="7869006"/>
            <a:ext cx="4987898" cy="581496"/>
          </a:xfrm>
          <a:prstGeom prst="rect">
            <a:avLst/>
          </a:prstGeom>
        </p:spPr>
        <p:txBody>
          <a:bodyPr lIns="0" tIns="0" rIns="0" bIns="0" rtlCol="0" anchor="t">
            <a:spAutoFit/>
          </a:bodyPr>
          <a:lstStyle/>
          <a:p>
            <a:pPr algn="ctr">
              <a:lnSpc>
                <a:spcPts val="4872"/>
              </a:lnSpc>
              <a:spcBef>
                <a:spcPct val="0"/>
              </a:spcBef>
            </a:pPr>
            <a:r>
              <a:rPr lang="en-US" sz="3480">
                <a:solidFill>
                  <a:srgbClr val="605048"/>
                </a:solidFill>
                <a:latin typeface="Carelia"/>
              </a:rPr>
              <a:t>Howard Ong</a:t>
            </a:r>
          </a:p>
        </p:txBody>
      </p:sp>
      <p:sp>
        <p:nvSpPr>
          <p:cNvPr id="19" name="TextBox 19"/>
          <p:cNvSpPr txBox="1"/>
          <p:nvPr/>
        </p:nvSpPr>
        <p:spPr>
          <a:xfrm>
            <a:off x="2635269" y="8453102"/>
            <a:ext cx="3811356" cy="434364"/>
          </a:xfrm>
          <a:prstGeom prst="rect">
            <a:avLst/>
          </a:prstGeom>
        </p:spPr>
        <p:txBody>
          <a:bodyPr lIns="0" tIns="0" rIns="0" bIns="0" rtlCol="0" anchor="t">
            <a:spAutoFit/>
          </a:bodyPr>
          <a:lstStyle/>
          <a:p>
            <a:pPr algn="ctr">
              <a:lnSpc>
                <a:spcPts val="3598"/>
              </a:lnSpc>
            </a:pPr>
            <a:r>
              <a:rPr lang="en-US" sz="2570">
                <a:solidFill>
                  <a:srgbClr val="605048"/>
                </a:solidFill>
                <a:latin typeface="Glacial Indifference Bold"/>
              </a:rPr>
              <a:t>Project manager</a:t>
            </a:r>
          </a:p>
        </p:txBody>
      </p:sp>
      <p:sp>
        <p:nvSpPr>
          <p:cNvPr id="20" name="TextBox 20"/>
          <p:cNvSpPr txBox="1"/>
          <p:nvPr/>
        </p:nvSpPr>
        <p:spPr>
          <a:xfrm>
            <a:off x="7256062" y="8453999"/>
            <a:ext cx="3811356" cy="434364"/>
          </a:xfrm>
          <a:prstGeom prst="rect">
            <a:avLst/>
          </a:prstGeom>
        </p:spPr>
        <p:txBody>
          <a:bodyPr lIns="0" tIns="0" rIns="0" bIns="0" rtlCol="0" anchor="t">
            <a:spAutoFit/>
          </a:bodyPr>
          <a:lstStyle/>
          <a:p>
            <a:pPr algn="ctr">
              <a:lnSpc>
                <a:spcPts val="3598"/>
              </a:lnSpc>
            </a:pPr>
            <a:r>
              <a:rPr lang="en-US" sz="2570">
                <a:solidFill>
                  <a:srgbClr val="605048"/>
                </a:solidFill>
                <a:latin typeface="Glacial Indifference Bold"/>
              </a:rPr>
              <a:t>Project manager</a:t>
            </a:r>
          </a:p>
        </p:txBody>
      </p:sp>
      <p:sp>
        <p:nvSpPr>
          <p:cNvPr id="21" name="TextBox 21"/>
          <p:cNvSpPr txBox="1"/>
          <p:nvPr/>
        </p:nvSpPr>
        <p:spPr>
          <a:xfrm>
            <a:off x="11841375" y="8458624"/>
            <a:ext cx="3811356" cy="434364"/>
          </a:xfrm>
          <a:prstGeom prst="rect">
            <a:avLst/>
          </a:prstGeom>
        </p:spPr>
        <p:txBody>
          <a:bodyPr lIns="0" tIns="0" rIns="0" bIns="0" rtlCol="0" anchor="t">
            <a:spAutoFit/>
          </a:bodyPr>
          <a:lstStyle/>
          <a:p>
            <a:pPr algn="ctr">
              <a:lnSpc>
                <a:spcPts val="3598"/>
              </a:lnSpc>
            </a:pPr>
            <a:r>
              <a:rPr lang="en-US" sz="2570">
                <a:solidFill>
                  <a:srgbClr val="605048"/>
                </a:solidFill>
                <a:latin typeface="Glacial Indifference Bold"/>
              </a:rPr>
              <a:t>Project manager</a:t>
            </a:r>
          </a:p>
        </p:txBody>
      </p:sp>
      <p:grpSp>
        <p:nvGrpSpPr>
          <p:cNvPr id="22" name="Group 22"/>
          <p:cNvGrpSpPr>
            <a:grpSpLocks noChangeAspect="1"/>
          </p:cNvGrpSpPr>
          <p:nvPr/>
        </p:nvGrpSpPr>
        <p:grpSpPr>
          <a:xfrm rot="6916213">
            <a:off x="-3660613" y="2985633"/>
            <a:ext cx="4146901" cy="6163954"/>
            <a:chOff x="0" y="0"/>
            <a:chExt cx="3175000" cy="4719320"/>
          </a:xfrm>
        </p:grpSpPr>
        <p:sp>
          <p:nvSpPr>
            <p:cNvPr id="23" name="Freeform 23"/>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7"/>
              <a:stretch>
                <a:fillRect l="-113593" r="-237551"/>
              </a:stretch>
            </a:blipFill>
          </p:spPr>
        </p:sp>
        <p:sp>
          <p:nvSpPr>
            <p:cNvPr id="24" name="Freeform 24"/>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8"/>
              <a:stretch>
                <a:fillRect l="-4322" t="-3535" r="-518"/>
              </a:stretch>
            </a:blipFill>
          </p:spPr>
        </p:sp>
      </p:grpSp>
      <p:grpSp>
        <p:nvGrpSpPr>
          <p:cNvPr id="25" name="Group 25"/>
          <p:cNvGrpSpPr>
            <a:grpSpLocks noChangeAspect="1"/>
          </p:cNvGrpSpPr>
          <p:nvPr/>
        </p:nvGrpSpPr>
        <p:grpSpPr>
          <a:xfrm rot="-4361421">
            <a:off x="16214549" y="-2435917"/>
            <a:ext cx="4146901" cy="6163954"/>
            <a:chOff x="0" y="0"/>
            <a:chExt cx="3175000" cy="4719320"/>
          </a:xfrm>
        </p:grpSpPr>
        <p:sp>
          <p:nvSpPr>
            <p:cNvPr id="26" name="Freeform 26"/>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7"/>
              <a:stretch>
                <a:fillRect l="-113593" r="-237551"/>
              </a:stretch>
            </a:blipFill>
          </p:spPr>
        </p:sp>
        <p:sp>
          <p:nvSpPr>
            <p:cNvPr id="27" name="Freeform 27"/>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8"/>
              <a:stretch>
                <a:fillRect l="-4322" t="-3535" r="-518"/>
              </a:stretch>
            </a:blipFill>
          </p:spPr>
        </p:sp>
      </p:grpSp>
      <p:sp>
        <p:nvSpPr>
          <p:cNvPr id="28" name="Freeform 28"/>
          <p:cNvSpPr/>
          <p:nvPr/>
        </p:nvSpPr>
        <p:spPr>
          <a:xfrm rot="-4411358">
            <a:off x="17028377" y="7129948"/>
            <a:ext cx="3183184" cy="4859822"/>
          </a:xfrm>
          <a:custGeom>
            <a:avLst/>
            <a:gdLst/>
            <a:ahLst/>
            <a:cxnLst/>
            <a:rect l="l" t="t" r="r" b="b"/>
            <a:pathLst>
              <a:path w="3183184" h="4859822">
                <a:moveTo>
                  <a:pt x="0" y="0"/>
                </a:moveTo>
                <a:lnTo>
                  <a:pt x="3183184" y="0"/>
                </a:lnTo>
                <a:lnTo>
                  <a:pt x="3183184" y="4859822"/>
                </a:lnTo>
                <a:lnTo>
                  <a:pt x="0" y="4859822"/>
                </a:lnTo>
                <a:lnTo>
                  <a:pt x="0" y="0"/>
                </a:lnTo>
                <a:close/>
              </a:path>
            </a:pathLst>
          </a:custGeom>
          <a:blipFill>
            <a:blip r:embed="rId9"/>
            <a:stretch>
              <a:fillRect/>
            </a:stretch>
          </a:blipFill>
        </p:spPr>
      </p:sp>
      <p:sp>
        <p:nvSpPr>
          <p:cNvPr id="29" name="Freeform 29"/>
          <p:cNvSpPr/>
          <p:nvPr/>
        </p:nvSpPr>
        <p:spPr>
          <a:xfrm rot="4081896">
            <a:off x="14150901" y="-2279129"/>
            <a:ext cx="12128005" cy="7794293"/>
          </a:xfrm>
          <a:custGeom>
            <a:avLst/>
            <a:gdLst/>
            <a:ahLst/>
            <a:cxnLst/>
            <a:rect l="l" t="t" r="r" b="b"/>
            <a:pathLst>
              <a:path w="12128005" h="7794293">
                <a:moveTo>
                  <a:pt x="0" y="0"/>
                </a:moveTo>
                <a:lnTo>
                  <a:pt x="12128006" y="0"/>
                </a:lnTo>
                <a:lnTo>
                  <a:pt x="12128006" y="7794293"/>
                </a:lnTo>
                <a:lnTo>
                  <a:pt x="0" y="7794293"/>
                </a:lnTo>
                <a:lnTo>
                  <a:pt x="0" y="0"/>
                </a:lnTo>
                <a:close/>
              </a:path>
            </a:pathLst>
          </a:custGeom>
          <a:blipFill>
            <a:blip r:embed="rId10"/>
            <a:stretch>
              <a:fillRect/>
            </a:stretch>
          </a:blipFill>
        </p:spPr>
      </p:sp>
      <p:sp>
        <p:nvSpPr>
          <p:cNvPr id="30" name="Freeform 30"/>
          <p:cNvSpPr/>
          <p:nvPr/>
        </p:nvSpPr>
        <p:spPr>
          <a:xfrm rot="-7225909">
            <a:off x="-7043152" y="6671022"/>
            <a:ext cx="12128005" cy="7794293"/>
          </a:xfrm>
          <a:custGeom>
            <a:avLst/>
            <a:gdLst/>
            <a:ahLst/>
            <a:cxnLst/>
            <a:rect l="l" t="t" r="r" b="b"/>
            <a:pathLst>
              <a:path w="12128005" h="7794293">
                <a:moveTo>
                  <a:pt x="0" y="0"/>
                </a:moveTo>
                <a:lnTo>
                  <a:pt x="12128006" y="0"/>
                </a:lnTo>
                <a:lnTo>
                  <a:pt x="12128006" y="7794293"/>
                </a:lnTo>
                <a:lnTo>
                  <a:pt x="0" y="7794293"/>
                </a:lnTo>
                <a:lnTo>
                  <a:pt x="0" y="0"/>
                </a:lnTo>
                <a:close/>
              </a:path>
            </a:pathLst>
          </a:custGeom>
          <a:blipFill>
            <a:blip r:embed="rId10"/>
            <a:stretch>
              <a:fillRect/>
            </a:stretch>
          </a:blipFill>
        </p:spPr>
      </p:sp>
      <p:sp>
        <p:nvSpPr>
          <p:cNvPr id="31" name="Freeform 31"/>
          <p:cNvSpPr/>
          <p:nvPr/>
        </p:nvSpPr>
        <p:spPr>
          <a:xfrm rot="6794809">
            <a:off x="-1591592" y="-1571446"/>
            <a:ext cx="3183184" cy="4859822"/>
          </a:xfrm>
          <a:custGeom>
            <a:avLst/>
            <a:gdLst/>
            <a:ahLst/>
            <a:cxnLst/>
            <a:rect l="l" t="t" r="r" b="b"/>
            <a:pathLst>
              <a:path w="3183184" h="4859822">
                <a:moveTo>
                  <a:pt x="0" y="0"/>
                </a:moveTo>
                <a:lnTo>
                  <a:pt x="3183184" y="0"/>
                </a:lnTo>
                <a:lnTo>
                  <a:pt x="3183184" y="4859822"/>
                </a:lnTo>
                <a:lnTo>
                  <a:pt x="0" y="4859822"/>
                </a:lnTo>
                <a:lnTo>
                  <a:pt x="0" y="0"/>
                </a:lnTo>
                <a:close/>
              </a:path>
            </a:pathLst>
          </a:custGeom>
          <a:blipFill>
            <a:blip r:embed="rId9"/>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rot="-999611">
            <a:off x="5202483" y="2340477"/>
            <a:ext cx="10183769" cy="7053203"/>
            <a:chOff x="0" y="0"/>
            <a:chExt cx="3429000" cy="2374900"/>
          </a:xfrm>
        </p:grpSpPr>
        <p:sp>
          <p:nvSpPr>
            <p:cNvPr id="4" name="Freeform 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t="-278" b="-278"/>
              </a:stretch>
            </a:blipFill>
          </p:spPr>
        </p:sp>
        <p:sp>
          <p:nvSpPr>
            <p:cNvPr id="5" name="Freeform 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grpSp>
        <p:nvGrpSpPr>
          <p:cNvPr id="6" name="Group 6"/>
          <p:cNvGrpSpPr>
            <a:grpSpLocks noChangeAspect="1"/>
          </p:cNvGrpSpPr>
          <p:nvPr/>
        </p:nvGrpSpPr>
        <p:grpSpPr>
          <a:xfrm rot="-9718871">
            <a:off x="8952017" y="2156731"/>
            <a:ext cx="4725703" cy="7024285"/>
            <a:chOff x="0" y="0"/>
            <a:chExt cx="3175000" cy="4719320"/>
          </a:xfrm>
        </p:grpSpPr>
        <p:sp>
          <p:nvSpPr>
            <p:cNvPr id="7" name="Freeform 7"/>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5"/>
              <a:stretch>
                <a:fillRect l="-113593" r="-237551"/>
              </a:stretch>
            </a:blipFill>
          </p:spPr>
        </p:sp>
        <p:sp>
          <p:nvSpPr>
            <p:cNvPr id="8" name="Freeform 8"/>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6"/>
              <a:stretch>
                <a:fillRect l="-4322" t="-3535" r="-518"/>
              </a:stretch>
            </a:blipFill>
          </p:spPr>
        </p:sp>
      </p:grpSp>
      <p:sp>
        <p:nvSpPr>
          <p:cNvPr id="9" name="Freeform 9"/>
          <p:cNvSpPr/>
          <p:nvPr/>
        </p:nvSpPr>
        <p:spPr>
          <a:xfrm rot="-331097">
            <a:off x="1173271" y="1456896"/>
            <a:ext cx="11302659" cy="8305899"/>
          </a:xfrm>
          <a:custGeom>
            <a:avLst/>
            <a:gdLst/>
            <a:ahLst/>
            <a:cxnLst/>
            <a:rect l="l" t="t" r="r" b="b"/>
            <a:pathLst>
              <a:path w="11302659" h="8305899">
                <a:moveTo>
                  <a:pt x="0" y="0"/>
                </a:moveTo>
                <a:lnTo>
                  <a:pt x="11302660" y="0"/>
                </a:lnTo>
                <a:lnTo>
                  <a:pt x="11302660" y="8305899"/>
                </a:lnTo>
                <a:lnTo>
                  <a:pt x="0" y="8305899"/>
                </a:lnTo>
                <a:lnTo>
                  <a:pt x="0" y="0"/>
                </a:lnTo>
                <a:close/>
              </a:path>
            </a:pathLst>
          </a:custGeom>
          <a:blipFill>
            <a:blip r:embed="rId7"/>
            <a:stretch>
              <a:fillRect/>
            </a:stretch>
          </a:blipFill>
        </p:spPr>
      </p:sp>
      <p:sp>
        <p:nvSpPr>
          <p:cNvPr id="10" name="TextBox 10"/>
          <p:cNvSpPr txBox="1"/>
          <p:nvPr/>
        </p:nvSpPr>
        <p:spPr>
          <a:xfrm rot="-262989">
            <a:off x="1335228" y="3139923"/>
            <a:ext cx="9621094" cy="1125728"/>
          </a:xfrm>
          <a:prstGeom prst="rect">
            <a:avLst/>
          </a:prstGeom>
        </p:spPr>
        <p:txBody>
          <a:bodyPr lIns="0" tIns="0" rIns="0" bIns="0" rtlCol="0" anchor="t">
            <a:spAutoFit/>
          </a:bodyPr>
          <a:lstStyle/>
          <a:p>
            <a:pPr marL="0" lvl="0" indent="0" algn="ctr">
              <a:lnSpc>
                <a:spcPts val="8701"/>
              </a:lnSpc>
            </a:pPr>
            <a:r>
              <a:rPr lang="en-US" sz="7700" spc="46">
                <a:solidFill>
                  <a:srgbClr val="605048"/>
                </a:solidFill>
                <a:latin typeface="Carelia Bold"/>
              </a:rPr>
              <a:t>The museum</a:t>
            </a:r>
          </a:p>
        </p:txBody>
      </p:sp>
      <p:sp>
        <p:nvSpPr>
          <p:cNvPr id="11" name="Freeform 11"/>
          <p:cNvSpPr/>
          <p:nvPr/>
        </p:nvSpPr>
        <p:spPr>
          <a:xfrm rot="8718388">
            <a:off x="11706094" y="6808311"/>
            <a:ext cx="12128005" cy="7794293"/>
          </a:xfrm>
          <a:custGeom>
            <a:avLst/>
            <a:gdLst/>
            <a:ahLst/>
            <a:cxnLst/>
            <a:rect l="l" t="t" r="r" b="b"/>
            <a:pathLst>
              <a:path w="12128005" h="7794293">
                <a:moveTo>
                  <a:pt x="0" y="0"/>
                </a:moveTo>
                <a:lnTo>
                  <a:pt x="12128005" y="0"/>
                </a:lnTo>
                <a:lnTo>
                  <a:pt x="12128005" y="7794294"/>
                </a:lnTo>
                <a:lnTo>
                  <a:pt x="0" y="7794294"/>
                </a:lnTo>
                <a:lnTo>
                  <a:pt x="0" y="0"/>
                </a:lnTo>
                <a:close/>
              </a:path>
            </a:pathLst>
          </a:custGeom>
          <a:blipFill>
            <a:blip r:embed="rId8"/>
            <a:stretch>
              <a:fillRect/>
            </a:stretch>
          </a:blipFill>
        </p:spPr>
      </p:sp>
      <p:grpSp>
        <p:nvGrpSpPr>
          <p:cNvPr id="12" name="Group 12"/>
          <p:cNvGrpSpPr/>
          <p:nvPr/>
        </p:nvGrpSpPr>
        <p:grpSpPr>
          <a:xfrm rot="588402">
            <a:off x="10424312" y="3730792"/>
            <a:ext cx="4870333" cy="4833662"/>
            <a:chOff x="0" y="0"/>
            <a:chExt cx="6493777" cy="6444882"/>
          </a:xfrm>
        </p:grpSpPr>
        <p:sp>
          <p:nvSpPr>
            <p:cNvPr id="13" name="Freeform 13"/>
            <p:cNvSpPr/>
            <p:nvPr/>
          </p:nvSpPr>
          <p:spPr>
            <a:xfrm>
              <a:off x="0" y="0"/>
              <a:ext cx="6493777" cy="6444882"/>
            </a:xfrm>
            <a:custGeom>
              <a:avLst/>
              <a:gdLst/>
              <a:ahLst/>
              <a:cxnLst/>
              <a:rect l="l" t="t" r="r" b="b"/>
              <a:pathLst>
                <a:path w="6493777" h="6444882">
                  <a:moveTo>
                    <a:pt x="0" y="0"/>
                  </a:moveTo>
                  <a:lnTo>
                    <a:pt x="6493777" y="0"/>
                  </a:lnTo>
                  <a:lnTo>
                    <a:pt x="6493777" y="6444882"/>
                  </a:lnTo>
                  <a:lnTo>
                    <a:pt x="0" y="6444882"/>
                  </a:lnTo>
                  <a:lnTo>
                    <a:pt x="0" y="0"/>
                  </a:lnTo>
                  <a:close/>
                </a:path>
              </a:pathLst>
            </a:custGeom>
            <a:blipFill>
              <a:blip r:embed="rId9"/>
              <a:stretch>
                <a:fillRect l="-32865" t="-4176" r="-29904" b="-7756"/>
              </a:stretch>
            </a:blipFill>
          </p:spPr>
        </p:sp>
        <p:sp>
          <p:nvSpPr>
            <p:cNvPr id="14" name="Freeform 14"/>
            <p:cNvSpPr/>
            <p:nvPr/>
          </p:nvSpPr>
          <p:spPr>
            <a:xfrm>
              <a:off x="450293" y="457936"/>
              <a:ext cx="5587881" cy="5553872"/>
            </a:xfrm>
            <a:custGeom>
              <a:avLst/>
              <a:gdLst/>
              <a:ahLst/>
              <a:cxnLst/>
              <a:rect l="l" t="t" r="r" b="b"/>
              <a:pathLst>
                <a:path w="5587881" h="5553872">
                  <a:moveTo>
                    <a:pt x="0" y="0"/>
                  </a:moveTo>
                  <a:lnTo>
                    <a:pt x="5587881" y="0"/>
                  </a:lnTo>
                  <a:lnTo>
                    <a:pt x="5587881" y="5553872"/>
                  </a:lnTo>
                  <a:lnTo>
                    <a:pt x="0" y="5553872"/>
                  </a:lnTo>
                  <a:lnTo>
                    <a:pt x="0" y="0"/>
                  </a:lnTo>
                  <a:close/>
                </a:path>
              </a:pathLst>
            </a:custGeom>
            <a:blipFill>
              <a:blip r:embed="rId10"/>
              <a:stretch>
                <a:fillRect l="-24871" r="-24871"/>
              </a:stretch>
            </a:blipFill>
          </p:spPr>
        </p:sp>
      </p:grpSp>
      <p:sp>
        <p:nvSpPr>
          <p:cNvPr id="15" name="Freeform 15"/>
          <p:cNvSpPr/>
          <p:nvPr/>
        </p:nvSpPr>
        <p:spPr>
          <a:xfrm rot="-3251596">
            <a:off x="16227377" y="-1064677"/>
            <a:ext cx="3085439" cy="7167733"/>
          </a:xfrm>
          <a:custGeom>
            <a:avLst/>
            <a:gdLst/>
            <a:ahLst/>
            <a:cxnLst/>
            <a:rect l="l" t="t" r="r" b="b"/>
            <a:pathLst>
              <a:path w="3085439" h="7167733">
                <a:moveTo>
                  <a:pt x="0" y="0"/>
                </a:moveTo>
                <a:lnTo>
                  <a:pt x="3085439" y="0"/>
                </a:lnTo>
                <a:lnTo>
                  <a:pt x="3085439" y="7167733"/>
                </a:lnTo>
                <a:lnTo>
                  <a:pt x="0" y="7167733"/>
                </a:lnTo>
                <a:lnTo>
                  <a:pt x="0" y="0"/>
                </a:lnTo>
                <a:close/>
              </a:path>
            </a:pathLst>
          </a:custGeom>
          <a:blipFill>
            <a:blip r:embed="rId11"/>
            <a:stretch>
              <a:fillRect l="-36935" r="-17839"/>
            </a:stretch>
          </a:blipFill>
        </p:spPr>
      </p:sp>
      <p:sp>
        <p:nvSpPr>
          <p:cNvPr id="16" name="Freeform 16"/>
          <p:cNvSpPr/>
          <p:nvPr/>
        </p:nvSpPr>
        <p:spPr>
          <a:xfrm rot="-856592">
            <a:off x="15465896" y="7138800"/>
            <a:ext cx="3586808" cy="5383577"/>
          </a:xfrm>
          <a:custGeom>
            <a:avLst/>
            <a:gdLst/>
            <a:ahLst/>
            <a:cxnLst/>
            <a:rect l="l" t="t" r="r" b="b"/>
            <a:pathLst>
              <a:path w="3586808" h="5383577">
                <a:moveTo>
                  <a:pt x="0" y="0"/>
                </a:moveTo>
                <a:lnTo>
                  <a:pt x="3586808" y="0"/>
                </a:lnTo>
                <a:lnTo>
                  <a:pt x="3586808" y="5383577"/>
                </a:lnTo>
                <a:lnTo>
                  <a:pt x="0" y="5383577"/>
                </a:lnTo>
                <a:lnTo>
                  <a:pt x="0" y="0"/>
                </a:lnTo>
                <a:close/>
              </a:path>
            </a:pathLst>
          </a:custGeom>
          <a:blipFill>
            <a:blip r:embed="rId12"/>
            <a:stretch>
              <a:fillRect/>
            </a:stretch>
          </a:blipFill>
        </p:spPr>
      </p:sp>
      <p:sp>
        <p:nvSpPr>
          <p:cNvPr id="17" name="Freeform 17"/>
          <p:cNvSpPr/>
          <p:nvPr/>
        </p:nvSpPr>
        <p:spPr>
          <a:xfrm rot="27259">
            <a:off x="6045169" y="1048914"/>
            <a:ext cx="1077748" cy="1098342"/>
          </a:xfrm>
          <a:custGeom>
            <a:avLst/>
            <a:gdLst/>
            <a:ahLst/>
            <a:cxnLst/>
            <a:rect l="l" t="t" r="r" b="b"/>
            <a:pathLst>
              <a:path w="1077748" h="1098342">
                <a:moveTo>
                  <a:pt x="0" y="0"/>
                </a:moveTo>
                <a:lnTo>
                  <a:pt x="1077748" y="0"/>
                </a:lnTo>
                <a:lnTo>
                  <a:pt x="1077748" y="1098342"/>
                </a:lnTo>
                <a:lnTo>
                  <a:pt x="0" y="1098342"/>
                </a:lnTo>
                <a:lnTo>
                  <a:pt x="0" y="0"/>
                </a:lnTo>
                <a:close/>
              </a:path>
            </a:pathLst>
          </a:custGeom>
          <a:blipFill>
            <a:blip r:embed="rId13"/>
            <a:stretch>
              <a:fillRect/>
            </a:stretch>
          </a:blipFill>
        </p:spPr>
      </p:sp>
      <p:sp>
        <p:nvSpPr>
          <p:cNvPr id="18" name="Freeform 18"/>
          <p:cNvSpPr/>
          <p:nvPr/>
        </p:nvSpPr>
        <p:spPr>
          <a:xfrm rot="-2700000">
            <a:off x="-3021635" y="2042349"/>
            <a:ext cx="5117166" cy="1272895"/>
          </a:xfrm>
          <a:custGeom>
            <a:avLst/>
            <a:gdLst/>
            <a:ahLst/>
            <a:cxnLst/>
            <a:rect l="l" t="t" r="r" b="b"/>
            <a:pathLst>
              <a:path w="5117166" h="1272895">
                <a:moveTo>
                  <a:pt x="0" y="0"/>
                </a:moveTo>
                <a:lnTo>
                  <a:pt x="5117167" y="0"/>
                </a:lnTo>
                <a:lnTo>
                  <a:pt x="5117167" y="1272895"/>
                </a:lnTo>
                <a:lnTo>
                  <a:pt x="0" y="1272895"/>
                </a:lnTo>
                <a:lnTo>
                  <a:pt x="0" y="0"/>
                </a:lnTo>
                <a:close/>
              </a:path>
            </a:pathLst>
          </a:custGeom>
          <a:blipFill>
            <a:blip r:embed="rId14"/>
            <a:stretch>
              <a:fillRect/>
            </a:stretch>
          </a:blipFill>
        </p:spPr>
      </p:sp>
      <p:sp>
        <p:nvSpPr>
          <p:cNvPr id="19" name="Freeform 19"/>
          <p:cNvSpPr/>
          <p:nvPr/>
        </p:nvSpPr>
        <p:spPr>
          <a:xfrm rot="-3569674">
            <a:off x="-2435523" y="-1078537"/>
            <a:ext cx="3944942" cy="3875906"/>
          </a:xfrm>
          <a:custGeom>
            <a:avLst/>
            <a:gdLst/>
            <a:ahLst/>
            <a:cxnLst/>
            <a:rect l="l" t="t" r="r" b="b"/>
            <a:pathLst>
              <a:path w="3944942" h="3875906">
                <a:moveTo>
                  <a:pt x="0" y="0"/>
                </a:moveTo>
                <a:lnTo>
                  <a:pt x="3944943" y="0"/>
                </a:lnTo>
                <a:lnTo>
                  <a:pt x="3944943" y="3875906"/>
                </a:lnTo>
                <a:lnTo>
                  <a:pt x="0" y="3875906"/>
                </a:lnTo>
                <a:lnTo>
                  <a:pt x="0" y="0"/>
                </a:lnTo>
                <a:close/>
              </a:path>
            </a:pathLst>
          </a:custGeom>
          <a:blipFill>
            <a:blip r:embed="rId15"/>
            <a:stretch>
              <a:fillRect/>
            </a:stretch>
          </a:blipFill>
        </p:spPr>
      </p:sp>
      <p:sp>
        <p:nvSpPr>
          <p:cNvPr id="20" name="TextBox 20"/>
          <p:cNvSpPr txBox="1"/>
          <p:nvPr/>
        </p:nvSpPr>
        <p:spPr>
          <a:xfrm rot="-260771">
            <a:off x="3219060" y="4287645"/>
            <a:ext cx="6742917" cy="3069591"/>
          </a:xfrm>
          <a:prstGeom prst="rect">
            <a:avLst/>
          </a:prstGeom>
        </p:spPr>
        <p:txBody>
          <a:bodyPr lIns="0" tIns="0" rIns="0" bIns="0" rtlCol="0" anchor="t">
            <a:spAutoFit/>
          </a:bodyPr>
          <a:lstStyle/>
          <a:p>
            <a:pPr algn="ctr">
              <a:lnSpc>
                <a:spcPts val="4059"/>
              </a:lnSpc>
            </a:pPr>
            <a:r>
              <a:rPr lang="en-US" sz="2899">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Duis quis commodo mauris.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rot="3600693">
            <a:off x="13972477" y="5229393"/>
            <a:ext cx="5816163" cy="4028232"/>
            <a:chOff x="0" y="0"/>
            <a:chExt cx="3429000" cy="2374900"/>
          </a:xfrm>
        </p:grpSpPr>
        <p:sp>
          <p:nvSpPr>
            <p:cNvPr id="4" name="Freeform 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t="-278" b="-278"/>
              </a:stretch>
            </a:blipFill>
          </p:spPr>
        </p:sp>
        <p:sp>
          <p:nvSpPr>
            <p:cNvPr id="5" name="Freeform 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grpSp>
        <p:nvGrpSpPr>
          <p:cNvPr id="6" name="Group 6"/>
          <p:cNvGrpSpPr>
            <a:grpSpLocks noChangeAspect="1"/>
          </p:cNvGrpSpPr>
          <p:nvPr/>
        </p:nvGrpSpPr>
        <p:grpSpPr>
          <a:xfrm rot="467604">
            <a:off x="16358294" y="7160879"/>
            <a:ext cx="3393915" cy="5044715"/>
            <a:chOff x="0" y="0"/>
            <a:chExt cx="3175000" cy="4719320"/>
          </a:xfrm>
        </p:grpSpPr>
        <p:sp>
          <p:nvSpPr>
            <p:cNvPr id="7" name="Freeform 7"/>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5"/>
              <a:stretch>
                <a:fillRect l="-113593" r="-237551"/>
              </a:stretch>
            </a:blipFill>
          </p:spPr>
        </p:sp>
        <p:sp>
          <p:nvSpPr>
            <p:cNvPr id="8" name="Freeform 8"/>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6"/>
              <a:stretch>
                <a:fillRect l="-4322" t="-3535" r="-518"/>
              </a:stretch>
            </a:blipFill>
          </p:spPr>
        </p:sp>
      </p:grpSp>
      <p:grpSp>
        <p:nvGrpSpPr>
          <p:cNvPr id="9" name="Group 9"/>
          <p:cNvGrpSpPr>
            <a:grpSpLocks noChangeAspect="1"/>
          </p:cNvGrpSpPr>
          <p:nvPr/>
        </p:nvGrpSpPr>
        <p:grpSpPr>
          <a:xfrm rot="8993439">
            <a:off x="-4226242" y="1052236"/>
            <a:ext cx="5816163" cy="4028232"/>
            <a:chOff x="0" y="0"/>
            <a:chExt cx="3429000" cy="2374900"/>
          </a:xfrm>
        </p:grpSpPr>
        <p:sp>
          <p:nvSpPr>
            <p:cNvPr id="10" name="Freeform 10"/>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t="-278" b="-278"/>
              </a:stretch>
            </a:blipFill>
          </p:spPr>
        </p:sp>
        <p:sp>
          <p:nvSpPr>
            <p:cNvPr id="11" name="Freeform 11"/>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sp>
        <p:nvSpPr>
          <p:cNvPr id="12" name="Freeform 12"/>
          <p:cNvSpPr/>
          <p:nvPr/>
        </p:nvSpPr>
        <p:spPr>
          <a:xfrm>
            <a:off x="687969" y="-2692472"/>
            <a:ext cx="16912832" cy="15671945"/>
          </a:xfrm>
          <a:custGeom>
            <a:avLst/>
            <a:gdLst/>
            <a:ahLst/>
            <a:cxnLst/>
            <a:rect l="l" t="t" r="r" b="b"/>
            <a:pathLst>
              <a:path w="16912832" h="15671945">
                <a:moveTo>
                  <a:pt x="0" y="0"/>
                </a:moveTo>
                <a:lnTo>
                  <a:pt x="16912832" y="0"/>
                </a:lnTo>
                <a:lnTo>
                  <a:pt x="16912832" y="15671944"/>
                </a:lnTo>
                <a:lnTo>
                  <a:pt x="0" y="15671944"/>
                </a:lnTo>
                <a:lnTo>
                  <a:pt x="0" y="0"/>
                </a:lnTo>
                <a:close/>
              </a:path>
            </a:pathLst>
          </a:custGeom>
          <a:blipFill>
            <a:blip r:embed="rId7"/>
            <a:stretch>
              <a:fillRect/>
            </a:stretch>
          </a:blipFill>
        </p:spPr>
      </p:sp>
      <p:sp>
        <p:nvSpPr>
          <p:cNvPr id="13" name="TextBox 13"/>
          <p:cNvSpPr txBox="1"/>
          <p:nvPr/>
        </p:nvSpPr>
        <p:spPr>
          <a:xfrm>
            <a:off x="2011476" y="6648069"/>
            <a:ext cx="3721404" cy="2829687"/>
          </a:xfrm>
          <a:prstGeom prst="rect">
            <a:avLst/>
          </a:prstGeom>
        </p:spPr>
        <p:txBody>
          <a:bodyPr lIns="0" tIns="0" rIns="0" bIns="0" rtlCol="0" anchor="t">
            <a:spAutoFit/>
          </a:bodyPr>
          <a:lstStyle/>
          <a:p>
            <a:pPr algn="ctr">
              <a:lnSpc>
                <a:spcPts val="2829"/>
              </a:lnSpc>
            </a:pPr>
            <a:r>
              <a:rPr lang="en-US" sz="2300">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a:t>
            </a:r>
          </a:p>
        </p:txBody>
      </p:sp>
      <p:grpSp>
        <p:nvGrpSpPr>
          <p:cNvPr id="14" name="Group 14"/>
          <p:cNvGrpSpPr/>
          <p:nvPr/>
        </p:nvGrpSpPr>
        <p:grpSpPr>
          <a:xfrm>
            <a:off x="1710802" y="1300788"/>
            <a:ext cx="4322751" cy="4290203"/>
            <a:chOff x="0" y="0"/>
            <a:chExt cx="5763669" cy="5720271"/>
          </a:xfrm>
        </p:grpSpPr>
        <p:sp>
          <p:nvSpPr>
            <p:cNvPr id="15" name="Freeform 15"/>
            <p:cNvSpPr/>
            <p:nvPr/>
          </p:nvSpPr>
          <p:spPr>
            <a:xfrm>
              <a:off x="0" y="0"/>
              <a:ext cx="5763669" cy="5720271"/>
            </a:xfrm>
            <a:custGeom>
              <a:avLst/>
              <a:gdLst/>
              <a:ahLst/>
              <a:cxnLst/>
              <a:rect l="l" t="t" r="r" b="b"/>
              <a:pathLst>
                <a:path w="5763669" h="5720271">
                  <a:moveTo>
                    <a:pt x="0" y="0"/>
                  </a:moveTo>
                  <a:lnTo>
                    <a:pt x="5763669" y="0"/>
                  </a:lnTo>
                  <a:lnTo>
                    <a:pt x="5763669" y="5720271"/>
                  </a:lnTo>
                  <a:lnTo>
                    <a:pt x="0" y="5720271"/>
                  </a:lnTo>
                  <a:lnTo>
                    <a:pt x="0" y="0"/>
                  </a:lnTo>
                  <a:close/>
                </a:path>
              </a:pathLst>
            </a:custGeom>
            <a:blipFill>
              <a:blip r:embed="rId8"/>
              <a:stretch>
                <a:fillRect l="-32865" t="-4176" r="-29904" b="-7756"/>
              </a:stretch>
            </a:blipFill>
          </p:spPr>
        </p:sp>
        <p:sp>
          <p:nvSpPr>
            <p:cNvPr id="16" name="Freeform 16"/>
            <p:cNvSpPr/>
            <p:nvPr/>
          </p:nvSpPr>
          <p:spPr>
            <a:xfrm>
              <a:off x="399666" y="406450"/>
              <a:ext cx="4959625" cy="4929439"/>
            </a:xfrm>
            <a:custGeom>
              <a:avLst/>
              <a:gdLst/>
              <a:ahLst/>
              <a:cxnLst/>
              <a:rect l="l" t="t" r="r" b="b"/>
              <a:pathLst>
                <a:path w="4959625" h="4929439">
                  <a:moveTo>
                    <a:pt x="0" y="0"/>
                  </a:moveTo>
                  <a:lnTo>
                    <a:pt x="4959624" y="0"/>
                  </a:lnTo>
                  <a:lnTo>
                    <a:pt x="4959624" y="4929439"/>
                  </a:lnTo>
                  <a:lnTo>
                    <a:pt x="0" y="4929439"/>
                  </a:lnTo>
                  <a:lnTo>
                    <a:pt x="0" y="0"/>
                  </a:lnTo>
                  <a:close/>
                </a:path>
              </a:pathLst>
            </a:custGeom>
            <a:blipFill>
              <a:blip r:embed="rId9"/>
              <a:stretch>
                <a:fillRect l="-19141" r="-19141"/>
              </a:stretch>
            </a:blipFill>
          </p:spPr>
        </p:sp>
      </p:grpSp>
      <p:grpSp>
        <p:nvGrpSpPr>
          <p:cNvPr id="17" name="Group 17"/>
          <p:cNvGrpSpPr/>
          <p:nvPr/>
        </p:nvGrpSpPr>
        <p:grpSpPr>
          <a:xfrm>
            <a:off x="6866980" y="1300788"/>
            <a:ext cx="4322751" cy="4290203"/>
            <a:chOff x="0" y="0"/>
            <a:chExt cx="5763669" cy="5720271"/>
          </a:xfrm>
        </p:grpSpPr>
        <p:sp>
          <p:nvSpPr>
            <p:cNvPr id="18" name="Freeform 18"/>
            <p:cNvSpPr/>
            <p:nvPr/>
          </p:nvSpPr>
          <p:spPr>
            <a:xfrm>
              <a:off x="0" y="0"/>
              <a:ext cx="5763669" cy="5720271"/>
            </a:xfrm>
            <a:custGeom>
              <a:avLst/>
              <a:gdLst/>
              <a:ahLst/>
              <a:cxnLst/>
              <a:rect l="l" t="t" r="r" b="b"/>
              <a:pathLst>
                <a:path w="5763669" h="5720271">
                  <a:moveTo>
                    <a:pt x="0" y="0"/>
                  </a:moveTo>
                  <a:lnTo>
                    <a:pt x="5763669" y="0"/>
                  </a:lnTo>
                  <a:lnTo>
                    <a:pt x="5763669" y="5720271"/>
                  </a:lnTo>
                  <a:lnTo>
                    <a:pt x="0" y="5720271"/>
                  </a:lnTo>
                  <a:lnTo>
                    <a:pt x="0" y="0"/>
                  </a:lnTo>
                  <a:close/>
                </a:path>
              </a:pathLst>
            </a:custGeom>
            <a:blipFill>
              <a:blip r:embed="rId8"/>
              <a:stretch>
                <a:fillRect l="-32865" t="-4176" r="-29904" b="-7756"/>
              </a:stretch>
            </a:blipFill>
          </p:spPr>
        </p:sp>
        <p:sp>
          <p:nvSpPr>
            <p:cNvPr id="19" name="Freeform 19"/>
            <p:cNvSpPr/>
            <p:nvPr/>
          </p:nvSpPr>
          <p:spPr>
            <a:xfrm>
              <a:off x="399666" y="406450"/>
              <a:ext cx="4959625" cy="4929439"/>
            </a:xfrm>
            <a:custGeom>
              <a:avLst/>
              <a:gdLst/>
              <a:ahLst/>
              <a:cxnLst/>
              <a:rect l="l" t="t" r="r" b="b"/>
              <a:pathLst>
                <a:path w="4959625" h="4929439">
                  <a:moveTo>
                    <a:pt x="0" y="0"/>
                  </a:moveTo>
                  <a:lnTo>
                    <a:pt x="4959624" y="0"/>
                  </a:lnTo>
                  <a:lnTo>
                    <a:pt x="4959624" y="4929439"/>
                  </a:lnTo>
                  <a:lnTo>
                    <a:pt x="0" y="4929439"/>
                  </a:lnTo>
                  <a:lnTo>
                    <a:pt x="0" y="0"/>
                  </a:lnTo>
                  <a:close/>
                </a:path>
              </a:pathLst>
            </a:custGeom>
            <a:blipFill>
              <a:blip r:embed="rId10"/>
              <a:stretch>
                <a:fillRect l="-13105" r="-13105"/>
              </a:stretch>
            </a:blipFill>
          </p:spPr>
        </p:sp>
      </p:grpSp>
      <p:grpSp>
        <p:nvGrpSpPr>
          <p:cNvPr id="20" name="Group 20"/>
          <p:cNvGrpSpPr/>
          <p:nvPr/>
        </p:nvGrpSpPr>
        <p:grpSpPr>
          <a:xfrm>
            <a:off x="12135525" y="1300788"/>
            <a:ext cx="4322751" cy="4290203"/>
            <a:chOff x="0" y="0"/>
            <a:chExt cx="5763669" cy="5720271"/>
          </a:xfrm>
        </p:grpSpPr>
        <p:sp>
          <p:nvSpPr>
            <p:cNvPr id="21" name="Freeform 21"/>
            <p:cNvSpPr/>
            <p:nvPr/>
          </p:nvSpPr>
          <p:spPr>
            <a:xfrm>
              <a:off x="0" y="0"/>
              <a:ext cx="5763669" cy="5720271"/>
            </a:xfrm>
            <a:custGeom>
              <a:avLst/>
              <a:gdLst/>
              <a:ahLst/>
              <a:cxnLst/>
              <a:rect l="l" t="t" r="r" b="b"/>
              <a:pathLst>
                <a:path w="5763669" h="5720271">
                  <a:moveTo>
                    <a:pt x="0" y="0"/>
                  </a:moveTo>
                  <a:lnTo>
                    <a:pt x="5763669" y="0"/>
                  </a:lnTo>
                  <a:lnTo>
                    <a:pt x="5763669" y="5720271"/>
                  </a:lnTo>
                  <a:lnTo>
                    <a:pt x="0" y="5720271"/>
                  </a:lnTo>
                  <a:lnTo>
                    <a:pt x="0" y="0"/>
                  </a:lnTo>
                  <a:close/>
                </a:path>
              </a:pathLst>
            </a:custGeom>
            <a:blipFill>
              <a:blip r:embed="rId8"/>
              <a:stretch>
                <a:fillRect l="-32865" t="-4176" r="-29904" b="-7756"/>
              </a:stretch>
            </a:blipFill>
          </p:spPr>
        </p:sp>
        <p:sp>
          <p:nvSpPr>
            <p:cNvPr id="22" name="Freeform 22"/>
            <p:cNvSpPr/>
            <p:nvPr/>
          </p:nvSpPr>
          <p:spPr>
            <a:xfrm>
              <a:off x="399666" y="406450"/>
              <a:ext cx="4959625" cy="4929439"/>
            </a:xfrm>
            <a:custGeom>
              <a:avLst/>
              <a:gdLst/>
              <a:ahLst/>
              <a:cxnLst/>
              <a:rect l="l" t="t" r="r" b="b"/>
              <a:pathLst>
                <a:path w="4959625" h="4929439">
                  <a:moveTo>
                    <a:pt x="0" y="0"/>
                  </a:moveTo>
                  <a:lnTo>
                    <a:pt x="4959624" y="0"/>
                  </a:lnTo>
                  <a:lnTo>
                    <a:pt x="4959624" y="4929439"/>
                  </a:lnTo>
                  <a:lnTo>
                    <a:pt x="0" y="4929439"/>
                  </a:lnTo>
                  <a:lnTo>
                    <a:pt x="0" y="0"/>
                  </a:lnTo>
                  <a:close/>
                </a:path>
              </a:pathLst>
            </a:custGeom>
            <a:blipFill>
              <a:blip r:embed="rId11"/>
              <a:stretch>
                <a:fillRect l="-17613" r="-17613"/>
              </a:stretch>
            </a:blipFill>
          </p:spPr>
        </p:sp>
      </p:grpSp>
      <p:sp>
        <p:nvSpPr>
          <p:cNvPr id="23" name="TextBox 23"/>
          <p:cNvSpPr txBox="1"/>
          <p:nvPr/>
        </p:nvSpPr>
        <p:spPr>
          <a:xfrm>
            <a:off x="1340004" y="6153500"/>
            <a:ext cx="4699367" cy="370967"/>
          </a:xfrm>
          <a:prstGeom prst="rect">
            <a:avLst/>
          </a:prstGeom>
        </p:spPr>
        <p:txBody>
          <a:bodyPr lIns="0" tIns="0" rIns="0" bIns="0" rtlCol="0" anchor="t">
            <a:spAutoFit/>
          </a:bodyPr>
          <a:lstStyle/>
          <a:p>
            <a:pPr algn="ctr">
              <a:lnSpc>
                <a:spcPts val="2583"/>
              </a:lnSpc>
            </a:pPr>
            <a:r>
              <a:rPr lang="en-US" sz="3399" spc="91">
                <a:solidFill>
                  <a:srgbClr val="605048"/>
                </a:solidFill>
                <a:latin typeface="Carelia"/>
              </a:rPr>
              <a:t>Historical event 1</a:t>
            </a:r>
          </a:p>
        </p:txBody>
      </p:sp>
      <p:sp>
        <p:nvSpPr>
          <p:cNvPr id="24" name="TextBox 24"/>
          <p:cNvSpPr txBox="1"/>
          <p:nvPr/>
        </p:nvSpPr>
        <p:spPr>
          <a:xfrm>
            <a:off x="6772827" y="6153500"/>
            <a:ext cx="4743116" cy="370967"/>
          </a:xfrm>
          <a:prstGeom prst="rect">
            <a:avLst/>
          </a:prstGeom>
        </p:spPr>
        <p:txBody>
          <a:bodyPr lIns="0" tIns="0" rIns="0" bIns="0" rtlCol="0" anchor="t">
            <a:spAutoFit/>
          </a:bodyPr>
          <a:lstStyle/>
          <a:p>
            <a:pPr algn="ctr">
              <a:lnSpc>
                <a:spcPts val="2583"/>
              </a:lnSpc>
            </a:pPr>
            <a:r>
              <a:rPr lang="en-US" sz="3399" spc="91">
                <a:solidFill>
                  <a:srgbClr val="605048"/>
                </a:solidFill>
                <a:latin typeface="Carelia"/>
              </a:rPr>
              <a:t>Historical event 2</a:t>
            </a:r>
          </a:p>
        </p:txBody>
      </p:sp>
      <p:sp>
        <p:nvSpPr>
          <p:cNvPr id="25" name="TextBox 25"/>
          <p:cNvSpPr txBox="1"/>
          <p:nvPr/>
        </p:nvSpPr>
        <p:spPr>
          <a:xfrm>
            <a:off x="12017342" y="6153500"/>
            <a:ext cx="4743116" cy="370967"/>
          </a:xfrm>
          <a:prstGeom prst="rect">
            <a:avLst/>
          </a:prstGeom>
        </p:spPr>
        <p:txBody>
          <a:bodyPr lIns="0" tIns="0" rIns="0" bIns="0" rtlCol="0" anchor="t">
            <a:spAutoFit/>
          </a:bodyPr>
          <a:lstStyle/>
          <a:p>
            <a:pPr algn="ctr">
              <a:lnSpc>
                <a:spcPts val="2583"/>
              </a:lnSpc>
            </a:pPr>
            <a:r>
              <a:rPr lang="en-US" sz="3399" spc="91">
                <a:solidFill>
                  <a:srgbClr val="605048"/>
                </a:solidFill>
                <a:latin typeface="Carelia"/>
              </a:rPr>
              <a:t>Historical event 3</a:t>
            </a:r>
          </a:p>
        </p:txBody>
      </p:sp>
      <p:sp>
        <p:nvSpPr>
          <p:cNvPr id="26" name="TextBox 26"/>
          <p:cNvSpPr txBox="1"/>
          <p:nvPr/>
        </p:nvSpPr>
        <p:spPr>
          <a:xfrm>
            <a:off x="7226745" y="6648069"/>
            <a:ext cx="3721404" cy="2829687"/>
          </a:xfrm>
          <a:prstGeom prst="rect">
            <a:avLst/>
          </a:prstGeom>
        </p:spPr>
        <p:txBody>
          <a:bodyPr lIns="0" tIns="0" rIns="0" bIns="0" rtlCol="0" anchor="t">
            <a:spAutoFit/>
          </a:bodyPr>
          <a:lstStyle/>
          <a:p>
            <a:pPr algn="ctr">
              <a:lnSpc>
                <a:spcPts val="2829"/>
              </a:lnSpc>
            </a:pPr>
            <a:r>
              <a:rPr lang="en-US" sz="2300">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a:t>
            </a:r>
          </a:p>
        </p:txBody>
      </p:sp>
      <p:sp>
        <p:nvSpPr>
          <p:cNvPr id="27" name="TextBox 27"/>
          <p:cNvSpPr txBox="1"/>
          <p:nvPr/>
        </p:nvSpPr>
        <p:spPr>
          <a:xfrm>
            <a:off x="12135525" y="6648069"/>
            <a:ext cx="3721404" cy="2829687"/>
          </a:xfrm>
          <a:prstGeom prst="rect">
            <a:avLst/>
          </a:prstGeom>
        </p:spPr>
        <p:txBody>
          <a:bodyPr lIns="0" tIns="0" rIns="0" bIns="0" rtlCol="0" anchor="t">
            <a:spAutoFit/>
          </a:bodyPr>
          <a:lstStyle/>
          <a:p>
            <a:pPr algn="ctr">
              <a:lnSpc>
                <a:spcPts val="2829"/>
              </a:lnSpc>
            </a:pPr>
            <a:r>
              <a:rPr lang="en-US" sz="2300">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a:t>
            </a:r>
          </a:p>
        </p:txBody>
      </p:sp>
      <p:sp>
        <p:nvSpPr>
          <p:cNvPr id="28" name="Freeform 28"/>
          <p:cNvSpPr/>
          <p:nvPr/>
        </p:nvSpPr>
        <p:spPr>
          <a:xfrm rot="1025603">
            <a:off x="-1764819" y="7592620"/>
            <a:ext cx="3529638" cy="5388761"/>
          </a:xfrm>
          <a:custGeom>
            <a:avLst/>
            <a:gdLst/>
            <a:ahLst/>
            <a:cxnLst/>
            <a:rect l="l" t="t" r="r" b="b"/>
            <a:pathLst>
              <a:path w="3529638" h="5388761">
                <a:moveTo>
                  <a:pt x="0" y="0"/>
                </a:moveTo>
                <a:lnTo>
                  <a:pt x="3529638" y="0"/>
                </a:lnTo>
                <a:lnTo>
                  <a:pt x="3529638" y="5388760"/>
                </a:lnTo>
                <a:lnTo>
                  <a:pt x="0" y="5388760"/>
                </a:lnTo>
                <a:lnTo>
                  <a:pt x="0" y="0"/>
                </a:lnTo>
                <a:close/>
              </a:path>
            </a:pathLst>
          </a:custGeom>
          <a:blipFill>
            <a:blip r:embed="rId12"/>
            <a:stretch>
              <a:fillRect/>
            </a:stretch>
          </a:blipFill>
        </p:spPr>
      </p:sp>
      <p:sp>
        <p:nvSpPr>
          <p:cNvPr id="29" name="Freeform 29"/>
          <p:cNvSpPr/>
          <p:nvPr/>
        </p:nvSpPr>
        <p:spPr>
          <a:xfrm rot="-4808875">
            <a:off x="-2207868" y="-909253"/>
            <a:ext cx="3944942" cy="3875906"/>
          </a:xfrm>
          <a:custGeom>
            <a:avLst/>
            <a:gdLst/>
            <a:ahLst/>
            <a:cxnLst/>
            <a:rect l="l" t="t" r="r" b="b"/>
            <a:pathLst>
              <a:path w="3944942" h="3875906">
                <a:moveTo>
                  <a:pt x="0" y="0"/>
                </a:moveTo>
                <a:lnTo>
                  <a:pt x="3944942" y="0"/>
                </a:lnTo>
                <a:lnTo>
                  <a:pt x="3944942" y="3875906"/>
                </a:lnTo>
                <a:lnTo>
                  <a:pt x="0" y="3875906"/>
                </a:lnTo>
                <a:lnTo>
                  <a:pt x="0" y="0"/>
                </a:lnTo>
                <a:close/>
              </a:path>
            </a:pathLst>
          </a:custGeom>
          <a:blipFill>
            <a:blip r:embed="rId13"/>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a:grpSpLocks noChangeAspect="1"/>
          </p:cNvGrpSpPr>
          <p:nvPr/>
        </p:nvGrpSpPr>
        <p:grpSpPr>
          <a:xfrm rot="9691701">
            <a:off x="-1983934" y="2886816"/>
            <a:ext cx="12070546" cy="8359971"/>
            <a:chOff x="0" y="0"/>
            <a:chExt cx="3429000" cy="2374900"/>
          </a:xfrm>
        </p:grpSpPr>
        <p:sp>
          <p:nvSpPr>
            <p:cNvPr id="4" name="Freeform 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a:stretch>
            </a:blipFill>
          </p:spPr>
        </p:sp>
        <p:sp>
          <p:nvSpPr>
            <p:cNvPr id="5" name="Freeform 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grpSp>
        <p:nvGrpSpPr>
          <p:cNvPr id="6" name="Group 6"/>
          <p:cNvGrpSpPr>
            <a:grpSpLocks noChangeAspect="1"/>
          </p:cNvGrpSpPr>
          <p:nvPr/>
        </p:nvGrpSpPr>
        <p:grpSpPr>
          <a:xfrm rot="9691701">
            <a:off x="8384373" y="-1327586"/>
            <a:ext cx="12070546" cy="8359971"/>
            <a:chOff x="0" y="0"/>
            <a:chExt cx="3429000" cy="2374900"/>
          </a:xfrm>
        </p:grpSpPr>
        <p:sp>
          <p:nvSpPr>
            <p:cNvPr id="7" name="Freeform 7"/>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3"/>
              <a:stretch>
                <a:fillRect/>
              </a:stretch>
            </a:blipFill>
          </p:spPr>
        </p:sp>
        <p:sp>
          <p:nvSpPr>
            <p:cNvPr id="8" name="Freeform 8"/>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4"/>
              <a:stretch>
                <a:fillRect l="-2902" t="-10996" r="-2492" b="-11124"/>
              </a:stretch>
            </a:blipFill>
          </p:spPr>
        </p:sp>
      </p:grpSp>
      <p:grpSp>
        <p:nvGrpSpPr>
          <p:cNvPr id="9" name="Group 9"/>
          <p:cNvGrpSpPr>
            <a:grpSpLocks noChangeAspect="1"/>
          </p:cNvGrpSpPr>
          <p:nvPr/>
        </p:nvGrpSpPr>
        <p:grpSpPr>
          <a:xfrm rot="-4741817">
            <a:off x="12972527" y="-2777875"/>
            <a:ext cx="4921956" cy="7315995"/>
            <a:chOff x="0" y="0"/>
            <a:chExt cx="3175000" cy="4719320"/>
          </a:xfrm>
        </p:grpSpPr>
        <p:sp>
          <p:nvSpPr>
            <p:cNvPr id="10" name="Freeform 10"/>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5"/>
              <a:stretch>
                <a:fillRect l="-113593" r="-237551"/>
              </a:stretch>
            </a:blipFill>
          </p:spPr>
        </p:sp>
        <p:sp>
          <p:nvSpPr>
            <p:cNvPr id="11" name="Freeform 11"/>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6"/>
              <a:stretch>
                <a:fillRect l="-4322" t="-3535" r="-518"/>
              </a:stretch>
            </a:blipFill>
          </p:spPr>
        </p:sp>
      </p:grpSp>
      <p:sp>
        <p:nvSpPr>
          <p:cNvPr id="12" name="Freeform 12"/>
          <p:cNvSpPr/>
          <p:nvPr/>
        </p:nvSpPr>
        <p:spPr>
          <a:xfrm>
            <a:off x="3492670" y="1421123"/>
            <a:ext cx="11302659" cy="8305899"/>
          </a:xfrm>
          <a:custGeom>
            <a:avLst/>
            <a:gdLst/>
            <a:ahLst/>
            <a:cxnLst/>
            <a:rect l="l" t="t" r="r" b="b"/>
            <a:pathLst>
              <a:path w="11302659" h="8305899">
                <a:moveTo>
                  <a:pt x="0" y="0"/>
                </a:moveTo>
                <a:lnTo>
                  <a:pt x="11302660" y="0"/>
                </a:lnTo>
                <a:lnTo>
                  <a:pt x="11302660" y="8305900"/>
                </a:lnTo>
                <a:lnTo>
                  <a:pt x="0" y="8305900"/>
                </a:lnTo>
                <a:lnTo>
                  <a:pt x="0" y="0"/>
                </a:lnTo>
                <a:close/>
              </a:path>
            </a:pathLst>
          </a:custGeom>
          <a:blipFill>
            <a:blip r:embed="rId7"/>
            <a:stretch>
              <a:fillRect/>
            </a:stretch>
          </a:blipFill>
        </p:spPr>
      </p:sp>
      <p:sp>
        <p:nvSpPr>
          <p:cNvPr id="13" name="TextBox 13"/>
          <p:cNvSpPr txBox="1"/>
          <p:nvPr/>
        </p:nvSpPr>
        <p:spPr>
          <a:xfrm>
            <a:off x="4051339" y="2561178"/>
            <a:ext cx="10666238" cy="1431036"/>
          </a:xfrm>
          <a:prstGeom prst="rect">
            <a:avLst/>
          </a:prstGeom>
        </p:spPr>
        <p:txBody>
          <a:bodyPr lIns="0" tIns="0" rIns="0" bIns="0" rtlCol="0" anchor="t">
            <a:spAutoFit/>
          </a:bodyPr>
          <a:lstStyle/>
          <a:p>
            <a:pPr marL="0" lvl="0" indent="0" algn="ctr">
              <a:lnSpc>
                <a:spcPts val="11186"/>
              </a:lnSpc>
            </a:pPr>
            <a:r>
              <a:rPr lang="en-US" sz="9900" spc="237">
                <a:solidFill>
                  <a:srgbClr val="605048"/>
                </a:solidFill>
                <a:latin typeface="Carelia Bold"/>
              </a:rPr>
              <a:t>Art history</a:t>
            </a:r>
          </a:p>
        </p:txBody>
      </p:sp>
      <p:sp>
        <p:nvSpPr>
          <p:cNvPr id="14" name="TextBox 14"/>
          <p:cNvSpPr txBox="1"/>
          <p:nvPr/>
        </p:nvSpPr>
        <p:spPr>
          <a:xfrm>
            <a:off x="4757787" y="5061987"/>
            <a:ext cx="4408903" cy="2725420"/>
          </a:xfrm>
          <a:prstGeom prst="rect">
            <a:avLst/>
          </a:prstGeom>
        </p:spPr>
        <p:txBody>
          <a:bodyPr lIns="0" tIns="0" rIns="0" bIns="0" rtlCol="0" anchor="t">
            <a:spAutoFit/>
          </a:bodyPr>
          <a:lstStyle/>
          <a:p>
            <a:pPr>
              <a:lnSpc>
                <a:spcPts val="3080"/>
              </a:lnSpc>
            </a:pPr>
            <a:r>
              <a:rPr lang="en-US" sz="2200">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Duis quis commodo mauris.</a:t>
            </a:r>
          </a:p>
        </p:txBody>
      </p:sp>
      <p:sp>
        <p:nvSpPr>
          <p:cNvPr id="15" name="TextBox 15"/>
          <p:cNvSpPr txBox="1"/>
          <p:nvPr/>
        </p:nvSpPr>
        <p:spPr>
          <a:xfrm>
            <a:off x="4757787" y="4403021"/>
            <a:ext cx="4408903" cy="477012"/>
          </a:xfrm>
          <a:prstGeom prst="rect">
            <a:avLst/>
          </a:prstGeom>
        </p:spPr>
        <p:txBody>
          <a:bodyPr lIns="0" tIns="0" rIns="0" bIns="0" rtlCol="0" anchor="t">
            <a:spAutoFit/>
          </a:bodyPr>
          <a:lstStyle/>
          <a:p>
            <a:pPr marL="0" lvl="0" indent="0">
              <a:lnSpc>
                <a:spcPts val="3728"/>
              </a:lnSpc>
            </a:pPr>
            <a:r>
              <a:rPr lang="en-US" sz="3299" spc="79">
                <a:solidFill>
                  <a:srgbClr val="605048"/>
                </a:solidFill>
                <a:latin typeface="Carelia Bold"/>
              </a:rPr>
              <a:t>Modern art</a:t>
            </a:r>
          </a:p>
        </p:txBody>
      </p:sp>
      <p:sp>
        <p:nvSpPr>
          <p:cNvPr id="16" name="TextBox 16"/>
          <p:cNvSpPr txBox="1"/>
          <p:nvPr/>
        </p:nvSpPr>
        <p:spPr>
          <a:xfrm>
            <a:off x="9564884" y="4403021"/>
            <a:ext cx="4265136" cy="477012"/>
          </a:xfrm>
          <a:prstGeom prst="rect">
            <a:avLst/>
          </a:prstGeom>
        </p:spPr>
        <p:txBody>
          <a:bodyPr lIns="0" tIns="0" rIns="0" bIns="0" rtlCol="0" anchor="t">
            <a:spAutoFit/>
          </a:bodyPr>
          <a:lstStyle/>
          <a:p>
            <a:pPr marL="0" lvl="0" indent="0">
              <a:lnSpc>
                <a:spcPts val="3728"/>
              </a:lnSpc>
            </a:pPr>
            <a:r>
              <a:rPr lang="en-US" sz="3299" spc="79">
                <a:solidFill>
                  <a:srgbClr val="605048"/>
                </a:solidFill>
                <a:latin typeface="Carelia Bold"/>
              </a:rPr>
              <a:t>Classic art</a:t>
            </a:r>
          </a:p>
        </p:txBody>
      </p:sp>
      <p:sp>
        <p:nvSpPr>
          <p:cNvPr id="17" name="Freeform 17"/>
          <p:cNvSpPr/>
          <p:nvPr/>
        </p:nvSpPr>
        <p:spPr>
          <a:xfrm rot="-633198" flipH="1">
            <a:off x="15752509" y="7126918"/>
            <a:ext cx="3009155" cy="3761444"/>
          </a:xfrm>
          <a:custGeom>
            <a:avLst/>
            <a:gdLst/>
            <a:ahLst/>
            <a:cxnLst/>
            <a:rect l="l" t="t" r="r" b="b"/>
            <a:pathLst>
              <a:path w="3009155" h="3761444">
                <a:moveTo>
                  <a:pt x="3009155" y="0"/>
                </a:moveTo>
                <a:lnTo>
                  <a:pt x="0" y="0"/>
                </a:lnTo>
                <a:lnTo>
                  <a:pt x="0" y="3761444"/>
                </a:lnTo>
                <a:lnTo>
                  <a:pt x="3009155" y="3761444"/>
                </a:lnTo>
                <a:lnTo>
                  <a:pt x="3009155" y="0"/>
                </a:lnTo>
                <a:close/>
              </a:path>
            </a:pathLst>
          </a:custGeom>
          <a:blipFill>
            <a:blip r:embed="rId8"/>
            <a:stretch>
              <a:fillRect/>
            </a:stretch>
          </a:blipFill>
        </p:spPr>
      </p:sp>
      <p:sp>
        <p:nvSpPr>
          <p:cNvPr id="18" name="Freeform 18"/>
          <p:cNvSpPr/>
          <p:nvPr/>
        </p:nvSpPr>
        <p:spPr>
          <a:xfrm rot="1021146">
            <a:off x="-1913061" y="269171"/>
            <a:ext cx="5482971" cy="8229600"/>
          </a:xfrm>
          <a:custGeom>
            <a:avLst/>
            <a:gdLst/>
            <a:ahLst/>
            <a:cxnLst/>
            <a:rect l="l" t="t" r="r" b="b"/>
            <a:pathLst>
              <a:path w="5482971" h="8229600">
                <a:moveTo>
                  <a:pt x="0" y="0"/>
                </a:moveTo>
                <a:lnTo>
                  <a:pt x="5482971" y="0"/>
                </a:lnTo>
                <a:lnTo>
                  <a:pt x="5482971" y="8229600"/>
                </a:lnTo>
                <a:lnTo>
                  <a:pt x="0" y="8229600"/>
                </a:lnTo>
                <a:lnTo>
                  <a:pt x="0" y="0"/>
                </a:lnTo>
                <a:close/>
              </a:path>
            </a:pathLst>
          </a:custGeom>
          <a:blipFill>
            <a:blip r:embed="rId9"/>
            <a:stretch>
              <a:fillRect/>
            </a:stretch>
          </a:blipFill>
        </p:spPr>
      </p:sp>
      <p:sp>
        <p:nvSpPr>
          <p:cNvPr id="19" name="TextBox 19"/>
          <p:cNvSpPr txBox="1"/>
          <p:nvPr/>
        </p:nvSpPr>
        <p:spPr>
          <a:xfrm>
            <a:off x="9564884" y="5095875"/>
            <a:ext cx="4408903" cy="2725420"/>
          </a:xfrm>
          <a:prstGeom prst="rect">
            <a:avLst/>
          </a:prstGeom>
        </p:spPr>
        <p:txBody>
          <a:bodyPr lIns="0" tIns="0" rIns="0" bIns="0" rtlCol="0" anchor="t">
            <a:spAutoFit/>
          </a:bodyPr>
          <a:lstStyle/>
          <a:p>
            <a:pPr>
              <a:lnSpc>
                <a:spcPts val="3080"/>
              </a:lnSpc>
            </a:pPr>
            <a:r>
              <a:rPr lang="en-US" sz="2200">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Duis quis commodo mauris.</a:t>
            </a:r>
          </a:p>
        </p:txBody>
      </p:sp>
      <p:grpSp>
        <p:nvGrpSpPr>
          <p:cNvPr id="20" name="Group 20"/>
          <p:cNvGrpSpPr>
            <a:grpSpLocks noChangeAspect="1"/>
          </p:cNvGrpSpPr>
          <p:nvPr/>
        </p:nvGrpSpPr>
        <p:grpSpPr>
          <a:xfrm rot="6201465">
            <a:off x="-1432278" y="5600302"/>
            <a:ext cx="4921956" cy="7315995"/>
            <a:chOff x="0" y="0"/>
            <a:chExt cx="3175000" cy="4719320"/>
          </a:xfrm>
        </p:grpSpPr>
        <p:sp>
          <p:nvSpPr>
            <p:cNvPr id="21" name="Freeform 21"/>
            <p:cNvSpPr/>
            <p:nvPr/>
          </p:nvSpPr>
          <p:spPr>
            <a:xfrm flipH="1" flipV="1">
              <a:off x="39511" y="33584"/>
              <a:ext cx="3154680" cy="4697730"/>
            </a:xfrm>
            <a:custGeom>
              <a:avLst/>
              <a:gdLst/>
              <a:ahLst/>
              <a:cxnLst/>
              <a:rect l="l" t="t" r="r" b="b"/>
              <a:pathLst>
                <a:path w="3154680" h="4697730">
                  <a:moveTo>
                    <a:pt x="0" y="0"/>
                  </a:moveTo>
                  <a:lnTo>
                    <a:pt x="2938780" y="0"/>
                  </a:lnTo>
                  <a:cubicBezTo>
                    <a:pt x="2938780" y="0"/>
                    <a:pt x="2938780" y="43180"/>
                    <a:pt x="2960370" y="86360"/>
                  </a:cubicBezTo>
                  <a:cubicBezTo>
                    <a:pt x="2981960" y="129540"/>
                    <a:pt x="2981960" y="236220"/>
                    <a:pt x="2981960" y="279400"/>
                  </a:cubicBezTo>
                  <a:cubicBezTo>
                    <a:pt x="2981960" y="322580"/>
                    <a:pt x="3068320" y="450850"/>
                    <a:pt x="3068320" y="450850"/>
                  </a:cubicBezTo>
                  <a:cubicBezTo>
                    <a:pt x="3154680" y="579120"/>
                    <a:pt x="3133090" y="730250"/>
                    <a:pt x="3133090" y="772160"/>
                  </a:cubicBezTo>
                  <a:cubicBezTo>
                    <a:pt x="3133090" y="815340"/>
                    <a:pt x="3111500" y="878840"/>
                    <a:pt x="3068320" y="943610"/>
                  </a:cubicBezTo>
                  <a:cubicBezTo>
                    <a:pt x="3025140" y="1008380"/>
                    <a:pt x="3025140" y="1179830"/>
                    <a:pt x="3025140" y="1179830"/>
                  </a:cubicBezTo>
                  <a:lnTo>
                    <a:pt x="3025140" y="1308100"/>
                  </a:lnTo>
                  <a:lnTo>
                    <a:pt x="3025140" y="1436370"/>
                  </a:lnTo>
                  <a:lnTo>
                    <a:pt x="2981960" y="1564641"/>
                  </a:lnTo>
                  <a:lnTo>
                    <a:pt x="3003550" y="1692911"/>
                  </a:lnTo>
                  <a:cubicBezTo>
                    <a:pt x="3003550" y="1692911"/>
                    <a:pt x="3025140" y="1779271"/>
                    <a:pt x="3003550" y="1821181"/>
                  </a:cubicBezTo>
                  <a:cubicBezTo>
                    <a:pt x="2981960" y="1864361"/>
                    <a:pt x="3003550" y="1842771"/>
                    <a:pt x="3003550" y="1864361"/>
                  </a:cubicBezTo>
                  <a:cubicBezTo>
                    <a:pt x="3003550" y="1885951"/>
                    <a:pt x="3003550" y="1929131"/>
                    <a:pt x="3003550" y="1929131"/>
                  </a:cubicBezTo>
                  <a:lnTo>
                    <a:pt x="3003550" y="2166620"/>
                  </a:lnTo>
                  <a:lnTo>
                    <a:pt x="2917190" y="2381250"/>
                  </a:lnTo>
                  <a:lnTo>
                    <a:pt x="2895600" y="2702560"/>
                  </a:lnTo>
                  <a:lnTo>
                    <a:pt x="2852420" y="2960370"/>
                  </a:lnTo>
                  <a:cubicBezTo>
                    <a:pt x="2852420" y="2960370"/>
                    <a:pt x="2852420" y="3281681"/>
                    <a:pt x="2852420" y="3303270"/>
                  </a:cubicBezTo>
                  <a:cubicBezTo>
                    <a:pt x="2852420" y="3324860"/>
                    <a:pt x="2852420" y="3474720"/>
                    <a:pt x="2874010" y="3517901"/>
                  </a:cubicBezTo>
                  <a:cubicBezTo>
                    <a:pt x="2895600" y="3561081"/>
                    <a:pt x="2767330" y="3903981"/>
                    <a:pt x="2767330" y="3903981"/>
                  </a:cubicBezTo>
                  <a:lnTo>
                    <a:pt x="2702560" y="4140201"/>
                  </a:lnTo>
                  <a:cubicBezTo>
                    <a:pt x="2702560" y="4140201"/>
                    <a:pt x="2702560" y="4439921"/>
                    <a:pt x="2680970" y="4504691"/>
                  </a:cubicBezTo>
                  <a:cubicBezTo>
                    <a:pt x="2659380" y="4569461"/>
                    <a:pt x="2594610" y="4611371"/>
                    <a:pt x="2594610" y="4611371"/>
                  </a:cubicBezTo>
                  <a:cubicBezTo>
                    <a:pt x="2594610" y="4611371"/>
                    <a:pt x="2529840" y="4632961"/>
                    <a:pt x="2529840" y="4632961"/>
                  </a:cubicBezTo>
                  <a:cubicBezTo>
                    <a:pt x="2486660" y="4676141"/>
                    <a:pt x="2423160" y="4676141"/>
                    <a:pt x="2423160" y="4676141"/>
                  </a:cubicBezTo>
                  <a:cubicBezTo>
                    <a:pt x="2423160" y="4676141"/>
                    <a:pt x="2273300" y="4697731"/>
                    <a:pt x="2230120" y="4676141"/>
                  </a:cubicBezTo>
                  <a:cubicBezTo>
                    <a:pt x="2186940" y="4654551"/>
                    <a:pt x="2015490" y="4654551"/>
                    <a:pt x="2015490" y="4654551"/>
                  </a:cubicBezTo>
                  <a:cubicBezTo>
                    <a:pt x="1950720" y="4697731"/>
                    <a:pt x="1822450" y="4632961"/>
                    <a:pt x="1822450" y="4632961"/>
                  </a:cubicBezTo>
                  <a:lnTo>
                    <a:pt x="1629410" y="4611371"/>
                  </a:lnTo>
                  <a:cubicBezTo>
                    <a:pt x="1543050" y="4654551"/>
                    <a:pt x="1436370" y="4632961"/>
                    <a:pt x="1436370" y="4632961"/>
                  </a:cubicBezTo>
                  <a:cubicBezTo>
                    <a:pt x="1436370" y="4632961"/>
                    <a:pt x="1329690" y="4632961"/>
                    <a:pt x="1286510" y="4611371"/>
                  </a:cubicBezTo>
                  <a:cubicBezTo>
                    <a:pt x="1243330" y="4589781"/>
                    <a:pt x="1158240" y="4611371"/>
                    <a:pt x="1158240" y="4611371"/>
                  </a:cubicBezTo>
                  <a:lnTo>
                    <a:pt x="1115060" y="4589781"/>
                  </a:lnTo>
                  <a:cubicBezTo>
                    <a:pt x="1071880" y="4611371"/>
                    <a:pt x="1028700" y="4589781"/>
                    <a:pt x="1028700" y="4589781"/>
                  </a:cubicBezTo>
                  <a:cubicBezTo>
                    <a:pt x="985520" y="4546601"/>
                    <a:pt x="835660" y="4546601"/>
                    <a:pt x="835660" y="4546601"/>
                  </a:cubicBezTo>
                  <a:lnTo>
                    <a:pt x="707390" y="4525011"/>
                  </a:lnTo>
                  <a:cubicBezTo>
                    <a:pt x="664210" y="4503421"/>
                    <a:pt x="557530" y="4525011"/>
                    <a:pt x="557530" y="4525011"/>
                  </a:cubicBezTo>
                  <a:cubicBezTo>
                    <a:pt x="557530" y="4525011"/>
                    <a:pt x="386080" y="4568191"/>
                    <a:pt x="299720" y="4568191"/>
                  </a:cubicBezTo>
                  <a:cubicBezTo>
                    <a:pt x="213360" y="4568191"/>
                    <a:pt x="0" y="4525011"/>
                    <a:pt x="0" y="4525011"/>
                  </a:cubicBezTo>
                  <a:lnTo>
                    <a:pt x="0" y="0"/>
                  </a:lnTo>
                  <a:close/>
                </a:path>
              </a:pathLst>
            </a:custGeom>
            <a:blipFill>
              <a:blip r:embed="rId5"/>
              <a:stretch>
                <a:fillRect l="-113593" r="-237551"/>
              </a:stretch>
            </a:blipFill>
          </p:spPr>
        </p:sp>
        <p:sp>
          <p:nvSpPr>
            <p:cNvPr id="22" name="Freeform 22"/>
            <p:cNvSpPr/>
            <p:nvPr/>
          </p:nvSpPr>
          <p:spPr>
            <a:xfrm>
              <a:off x="0" y="0"/>
              <a:ext cx="3175000" cy="4719320"/>
            </a:xfrm>
            <a:custGeom>
              <a:avLst/>
              <a:gdLst/>
              <a:ahLst/>
              <a:cxnLst/>
              <a:rect l="l" t="t" r="r" b="b"/>
              <a:pathLst>
                <a:path w="3175000" h="4719320">
                  <a:moveTo>
                    <a:pt x="3175000" y="4719320"/>
                  </a:moveTo>
                  <a:lnTo>
                    <a:pt x="0" y="4719320"/>
                  </a:lnTo>
                  <a:lnTo>
                    <a:pt x="0" y="0"/>
                  </a:lnTo>
                  <a:lnTo>
                    <a:pt x="3175000" y="0"/>
                  </a:lnTo>
                  <a:lnTo>
                    <a:pt x="3175000" y="4719320"/>
                  </a:lnTo>
                  <a:close/>
                </a:path>
              </a:pathLst>
            </a:custGeom>
            <a:blipFill>
              <a:blip r:embed="rId6"/>
              <a:stretch>
                <a:fillRect l="-4322" t="-3535" r="-518"/>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TextBox 3"/>
          <p:cNvSpPr txBox="1"/>
          <p:nvPr/>
        </p:nvSpPr>
        <p:spPr>
          <a:xfrm>
            <a:off x="3713227" y="2187011"/>
            <a:ext cx="10666238" cy="1613154"/>
          </a:xfrm>
          <a:prstGeom prst="rect">
            <a:avLst/>
          </a:prstGeom>
        </p:spPr>
        <p:txBody>
          <a:bodyPr lIns="0" tIns="0" rIns="0" bIns="0" rtlCol="0" anchor="t">
            <a:spAutoFit/>
          </a:bodyPr>
          <a:lstStyle/>
          <a:p>
            <a:pPr marL="0" lvl="0" indent="0" algn="ctr">
              <a:lnSpc>
                <a:spcPts val="12543"/>
              </a:lnSpc>
            </a:pPr>
            <a:r>
              <a:rPr lang="en-US" sz="11100" spc="266">
                <a:solidFill>
                  <a:srgbClr val="605048"/>
                </a:solidFill>
                <a:latin typeface="Carelia Bold"/>
              </a:rPr>
              <a:t>Art gallery</a:t>
            </a:r>
          </a:p>
        </p:txBody>
      </p:sp>
      <p:sp>
        <p:nvSpPr>
          <p:cNvPr id="4" name="TextBox 4"/>
          <p:cNvSpPr txBox="1"/>
          <p:nvPr/>
        </p:nvSpPr>
        <p:spPr>
          <a:xfrm>
            <a:off x="1657227" y="5036923"/>
            <a:ext cx="4743116" cy="2929890"/>
          </a:xfrm>
          <a:prstGeom prst="rect">
            <a:avLst/>
          </a:prstGeom>
        </p:spPr>
        <p:txBody>
          <a:bodyPr lIns="0" tIns="0" rIns="0" bIns="0" rtlCol="0" anchor="t">
            <a:spAutoFit/>
          </a:bodyPr>
          <a:lstStyle/>
          <a:p>
            <a:pPr algn="ctr">
              <a:lnSpc>
                <a:spcPts val="3360"/>
              </a:lnSpc>
            </a:pPr>
            <a:r>
              <a:rPr lang="en-US" sz="2400">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Duis quis commodo mauris.</a:t>
            </a:r>
          </a:p>
        </p:txBody>
      </p:sp>
      <p:sp>
        <p:nvSpPr>
          <p:cNvPr id="5" name="TextBox 5"/>
          <p:cNvSpPr txBox="1"/>
          <p:nvPr/>
        </p:nvSpPr>
        <p:spPr>
          <a:xfrm>
            <a:off x="1430619" y="4454932"/>
            <a:ext cx="5361454" cy="457707"/>
          </a:xfrm>
          <a:prstGeom prst="rect">
            <a:avLst/>
          </a:prstGeom>
        </p:spPr>
        <p:txBody>
          <a:bodyPr lIns="0" tIns="0" rIns="0" bIns="0" rtlCol="0" anchor="t">
            <a:spAutoFit/>
          </a:bodyPr>
          <a:lstStyle/>
          <a:p>
            <a:pPr algn="ctr">
              <a:lnSpc>
                <a:spcPts val="3115"/>
              </a:lnSpc>
            </a:pPr>
            <a:r>
              <a:rPr lang="en-US" sz="4099" spc="110">
                <a:solidFill>
                  <a:srgbClr val="605048"/>
                </a:solidFill>
                <a:latin typeface="Carelia"/>
              </a:rPr>
              <a:t>New acquisitions</a:t>
            </a:r>
          </a:p>
        </p:txBody>
      </p:sp>
      <p:sp>
        <p:nvSpPr>
          <p:cNvPr id="6" name="TextBox 6"/>
          <p:cNvSpPr txBox="1"/>
          <p:nvPr/>
        </p:nvSpPr>
        <p:spPr>
          <a:xfrm>
            <a:off x="6833725" y="4454932"/>
            <a:ext cx="4699367" cy="457707"/>
          </a:xfrm>
          <a:prstGeom prst="rect">
            <a:avLst/>
          </a:prstGeom>
        </p:spPr>
        <p:txBody>
          <a:bodyPr lIns="0" tIns="0" rIns="0" bIns="0" rtlCol="0" anchor="t">
            <a:spAutoFit/>
          </a:bodyPr>
          <a:lstStyle/>
          <a:p>
            <a:pPr algn="ctr">
              <a:lnSpc>
                <a:spcPts val="3115"/>
              </a:lnSpc>
            </a:pPr>
            <a:r>
              <a:rPr lang="en-US" sz="4099" spc="110">
                <a:solidFill>
                  <a:srgbClr val="605048"/>
                </a:solidFill>
                <a:latin typeface="Carelia"/>
              </a:rPr>
              <a:t>The artists</a:t>
            </a:r>
          </a:p>
        </p:txBody>
      </p:sp>
      <p:sp>
        <p:nvSpPr>
          <p:cNvPr id="7" name="TextBox 7"/>
          <p:cNvSpPr txBox="1"/>
          <p:nvPr/>
        </p:nvSpPr>
        <p:spPr>
          <a:xfrm>
            <a:off x="12010222" y="4454932"/>
            <a:ext cx="4853023" cy="457707"/>
          </a:xfrm>
          <a:prstGeom prst="rect">
            <a:avLst/>
          </a:prstGeom>
        </p:spPr>
        <p:txBody>
          <a:bodyPr lIns="0" tIns="0" rIns="0" bIns="0" rtlCol="0" anchor="t">
            <a:spAutoFit/>
          </a:bodyPr>
          <a:lstStyle/>
          <a:p>
            <a:pPr algn="ctr">
              <a:lnSpc>
                <a:spcPts val="3115"/>
              </a:lnSpc>
            </a:pPr>
            <a:r>
              <a:rPr lang="en-US" sz="4099" spc="110">
                <a:solidFill>
                  <a:srgbClr val="605048"/>
                </a:solidFill>
                <a:latin typeface="Carelia"/>
              </a:rPr>
              <a:t>Artwork</a:t>
            </a:r>
          </a:p>
        </p:txBody>
      </p:sp>
      <p:sp>
        <p:nvSpPr>
          <p:cNvPr id="8" name="Freeform 8"/>
          <p:cNvSpPr/>
          <p:nvPr/>
        </p:nvSpPr>
        <p:spPr>
          <a:xfrm rot="4121768" flipH="1">
            <a:off x="-1153696" y="-278026"/>
            <a:ext cx="3009155" cy="3761444"/>
          </a:xfrm>
          <a:custGeom>
            <a:avLst/>
            <a:gdLst/>
            <a:ahLst/>
            <a:cxnLst/>
            <a:rect l="l" t="t" r="r" b="b"/>
            <a:pathLst>
              <a:path w="3009155" h="3761444">
                <a:moveTo>
                  <a:pt x="3009154" y="0"/>
                </a:moveTo>
                <a:lnTo>
                  <a:pt x="0" y="0"/>
                </a:lnTo>
                <a:lnTo>
                  <a:pt x="0" y="3761444"/>
                </a:lnTo>
                <a:lnTo>
                  <a:pt x="3009154" y="3761444"/>
                </a:lnTo>
                <a:lnTo>
                  <a:pt x="3009154" y="0"/>
                </a:lnTo>
                <a:close/>
              </a:path>
            </a:pathLst>
          </a:custGeom>
          <a:blipFill>
            <a:blip r:embed="rId3"/>
            <a:stretch>
              <a:fillRect/>
            </a:stretch>
          </a:blipFill>
        </p:spPr>
      </p:sp>
      <p:grpSp>
        <p:nvGrpSpPr>
          <p:cNvPr id="9" name="Group 9"/>
          <p:cNvGrpSpPr>
            <a:grpSpLocks noChangeAspect="1"/>
          </p:cNvGrpSpPr>
          <p:nvPr/>
        </p:nvGrpSpPr>
        <p:grpSpPr>
          <a:xfrm rot="-9710503">
            <a:off x="-3793871" y="8643049"/>
            <a:ext cx="10902197" cy="7550781"/>
            <a:chOff x="0" y="0"/>
            <a:chExt cx="3429000" cy="2374900"/>
          </a:xfrm>
        </p:grpSpPr>
        <p:sp>
          <p:nvSpPr>
            <p:cNvPr id="10" name="Freeform 10"/>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4"/>
              <a:stretch>
                <a:fillRect t="-278" b="-278"/>
              </a:stretch>
            </a:blipFill>
          </p:spPr>
        </p:sp>
        <p:sp>
          <p:nvSpPr>
            <p:cNvPr id="11" name="Freeform 11"/>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5"/>
              <a:stretch>
                <a:fillRect l="-2902" t="-10996" r="-2492" b="-11124"/>
              </a:stretch>
            </a:blipFill>
          </p:spPr>
        </p:sp>
      </p:grpSp>
      <p:sp>
        <p:nvSpPr>
          <p:cNvPr id="12" name="Freeform 12"/>
          <p:cNvSpPr/>
          <p:nvPr/>
        </p:nvSpPr>
        <p:spPr>
          <a:xfrm rot="4432255">
            <a:off x="14406487" y="376810"/>
            <a:ext cx="12128005" cy="7794293"/>
          </a:xfrm>
          <a:custGeom>
            <a:avLst/>
            <a:gdLst/>
            <a:ahLst/>
            <a:cxnLst/>
            <a:rect l="l" t="t" r="r" b="b"/>
            <a:pathLst>
              <a:path w="12128005" h="7794293">
                <a:moveTo>
                  <a:pt x="0" y="0"/>
                </a:moveTo>
                <a:lnTo>
                  <a:pt x="12128005" y="0"/>
                </a:lnTo>
                <a:lnTo>
                  <a:pt x="12128005" y="7794293"/>
                </a:lnTo>
                <a:lnTo>
                  <a:pt x="0" y="7794293"/>
                </a:lnTo>
                <a:lnTo>
                  <a:pt x="0" y="0"/>
                </a:lnTo>
                <a:close/>
              </a:path>
            </a:pathLst>
          </a:custGeom>
          <a:blipFill>
            <a:blip r:embed="rId6"/>
            <a:stretch>
              <a:fillRect/>
            </a:stretch>
          </a:blipFill>
        </p:spPr>
      </p:sp>
      <p:grpSp>
        <p:nvGrpSpPr>
          <p:cNvPr id="13" name="Group 13"/>
          <p:cNvGrpSpPr>
            <a:grpSpLocks noChangeAspect="1"/>
          </p:cNvGrpSpPr>
          <p:nvPr/>
        </p:nvGrpSpPr>
        <p:grpSpPr>
          <a:xfrm rot="-9144829">
            <a:off x="14174942" y="-4664222"/>
            <a:ext cx="10902197" cy="7550781"/>
            <a:chOff x="0" y="0"/>
            <a:chExt cx="3429000" cy="2374900"/>
          </a:xfrm>
        </p:grpSpPr>
        <p:sp>
          <p:nvSpPr>
            <p:cNvPr id="14" name="Freeform 14"/>
            <p:cNvSpPr/>
            <p:nvPr/>
          </p:nvSpPr>
          <p:spPr>
            <a:xfrm>
              <a:off x="50800" y="76200"/>
              <a:ext cx="3340100" cy="2235200"/>
            </a:xfrm>
            <a:custGeom>
              <a:avLst/>
              <a:gdLst/>
              <a:ahLst/>
              <a:cxnLst/>
              <a:rect l="l" t="t" r="r" b="b"/>
              <a:pathLst>
                <a:path w="3340100" h="2235200">
                  <a:moveTo>
                    <a:pt x="2171700" y="25400"/>
                  </a:moveTo>
                  <a:lnTo>
                    <a:pt x="2400300" y="0"/>
                  </a:lnTo>
                  <a:lnTo>
                    <a:pt x="2641600" y="38100"/>
                  </a:lnTo>
                  <a:lnTo>
                    <a:pt x="2984500" y="38100"/>
                  </a:lnTo>
                  <a:cubicBezTo>
                    <a:pt x="2984500" y="38100"/>
                    <a:pt x="3086100" y="12700"/>
                    <a:pt x="3098800" y="38100"/>
                  </a:cubicBezTo>
                  <a:cubicBezTo>
                    <a:pt x="3111500" y="63500"/>
                    <a:pt x="3162300" y="228600"/>
                    <a:pt x="3162300" y="228600"/>
                  </a:cubicBezTo>
                  <a:cubicBezTo>
                    <a:pt x="3162300" y="228600"/>
                    <a:pt x="3213100" y="304800"/>
                    <a:pt x="3200400" y="355600"/>
                  </a:cubicBezTo>
                  <a:cubicBezTo>
                    <a:pt x="3187700" y="406400"/>
                    <a:pt x="3225800" y="520700"/>
                    <a:pt x="3225800" y="520700"/>
                  </a:cubicBezTo>
                  <a:cubicBezTo>
                    <a:pt x="3225800" y="520700"/>
                    <a:pt x="3251200" y="571500"/>
                    <a:pt x="3225800" y="622300"/>
                  </a:cubicBezTo>
                  <a:cubicBezTo>
                    <a:pt x="3225800" y="622300"/>
                    <a:pt x="3213100" y="762000"/>
                    <a:pt x="3238500" y="812800"/>
                  </a:cubicBezTo>
                  <a:cubicBezTo>
                    <a:pt x="3238500" y="812800"/>
                    <a:pt x="3276600" y="838200"/>
                    <a:pt x="3251200" y="1003300"/>
                  </a:cubicBezTo>
                  <a:lnTo>
                    <a:pt x="3263900" y="1181100"/>
                  </a:lnTo>
                  <a:cubicBezTo>
                    <a:pt x="3263900" y="1181100"/>
                    <a:pt x="3238500" y="1257300"/>
                    <a:pt x="3251200" y="1308100"/>
                  </a:cubicBezTo>
                  <a:lnTo>
                    <a:pt x="3276600" y="1562100"/>
                  </a:lnTo>
                  <a:lnTo>
                    <a:pt x="3327400" y="1701800"/>
                  </a:lnTo>
                  <a:lnTo>
                    <a:pt x="3327400" y="1854200"/>
                  </a:lnTo>
                  <a:lnTo>
                    <a:pt x="3340100" y="1955800"/>
                  </a:lnTo>
                  <a:cubicBezTo>
                    <a:pt x="3340100" y="1955800"/>
                    <a:pt x="3314700" y="2019300"/>
                    <a:pt x="3213100" y="2044700"/>
                  </a:cubicBezTo>
                  <a:cubicBezTo>
                    <a:pt x="3213100" y="2044700"/>
                    <a:pt x="3149600" y="2044700"/>
                    <a:pt x="3098800" y="2082800"/>
                  </a:cubicBezTo>
                  <a:cubicBezTo>
                    <a:pt x="3048000" y="2120900"/>
                    <a:pt x="2933700" y="2197100"/>
                    <a:pt x="2870200" y="2184400"/>
                  </a:cubicBezTo>
                  <a:cubicBezTo>
                    <a:pt x="2870200" y="2184400"/>
                    <a:pt x="2717800" y="2171700"/>
                    <a:pt x="2692400" y="2146300"/>
                  </a:cubicBezTo>
                  <a:cubicBezTo>
                    <a:pt x="2692400" y="2146300"/>
                    <a:pt x="2590800" y="2133600"/>
                    <a:pt x="2565400" y="2133600"/>
                  </a:cubicBezTo>
                  <a:cubicBezTo>
                    <a:pt x="2540000" y="2133600"/>
                    <a:pt x="2476500" y="2146300"/>
                    <a:pt x="2476500" y="2146300"/>
                  </a:cubicBezTo>
                  <a:cubicBezTo>
                    <a:pt x="2476500" y="2146300"/>
                    <a:pt x="2400300" y="2171700"/>
                    <a:pt x="2362200" y="2159000"/>
                  </a:cubicBezTo>
                  <a:cubicBezTo>
                    <a:pt x="2324100" y="2146300"/>
                    <a:pt x="2298700" y="2146300"/>
                    <a:pt x="2222500" y="2159000"/>
                  </a:cubicBezTo>
                  <a:cubicBezTo>
                    <a:pt x="2222500" y="2159000"/>
                    <a:pt x="2197100" y="2184400"/>
                    <a:pt x="2019300" y="2184400"/>
                  </a:cubicBezTo>
                  <a:cubicBezTo>
                    <a:pt x="2019300" y="2184400"/>
                    <a:pt x="1866900" y="2235200"/>
                    <a:pt x="1790700" y="2184400"/>
                  </a:cubicBezTo>
                  <a:cubicBezTo>
                    <a:pt x="1790700" y="2184400"/>
                    <a:pt x="1765300" y="2146300"/>
                    <a:pt x="1549400" y="2159000"/>
                  </a:cubicBezTo>
                  <a:cubicBezTo>
                    <a:pt x="1549400" y="2159000"/>
                    <a:pt x="1397000" y="2171700"/>
                    <a:pt x="1371600" y="2159000"/>
                  </a:cubicBezTo>
                  <a:lnTo>
                    <a:pt x="1066800" y="2197100"/>
                  </a:lnTo>
                  <a:cubicBezTo>
                    <a:pt x="1066800" y="2197100"/>
                    <a:pt x="723900" y="2184400"/>
                    <a:pt x="673100" y="2171700"/>
                  </a:cubicBezTo>
                  <a:cubicBezTo>
                    <a:pt x="622300" y="2159000"/>
                    <a:pt x="419100" y="2120900"/>
                    <a:pt x="393700" y="2146300"/>
                  </a:cubicBezTo>
                  <a:cubicBezTo>
                    <a:pt x="368300" y="2171700"/>
                    <a:pt x="215900" y="2171700"/>
                    <a:pt x="190500" y="2159000"/>
                  </a:cubicBezTo>
                  <a:cubicBezTo>
                    <a:pt x="165100" y="2146300"/>
                    <a:pt x="127000" y="2044700"/>
                    <a:pt x="114300" y="1993900"/>
                  </a:cubicBezTo>
                  <a:cubicBezTo>
                    <a:pt x="101600" y="1943100"/>
                    <a:pt x="101600" y="1803400"/>
                    <a:pt x="101600" y="1778000"/>
                  </a:cubicBezTo>
                  <a:cubicBezTo>
                    <a:pt x="101600" y="1752600"/>
                    <a:pt x="63500" y="1714500"/>
                    <a:pt x="63500" y="1714500"/>
                  </a:cubicBezTo>
                  <a:lnTo>
                    <a:pt x="88900" y="1562100"/>
                  </a:lnTo>
                  <a:cubicBezTo>
                    <a:pt x="88900" y="1562100"/>
                    <a:pt x="88900" y="1435100"/>
                    <a:pt x="63500" y="1397000"/>
                  </a:cubicBezTo>
                  <a:cubicBezTo>
                    <a:pt x="38100" y="1358900"/>
                    <a:pt x="63500" y="1206500"/>
                    <a:pt x="63500" y="1206500"/>
                  </a:cubicBezTo>
                  <a:cubicBezTo>
                    <a:pt x="63500" y="1206500"/>
                    <a:pt x="38100" y="1079500"/>
                    <a:pt x="50800" y="1041400"/>
                  </a:cubicBezTo>
                  <a:cubicBezTo>
                    <a:pt x="63500" y="1003300"/>
                    <a:pt x="76200" y="939800"/>
                    <a:pt x="76200" y="901700"/>
                  </a:cubicBezTo>
                  <a:cubicBezTo>
                    <a:pt x="76200" y="863600"/>
                    <a:pt x="50800" y="673100"/>
                    <a:pt x="50800" y="673100"/>
                  </a:cubicBezTo>
                  <a:lnTo>
                    <a:pt x="25400" y="571500"/>
                  </a:lnTo>
                  <a:cubicBezTo>
                    <a:pt x="25400" y="571500"/>
                    <a:pt x="0" y="508000"/>
                    <a:pt x="12700" y="393700"/>
                  </a:cubicBezTo>
                  <a:cubicBezTo>
                    <a:pt x="25400" y="279400"/>
                    <a:pt x="12700" y="279400"/>
                    <a:pt x="12700" y="279400"/>
                  </a:cubicBezTo>
                  <a:lnTo>
                    <a:pt x="215900" y="190500"/>
                  </a:lnTo>
                  <a:cubicBezTo>
                    <a:pt x="215900" y="190500"/>
                    <a:pt x="317500" y="76200"/>
                    <a:pt x="482600" y="76200"/>
                  </a:cubicBezTo>
                  <a:lnTo>
                    <a:pt x="609600" y="114300"/>
                  </a:lnTo>
                  <a:cubicBezTo>
                    <a:pt x="609600" y="114300"/>
                    <a:pt x="660400" y="139700"/>
                    <a:pt x="749300" y="127000"/>
                  </a:cubicBezTo>
                  <a:cubicBezTo>
                    <a:pt x="838200" y="114300"/>
                    <a:pt x="914400" y="88900"/>
                    <a:pt x="914400" y="88900"/>
                  </a:cubicBezTo>
                  <a:cubicBezTo>
                    <a:pt x="914400" y="88900"/>
                    <a:pt x="1003300" y="114300"/>
                    <a:pt x="1066800" y="88900"/>
                  </a:cubicBezTo>
                  <a:lnTo>
                    <a:pt x="1117600" y="76200"/>
                  </a:lnTo>
                  <a:lnTo>
                    <a:pt x="1143000" y="76200"/>
                  </a:lnTo>
                  <a:cubicBezTo>
                    <a:pt x="1143000" y="76200"/>
                    <a:pt x="1181100" y="50800"/>
                    <a:pt x="1206500" y="76200"/>
                  </a:cubicBezTo>
                  <a:cubicBezTo>
                    <a:pt x="1206500" y="76200"/>
                    <a:pt x="1231900" y="50800"/>
                    <a:pt x="1270000" y="63500"/>
                  </a:cubicBezTo>
                  <a:cubicBezTo>
                    <a:pt x="1270000" y="63500"/>
                    <a:pt x="1346200" y="38100"/>
                    <a:pt x="1346200" y="38100"/>
                  </a:cubicBezTo>
                  <a:cubicBezTo>
                    <a:pt x="1346200" y="38100"/>
                    <a:pt x="1435100" y="38100"/>
                    <a:pt x="1435100" y="38100"/>
                  </a:cubicBezTo>
                  <a:lnTo>
                    <a:pt x="1524000" y="63500"/>
                  </a:lnTo>
                  <a:lnTo>
                    <a:pt x="1765300" y="63500"/>
                  </a:lnTo>
                  <a:lnTo>
                    <a:pt x="1892300" y="50800"/>
                  </a:lnTo>
                  <a:lnTo>
                    <a:pt x="1943100" y="76200"/>
                  </a:lnTo>
                  <a:lnTo>
                    <a:pt x="2019300" y="50800"/>
                  </a:lnTo>
                  <a:lnTo>
                    <a:pt x="2171700" y="25400"/>
                  </a:lnTo>
                  <a:close/>
                </a:path>
              </a:pathLst>
            </a:custGeom>
            <a:blipFill>
              <a:blip r:embed="rId4"/>
              <a:stretch>
                <a:fillRect t="-278" b="-278"/>
              </a:stretch>
            </a:blipFill>
          </p:spPr>
        </p:sp>
        <p:sp>
          <p:nvSpPr>
            <p:cNvPr id="15" name="Freeform 15"/>
            <p:cNvSpPr/>
            <p:nvPr/>
          </p:nvSpPr>
          <p:spPr>
            <a:xfrm>
              <a:off x="0" y="0"/>
              <a:ext cx="3429000" cy="2374900"/>
            </a:xfrm>
            <a:custGeom>
              <a:avLst/>
              <a:gdLst/>
              <a:ahLst/>
              <a:cxnLst/>
              <a:rect l="l" t="t" r="r" b="b"/>
              <a:pathLst>
                <a:path w="3429000" h="2374900">
                  <a:moveTo>
                    <a:pt x="3429000" y="2374900"/>
                  </a:moveTo>
                  <a:lnTo>
                    <a:pt x="0" y="2374900"/>
                  </a:lnTo>
                  <a:lnTo>
                    <a:pt x="0" y="0"/>
                  </a:lnTo>
                  <a:lnTo>
                    <a:pt x="3429000" y="0"/>
                  </a:lnTo>
                  <a:lnTo>
                    <a:pt x="3429000" y="2374900"/>
                  </a:lnTo>
                  <a:close/>
                </a:path>
              </a:pathLst>
            </a:custGeom>
            <a:blipFill>
              <a:blip r:embed="rId5"/>
              <a:stretch>
                <a:fillRect l="-2902" t="-10996" r="-2492" b="-11124"/>
              </a:stretch>
            </a:blipFill>
          </p:spPr>
        </p:sp>
      </p:grpSp>
      <p:sp>
        <p:nvSpPr>
          <p:cNvPr id="16" name="Freeform 16"/>
          <p:cNvSpPr/>
          <p:nvPr/>
        </p:nvSpPr>
        <p:spPr>
          <a:xfrm rot="-6875550">
            <a:off x="-7438727" y="5597915"/>
            <a:ext cx="12128005" cy="7794293"/>
          </a:xfrm>
          <a:custGeom>
            <a:avLst/>
            <a:gdLst/>
            <a:ahLst/>
            <a:cxnLst/>
            <a:rect l="l" t="t" r="r" b="b"/>
            <a:pathLst>
              <a:path w="12128005" h="7794293">
                <a:moveTo>
                  <a:pt x="0" y="0"/>
                </a:moveTo>
                <a:lnTo>
                  <a:pt x="12128005" y="0"/>
                </a:lnTo>
                <a:lnTo>
                  <a:pt x="12128005" y="7794293"/>
                </a:lnTo>
                <a:lnTo>
                  <a:pt x="0" y="7794293"/>
                </a:lnTo>
                <a:lnTo>
                  <a:pt x="0" y="0"/>
                </a:lnTo>
                <a:close/>
              </a:path>
            </a:pathLst>
          </a:custGeom>
          <a:blipFill>
            <a:blip r:embed="rId6"/>
            <a:stretch>
              <a:fillRect/>
            </a:stretch>
          </a:blipFill>
        </p:spPr>
      </p:sp>
      <p:sp>
        <p:nvSpPr>
          <p:cNvPr id="17" name="Freeform 17"/>
          <p:cNvSpPr/>
          <p:nvPr/>
        </p:nvSpPr>
        <p:spPr>
          <a:xfrm rot="-4471803">
            <a:off x="15199910" y="6581252"/>
            <a:ext cx="4731631" cy="7101886"/>
          </a:xfrm>
          <a:custGeom>
            <a:avLst/>
            <a:gdLst/>
            <a:ahLst/>
            <a:cxnLst/>
            <a:rect l="l" t="t" r="r" b="b"/>
            <a:pathLst>
              <a:path w="4731631" h="7101886">
                <a:moveTo>
                  <a:pt x="0" y="0"/>
                </a:moveTo>
                <a:lnTo>
                  <a:pt x="4731631" y="0"/>
                </a:lnTo>
                <a:lnTo>
                  <a:pt x="4731631" y="7101886"/>
                </a:lnTo>
                <a:lnTo>
                  <a:pt x="0" y="7101886"/>
                </a:lnTo>
                <a:lnTo>
                  <a:pt x="0" y="0"/>
                </a:lnTo>
                <a:close/>
              </a:path>
            </a:pathLst>
          </a:custGeom>
          <a:blipFill>
            <a:blip r:embed="rId7"/>
            <a:stretch>
              <a:fillRect/>
            </a:stretch>
          </a:blipFill>
        </p:spPr>
      </p:sp>
      <p:sp>
        <p:nvSpPr>
          <p:cNvPr id="18" name="TextBox 18"/>
          <p:cNvSpPr txBox="1"/>
          <p:nvPr/>
        </p:nvSpPr>
        <p:spPr>
          <a:xfrm>
            <a:off x="6833725" y="5086350"/>
            <a:ext cx="4743116" cy="2929890"/>
          </a:xfrm>
          <a:prstGeom prst="rect">
            <a:avLst/>
          </a:prstGeom>
        </p:spPr>
        <p:txBody>
          <a:bodyPr lIns="0" tIns="0" rIns="0" bIns="0" rtlCol="0" anchor="t">
            <a:spAutoFit/>
          </a:bodyPr>
          <a:lstStyle/>
          <a:p>
            <a:pPr algn="ctr">
              <a:lnSpc>
                <a:spcPts val="3360"/>
              </a:lnSpc>
            </a:pPr>
            <a:r>
              <a:rPr lang="en-US" sz="2400">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Duis quis commodo mauris.</a:t>
            </a:r>
          </a:p>
        </p:txBody>
      </p:sp>
      <p:sp>
        <p:nvSpPr>
          <p:cNvPr id="19" name="TextBox 19"/>
          <p:cNvSpPr txBox="1"/>
          <p:nvPr/>
        </p:nvSpPr>
        <p:spPr>
          <a:xfrm>
            <a:off x="12120128" y="5086350"/>
            <a:ext cx="4743116" cy="2929890"/>
          </a:xfrm>
          <a:prstGeom prst="rect">
            <a:avLst/>
          </a:prstGeom>
        </p:spPr>
        <p:txBody>
          <a:bodyPr lIns="0" tIns="0" rIns="0" bIns="0" rtlCol="0" anchor="t">
            <a:spAutoFit/>
          </a:bodyPr>
          <a:lstStyle/>
          <a:p>
            <a:pPr algn="ctr">
              <a:lnSpc>
                <a:spcPts val="3360"/>
              </a:lnSpc>
            </a:pPr>
            <a:r>
              <a:rPr lang="en-US" sz="2400">
                <a:solidFill>
                  <a:srgbClr val="605048"/>
                </a:solidFill>
                <a:latin typeface="Glacial Indifference"/>
              </a:rPr>
              <a:t>Lorem ipsum dolor sit amet, consectetur adipiscing elit. Vivamus quis ultrices felis. Fusce sapien nunc, posuere at mauris sed, sagittis luctus erat. Integer sollicitudin pellentesque dolor ac suscipit. Duis quis commodo mauris.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1028700" y="1249508"/>
            <a:ext cx="4130842" cy="5338729"/>
            <a:chOff x="0" y="0"/>
            <a:chExt cx="5507789" cy="7118305"/>
          </a:xfrm>
        </p:grpSpPr>
        <p:sp>
          <p:nvSpPr>
            <p:cNvPr id="4" name="Freeform 4"/>
            <p:cNvSpPr/>
            <p:nvPr/>
          </p:nvSpPr>
          <p:spPr>
            <a:xfrm rot="5400000">
              <a:off x="-805258" y="805258"/>
              <a:ext cx="7118305" cy="5507789"/>
            </a:xfrm>
            <a:custGeom>
              <a:avLst/>
              <a:gdLst/>
              <a:ahLst/>
              <a:cxnLst/>
              <a:rect l="l" t="t" r="r" b="b"/>
              <a:pathLst>
                <a:path w="7118305" h="5507789">
                  <a:moveTo>
                    <a:pt x="0" y="0"/>
                  </a:moveTo>
                  <a:lnTo>
                    <a:pt x="7118305" y="0"/>
                  </a:lnTo>
                  <a:lnTo>
                    <a:pt x="7118305" y="5507789"/>
                  </a:lnTo>
                  <a:lnTo>
                    <a:pt x="0" y="5507789"/>
                  </a:lnTo>
                  <a:lnTo>
                    <a:pt x="0" y="0"/>
                  </a:lnTo>
                  <a:close/>
                </a:path>
              </a:pathLst>
            </a:custGeom>
            <a:blipFill>
              <a:blip r:embed="rId3"/>
              <a:stretch>
                <a:fillRect/>
              </a:stretch>
            </a:blipFill>
          </p:spPr>
        </p:sp>
        <p:sp>
          <p:nvSpPr>
            <p:cNvPr id="5" name="Freeform 5"/>
            <p:cNvSpPr/>
            <p:nvPr/>
          </p:nvSpPr>
          <p:spPr>
            <a:xfrm>
              <a:off x="366913" y="362892"/>
              <a:ext cx="4782978" cy="6407387"/>
            </a:xfrm>
            <a:custGeom>
              <a:avLst/>
              <a:gdLst/>
              <a:ahLst/>
              <a:cxnLst/>
              <a:rect l="l" t="t" r="r" b="b"/>
              <a:pathLst>
                <a:path w="4782978" h="6407387">
                  <a:moveTo>
                    <a:pt x="0" y="0"/>
                  </a:moveTo>
                  <a:lnTo>
                    <a:pt x="4782978" y="0"/>
                  </a:lnTo>
                  <a:lnTo>
                    <a:pt x="4782978" y="6407388"/>
                  </a:lnTo>
                  <a:lnTo>
                    <a:pt x="0" y="6407388"/>
                  </a:lnTo>
                  <a:lnTo>
                    <a:pt x="0" y="0"/>
                  </a:lnTo>
                  <a:close/>
                </a:path>
              </a:pathLst>
            </a:custGeom>
            <a:blipFill>
              <a:blip r:embed="rId4"/>
              <a:stretch>
                <a:fillRect l="-8524" r="-8524"/>
              </a:stretch>
            </a:blipFill>
          </p:spPr>
        </p:sp>
      </p:grpSp>
      <p:grpSp>
        <p:nvGrpSpPr>
          <p:cNvPr id="6" name="Group 6"/>
          <p:cNvGrpSpPr/>
          <p:nvPr/>
        </p:nvGrpSpPr>
        <p:grpSpPr>
          <a:xfrm>
            <a:off x="9616870" y="3216042"/>
            <a:ext cx="7642430" cy="5913330"/>
            <a:chOff x="0" y="0"/>
            <a:chExt cx="10189907" cy="7884440"/>
          </a:xfrm>
        </p:grpSpPr>
        <p:sp>
          <p:nvSpPr>
            <p:cNvPr id="7" name="Freeform 7"/>
            <p:cNvSpPr/>
            <p:nvPr/>
          </p:nvSpPr>
          <p:spPr>
            <a:xfrm rot="-10800000">
              <a:off x="0" y="0"/>
              <a:ext cx="10189907" cy="7884440"/>
            </a:xfrm>
            <a:custGeom>
              <a:avLst/>
              <a:gdLst/>
              <a:ahLst/>
              <a:cxnLst/>
              <a:rect l="l" t="t" r="r" b="b"/>
              <a:pathLst>
                <a:path w="10189907" h="7884440">
                  <a:moveTo>
                    <a:pt x="0" y="0"/>
                  </a:moveTo>
                  <a:lnTo>
                    <a:pt x="10189907" y="0"/>
                  </a:lnTo>
                  <a:lnTo>
                    <a:pt x="10189907" y="7884440"/>
                  </a:lnTo>
                  <a:lnTo>
                    <a:pt x="0" y="7884440"/>
                  </a:lnTo>
                  <a:lnTo>
                    <a:pt x="0" y="0"/>
                  </a:lnTo>
                  <a:close/>
                </a:path>
              </a:pathLst>
            </a:custGeom>
            <a:blipFill>
              <a:blip r:embed="rId3"/>
              <a:stretch>
                <a:fillRect/>
              </a:stretch>
            </a:blipFill>
          </p:spPr>
        </p:sp>
        <p:sp>
          <p:nvSpPr>
            <p:cNvPr id="8" name="Freeform 8"/>
            <p:cNvSpPr/>
            <p:nvPr/>
          </p:nvSpPr>
          <p:spPr>
            <a:xfrm>
              <a:off x="580757" y="570109"/>
              <a:ext cx="9014652" cy="6696028"/>
            </a:xfrm>
            <a:custGeom>
              <a:avLst/>
              <a:gdLst/>
              <a:ahLst/>
              <a:cxnLst/>
              <a:rect l="l" t="t" r="r" b="b"/>
              <a:pathLst>
                <a:path w="9014652" h="6696028">
                  <a:moveTo>
                    <a:pt x="0" y="0"/>
                  </a:moveTo>
                  <a:lnTo>
                    <a:pt x="9014651" y="0"/>
                  </a:lnTo>
                  <a:lnTo>
                    <a:pt x="9014651" y="6696028"/>
                  </a:lnTo>
                  <a:lnTo>
                    <a:pt x="0" y="6696028"/>
                  </a:lnTo>
                  <a:lnTo>
                    <a:pt x="0" y="0"/>
                  </a:lnTo>
                  <a:close/>
                </a:path>
              </a:pathLst>
            </a:custGeom>
            <a:blipFill>
              <a:blip r:embed="rId5"/>
              <a:stretch>
                <a:fillRect l="-5874" r="-5544"/>
              </a:stretch>
            </a:blipFill>
          </p:spPr>
        </p:sp>
      </p:grpSp>
      <p:grpSp>
        <p:nvGrpSpPr>
          <p:cNvPr id="9" name="Group 9"/>
          <p:cNvGrpSpPr/>
          <p:nvPr/>
        </p:nvGrpSpPr>
        <p:grpSpPr>
          <a:xfrm>
            <a:off x="4341963" y="4184138"/>
            <a:ext cx="5021140" cy="4983334"/>
            <a:chOff x="0" y="0"/>
            <a:chExt cx="6694853" cy="6644445"/>
          </a:xfrm>
        </p:grpSpPr>
        <p:sp>
          <p:nvSpPr>
            <p:cNvPr id="10" name="Freeform 10"/>
            <p:cNvSpPr/>
            <p:nvPr/>
          </p:nvSpPr>
          <p:spPr>
            <a:xfrm>
              <a:off x="0" y="0"/>
              <a:ext cx="6694853" cy="6644445"/>
            </a:xfrm>
            <a:custGeom>
              <a:avLst/>
              <a:gdLst/>
              <a:ahLst/>
              <a:cxnLst/>
              <a:rect l="l" t="t" r="r" b="b"/>
              <a:pathLst>
                <a:path w="6694853" h="6644445">
                  <a:moveTo>
                    <a:pt x="0" y="0"/>
                  </a:moveTo>
                  <a:lnTo>
                    <a:pt x="6694853" y="0"/>
                  </a:lnTo>
                  <a:lnTo>
                    <a:pt x="6694853" y="6644445"/>
                  </a:lnTo>
                  <a:lnTo>
                    <a:pt x="0" y="6644445"/>
                  </a:lnTo>
                  <a:lnTo>
                    <a:pt x="0" y="0"/>
                  </a:lnTo>
                  <a:close/>
                </a:path>
              </a:pathLst>
            </a:custGeom>
            <a:blipFill>
              <a:blip r:embed="rId6"/>
              <a:stretch>
                <a:fillRect l="-32865" t="-4176" r="-29904" b="-7756"/>
              </a:stretch>
            </a:blipFill>
          </p:spPr>
        </p:sp>
        <p:sp>
          <p:nvSpPr>
            <p:cNvPr id="11" name="Freeform 11"/>
            <p:cNvSpPr/>
            <p:nvPr/>
          </p:nvSpPr>
          <p:spPr>
            <a:xfrm>
              <a:off x="464236" y="472116"/>
              <a:ext cx="5760907" cy="5725845"/>
            </a:xfrm>
            <a:custGeom>
              <a:avLst/>
              <a:gdLst/>
              <a:ahLst/>
              <a:cxnLst/>
              <a:rect l="l" t="t" r="r" b="b"/>
              <a:pathLst>
                <a:path w="5760907" h="5725845">
                  <a:moveTo>
                    <a:pt x="0" y="0"/>
                  </a:moveTo>
                  <a:lnTo>
                    <a:pt x="5760907" y="0"/>
                  </a:lnTo>
                  <a:lnTo>
                    <a:pt x="5760907" y="5725845"/>
                  </a:lnTo>
                  <a:lnTo>
                    <a:pt x="0" y="5725845"/>
                  </a:lnTo>
                  <a:lnTo>
                    <a:pt x="0" y="0"/>
                  </a:lnTo>
                  <a:close/>
                </a:path>
              </a:pathLst>
            </a:custGeom>
            <a:blipFill>
              <a:blip r:embed="rId7"/>
              <a:stretch>
                <a:fillRect l="-26976" r="-21924"/>
              </a:stretch>
            </a:blipFill>
          </p:spPr>
        </p:sp>
      </p:grpSp>
      <p:sp>
        <p:nvSpPr>
          <p:cNvPr id="12" name="TextBox 12"/>
          <p:cNvSpPr txBox="1"/>
          <p:nvPr/>
        </p:nvSpPr>
        <p:spPr>
          <a:xfrm>
            <a:off x="9144000" y="1463752"/>
            <a:ext cx="7870822" cy="1451761"/>
          </a:xfrm>
          <a:prstGeom prst="rect">
            <a:avLst/>
          </a:prstGeom>
        </p:spPr>
        <p:txBody>
          <a:bodyPr lIns="0" tIns="0" rIns="0" bIns="0" rtlCol="0" anchor="t">
            <a:spAutoFit/>
          </a:bodyPr>
          <a:lstStyle/>
          <a:p>
            <a:pPr marL="0" lvl="0" indent="0" algn="r">
              <a:lnSpc>
                <a:spcPts val="11399"/>
              </a:lnSpc>
            </a:pPr>
            <a:r>
              <a:rPr lang="en-US" sz="10088" spc="60">
                <a:solidFill>
                  <a:srgbClr val="605048"/>
                </a:solidFill>
                <a:latin typeface="Carelia Bold"/>
              </a:rPr>
              <a:t>Sculptures</a:t>
            </a:r>
          </a:p>
        </p:txBody>
      </p:sp>
      <p:sp>
        <p:nvSpPr>
          <p:cNvPr id="13" name="TextBox 13"/>
          <p:cNvSpPr txBox="1"/>
          <p:nvPr/>
        </p:nvSpPr>
        <p:spPr>
          <a:xfrm>
            <a:off x="1166744" y="6913962"/>
            <a:ext cx="2978013" cy="1984629"/>
          </a:xfrm>
          <a:prstGeom prst="rect">
            <a:avLst/>
          </a:prstGeom>
        </p:spPr>
        <p:txBody>
          <a:bodyPr lIns="0" tIns="0" rIns="0" bIns="0" rtlCol="0" anchor="t">
            <a:spAutoFit/>
          </a:bodyPr>
          <a:lstStyle/>
          <a:p>
            <a:pPr>
              <a:lnSpc>
                <a:spcPts val="1967"/>
              </a:lnSpc>
            </a:pPr>
            <a:r>
              <a:rPr lang="en-US" sz="1599">
                <a:solidFill>
                  <a:srgbClr val="605048"/>
                </a:solidFill>
                <a:latin typeface="Glacial Indifference Bold"/>
              </a:rPr>
              <a:t>Lorem ipsum dolor sit amet, consectetur adipiscing elit. Vivamus quis ultrices felis. Fusce sapien nunc, posuere at mauris sed, sagittis luctus erat. Integer sollicitudin pellentesque dolor ac suscipit. Duis quis commodo mauris.</a:t>
            </a:r>
          </a:p>
        </p:txBody>
      </p:sp>
      <p:sp>
        <p:nvSpPr>
          <p:cNvPr id="14" name="TextBox 14"/>
          <p:cNvSpPr txBox="1"/>
          <p:nvPr/>
        </p:nvSpPr>
        <p:spPr>
          <a:xfrm>
            <a:off x="5613638" y="1742551"/>
            <a:ext cx="3606285" cy="2050923"/>
          </a:xfrm>
          <a:prstGeom prst="rect">
            <a:avLst/>
          </a:prstGeom>
        </p:spPr>
        <p:txBody>
          <a:bodyPr lIns="0" tIns="0" rIns="0" bIns="0" rtlCol="0" anchor="t">
            <a:spAutoFit/>
          </a:bodyPr>
          <a:lstStyle/>
          <a:p>
            <a:pPr>
              <a:lnSpc>
                <a:spcPts val="2090"/>
              </a:lnSpc>
            </a:pPr>
            <a:r>
              <a:rPr lang="en-US" sz="1699">
                <a:solidFill>
                  <a:srgbClr val="605048"/>
                </a:solidFill>
                <a:latin typeface="Glacial Indifference Bold"/>
              </a:rPr>
              <a:t>Lorem ipsum dolor sit amet, consectetur adipiscing elit. Vivamus quis ultrices felis. Fusce sapien nunc, posuere at mauris sed, sagittis luctus erat. Integer sollicitudin pellentesque dolor ac suscipit. Duis quis commodo mauris.</a:t>
            </a:r>
          </a:p>
        </p:txBody>
      </p:sp>
    </p:spTree>
  </p:cSld>
  <p:clrMapOvr>
    <a:masterClrMapping/>
  </p:clrMapOvr>
</p:sld>
</file>

<file path=ppt/theme/theme1.xml><?xml version="1.0" encoding="utf-8"?>
<a:theme xmlns:a="http://schemas.openxmlformats.org/drawingml/2006/main" name="Office Theme">
  <a:themeElements>
    <a:clrScheme name="Personalizado 6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830</Words>
  <Application>Microsoft Office PowerPoint</Application>
  <PresentationFormat>Personalizado</PresentationFormat>
  <Paragraphs>64</Paragraphs>
  <Slides>13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Arial</vt:lpstr>
      <vt:lpstr>Tangerine Bold</vt:lpstr>
      <vt:lpstr>Carelia</vt:lpstr>
      <vt:lpstr>Calibri</vt:lpstr>
      <vt:lpstr>Carelia Bold</vt:lpstr>
      <vt:lpstr>Glacial Indifference Bold</vt:lpstr>
      <vt:lpstr>Glacial Indifference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Scrapbook Art and History Museum Presentation</dc:title>
  <cp:lastModifiedBy>eduardo</cp:lastModifiedBy>
  <cp:revision>2</cp:revision>
  <dcterms:created xsi:type="dcterms:W3CDTF">2006-08-16T00:00:00Z</dcterms:created>
  <dcterms:modified xsi:type="dcterms:W3CDTF">2023-12-11T06:23:12Z</dcterms:modified>
  <dc:identifier>DAFui4RU0k8</dc:identifier>
</cp:coreProperties>
</file>