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1293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D40D-3638-3CB0-DF4D-1D464518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Format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D4B307-BBF6-2923-0861-F93F7820E839}"/>
              </a:ext>
            </a:extLst>
          </p:cNvPr>
          <p:cNvGraphicFramePr>
            <a:graphicFrameLocks noGrp="1"/>
          </p:cNvGraphicFramePr>
          <p:nvPr/>
        </p:nvGraphicFramePr>
        <p:xfrm>
          <a:off x="714375" y="1889656"/>
          <a:ext cx="16859252" cy="6937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587">
                  <a:extLst>
                    <a:ext uri="{9D8B030D-6E8A-4147-A177-3AD203B41FA5}">
                      <a16:colId xmlns:a16="http://schemas.microsoft.com/office/drawing/2014/main" val="1199338330"/>
                    </a:ext>
                  </a:extLst>
                </a:gridCol>
                <a:gridCol w="2896333">
                  <a:extLst>
                    <a:ext uri="{9D8B030D-6E8A-4147-A177-3AD203B41FA5}">
                      <a16:colId xmlns:a16="http://schemas.microsoft.com/office/drawing/2014/main" val="1250727702"/>
                    </a:ext>
                  </a:extLst>
                </a:gridCol>
                <a:gridCol w="2896333">
                  <a:extLst>
                    <a:ext uri="{9D8B030D-6E8A-4147-A177-3AD203B41FA5}">
                      <a16:colId xmlns:a16="http://schemas.microsoft.com/office/drawing/2014/main" val="4141983244"/>
                    </a:ext>
                  </a:extLst>
                </a:gridCol>
                <a:gridCol w="2896333">
                  <a:extLst>
                    <a:ext uri="{9D8B030D-6E8A-4147-A177-3AD203B41FA5}">
                      <a16:colId xmlns:a16="http://schemas.microsoft.com/office/drawing/2014/main" val="2404582931"/>
                    </a:ext>
                  </a:extLst>
                </a:gridCol>
                <a:gridCol w="2896333">
                  <a:extLst>
                    <a:ext uri="{9D8B030D-6E8A-4147-A177-3AD203B41FA5}">
                      <a16:colId xmlns:a16="http://schemas.microsoft.com/office/drawing/2014/main" val="2248748312"/>
                    </a:ext>
                  </a:extLst>
                </a:gridCol>
                <a:gridCol w="2896333">
                  <a:extLst>
                    <a:ext uri="{9D8B030D-6E8A-4147-A177-3AD203B41FA5}">
                      <a16:colId xmlns:a16="http://schemas.microsoft.com/office/drawing/2014/main" val="3611207902"/>
                    </a:ext>
                  </a:extLst>
                </a:gridCol>
              </a:tblGrid>
              <a:tr h="610894"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Heading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343440"/>
                  </a:ext>
                </a:extLst>
              </a:tr>
              <a:tr h="1054420"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Sub title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777407"/>
                  </a:ext>
                </a:extLst>
              </a:tr>
              <a:tr h="1054420"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Sub title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187556"/>
                  </a:ext>
                </a:extLst>
              </a:tr>
              <a:tr h="1054420"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Sub title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629690"/>
                  </a:ext>
                </a:extLst>
              </a:tr>
              <a:tr h="1054420"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Sub title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710895"/>
                  </a:ext>
                </a:extLst>
              </a:tr>
              <a:tr h="1054420"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Sub title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1060354"/>
                  </a:ext>
                </a:extLst>
              </a:tr>
              <a:tr h="1054420"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Sub title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Poppins"/>
                          <a:cs typeface="Arial" panose="020B0604020202020204" pitchFamily="34" charset="0"/>
                          <a:sym typeface="Poppins"/>
                        </a:rPr>
                        <a:t>Lorem ipsum dolor sit amet, consectetur 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7899000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D7D32-22C0-8B5B-73AD-40EB90F6D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8220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7910</TotalTime>
  <Words>231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Table Format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314</cp:revision>
  <dcterms:created xsi:type="dcterms:W3CDTF">2006-08-16T00:00:00Z</dcterms:created>
  <dcterms:modified xsi:type="dcterms:W3CDTF">2025-10-06T09:13:54Z</dcterms:modified>
  <cp:category/>
  <dc:identifier>DAGkDf5R9EM</dc:identifier>
</cp:coreProperties>
</file>