
<file path=[Content_Types].xml><?xml version="1.0" encoding="utf-8"?>
<Types xmlns="http://schemas.openxmlformats.org/package/2006/content-types">
  <Default ContentType="image/jpeg" Extension="jpg"/>
  <Default ContentType="application/vnd.openxmlformats-officedocument.spreadsheetml.sheet" Extension="xlsx"/>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121.xml"/>
  <Override ContentType="application/vnd.openxmlformats-officedocument.presentationml.slide+xml" PartName="/ppt/slides/slide164.xml"/>
  <Override ContentType="application/vnd.openxmlformats-officedocument.presentationml.slide+xml" PartName="/ppt/slides/slide43.xml"/>
  <Override ContentType="application/vnd.openxmlformats-officedocument.presentationml.slide+xml" PartName="/ppt/slides/slide199.xml"/>
  <Override ContentType="application/vnd.openxmlformats-officedocument.presentationml.slide+xml" PartName="/ppt/slides/slide210.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202.xml"/>
  <Override ContentType="application/vnd.openxmlformats-officedocument.presentationml.slide+xml" PartName="/ppt/slides/slide105.xml"/>
  <Override ContentType="application/vnd.openxmlformats-officedocument.presentationml.slide+xml" PartName="/ppt/slides/slide148.xml"/>
  <Override ContentType="application/vnd.openxmlformats-officedocument.presentationml.slide+xml" PartName="/ppt/slides/slide172.xml"/>
  <Override ContentType="application/vnd.openxmlformats-officedocument.presentationml.slide+xml" PartName="/ppt/slides/slide19.xml"/>
  <Override ContentType="application/vnd.openxmlformats-officedocument.presentationml.slide+xml" PartName="/ppt/slides/slide5.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94.xml"/>
  <Override ContentType="application/vnd.openxmlformats-officedocument.presentationml.slide+xml" PartName="/ppt/slides/slide156.xml"/>
  <Override ContentType="application/vnd.openxmlformats-officedocument.presentationml.slide+xml" PartName="/ppt/slides/slide71.xml"/>
  <Override ContentType="application/vnd.openxmlformats-officedocument.presentationml.slide+xml" PartName="/ppt/slides/slide179.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36.xml"/>
  <Override ContentType="application/vnd.openxmlformats-officedocument.presentationml.slide+xml" PartName="/ppt/slides/slide184.xml"/>
  <Override ContentType="application/vnd.openxmlformats-officedocument.presentationml.slide+xml" PartName="/ppt/slides/slide141.xml"/>
  <Override ContentType="application/vnd.openxmlformats-officedocument.presentationml.slide+xml" PartName="/ppt/slides/slide82.xml"/>
  <Override ContentType="application/vnd.openxmlformats-officedocument.presentationml.slide+xml" PartName="/ppt/slides/slide9.xml"/>
  <Override ContentType="application/vnd.openxmlformats-officedocument.presentationml.slide+xml" PartName="/ppt/slides/slide168.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187.xml"/>
  <Override ContentType="application/vnd.openxmlformats-officedocument.presentationml.slide+xml" PartName="/ppt/slides/slide98.xml"/>
  <Override ContentType="application/vnd.openxmlformats-officedocument.presentationml.slide+xml" PartName="/ppt/slides/slide152.xml"/>
  <Override ContentType="application/vnd.openxmlformats-officedocument.presentationml.slide+xml" PartName="/ppt/slides/slide125.xml"/>
  <Override ContentType="application/vnd.openxmlformats-officedocument.presentationml.slide+xml" PartName="/ppt/slides/slide20.xml"/>
  <Override ContentType="application/vnd.openxmlformats-officedocument.presentationml.slide+xml" PartName="/ppt/slides/slide161.xml"/>
  <Override ContentType="application/vnd.openxmlformats-officedocument.presentationml.slide+xml" PartName="/ppt/slides/slide214.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206.xml"/>
  <Override ContentType="application/vnd.openxmlformats-officedocument.presentationml.slide+xml" PartName="/ppt/slides/slide55.xml"/>
  <Override ContentType="application/vnd.openxmlformats-officedocument.presentationml.slide+xml" PartName="/ppt/slides/slide195.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59.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144.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176.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180.xml"/>
  <Override ContentType="application/vnd.openxmlformats-officedocument.presentationml.slide+xml" PartName="/ppt/slides/slide18.xml"/>
  <Override ContentType="application/vnd.openxmlformats-officedocument.presentationml.slide+xml" PartName="/ppt/slides/slide201.xml"/>
  <Override ContentType="application/vnd.openxmlformats-officedocument.presentationml.slide+xml" PartName="/ppt/slides/slide52.xml"/>
  <Override ContentType="application/vnd.openxmlformats-officedocument.presentationml.slide+xml" PartName="/ppt/slides/slide95.xml"/>
  <Override ContentType="application/vnd.openxmlformats-officedocument.presentationml.slide+xml" PartName="/ppt/slides/slide181.xml"/>
  <Override ContentType="application/vnd.openxmlformats-officedocument.presentationml.slide+xml" PartName="/ppt/slides/slide157.xml"/>
  <Override ContentType="application/vnd.openxmlformats-officedocument.presentationml.slide+xml" PartName="/ppt/slides/slide211.xml"/>
  <Override ContentType="application/vnd.openxmlformats-officedocument.presentationml.slide+xml" PartName="/ppt/slides/slide77.xml"/>
  <Override ContentType="application/vnd.openxmlformats-officedocument.presentationml.slide+xml" PartName="/ppt/slides/slide165.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47.xml"/>
  <Override ContentType="application/vnd.openxmlformats-officedocument.presentationml.slide+xml" PartName="/ppt/slides/slide191.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153.xml"/>
  <Override ContentType="application/vnd.openxmlformats-officedocument.presentationml.slide+xml" PartName="/ppt/slides/slide67.xml"/>
  <Override ContentType="application/vnd.openxmlformats-officedocument.presentationml.slide+xml" PartName="/ppt/slides/slide196.xml"/>
  <Override ContentType="application/vnd.openxmlformats-officedocument.presentationml.slide+xml" PartName="/ppt/slides/slide171.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169.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86.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205.xml"/>
  <Override ContentType="application/vnd.openxmlformats-officedocument.presentationml.slide+xml" PartName="/ppt/slides/slide160.xml"/>
  <Override ContentType="application/vnd.openxmlformats-officedocument.presentationml.slide+xml" PartName="/ppt/slides/slide100.xml"/>
  <Override ContentType="application/vnd.openxmlformats-officedocument.presentationml.slide+xml" PartName="/ppt/slides/slide90.xml"/>
  <Override ContentType="application/vnd.openxmlformats-officedocument.presentationml.slide+xml" PartName="/ppt/slides/slide143.xml"/>
  <Override ContentType="application/vnd.openxmlformats-officedocument.presentationml.slide+xml" PartName="/ppt/slides/slide132.xml"/>
  <Override ContentType="application/vnd.openxmlformats-officedocument.presentationml.slide+xml" PartName="/ppt/slides/slide62.xml"/>
  <Override ContentType="application/vnd.openxmlformats-officedocument.presentationml.slide+xml" PartName="/ppt/slides/slide175.xml"/>
  <Override ContentType="application/vnd.openxmlformats-officedocument.presentationml.slide+xml" PartName="/ppt/slides/slide1.xml"/>
  <Override ContentType="application/vnd.openxmlformats-officedocument.presentationml.slide+xml" PartName="/ppt/slides/slide192.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209.xml"/>
  <Override ContentType="application/vnd.openxmlformats-officedocument.presentationml.slide+xml" PartName="/ppt/slides/slide200.xml"/>
  <Override ContentType="application/vnd.openxmlformats-officedocument.presentationml.slide+xml" PartName="/ppt/slides/slide88.xml"/>
  <Override ContentType="application/vnd.openxmlformats-officedocument.presentationml.slide+xml" PartName="/ppt/slides/slide158.xml"/>
  <Override ContentType="application/vnd.openxmlformats-officedocument.presentationml.slide+xml" PartName="/ppt/slides/slide115.xml"/>
  <Override ContentType="application/vnd.openxmlformats-officedocument.presentationml.slide+xml" PartName="/ppt/slides/slide3.xml"/>
  <Override ContentType="application/vnd.openxmlformats-officedocument.presentationml.slide+xml" PartName="/ppt/slides/slide182.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5.xml"/>
  <Override ContentType="application/vnd.openxmlformats-officedocument.presentationml.slide+xml" PartName="/ppt/slides/slide174.xml"/>
  <Override ContentType="application/vnd.openxmlformats-officedocument.presentationml.slide+xml" PartName="/ppt/slides/slide190.xml"/>
  <Override ContentType="application/vnd.openxmlformats-officedocument.presentationml.slide+xml" PartName="/ppt/slides/slide33.xml"/>
  <Override ContentType="application/vnd.openxmlformats-officedocument.presentationml.slide+xml" PartName="/ppt/slides/slide68.xml"/>
  <Override ContentType="application/vnd.openxmlformats-officedocument.presentationml.slide+xml" PartName="/ppt/slides/slide170.xml"/>
  <Override ContentType="application/vnd.openxmlformats-officedocument.presentationml.slide+xml" PartName="/ppt/slides/slide20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166.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4.xml"/>
  <Override ContentType="application/vnd.openxmlformats-officedocument.presentationml.slide+xml" PartName="/ppt/slides/slide197.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185.xml"/>
  <Override ContentType="application/vnd.openxmlformats-officedocument.presentationml.slide+xml" PartName="/ppt/slides/slide65.xml"/>
  <Override ContentType="application/vnd.openxmlformats-officedocument.presentationml.slide+xml" PartName="/ppt/slides/slide118.xml"/>
  <Override ContentType="application/vnd.openxmlformats-officedocument.presentationml.slide+xml" PartName="/ppt/slides/slide142.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178.xml"/>
  <Override ContentType="application/vnd.openxmlformats-officedocument.presentationml.slide+xml" PartName="/ppt/slides/slide29.xml"/>
  <Override ContentType="application/vnd.openxmlformats-officedocument.presentationml.slide+xml" PartName="/ppt/slides/slide212.xml"/>
  <Override ContentType="application/vnd.openxmlformats-officedocument.presentationml.slide+xml" PartName="/ppt/slides/slide76.xml"/>
  <Override ContentType="application/vnd.openxmlformats-officedocument.presentationml.slide+xml" PartName="/ppt/slides/slide131.xml"/>
  <Override ContentType="application/vnd.openxmlformats-officedocument.presentationml.slide+xml" PartName="/ppt/slides/slide93.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14.xml"/>
  <Override ContentType="application/vnd.openxmlformats-officedocument.presentationml.slide+xml" PartName="/ppt/slides/slide163.xml"/>
  <Override ContentType="application/vnd.openxmlformats-officedocument.presentationml.slide+xml" PartName="/ppt/slides/slide127.xml"/>
  <Override ContentType="application/vnd.openxmlformats-officedocument.presentationml.slide+xml" PartName="/ppt/slides/slide146.xml"/>
  <Override ContentType="application/vnd.openxmlformats-officedocument.presentationml.slide+xml" PartName="/ppt/slides/slide150.xml"/>
  <Override ContentType="application/vnd.openxmlformats-officedocument.presentationml.slide+xml" PartName="/ppt/slides/slide189.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57.xml"/>
  <Override ContentType="application/vnd.openxmlformats-officedocument.presentationml.slide+xml" PartName="/ppt/slides/slide44.xml"/>
  <Override ContentType="application/vnd.openxmlformats-officedocument.presentationml.slide+xml" PartName="/ppt/slides/slide193.xml"/>
  <Override ContentType="application/vnd.openxmlformats-officedocument.presentationml.slide+xml" PartName="/ppt/slides/slide208.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39.xml"/>
  <Override ContentType="application/vnd.openxmlformats-officedocument.presentationml.slide+xml" PartName="/ppt/slides/slide60.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198.xml"/>
  <Override ContentType="application/vnd.openxmlformats-officedocument.presentationml.slide+xml" PartName="/ppt/slides/slide15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130.xml"/>
  <Override ContentType="application/vnd.openxmlformats-officedocument.presentationml.slide+xml" PartName="/ppt/slides/slide173.xml"/>
  <Override ContentType="application/vnd.openxmlformats-officedocument.presentationml.slide+xml" PartName="/ppt/slides/slide16.xml"/>
  <Override ContentType="application/vnd.openxmlformats-officedocument.presentationml.slide+xml" PartName="/ppt/slides/slide97.xml"/>
  <Override ContentType="application/vnd.openxmlformats-officedocument.presentationml.slide+xml" PartName="/ppt/slides/slide140.xml"/>
  <Override ContentType="application/vnd.openxmlformats-officedocument.presentationml.slide+xml" PartName="/ppt/slides/slide11.xml"/>
  <Override ContentType="application/vnd.openxmlformats-officedocument.presentationml.slide+xml" PartName="/ppt/slides/slide183.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149.xml"/>
  <Override ContentType="application/vnd.openxmlformats-officedocument.presentationml.slide+xml" PartName="/ppt/slides/slide203.xml"/>
  <Override ContentType="application/vnd.openxmlformats-officedocument.presentationml.slide+xml" PartName="/ppt/slides/slide124.xml"/>
  <Override ContentType="application/vnd.openxmlformats-officedocument.presentationml.slide+xml" PartName="/ppt/slides/slide106.xml"/>
  <Override ContentType="application/vnd.openxmlformats-officedocument.presentationml.slide+xml" PartName="/ppt/slides/slide167.xml"/>
  <Override ContentType="application/vnd.openxmlformats-officedocument.presentationml.slide+xml" PartName="/ppt/slides/slide70.xml"/>
  <Override ContentType="application/vnd.openxmlformats-officedocument.presentationml.slide+xml" PartName="/ppt/slides/slide194.xml"/>
  <Override ContentType="application/vnd.openxmlformats-officedocument.presentationml.slide+xml" PartName="/ppt/slides/slide151.xml"/>
  <Override ContentType="application/vnd.openxmlformats-officedocument.presentationml.slide+xml" PartName="/ppt/slides/slide177.xml"/>
  <Override ContentType="application/vnd.openxmlformats-officedocument.presentationml.slide+xml" PartName="/ppt/slides/slide134.xml"/>
  <Override ContentType="application/vnd.openxmlformats-officedocument.presentationml.slide+xml" PartName="/ppt/slides/slide207.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145.xml"/>
  <Override ContentType="application/vnd.openxmlformats-officedocument.presentationml.slide+xml" PartName="/ppt/slides/slide188.xml"/>
  <Override ContentType="application/vnd.openxmlformats-officedocument.presentationml.slide+xml" PartName="/ppt/slides/slide162.xml"/>
  <Override ContentType="application/vnd.openxmlformats-officedocument.presentationml.slide+xml" PartName="/ppt/slides/slide32.xml"/>
  <Override ContentType="application/vnd.openxmlformats-officedocument.presentationml.slide+xml" PartName="/ppt/slides/slide75.xml"/>
  <Override ContentType="application/vnd.openxmlformats-officedocument.presentationml.slide+xml" PartName="/ppt/slides/slide213.xml"/>
  <Override ContentType="application/vnd.openxmlformats-officedocument.presentationml.slide+xml" PartName="/ppt/slides/slide58.xml"/>
  <Override ContentType="application/vnd.openxmlformats-officedocument.presentationml.slide+xml" PartName="/ppt/slides/slide15.xml"/>
  <Override ContentType="application/vnd.openxmlformats-officedocument.presentationml.slide+xml" PartName="/ppt/slides/slide128.xml"/>
  <Override ContentType="application/vnd.openxmlformats-officedocument.presentationml.slide+xml" PartName="/ppt/slides/slide92.xml"/>
  <Override ContentType="application/vnd.openxmlformats-officedocument.presentationml.slide+xml" PartName="/ppt/slides/slide102.xml"/>
  <Override ContentType="application/vnd.openxmlformats-package.core-properties+xml" PartName="/docProps/core.xml"/>
  <Override ContentType="application/vnd.openxmlformats-officedocument.presentationml.presentation.main+xml" PartName="/ppt/presentation.xml"/>
  <Override ContentType="application/vnd.ms-office.chartcolorstyle+xml" PartName="/ppt/charts/colors70.xml"/>
  <Override ContentType="application/vnd.ms-office.chartcolorstyle+xml" PartName="/ppt/charts/colors102.xml"/>
  <Override ContentType="application/vnd.ms-office.chartcolorstyle+xml" PartName="/ppt/charts/colors137.xml"/>
  <Override ContentType="application/vnd.ms-office.chartcolorstyle+xml" PartName="/ppt/charts/colors62.xml"/>
  <Override ContentType="application/vnd.ms-office.chartcolorstyle+xml" PartName="/ppt/charts/colors54.xml"/>
  <Override ContentType="application/vnd.ms-office.chartcolorstyle+xml" PartName="/ppt/charts/colors8.xml"/>
  <Override ContentType="application/vnd.ms-office.chartcolorstyle+xml" PartName="/ppt/charts/colors11.xml"/>
  <Override ContentType="application/vnd.ms-office.chartcolorstyle+xml" PartName="/ppt/charts/colors97.xml"/>
  <Override ContentType="application/vnd.ms-office.chartcolorstyle+xml" PartName="/ppt/charts/colors28.xml"/>
  <Override ContentType="application/vnd.ms-office.chartcolorstyle+xml" PartName="/ppt/charts/colors87.xml"/>
  <Override ContentType="application/vnd.ms-office.chartcolorstyle+xml" PartName="/ppt/charts/colors120.xml"/>
  <Override ContentType="application/vnd.ms-office.chartcolorstyle+xml" PartName="/ppt/charts/colors44.xml"/>
  <Override ContentType="application/vnd.ms-office.chartcolorstyle+xml" PartName="/ppt/charts/colors36.xml"/>
  <Override ContentType="application/vnd.ms-office.chartcolorstyle+xml" PartName="/ppt/charts/colors18.xml"/>
  <Override ContentType="application/vnd.ms-office.chartcolorstyle+xml" PartName="/ppt/charts/colors79.xml"/>
  <Override ContentType="application/vnd.ms-office.chartcolorstyle+xml" PartName="/ppt/charts/colors112.xml"/>
  <Override ContentType="application/vnd.ms-office.chartcolorstyle+xml" PartName="/ppt/charts/colors129.xml"/>
  <Override ContentType="application/vnd.ms-office.chartcolorstyle+xml" PartName="/ppt/charts/colors26.xml"/>
  <Override ContentType="application/vnd.ms-office.chartcolorstyle+xml" PartName="/ppt/charts/colors99.xml"/>
  <Override ContentType="application/vnd.ms-office.chartcolorstyle+xml" PartName="/ppt/charts/colors69.xml"/>
  <Override ContentType="application/vnd.ms-office.chartcolorstyle+xml" PartName="/ppt/charts/colors56.xml"/>
  <Override ContentType="application/vnd.ms-office.chartcolorstyle+xml" PartName="/ppt/charts/colors6.xml"/>
  <Override ContentType="application/vnd.ms-office.chartcolorstyle+xml" PartName="/ppt/charts/colors109.xml"/>
  <Override ContentType="application/vnd.ms-office.chartcolorstyle+xml" PartName="/ppt/charts/colors72.xml"/>
  <Override ContentType="application/vnd.ms-office.chartcolorstyle+xml" PartName="/ppt/charts/colors130.xml"/>
  <Override ContentType="application/vnd.ms-office.chartcolorstyle+xml" PartName="/ppt/charts/colors100.xml"/>
  <Override ContentType="application/vnd.ms-office.chartcolorstyle+xml" PartName="/ppt/charts/colors139.xml"/>
  <Override ContentType="application/vnd.ms-office.chartcolorstyle+xml" PartName="/ppt/charts/colors13.xml"/>
  <Override ContentType="application/vnd.ms-office.chartcolorstyle+xml" PartName="/ppt/charts/colors38.xml"/>
  <Override ContentType="application/vnd.ms-office.chartcolorstyle+xml" PartName="/ppt/charts/colors85.xml"/>
  <Override ContentType="application/vnd.ms-office.chartcolorstyle+xml" PartName="/ppt/charts/colors42.xml"/>
  <Override ContentType="application/vnd.ms-office.chartcolorstyle+xml" PartName="/ppt/charts/colors60.xml"/>
  <Override ContentType="application/vnd.ms-office.chartcolorstyle+xml" PartName="/ppt/charts/colors127.xml"/>
  <Override ContentType="application/vnd.ms-office.chartcolorstyle+xml" PartName="/ppt/charts/colors90.xml"/>
  <Override ContentType="application/vnd.ms-office.chartcolorstyle+xml" PartName="/ppt/charts/colors114.xml"/>
  <Override ContentType="application/vnd.ms-office.chartcolorstyle+xml" PartName="/ppt/charts/colors132.xml"/>
  <Override ContentType="application/vnd.ms-office.chartcolorstyle+xml" PartName="/ppt/charts/colors4.xml"/>
  <Override ContentType="application/vnd.ms-office.chartcolorstyle+xml" PartName="/ppt/charts/colors91.xml"/>
  <Override ContentType="application/vnd.ms-office.chartcolorstyle+xml" PartName="/ppt/charts/colors84.xml"/>
  <Override ContentType="application/vnd.ms-office.chartcolorstyle+xml" PartName="/ppt/charts/colors24.xml"/>
  <Override ContentType="application/vnd.ms-office.chartcolorstyle+xml" PartName="/ppt/charts/colors115.xml"/>
  <Override ContentType="application/vnd.ms-office.chartcolorstyle+xml" PartName="/ppt/charts/colors41.xml"/>
  <Override ContentType="application/vnd.ms-office.chartcolorstyle+xml" PartName="/ppt/charts/colors67.xml"/>
  <Override ContentType="application/vnd.ms-office.chartcolorstyle+xml" PartName="/ppt/charts/colors14.xml"/>
  <Override ContentType="application/vnd.ms-office.chartcolorstyle+xml" PartName="/ppt/charts/colors125.xml"/>
  <Override ContentType="application/vnd.ms-office.chartcolorstyle+xml" PartName="/ppt/charts/colors57.xml"/>
  <Override ContentType="application/vnd.ms-office.chartcolorstyle+xml" PartName="/ppt/charts/colors22.xml"/>
  <Override ContentType="application/vnd.ms-office.chartcolorstyle+xml" PartName="/ppt/charts/colors31.xml"/>
  <Override ContentType="application/vnd.ms-office.chartcolorstyle+xml" PartName="/ppt/charts/colors74.xml"/>
  <Override ContentType="application/vnd.ms-office.chartcolorstyle+xml" PartName="/ppt/charts/colors108.xml"/>
  <Override ContentType="application/vnd.ms-office.chartcolorstyle+xml" PartName="/ppt/charts/colors121.xml"/>
  <Override ContentType="application/vnd.ms-office.chartcolorstyle+xml" PartName="/ppt/charts/colors48.xml"/>
  <Override ContentType="application/vnd.ms-office.chartcolorstyle+xml" PartName="/ppt/charts/colors134.xml"/>
  <Override ContentType="application/vnd.ms-office.chartcolorstyle+xml" PartName="/ppt/charts/colors78.xml"/>
  <Override ContentType="application/vnd.ms-office.chartcolorstyle+xml" PartName="/ppt/charts/colors35.xml"/>
  <Override ContentType="application/vnd.ms-office.chartcolorstyle+xml" PartName="/ppt/charts/colors117.xml"/>
  <Override ContentType="application/vnd.ms-office.chartcolorstyle+xml" PartName="/ppt/charts/colors104.xml"/>
  <Override ContentType="application/vnd.ms-office.chartcolorstyle+xml" PartName="/ppt/charts/colors95.xml"/>
  <Override ContentType="application/vnd.ms-office.chartcolorstyle+xml" PartName="/ppt/charts/colors50.xml"/>
  <Override ContentType="application/vnd.ms-office.chartcolorstyle+xml" PartName="/ppt/charts/colors65.xml"/>
  <Override ContentType="application/vnd.ms-office.chartcolorstyle+xml" PartName="/ppt/charts/colors80.xml"/>
  <Override ContentType="application/vnd.ms-office.chartcolorstyle+xml" PartName="/ppt/charts/colors93.xml"/>
  <Override ContentType="application/vnd.ms-office.chartcolorstyle+xml" PartName="/ppt/charts/colors52.xml"/>
  <Override ContentType="application/vnd.ms-office.chartcolorstyle+xml" PartName="/ppt/charts/colors63.xml"/>
  <Override ContentType="application/vnd.ms-office.chartcolorstyle+xml" PartName="/ppt/charts/colors119.xml"/>
  <Override ContentType="application/vnd.ms-office.chartcolorstyle+xml" PartName="/ppt/charts/colors76.xml"/>
  <Override ContentType="application/vnd.ms-office.chartcolorstyle+xml" PartName="/ppt/charts/colors82.xml"/>
  <Override ContentType="application/vnd.ms-office.chartcolorstyle+xml" PartName="/ppt/charts/colors46.xml"/>
  <Override ContentType="application/vnd.ms-office.chartcolorstyle+xml" PartName="/ppt/charts/colors89.xml"/>
  <Override ContentType="application/vnd.ms-office.chartcolorstyle+xml" PartName="/ppt/charts/colors106.xml"/>
  <Override ContentType="application/vnd.ms-office.chartcolorstyle+xml" PartName="/ppt/charts/colors136.xml"/>
  <Override ContentType="application/vnd.ms-office.chartcolorstyle+xml" PartName="/ppt/charts/colors20.xml"/>
  <Override ContentType="application/vnd.ms-office.chartcolorstyle+xml" PartName="/ppt/charts/colors2.xml"/>
  <Override ContentType="application/vnd.ms-office.chartcolorstyle+xml" PartName="/ppt/charts/colors33.xml"/>
  <Override ContentType="application/vnd.ms-office.chartcolorstyle+xml" PartName="/ppt/charts/colors29.xml"/>
  <Override ContentType="application/vnd.ms-office.chartcolorstyle+xml" PartName="/ppt/charts/colors59.xml"/>
  <Override ContentType="application/vnd.ms-office.chartcolorstyle+xml" PartName="/ppt/charts/colors16.xml"/>
  <Override ContentType="application/vnd.ms-office.chartcolorstyle+xml" PartName="/ppt/charts/colors110.xml"/>
  <Override ContentType="application/vnd.ms-office.chartcolorstyle+xml" PartName="/ppt/charts/colors123.xml"/>
  <Override ContentType="application/vnd.ms-office.chartcolorstyle+xml" PartName="/ppt/charts/colors140.xml"/>
  <Override ContentType="application/vnd.ms-office.chartcolorstyle+xml" PartName="/ppt/charts/colors45.xml"/>
  <Override ContentType="application/vnd.ms-office.chartcolorstyle+xml" PartName="/ppt/charts/colors37.xml"/>
  <Override ContentType="application/vnd.ms-office.chartcolorstyle+xml" PartName="/ppt/charts/colors88.xml"/>
  <Override ContentType="application/vnd.ms-office.chartcolorstyle+xml" PartName="/ppt/charts/colors111.xml"/>
  <Override ContentType="application/vnd.ms-office.chartcolorstyle+xml" PartName="/ppt/charts/colors61.xml"/>
  <Override ContentType="application/vnd.ms-office.chartcolorstyle+xml" PartName="/ppt/charts/colors128.xml"/>
  <Override ContentType="application/vnd.ms-office.chartcolorstyle+xml" PartName="/ppt/charts/colors19.xml"/>
  <Override ContentType="application/vnd.ms-office.chartcolorstyle+xml" PartName="/ppt/charts/colors138.xml"/>
  <Override ContentType="application/vnd.ms-office.chartcolorstyle+xml" PartName="/ppt/charts/colors71.xml"/>
  <Override ContentType="application/vnd.ms-office.chartcolorstyle+xml" PartName="/ppt/charts/colors96.xml"/>
  <Override ContentType="application/vnd.ms-office.chartcolorstyle+xml" PartName="/ppt/charts/colors10.xml"/>
  <Override ContentType="application/vnd.ms-office.chartcolorstyle+xml" PartName="/ppt/charts/colors103.xml"/>
  <Override ContentType="application/vnd.ms-office.chartcolorstyle+xml" PartName="/ppt/charts/colors9.xml"/>
  <Override ContentType="application/vnd.ms-office.chartcolorstyle+xml" PartName="/ppt/charts/colors27.xml"/>
  <Override ContentType="application/vnd.ms-office.chartcolorstyle+xml" PartName="/ppt/charts/colors53.xml"/>
  <Override ContentType="application/vnd.ms-office.chartcolorstyle+xml" PartName="/ppt/charts/colors126.xml"/>
  <Override ContentType="application/vnd.ms-office.chartcolorstyle+xml" PartName="/ppt/charts/colors73.xml"/>
  <Override ContentType="application/vnd.ms-office.chartcolorstyle+xml" PartName="/ppt/charts/colors86.xml"/>
  <Override ContentType="application/vnd.ms-office.chartcolorstyle+xml" PartName="/ppt/charts/colors30.xml"/>
  <Override ContentType="application/vnd.ms-office.chartcolorstyle+xml" PartName="/ppt/charts/colors43.xml"/>
  <Override ContentType="application/vnd.ms-office.chartcolorstyle+xml" PartName="/ppt/charts/colors39.xml"/>
  <Override ContentType="application/vnd.ms-office.chartcolorstyle+xml" PartName="/ppt/charts/colors113.xml"/>
  <Override ContentType="application/vnd.ms-office.chartcolorstyle+xml" PartName="/ppt/charts/colors98.xml"/>
  <Override ContentType="application/vnd.ms-office.chartcolorstyle+xml" PartName="/ppt/charts/colors131.xml"/>
  <Override ContentType="application/vnd.ms-office.chartcolorstyle+xml" PartName="/ppt/charts/colors7.xml"/>
  <Override ContentType="application/vnd.ms-office.chartcolorstyle+xml" PartName="/ppt/charts/colors25.xml"/>
  <Override ContentType="application/vnd.ms-office.chartcolorstyle+xml" PartName="/ppt/charts/colors55.xml"/>
  <Override ContentType="application/vnd.ms-office.chartcolorstyle+xml" PartName="/ppt/charts/colors12.xml"/>
  <Override ContentType="application/vnd.ms-office.chartcolorstyle+xml" PartName="/ppt/charts/colors68.xml"/>
  <Override ContentType="application/vnd.ms-office.chartcolorstyle+xml" PartName="/ppt/charts/colors101.xml"/>
  <Override ContentType="application/vnd.ms-office.chartcolorstyle+xml" PartName="/ppt/charts/colors75.xml"/>
  <Override ContentType="application/vnd.ms-office.chartcolorstyle+xml" PartName="/ppt/charts/colors107.xml"/>
  <Override ContentType="application/vnd.ms-office.chartcolorstyle+xml" PartName="/ppt/charts/colors58.xml"/>
  <Override ContentType="application/vnd.ms-office.chartcolorstyle+xml" PartName="/ppt/charts/colors83.xml"/>
  <Override ContentType="application/vnd.ms-office.chartcolorstyle+xml" PartName="/ppt/charts/colors32.xml"/>
  <Override ContentType="application/vnd.ms-office.chartcolorstyle+xml" PartName="/ppt/charts/colors124.xml"/>
  <Override ContentType="application/vnd.ms-office.chartcolorstyle+xml" PartName="/ppt/charts/colors15.xml"/>
  <Override ContentType="application/vnd.ms-office.chartcolorstyle+xml" PartName="/ppt/charts/colors5.xml"/>
  <Override ContentType="application/vnd.ms-office.chartcolorstyle+xml" PartName="/ppt/charts/colors49.xml"/>
  <Override ContentType="application/vnd.ms-office.chartcolorstyle+xml" PartName="/ppt/charts/colors133.xml"/>
  <Override ContentType="application/vnd.ms-office.chartcolorstyle+xml" PartName="/ppt/charts/colors66.xml"/>
  <Override ContentType="application/vnd.ms-office.chartcolorstyle+xml" PartName="/ppt/charts/colors116.xml"/>
  <Override ContentType="application/vnd.ms-office.chartcolorstyle+xml" PartName="/ppt/charts/colors23.xml"/>
  <Override ContentType="application/vnd.ms-office.chartcolorstyle+xml" PartName="/ppt/charts/colors40.xml"/>
  <Override ContentType="application/vnd.ms-office.chartcolorstyle+xml" PartName="/ppt/charts/colors92.xml"/>
  <Override ContentType="application/vnd.ms-office.chartcolorstyle+xml" PartName="/ppt/charts/colors51.xml"/>
  <Override ContentType="application/vnd.ms-office.chartcolorstyle+xml" PartName="/ppt/charts/colors21.xml"/>
  <Override ContentType="application/vnd.ms-office.chartcolorstyle+xml" PartName="/ppt/charts/colors94.xml"/>
  <Override ContentType="application/vnd.ms-office.chartcolorstyle+xml" PartName="/ppt/charts/colors81.xml"/>
  <Override ContentType="application/vnd.ms-office.chartcolorstyle+xml" PartName="/ppt/charts/colors118.xml"/>
  <Override ContentType="application/vnd.ms-office.chartcolorstyle+xml" PartName="/ppt/charts/colors34.xml"/>
  <Override ContentType="application/vnd.ms-office.chartcolorstyle+xml" PartName="/ppt/charts/colors1.xml"/>
  <Override ContentType="application/vnd.ms-office.chartcolorstyle+xml" PartName="/ppt/charts/colors47.xml"/>
  <Override ContentType="application/vnd.ms-office.chartcolorstyle+xml" PartName="/ppt/charts/colors17.xml"/>
  <Override ContentType="application/vnd.ms-office.chartcolorstyle+xml" PartName="/ppt/charts/colors135.xml"/>
  <Override ContentType="application/vnd.ms-office.chartcolorstyle+xml" PartName="/ppt/charts/colors122.xml"/>
  <Override ContentType="application/vnd.ms-office.chartcolorstyle+xml" PartName="/ppt/charts/colors3.xml"/>
  <Override ContentType="application/vnd.ms-office.chartcolorstyle+xml" PartName="/ppt/charts/colors105.xml"/>
  <Override ContentType="application/vnd.ms-office.chartcolorstyle+xml" PartName="/ppt/charts/colors77.xml"/>
  <Override ContentType="application/vnd.ms-office.chartcolorstyle+xml" PartName="/ppt/charts/colors64.xml"/>
  <Override ContentType="application/vnd.openxmlformats-officedocument.theme+xml" PartName="/ppt/theme/theme1.xml"/>
  <Override ContentType="application/vnd.openxmlformats-officedocument.theme+xml" PartName="/ppt/theme/theme2.xml"/>
  <Override ContentType="application/vnd.openxmlformats-officedocument.drawingml.chart+xml" PartName="/ppt/charts/chart68.xml"/>
  <Override ContentType="application/vnd.openxmlformats-officedocument.drawingml.chart+xml" PartName="/ppt/charts/chart25.xml"/>
  <Override ContentType="application/vnd.openxmlformats-officedocument.drawingml.chart+xml" PartName="/ppt/charts/chart104.xml"/>
  <Override ContentType="application/vnd.openxmlformats-officedocument.drawingml.chart+xml" PartName="/ppt/charts/chart4.xml"/>
  <Override ContentType="application/vnd.openxmlformats-officedocument.drawingml.chart+xml" PartName="/ppt/charts/chart33.xml"/>
  <Override ContentType="application/vnd.openxmlformats-officedocument.drawingml.chart+xml" PartName="/ppt/charts/chart112.xml"/>
  <Override ContentType="application/vnd.openxmlformats-officedocument.drawingml.chart+xml" PartName="/ppt/charts/chart94.xml"/>
  <Override ContentType="application/vnd.openxmlformats-officedocument.drawingml.chart+xml" PartName="/ppt/charts/chart51.xml"/>
  <Override ContentType="application/vnd.openxmlformats-officedocument.drawingml.chart+xml" PartName="/ppt/charts/chart92.xml"/>
  <Override ContentType="application/vnd.openxmlformats-officedocument.drawingml.chart+xml" PartName="/ppt/charts/chart114.xml"/>
  <Override ContentType="application/vnd.openxmlformats-officedocument.drawingml.chart+xml" PartName="/ppt/charts/chart130.xml"/>
  <Override ContentType="application/vnd.openxmlformats-officedocument.drawingml.chart+xml" PartName="/ppt/charts/chart41.xml"/>
  <Override ContentType="application/vnd.openxmlformats-officedocument.drawingml.chart+xml" PartName="/ppt/charts/chart84.xml"/>
  <Override ContentType="application/vnd.openxmlformats-officedocument.drawingml.chart+xml" PartName="/ppt/charts/chart58.xml"/>
  <Override ContentType="application/vnd.openxmlformats-officedocument.drawingml.chart+xml" PartName="/ppt/charts/chart76.xml"/>
  <Override ContentType="application/vnd.openxmlformats-officedocument.drawingml.chart+xml" PartName="/ppt/charts/chart15.xml"/>
  <Override ContentType="application/vnd.openxmlformats-officedocument.drawingml.chart+xml" PartName="/ppt/charts/chart122.xml"/>
  <Override ContentType="application/vnd.openxmlformats-officedocument.drawingml.chart+xml" PartName="/ppt/charts/chart139.xml"/>
  <Override ContentType="application/vnd.openxmlformats-officedocument.drawingml.chart+xml" PartName="/ppt/charts/chart74.xml"/>
  <Override ContentType="application/vnd.openxmlformats-officedocument.drawingml.chart+xml" PartName="/ppt/charts/chart102.xml"/>
  <Override ContentType="application/vnd.openxmlformats-officedocument.drawingml.chart+xml" PartName="/ppt/charts/chart61.xml"/>
  <Override ContentType="application/vnd.openxmlformats-officedocument.drawingml.chart+xml" PartName="/ppt/charts/chart2.xml"/>
  <Override ContentType="application/vnd.openxmlformats-officedocument.drawingml.chart+xml" PartName="/ppt/charts/chart132.xml"/>
  <Override ContentType="application/vnd.openxmlformats-officedocument.drawingml.chart+xml" PartName="/ppt/charts/chart31.xml"/>
  <Override ContentType="application/vnd.openxmlformats-officedocument.drawingml.chart+xml" PartName="/ppt/charts/chart90.xml"/>
  <Override ContentType="application/vnd.openxmlformats-officedocument.drawingml.chart+xml" PartName="/ppt/charts/chart129.xml"/>
  <Override ContentType="application/vnd.openxmlformats-officedocument.drawingml.chart+xml" PartName="/ppt/charts/chart27.xml"/>
  <Override ContentType="application/vnd.openxmlformats-officedocument.drawingml.chart+xml" PartName="/ppt/charts/chart56.xml"/>
  <Override ContentType="application/vnd.openxmlformats-officedocument.drawingml.chart+xml" PartName="/ppt/charts/chart43.xml"/>
  <Override ContentType="application/vnd.openxmlformats-officedocument.drawingml.chart+xml" PartName="/ppt/charts/chart120.xml"/>
  <Override ContentType="application/vnd.openxmlformats-officedocument.drawingml.chart+xml" PartName="/ppt/charts/chart116.xml"/>
  <Override ContentType="application/vnd.openxmlformats-officedocument.drawingml.chart+xml" PartName="/ppt/charts/chart99.xml"/>
  <Override ContentType="application/vnd.openxmlformats-officedocument.drawingml.chart+xml" PartName="/ppt/charts/chart86.xml"/>
  <Override ContentType="application/vnd.openxmlformats-officedocument.drawingml.chart+xml" PartName="/ppt/charts/chart13.xml"/>
  <Override ContentType="application/vnd.openxmlformats-officedocument.drawingml.chart+xml" PartName="/ppt/charts/chart20.xml"/>
  <Override ContentType="application/vnd.openxmlformats-officedocument.drawingml.chart+xml" PartName="/ppt/charts/chart63.xml"/>
  <Override ContentType="application/vnd.openxmlformats-officedocument.drawingml.chart+xml" PartName="/ppt/charts/chart109.xml"/>
  <Override ContentType="application/vnd.openxmlformats-officedocument.drawingml.chart+xml" PartName="/ppt/charts/chart46.xml"/>
  <Override ContentType="application/vnd.openxmlformats-officedocument.drawingml.chart+xml" PartName="/ppt/charts/chart71.xml"/>
  <Override ContentType="application/vnd.openxmlformats-officedocument.drawingml.chart+xml" PartName="/ppt/charts/chart118.xml"/>
  <Override ContentType="application/vnd.openxmlformats-officedocument.drawingml.chart+xml" PartName="/ppt/charts/chart29.xml"/>
  <Override ContentType="application/vnd.openxmlformats-officedocument.drawingml.chart+xml" PartName="/ppt/charts/chart8.xml"/>
  <Override ContentType="application/vnd.openxmlformats-officedocument.drawingml.chart+xml" PartName="/ppt/charts/chart37.xml"/>
  <Override ContentType="application/vnd.openxmlformats-officedocument.drawingml.chart+xml" PartName="/ppt/charts/chart97.xml"/>
  <Override ContentType="application/vnd.openxmlformats-officedocument.drawingml.chart+xml" PartName="/ppt/charts/chart89.xml"/>
  <Override ContentType="application/vnd.openxmlformats-officedocument.drawingml.chart+xml" PartName="/ppt/charts/chart11.xml"/>
  <Override ContentType="application/vnd.openxmlformats-officedocument.drawingml.chart+xml" PartName="/ppt/charts/chart135.xml"/>
  <Override ContentType="application/vnd.openxmlformats-officedocument.drawingml.chart+xml" PartName="/ppt/charts/chart100.xml"/>
  <Override ContentType="application/vnd.openxmlformats-officedocument.drawingml.chart+xml" PartName="/ppt/charts/chart54.xml"/>
  <Override ContentType="application/vnd.openxmlformats-officedocument.drawingml.chart+xml" PartName="/ppt/charts/chart80.xml"/>
  <Override ContentType="application/vnd.openxmlformats-officedocument.drawingml.chart+xml" PartName="/ppt/charts/chart126.xml"/>
  <Override ContentType="application/vnd.openxmlformats-officedocument.drawingml.chart+xml" PartName="/ppt/charts/chart82.xml"/>
  <Override ContentType="application/vnd.openxmlformats-officedocument.drawingml.chart+xml" PartName="/ppt/charts/chart107.xml"/>
  <Override ContentType="application/vnd.openxmlformats-officedocument.drawingml.chart+xml" PartName="/ppt/charts/chart6.xml"/>
  <Override ContentType="application/vnd.openxmlformats-officedocument.drawingml.chart+xml" PartName="/ppt/charts/chart18.xml"/>
  <Override ContentType="application/vnd.openxmlformats-officedocument.drawingml.chart+xml" PartName="/ppt/charts/chart48.xml"/>
  <Override ContentType="application/vnd.openxmlformats-officedocument.drawingml.chart+xml" PartName="/ppt/charts/chart65.xml"/>
  <Override ContentType="application/vnd.openxmlformats-officedocument.drawingml.chart+xml" PartName="/ppt/charts/chart35.xml"/>
  <Override ContentType="application/vnd.openxmlformats-officedocument.drawingml.chart+xml" PartName="/ppt/charts/chart22.xml"/>
  <Override ContentType="application/vnd.openxmlformats-officedocument.drawingml.chart+xml" PartName="/ppt/charts/chart95.xml"/>
  <Override ContentType="application/vnd.openxmlformats-officedocument.drawingml.chart+xml" PartName="/ppt/charts/chart78.xml"/>
  <Override ContentType="application/vnd.openxmlformats-officedocument.drawingml.chart+xml" PartName="/ppt/charts/chart137.xml"/>
  <Override ContentType="application/vnd.openxmlformats-officedocument.drawingml.chart+xml" PartName="/ppt/charts/chart111.xml"/>
  <Override ContentType="application/vnd.openxmlformats-officedocument.drawingml.chart+xml" PartName="/ppt/charts/chart52.xml"/>
  <Override ContentType="application/vnd.openxmlformats-officedocument.drawingml.chart+xml" PartName="/ppt/charts/chart124.xml"/>
  <Override ContentType="application/vnd.openxmlformats-officedocument.drawingml.chart+xml" PartName="/ppt/charts/chart93.xml"/>
  <Override ContentType="application/vnd.openxmlformats-officedocument.drawingml.chart+xml" PartName="/ppt/charts/chart121.xml"/>
  <Override ContentType="application/vnd.openxmlformats-officedocument.drawingml.chart+xml" PartName="/ppt/charts/chart50.xml"/>
  <Override ContentType="application/vnd.openxmlformats-officedocument.drawingml.chart+xml" PartName="/ppt/charts/chart85.xml"/>
  <Override ContentType="application/vnd.openxmlformats-officedocument.drawingml.chart+xml" PartName="/ppt/charts/chart16.xml"/>
  <Override ContentType="application/vnd.openxmlformats-officedocument.drawingml.chart+xml" PartName="/ppt/charts/chart77.xml"/>
  <Override ContentType="application/vnd.openxmlformats-officedocument.drawingml.chart+xml" PartName="/ppt/charts/chart59.xml"/>
  <Override ContentType="application/vnd.openxmlformats-officedocument.drawingml.chart+xml" PartName="/ppt/charts/chart42.xml"/>
  <Override ContentType="application/vnd.openxmlformats-officedocument.drawingml.chart+xml" PartName="/ppt/charts/chart138.xml"/>
  <Override ContentType="application/vnd.openxmlformats-officedocument.drawingml.chart+xml" PartName="/ppt/charts/chart32.xml"/>
  <Override ContentType="application/vnd.openxmlformats-officedocument.drawingml.chart+xml" PartName="/ppt/charts/chart75.xml"/>
  <Override ContentType="application/vnd.openxmlformats-officedocument.drawingml.chart+xml" PartName="/ppt/charts/chart5.xml"/>
  <Override ContentType="application/vnd.openxmlformats-officedocument.drawingml.chart+xml" PartName="/ppt/charts/chart131.xml"/>
  <Override ContentType="application/vnd.openxmlformats-officedocument.drawingml.chart+xml" PartName="/ppt/charts/chart105.xml"/>
  <Override ContentType="application/vnd.openxmlformats-officedocument.drawingml.chart+xml" PartName="/ppt/charts/chart24.xml"/>
  <Override ContentType="application/vnd.openxmlformats-officedocument.drawingml.chart+xml" PartName="/ppt/charts/chart113.xml"/>
  <Override ContentType="application/vnd.openxmlformats-officedocument.drawingml.chart+xml" PartName="/ppt/charts/chart67.xml"/>
  <Override ContentType="application/vnd.openxmlformats-officedocument.drawingml.chart+xml" PartName="/ppt/charts/chart44.xml"/>
  <Override ContentType="application/vnd.openxmlformats-officedocument.drawingml.chart+xml" PartName="/ppt/charts/chart57.xml"/>
  <Override ContentType="application/vnd.openxmlformats-officedocument.drawingml.chart+xml" PartName="/ppt/charts/chart115.xml"/>
  <Override ContentType="application/vnd.openxmlformats-officedocument.drawingml.chart+xml" PartName="/ppt/charts/chart87.xml"/>
  <Override ContentType="application/vnd.openxmlformats-officedocument.drawingml.chart+xml" PartName="/ppt/charts/chart60.xml"/>
  <Override ContentType="application/vnd.openxmlformats-officedocument.drawingml.chart+xml" PartName="/ppt/charts/chart1.xml"/>
  <Override ContentType="application/vnd.openxmlformats-officedocument.drawingml.chart+xml" PartName="/ppt/charts/chart101.xml"/>
  <Override ContentType="application/vnd.openxmlformats-officedocument.drawingml.chart+xml" PartName="/ppt/charts/chart14.xml"/>
  <Override ContentType="application/vnd.openxmlformats-officedocument.drawingml.chart+xml" PartName="/ppt/charts/chart3.xml"/>
  <Override ContentType="application/vnd.openxmlformats-officedocument.drawingml.chart+xml" PartName="/ppt/charts/chart133.xml"/>
  <Override ContentType="application/vnd.openxmlformats-officedocument.drawingml.chart+xml" PartName="/ppt/charts/chart103.xml"/>
  <Override ContentType="application/vnd.openxmlformats-officedocument.drawingml.chart+xml" PartName="/ppt/charts/chart73.xml"/>
  <Override ContentType="application/vnd.openxmlformats-officedocument.drawingml.chart+xml" PartName="/ppt/charts/chart30.xml"/>
  <Override ContentType="application/vnd.openxmlformats-officedocument.drawingml.chart+xml" PartName="/ppt/charts/chart128.xml"/>
  <Override ContentType="application/vnd.openxmlformats-officedocument.drawingml.chart+xml" PartName="/ppt/charts/chart39.xml"/>
  <Override ContentType="application/vnd.openxmlformats-officedocument.drawingml.chart+xml" PartName="/ppt/charts/chart69.xml"/>
  <Override ContentType="application/vnd.openxmlformats-officedocument.drawingml.chart+xml" PartName="/ppt/charts/chart26.xml"/>
  <Override ContentType="application/vnd.openxmlformats-officedocument.drawingml.chart+xml" PartName="/ppt/charts/chart91.xml"/>
  <Override ContentType="application/vnd.openxmlformats-officedocument.drawingml.chart+xml" PartName="/ppt/charts/chart98.xml"/>
  <Override ContentType="application/vnd.openxmlformats-officedocument.drawingml.chart+xml" PartName="/ppt/charts/chart38.xml"/>
  <Override ContentType="application/vnd.openxmlformats-officedocument.drawingml.chart+xml" PartName="/ppt/charts/chart55.xml"/>
  <Override ContentType="application/vnd.openxmlformats-officedocument.drawingml.chart+xml" PartName="/ppt/charts/chart9.xml"/>
  <Override ContentType="application/vnd.openxmlformats-officedocument.drawingml.chart+xml" PartName="/ppt/charts/chart134.xml"/>
  <Override ContentType="application/vnd.openxmlformats-officedocument.drawingml.chart+xml" PartName="/ppt/charts/chart47.xml"/>
  <Override ContentType="application/vnd.openxmlformats-officedocument.drawingml.chart+xml" PartName="/ppt/charts/chart72.xml"/>
  <Override ContentType="application/vnd.openxmlformats-officedocument.drawingml.chart+xml" PartName="/ppt/charts/chart12.xml"/>
  <Override ContentType="application/vnd.openxmlformats-officedocument.drawingml.chart+xml" PartName="/ppt/charts/chart64.xml"/>
  <Override ContentType="application/vnd.openxmlformats-officedocument.drawingml.chart+xml" PartName="/ppt/charts/chart125.xml"/>
  <Override ContentType="application/vnd.openxmlformats-officedocument.drawingml.chart+xml" PartName="/ppt/charts/chart81.xml"/>
  <Override ContentType="application/vnd.openxmlformats-officedocument.drawingml.chart+xml" PartName="/ppt/charts/chart108.xml"/>
  <Override ContentType="application/vnd.openxmlformats-officedocument.drawingml.chart+xml" PartName="/ppt/charts/chart127.xml"/>
  <Override ContentType="application/vnd.openxmlformats-officedocument.drawingml.chart+xml" PartName="/ppt/charts/chart62.xml"/>
  <Override ContentType="application/vnd.openxmlformats-officedocument.drawingml.chart+xml" PartName="/ppt/charts/chart45.xml"/>
  <Override ContentType="application/vnd.openxmlformats-officedocument.drawingml.chart+xml" PartName="/ppt/charts/chart88.xml"/>
  <Override ContentType="application/vnd.openxmlformats-officedocument.drawingml.chart+xml" PartName="/ppt/charts/chart28.xml"/>
  <Override ContentType="application/vnd.openxmlformats-officedocument.drawingml.chart+xml" PartName="/ppt/charts/chart117.xml"/>
  <Override ContentType="application/vnd.openxmlformats-officedocument.drawingml.chart+xml" PartName="/ppt/charts/chart19.xml"/>
  <Override ContentType="application/vnd.openxmlformats-officedocument.drawingml.chart+xml" PartName="/ppt/charts/chart49.xml"/>
  <Override ContentType="application/vnd.openxmlformats-officedocument.drawingml.chart+xml" PartName="/ppt/charts/chart140.xml"/>
  <Override ContentType="application/vnd.openxmlformats-officedocument.drawingml.chart+xml" PartName="/ppt/charts/chart36.xml"/>
  <Override ContentType="application/vnd.openxmlformats-officedocument.drawingml.chart+xml" PartName="/ppt/charts/chart7.xml"/>
  <Override ContentType="application/vnd.openxmlformats-officedocument.drawingml.chart+xml" PartName="/ppt/charts/chart53.xml"/>
  <Override ContentType="application/vnd.openxmlformats-officedocument.drawingml.chart+xml" PartName="/ppt/charts/chart136.xml"/>
  <Override ContentType="application/vnd.openxmlformats-officedocument.drawingml.chart+xml" PartName="/ppt/charts/chart10.xml"/>
  <Override ContentType="application/vnd.openxmlformats-officedocument.drawingml.chart+xml" PartName="/ppt/charts/chart83.xml"/>
  <Override ContentType="application/vnd.openxmlformats-officedocument.drawingml.chart+xml" PartName="/ppt/charts/chart23.xml"/>
  <Override ContentType="application/vnd.openxmlformats-officedocument.drawingml.chart+xml" PartName="/ppt/charts/chart96.xml"/>
  <Override ContentType="application/vnd.openxmlformats-officedocument.drawingml.chart+xml" PartName="/ppt/charts/chart40.xml"/>
  <Override ContentType="application/vnd.openxmlformats-officedocument.drawingml.chart+xml" PartName="/ppt/charts/chart79.xml"/>
  <Override ContentType="application/vnd.openxmlformats-officedocument.drawingml.chart+xml" PartName="/ppt/charts/chart123.xml"/>
  <Override ContentType="application/vnd.openxmlformats-officedocument.drawingml.chart+xml" PartName="/ppt/charts/chart66.xml"/>
  <Override ContentType="application/vnd.openxmlformats-officedocument.drawingml.chart+xml" PartName="/ppt/charts/chart110.xml"/>
  <Override ContentType="application/vnd.openxmlformats-officedocument.drawingml.chart+xml" PartName="/ppt/charts/chart21.xml"/>
  <Override ContentType="application/vnd.openxmlformats-officedocument.drawingml.chart+xml" PartName="/ppt/charts/chart70.xml"/>
  <Override ContentType="application/vnd.openxmlformats-officedocument.drawingml.chart+xml" PartName="/ppt/charts/chart34.xml"/>
  <Override ContentType="application/vnd.openxmlformats-officedocument.drawingml.chart+xml" PartName="/ppt/charts/chart106.xml"/>
  <Override ContentType="application/vnd.openxmlformats-officedocument.drawingml.chart+xml" PartName="/ppt/charts/chart119.xml"/>
  <Override ContentType="application/vnd.openxmlformats-officedocument.drawingml.chart+xml" PartName="/ppt/charts/chart17.xml"/>
  <Override ContentType="application/vnd.openxmlformats-officedocument.presentationml.notesSlide+xml" PartName="/ppt/notesSlides/notesSlide67.xml"/>
  <Override ContentType="application/vnd.openxmlformats-officedocument.presentationml.notesSlide+xml" PartName="/ppt/notesSlides/notesSlide168.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206.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76.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16.xml"/>
  <Override ContentType="application/vnd.openxmlformats-officedocument.presentationml.notesSlide+xml" PartName="/ppt/notesSlides/notesSlide214.xml"/>
  <Override ContentType="application/vnd.openxmlformats-officedocument.presentationml.notesSlide+xml" PartName="/ppt/notesSlides/notesSlide1.xml"/>
  <Override ContentType="application/vnd.openxmlformats-officedocument.presentationml.notesSlide+xml" PartName="/ppt/notesSlides/notesSlide196.xml"/>
  <Override ContentType="application/vnd.openxmlformats-officedocument.presentationml.notesSlide+xml" PartName="/ppt/notesSlides/notesSlide105.xml"/>
  <Override ContentType="application/vnd.openxmlformats-officedocument.presentationml.notesSlide+xml" PartName="/ppt/notesSlides/notesSlide148.xml"/>
  <Override ContentType="application/vnd.openxmlformats-officedocument.presentationml.notesSlide+xml" PartName="/ppt/notesSlides/notesSlide202.xml"/>
  <Override ContentType="application/vnd.openxmlformats-officedocument.presentationml.notesSlide+xml" PartName="/ppt/notesSlides/notesSlide39.xml"/>
  <Override ContentType="application/vnd.openxmlformats-officedocument.presentationml.notesSlide+xml" PartName="/ppt/notesSlides/notesSlide137.xml"/>
  <Override ContentType="application/vnd.openxmlformats-officedocument.presentationml.notesSlide+xml" PartName="/ppt/notesSlides/notesSlide87.xml"/>
  <Override ContentType="application/vnd.openxmlformats-officedocument.presentationml.notesSlide+xml" PartName="/ppt/notesSlides/notesSlide44.xml"/>
  <Override ContentType="application/vnd.openxmlformats-officedocument.presentationml.notesSlide+xml" PartName="/ppt/notesSlides/notesSlide141.xml"/>
  <Override ContentType="application/vnd.openxmlformats-officedocument.presentationml.notesSlide+xml" PartName="/ppt/notesSlides/notesSlide153.xml"/>
  <Override ContentType="application/vnd.openxmlformats-officedocument.presentationml.notesSlide+xml" PartName="/ppt/notesSlides/notesSlide110.xml"/>
  <Override ContentType="application/vnd.openxmlformats-officedocument.presentationml.notesSlide+xml" PartName="/ppt/notesSlides/notesSlide184.xml"/>
  <Override ContentType="application/vnd.openxmlformats-officedocument.presentationml.notesSlide+xml" PartName="/ppt/notesSlides/notesSlide75.xml"/>
  <Override ContentType="application/vnd.openxmlformats-officedocument.presentationml.notesSlide+xml" PartName="/ppt/notesSlides/notesSlide180.xml"/>
  <Override ContentType="application/vnd.openxmlformats-officedocument.presentationml.notesSlide+xml" PartName="/ppt/notesSlides/notesSlide172.xml"/>
  <Override ContentType="application/vnd.openxmlformats-officedocument.presentationml.notesSlide+xml" PartName="/ppt/notesSlides/notesSlide9.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21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144.xml"/>
  <Override ContentType="application/vnd.openxmlformats-officedocument.presentationml.notesSlide+xml" PartName="/ppt/notesSlides/notesSlide48.xml"/>
  <Override ContentType="application/vnd.openxmlformats-officedocument.presentationml.notesSlide+xml" PartName="/ppt/notesSlides/notesSlide15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52.xml"/>
  <Override ContentType="application/vnd.openxmlformats-officedocument.presentationml.notesSlide+xml" PartName="/ppt/notesSlides/notesSlide35.xml"/>
  <Override ContentType="application/vnd.openxmlformats-officedocument.presentationml.notesSlide+xml" PartName="/ppt/notesSlides/notesSlide161.xml"/>
  <Override ContentType="application/vnd.openxmlformats-officedocument.presentationml.notesSlide+xml" PartName="/ppt/notesSlides/notesSlide5.xml"/>
  <Override ContentType="application/vnd.openxmlformats-officedocument.presentationml.notesSlide+xml" PartName="/ppt/notesSlides/notesSlide187.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24.xml"/>
  <Override ContentType="application/vnd.openxmlformats-officedocument.presentationml.notesSlide+xml" PartName="/ppt/notesSlides/notesSlide213.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177.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03.xml"/>
  <Override ContentType="application/vnd.openxmlformats-officedocument.presentationml.notesSlide+xml" PartName="/ppt/notesSlides/notesSlide13.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52.xml"/>
  <Override ContentType="application/vnd.openxmlformats-officedocument.presentationml.notesSlide+xml" PartName="/ppt/notesSlides/notesSlide195.xml"/>
  <Override ContentType="application/vnd.openxmlformats-officedocument.presentationml.notesSlide+xml" PartName="/ppt/notesSlides/notesSlide183.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167.xml"/>
  <Override ContentType="application/vnd.openxmlformats-officedocument.presentationml.notesSlide+xml" PartName="/ppt/notesSlides/notesSlide140.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49.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28.xml"/>
  <Override ContentType="application/vnd.openxmlformats-officedocument.presentationml.notesSlide+xml" PartName="/ppt/notesSlides/notesSlide139.xml"/>
  <Override ContentType="application/vnd.openxmlformats-officedocument.presentationml.notesSlide+xml" PartName="/ppt/notesSlides/notesSlide55.xml"/>
  <Override ContentType="application/vnd.openxmlformats-officedocument.presentationml.notesSlide+xml" PartName="/ppt/notesSlides/notesSlide156.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199.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90.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38.xml"/>
  <Override ContentType="application/vnd.openxmlformats-officedocument.presentationml.notesSlide+xml" PartName="/ppt/notesSlides/notesSlide173.xml"/>
  <Override ContentType="application/vnd.openxmlformats-officedocument.presentationml.notesSlide+xml" PartName="/ppt/notesSlides/notesSlide128.xml"/>
  <Override ContentType="application/vnd.openxmlformats-officedocument.presentationml.notesSlide+xml" PartName="/ppt/notesSlides/notesSlide162.xml"/>
  <Override ContentType="application/vnd.openxmlformats-officedocument.presentationml.notesSlide+xml" PartName="/ppt/notesSlides/notesSlide49.xml"/>
  <Override ContentType="application/vnd.openxmlformats-officedocument.presentationml.notesSlide+xml" PartName="/ppt/notesSlides/notesSlide145.xml"/>
  <Override ContentType="application/vnd.openxmlformats-officedocument.presentationml.notesSlide+xml" PartName="/ppt/notesSlides/notesSlide207.xml"/>
  <Override ContentType="application/vnd.openxmlformats-officedocument.presentationml.notesSlide+xml" PartName="/ppt/notesSlides/notesSlide102.xml"/>
  <Override ContentType="application/vnd.openxmlformats-officedocument.presentationml.notesSlide+xml" PartName="/ppt/notesSlides/notesSlide8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88.xml"/>
  <Override ContentType="application/vnd.openxmlformats-officedocument.presentationml.notesSlide+xml" PartName="/ppt/notesSlides/notesSlide3.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86.xml"/>
  <Override ContentType="application/vnd.openxmlformats-officedocument.presentationml.notesSlide+xml" PartName="/ppt/notesSlides/notesSlide143.xml"/>
  <Override ContentType="application/vnd.openxmlformats-officedocument.presentationml.notesSlide+xml" PartName="/ppt/notesSlides/notesSlide151.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94.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166.xml"/>
  <Override ContentType="application/vnd.openxmlformats-officedocument.presentationml.notesSlide+xml" PartName="/ppt/notesSlides/notesSlide182.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78.xml"/>
  <Override ContentType="application/vnd.openxmlformats-officedocument.presentationml.notesSlide+xml" PartName="/ppt/notesSlides/notesSlide26.xml"/>
  <Override ContentType="application/vnd.openxmlformats-officedocument.presentationml.notesSlide+xml" PartName="/ppt/notesSlides/notesSlide135.xml"/>
  <Override ContentType="application/vnd.openxmlformats-officedocument.presentationml.notesSlide+xml" PartName="/ppt/notesSlides/notesSlide93.xml"/>
  <Override ContentType="application/vnd.openxmlformats-officedocument.presentationml.notesSlide+xml" PartName="/ppt/notesSlides/notesSlide204.xml"/>
  <Override ContentType="application/vnd.openxmlformats-officedocument.presentationml.notesSlide+xml" PartName="/ppt/notesSlides/notesSlide57.xml"/>
  <Override ContentType="application/vnd.openxmlformats-officedocument.presentationml.notesSlide+xml" PartName="/ppt/notesSlides/notesSlide123.xml"/>
  <Override ContentType="application/vnd.openxmlformats-officedocument.presentationml.notesSlide+xml" PartName="/ppt/notesSlides/notesSlide171.xml"/>
  <Override ContentType="application/vnd.openxmlformats-officedocument.presentationml.notesSlide+xml" PartName="/ppt/notesSlides/notesSlide14.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163.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98.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155.xml"/>
  <Override ContentType="application/vnd.openxmlformats-officedocument.presentationml.notesSlide+xml" PartName="/ppt/notesSlides/notesSlide189.xml"/>
  <Override ContentType="application/vnd.openxmlformats-officedocument.presentationml.notesSlide+xml" PartName="/ppt/notesSlides/notesSlide46.xml"/>
  <Override ContentType="application/vnd.openxmlformats-officedocument.presentationml.notesSlide+xml" PartName="/ppt/notesSlides/notesSlide89.xml"/>
  <Override ContentType="application/vnd.openxmlformats-officedocument.presentationml.notesSlide+xml" PartName="/ppt/notesSlides/notesSlide146.xml"/>
  <Override ContentType="application/vnd.openxmlformats-officedocument.presentationml.notesSlide+xml" PartName="/ppt/notesSlides/notesSlide11.xml"/>
  <Override ContentType="application/vnd.openxmlformats-officedocument.presentationml.notesSlide+xml" PartName="/ppt/notesSlides/notesSlide120.xml"/>
  <Override ContentType="application/vnd.openxmlformats-officedocument.presentationml.notesSlide+xml" PartName="/ppt/notesSlides/notesSlide201.xml"/>
  <Override ContentType="application/vnd.openxmlformats-officedocument.presentationml.notesSlide+xml" PartName="/ppt/notesSlides/notesSlide1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91.xml"/>
  <Override ContentType="application/vnd.openxmlformats-officedocument.presentationml.notesSlide+xml" PartName="/ppt/notesSlides/notesSlide20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65.xml"/>
  <Override ContentType="application/vnd.openxmlformats-officedocument.presentationml.notesSlide+xml" PartName="/ppt/notesSlides/notesSlide174.xml"/>
  <Override ContentType="application/vnd.openxmlformats-officedocument.presentationml.notesSlide+xml" PartName="/ppt/notesSlides/notesSlide212.xml"/>
  <Override ContentType="application/vnd.openxmlformats-officedocument.presentationml.notesSlide+xml" PartName="/ppt/notesSlides/notesSlide92.xml"/>
  <Override ContentType="application/vnd.openxmlformats-officedocument.presentationml.notesSlide+xml" PartName="/ppt/notesSlides/notesSlide193.xml"/>
  <Override ContentType="application/vnd.openxmlformats-officedocument.presentationml.notesSlide+xml" PartName="/ppt/notesSlides/notesSlide150.xml"/>
  <Override ContentType="application/vnd.openxmlformats-officedocument.presentationml.notesSlide+xml" PartName="/ppt/notesSlides/notesSlide142.xml"/>
  <Override ContentType="application/vnd.openxmlformats-officedocument.presentationml.notesSlide+xml" PartName="/ppt/notesSlides/notesSlide116.xml"/>
  <Override ContentType="application/vnd.openxmlformats-officedocument.presentationml.notesSlide+xml" PartName="/ppt/notesSlides/notesSlide15.xml"/>
  <Override ContentType="application/vnd.openxmlformats-officedocument.presentationml.notesSlide+xml" PartName="/ppt/notesSlides/notesSlide159.xml"/>
  <Override ContentType="application/vnd.openxmlformats-officedocument.presentationml.notesSlide+xml" PartName="/ppt/notesSlides/notesSlide185.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69.xml"/>
  <Override ContentType="application/vnd.openxmlformats-officedocument.presentationml.notesSlide+xml" PartName="/ppt/notesSlides/notesSlide205.xml"/>
  <Override ContentType="application/vnd.openxmlformats-officedocument.presentationml.notesSlide+xml" PartName="/ppt/notesSlides/notesSlide108.xml"/>
  <Override ContentType="application/vnd.openxmlformats-officedocument.presentationml.notesSlide+xml" PartName="/ppt/notesSlides/notesSlide25.xml"/>
  <Override ContentType="application/vnd.openxmlformats-officedocument.presentationml.notesSlide+xml" PartName="/ppt/notesSlides/notesSlide160.xml"/>
  <Override ContentType="application/vnd.openxmlformats-officedocument.presentationml.notesSlide+xml" PartName="/ppt/notesSlides/notesSlide43.xml"/>
  <Override ContentType="application/vnd.openxmlformats-officedocument.presentationml.notesSlide+xml" PartName="/ppt/notesSlides/notesSlide86.xml"/>
  <Override ContentType="application/vnd.openxmlformats-officedocument.presentationml.notesSlide+xml" PartName="/ppt/notesSlides/notesSlide179.xml"/>
  <Override ContentType="application/vnd.openxmlformats-officedocument.presentationml.notesSlide+xml" PartName="/ppt/notesSlides/notesSlide165.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74.xml"/>
  <Override ContentType="application/vnd.openxmlformats-officedocument.presentationml.notesSlide+xml" PartName="/ppt/notesSlides/notesSlide170.xml"/>
  <Override ContentType="application/vnd.openxmlformats-officedocument.presentationml.notesSlide+xml" PartName="/ppt/notesSlides/notesSlide197.xml"/>
  <Override ContentType="application/vnd.openxmlformats-officedocument.presentationml.notesSlide+xml" PartName="/ppt/notesSlides/notesSlide58.xml"/>
  <Override ContentType="application/vnd.openxmlformats-officedocument.presentationml.notesSlide+xml" PartName="/ppt/notesSlides/notesSlide154.xml"/>
  <Override ContentType="application/vnd.openxmlformats-officedocument.presentationml.notesSlide+xml" PartName="/ppt/notesSlides/notesSlide136.xml"/>
  <Override ContentType="application/vnd.openxmlformats-officedocument.presentationml.notesSlide+xml" PartName="/ppt/notesSlides/notesSlide2.xml"/>
  <Override ContentType="application/vnd.openxmlformats-officedocument.presentationml.notesSlide+xml" PartName="/ppt/notesSlides/notesSlide70.xml"/>
  <Override ContentType="application/vnd.openxmlformats-officedocument.presentationml.notesSlide+xml" PartName="/ppt/notesSlides/notesSlide111.xml"/>
  <Override ContentType="application/vnd.openxmlformats-officedocument.presentationml.notesSlide+xml" PartName="/ppt/notesSlides/notesSlide200.xml"/>
  <Override ContentType="application/vnd.openxmlformats-officedocument.presentationml.notesSlide+xml" PartName="/ppt/notesSlides/notesSlide181.xml"/>
  <Override ContentType="application/vnd.openxmlformats-officedocument.presentationml.notesSlide+xml" PartName="/ppt/notesSlides/notesSlide47.xml"/>
  <Override ContentType="application/vnd.openxmlformats-officedocument.presentationml.notesSlide+xml" PartName="/ppt/notesSlides/notesSlide209.xml"/>
  <Override ContentType="application/vnd.openxmlformats-officedocument.presentationml.notesSlide+xml" PartName="/ppt/notesSlides/notesSlide104.xml"/>
  <Override ContentType="application/vnd.openxmlformats-officedocument.presentationml.notesSlide+xml" PartName="/ppt/notesSlides/notesSlide147.xml"/>
  <Override ContentType="application/vnd.openxmlformats-officedocument.presentationml.notesSlide+xml" PartName="/ppt/notesSlides/notesSlide21.xml"/>
  <Override ContentType="application/vnd.openxmlformats-officedocument.presentationml.notesSlide+xml" PartName="/ppt/notesSlides/notesSlide164.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211.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36.xml"/>
  <Override ContentType="application/vnd.openxmlformats-officedocument.presentationml.notesSlide+xml" PartName="/ppt/notesSlides/notesSlide96.xml"/>
  <Override ContentType="application/vnd.openxmlformats-officedocument.presentationml.notesSlide+xml" PartName="/ppt/notesSlides/notesSlide192.xml"/>
  <Override ContentType="application/vnd.openxmlformats-officedocument.presentationml.notesSlide+xml" PartName="/ppt/notesSlides/notesSlide19.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158.xml"/>
  <Override ContentType="application/vnd.openxmlformats-officedocument.presentationml.notesSlide+xml" PartName="/ppt/notesSlides/notesSlide175.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ms-office.chartstyle+xml" PartName="/ppt/charts/style108.xml"/>
  <Override ContentType="application/vnd.ms-office.chartstyle+xml" PartName="/ppt/charts/style3.xml"/>
  <Override ContentType="application/vnd.ms-office.chartstyle+xml" PartName="/ppt/charts/style42.xml"/>
  <Override ContentType="application/vnd.ms-office.chartstyle+xml" PartName="/ppt/charts/style85.xml"/>
  <Override ContentType="application/vnd.ms-office.chartstyle+xml" PartName="/ppt/charts/style59.xml"/>
  <Override ContentType="application/vnd.ms-office.chartstyle+xml" PartName="/ppt/charts/style116.xml"/>
  <Override ContentType="application/vnd.ms-office.chartstyle+xml" PartName="/ppt/charts/style16.xml"/>
  <Override ContentType="application/vnd.ms-office.chartstyle+xml" PartName="/ppt/charts/style75.xml"/>
  <Override ContentType="application/vnd.ms-office.chartstyle+xml" PartName="/ppt/charts/style140.xml"/>
  <Override ContentType="application/vnd.ms-office.chartstyle+xml" PartName="/ppt/charts/style32.xml"/>
  <Override ContentType="application/vnd.ms-office.chartstyle+xml" PartName="/ppt/charts/style134.xml"/>
  <Override ContentType="application/vnd.ms-office.chartstyle+xml" PartName="/ppt/charts/style24.xml"/>
  <Override ContentType="application/vnd.ms-office.chartstyle+xml" PartName="/ppt/charts/style50.xml"/>
  <Override ContentType="application/vnd.ms-office.chartstyle+xml" PartName="/ppt/charts/style67.xml"/>
  <Override ContentType="application/vnd.ms-office.chartstyle+xml" PartName="/ppt/charts/style126.xml"/>
  <Override ContentType="application/vnd.ms-office.chartstyle+xml" PartName="/ppt/charts/style93.xml"/>
  <Override ContentType="application/vnd.ms-office.chartstyle+xml" PartName="/ppt/charts/style5.xml"/>
  <Override ContentType="application/vnd.ms-office.chartstyle+xml" PartName="/ppt/charts/style49.xml"/>
  <Override ContentType="application/vnd.ms-office.chartstyle+xml" PartName="/ppt/charts/style22.xml"/>
  <Override ContentType="application/vnd.ms-office.chartstyle+xml" PartName="/ppt/charts/style36.xml"/>
  <Override ContentType="application/vnd.ms-office.chartstyle+xml" PartName="/ppt/charts/style18.xml"/>
  <Override ContentType="application/vnd.ms-office.chartstyle+xml" PartName="/ppt/charts/style79.xml"/>
  <Override ContentType="application/vnd.ms-office.chartstyle+xml" PartName="/ppt/charts/style101.xml"/>
  <Override ContentType="application/vnd.ms-office.chartstyle+xml" PartName="/ppt/charts/style81.xml"/>
  <Override ContentType="application/vnd.ms-office.chartstyle+xml" PartName="/ppt/charts/style40.xml"/>
  <Override ContentType="application/vnd.ms-office.chartstyle+xml" PartName="/ppt/charts/style114.xml"/>
  <Override ContentType="application/vnd.ms-office.chartstyle+xml" PartName="/ppt/charts/style70.xml"/>
  <Override ContentType="application/vnd.ms-office.chartstyle+xml" PartName="/ppt/charts/style83.xml"/>
  <Override ContentType="application/vnd.ms-office.chartstyle+xml" PartName="/ppt/charts/style77.xml"/>
  <Override ContentType="application/vnd.ms-office.chartstyle+xml" PartName="/ppt/charts/style7.xml"/>
  <Override ContentType="application/vnd.ms-office.chartstyle+xml" PartName="/ppt/charts/style47.xml"/>
  <Override ContentType="application/vnd.ms-office.chartstyle+xml" PartName="/ppt/charts/style34.xml"/>
  <Override ContentType="application/vnd.ms-office.chartstyle+xml" PartName="/ppt/charts/style132.xml"/>
  <Override ContentType="application/vnd.ms-office.chartstyle+xml" PartName="/ppt/charts/style65.xml"/>
  <Override ContentType="application/vnd.ms-office.chartstyle+xml" PartName="/ppt/charts/style128.xml"/>
  <Override ContentType="application/vnd.ms-office.chartstyle+xml" PartName="/ppt/charts/style95.xml"/>
  <Override ContentType="application/vnd.ms-office.chartstyle+xml" PartName="/ppt/charts/style52.xml"/>
  <Override ContentType="application/vnd.ms-office.chartstyle+xml" PartName="/ppt/charts/style138.xml"/>
  <Override ContentType="application/vnd.ms-office.chartstyle+xml" PartName="/ppt/charts/style71.xml"/>
  <Override ContentType="application/vnd.ms-office.chartstyle+xml" PartName="/ppt/charts/style8.xml"/>
  <Override ContentType="application/vnd.ms-office.chartstyle+xml" PartName="/ppt/charts/style112.xml"/>
  <Override ContentType="application/vnd.ms-office.chartstyle+xml" PartName="/ppt/charts/style45.xml"/>
  <Override ContentType="application/vnd.ms-office.chartstyle+xml" PartName="/ppt/charts/style121.xml"/>
  <Override ContentType="application/vnd.ms-office.chartstyle+xml" PartName="/ppt/charts/style37.xml"/>
  <Override ContentType="application/vnd.ms-office.chartstyle+xml" PartName="/ppt/charts/style62.xml"/>
  <Override ContentType="application/vnd.ms-office.chartstyle+xml" PartName="/ppt/charts/style104.xml"/>
  <Override ContentType="application/vnd.ms-office.chartstyle+xml" PartName="/ppt/charts/style88.xml"/>
  <Override ContentType="application/vnd.ms-office.chartstyle+xml" PartName="/ppt/charts/style11.xml"/>
  <Override ContentType="application/vnd.ms-office.chartstyle+xml" PartName="/ppt/charts/style97.xml"/>
  <Override ContentType="application/vnd.ms-office.chartstyle+xml" PartName="/ppt/charts/style28.xml"/>
  <Override ContentType="application/vnd.ms-office.chartstyle+xml" PartName="/ppt/charts/style54.xml"/>
  <Override ContentType="application/vnd.ms-office.chartstyle+xml" PartName="/ppt/charts/style119.xml"/>
  <Override ContentType="application/vnd.ms-office.chartstyle+xml" PartName="/ppt/charts/style60.xml"/>
  <Override ContentType="application/vnd.ms-office.chartstyle+xml" PartName="/ppt/charts/style106.xml"/>
  <Override ContentType="application/vnd.ms-office.chartstyle+xml" PartName="/ppt/charts/style1.xml"/>
  <Override ContentType="application/vnd.ms-office.chartstyle+xml" PartName="/ppt/charts/style123.xml"/>
  <Override ContentType="application/vnd.ms-office.chartstyle+xml" PartName="/ppt/charts/style136.xml"/>
  <Override ContentType="application/vnd.ms-office.chartstyle+xml" PartName="/ppt/charts/style90.xml"/>
  <Override ContentType="application/vnd.ms-office.chartstyle+xml" PartName="/ppt/charts/style110.xml"/>
  <Override ContentType="application/vnd.ms-office.chartstyle+xml" PartName="/ppt/charts/style69.xml"/>
  <Override ContentType="application/vnd.ms-office.chartstyle+xml" PartName="/ppt/charts/style26.xml"/>
  <Override ContentType="application/vnd.ms-office.chartstyle+xml" PartName="/ppt/charts/style99.xml"/>
  <Override ContentType="application/vnd.ms-office.chartstyle+xml" PartName="/ppt/charts/style39.xml"/>
  <Override ContentType="application/vnd.ms-office.chartstyle+xml" PartName="/ppt/charts/style86.xml"/>
  <Override ContentType="application/vnd.ms-office.chartstyle+xml" PartName="/ppt/charts/style73.xml"/>
  <Override ContentType="application/vnd.ms-office.chartstyle+xml" PartName="/ppt/charts/style43.xml"/>
  <Override ContentType="application/vnd.ms-office.chartstyle+xml" PartName="/ppt/charts/style30.xml"/>
  <Override ContentType="application/vnd.ms-office.chartstyle+xml" PartName="/ppt/charts/style13.xml"/>
  <Override ContentType="application/vnd.ms-office.chartstyle+xml" PartName="/ppt/charts/style56.xml"/>
  <Override ContentType="application/vnd.ms-office.chartstyle+xml" PartName="/ppt/charts/style33.xml"/>
  <Override ContentType="application/vnd.ms-office.chartstyle+xml" PartName="/ppt/charts/style133.xml"/>
  <Override ContentType="application/vnd.ms-office.chartstyle+xml" PartName="/ppt/charts/style76.xml"/>
  <Override ContentType="application/vnd.ms-office.chartstyle+xml" PartName="/ppt/charts/style25.xml"/>
  <Override ContentType="application/vnd.ms-office.chartstyle+xml" PartName="/ppt/charts/style125.xml"/>
  <Override ContentType="application/vnd.ms-office.chartstyle+xml" PartName="/ppt/charts/style92.xml"/>
  <Override ContentType="application/vnd.ms-office.chartstyle+xml" PartName="/ppt/charts/style68.xml"/>
  <Override ContentType="application/vnd.ms-office.chartstyle+xml" PartName="/ppt/charts/style94.xml"/>
  <Override ContentType="application/vnd.ms-office.chartstyle+xml" PartName="/ppt/charts/style4.xml"/>
  <Override ContentType="application/vnd.ms-office.chartstyle+xml" PartName="/ppt/charts/style58.xml"/>
  <Override ContentType="application/vnd.ms-office.chartstyle+xml" PartName="/ppt/charts/style109.xml"/>
  <Override ContentType="application/vnd.ms-office.chartstyle+xml" PartName="/ppt/charts/style100.xml"/>
  <Override ContentType="application/vnd.ms-office.chartstyle+xml" PartName="/ppt/charts/style84.xml"/>
  <Override ContentType="application/vnd.ms-office.chartstyle+xml" PartName="/ppt/charts/style135.xml"/>
  <Override ContentType="application/vnd.ms-office.chartstyle+xml" PartName="/ppt/charts/style117.xml"/>
  <Override ContentType="application/vnd.ms-office.chartstyle+xml" PartName="/ppt/charts/style41.xml"/>
  <Override ContentType="application/vnd.ms-office.chartstyle+xml" PartName="/ppt/charts/style15.xml"/>
  <Override ContentType="application/vnd.ms-office.chartstyle+xml" PartName="/ppt/charts/style82.xml"/>
  <Override ContentType="application/vnd.ms-office.chartstyle+xml" PartName="/ppt/charts/style19.xml"/>
  <Override ContentType="application/vnd.ms-office.chartstyle+xml" PartName="/ppt/charts/style35.xml"/>
  <Override ContentType="application/vnd.ms-office.chartstyle+xml" PartName="/ppt/charts/style131.xml"/>
  <Override ContentType="application/vnd.ms-office.chartstyle+xml" PartName="/ppt/charts/style66.xml"/>
  <Override ContentType="application/vnd.ms-office.chartstyle+xml" PartName="/ppt/charts/style23.xml"/>
  <Override ContentType="application/vnd.ms-office.chartstyle+xml" PartName="/ppt/charts/style96.xml"/>
  <Override ContentType="application/vnd.ms-office.chartstyle+xml" PartName="/ppt/charts/style53.xml"/>
  <Override ContentType="application/vnd.ms-office.chartstyle+xml" PartName="/ppt/charts/style127.xml"/>
  <Override ContentType="application/vnd.ms-office.chartstyle+xml" PartName="/ppt/charts/style21.xml"/>
  <Override ContentType="application/vnd.ms-office.chartstyle+xml" PartName="/ppt/charts/style51.xml"/>
  <Override ContentType="application/vnd.ms-office.chartstyle+xml" PartName="/ppt/charts/style115.xml"/>
  <Override ContentType="application/vnd.ms-office.chartstyle+xml" PartName="/ppt/charts/style64.xml"/>
  <Override ContentType="application/vnd.ms-office.chartstyle+xml" PartName="/ppt/charts/style102.xml"/>
  <Override ContentType="application/vnd.ms-office.chartstyle+xml" PartName="/ppt/charts/style48.xml"/>
  <Override ContentType="application/vnd.ms-office.chartstyle+xml" PartName="/ppt/charts/style17.xml"/>
  <Override ContentType="application/vnd.ms-office.chartstyle+xml" PartName="/ppt/charts/style6.xml"/>
  <Override ContentType="application/vnd.ms-office.chartstyle+xml" PartName="/ppt/charts/style78.xml"/>
  <Override ContentType="application/vnd.ms-office.chartstyle+xml" PartName="/ppt/charts/style38.xml"/>
  <Override ContentType="application/vnd.ms-office.chartstyle+xml" PartName="/ppt/charts/style63.xml"/>
  <Override ContentType="application/vnd.ms-office.chartstyle+xml" PartName="/ppt/charts/style103.xml"/>
  <Override ContentType="application/vnd.ms-office.chartstyle+xml" PartName="/ppt/charts/style89.xml"/>
  <Override ContentType="application/vnd.ms-office.chartstyle+xml" PartName="/ppt/charts/style98.xml"/>
  <Override ContentType="application/vnd.ms-office.chartstyle+xml" PartName="/ppt/charts/style46.xml"/>
  <Override ContentType="application/vnd.ms-office.chartstyle+xml" PartName="/ppt/charts/style120.xml"/>
  <Override ContentType="application/vnd.ms-office.chartstyle+xml" PartName="/ppt/charts/style20.xml"/>
  <Override ContentType="application/vnd.ms-office.chartstyle+xml" PartName="/ppt/charts/style29.xml"/>
  <Override ContentType="application/vnd.ms-office.chartstyle+xml" PartName="/ppt/charts/style12.xml"/>
  <Override ContentType="application/vnd.ms-office.chartstyle+xml" PartName="/ppt/charts/style129.xml"/>
  <Override ContentType="application/vnd.ms-office.chartstyle+xml" PartName="/ppt/charts/style55.xml"/>
  <Override ContentType="application/vnd.ms-office.chartstyle+xml" PartName="/ppt/charts/style9.xml"/>
  <Override ContentType="application/vnd.ms-office.chartstyle+xml" PartName="/ppt/charts/style139.xml"/>
  <Override ContentType="application/vnd.ms-office.chartstyle+xml" PartName="/ppt/charts/style10.xml"/>
  <Override ContentType="application/vnd.ms-office.chartstyle+xml" PartName="/ppt/charts/style72.xml"/>
  <Override ContentType="application/vnd.ms-office.chartstyle+xml" PartName="/ppt/charts/style130.xml"/>
  <Override ContentType="application/vnd.ms-office.chartstyle+xml" PartName="/ppt/charts/style113.xml"/>
  <Override ContentType="application/vnd.ms-office.chartstyle+xml" PartName="/ppt/charts/style80.xml"/>
  <Override ContentType="application/vnd.ms-office.chartstyle+xml" PartName="/ppt/charts/style57.xml"/>
  <Override ContentType="application/vnd.ms-office.chartstyle+xml" PartName="/ppt/charts/style44.xml"/>
  <Override ContentType="application/vnd.ms-office.chartstyle+xml" PartName="/ppt/charts/style122.xml"/>
  <Override ContentType="application/vnd.ms-office.chartstyle+xml" PartName="/ppt/charts/style74.xml"/>
  <Override ContentType="application/vnd.ms-office.chartstyle+xml" PartName="/ppt/charts/style87.xml"/>
  <Override ContentType="application/vnd.ms-office.chartstyle+xml" PartName="/ppt/charts/style105.xml"/>
  <Override ContentType="application/vnd.ms-office.chartstyle+xml" PartName="/ppt/charts/style31.xml"/>
  <Override ContentType="application/vnd.ms-office.chartstyle+xml" PartName="/ppt/charts/style118.xml"/>
  <Override ContentType="application/vnd.ms-office.chartstyle+xml" PartName="/ppt/charts/style27.xml"/>
  <Override ContentType="application/vnd.ms-office.chartstyle+xml" PartName="/ppt/charts/style14.xml"/>
  <Override ContentType="application/vnd.ms-office.chartstyle+xml" PartName="/ppt/charts/style107.xml"/>
  <Override ContentType="application/vnd.ms-office.chartstyle+xml" PartName="/ppt/charts/style61.xml"/>
  <Override ContentType="application/vnd.ms-office.chartstyle+xml" PartName="/ppt/charts/style91.xml"/>
  <Override ContentType="application/vnd.ms-office.chartstyle+xml" PartName="/ppt/charts/style124.xml"/>
  <Override ContentType="application/vnd.ms-office.chartstyle+xml" PartName="/ppt/charts/style137.xml"/>
  <Override ContentType="application/vnd.ms-office.chartstyle+xml" PartName="/ppt/charts/style2.xml"/>
  <Override ContentType="application/vnd.ms-office.chartstyle+xml" PartName="/ppt/charts/style11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 id="354" r:id="rId105"/>
    <p:sldId id="355" r:id="rId106"/>
    <p:sldId id="356" r:id="rId107"/>
    <p:sldId id="357" r:id="rId108"/>
    <p:sldId id="358" r:id="rId109"/>
    <p:sldId id="359" r:id="rId110"/>
    <p:sldId id="360" r:id="rId111"/>
    <p:sldId id="361" r:id="rId112"/>
    <p:sldId id="362" r:id="rId113"/>
    <p:sldId id="363" r:id="rId114"/>
    <p:sldId id="364" r:id="rId115"/>
    <p:sldId id="365" r:id="rId116"/>
    <p:sldId id="366" r:id="rId117"/>
    <p:sldId id="367" r:id="rId118"/>
    <p:sldId id="368" r:id="rId119"/>
    <p:sldId id="369" r:id="rId120"/>
    <p:sldId id="370" r:id="rId121"/>
    <p:sldId id="371" r:id="rId122"/>
    <p:sldId id="372" r:id="rId123"/>
    <p:sldId id="373" r:id="rId124"/>
    <p:sldId id="374" r:id="rId125"/>
    <p:sldId id="375" r:id="rId126"/>
    <p:sldId id="376" r:id="rId127"/>
    <p:sldId id="377" r:id="rId128"/>
    <p:sldId id="378" r:id="rId129"/>
    <p:sldId id="379" r:id="rId130"/>
    <p:sldId id="380" r:id="rId131"/>
    <p:sldId id="381" r:id="rId132"/>
    <p:sldId id="382" r:id="rId133"/>
    <p:sldId id="383" r:id="rId134"/>
    <p:sldId id="384" r:id="rId135"/>
    <p:sldId id="385" r:id="rId136"/>
    <p:sldId id="386" r:id="rId137"/>
    <p:sldId id="387" r:id="rId138"/>
    <p:sldId id="388" r:id="rId139"/>
    <p:sldId id="389" r:id="rId140"/>
    <p:sldId id="390" r:id="rId141"/>
    <p:sldId id="391" r:id="rId142"/>
    <p:sldId id="392" r:id="rId143"/>
    <p:sldId id="393" r:id="rId144"/>
    <p:sldId id="394" r:id="rId145"/>
    <p:sldId id="395" r:id="rId146"/>
    <p:sldId id="396" r:id="rId147"/>
    <p:sldId id="397" r:id="rId148"/>
    <p:sldId id="398" r:id="rId149"/>
    <p:sldId id="399" r:id="rId150"/>
    <p:sldId id="400" r:id="rId151"/>
    <p:sldId id="401" r:id="rId152"/>
    <p:sldId id="402" r:id="rId153"/>
    <p:sldId id="403" r:id="rId154"/>
    <p:sldId id="404" r:id="rId155"/>
    <p:sldId id="405" r:id="rId156"/>
    <p:sldId id="406" r:id="rId157"/>
    <p:sldId id="407" r:id="rId158"/>
    <p:sldId id="408" r:id="rId159"/>
    <p:sldId id="409" r:id="rId160"/>
    <p:sldId id="410" r:id="rId161"/>
    <p:sldId id="411" r:id="rId162"/>
    <p:sldId id="412" r:id="rId163"/>
    <p:sldId id="413" r:id="rId164"/>
    <p:sldId id="414" r:id="rId165"/>
    <p:sldId id="415" r:id="rId166"/>
    <p:sldId id="416" r:id="rId167"/>
    <p:sldId id="417" r:id="rId168"/>
    <p:sldId id="418" r:id="rId169"/>
    <p:sldId id="419" r:id="rId170"/>
    <p:sldId id="420" r:id="rId171"/>
    <p:sldId id="421" r:id="rId172"/>
    <p:sldId id="422" r:id="rId173"/>
    <p:sldId id="423" r:id="rId174"/>
    <p:sldId id="424" r:id="rId175"/>
    <p:sldId id="425" r:id="rId176"/>
    <p:sldId id="426" r:id="rId177"/>
    <p:sldId id="427" r:id="rId178"/>
    <p:sldId id="428" r:id="rId179"/>
    <p:sldId id="429" r:id="rId180"/>
    <p:sldId id="430" r:id="rId181"/>
    <p:sldId id="431" r:id="rId182"/>
    <p:sldId id="432" r:id="rId183"/>
    <p:sldId id="433" r:id="rId184"/>
    <p:sldId id="434" r:id="rId185"/>
    <p:sldId id="435" r:id="rId186"/>
    <p:sldId id="436" r:id="rId187"/>
    <p:sldId id="437" r:id="rId188"/>
    <p:sldId id="438" r:id="rId189"/>
    <p:sldId id="439" r:id="rId190"/>
    <p:sldId id="440" r:id="rId191"/>
    <p:sldId id="441" r:id="rId192"/>
    <p:sldId id="442" r:id="rId193"/>
    <p:sldId id="443" r:id="rId194"/>
    <p:sldId id="444" r:id="rId195"/>
    <p:sldId id="445" r:id="rId196"/>
    <p:sldId id="446" r:id="rId197"/>
    <p:sldId id="447" r:id="rId198"/>
    <p:sldId id="448" r:id="rId199"/>
    <p:sldId id="449" r:id="rId200"/>
    <p:sldId id="450" r:id="rId201"/>
    <p:sldId id="451" r:id="rId202"/>
    <p:sldId id="452" r:id="rId203"/>
    <p:sldId id="453" r:id="rId204"/>
    <p:sldId id="454" r:id="rId205"/>
    <p:sldId id="455" r:id="rId206"/>
    <p:sldId id="456" r:id="rId207"/>
    <p:sldId id="457" r:id="rId208"/>
    <p:sldId id="458" r:id="rId209"/>
    <p:sldId id="459" r:id="rId210"/>
    <p:sldId id="460" r:id="rId211"/>
    <p:sldId id="461" r:id="rId212"/>
    <p:sldId id="462" r:id="rId213"/>
    <p:sldId id="463" r:id="rId214"/>
    <p:sldId id="464" r:id="rId215"/>
    <p:sldId id="465" r:id="rId216"/>
    <p:sldId id="466" r:id="rId217"/>
    <p:sldId id="467" r:id="rId218"/>
    <p:sldId id="468" r:id="rId219"/>
    <p:sldId id="469" r:id="rId220"/>
  </p:sldIdLst>
  <p:sldSz cy="6858000" cx="12192000"/>
  <p:notesSz cx="6858000" cy="9144000"/>
  <p:embeddedFontLst>
    <p:embeddedFont>
      <p:font typeface="Montserrat"/>
      <p:regular r:id="rId221"/>
      <p:bold r:id="rId222"/>
      <p:italic r:id="rId223"/>
      <p:boldItalic r:id="rId22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GoogleSlidesCustomDataVersion2">
      <go:slidesCustomData xmlns:go="http://customooxmlschemas.google.com/" r:id="rId225" roundtripDataSignature="AMtx7miPiRpj4nZWX2d844m/9n1qOkDlC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1536000-ED85-440E-9D6E-346B0266C3B9}">
  <a:tblStyle styleId="{81536000-ED85-440E-9D6E-346B0266C3B9}" styleName="Table_0">
    <a:wholeTbl>
      <a:tcTxStyle b="off" i="off">
        <a:font>
          <a:latin typeface="Trebuchet MS"/>
          <a:ea typeface="Trebuchet MS"/>
          <a:cs typeface="Trebuchet MS"/>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6E7E7"/>
          </a:solidFill>
        </a:fill>
      </a:tcStyle>
    </a:wholeTbl>
    <a:band1H>
      <a:tcTxStyle/>
      <a:tcStyle>
        <a:fill>
          <a:solidFill>
            <a:srgbClr val="EDCBCB"/>
          </a:solidFill>
        </a:fill>
      </a:tcStyle>
    </a:band1H>
    <a:band2H>
      <a:tcTxStyle/>
    </a:band2H>
    <a:band1V>
      <a:tcTxStyle/>
      <a:tcStyle>
        <a:fill>
          <a:solidFill>
            <a:srgbClr val="EDCBCB"/>
          </a:solidFill>
        </a:fill>
      </a:tcStyle>
    </a:band1V>
    <a:band2V>
      <a:tcTxStyle/>
    </a:band2V>
    <a:lastCol>
      <a:tcTxStyle b="on" i="off">
        <a:font>
          <a:latin typeface="Trebuchet MS"/>
          <a:ea typeface="Trebuchet MS"/>
          <a:cs typeface="Trebuchet MS"/>
        </a:font>
        <a:schemeClr val="lt1"/>
      </a:tcTxStyle>
      <a:tcStyle>
        <a:fill>
          <a:solidFill>
            <a:schemeClr val="accent1"/>
          </a:solidFill>
        </a:fill>
      </a:tcStyle>
    </a:lastCol>
    <a:firstCol>
      <a:tcTxStyle b="on" i="off">
        <a:font>
          <a:latin typeface="Trebuchet MS"/>
          <a:ea typeface="Trebuchet MS"/>
          <a:cs typeface="Trebuchet MS"/>
        </a:font>
        <a:schemeClr val="lt1"/>
      </a:tcTxStyle>
      <a:tcStyle>
        <a:fill>
          <a:solidFill>
            <a:schemeClr val="accent1"/>
          </a:solidFill>
        </a:fill>
      </a:tcStyle>
    </a:firstCol>
    <a:lastRow>
      <a:tcTxStyle b="on" i="off">
        <a:font>
          <a:latin typeface="Trebuchet MS"/>
          <a:ea typeface="Trebuchet MS"/>
          <a:cs typeface="Trebuchet MS"/>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Trebuchet MS"/>
          <a:ea typeface="Trebuchet MS"/>
          <a:cs typeface="Trebuchet MS"/>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190" Type="http://schemas.openxmlformats.org/officeDocument/2006/relationships/slide" Target="slides/slide18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194" Type="http://schemas.openxmlformats.org/officeDocument/2006/relationships/slide" Target="slides/slide188.xml"/><Relationship Id="rId43" Type="http://schemas.openxmlformats.org/officeDocument/2006/relationships/slide" Target="slides/slide37.xml"/><Relationship Id="rId193" Type="http://schemas.openxmlformats.org/officeDocument/2006/relationships/slide" Target="slides/slide187.xml"/><Relationship Id="rId46" Type="http://schemas.openxmlformats.org/officeDocument/2006/relationships/slide" Target="slides/slide40.xml"/><Relationship Id="rId192" Type="http://schemas.openxmlformats.org/officeDocument/2006/relationships/slide" Target="slides/slide186.xml"/><Relationship Id="rId45" Type="http://schemas.openxmlformats.org/officeDocument/2006/relationships/slide" Target="slides/slide39.xml"/><Relationship Id="rId191" Type="http://schemas.openxmlformats.org/officeDocument/2006/relationships/slide" Target="slides/slide185.xml"/><Relationship Id="rId48" Type="http://schemas.openxmlformats.org/officeDocument/2006/relationships/slide" Target="slides/slide42.xml"/><Relationship Id="rId187" Type="http://schemas.openxmlformats.org/officeDocument/2006/relationships/slide" Target="slides/slide181.xml"/><Relationship Id="rId47" Type="http://schemas.openxmlformats.org/officeDocument/2006/relationships/slide" Target="slides/slide41.xml"/><Relationship Id="rId186" Type="http://schemas.openxmlformats.org/officeDocument/2006/relationships/slide" Target="slides/slide180.xml"/><Relationship Id="rId185" Type="http://schemas.openxmlformats.org/officeDocument/2006/relationships/slide" Target="slides/slide179.xml"/><Relationship Id="rId49" Type="http://schemas.openxmlformats.org/officeDocument/2006/relationships/slide" Target="slides/slide43.xml"/><Relationship Id="rId184" Type="http://schemas.openxmlformats.org/officeDocument/2006/relationships/slide" Target="slides/slide178.xml"/><Relationship Id="rId189" Type="http://schemas.openxmlformats.org/officeDocument/2006/relationships/slide" Target="slides/slide183.xml"/><Relationship Id="rId188" Type="http://schemas.openxmlformats.org/officeDocument/2006/relationships/slide" Target="slides/slide18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183" Type="http://schemas.openxmlformats.org/officeDocument/2006/relationships/slide" Target="slides/slide177.xml"/><Relationship Id="rId32" Type="http://schemas.openxmlformats.org/officeDocument/2006/relationships/slide" Target="slides/slide26.xml"/><Relationship Id="rId182" Type="http://schemas.openxmlformats.org/officeDocument/2006/relationships/slide" Target="slides/slide176.xml"/><Relationship Id="rId35" Type="http://schemas.openxmlformats.org/officeDocument/2006/relationships/slide" Target="slides/slide29.xml"/><Relationship Id="rId181" Type="http://schemas.openxmlformats.org/officeDocument/2006/relationships/slide" Target="slides/slide175.xml"/><Relationship Id="rId34" Type="http://schemas.openxmlformats.org/officeDocument/2006/relationships/slide" Target="slides/slide28.xml"/><Relationship Id="rId180" Type="http://schemas.openxmlformats.org/officeDocument/2006/relationships/slide" Target="slides/slide174.xml"/><Relationship Id="rId37" Type="http://schemas.openxmlformats.org/officeDocument/2006/relationships/slide" Target="slides/slide31.xml"/><Relationship Id="rId176" Type="http://schemas.openxmlformats.org/officeDocument/2006/relationships/slide" Target="slides/slide170.xml"/><Relationship Id="rId36" Type="http://schemas.openxmlformats.org/officeDocument/2006/relationships/slide" Target="slides/slide30.xml"/><Relationship Id="rId175" Type="http://schemas.openxmlformats.org/officeDocument/2006/relationships/slide" Target="slides/slide169.xml"/><Relationship Id="rId39" Type="http://schemas.openxmlformats.org/officeDocument/2006/relationships/slide" Target="slides/slide33.xml"/><Relationship Id="rId174" Type="http://schemas.openxmlformats.org/officeDocument/2006/relationships/slide" Target="slides/slide168.xml"/><Relationship Id="rId38" Type="http://schemas.openxmlformats.org/officeDocument/2006/relationships/slide" Target="slides/slide32.xml"/><Relationship Id="rId173" Type="http://schemas.openxmlformats.org/officeDocument/2006/relationships/slide" Target="slides/slide167.xml"/><Relationship Id="rId179" Type="http://schemas.openxmlformats.org/officeDocument/2006/relationships/slide" Target="slides/slide173.xml"/><Relationship Id="rId178" Type="http://schemas.openxmlformats.org/officeDocument/2006/relationships/slide" Target="slides/slide172.xml"/><Relationship Id="rId177" Type="http://schemas.openxmlformats.org/officeDocument/2006/relationships/slide" Target="slides/slide171.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98" Type="http://schemas.openxmlformats.org/officeDocument/2006/relationships/slide" Target="slides/slide192.xml"/><Relationship Id="rId14" Type="http://schemas.openxmlformats.org/officeDocument/2006/relationships/slide" Target="slides/slide8.xml"/><Relationship Id="rId197" Type="http://schemas.openxmlformats.org/officeDocument/2006/relationships/slide" Target="slides/slide191.xml"/><Relationship Id="rId17" Type="http://schemas.openxmlformats.org/officeDocument/2006/relationships/slide" Target="slides/slide11.xml"/><Relationship Id="rId196" Type="http://schemas.openxmlformats.org/officeDocument/2006/relationships/slide" Target="slides/slide190.xml"/><Relationship Id="rId16" Type="http://schemas.openxmlformats.org/officeDocument/2006/relationships/slide" Target="slides/slide10.xml"/><Relationship Id="rId195" Type="http://schemas.openxmlformats.org/officeDocument/2006/relationships/slide" Target="slides/slide189.xml"/><Relationship Id="rId19" Type="http://schemas.openxmlformats.org/officeDocument/2006/relationships/slide" Target="slides/slide13.xml"/><Relationship Id="rId18" Type="http://schemas.openxmlformats.org/officeDocument/2006/relationships/slide" Target="slides/slide12.xml"/><Relationship Id="rId199" Type="http://schemas.openxmlformats.org/officeDocument/2006/relationships/slide" Target="slides/slide193.xml"/><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150" Type="http://schemas.openxmlformats.org/officeDocument/2006/relationships/slide" Target="slides/slide144.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149" Type="http://schemas.openxmlformats.org/officeDocument/2006/relationships/slide" Target="slides/slide143.xml"/><Relationship Id="rId4" Type="http://schemas.openxmlformats.org/officeDocument/2006/relationships/tableStyles" Target="tableStyles.xml"/><Relationship Id="rId148" Type="http://schemas.openxmlformats.org/officeDocument/2006/relationships/slide" Target="slides/slide142.xml"/><Relationship Id="rId9" Type="http://schemas.openxmlformats.org/officeDocument/2006/relationships/slide" Target="slides/slide3.xml"/><Relationship Id="rId143" Type="http://schemas.openxmlformats.org/officeDocument/2006/relationships/slide" Target="slides/slide137.xml"/><Relationship Id="rId142" Type="http://schemas.openxmlformats.org/officeDocument/2006/relationships/slide" Target="slides/slide136.xml"/><Relationship Id="rId141" Type="http://schemas.openxmlformats.org/officeDocument/2006/relationships/slide" Target="slides/slide135.xml"/><Relationship Id="rId140" Type="http://schemas.openxmlformats.org/officeDocument/2006/relationships/slide" Target="slides/slide134.xml"/><Relationship Id="rId5" Type="http://schemas.openxmlformats.org/officeDocument/2006/relationships/slideMaster" Target="slideMasters/slideMaster1.xml"/><Relationship Id="rId147" Type="http://schemas.openxmlformats.org/officeDocument/2006/relationships/slide" Target="slides/slide141.xml"/><Relationship Id="rId6" Type="http://schemas.openxmlformats.org/officeDocument/2006/relationships/notesMaster" Target="notesMasters/notesMaster1.xml"/><Relationship Id="rId146" Type="http://schemas.openxmlformats.org/officeDocument/2006/relationships/slide" Target="slides/slide140.xml"/><Relationship Id="rId7" Type="http://schemas.openxmlformats.org/officeDocument/2006/relationships/slide" Target="slides/slide1.xml"/><Relationship Id="rId145" Type="http://schemas.openxmlformats.org/officeDocument/2006/relationships/slide" Target="slides/slide139.xml"/><Relationship Id="rId8" Type="http://schemas.openxmlformats.org/officeDocument/2006/relationships/slide" Target="slides/slide2.xml"/><Relationship Id="rId144" Type="http://schemas.openxmlformats.org/officeDocument/2006/relationships/slide" Target="slides/slide138.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139" Type="http://schemas.openxmlformats.org/officeDocument/2006/relationships/slide" Target="slides/slide133.xml"/><Relationship Id="rId138" Type="http://schemas.openxmlformats.org/officeDocument/2006/relationships/slide" Target="slides/slide132.xml"/><Relationship Id="rId137" Type="http://schemas.openxmlformats.org/officeDocument/2006/relationships/slide" Target="slides/slide131.xml"/><Relationship Id="rId132" Type="http://schemas.openxmlformats.org/officeDocument/2006/relationships/slide" Target="slides/slide126.xml"/><Relationship Id="rId131" Type="http://schemas.openxmlformats.org/officeDocument/2006/relationships/slide" Target="slides/slide125.xml"/><Relationship Id="rId130" Type="http://schemas.openxmlformats.org/officeDocument/2006/relationships/slide" Target="slides/slide124.xml"/><Relationship Id="rId136" Type="http://schemas.openxmlformats.org/officeDocument/2006/relationships/slide" Target="slides/slide130.xml"/><Relationship Id="rId135" Type="http://schemas.openxmlformats.org/officeDocument/2006/relationships/slide" Target="slides/slide129.xml"/><Relationship Id="rId134" Type="http://schemas.openxmlformats.org/officeDocument/2006/relationships/slide" Target="slides/slide128.xml"/><Relationship Id="rId133" Type="http://schemas.openxmlformats.org/officeDocument/2006/relationships/slide" Target="slides/slide127.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172" Type="http://schemas.openxmlformats.org/officeDocument/2006/relationships/slide" Target="slides/slide166.xml"/><Relationship Id="rId65" Type="http://schemas.openxmlformats.org/officeDocument/2006/relationships/slide" Target="slides/slide59.xml"/><Relationship Id="rId171" Type="http://schemas.openxmlformats.org/officeDocument/2006/relationships/slide" Target="slides/slide165.xml"/><Relationship Id="rId68" Type="http://schemas.openxmlformats.org/officeDocument/2006/relationships/slide" Target="slides/slide62.xml"/><Relationship Id="rId170" Type="http://schemas.openxmlformats.org/officeDocument/2006/relationships/slide" Target="slides/slide164.xml"/><Relationship Id="rId67" Type="http://schemas.openxmlformats.org/officeDocument/2006/relationships/slide" Target="slides/slide61.xml"/><Relationship Id="rId60" Type="http://schemas.openxmlformats.org/officeDocument/2006/relationships/slide" Target="slides/slide54.xml"/><Relationship Id="rId165" Type="http://schemas.openxmlformats.org/officeDocument/2006/relationships/slide" Target="slides/slide159.xml"/><Relationship Id="rId69" Type="http://schemas.openxmlformats.org/officeDocument/2006/relationships/slide" Target="slides/slide63.xml"/><Relationship Id="rId164" Type="http://schemas.openxmlformats.org/officeDocument/2006/relationships/slide" Target="slides/slide158.xml"/><Relationship Id="rId163" Type="http://schemas.openxmlformats.org/officeDocument/2006/relationships/slide" Target="slides/slide157.xml"/><Relationship Id="rId162" Type="http://schemas.openxmlformats.org/officeDocument/2006/relationships/slide" Target="slides/slide156.xml"/><Relationship Id="rId169" Type="http://schemas.openxmlformats.org/officeDocument/2006/relationships/slide" Target="slides/slide163.xml"/><Relationship Id="rId168" Type="http://schemas.openxmlformats.org/officeDocument/2006/relationships/slide" Target="slides/slide162.xml"/><Relationship Id="rId167" Type="http://schemas.openxmlformats.org/officeDocument/2006/relationships/slide" Target="slides/slide161.xml"/><Relationship Id="rId166" Type="http://schemas.openxmlformats.org/officeDocument/2006/relationships/slide" Target="slides/slide160.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161" Type="http://schemas.openxmlformats.org/officeDocument/2006/relationships/slide" Target="slides/slide155.xml"/><Relationship Id="rId54" Type="http://schemas.openxmlformats.org/officeDocument/2006/relationships/slide" Target="slides/slide48.xml"/><Relationship Id="rId160" Type="http://schemas.openxmlformats.org/officeDocument/2006/relationships/slide" Target="slides/slide154.xml"/><Relationship Id="rId57" Type="http://schemas.openxmlformats.org/officeDocument/2006/relationships/slide" Target="slides/slide51.xml"/><Relationship Id="rId56" Type="http://schemas.openxmlformats.org/officeDocument/2006/relationships/slide" Target="slides/slide50.xml"/><Relationship Id="rId159" Type="http://schemas.openxmlformats.org/officeDocument/2006/relationships/slide" Target="slides/slide153.xml"/><Relationship Id="rId59" Type="http://schemas.openxmlformats.org/officeDocument/2006/relationships/slide" Target="slides/slide53.xml"/><Relationship Id="rId154" Type="http://schemas.openxmlformats.org/officeDocument/2006/relationships/slide" Target="slides/slide148.xml"/><Relationship Id="rId58" Type="http://schemas.openxmlformats.org/officeDocument/2006/relationships/slide" Target="slides/slide52.xml"/><Relationship Id="rId153" Type="http://schemas.openxmlformats.org/officeDocument/2006/relationships/slide" Target="slides/slide147.xml"/><Relationship Id="rId152" Type="http://schemas.openxmlformats.org/officeDocument/2006/relationships/slide" Target="slides/slide146.xml"/><Relationship Id="rId151" Type="http://schemas.openxmlformats.org/officeDocument/2006/relationships/slide" Target="slides/slide145.xml"/><Relationship Id="rId158" Type="http://schemas.openxmlformats.org/officeDocument/2006/relationships/slide" Target="slides/slide152.xml"/><Relationship Id="rId157" Type="http://schemas.openxmlformats.org/officeDocument/2006/relationships/slide" Target="slides/slide151.xml"/><Relationship Id="rId156" Type="http://schemas.openxmlformats.org/officeDocument/2006/relationships/slide" Target="slides/slide150.xml"/><Relationship Id="rId155" Type="http://schemas.openxmlformats.org/officeDocument/2006/relationships/slide" Target="slides/slide149.xml"/><Relationship Id="rId107" Type="http://schemas.openxmlformats.org/officeDocument/2006/relationships/slide" Target="slides/slide101.xml"/><Relationship Id="rId106" Type="http://schemas.openxmlformats.org/officeDocument/2006/relationships/slide" Target="slides/slide100.xml"/><Relationship Id="rId105" Type="http://schemas.openxmlformats.org/officeDocument/2006/relationships/slide" Target="slides/slide99.xml"/><Relationship Id="rId104" Type="http://schemas.openxmlformats.org/officeDocument/2006/relationships/slide" Target="slides/slide98.xml"/><Relationship Id="rId225" Type="http://customschemas.google.com/relationships/presentationmetadata" Target="metadata"/><Relationship Id="rId109" Type="http://schemas.openxmlformats.org/officeDocument/2006/relationships/slide" Target="slides/slide103.xml"/><Relationship Id="rId108" Type="http://schemas.openxmlformats.org/officeDocument/2006/relationships/slide" Target="slides/slide102.xml"/><Relationship Id="rId220" Type="http://schemas.openxmlformats.org/officeDocument/2006/relationships/slide" Target="slides/slide214.xml"/><Relationship Id="rId103" Type="http://schemas.openxmlformats.org/officeDocument/2006/relationships/slide" Target="slides/slide97.xml"/><Relationship Id="rId224" Type="http://schemas.openxmlformats.org/officeDocument/2006/relationships/font" Target="fonts/Montserrat-boldItalic.fntdata"/><Relationship Id="rId102" Type="http://schemas.openxmlformats.org/officeDocument/2006/relationships/slide" Target="slides/slide96.xml"/><Relationship Id="rId223" Type="http://schemas.openxmlformats.org/officeDocument/2006/relationships/font" Target="fonts/Montserrat-italic.fntdata"/><Relationship Id="rId101" Type="http://schemas.openxmlformats.org/officeDocument/2006/relationships/slide" Target="slides/slide95.xml"/><Relationship Id="rId222" Type="http://schemas.openxmlformats.org/officeDocument/2006/relationships/font" Target="fonts/Montserrat-bold.fntdata"/><Relationship Id="rId100" Type="http://schemas.openxmlformats.org/officeDocument/2006/relationships/slide" Target="slides/slide94.xml"/><Relationship Id="rId221" Type="http://schemas.openxmlformats.org/officeDocument/2006/relationships/font" Target="fonts/Montserrat-regular.fntdata"/><Relationship Id="rId217" Type="http://schemas.openxmlformats.org/officeDocument/2006/relationships/slide" Target="slides/slide211.xml"/><Relationship Id="rId216" Type="http://schemas.openxmlformats.org/officeDocument/2006/relationships/slide" Target="slides/slide210.xml"/><Relationship Id="rId215" Type="http://schemas.openxmlformats.org/officeDocument/2006/relationships/slide" Target="slides/slide209.xml"/><Relationship Id="rId214" Type="http://schemas.openxmlformats.org/officeDocument/2006/relationships/slide" Target="slides/slide208.xml"/><Relationship Id="rId219" Type="http://schemas.openxmlformats.org/officeDocument/2006/relationships/slide" Target="slides/slide213.xml"/><Relationship Id="rId218" Type="http://schemas.openxmlformats.org/officeDocument/2006/relationships/slide" Target="slides/slide212.xml"/><Relationship Id="rId213" Type="http://schemas.openxmlformats.org/officeDocument/2006/relationships/slide" Target="slides/slide207.xml"/><Relationship Id="rId212" Type="http://schemas.openxmlformats.org/officeDocument/2006/relationships/slide" Target="slides/slide206.xml"/><Relationship Id="rId211" Type="http://schemas.openxmlformats.org/officeDocument/2006/relationships/slide" Target="slides/slide205.xml"/><Relationship Id="rId210" Type="http://schemas.openxmlformats.org/officeDocument/2006/relationships/slide" Target="slides/slide204.xml"/><Relationship Id="rId129" Type="http://schemas.openxmlformats.org/officeDocument/2006/relationships/slide" Target="slides/slide123.xml"/><Relationship Id="rId128" Type="http://schemas.openxmlformats.org/officeDocument/2006/relationships/slide" Target="slides/slide122.xml"/><Relationship Id="rId127" Type="http://schemas.openxmlformats.org/officeDocument/2006/relationships/slide" Target="slides/slide121.xml"/><Relationship Id="rId126" Type="http://schemas.openxmlformats.org/officeDocument/2006/relationships/slide" Target="slides/slide120.xml"/><Relationship Id="rId121" Type="http://schemas.openxmlformats.org/officeDocument/2006/relationships/slide" Target="slides/slide115.xml"/><Relationship Id="rId120" Type="http://schemas.openxmlformats.org/officeDocument/2006/relationships/slide" Target="slides/slide114.xml"/><Relationship Id="rId125" Type="http://schemas.openxmlformats.org/officeDocument/2006/relationships/slide" Target="slides/slide119.xml"/><Relationship Id="rId124" Type="http://schemas.openxmlformats.org/officeDocument/2006/relationships/slide" Target="slides/slide118.xml"/><Relationship Id="rId123" Type="http://schemas.openxmlformats.org/officeDocument/2006/relationships/slide" Target="slides/slide117.xml"/><Relationship Id="rId122" Type="http://schemas.openxmlformats.org/officeDocument/2006/relationships/slide" Target="slides/slide116.xml"/><Relationship Id="rId95" Type="http://schemas.openxmlformats.org/officeDocument/2006/relationships/slide" Target="slides/slide89.xml"/><Relationship Id="rId94" Type="http://schemas.openxmlformats.org/officeDocument/2006/relationships/slide" Target="slides/slide88.xml"/><Relationship Id="rId97" Type="http://schemas.openxmlformats.org/officeDocument/2006/relationships/slide" Target="slides/slide91.xml"/><Relationship Id="rId96" Type="http://schemas.openxmlformats.org/officeDocument/2006/relationships/slide" Target="slides/slide90.xml"/><Relationship Id="rId99" Type="http://schemas.openxmlformats.org/officeDocument/2006/relationships/slide" Target="slides/slide93.xml"/><Relationship Id="rId98" Type="http://schemas.openxmlformats.org/officeDocument/2006/relationships/slide" Target="slides/slide92.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18" Type="http://schemas.openxmlformats.org/officeDocument/2006/relationships/slide" Target="slides/slide112.xml"/><Relationship Id="rId117" Type="http://schemas.openxmlformats.org/officeDocument/2006/relationships/slide" Target="slides/slide111.xml"/><Relationship Id="rId116" Type="http://schemas.openxmlformats.org/officeDocument/2006/relationships/slide" Target="slides/slide110.xml"/><Relationship Id="rId115" Type="http://schemas.openxmlformats.org/officeDocument/2006/relationships/slide" Target="slides/slide109.xml"/><Relationship Id="rId119" Type="http://schemas.openxmlformats.org/officeDocument/2006/relationships/slide" Target="slides/slide113.xml"/><Relationship Id="rId110" Type="http://schemas.openxmlformats.org/officeDocument/2006/relationships/slide" Target="slides/slide104.xml"/><Relationship Id="rId114" Type="http://schemas.openxmlformats.org/officeDocument/2006/relationships/slide" Target="slides/slide108.xml"/><Relationship Id="rId113" Type="http://schemas.openxmlformats.org/officeDocument/2006/relationships/slide" Target="slides/slide107.xml"/><Relationship Id="rId112" Type="http://schemas.openxmlformats.org/officeDocument/2006/relationships/slide" Target="slides/slide106.xml"/><Relationship Id="rId111" Type="http://schemas.openxmlformats.org/officeDocument/2006/relationships/slide" Target="slides/slide105.xml"/><Relationship Id="rId206" Type="http://schemas.openxmlformats.org/officeDocument/2006/relationships/slide" Target="slides/slide200.xml"/><Relationship Id="rId205" Type="http://schemas.openxmlformats.org/officeDocument/2006/relationships/slide" Target="slides/slide199.xml"/><Relationship Id="rId204" Type="http://schemas.openxmlformats.org/officeDocument/2006/relationships/slide" Target="slides/slide198.xml"/><Relationship Id="rId203" Type="http://schemas.openxmlformats.org/officeDocument/2006/relationships/slide" Target="slides/slide197.xml"/><Relationship Id="rId209" Type="http://schemas.openxmlformats.org/officeDocument/2006/relationships/slide" Target="slides/slide203.xml"/><Relationship Id="rId208" Type="http://schemas.openxmlformats.org/officeDocument/2006/relationships/slide" Target="slides/slide202.xml"/><Relationship Id="rId207" Type="http://schemas.openxmlformats.org/officeDocument/2006/relationships/slide" Target="slides/slide201.xml"/><Relationship Id="rId202" Type="http://schemas.openxmlformats.org/officeDocument/2006/relationships/slide" Target="slides/slide196.xml"/><Relationship Id="rId201" Type="http://schemas.openxmlformats.org/officeDocument/2006/relationships/slide" Target="slides/slide195.xml"/><Relationship Id="rId200" Type="http://schemas.openxmlformats.org/officeDocument/2006/relationships/slide" Target="slides/slide194.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package" Target="../embeddings/Microsoft_Excel_Sheet1.xlsx"/></Relationships>
</file>

<file path=ppt/charts/_rels/chart10.xml.rels><?xml version="1.0" encoding="UTF-8" standalone="yes"?><Relationships xmlns="http://schemas.openxmlformats.org/package/2006/relationships"><Relationship Id="rId1" Type="http://schemas.microsoft.com/office/2011/relationships/chartStyle" Target="style10.xml"/><Relationship Id="rId2" Type="http://schemas.microsoft.com/office/2011/relationships/chartColorStyle" Target="colors10.xml"/><Relationship Id="rId3" Type="http://schemas.openxmlformats.org/officeDocument/2006/relationships/package" Target="../embeddings/Microsoft_Excel_Sheet10.xlsx"/></Relationships>
</file>

<file path=ppt/charts/_rels/chart100.xml.rels><?xml version="1.0" encoding="UTF-8" standalone="yes"?><Relationships xmlns="http://schemas.openxmlformats.org/package/2006/relationships"><Relationship Id="rId1" Type="http://schemas.microsoft.com/office/2011/relationships/chartStyle" Target="style100.xml"/><Relationship Id="rId2" Type="http://schemas.microsoft.com/office/2011/relationships/chartColorStyle" Target="colors100.xml"/><Relationship Id="rId3" Type="http://schemas.openxmlformats.org/officeDocument/2006/relationships/package" Target="../embeddings/Microsoft_Excel_Sheet100.xlsx"/></Relationships>
</file>

<file path=ppt/charts/_rels/chart101.xml.rels><?xml version="1.0" encoding="UTF-8" standalone="yes"?><Relationships xmlns="http://schemas.openxmlformats.org/package/2006/relationships"><Relationship Id="rId1" Type="http://schemas.microsoft.com/office/2011/relationships/chartStyle" Target="style101.xml"/><Relationship Id="rId2" Type="http://schemas.microsoft.com/office/2011/relationships/chartColorStyle" Target="colors101.xml"/><Relationship Id="rId3" Type="http://schemas.openxmlformats.org/officeDocument/2006/relationships/package" Target="../embeddings/Microsoft_Excel_Sheet101.xlsx"/></Relationships>
</file>

<file path=ppt/charts/_rels/chart102.xml.rels><?xml version="1.0" encoding="UTF-8" standalone="yes"?><Relationships xmlns="http://schemas.openxmlformats.org/package/2006/relationships"><Relationship Id="rId1" Type="http://schemas.microsoft.com/office/2011/relationships/chartStyle" Target="style102.xml"/><Relationship Id="rId2" Type="http://schemas.microsoft.com/office/2011/relationships/chartColorStyle" Target="colors102.xml"/><Relationship Id="rId3" Type="http://schemas.openxmlformats.org/officeDocument/2006/relationships/package" Target="../embeddings/Microsoft_Excel_Sheet102.xlsx"/></Relationships>
</file>

<file path=ppt/charts/_rels/chart103.xml.rels><?xml version="1.0" encoding="UTF-8" standalone="yes"?><Relationships xmlns="http://schemas.openxmlformats.org/package/2006/relationships"><Relationship Id="rId1" Type="http://schemas.microsoft.com/office/2011/relationships/chartStyle" Target="style103.xml"/><Relationship Id="rId2" Type="http://schemas.microsoft.com/office/2011/relationships/chartColorStyle" Target="colors103.xml"/><Relationship Id="rId3" Type="http://schemas.openxmlformats.org/officeDocument/2006/relationships/package" Target="../embeddings/Microsoft_Excel_Sheet103.xlsx"/></Relationships>
</file>

<file path=ppt/charts/_rels/chart104.xml.rels><?xml version="1.0" encoding="UTF-8" standalone="yes"?><Relationships xmlns="http://schemas.openxmlformats.org/package/2006/relationships"><Relationship Id="rId1" Type="http://schemas.microsoft.com/office/2011/relationships/chartStyle" Target="style104.xml"/><Relationship Id="rId2" Type="http://schemas.microsoft.com/office/2011/relationships/chartColorStyle" Target="colors104.xml"/><Relationship Id="rId3" Type="http://schemas.openxmlformats.org/officeDocument/2006/relationships/package" Target="../embeddings/Microsoft_Excel_Sheet104.xlsx"/></Relationships>
</file>

<file path=ppt/charts/_rels/chart105.xml.rels><?xml version="1.0" encoding="UTF-8" standalone="yes"?><Relationships xmlns="http://schemas.openxmlformats.org/package/2006/relationships"><Relationship Id="rId1" Type="http://schemas.microsoft.com/office/2011/relationships/chartStyle" Target="style105.xml"/><Relationship Id="rId2" Type="http://schemas.microsoft.com/office/2011/relationships/chartColorStyle" Target="colors105.xml"/><Relationship Id="rId3" Type="http://schemas.openxmlformats.org/officeDocument/2006/relationships/package" Target="../embeddings/Microsoft_Excel_Sheet105.xlsx"/></Relationships>
</file>

<file path=ppt/charts/_rels/chart106.xml.rels><?xml version="1.0" encoding="UTF-8" standalone="yes"?><Relationships xmlns="http://schemas.openxmlformats.org/package/2006/relationships"><Relationship Id="rId1" Type="http://schemas.microsoft.com/office/2011/relationships/chartStyle" Target="style106.xml"/><Relationship Id="rId2" Type="http://schemas.microsoft.com/office/2011/relationships/chartColorStyle" Target="colors106.xml"/><Relationship Id="rId3" Type="http://schemas.openxmlformats.org/officeDocument/2006/relationships/package" Target="../embeddings/Microsoft_Excel_Sheet106.xlsx"/></Relationships>
</file>

<file path=ppt/charts/_rels/chart107.xml.rels><?xml version="1.0" encoding="UTF-8" standalone="yes"?><Relationships xmlns="http://schemas.openxmlformats.org/package/2006/relationships"><Relationship Id="rId1" Type="http://schemas.microsoft.com/office/2011/relationships/chartStyle" Target="style107.xml"/><Relationship Id="rId2" Type="http://schemas.microsoft.com/office/2011/relationships/chartColorStyle" Target="colors107.xml"/><Relationship Id="rId3" Type="http://schemas.openxmlformats.org/officeDocument/2006/relationships/package" Target="../embeddings/Microsoft_Excel_Sheet107.xlsx"/></Relationships>
</file>

<file path=ppt/charts/_rels/chart108.xml.rels><?xml version="1.0" encoding="UTF-8" standalone="yes"?><Relationships xmlns="http://schemas.openxmlformats.org/package/2006/relationships"><Relationship Id="rId1" Type="http://schemas.microsoft.com/office/2011/relationships/chartStyle" Target="style108.xml"/><Relationship Id="rId2" Type="http://schemas.microsoft.com/office/2011/relationships/chartColorStyle" Target="colors108.xml"/><Relationship Id="rId3" Type="http://schemas.openxmlformats.org/officeDocument/2006/relationships/package" Target="../embeddings/Microsoft_Excel_Sheet108.xlsx"/></Relationships>
</file>

<file path=ppt/charts/_rels/chart109.xml.rels><?xml version="1.0" encoding="UTF-8" standalone="yes"?><Relationships xmlns="http://schemas.openxmlformats.org/package/2006/relationships"><Relationship Id="rId1" Type="http://schemas.microsoft.com/office/2011/relationships/chartStyle" Target="style109.xml"/><Relationship Id="rId2" Type="http://schemas.microsoft.com/office/2011/relationships/chartColorStyle" Target="colors109.xml"/><Relationship Id="rId3" Type="http://schemas.openxmlformats.org/officeDocument/2006/relationships/package" Target="../embeddings/Microsoft_Excel_Sheet109.xlsx"/></Relationships>
</file>

<file path=ppt/charts/_rels/chart11.xml.rels><?xml version="1.0" encoding="UTF-8" standalone="yes"?><Relationships xmlns="http://schemas.openxmlformats.org/package/2006/relationships"><Relationship Id="rId1" Type="http://schemas.microsoft.com/office/2011/relationships/chartStyle" Target="style11.xml"/><Relationship Id="rId2" Type="http://schemas.microsoft.com/office/2011/relationships/chartColorStyle" Target="colors11.xml"/><Relationship Id="rId3" Type="http://schemas.openxmlformats.org/officeDocument/2006/relationships/package" Target="../embeddings/Microsoft_Excel_Sheet11.xlsx"/></Relationships>
</file>

<file path=ppt/charts/_rels/chart110.xml.rels><?xml version="1.0" encoding="UTF-8" standalone="yes"?><Relationships xmlns="http://schemas.openxmlformats.org/package/2006/relationships"><Relationship Id="rId1" Type="http://schemas.microsoft.com/office/2011/relationships/chartStyle" Target="style110.xml"/><Relationship Id="rId2" Type="http://schemas.microsoft.com/office/2011/relationships/chartColorStyle" Target="colors110.xml"/><Relationship Id="rId3" Type="http://schemas.openxmlformats.org/officeDocument/2006/relationships/package" Target="../embeddings/Microsoft_Excel_Sheet110.xlsx"/></Relationships>
</file>

<file path=ppt/charts/_rels/chart111.xml.rels><?xml version="1.0" encoding="UTF-8" standalone="yes"?><Relationships xmlns="http://schemas.openxmlformats.org/package/2006/relationships"><Relationship Id="rId1" Type="http://schemas.microsoft.com/office/2011/relationships/chartStyle" Target="style111.xml"/><Relationship Id="rId2" Type="http://schemas.microsoft.com/office/2011/relationships/chartColorStyle" Target="colors111.xml"/><Relationship Id="rId3" Type="http://schemas.openxmlformats.org/officeDocument/2006/relationships/package" Target="../embeddings/Microsoft_Excel_Sheet111.xlsx"/></Relationships>
</file>

<file path=ppt/charts/_rels/chart112.xml.rels><?xml version="1.0" encoding="UTF-8" standalone="yes"?><Relationships xmlns="http://schemas.openxmlformats.org/package/2006/relationships"><Relationship Id="rId1" Type="http://schemas.microsoft.com/office/2011/relationships/chartStyle" Target="style112.xml"/><Relationship Id="rId2" Type="http://schemas.microsoft.com/office/2011/relationships/chartColorStyle" Target="colors112.xml"/><Relationship Id="rId3" Type="http://schemas.openxmlformats.org/officeDocument/2006/relationships/package" Target="../embeddings/Microsoft_Excel_Sheet112.xlsx"/></Relationships>
</file>

<file path=ppt/charts/_rels/chart113.xml.rels><?xml version="1.0" encoding="UTF-8" standalone="yes"?><Relationships xmlns="http://schemas.openxmlformats.org/package/2006/relationships"><Relationship Id="rId1" Type="http://schemas.microsoft.com/office/2011/relationships/chartStyle" Target="style113.xml"/><Relationship Id="rId2" Type="http://schemas.microsoft.com/office/2011/relationships/chartColorStyle" Target="colors113.xml"/><Relationship Id="rId3" Type="http://schemas.openxmlformats.org/officeDocument/2006/relationships/package" Target="../embeddings/Microsoft_Excel_Sheet113.xlsx"/></Relationships>
</file>

<file path=ppt/charts/_rels/chart114.xml.rels><?xml version="1.0" encoding="UTF-8" standalone="yes"?><Relationships xmlns="http://schemas.openxmlformats.org/package/2006/relationships"><Relationship Id="rId1" Type="http://schemas.microsoft.com/office/2011/relationships/chartStyle" Target="style114.xml"/><Relationship Id="rId2" Type="http://schemas.microsoft.com/office/2011/relationships/chartColorStyle" Target="colors114.xml"/><Relationship Id="rId3" Type="http://schemas.openxmlformats.org/officeDocument/2006/relationships/package" Target="../embeddings/Microsoft_Excel_Sheet114.xlsx"/></Relationships>
</file>

<file path=ppt/charts/_rels/chart115.xml.rels><?xml version="1.0" encoding="UTF-8" standalone="yes"?><Relationships xmlns="http://schemas.openxmlformats.org/package/2006/relationships"><Relationship Id="rId1" Type="http://schemas.microsoft.com/office/2011/relationships/chartStyle" Target="style115.xml"/><Relationship Id="rId2" Type="http://schemas.microsoft.com/office/2011/relationships/chartColorStyle" Target="colors115.xml"/><Relationship Id="rId3" Type="http://schemas.openxmlformats.org/officeDocument/2006/relationships/package" Target="../embeddings/Microsoft_Excel_Sheet115.xlsx"/></Relationships>
</file>

<file path=ppt/charts/_rels/chart116.xml.rels><?xml version="1.0" encoding="UTF-8" standalone="yes"?><Relationships xmlns="http://schemas.openxmlformats.org/package/2006/relationships"><Relationship Id="rId1" Type="http://schemas.microsoft.com/office/2011/relationships/chartStyle" Target="style116.xml"/><Relationship Id="rId2" Type="http://schemas.microsoft.com/office/2011/relationships/chartColorStyle" Target="colors116.xml"/><Relationship Id="rId3" Type="http://schemas.openxmlformats.org/officeDocument/2006/relationships/package" Target="../embeddings/Microsoft_Excel_Sheet116.xlsx"/></Relationships>
</file>

<file path=ppt/charts/_rels/chart117.xml.rels><?xml version="1.0" encoding="UTF-8" standalone="yes"?><Relationships xmlns="http://schemas.openxmlformats.org/package/2006/relationships"><Relationship Id="rId1" Type="http://schemas.microsoft.com/office/2011/relationships/chartStyle" Target="style117.xml"/><Relationship Id="rId2" Type="http://schemas.microsoft.com/office/2011/relationships/chartColorStyle" Target="colors117.xml"/><Relationship Id="rId3" Type="http://schemas.openxmlformats.org/officeDocument/2006/relationships/package" Target="../embeddings/Microsoft_Excel_Sheet117.xlsx"/></Relationships>
</file>

<file path=ppt/charts/_rels/chart118.xml.rels><?xml version="1.0" encoding="UTF-8" standalone="yes"?><Relationships xmlns="http://schemas.openxmlformats.org/package/2006/relationships"><Relationship Id="rId1" Type="http://schemas.microsoft.com/office/2011/relationships/chartStyle" Target="style118.xml"/><Relationship Id="rId2" Type="http://schemas.microsoft.com/office/2011/relationships/chartColorStyle" Target="colors118.xml"/><Relationship Id="rId3" Type="http://schemas.openxmlformats.org/officeDocument/2006/relationships/package" Target="../embeddings/Microsoft_Excel_Sheet118.xlsx"/></Relationships>
</file>

<file path=ppt/charts/_rels/chart119.xml.rels><?xml version="1.0" encoding="UTF-8" standalone="yes"?><Relationships xmlns="http://schemas.openxmlformats.org/package/2006/relationships"><Relationship Id="rId1" Type="http://schemas.microsoft.com/office/2011/relationships/chartStyle" Target="style119.xml"/><Relationship Id="rId2" Type="http://schemas.microsoft.com/office/2011/relationships/chartColorStyle" Target="colors119.xml"/><Relationship Id="rId3" Type="http://schemas.openxmlformats.org/officeDocument/2006/relationships/package" Target="../embeddings/Microsoft_Excel_Sheet119.xlsx"/></Relationships>
</file>

<file path=ppt/charts/_rels/chart12.xml.rels><?xml version="1.0" encoding="UTF-8" standalone="yes"?><Relationships xmlns="http://schemas.openxmlformats.org/package/2006/relationships"><Relationship Id="rId1" Type="http://schemas.microsoft.com/office/2011/relationships/chartStyle" Target="style12.xml"/><Relationship Id="rId2" Type="http://schemas.microsoft.com/office/2011/relationships/chartColorStyle" Target="colors12.xml"/><Relationship Id="rId3" Type="http://schemas.openxmlformats.org/officeDocument/2006/relationships/package" Target="../embeddings/Microsoft_Excel_Sheet12.xlsx"/></Relationships>
</file>

<file path=ppt/charts/_rels/chart120.xml.rels><?xml version="1.0" encoding="UTF-8" standalone="yes"?><Relationships xmlns="http://schemas.openxmlformats.org/package/2006/relationships"><Relationship Id="rId1" Type="http://schemas.microsoft.com/office/2011/relationships/chartStyle" Target="style120.xml"/><Relationship Id="rId2" Type="http://schemas.microsoft.com/office/2011/relationships/chartColorStyle" Target="colors120.xml"/><Relationship Id="rId3" Type="http://schemas.openxmlformats.org/officeDocument/2006/relationships/package" Target="../embeddings/Microsoft_Excel_Sheet120.xlsx"/></Relationships>
</file>

<file path=ppt/charts/_rels/chart121.xml.rels><?xml version="1.0" encoding="UTF-8" standalone="yes"?><Relationships xmlns="http://schemas.openxmlformats.org/package/2006/relationships"><Relationship Id="rId1" Type="http://schemas.microsoft.com/office/2011/relationships/chartStyle" Target="style121.xml"/><Relationship Id="rId2" Type="http://schemas.microsoft.com/office/2011/relationships/chartColorStyle" Target="colors121.xml"/><Relationship Id="rId3" Type="http://schemas.openxmlformats.org/officeDocument/2006/relationships/package" Target="../embeddings/Microsoft_Excel_Sheet121.xlsx"/></Relationships>
</file>

<file path=ppt/charts/_rels/chart122.xml.rels><?xml version="1.0" encoding="UTF-8" standalone="yes"?><Relationships xmlns="http://schemas.openxmlformats.org/package/2006/relationships"><Relationship Id="rId1" Type="http://schemas.microsoft.com/office/2011/relationships/chartStyle" Target="style122.xml"/><Relationship Id="rId2" Type="http://schemas.microsoft.com/office/2011/relationships/chartColorStyle" Target="colors122.xml"/><Relationship Id="rId3" Type="http://schemas.openxmlformats.org/officeDocument/2006/relationships/package" Target="../embeddings/Microsoft_Excel_Sheet122.xlsx"/></Relationships>
</file>

<file path=ppt/charts/_rels/chart123.xml.rels><?xml version="1.0" encoding="UTF-8" standalone="yes"?><Relationships xmlns="http://schemas.openxmlformats.org/package/2006/relationships"><Relationship Id="rId1" Type="http://schemas.microsoft.com/office/2011/relationships/chartStyle" Target="style123.xml"/><Relationship Id="rId2" Type="http://schemas.microsoft.com/office/2011/relationships/chartColorStyle" Target="colors123.xml"/><Relationship Id="rId3" Type="http://schemas.openxmlformats.org/officeDocument/2006/relationships/package" Target="../embeddings/Microsoft_Excel_Sheet123.xlsx"/></Relationships>
</file>

<file path=ppt/charts/_rels/chart124.xml.rels><?xml version="1.0" encoding="UTF-8" standalone="yes"?><Relationships xmlns="http://schemas.openxmlformats.org/package/2006/relationships"><Relationship Id="rId1" Type="http://schemas.microsoft.com/office/2011/relationships/chartStyle" Target="style124.xml"/><Relationship Id="rId2" Type="http://schemas.microsoft.com/office/2011/relationships/chartColorStyle" Target="colors124.xml"/><Relationship Id="rId3" Type="http://schemas.openxmlformats.org/officeDocument/2006/relationships/package" Target="../embeddings/Microsoft_Excel_Sheet124.xlsx"/></Relationships>
</file>

<file path=ppt/charts/_rels/chart125.xml.rels><?xml version="1.0" encoding="UTF-8" standalone="yes"?><Relationships xmlns="http://schemas.openxmlformats.org/package/2006/relationships"><Relationship Id="rId1" Type="http://schemas.microsoft.com/office/2011/relationships/chartStyle" Target="style125.xml"/><Relationship Id="rId2" Type="http://schemas.microsoft.com/office/2011/relationships/chartColorStyle" Target="colors125.xml"/><Relationship Id="rId3" Type="http://schemas.openxmlformats.org/officeDocument/2006/relationships/package" Target="../embeddings/Microsoft_Excel_Sheet125.xlsx"/></Relationships>
</file>

<file path=ppt/charts/_rels/chart126.xml.rels><?xml version="1.0" encoding="UTF-8" standalone="yes"?><Relationships xmlns="http://schemas.openxmlformats.org/package/2006/relationships"><Relationship Id="rId1" Type="http://schemas.microsoft.com/office/2011/relationships/chartStyle" Target="style126.xml"/><Relationship Id="rId2" Type="http://schemas.microsoft.com/office/2011/relationships/chartColorStyle" Target="colors126.xml"/><Relationship Id="rId3" Type="http://schemas.openxmlformats.org/officeDocument/2006/relationships/package" Target="../embeddings/Microsoft_Excel_Sheet126.xlsx"/></Relationships>
</file>

<file path=ppt/charts/_rels/chart127.xml.rels><?xml version="1.0" encoding="UTF-8" standalone="yes"?><Relationships xmlns="http://schemas.openxmlformats.org/package/2006/relationships"><Relationship Id="rId1" Type="http://schemas.microsoft.com/office/2011/relationships/chartStyle" Target="style127.xml"/><Relationship Id="rId2" Type="http://schemas.microsoft.com/office/2011/relationships/chartColorStyle" Target="colors127.xml"/><Relationship Id="rId3" Type="http://schemas.openxmlformats.org/officeDocument/2006/relationships/package" Target="../embeddings/Microsoft_Excel_Sheet127.xlsx"/></Relationships>
</file>

<file path=ppt/charts/_rels/chart128.xml.rels><?xml version="1.0" encoding="UTF-8" standalone="yes"?><Relationships xmlns="http://schemas.openxmlformats.org/package/2006/relationships"><Relationship Id="rId1" Type="http://schemas.microsoft.com/office/2011/relationships/chartStyle" Target="style128.xml"/><Relationship Id="rId2" Type="http://schemas.microsoft.com/office/2011/relationships/chartColorStyle" Target="colors128.xml"/><Relationship Id="rId3" Type="http://schemas.openxmlformats.org/officeDocument/2006/relationships/package" Target="../embeddings/Microsoft_Excel_Sheet128.xlsx"/></Relationships>
</file>

<file path=ppt/charts/_rels/chart129.xml.rels><?xml version="1.0" encoding="UTF-8" standalone="yes"?><Relationships xmlns="http://schemas.openxmlformats.org/package/2006/relationships"><Relationship Id="rId1" Type="http://schemas.microsoft.com/office/2011/relationships/chartStyle" Target="style129.xml"/><Relationship Id="rId2" Type="http://schemas.microsoft.com/office/2011/relationships/chartColorStyle" Target="colors129.xml"/><Relationship Id="rId3" Type="http://schemas.openxmlformats.org/officeDocument/2006/relationships/package" Target="../embeddings/Microsoft_Excel_Sheet129.xlsx"/></Relationships>
</file>

<file path=ppt/charts/_rels/chart13.xml.rels><?xml version="1.0" encoding="UTF-8" standalone="yes"?><Relationships xmlns="http://schemas.openxmlformats.org/package/2006/relationships"><Relationship Id="rId1" Type="http://schemas.microsoft.com/office/2011/relationships/chartStyle" Target="style13.xml"/><Relationship Id="rId2" Type="http://schemas.microsoft.com/office/2011/relationships/chartColorStyle" Target="colors13.xml"/><Relationship Id="rId3" Type="http://schemas.openxmlformats.org/officeDocument/2006/relationships/package" Target="../embeddings/Microsoft_Excel_Sheet13.xlsx"/></Relationships>
</file>

<file path=ppt/charts/_rels/chart130.xml.rels><?xml version="1.0" encoding="UTF-8" standalone="yes"?><Relationships xmlns="http://schemas.openxmlformats.org/package/2006/relationships"><Relationship Id="rId1" Type="http://schemas.microsoft.com/office/2011/relationships/chartStyle" Target="style130.xml"/><Relationship Id="rId2" Type="http://schemas.microsoft.com/office/2011/relationships/chartColorStyle" Target="colors130.xml"/><Relationship Id="rId3" Type="http://schemas.openxmlformats.org/officeDocument/2006/relationships/package" Target="../embeddings/Microsoft_Excel_Sheet130.xlsx"/></Relationships>
</file>

<file path=ppt/charts/_rels/chart131.xml.rels><?xml version="1.0" encoding="UTF-8" standalone="yes"?><Relationships xmlns="http://schemas.openxmlformats.org/package/2006/relationships"><Relationship Id="rId1" Type="http://schemas.microsoft.com/office/2011/relationships/chartStyle" Target="style131.xml"/><Relationship Id="rId2" Type="http://schemas.microsoft.com/office/2011/relationships/chartColorStyle" Target="colors131.xml"/><Relationship Id="rId3" Type="http://schemas.openxmlformats.org/officeDocument/2006/relationships/package" Target="../embeddings/Microsoft_Excel_Sheet131.xlsx"/></Relationships>
</file>

<file path=ppt/charts/_rels/chart132.xml.rels><?xml version="1.0" encoding="UTF-8" standalone="yes"?><Relationships xmlns="http://schemas.openxmlformats.org/package/2006/relationships"><Relationship Id="rId1" Type="http://schemas.microsoft.com/office/2011/relationships/chartStyle" Target="style132.xml"/><Relationship Id="rId2" Type="http://schemas.microsoft.com/office/2011/relationships/chartColorStyle" Target="colors132.xml"/><Relationship Id="rId3" Type="http://schemas.openxmlformats.org/officeDocument/2006/relationships/package" Target="../embeddings/Microsoft_Excel_Sheet132.xlsx"/></Relationships>
</file>

<file path=ppt/charts/_rels/chart133.xml.rels><?xml version="1.0" encoding="UTF-8" standalone="yes"?><Relationships xmlns="http://schemas.openxmlformats.org/package/2006/relationships"><Relationship Id="rId1" Type="http://schemas.microsoft.com/office/2011/relationships/chartStyle" Target="style133.xml"/><Relationship Id="rId2" Type="http://schemas.microsoft.com/office/2011/relationships/chartColorStyle" Target="colors133.xml"/><Relationship Id="rId3" Type="http://schemas.openxmlformats.org/officeDocument/2006/relationships/package" Target="../embeddings/Microsoft_Excel_Sheet133.xlsx"/></Relationships>
</file>

<file path=ppt/charts/_rels/chart134.xml.rels><?xml version="1.0" encoding="UTF-8" standalone="yes"?><Relationships xmlns="http://schemas.openxmlformats.org/package/2006/relationships"><Relationship Id="rId1" Type="http://schemas.microsoft.com/office/2011/relationships/chartStyle" Target="style134.xml"/><Relationship Id="rId2" Type="http://schemas.microsoft.com/office/2011/relationships/chartColorStyle" Target="colors134.xml"/><Relationship Id="rId3" Type="http://schemas.openxmlformats.org/officeDocument/2006/relationships/package" Target="../embeddings/Microsoft_Excel_Sheet134.xlsx"/></Relationships>
</file>

<file path=ppt/charts/_rels/chart135.xml.rels><?xml version="1.0" encoding="UTF-8" standalone="yes"?><Relationships xmlns="http://schemas.openxmlformats.org/package/2006/relationships"><Relationship Id="rId1" Type="http://schemas.microsoft.com/office/2011/relationships/chartStyle" Target="style135.xml"/><Relationship Id="rId2" Type="http://schemas.microsoft.com/office/2011/relationships/chartColorStyle" Target="colors135.xml"/><Relationship Id="rId3" Type="http://schemas.openxmlformats.org/officeDocument/2006/relationships/package" Target="../embeddings/Microsoft_Excel_Sheet135.xlsx"/></Relationships>
</file>

<file path=ppt/charts/_rels/chart136.xml.rels><?xml version="1.0" encoding="UTF-8" standalone="yes"?><Relationships xmlns="http://schemas.openxmlformats.org/package/2006/relationships"><Relationship Id="rId1" Type="http://schemas.microsoft.com/office/2011/relationships/chartStyle" Target="style136.xml"/><Relationship Id="rId2" Type="http://schemas.microsoft.com/office/2011/relationships/chartColorStyle" Target="colors136.xml"/><Relationship Id="rId3" Type="http://schemas.openxmlformats.org/officeDocument/2006/relationships/package" Target="../embeddings/Microsoft_Excel_Sheet136.xlsx"/></Relationships>
</file>

<file path=ppt/charts/_rels/chart137.xml.rels><?xml version="1.0" encoding="UTF-8" standalone="yes"?><Relationships xmlns="http://schemas.openxmlformats.org/package/2006/relationships"><Relationship Id="rId1" Type="http://schemas.microsoft.com/office/2011/relationships/chartStyle" Target="style137.xml"/><Relationship Id="rId2" Type="http://schemas.microsoft.com/office/2011/relationships/chartColorStyle" Target="colors137.xml"/><Relationship Id="rId3" Type="http://schemas.openxmlformats.org/officeDocument/2006/relationships/package" Target="../embeddings/Microsoft_Excel_Sheet137.xlsx"/></Relationships>
</file>

<file path=ppt/charts/_rels/chart138.xml.rels><?xml version="1.0" encoding="UTF-8" standalone="yes"?><Relationships xmlns="http://schemas.openxmlformats.org/package/2006/relationships"><Relationship Id="rId1" Type="http://schemas.microsoft.com/office/2011/relationships/chartStyle" Target="style138.xml"/><Relationship Id="rId2" Type="http://schemas.microsoft.com/office/2011/relationships/chartColorStyle" Target="colors138.xml"/><Relationship Id="rId3" Type="http://schemas.openxmlformats.org/officeDocument/2006/relationships/package" Target="../embeddings/Microsoft_Excel_Sheet138.xlsx"/></Relationships>
</file>

<file path=ppt/charts/_rels/chart139.xml.rels><?xml version="1.0" encoding="UTF-8" standalone="yes"?><Relationships xmlns="http://schemas.openxmlformats.org/package/2006/relationships"><Relationship Id="rId1" Type="http://schemas.microsoft.com/office/2011/relationships/chartStyle" Target="style139.xml"/><Relationship Id="rId2" Type="http://schemas.microsoft.com/office/2011/relationships/chartColorStyle" Target="colors139.xml"/><Relationship Id="rId3" Type="http://schemas.openxmlformats.org/officeDocument/2006/relationships/package" Target="../embeddings/Microsoft_Excel_Sheet139.xlsx"/></Relationships>
</file>

<file path=ppt/charts/_rels/chart14.xml.rels><?xml version="1.0" encoding="UTF-8" standalone="yes"?><Relationships xmlns="http://schemas.openxmlformats.org/package/2006/relationships"><Relationship Id="rId1" Type="http://schemas.microsoft.com/office/2011/relationships/chartStyle" Target="style14.xml"/><Relationship Id="rId2" Type="http://schemas.microsoft.com/office/2011/relationships/chartColorStyle" Target="colors14.xml"/><Relationship Id="rId3" Type="http://schemas.openxmlformats.org/officeDocument/2006/relationships/package" Target="../embeddings/Microsoft_Excel_Sheet14.xlsx"/></Relationships>
</file>

<file path=ppt/charts/_rels/chart140.xml.rels><?xml version="1.0" encoding="UTF-8" standalone="yes"?><Relationships xmlns="http://schemas.openxmlformats.org/package/2006/relationships"><Relationship Id="rId1" Type="http://schemas.microsoft.com/office/2011/relationships/chartStyle" Target="style140.xml"/><Relationship Id="rId2" Type="http://schemas.microsoft.com/office/2011/relationships/chartColorStyle" Target="colors140.xml"/><Relationship Id="rId3" Type="http://schemas.openxmlformats.org/officeDocument/2006/relationships/package" Target="../embeddings/Microsoft_Excel_Sheet140.xlsx"/></Relationships>
</file>

<file path=ppt/charts/_rels/chart15.xml.rels><?xml version="1.0" encoding="UTF-8" standalone="yes"?><Relationships xmlns="http://schemas.openxmlformats.org/package/2006/relationships"><Relationship Id="rId1" Type="http://schemas.microsoft.com/office/2011/relationships/chartStyle" Target="style15.xml"/><Relationship Id="rId2" Type="http://schemas.microsoft.com/office/2011/relationships/chartColorStyle" Target="colors15.xml"/><Relationship Id="rId3" Type="http://schemas.openxmlformats.org/officeDocument/2006/relationships/package" Target="../embeddings/Microsoft_Excel_Sheet15.xlsx"/></Relationships>
</file>

<file path=ppt/charts/_rels/chart16.xml.rels><?xml version="1.0" encoding="UTF-8" standalone="yes"?><Relationships xmlns="http://schemas.openxmlformats.org/package/2006/relationships"><Relationship Id="rId1" Type="http://schemas.microsoft.com/office/2011/relationships/chartStyle" Target="style16.xml"/><Relationship Id="rId2" Type="http://schemas.microsoft.com/office/2011/relationships/chartColorStyle" Target="colors16.xml"/><Relationship Id="rId3" Type="http://schemas.openxmlformats.org/officeDocument/2006/relationships/package" Target="../embeddings/Microsoft_Excel_Sheet16.xlsx"/></Relationships>
</file>

<file path=ppt/charts/_rels/chart17.xml.rels><?xml version="1.0" encoding="UTF-8" standalone="yes"?><Relationships xmlns="http://schemas.openxmlformats.org/package/2006/relationships"><Relationship Id="rId1" Type="http://schemas.microsoft.com/office/2011/relationships/chartStyle" Target="style17.xml"/><Relationship Id="rId2" Type="http://schemas.microsoft.com/office/2011/relationships/chartColorStyle" Target="colors17.xml"/><Relationship Id="rId3" Type="http://schemas.openxmlformats.org/officeDocument/2006/relationships/package" Target="../embeddings/Microsoft_Excel_Sheet17.xlsx"/></Relationships>
</file>

<file path=ppt/charts/_rels/chart18.xml.rels><?xml version="1.0" encoding="UTF-8" standalone="yes"?><Relationships xmlns="http://schemas.openxmlformats.org/package/2006/relationships"><Relationship Id="rId1" Type="http://schemas.microsoft.com/office/2011/relationships/chartStyle" Target="style18.xml"/><Relationship Id="rId2" Type="http://schemas.microsoft.com/office/2011/relationships/chartColorStyle" Target="colors18.xml"/><Relationship Id="rId3" Type="http://schemas.openxmlformats.org/officeDocument/2006/relationships/package" Target="../embeddings/Microsoft_Excel_Sheet18.xlsx"/></Relationships>
</file>

<file path=ppt/charts/_rels/chart19.xml.rels><?xml version="1.0" encoding="UTF-8" standalone="yes"?><Relationships xmlns="http://schemas.openxmlformats.org/package/2006/relationships"><Relationship Id="rId1" Type="http://schemas.microsoft.com/office/2011/relationships/chartStyle" Target="style19.xml"/><Relationship Id="rId2" Type="http://schemas.microsoft.com/office/2011/relationships/chartColorStyle" Target="colors19.xml"/><Relationship Id="rId3" Type="http://schemas.openxmlformats.org/officeDocument/2006/relationships/package" Target="../embeddings/Microsoft_Excel_Sheet19.xlsx"/></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package" Target="../embeddings/Microsoft_Excel_Sheet2.xlsx"/></Relationships>
</file>

<file path=ppt/charts/_rels/chart20.xml.rels><?xml version="1.0" encoding="UTF-8" standalone="yes"?><Relationships xmlns="http://schemas.openxmlformats.org/package/2006/relationships"><Relationship Id="rId1" Type="http://schemas.microsoft.com/office/2011/relationships/chartStyle" Target="style20.xml"/><Relationship Id="rId2" Type="http://schemas.microsoft.com/office/2011/relationships/chartColorStyle" Target="colors20.xml"/><Relationship Id="rId3" Type="http://schemas.openxmlformats.org/officeDocument/2006/relationships/package" Target="../embeddings/Microsoft_Excel_Sheet20.xlsx"/></Relationships>
</file>

<file path=ppt/charts/_rels/chart21.xml.rels><?xml version="1.0" encoding="UTF-8" standalone="yes"?><Relationships xmlns="http://schemas.openxmlformats.org/package/2006/relationships"><Relationship Id="rId1" Type="http://schemas.microsoft.com/office/2011/relationships/chartStyle" Target="style21.xml"/><Relationship Id="rId2" Type="http://schemas.microsoft.com/office/2011/relationships/chartColorStyle" Target="colors21.xml"/><Relationship Id="rId3" Type="http://schemas.openxmlformats.org/officeDocument/2006/relationships/package" Target="../embeddings/Microsoft_Excel_Sheet21.xlsx"/></Relationships>
</file>

<file path=ppt/charts/_rels/chart22.xml.rels><?xml version="1.0" encoding="UTF-8" standalone="yes"?><Relationships xmlns="http://schemas.openxmlformats.org/package/2006/relationships"><Relationship Id="rId1" Type="http://schemas.microsoft.com/office/2011/relationships/chartStyle" Target="style22.xml"/><Relationship Id="rId2" Type="http://schemas.microsoft.com/office/2011/relationships/chartColorStyle" Target="colors22.xml"/><Relationship Id="rId3" Type="http://schemas.openxmlformats.org/officeDocument/2006/relationships/package" Target="../embeddings/Microsoft_Excel_Sheet22.xlsx"/></Relationships>
</file>

<file path=ppt/charts/_rels/chart23.xml.rels><?xml version="1.0" encoding="UTF-8" standalone="yes"?><Relationships xmlns="http://schemas.openxmlformats.org/package/2006/relationships"><Relationship Id="rId1" Type="http://schemas.microsoft.com/office/2011/relationships/chartStyle" Target="style23.xml"/><Relationship Id="rId2" Type="http://schemas.microsoft.com/office/2011/relationships/chartColorStyle" Target="colors23.xml"/><Relationship Id="rId3" Type="http://schemas.openxmlformats.org/officeDocument/2006/relationships/package" Target="../embeddings/Microsoft_Excel_Sheet23.xlsx"/></Relationships>
</file>

<file path=ppt/charts/_rels/chart24.xml.rels><?xml version="1.0" encoding="UTF-8" standalone="yes"?><Relationships xmlns="http://schemas.openxmlformats.org/package/2006/relationships"><Relationship Id="rId1" Type="http://schemas.microsoft.com/office/2011/relationships/chartStyle" Target="style24.xml"/><Relationship Id="rId2" Type="http://schemas.microsoft.com/office/2011/relationships/chartColorStyle" Target="colors24.xml"/><Relationship Id="rId3" Type="http://schemas.openxmlformats.org/officeDocument/2006/relationships/package" Target="../embeddings/Microsoft_Excel_Sheet24.xlsx"/></Relationships>
</file>

<file path=ppt/charts/_rels/chart25.xml.rels><?xml version="1.0" encoding="UTF-8" standalone="yes"?><Relationships xmlns="http://schemas.openxmlformats.org/package/2006/relationships"><Relationship Id="rId1" Type="http://schemas.microsoft.com/office/2011/relationships/chartStyle" Target="style25.xml"/><Relationship Id="rId2" Type="http://schemas.microsoft.com/office/2011/relationships/chartColorStyle" Target="colors25.xml"/><Relationship Id="rId3" Type="http://schemas.openxmlformats.org/officeDocument/2006/relationships/package" Target="../embeddings/Microsoft_Excel_Sheet25.xlsx"/></Relationships>
</file>

<file path=ppt/charts/_rels/chart26.xml.rels><?xml version="1.0" encoding="UTF-8" standalone="yes"?><Relationships xmlns="http://schemas.openxmlformats.org/package/2006/relationships"><Relationship Id="rId1" Type="http://schemas.microsoft.com/office/2011/relationships/chartStyle" Target="style26.xml"/><Relationship Id="rId2" Type="http://schemas.microsoft.com/office/2011/relationships/chartColorStyle" Target="colors26.xml"/><Relationship Id="rId3" Type="http://schemas.openxmlformats.org/officeDocument/2006/relationships/package" Target="../embeddings/Microsoft_Excel_Sheet26.xlsx"/></Relationships>
</file>

<file path=ppt/charts/_rels/chart27.xml.rels><?xml version="1.0" encoding="UTF-8" standalone="yes"?><Relationships xmlns="http://schemas.openxmlformats.org/package/2006/relationships"><Relationship Id="rId1" Type="http://schemas.microsoft.com/office/2011/relationships/chartStyle" Target="style27.xml"/><Relationship Id="rId2" Type="http://schemas.microsoft.com/office/2011/relationships/chartColorStyle" Target="colors27.xml"/><Relationship Id="rId3" Type="http://schemas.openxmlformats.org/officeDocument/2006/relationships/package" Target="../embeddings/Microsoft_Excel_Sheet27.xlsx"/></Relationships>
</file>

<file path=ppt/charts/_rels/chart28.xml.rels><?xml version="1.0" encoding="UTF-8" standalone="yes"?><Relationships xmlns="http://schemas.openxmlformats.org/package/2006/relationships"><Relationship Id="rId1" Type="http://schemas.microsoft.com/office/2011/relationships/chartStyle" Target="style28.xml"/><Relationship Id="rId2" Type="http://schemas.microsoft.com/office/2011/relationships/chartColorStyle" Target="colors28.xml"/><Relationship Id="rId3" Type="http://schemas.openxmlformats.org/officeDocument/2006/relationships/package" Target="../embeddings/Microsoft_Excel_Sheet28.xlsx"/></Relationships>
</file>

<file path=ppt/charts/_rels/chart29.xml.rels><?xml version="1.0" encoding="UTF-8" standalone="yes"?><Relationships xmlns="http://schemas.openxmlformats.org/package/2006/relationships"><Relationship Id="rId1" Type="http://schemas.microsoft.com/office/2011/relationships/chartStyle" Target="style29.xml"/><Relationship Id="rId2" Type="http://schemas.microsoft.com/office/2011/relationships/chartColorStyle" Target="colors29.xml"/><Relationship Id="rId3" Type="http://schemas.openxmlformats.org/officeDocument/2006/relationships/package" Target="../embeddings/Microsoft_Excel_Sheet29.xlsx"/></Relationships>
</file>

<file path=ppt/charts/_rels/chart3.xml.rels><?xml version="1.0" encoding="UTF-8" standalone="yes"?><Relationships xmlns="http://schemas.openxmlformats.org/package/2006/relationships"><Relationship Id="rId1" Type="http://schemas.microsoft.com/office/2011/relationships/chartStyle" Target="style3.xml"/><Relationship Id="rId2" Type="http://schemas.microsoft.com/office/2011/relationships/chartColorStyle" Target="colors3.xml"/><Relationship Id="rId3" Type="http://schemas.openxmlformats.org/officeDocument/2006/relationships/package" Target="../embeddings/Microsoft_Excel_Sheet3.xlsx"/></Relationships>
</file>

<file path=ppt/charts/_rels/chart30.xml.rels><?xml version="1.0" encoding="UTF-8" standalone="yes"?><Relationships xmlns="http://schemas.openxmlformats.org/package/2006/relationships"><Relationship Id="rId1" Type="http://schemas.microsoft.com/office/2011/relationships/chartStyle" Target="style30.xml"/><Relationship Id="rId2" Type="http://schemas.microsoft.com/office/2011/relationships/chartColorStyle" Target="colors30.xml"/><Relationship Id="rId3" Type="http://schemas.openxmlformats.org/officeDocument/2006/relationships/package" Target="../embeddings/Microsoft_Excel_Sheet30.xlsx"/></Relationships>
</file>

<file path=ppt/charts/_rels/chart31.xml.rels><?xml version="1.0" encoding="UTF-8" standalone="yes"?><Relationships xmlns="http://schemas.openxmlformats.org/package/2006/relationships"><Relationship Id="rId1" Type="http://schemas.microsoft.com/office/2011/relationships/chartStyle" Target="style31.xml"/><Relationship Id="rId2" Type="http://schemas.microsoft.com/office/2011/relationships/chartColorStyle" Target="colors31.xml"/><Relationship Id="rId3" Type="http://schemas.openxmlformats.org/officeDocument/2006/relationships/package" Target="../embeddings/Microsoft_Excel_Sheet31.xlsx"/></Relationships>
</file>

<file path=ppt/charts/_rels/chart32.xml.rels><?xml version="1.0" encoding="UTF-8" standalone="yes"?><Relationships xmlns="http://schemas.openxmlformats.org/package/2006/relationships"><Relationship Id="rId1" Type="http://schemas.microsoft.com/office/2011/relationships/chartStyle" Target="style32.xml"/><Relationship Id="rId2" Type="http://schemas.microsoft.com/office/2011/relationships/chartColorStyle" Target="colors32.xml"/><Relationship Id="rId3" Type="http://schemas.openxmlformats.org/officeDocument/2006/relationships/package" Target="../embeddings/Microsoft_Excel_Sheet32.xlsx"/></Relationships>
</file>

<file path=ppt/charts/_rels/chart33.xml.rels><?xml version="1.0" encoding="UTF-8" standalone="yes"?><Relationships xmlns="http://schemas.openxmlformats.org/package/2006/relationships"><Relationship Id="rId1" Type="http://schemas.microsoft.com/office/2011/relationships/chartStyle" Target="style33.xml"/><Relationship Id="rId2" Type="http://schemas.microsoft.com/office/2011/relationships/chartColorStyle" Target="colors33.xml"/><Relationship Id="rId3" Type="http://schemas.openxmlformats.org/officeDocument/2006/relationships/package" Target="../embeddings/Microsoft_Excel_Sheet33.xlsx"/></Relationships>
</file>

<file path=ppt/charts/_rels/chart34.xml.rels><?xml version="1.0" encoding="UTF-8" standalone="yes"?><Relationships xmlns="http://schemas.openxmlformats.org/package/2006/relationships"><Relationship Id="rId1" Type="http://schemas.microsoft.com/office/2011/relationships/chartStyle" Target="style34.xml"/><Relationship Id="rId2" Type="http://schemas.microsoft.com/office/2011/relationships/chartColorStyle" Target="colors34.xml"/><Relationship Id="rId3" Type="http://schemas.openxmlformats.org/officeDocument/2006/relationships/package" Target="../embeddings/Microsoft_Excel_Sheet34.xlsx"/></Relationships>
</file>

<file path=ppt/charts/_rels/chart35.xml.rels><?xml version="1.0" encoding="UTF-8" standalone="yes"?><Relationships xmlns="http://schemas.openxmlformats.org/package/2006/relationships"><Relationship Id="rId1" Type="http://schemas.microsoft.com/office/2011/relationships/chartStyle" Target="style35.xml"/><Relationship Id="rId2" Type="http://schemas.microsoft.com/office/2011/relationships/chartColorStyle" Target="colors35.xml"/><Relationship Id="rId3" Type="http://schemas.openxmlformats.org/officeDocument/2006/relationships/package" Target="../embeddings/Microsoft_Excel_Sheet35.xlsx"/></Relationships>
</file>

<file path=ppt/charts/_rels/chart36.xml.rels><?xml version="1.0" encoding="UTF-8" standalone="yes"?><Relationships xmlns="http://schemas.openxmlformats.org/package/2006/relationships"><Relationship Id="rId1" Type="http://schemas.microsoft.com/office/2011/relationships/chartStyle" Target="style36.xml"/><Relationship Id="rId2" Type="http://schemas.microsoft.com/office/2011/relationships/chartColorStyle" Target="colors36.xml"/><Relationship Id="rId3" Type="http://schemas.openxmlformats.org/officeDocument/2006/relationships/package" Target="../embeddings/Microsoft_Excel_Sheet36.xlsx"/></Relationships>
</file>

<file path=ppt/charts/_rels/chart37.xml.rels><?xml version="1.0" encoding="UTF-8" standalone="yes"?><Relationships xmlns="http://schemas.openxmlformats.org/package/2006/relationships"><Relationship Id="rId1" Type="http://schemas.microsoft.com/office/2011/relationships/chartStyle" Target="style37.xml"/><Relationship Id="rId2" Type="http://schemas.microsoft.com/office/2011/relationships/chartColorStyle" Target="colors37.xml"/><Relationship Id="rId3" Type="http://schemas.openxmlformats.org/officeDocument/2006/relationships/package" Target="../embeddings/Microsoft_Excel_Sheet37.xlsx"/></Relationships>
</file>

<file path=ppt/charts/_rels/chart38.xml.rels><?xml version="1.0" encoding="UTF-8" standalone="yes"?><Relationships xmlns="http://schemas.openxmlformats.org/package/2006/relationships"><Relationship Id="rId1" Type="http://schemas.microsoft.com/office/2011/relationships/chartStyle" Target="style38.xml"/><Relationship Id="rId2" Type="http://schemas.microsoft.com/office/2011/relationships/chartColorStyle" Target="colors38.xml"/><Relationship Id="rId3" Type="http://schemas.openxmlformats.org/officeDocument/2006/relationships/package" Target="../embeddings/Microsoft_Excel_Sheet38.xlsx"/></Relationships>
</file>

<file path=ppt/charts/_rels/chart39.xml.rels><?xml version="1.0" encoding="UTF-8" standalone="yes"?><Relationships xmlns="http://schemas.openxmlformats.org/package/2006/relationships"><Relationship Id="rId1" Type="http://schemas.microsoft.com/office/2011/relationships/chartStyle" Target="style39.xml"/><Relationship Id="rId2" Type="http://schemas.microsoft.com/office/2011/relationships/chartColorStyle" Target="colors39.xml"/><Relationship Id="rId3" Type="http://schemas.openxmlformats.org/officeDocument/2006/relationships/package" Target="../embeddings/Microsoft_Excel_Sheet39.xlsx"/></Relationships>
</file>

<file path=ppt/charts/_rels/chart4.xml.rels><?xml version="1.0" encoding="UTF-8" standalone="yes"?><Relationships xmlns="http://schemas.openxmlformats.org/package/2006/relationships"><Relationship Id="rId1" Type="http://schemas.microsoft.com/office/2011/relationships/chartStyle" Target="style4.xml"/><Relationship Id="rId2" Type="http://schemas.microsoft.com/office/2011/relationships/chartColorStyle" Target="colors4.xml"/><Relationship Id="rId3" Type="http://schemas.openxmlformats.org/officeDocument/2006/relationships/package" Target="../embeddings/Microsoft_Excel_Sheet4.xlsx"/></Relationships>
</file>

<file path=ppt/charts/_rels/chart40.xml.rels><?xml version="1.0" encoding="UTF-8" standalone="yes"?><Relationships xmlns="http://schemas.openxmlformats.org/package/2006/relationships"><Relationship Id="rId1" Type="http://schemas.microsoft.com/office/2011/relationships/chartStyle" Target="style40.xml"/><Relationship Id="rId2" Type="http://schemas.microsoft.com/office/2011/relationships/chartColorStyle" Target="colors40.xml"/><Relationship Id="rId3" Type="http://schemas.openxmlformats.org/officeDocument/2006/relationships/package" Target="../embeddings/Microsoft_Excel_Sheet40.xlsx"/></Relationships>
</file>

<file path=ppt/charts/_rels/chart41.xml.rels><?xml version="1.0" encoding="UTF-8" standalone="yes"?><Relationships xmlns="http://schemas.openxmlformats.org/package/2006/relationships"><Relationship Id="rId1" Type="http://schemas.microsoft.com/office/2011/relationships/chartStyle" Target="style41.xml"/><Relationship Id="rId2" Type="http://schemas.microsoft.com/office/2011/relationships/chartColorStyle" Target="colors41.xml"/><Relationship Id="rId3" Type="http://schemas.openxmlformats.org/officeDocument/2006/relationships/package" Target="../embeddings/Microsoft_Excel_Sheet41.xlsx"/></Relationships>
</file>

<file path=ppt/charts/_rels/chart42.xml.rels><?xml version="1.0" encoding="UTF-8" standalone="yes"?><Relationships xmlns="http://schemas.openxmlformats.org/package/2006/relationships"><Relationship Id="rId1" Type="http://schemas.microsoft.com/office/2011/relationships/chartStyle" Target="style42.xml"/><Relationship Id="rId2" Type="http://schemas.microsoft.com/office/2011/relationships/chartColorStyle" Target="colors42.xml"/><Relationship Id="rId3" Type="http://schemas.openxmlformats.org/officeDocument/2006/relationships/package" Target="../embeddings/Microsoft_Excel_Sheet42.xlsx"/></Relationships>
</file>

<file path=ppt/charts/_rels/chart43.xml.rels><?xml version="1.0" encoding="UTF-8" standalone="yes"?><Relationships xmlns="http://schemas.openxmlformats.org/package/2006/relationships"><Relationship Id="rId1" Type="http://schemas.microsoft.com/office/2011/relationships/chartStyle" Target="style43.xml"/><Relationship Id="rId2" Type="http://schemas.microsoft.com/office/2011/relationships/chartColorStyle" Target="colors43.xml"/><Relationship Id="rId3" Type="http://schemas.openxmlformats.org/officeDocument/2006/relationships/package" Target="../embeddings/Microsoft_Excel_Sheet43.xlsx"/></Relationships>
</file>

<file path=ppt/charts/_rels/chart44.xml.rels><?xml version="1.0" encoding="UTF-8" standalone="yes"?><Relationships xmlns="http://schemas.openxmlformats.org/package/2006/relationships"><Relationship Id="rId1" Type="http://schemas.microsoft.com/office/2011/relationships/chartStyle" Target="style44.xml"/><Relationship Id="rId2" Type="http://schemas.microsoft.com/office/2011/relationships/chartColorStyle" Target="colors44.xml"/><Relationship Id="rId3" Type="http://schemas.openxmlformats.org/officeDocument/2006/relationships/package" Target="../embeddings/Microsoft_Excel_Sheet44.xlsx"/></Relationships>
</file>

<file path=ppt/charts/_rels/chart45.xml.rels><?xml version="1.0" encoding="UTF-8" standalone="yes"?><Relationships xmlns="http://schemas.openxmlformats.org/package/2006/relationships"><Relationship Id="rId1" Type="http://schemas.microsoft.com/office/2011/relationships/chartStyle" Target="style45.xml"/><Relationship Id="rId2" Type="http://schemas.microsoft.com/office/2011/relationships/chartColorStyle" Target="colors45.xml"/><Relationship Id="rId3" Type="http://schemas.openxmlformats.org/officeDocument/2006/relationships/package" Target="../embeddings/Microsoft_Excel_Sheet45.xlsx"/></Relationships>
</file>

<file path=ppt/charts/_rels/chart46.xml.rels><?xml version="1.0" encoding="UTF-8" standalone="yes"?><Relationships xmlns="http://schemas.openxmlformats.org/package/2006/relationships"><Relationship Id="rId1" Type="http://schemas.microsoft.com/office/2011/relationships/chartStyle" Target="style46.xml"/><Relationship Id="rId2" Type="http://schemas.microsoft.com/office/2011/relationships/chartColorStyle" Target="colors46.xml"/><Relationship Id="rId3" Type="http://schemas.openxmlformats.org/officeDocument/2006/relationships/package" Target="../embeddings/Microsoft_Excel_Sheet46.xlsx"/></Relationships>
</file>

<file path=ppt/charts/_rels/chart47.xml.rels><?xml version="1.0" encoding="UTF-8" standalone="yes"?><Relationships xmlns="http://schemas.openxmlformats.org/package/2006/relationships"><Relationship Id="rId1" Type="http://schemas.microsoft.com/office/2011/relationships/chartStyle" Target="style47.xml"/><Relationship Id="rId2" Type="http://schemas.microsoft.com/office/2011/relationships/chartColorStyle" Target="colors47.xml"/><Relationship Id="rId3" Type="http://schemas.openxmlformats.org/officeDocument/2006/relationships/package" Target="../embeddings/Microsoft_Excel_Sheet47.xlsx"/></Relationships>
</file>

<file path=ppt/charts/_rels/chart48.xml.rels><?xml version="1.0" encoding="UTF-8" standalone="yes"?><Relationships xmlns="http://schemas.openxmlformats.org/package/2006/relationships"><Relationship Id="rId1" Type="http://schemas.microsoft.com/office/2011/relationships/chartStyle" Target="style48.xml"/><Relationship Id="rId2" Type="http://schemas.microsoft.com/office/2011/relationships/chartColorStyle" Target="colors48.xml"/><Relationship Id="rId3" Type="http://schemas.openxmlformats.org/officeDocument/2006/relationships/package" Target="../embeddings/Microsoft_Excel_Sheet48.xlsx"/></Relationships>
</file>

<file path=ppt/charts/_rels/chart49.xml.rels><?xml version="1.0" encoding="UTF-8" standalone="yes"?><Relationships xmlns="http://schemas.openxmlformats.org/package/2006/relationships"><Relationship Id="rId1" Type="http://schemas.microsoft.com/office/2011/relationships/chartStyle" Target="style49.xml"/><Relationship Id="rId2" Type="http://schemas.microsoft.com/office/2011/relationships/chartColorStyle" Target="colors49.xml"/><Relationship Id="rId3" Type="http://schemas.openxmlformats.org/officeDocument/2006/relationships/package" Target="../embeddings/Microsoft_Excel_Sheet49.xlsx"/></Relationships>
</file>

<file path=ppt/charts/_rels/chart5.xml.rels><?xml version="1.0" encoding="UTF-8" standalone="yes"?><Relationships xmlns="http://schemas.openxmlformats.org/package/2006/relationships"><Relationship Id="rId1" Type="http://schemas.microsoft.com/office/2011/relationships/chartStyle" Target="style5.xml"/><Relationship Id="rId2" Type="http://schemas.microsoft.com/office/2011/relationships/chartColorStyle" Target="colors5.xml"/><Relationship Id="rId3" Type="http://schemas.openxmlformats.org/officeDocument/2006/relationships/package" Target="../embeddings/Microsoft_Excel_Sheet5.xlsx"/></Relationships>
</file>

<file path=ppt/charts/_rels/chart50.xml.rels><?xml version="1.0" encoding="UTF-8" standalone="yes"?><Relationships xmlns="http://schemas.openxmlformats.org/package/2006/relationships"><Relationship Id="rId1" Type="http://schemas.microsoft.com/office/2011/relationships/chartStyle" Target="style50.xml"/><Relationship Id="rId2" Type="http://schemas.microsoft.com/office/2011/relationships/chartColorStyle" Target="colors50.xml"/><Relationship Id="rId3" Type="http://schemas.openxmlformats.org/officeDocument/2006/relationships/package" Target="../embeddings/Microsoft_Excel_Sheet50.xlsx"/></Relationships>
</file>

<file path=ppt/charts/_rels/chart51.xml.rels><?xml version="1.0" encoding="UTF-8" standalone="yes"?><Relationships xmlns="http://schemas.openxmlformats.org/package/2006/relationships"><Relationship Id="rId1" Type="http://schemas.microsoft.com/office/2011/relationships/chartStyle" Target="style51.xml"/><Relationship Id="rId2" Type="http://schemas.microsoft.com/office/2011/relationships/chartColorStyle" Target="colors51.xml"/><Relationship Id="rId3" Type="http://schemas.openxmlformats.org/officeDocument/2006/relationships/package" Target="../embeddings/Microsoft_Excel_Sheet51.xlsx"/></Relationships>
</file>

<file path=ppt/charts/_rels/chart52.xml.rels><?xml version="1.0" encoding="UTF-8" standalone="yes"?><Relationships xmlns="http://schemas.openxmlformats.org/package/2006/relationships"><Relationship Id="rId1" Type="http://schemas.microsoft.com/office/2011/relationships/chartStyle" Target="style52.xml"/><Relationship Id="rId2" Type="http://schemas.microsoft.com/office/2011/relationships/chartColorStyle" Target="colors52.xml"/><Relationship Id="rId3" Type="http://schemas.openxmlformats.org/officeDocument/2006/relationships/package" Target="../embeddings/Microsoft_Excel_Sheet52.xlsx"/></Relationships>
</file>

<file path=ppt/charts/_rels/chart53.xml.rels><?xml version="1.0" encoding="UTF-8" standalone="yes"?><Relationships xmlns="http://schemas.openxmlformats.org/package/2006/relationships"><Relationship Id="rId1" Type="http://schemas.microsoft.com/office/2011/relationships/chartStyle" Target="style53.xml"/><Relationship Id="rId2" Type="http://schemas.microsoft.com/office/2011/relationships/chartColorStyle" Target="colors53.xml"/><Relationship Id="rId3" Type="http://schemas.openxmlformats.org/officeDocument/2006/relationships/package" Target="../embeddings/Microsoft_Excel_Sheet53.xlsx"/></Relationships>
</file>

<file path=ppt/charts/_rels/chart54.xml.rels><?xml version="1.0" encoding="UTF-8" standalone="yes"?><Relationships xmlns="http://schemas.openxmlformats.org/package/2006/relationships"><Relationship Id="rId1" Type="http://schemas.microsoft.com/office/2011/relationships/chartStyle" Target="style54.xml"/><Relationship Id="rId2" Type="http://schemas.microsoft.com/office/2011/relationships/chartColorStyle" Target="colors54.xml"/><Relationship Id="rId3" Type="http://schemas.openxmlformats.org/officeDocument/2006/relationships/package" Target="../embeddings/Microsoft_Excel_Sheet54.xlsx"/></Relationships>
</file>

<file path=ppt/charts/_rels/chart55.xml.rels><?xml version="1.0" encoding="UTF-8" standalone="yes"?><Relationships xmlns="http://schemas.openxmlformats.org/package/2006/relationships"><Relationship Id="rId1" Type="http://schemas.microsoft.com/office/2011/relationships/chartStyle" Target="style55.xml"/><Relationship Id="rId2" Type="http://schemas.microsoft.com/office/2011/relationships/chartColorStyle" Target="colors55.xml"/><Relationship Id="rId3" Type="http://schemas.openxmlformats.org/officeDocument/2006/relationships/package" Target="../embeddings/Microsoft_Excel_Sheet55.xlsx"/></Relationships>
</file>

<file path=ppt/charts/_rels/chart56.xml.rels><?xml version="1.0" encoding="UTF-8" standalone="yes"?><Relationships xmlns="http://schemas.openxmlformats.org/package/2006/relationships"><Relationship Id="rId1" Type="http://schemas.microsoft.com/office/2011/relationships/chartStyle" Target="style56.xml"/><Relationship Id="rId2" Type="http://schemas.microsoft.com/office/2011/relationships/chartColorStyle" Target="colors56.xml"/><Relationship Id="rId3" Type="http://schemas.openxmlformats.org/officeDocument/2006/relationships/package" Target="../embeddings/Microsoft_Excel_Sheet56.xlsx"/></Relationships>
</file>

<file path=ppt/charts/_rels/chart57.xml.rels><?xml version="1.0" encoding="UTF-8" standalone="yes"?><Relationships xmlns="http://schemas.openxmlformats.org/package/2006/relationships"><Relationship Id="rId1" Type="http://schemas.microsoft.com/office/2011/relationships/chartStyle" Target="style57.xml"/><Relationship Id="rId2" Type="http://schemas.microsoft.com/office/2011/relationships/chartColorStyle" Target="colors57.xml"/><Relationship Id="rId3" Type="http://schemas.openxmlformats.org/officeDocument/2006/relationships/package" Target="../embeddings/Microsoft_Excel_Sheet57.xlsx"/></Relationships>
</file>

<file path=ppt/charts/_rels/chart58.xml.rels><?xml version="1.0" encoding="UTF-8" standalone="yes"?><Relationships xmlns="http://schemas.openxmlformats.org/package/2006/relationships"><Relationship Id="rId1" Type="http://schemas.microsoft.com/office/2011/relationships/chartStyle" Target="style58.xml"/><Relationship Id="rId2" Type="http://schemas.microsoft.com/office/2011/relationships/chartColorStyle" Target="colors58.xml"/><Relationship Id="rId3" Type="http://schemas.openxmlformats.org/officeDocument/2006/relationships/package" Target="../embeddings/Microsoft_Excel_Sheet58.xlsx"/></Relationships>
</file>

<file path=ppt/charts/_rels/chart59.xml.rels><?xml version="1.0" encoding="UTF-8" standalone="yes"?><Relationships xmlns="http://schemas.openxmlformats.org/package/2006/relationships"><Relationship Id="rId1" Type="http://schemas.microsoft.com/office/2011/relationships/chartStyle" Target="style59.xml"/><Relationship Id="rId2" Type="http://schemas.microsoft.com/office/2011/relationships/chartColorStyle" Target="colors59.xml"/><Relationship Id="rId3" Type="http://schemas.openxmlformats.org/officeDocument/2006/relationships/package" Target="../embeddings/Microsoft_Excel_Sheet59.xlsx"/></Relationships>
</file>

<file path=ppt/charts/_rels/chart6.xml.rels><?xml version="1.0" encoding="UTF-8" standalone="yes"?><Relationships xmlns="http://schemas.openxmlformats.org/package/2006/relationships"><Relationship Id="rId1" Type="http://schemas.microsoft.com/office/2011/relationships/chartStyle" Target="style6.xml"/><Relationship Id="rId2" Type="http://schemas.microsoft.com/office/2011/relationships/chartColorStyle" Target="colors6.xml"/><Relationship Id="rId3" Type="http://schemas.openxmlformats.org/officeDocument/2006/relationships/package" Target="../embeddings/Microsoft_Excel_Sheet6.xlsx"/></Relationships>
</file>

<file path=ppt/charts/_rels/chart60.xml.rels><?xml version="1.0" encoding="UTF-8" standalone="yes"?><Relationships xmlns="http://schemas.openxmlformats.org/package/2006/relationships"><Relationship Id="rId1" Type="http://schemas.microsoft.com/office/2011/relationships/chartStyle" Target="style60.xml"/><Relationship Id="rId2" Type="http://schemas.microsoft.com/office/2011/relationships/chartColorStyle" Target="colors60.xml"/><Relationship Id="rId3" Type="http://schemas.openxmlformats.org/officeDocument/2006/relationships/package" Target="../embeddings/Microsoft_Excel_Sheet60.xlsx"/></Relationships>
</file>

<file path=ppt/charts/_rels/chart61.xml.rels><?xml version="1.0" encoding="UTF-8" standalone="yes"?><Relationships xmlns="http://schemas.openxmlformats.org/package/2006/relationships"><Relationship Id="rId1" Type="http://schemas.microsoft.com/office/2011/relationships/chartStyle" Target="style61.xml"/><Relationship Id="rId2" Type="http://schemas.microsoft.com/office/2011/relationships/chartColorStyle" Target="colors61.xml"/><Relationship Id="rId3" Type="http://schemas.openxmlformats.org/officeDocument/2006/relationships/package" Target="../embeddings/Microsoft_Excel_Sheet61.xlsx"/></Relationships>
</file>

<file path=ppt/charts/_rels/chart62.xml.rels><?xml version="1.0" encoding="UTF-8" standalone="yes"?><Relationships xmlns="http://schemas.openxmlformats.org/package/2006/relationships"><Relationship Id="rId1" Type="http://schemas.microsoft.com/office/2011/relationships/chartStyle" Target="style62.xml"/><Relationship Id="rId2" Type="http://schemas.microsoft.com/office/2011/relationships/chartColorStyle" Target="colors62.xml"/><Relationship Id="rId3" Type="http://schemas.openxmlformats.org/officeDocument/2006/relationships/package" Target="../embeddings/Microsoft_Excel_Sheet62.xlsx"/></Relationships>
</file>

<file path=ppt/charts/_rels/chart63.xml.rels><?xml version="1.0" encoding="UTF-8" standalone="yes"?><Relationships xmlns="http://schemas.openxmlformats.org/package/2006/relationships"><Relationship Id="rId1" Type="http://schemas.microsoft.com/office/2011/relationships/chartStyle" Target="style63.xml"/><Relationship Id="rId2" Type="http://schemas.microsoft.com/office/2011/relationships/chartColorStyle" Target="colors63.xml"/><Relationship Id="rId3" Type="http://schemas.openxmlformats.org/officeDocument/2006/relationships/package" Target="../embeddings/Microsoft_Excel_Sheet63.xlsx"/></Relationships>
</file>

<file path=ppt/charts/_rels/chart64.xml.rels><?xml version="1.0" encoding="UTF-8" standalone="yes"?><Relationships xmlns="http://schemas.openxmlformats.org/package/2006/relationships"><Relationship Id="rId1" Type="http://schemas.microsoft.com/office/2011/relationships/chartStyle" Target="style64.xml"/><Relationship Id="rId2" Type="http://schemas.microsoft.com/office/2011/relationships/chartColorStyle" Target="colors64.xml"/><Relationship Id="rId3" Type="http://schemas.openxmlformats.org/officeDocument/2006/relationships/package" Target="../embeddings/Microsoft_Excel_Sheet64.xlsx"/></Relationships>
</file>

<file path=ppt/charts/_rels/chart65.xml.rels><?xml version="1.0" encoding="UTF-8" standalone="yes"?><Relationships xmlns="http://schemas.openxmlformats.org/package/2006/relationships"><Relationship Id="rId1" Type="http://schemas.microsoft.com/office/2011/relationships/chartStyle" Target="style65.xml"/><Relationship Id="rId2" Type="http://schemas.microsoft.com/office/2011/relationships/chartColorStyle" Target="colors65.xml"/><Relationship Id="rId3" Type="http://schemas.openxmlformats.org/officeDocument/2006/relationships/package" Target="../embeddings/Microsoft_Excel_Sheet65.xlsx"/></Relationships>
</file>

<file path=ppt/charts/_rels/chart66.xml.rels><?xml version="1.0" encoding="UTF-8" standalone="yes"?><Relationships xmlns="http://schemas.openxmlformats.org/package/2006/relationships"><Relationship Id="rId1" Type="http://schemas.microsoft.com/office/2011/relationships/chartStyle" Target="style66.xml"/><Relationship Id="rId2" Type="http://schemas.microsoft.com/office/2011/relationships/chartColorStyle" Target="colors66.xml"/><Relationship Id="rId3" Type="http://schemas.openxmlformats.org/officeDocument/2006/relationships/package" Target="../embeddings/Microsoft_Excel_Sheet66.xlsx"/></Relationships>
</file>

<file path=ppt/charts/_rels/chart67.xml.rels><?xml version="1.0" encoding="UTF-8" standalone="yes"?><Relationships xmlns="http://schemas.openxmlformats.org/package/2006/relationships"><Relationship Id="rId1" Type="http://schemas.microsoft.com/office/2011/relationships/chartStyle" Target="style67.xml"/><Relationship Id="rId2" Type="http://schemas.microsoft.com/office/2011/relationships/chartColorStyle" Target="colors67.xml"/><Relationship Id="rId3" Type="http://schemas.openxmlformats.org/officeDocument/2006/relationships/package" Target="../embeddings/Microsoft_Excel_Sheet67.xlsx"/></Relationships>
</file>

<file path=ppt/charts/_rels/chart68.xml.rels><?xml version="1.0" encoding="UTF-8" standalone="yes"?><Relationships xmlns="http://schemas.openxmlformats.org/package/2006/relationships"><Relationship Id="rId1" Type="http://schemas.microsoft.com/office/2011/relationships/chartStyle" Target="style68.xml"/><Relationship Id="rId2" Type="http://schemas.microsoft.com/office/2011/relationships/chartColorStyle" Target="colors68.xml"/><Relationship Id="rId3" Type="http://schemas.openxmlformats.org/officeDocument/2006/relationships/package" Target="../embeddings/Microsoft_Excel_Sheet68.xlsx"/></Relationships>
</file>

<file path=ppt/charts/_rels/chart69.xml.rels><?xml version="1.0" encoding="UTF-8" standalone="yes"?><Relationships xmlns="http://schemas.openxmlformats.org/package/2006/relationships"><Relationship Id="rId1" Type="http://schemas.microsoft.com/office/2011/relationships/chartStyle" Target="style69.xml"/><Relationship Id="rId2" Type="http://schemas.microsoft.com/office/2011/relationships/chartColorStyle" Target="colors69.xml"/><Relationship Id="rId3" Type="http://schemas.openxmlformats.org/officeDocument/2006/relationships/package" Target="../embeddings/Microsoft_Excel_Sheet69.xlsx"/></Relationships>
</file>

<file path=ppt/charts/_rels/chart7.xml.rels><?xml version="1.0" encoding="UTF-8" standalone="yes"?><Relationships xmlns="http://schemas.openxmlformats.org/package/2006/relationships"><Relationship Id="rId1" Type="http://schemas.microsoft.com/office/2011/relationships/chartStyle" Target="style7.xml"/><Relationship Id="rId2" Type="http://schemas.microsoft.com/office/2011/relationships/chartColorStyle" Target="colors7.xml"/><Relationship Id="rId3" Type="http://schemas.openxmlformats.org/officeDocument/2006/relationships/package" Target="../embeddings/Microsoft_Excel_Sheet7.xlsx"/></Relationships>
</file>

<file path=ppt/charts/_rels/chart70.xml.rels><?xml version="1.0" encoding="UTF-8" standalone="yes"?><Relationships xmlns="http://schemas.openxmlformats.org/package/2006/relationships"><Relationship Id="rId1" Type="http://schemas.microsoft.com/office/2011/relationships/chartStyle" Target="style70.xml"/><Relationship Id="rId2" Type="http://schemas.microsoft.com/office/2011/relationships/chartColorStyle" Target="colors70.xml"/><Relationship Id="rId3" Type="http://schemas.openxmlformats.org/officeDocument/2006/relationships/package" Target="../embeddings/Microsoft_Excel_Sheet70.xlsx"/></Relationships>
</file>

<file path=ppt/charts/_rels/chart71.xml.rels><?xml version="1.0" encoding="UTF-8" standalone="yes"?><Relationships xmlns="http://schemas.openxmlformats.org/package/2006/relationships"><Relationship Id="rId1" Type="http://schemas.microsoft.com/office/2011/relationships/chartStyle" Target="style71.xml"/><Relationship Id="rId2" Type="http://schemas.microsoft.com/office/2011/relationships/chartColorStyle" Target="colors71.xml"/><Relationship Id="rId3" Type="http://schemas.openxmlformats.org/officeDocument/2006/relationships/package" Target="../embeddings/Microsoft_Excel_Sheet71.xlsx"/></Relationships>
</file>

<file path=ppt/charts/_rels/chart72.xml.rels><?xml version="1.0" encoding="UTF-8" standalone="yes"?><Relationships xmlns="http://schemas.openxmlformats.org/package/2006/relationships"><Relationship Id="rId1" Type="http://schemas.microsoft.com/office/2011/relationships/chartStyle" Target="style72.xml"/><Relationship Id="rId2" Type="http://schemas.microsoft.com/office/2011/relationships/chartColorStyle" Target="colors72.xml"/><Relationship Id="rId3" Type="http://schemas.openxmlformats.org/officeDocument/2006/relationships/package" Target="../embeddings/Microsoft_Excel_Sheet72.xlsx"/></Relationships>
</file>

<file path=ppt/charts/_rels/chart73.xml.rels><?xml version="1.0" encoding="UTF-8" standalone="yes"?><Relationships xmlns="http://schemas.openxmlformats.org/package/2006/relationships"><Relationship Id="rId1" Type="http://schemas.microsoft.com/office/2011/relationships/chartStyle" Target="style73.xml"/><Relationship Id="rId2" Type="http://schemas.microsoft.com/office/2011/relationships/chartColorStyle" Target="colors73.xml"/><Relationship Id="rId3" Type="http://schemas.openxmlformats.org/officeDocument/2006/relationships/package" Target="../embeddings/Microsoft_Excel_Sheet73.xlsx"/></Relationships>
</file>

<file path=ppt/charts/_rels/chart74.xml.rels><?xml version="1.0" encoding="UTF-8" standalone="yes"?><Relationships xmlns="http://schemas.openxmlformats.org/package/2006/relationships"><Relationship Id="rId1" Type="http://schemas.microsoft.com/office/2011/relationships/chartStyle" Target="style74.xml"/><Relationship Id="rId2" Type="http://schemas.microsoft.com/office/2011/relationships/chartColorStyle" Target="colors74.xml"/><Relationship Id="rId3" Type="http://schemas.openxmlformats.org/officeDocument/2006/relationships/package" Target="../embeddings/Microsoft_Excel_Sheet74.xlsx"/></Relationships>
</file>

<file path=ppt/charts/_rels/chart75.xml.rels><?xml version="1.0" encoding="UTF-8" standalone="yes"?><Relationships xmlns="http://schemas.openxmlformats.org/package/2006/relationships"><Relationship Id="rId1" Type="http://schemas.microsoft.com/office/2011/relationships/chartStyle" Target="style75.xml"/><Relationship Id="rId2" Type="http://schemas.microsoft.com/office/2011/relationships/chartColorStyle" Target="colors75.xml"/><Relationship Id="rId3" Type="http://schemas.openxmlformats.org/officeDocument/2006/relationships/package" Target="../embeddings/Microsoft_Excel_Sheet75.xlsx"/></Relationships>
</file>

<file path=ppt/charts/_rels/chart76.xml.rels><?xml version="1.0" encoding="UTF-8" standalone="yes"?><Relationships xmlns="http://schemas.openxmlformats.org/package/2006/relationships"><Relationship Id="rId1" Type="http://schemas.microsoft.com/office/2011/relationships/chartStyle" Target="style76.xml"/><Relationship Id="rId2" Type="http://schemas.microsoft.com/office/2011/relationships/chartColorStyle" Target="colors76.xml"/><Relationship Id="rId3" Type="http://schemas.openxmlformats.org/officeDocument/2006/relationships/package" Target="../embeddings/Microsoft_Excel_Sheet76.xlsx"/></Relationships>
</file>

<file path=ppt/charts/_rels/chart77.xml.rels><?xml version="1.0" encoding="UTF-8" standalone="yes"?><Relationships xmlns="http://schemas.openxmlformats.org/package/2006/relationships"><Relationship Id="rId1" Type="http://schemas.microsoft.com/office/2011/relationships/chartStyle" Target="style77.xml"/><Relationship Id="rId2" Type="http://schemas.microsoft.com/office/2011/relationships/chartColorStyle" Target="colors77.xml"/><Relationship Id="rId3" Type="http://schemas.openxmlformats.org/officeDocument/2006/relationships/package" Target="../embeddings/Microsoft_Excel_Sheet77.xlsx"/></Relationships>
</file>

<file path=ppt/charts/_rels/chart78.xml.rels><?xml version="1.0" encoding="UTF-8" standalone="yes"?><Relationships xmlns="http://schemas.openxmlformats.org/package/2006/relationships"><Relationship Id="rId1" Type="http://schemas.microsoft.com/office/2011/relationships/chartStyle" Target="style78.xml"/><Relationship Id="rId2" Type="http://schemas.microsoft.com/office/2011/relationships/chartColorStyle" Target="colors78.xml"/><Relationship Id="rId3" Type="http://schemas.openxmlformats.org/officeDocument/2006/relationships/package" Target="../embeddings/Microsoft_Excel_Sheet78.xlsx"/></Relationships>
</file>

<file path=ppt/charts/_rels/chart79.xml.rels><?xml version="1.0" encoding="UTF-8" standalone="yes"?><Relationships xmlns="http://schemas.openxmlformats.org/package/2006/relationships"><Relationship Id="rId1" Type="http://schemas.microsoft.com/office/2011/relationships/chartStyle" Target="style79.xml"/><Relationship Id="rId2" Type="http://schemas.microsoft.com/office/2011/relationships/chartColorStyle" Target="colors79.xml"/><Relationship Id="rId3" Type="http://schemas.openxmlformats.org/officeDocument/2006/relationships/package" Target="../embeddings/Microsoft_Excel_Sheet79.xlsx"/></Relationships>
</file>

<file path=ppt/charts/_rels/chart8.xml.rels><?xml version="1.0" encoding="UTF-8" standalone="yes"?><Relationships xmlns="http://schemas.openxmlformats.org/package/2006/relationships"><Relationship Id="rId1" Type="http://schemas.microsoft.com/office/2011/relationships/chartStyle" Target="style8.xml"/><Relationship Id="rId2" Type="http://schemas.microsoft.com/office/2011/relationships/chartColorStyle" Target="colors8.xml"/><Relationship Id="rId3" Type="http://schemas.openxmlformats.org/officeDocument/2006/relationships/package" Target="../embeddings/Microsoft_Excel_Sheet8.xlsx"/></Relationships>
</file>

<file path=ppt/charts/_rels/chart80.xml.rels><?xml version="1.0" encoding="UTF-8" standalone="yes"?><Relationships xmlns="http://schemas.openxmlformats.org/package/2006/relationships"><Relationship Id="rId1" Type="http://schemas.microsoft.com/office/2011/relationships/chartStyle" Target="style80.xml"/><Relationship Id="rId2" Type="http://schemas.microsoft.com/office/2011/relationships/chartColorStyle" Target="colors80.xml"/><Relationship Id="rId3" Type="http://schemas.openxmlformats.org/officeDocument/2006/relationships/package" Target="../embeddings/Microsoft_Excel_Sheet80.xlsx"/></Relationships>
</file>

<file path=ppt/charts/_rels/chart81.xml.rels><?xml version="1.0" encoding="UTF-8" standalone="yes"?><Relationships xmlns="http://schemas.openxmlformats.org/package/2006/relationships"><Relationship Id="rId1" Type="http://schemas.microsoft.com/office/2011/relationships/chartStyle" Target="style81.xml"/><Relationship Id="rId2" Type="http://schemas.microsoft.com/office/2011/relationships/chartColorStyle" Target="colors81.xml"/><Relationship Id="rId3" Type="http://schemas.openxmlformats.org/officeDocument/2006/relationships/package" Target="../embeddings/Microsoft_Excel_Sheet81.xlsx"/></Relationships>
</file>

<file path=ppt/charts/_rels/chart82.xml.rels><?xml version="1.0" encoding="UTF-8" standalone="yes"?><Relationships xmlns="http://schemas.openxmlformats.org/package/2006/relationships"><Relationship Id="rId1" Type="http://schemas.microsoft.com/office/2011/relationships/chartStyle" Target="style82.xml"/><Relationship Id="rId2" Type="http://schemas.microsoft.com/office/2011/relationships/chartColorStyle" Target="colors82.xml"/><Relationship Id="rId3" Type="http://schemas.openxmlformats.org/officeDocument/2006/relationships/package" Target="../embeddings/Microsoft_Excel_Sheet82.xlsx"/></Relationships>
</file>

<file path=ppt/charts/_rels/chart83.xml.rels><?xml version="1.0" encoding="UTF-8" standalone="yes"?><Relationships xmlns="http://schemas.openxmlformats.org/package/2006/relationships"><Relationship Id="rId1" Type="http://schemas.microsoft.com/office/2011/relationships/chartStyle" Target="style83.xml"/><Relationship Id="rId2" Type="http://schemas.microsoft.com/office/2011/relationships/chartColorStyle" Target="colors83.xml"/><Relationship Id="rId3" Type="http://schemas.openxmlformats.org/officeDocument/2006/relationships/package" Target="../embeddings/Microsoft_Excel_Sheet83.xlsx"/></Relationships>
</file>

<file path=ppt/charts/_rels/chart84.xml.rels><?xml version="1.0" encoding="UTF-8" standalone="yes"?><Relationships xmlns="http://schemas.openxmlformats.org/package/2006/relationships"><Relationship Id="rId1" Type="http://schemas.microsoft.com/office/2011/relationships/chartStyle" Target="style84.xml"/><Relationship Id="rId2" Type="http://schemas.microsoft.com/office/2011/relationships/chartColorStyle" Target="colors84.xml"/><Relationship Id="rId3" Type="http://schemas.openxmlformats.org/officeDocument/2006/relationships/package" Target="../embeddings/Microsoft_Excel_Sheet84.xlsx"/></Relationships>
</file>

<file path=ppt/charts/_rels/chart85.xml.rels><?xml version="1.0" encoding="UTF-8" standalone="yes"?><Relationships xmlns="http://schemas.openxmlformats.org/package/2006/relationships"><Relationship Id="rId1" Type="http://schemas.microsoft.com/office/2011/relationships/chartStyle" Target="style85.xml"/><Relationship Id="rId2" Type="http://schemas.microsoft.com/office/2011/relationships/chartColorStyle" Target="colors85.xml"/><Relationship Id="rId3" Type="http://schemas.openxmlformats.org/officeDocument/2006/relationships/package" Target="../embeddings/Microsoft_Excel_Sheet85.xlsx"/></Relationships>
</file>

<file path=ppt/charts/_rels/chart86.xml.rels><?xml version="1.0" encoding="UTF-8" standalone="yes"?><Relationships xmlns="http://schemas.openxmlformats.org/package/2006/relationships"><Relationship Id="rId1" Type="http://schemas.microsoft.com/office/2011/relationships/chartStyle" Target="style86.xml"/><Relationship Id="rId2" Type="http://schemas.microsoft.com/office/2011/relationships/chartColorStyle" Target="colors86.xml"/><Relationship Id="rId3" Type="http://schemas.openxmlformats.org/officeDocument/2006/relationships/package" Target="../embeddings/Microsoft_Excel_Sheet86.xlsx"/></Relationships>
</file>

<file path=ppt/charts/_rels/chart87.xml.rels><?xml version="1.0" encoding="UTF-8" standalone="yes"?><Relationships xmlns="http://schemas.openxmlformats.org/package/2006/relationships"><Relationship Id="rId1" Type="http://schemas.microsoft.com/office/2011/relationships/chartStyle" Target="style87.xml"/><Relationship Id="rId2" Type="http://schemas.microsoft.com/office/2011/relationships/chartColorStyle" Target="colors87.xml"/><Relationship Id="rId3" Type="http://schemas.openxmlformats.org/officeDocument/2006/relationships/package" Target="../embeddings/Microsoft_Excel_Sheet87.xlsx"/></Relationships>
</file>

<file path=ppt/charts/_rels/chart88.xml.rels><?xml version="1.0" encoding="UTF-8" standalone="yes"?><Relationships xmlns="http://schemas.openxmlformats.org/package/2006/relationships"><Relationship Id="rId1" Type="http://schemas.microsoft.com/office/2011/relationships/chartStyle" Target="style88.xml"/><Relationship Id="rId2" Type="http://schemas.microsoft.com/office/2011/relationships/chartColorStyle" Target="colors88.xml"/><Relationship Id="rId3" Type="http://schemas.openxmlformats.org/officeDocument/2006/relationships/package" Target="../embeddings/Microsoft_Excel_Sheet88.xlsx"/></Relationships>
</file>

<file path=ppt/charts/_rels/chart89.xml.rels><?xml version="1.0" encoding="UTF-8" standalone="yes"?><Relationships xmlns="http://schemas.openxmlformats.org/package/2006/relationships"><Relationship Id="rId1" Type="http://schemas.microsoft.com/office/2011/relationships/chartStyle" Target="style89.xml"/><Relationship Id="rId2" Type="http://schemas.microsoft.com/office/2011/relationships/chartColorStyle" Target="colors89.xml"/><Relationship Id="rId3" Type="http://schemas.openxmlformats.org/officeDocument/2006/relationships/package" Target="../embeddings/Microsoft_Excel_Sheet89.xlsx"/></Relationships>
</file>

<file path=ppt/charts/_rels/chart9.xml.rels><?xml version="1.0" encoding="UTF-8" standalone="yes"?><Relationships xmlns="http://schemas.openxmlformats.org/package/2006/relationships"><Relationship Id="rId1" Type="http://schemas.microsoft.com/office/2011/relationships/chartStyle" Target="style9.xml"/><Relationship Id="rId2" Type="http://schemas.microsoft.com/office/2011/relationships/chartColorStyle" Target="colors9.xml"/><Relationship Id="rId3" Type="http://schemas.openxmlformats.org/officeDocument/2006/relationships/package" Target="../embeddings/Microsoft_Excel_Sheet9.xlsx"/></Relationships>
</file>

<file path=ppt/charts/_rels/chart90.xml.rels><?xml version="1.0" encoding="UTF-8" standalone="yes"?><Relationships xmlns="http://schemas.openxmlformats.org/package/2006/relationships"><Relationship Id="rId1" Type="http://schemas.microsoft.com/office/2011/relationships/chartStyle" Target="style90.xml"/><Relationship Id="rId2" Type="http://schemas.microsoft.com/office/2011/relationships/chartColorStyle" Target="colors90.xml"/><Relationship Id="rId3" Type="http://schemas.openxmlformats.org/officeDocument/2006/relationships/package" Target="../embeddings/Microsoft_Excel_Sheet90.xlsx"/></Relationships>
</file>

<file path=ppt/charts/_rels/chart91.xml.rels><?xml version="1.0" encoding="UTF-8" standalone="yes"?><Relationships xmlns="http://schemas.openxmlformats.org/package/2006/relationships"><Relationship Id="rId1" Type="http://schemas.microsoft.com/office/2011/relationships/chartStyle" Target="style91.xml"/><Relationship Id="rId2" Type="http://schemas.microsoft.com/office/2011/relationships/chartColorStyle" Target="colors91.xml"/><Relationship Id="rId3" Type="http://schemas.openxmlformats.org/officeDocument/2006/relationships/package" Target="../embeddings/Microsoft_Excel_Sheet91.xlsx"/></Relationships>
</file>

<file path=ppt/charts/_rels/chart92.xml.rels><?xml version="1.0" encoding="UTF-8" standalone="yes"?><Relationships xmlns="http://schemas.openxmlformats.org/package/2006/relationships"><Relationship Id="rId1" Type="http://schemas.microsoft.com/office/2011/relationships/chartStyle" Target="style92.xml"/><Relationship Id="rId2" Type="http://schemas.microsoft.com/office/2011/relationships/chartColorStyle" Target="colors92.xml"/><Relationship Id="rId3" Type="http://schemas.openxmlformats.org/officeDocument/2006/relationships/package" Target="../embeddings/Microsoft_Excel_Sheet92.xlsx"/></Relationships>
</file>

<file path=ppt/charts/_rels/chart93.xml.rels><?xml version="1.0" encoding="UTF-8" standalone="yes"?><Relationships xmlns="http://schemas.openxmlformats.org/package/2006/relationships"><Relationship Id="rId1" Type="http://schemas.microsoft.com/office/2011/relationships/chartStyle" Target="style93.xml"/><Relationship Id="rId2" Type="http://schemas.microsoft.com/office/2011/relationships/chartColorStyle" Target="colors93.xml"/><Relationship Id="rId3" Type="http://schemas.openxmlformats.org/officeDocument/2006/relationships/package" Target="../embeddings/Microsoft_Excel_Sheet93.xlsx"/></Relationships>
</file>

<file path=ppt/charts/_rels/chart94.xml.rels><?xml version="1.0" encoding="UTF-8" standalone="yes"?><Relationships xmlns="http://schemas.openxmlformats.org/package/2006/relationships"><Relationship Id="rId1" Type="http://schemas.microsoft.com/office/2011/relationships/chartStyle" Target="style94.xml"/><Relationship Id="rId2" Type="http://schemas.microsoft.com/office/2011/relationships/chartColorStyle" Target="colors94.xml"/><Relationship Id="rId3" Type="http://schemas.openxmlformats.org/officeDocument/2006/relationships/package" Target="../embeddings/Microsoft_Excel_Sheet94.xlsx"/></Relationships>
</file>

<file path=ppt/charts/_rels/chart95.xml.rels><?xml version="1.0" encoding="UTF-8" standalone="yes"?><Relationships xmlns="http://schemas.openxmlformats.org/package/2006/relationships"><Relationship Id="rId1" Type="http://schemas.microsoft.com/office/2011/relationships/chartStyle" Target="style95.xml"/><Relationship Id="rId2" Type="http://schemas.microsoft.com/office/2011/relationships/chartColorStyle" Target="colors95.xml"/><Relationship Id="rId3" Type="http://schemas.openxmlformats.org/officeDocument/2006/relationships/package" Target="../embeddings/Microsoft_Excel_Sheet95.xlsx"/></Relationships>
</file>

<file path=ppt/charts/_rels/chart96.xml.rels><?xml version="1.0" encoding="UTF-8" standalone="yes"?><Relationships xmlns="http://schemas.openxmlformats.org/package/2006/relationships"><Relationship Id="rId1" Type="http://schemas.microsoft.com/office/2011/relationships/chartStyle" Target="style96.xml"/><Relationship Id="rId2" Type="http://schemas.microsoft.com/office/2011/relationships/chartColorStyle" Target="colors96.xml"/><Relationship Id="rId3" Type="http://schemas.openxmlformats.org/officeDocument/2006/relationships/package" Target="../embeddings/Microsoft_Excel_Sheet96.xlsx"/></Relationships>
</file>

<file path=ppt/charts/_rels/chart97.xml.rels><?xml version="1.0" encoding="UTF-8" standalone="yes"?><Relationships xmlns="http://schemas.openxmlformats.org/package/2006/relationships"><Relationship Id="rId1" Type="http://schemas.microsoft.com/office/2011/relationships/chartStyle" Target="style97.xml"/><Relationship Id="rId2" Type="http://schemas.microsoft.com/office/2011/relationships/chartColorStyle" Target="colors97.xml"/><Relationship Id="rId3" Type="http://schemas.openxmlformats.org/officeDocument/2006/relationships/package" Target="../embeddings/Microsoft_Excel_Sheet97.xlsx"/></Relationships>
</file>

<file path=ppt/charts/_rels/chart98.xml.rels><?xml version="1.0" encoding="UTF-8" standalone="yes"?><Relationships xmlns="http://schemas.openxmlformats.org/package/2006/relationships"><Relationship Id="rId1" Type="http://schemas.microsoft.com/office/2011/relationships/chartStyle" Target="style98.xml"/><Relationship Id="rId2" Type="http://schemas.microsoft.com/office/2011/relationships/chartColorStyle" Target="colors98.xml"/><Relationship Id="rId3" Type="http://schemas.openxmlformats.org/officeDocument/2006/relationships/package" Target="../embeddings/Microsoft_Excel_Sheet98.xlsx"/></Relationships>
</file>

<file path=ppt/charts/_rels/chart99.xml.rels><?xml version="1.0" encoding="UTF-8" standalone="yes"?><Relationships xmlns="http://schemas.openxmlformats.org/package/2006/relationships"><Relationship Id="rId1" Type="http://schemas.microsoft.com/office/2011/relationships/chartStyle" Target="style99.xml"/><Relationship Id="rId2" Type="http://schemas.microsoft.com/office/2011/relationships/chartColorStyle" Target="colors99.xml"/><Relationship Id="rId3" Type="http://schemas.openxmlformats.org/officeDocument/2006/relationships/package" Target="../embeddings/Microsoft_Excel_Sheet99.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5424-466E-8EFA-662A27581D43}"/>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5424-466E-8EFA-662A27581D43}"/>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5424-466E-8EFA-662A27581D43}"/>
            </c:ext>
          </c:extLst>
        </c:ser>
        <c:dLbls>
          <c:showLegendKey val="0"/>
          <c:showVal val="0"/>
          <c:showCatName val="0"/>
          <c:showSerName val="0"/>
          <c:showPercent val="0"/>
          <c:showBubbleSize val="0"/>
        </c:dLbls>
        <c:gapWidth val="219"/>
        <c:overlap val="-27"/>
        <c:axId val="984901695"/>
        <c:axId val="984902111"/>
      </c:barChart>
      <c:catAx>
        <c:axId val="9849016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84902111"/>
        <c:crosses val="autoZero"/>
        <c:auto val="1"/>
        <c:lblAlgn val="ctr"/>
        <c:lblOffset val="100"/>
        <c:noMultiLvlLbl val="0"/>
      </c:catAx>
      <c:valAx>
        <c:axId val="98490211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8490169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B93F-41D2-B36E-DA7CF1322A7B}"/>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B93F-41D2-B36E-DA7CF1322A7B}"/>
            </c:ext>
          </c:extLst>
        </c:ser>
        <c:dLbls>
          <c:showLegendKey val="0"/>
          <c:showVal val="0"/>
          <c:showCatName val="0"/>
          <c:showSerName val="0"/>
          <c:showPercent val="0"/>
          <c:showBubbleSize val="0"/>
        </c:dLbls>
        <c:gapWidth val="219"/>
        <c:overlap val="-27"/>
        <c:axId val="1275611040"/>
        <c:axId val="1275592320"/>
      </c:barChart>
      <c:lineChart>
        <c:grouping val="standard"/>
        <c:varyColors val="0"/>
        <c:ser>
          <c:idx val="2"/>
          <c:order val="2"/>
          <c:tx>
            <c:strRef>
              <c:f>Sheet1!$D$1</c:f>
              <c:strCache>
                <c:ptCount val="1"/>
                <c:pt idx="0">
                  <c:v>Series 3</c:v>
                </c:pt>
              </c:strCache>
            </c:strRef>
          </c:tx>
          <c:spPr>
            <a:ln w="28575" cap="rnd">
              <a:solidFill>
                <a:schemeClr val="accent3"/>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B93F-41D2-B36E-DA7CF1322A7B}"/>
            </c:ext>
          </c:extLst>
        </c:ser>
        <c:dLbls>
          <c:showLegendKey val="0"/>
          <c:showVal val="0"/>
          <c:showCatName val="0"/>
          <c:showSerName val="0"/>
          <c:showPercent val="0"/>
          <c:showBubbleSize val="0"/>
        </c:dLbls>
        <c:marker val="1"/>
        <c:smooth val="0"/>
        <c:axId val="1275611040"/>
        <c:axId val="1275592320"/>
      </c:lineChart>
      <c:catAx>
        <c:axId val="1275611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75592320"/>
        <c:crosses val="autoZero"/>
        <c:auto val="1"/>
        <c:lblAlgn val="ctr"/>
        <c:lblOffset val="100"/>
        <c:noMultiLvlLbl val="0"/>
      </c:catAx>
      <c:valAx>
        <c:axId val="12755923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756110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47DE-479D-80CF-E2F8AA97B707}"/>
            </c:ext>
          </c:extLst>
        </c:ser>
        <c:ser>
          <c:idx val="1"/>
          <c:order val="1"/>
          <c:tx>
            <c:strRef>
              <c:f>Sheet1!$C$1</c:f>
              <c:strCache>
                <c:ptCount val="1"/>
                <c:pt idx="0">
                  <c:v>Series 2</c:v>
                </c:pt>
              </c:strCache>
            </c:strRef>
          </c:tx>
          <c:spPr>
            <a:ln w="28575" cap="rnd">
              <a:solidFill>
                <a:schemeClr val="accent2"/>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47DE-479D-80CF-E2F8AA97B707}"/>
            </c:ext>
          </c:extLst>
        </c:ser>
        <c:ser>
          <c:idx val="2"/>
          <c:order val="2"/>
          <c:tx>
            <c:strRef>
              <c:f>Sheet1!$D$1</c:f>
              <c:strCache>
                <c:ptCount val="1"/>
                <c:pt idx="0">
                  <c:v>Series 3</c:v>
                </c:pt>
              </c:strCache>
            </c:strRef>
          </c:tx>
          <c:spPr>
            <a:ln w="28575" cap="rnd">
              <a:solidFill>
                <a:schemeClr val="accent3"/>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47DE-479D-80CF-E2F8AA97B707}"/>
            </c:ext>
          </c:extLst>
        </c:ser>
        <c:dLbls>
          <c:showLegendKey val="0"/>
          <c:showVal val="0"/>
          <c:showCatName val="0"/>
          <c:showSerName val="0"/>
          <c:showPercent val="0"/>
          <c:showBubbleSize val="0"/>
        </c:dLbls>
        <c:smooth val="0"/>
        <c:axId val="1738163648"/>
        <c:axId val="1738176128"/>
      </c:lineChart>
      <c:catAx>
        <c:axId val="1738163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38176128"/>
        <c:crosses val="autoZero"/>
        <c:auto val="1"/>
        <c:lblAlgn val="ctr"/>
        <c:lblOffset val="100"/>
        <c:noMultiLvlLbl val="0"/>
      </c:catAx>
      <c:valAx>
        <c:axId val="17381761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381636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9C4E-43CC-850F-75E386021355}"/>
            </c:ext>
          </c:extLst>
        </c:ser>
        <c:ser>
          <c:idx val="1"/>
          <c:order val="1"/>
          <c:tx>
            <c:strRef>
              <c:f>Sheet1!$C$1</c:f>
              <c:strCache>
                <c:ptCount val="1"/>
                <c:pt idx="0">
                  <c:v>Series 2</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9C4E-43CC-850F-75E386021355}"/>
            </c:ext>
          </c:extLst>
        </c:ser>
        <c:ser>
          <c:idx val="2"/>
          <c:order val="2"/>
          <c:tx>
            <c:strRef>
              <c:f>Sheet1!$D$1</c:f>
              <c:strCache>
                <c:ptCount val="1"/>
                <c:pt idx="0">
                  <c:v>Series 3</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9C4E-43CC-850F-75E386021355}"/>
            </c:ext>
          </c:extLst>
        </c:ser>
        <c:dLbls>
          <c:showLegendKey val="0"/>
          <c:showVal val="0"/>
          <c:showCatName val="0"/>
          <c:showSerName val="0"/>
          <c:showPercent val="0"/>
          <c:showBubbleSize val="0"/>
        </c:dLbls>
        <c:marker val="1"/>
        <c:smooth val="0"/>
        <c:axId val="1348353088"/>
        <c:axId val="1348361408"/>
      </c:lineChart>
      <c:catAx>
        <c:axId val="1348353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48361408"/>
        <c:crosses val="autoZero"/>
        <c:auto val="1"/>
        <c:lblAlgn val="ctr"/>
        <c:lblOffset val="100"/>
        <c:noMultiLvlLbl val="0"/>
      </c:catAx>
      <c:valAx>
        <c:axId val="13483614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483530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AC0-41D2-90EB-1E64BC6F35B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AC0-41D2-90EB-1E64BC6F35B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AC0-41D2-90EB-1E64BC6F35B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AC0-41D2-90EB-1E64BC6F35BC}"/>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E211-4A5C-8D7D-E61E3C4C824D}"/>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966-46C0-AE47-6466989C5C1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966-46C0-AE47-6466989C5C1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966-46C0-AE47-6466989C5C1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966-46C0-AE47-6466989C5C14}"/>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E943-4EFD-9BF2-91E2E9456DAD}"/>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8E1-4CAD-A5E0-CD9AC397359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8E1-4CAD-A5E0-CD9AC397359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8E1-4CAD-A5E0-CD9AC397359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8E1-4CAD-A5E0-CD9AC397359B}"/>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E211-4A5C-8D7D-E61E3C4C824D}"/>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985-4A20-B355-1924611FED0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985-4A20-B355-1924611FED0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985-4A20-B355-1924611FED0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985-4A20-B355-1924611FED02}"/>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E943-4EFD-9BF2-91E2E9456DAD}"/>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2321-4448-BF81-5FB59F0DEF09}"/>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2321-4448-BF81-5FB59F0DEF09}"/>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2321-4448-BF81-5FB59F0DEF09}"/>
            </c:ext>
          </c:extLst>
        </c:ser>
        <c:dLbls>
          <c:showLegendKey val="0"/>
          <c:showVal val="0"/>
          <c:showCatName val="0"/>
          <c:showSerName val="0"/>
          <c:showPercent val="0"/>
          <c:showBubbleSize val="0"/>
        </c:dLbls>
        <c:gapWidth val="182"/>
        <c:axId val="1576377664"/>
        <c:axId val="1576378912"/>
      </c:barChart>
      <c:catAx>
        <c:axId val="15763776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76378912"/>
        <c:crosses val="autoZero"/>
        <c:auto val="1"/>
        <c:lblAlgn val="ctr"/>
        <c:lblOffset val="100"/>
        <c:noMultiLvlLbl val="0"/>
      </c:catAx>
      <c:valAx>
        <c:axId val="157637891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763776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E171-4677-ACCE-512B8C30B814}"/>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E171-4677-ACCE-512B8C30B814}"/>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E171-4677-ACCE-512B8C30B814}"/>
            </c:ext>
          </c:extLst>
        </c:ser>
        <c:dLbls>
          <c:showLegendKey val="0"/>
          <c:showVal val="0"/>
          <c:showCatName val="0"/>
          <c:showSerName val="0"/>
          <c:showPercent val="0"/>
          <c:showBubbleSize val="0"/>
        </c:dLbls>
        <c:gapWidth val="150"/>
        <c:overlap val="100"/>
        <c:axId val="535461423"/>
        <c:axId val="535443951"/>
      </c:barChart>
      <c:catAx>
        <c:axId val="53546142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5443951"/>
        <c:crosses val="autoZero"/>
        <c:auto val="1"/>
        <c:lblAlgn val="ctr"/>
        <c:lblOffset val="100"/>
        <c:noMultiLvlLbl val="0"/>
      </c:catAx>
      <c:valAx>
        <c:axId val="535443951"/>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546142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2321-4448-BF81-5FB59F0DEF09}"/>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2321-4448-BF81-5FB59F0DEF09}"/>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2321-4448-BF81-5FB59F0DEF09}"/>
            </c:ext>
          </c:extLst>
        </c:ser>
        <c:dLbls>
          <c:showLegendKey val="0"/>
          <c:showVal val="0"/>
          <c:showCatName val="0"/>
          <c:showSerName val="0"/>
          <c:showPercent val="0"/>
          <c:showBubbleSize val="0"/>
        </c:dLbls>
        <c:gapWidth val="182"/>
        <c:axId val="1576377664"/>
        <c:axId val="1576378912"/>
      </c:barChart>
      <c:catAx>
        <c:axId val="15763776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76378912"/>
        <c:crosses val="autoZero"/>
        <c:auto val="1"/>
        <c:lblAlgn val="ctr"/>
        <c:lblOffset val="100"/>
        <c:noMultiLvlLbl val="0"/>
      </c:catAx>
      <c:valAx>
        <c:axId val="157637891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763776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E171-4677-ACCE-512B8C30B814}"/>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E171-4677-ACCE-512B8C30B814}"/>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E171-4677-ACCE-512B8C30B814}"/>
            </c:ext>
          </c:extLst>
        </c:ser>
        <c:dLbls>
          <c:showLegendKey val="0"/>
          <c:showVal val="0"/>
          <c:showCatName val="0"/>
          <c:showSerName val="0"/>
          <c:showPercent val="0"/>
          <c:showBubbleSize val="0"/>
        </c:dLbls>
        <c:gapWidth val="150"/>
        <c:overlap val="100"/>
        <c:axId val="535461423"/>
        <c:axId val="535443951"/>
      </c:barChart>
      <c:catAx>
        <c:axId val="53546142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5443951"/>
        <c:crosses val="autoZero"/>
        <c:auto val="1"/>
        <c:lblAlgn val="ctr"/>
        <c:lblOffset val="100"/>
        <c:noMultiLvlLbl val="0"/>
      </c:catAx>
      <c:valAx>
        <c:axId val="535443951"/>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546142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5424-466E-8EFA-662A27581D43}"/>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5424-466E-8EFA-662A27581D43}"/>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5424-466E-8EFA-662A27581D43}"/>
            </c:ext>
          </c:extLst>
        </c:ser>
        <c:dLbls>
          <c:showLegendKey val="0"/>
          <c:showVal val="0"/>
          <c:showCatName val="0"/>
          <c:showSerName val="0"/>
          <c:showPercent val="0"/>
          <c:showBubbleSize val="0"/>
        </c:dLbls>
        <c:gapWidth val="219"/>
        <c:overlap val="-27"/>
        <c:axId val="984901695"/>
        <c:axId val="984902111"/>
      </c:barChart>
      <c:catAx>
        <c:axId val="9849016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84902111"/>
        <c:crosses val="autoZero"/>
        <c:auto val="1"/>
        <c:lblAlgn val="ctr"/>
        <c:lblOffset val="100"/>
        <c:noMultiLvlLbl val="0"/>
      </c:catAx>
      <c:valAx>
        <c:axId val="98490211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8490169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47DE-479D-80CF-E2F8AA97B707}"/>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47DE-479D-80CF-E2F8AA97B707}"/>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47DE-479D-80CF-E2F8AA97B707}"/>
            </c:ext>
          </c:extLst>
        </c:ser>
        <c:dLbls>
          <c:showLegendKey val="0"/>
          <c:showVal val="0"/>
          <c:showCatName val="0"/>
          <c:showSerName val="0"/>
          <c:showPercent val="0"/>
          <c:showBubbleSize val="0"/>
        </c:dLbls>
        <c:gapWidth val="219"/>
        <c:overlap val="100"/>
        <c:axId val="1738163648"/>
        <c:axId val="1738176128"/>
      </c:barChart>
      <c:catAx>
        <c:axId val="1738163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38176128"/>
        <c:crosses val="autoZero"/>
        <c:auto val="1"/>
        <c:lblAlgn val="ctr"/>
        <c:lblOffset val="100"/>
        <c:noMultiLvlLbl val="0"/>
      </c:catAx>
      <c:valAx>
        <c:axId val="173817612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381636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C4E-43CC-850F-75E386021355}"/>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C4E-43CC-850F-75E386021355}"/>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C4E-43CC-850F-75E386021355}"/>
            </c:ext>
          </c:extLst>
        </c:ser>
        <c:dLbls>
          <c:showLegendKey val="0"/>
          <c:showVal val="0"/>
          <c:showCatName val="0"/>
          <c:showSerName val="0"/>
          <c:showPercent val="0"/>
          <c:showBubbleSize val="0"/>
        </c:dLbls>
        <c:gapWidth val="150"/>
        <c:overlap val="100"/>
        <c:axId val="1348353088"/>
        <c:axId val="1348361408"/>
      </c:barChart>
      <c:catAx>
        <c:axId val="1348353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48361408"/>
        <c:crosses val="autoZero"/>
        <c:auto val="1"/>
        <c:lblAlgn val="ctr"/>
        <c:lblOffset val="100"/>
        <c:noMultiLvlLbl val="0"/>
      </c:catAx>
      <c:valAx>
        <c:axId val="134836140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483530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47DE-479D-80CF-E2F8AA97B707}"/>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47DE-479D-80CF-E2F8AA97B707}"/>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47DE-479D-80CF-E2F8AA97B707}"/>
            </c:ext>
          </c:extLst>
        </c:ser>
        <c:dLbls>
          <c:showLegendKey val="0"/>
          <c:showVal val="0"/>
          <c:showCatName val="0"/>
          <c:showSerName val="0"/>
          <c:showPercent val="0"/>
          <c:showBubbleSize val="0"/>
        </c:dLbls>
        <c:gapWidth val="219"/>
        <c:overlap val="100"/>
        <c:axId val="1738163648"/>
        <c:axId val="1738176128"/>
      </c:barChart>
      <c:catAx>
        <c:axId val="1738163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38176128"/>
        <c:crosses val="autoZero"/>
        <c:auto val="1"/>
        <c:lblAlgn val="ctr"/>
        <c:lblOffset val="100"/>
        <c:noMultiLvlLbl val="0"/>
      </c:catAx>
      <c:valAx>
        <c:axId val="173817612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381636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C4E-43CC-850F-75E386021355}"/>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C4E-43CC-850F-75E386021355}"/>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C4E-43CC-850F-75E386021355}"/>
            </c:ext>
          </c:extLst>
        </c:ser>
        <c:dLbls>
          <c:showLegendKey val="0"/>
          <c:showVal val="0"/>
          <c:showCatName val="0"/>
          <c:showSerName val="0"/>
          <c:showPercent val="0"/>
          <c:showBubbleSize val="0"/>
        </c:dLbls>
        <c:gapWidth val="150"/>
        <c:overlap val="100"/>
        <c:axId val="1348353088"/>
        <c:axId val="1348361408"/>
      </c:barChart>
      <c:catAx>
        <c:axId val="1348353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48361408"/>
        <c:crosses val="autoZero"/>
        <c:auto val="1"/>
        <c:lblAlgn val="ctr"/>
        <c:lblOffset val="100"/>
        <c:noMultiLvlLbl val="0"/>
      </c:catAx>
      <c:valAx>
        <c:axId val="134836140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483530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0"/>
          <c:order val="0"/>
          <c:tx>
            <c:strRef>
              <c:f>Sheet1!$B$1</c:f>
              <c:strCache>
                <c:ptCount val="1"/>
                <c:pt idx="0">
                  <c:v>Series 1</c:v>
                </c:pt>
              </c:strCache>
            </c:strRef>
          </c:tx>
          <c:spPr>
            <a:solidFill>
              <a:schemeClr val="accent1"/>
            </a:solidFill>
            <a:ln>
              <a:noFill/>
            </a:ln>
            <a:effectLst/>
          </c:spPr>
          <c:cat>
            <c:numRef>
              <c:f>Sheet1!$A$2:$A$6</c:f>
              <c:numCache>
                <c:formatCode>m/d/yyyy</c:formatCode>
                <c:ptCount val="5"/>
                <c:pt idx="0">
                  <c:v>37377</c:v>
                </c:pt>
                <c:pt idx="1">
                  <c:v>37408</c:v>
                </c:pt>
                <c:pt idx="2">
                  <c:v>37438</c:v>
                </c:pt>
                <c:pt idx="3">
                  <c:v>37469</c:v>
                </c:pt>
                <c:pt idx="4">
                  <c:v>37500</c:v>
                </c:pt>
              </c:numCache>
            </c:numRef>
          </c:cat>
          <c:val>
            <c:numRef>
              <c:f>Sheet1!$B$2:$B$6</c:f>
              <c:numCache>
                <c:formatCode>General</c:formatCode>
                <c:ptCount val="5"/>
                <c:pt idx="0">
                  <c:v>32</c:v>
                </c:pt>
                <c:pt idx="1">
                  <c:v>32</c:v>
                </c:pt>
                <c:pt idx="2">
                  <c:v>28</c:v>
                </c:pt>
                <c:pt idx="3">
                  <c:v>12</c:v>
                </c:pt>
                <c:pt idx="4">
                  <c:v>15</c:v>
                </c:pt>
              </c:numCache>
            </c:numRef>
          </c:val>
          <c:extLst>
            <c:ext xmlns:c16="http://schemas.microsoft.com/office/drawing/2014/chart" uri="{C3380CC4-5D6E-409C-BE32-E72D297353CC}">
              <c16:uniqueId val="{00000000-2DD9-4C5D-A279-D30BC6054D47}"/>
            </c:ext>
          </c:extLst>
        </c:ser>
        <c:ser>
          <c:idx val="1"/>
          <c:order val="1"/>
          <c:tx>
            <c:strRef>
              <c:f>Sheet1!$C$1</c:f>
              <c:strCache>
                <c:ptCount val="1"/>
                <c:pt idx="0">
                  <c:v>Series 2</c:v>
                </c:pt>
              </c:strCache>
            </c:strRef>
          </c:tx>
          <c:spPr>
            <a:solidFill>
              <a:schemeClr val="accent2"/>
            </a:solidFill>
            <a:ln>
              <a:noFill/>
            </a:ln>
            <a:effectLst/>
          </c:spPr>
          <c:cat>
            <c:numRef>
              <c:f>Sheet1!$A$2:$A$6</c:f>
              <c:numCache>
                <c:formatCode>m/d/yyyy</c:formatCode>
                <c:ptCount val="5"/>
                <c:pt idx="0">
                  <c:v>37377</c:v>
                </c:pt>
                <c:pt idx="1">
                  <c:v>37408</c:v>
                </c:pt>
                <c:pt idx="2">
                  <c:v>37438</c:v>
                </c:pt>
                <c:pt idx="3">
                  <c:v>37469</c:v>
                </c:pt>
                <c:pt idx="4">
                  <c:v>37500</c:v>
                </c:pt>
              </c:numCache>
            </c:numRef>
          </c:cat>
          <c:val>
            <c:numRef>
              <c:f>Sheet1!$C$2:$C$6</c:f>
              <c:numCache>
                <c:formatCode>General</c:formatCode>
                <c:ptCount val="5"/>
                <c:pt idx="0">
                  <c:v>12</c:v>
                </c:pt>
                <c:pt idx="1">
                  <c:v>12</c:v>
                </c:pt>
                <c:pt idx="2">
                  <c:v>12</c:v>
                </c:pt>
                <c:pt idx="3">
                  <c:v>21</c:v>
                </c:pt>
                <c:pt idx="4">
                  <c:v>28</c:v>
                </c:pt>
              </c:numCache>
            </c:numRef>
          </c:val>
          <c:extLst>
            <c:ext xmlns:c16="http://schemas.microsoft.com/office/drawing/2014/chart" uri="{C3380CC4-5D6E-409C-BE32-E72D297353CC}">
              <c16:uniqueId val="{00000001-2DD9-4C5D-A279-D30BC6054D47}"/>
            </c:ext>
          </c:extLst>
        </c:ser>
        <c:dLbls>
          <c:showLegendKey val="0"/>
          <c:showVal val="0"/>
          <c:showCatName val="0"/>
          <c:showSerName val="0"/>
          <c:showPercent val="0"/>
          <c:showBubbleSize val="0"/>
        </c:dLbls>
        <c:axId val="556720831"/>
        <c:axId val="556725823"/>
      </c:areaChart>
      <c:dateAx>
        <c:axId val="556720831"/>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56725823"/>
        <c:crosses val="autoZero"/>
        <c:auto val="1"/>
        <c:lblOffset val="100"/>
        <c:baseTimeUnit val="months"/>
      </c:dateAx>
      <c:valAx>
        <c:axId val="55672582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56720831"/>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percentStacked"/>
        <c:varyColors val="0"/>
        <c:ser>
          <c:idx val="0"/>
          <c:order val="0"/>
          <c:tx>
            <c:strRef>
              <c:f>Sheet1!$B$1</c:f>
              <c:strCache>
                <c:ptCount val="1"/>
                <c:pt idx="0">
                  <c:v>Series 1</c:v>
                </c:pt>
              </c:strCache>
            </c:strRef>
          </c:tx>
          <c:spPr>
            <a:solidFill>
              <a:schemeClr val="accent1"/>
            </a:solidFill>
            <a:ln>
              <a:noFill/>
            </a:ln>
            <a:effectLst/>
          </c:spPr>
          <c:cat>
            <c:numRef>
              <c:f>Sheet1!$A$2:$A$6</c:f>
              <c:numCache>
                <c:formatCode>m/d/yyyy</c:formatCode>
                <c:ptCount val="5"/>
                <c:pt idx="0">
                  <c:v>37377</c:v>
                </c:pt>
                <c:pt idx="1">
                  <c:v>37408</c:v>
                </c:pt>
                <c:pt idx="2">
                  <c:v>37438</c:v>
                </c:pt>
                <c:pt idx="3">
                  <c:v>37469</c:v>
                </c:pt>
                <c:pt idx="4">
                  <c:v>37500</c:v>
                </c:pt>
              </c:numCache>
            </c:numRef>
          </c:cat>
          <c:val>
            <c:numRef>
              <c:f>Sheet1!$B$2:$B$6</c:f>
              <c:numCache>
                <c:formatCode>General</c:formatCode>
                <c:ptCount val="5"/>
                <c:pt idx="0">
                  <c:v>32</c:v>
                </c:pt>
                <c:pt idx="1">
                  <c:v>32</c:v>
                </c:pt>
                <c:pt idx="2">
                  <c:v>28</c:v>
                </c:pt>
                <c:pt idx="3">
                  <c:v>12</c:v>
                </c:pt>
                <c:pt idx="4">
                  <c:v>15</c:v>
                </c:pt>
              </c:numCache>
            </c:numRef>
          </c:val>
          <c:extLst>
            <c:ext xmlns:c16="http://schemas.microsoft.com/office/drawing/2014/chart" uri="{C3380CC4-5D6E-409C-BE32-E72D297353CC}">
              <c16:uniqueId val="{00000000-D977-42BE-8C2D-195F3B560D37}"/>
            </c:ext>
          </c:extLst>
        </c:ser>
        <c:ser>
          <c:idx val="1"/>
          <c:order val="1"/>
          <c:tx>
            <c:strRef>
              <c:f>Sheet1!$C$1</c:f>
              <c:strCache>
                <c:ptCount val="1"/>
                <c:pt idx="0">
                  <c:v>Series 2</c:v>
                </c:pt>
              </c:strCache>
            </c:strRef>
          </c:tx>
          <c:spPr>
            <a:solidFill>
              <a:schemeClr val="accent2"/>
            </a:solidFill>
            <a:ln>
              <a:noFill/>
            </a:ln>
            <a:effectLst/>
          </c:spPr>
          <c:cat>
            <c:numRef>
              <c:f>Sheet1!$A$2:$A$6</c:f>
              <c:numCache>
                <c:formatCode>m/d/yyyy</c:formatCode>
                <c:ptCount val="5"/>
                <c:pt idx="0">
                  <c:v>37377</c:v>
                </c:pt>
                <c:pt idx="1">
                  <c:v>37408</c:v>
                </c:pt>
                <c:pt idx="2">
                  <c:v>37438</c:v>
                </c:pt>
                <c:pt idx="3">
                  <c:v>37469</c:v>
                </c:pt>
                <c:pt idx="4">
                  <c:v>37500</c:v>
                </c:pt>
              </c:numCache>
            </c:numRef>
          </c:cat>
          <c:val>
            <c:numRef>
              <c:f>Sheet1!$C$2:$C$6</c:f>
              <c:numCache>
                <c:formatCode>General</c:formatCode>
                <c:ptCount val="5"/>
                <c:pt idx="0">
                  <c:v>12</c:v>
                </c:pt>
                <c:pt idx="1">
                  <c:v>12</c:v>
                </c:pt>
                <c:pt idx="2">
                  <c:v>12</c:v>
                </c:pt>
                <c:pt idx="3">
                  <c:v>21</c:v>
                </c:pt>
                <c:pt idx="4">
                  <c:v>28</c:v>
                </c:pt>
              </c:numCache>
            </c:numRef>
          </c:val>
          <c:extLst>
            <c:ext xmlns:c16="http://schemas.microsoft.com/office/drawing/2014/chart" uri="{C3380CC4-5D6E-409C-BE32-E72D297353CC}">
              <c16:uniqueId val="{00000001-D977-42BE-8C2D-195F3B560D37}"/>
            </c:ext>
          </c:extLst>
        </c:ser>
        <c:dLbls>
          <c:showLegendKey val="0"/>
          <c:showVal val="0"/>
          <c:showCatName val="0"/>
          <c:showSerName val="0"/>
          <c:showPercent val="0"/>
          <c:showBubbleSize val="0"/>
        </c:dLbls>
        <c:axId val="1357949424"/>
        <c:axId val="1357945680"/>
      </c:areaChart>
      <c:dateAx>
        <c:axId val="1357949424"/>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57945680"/>
        <c:crosses val="autoZero"/>
        <c:auto val="1"/>
        <c:lblOffset val="100"/>
        <c:baseTimeUnit val="months"/>
      </c:dateAx>
      <c:valAx>
        <c:axId val="135794568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5794942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0"/>
          <c:order val="0"/>
          <c:tx>
            <c:strRef>
              <c:f>Sheet1!$B$1</c:f>
              <c:strCache>
                <c:ptCount val="1"/>
                <c:pt idx="0">
                  <c:v>Series 1</c:v>
                </c:pt>
              </c:strCache>
            </c:strRef>
          </c:tx>
          <c:spPr>
            <a:solidFill>
              <a:schemeClr val="accent1"/>
            </a:solidFill>
            <a:ln>
              <a:noFill/>
            </a:ln>
            <a:effectLst/>
          </c:spPr>
          <c:cat>
            <c:numRef>
              <c:f>Sheet1!$A$2:$A$6</c:f>
              <c:numCache>
                <c:formatCode>m/d/yyyy</c:formatCode>
                <c:ptCount val="5"/>
                <c:pt idx="0">
                  <c:v>37377</c:v>
                </c:pt>
                <c:pt idx="1">
                  <c:v>37408</c:v>
                </c:pt>
                <c:pt idx="2">
                  <c:v>37438</c:v>
                </c:pt>
                <c:pt idx="3">
                  <c:v>37469</c:v>
                </c:pt>
                <c:pt idx="4">
                  <c:v>37500</c:v>
                </c:pt>
              </c:numCache>
            </c:numRef>
          </c:cat>
          <c:val>
            <c:numRef>
              <c:f>Sheet1!$B$2:$B$6</c:f>
              <c:numCache>
                <c:formatCode>General</c:formatCode>
                <c:ptCount val="5"/>
                <c:pt idx="0">
                  <c:v>32</c:v>
                </c:pt>
                <c:pt idx="1">
                  <c:v>32</c:v>
                </c:pt>
                <c:pt idx="2">
                  <c:v>28</c:v>
                </c:pt>
                <c:pt idx="3">
                  <c:v>12</c:v>
                </c:pt>
                <c:pt idx="4">
                  <c:v>15</c:v>
                </c:pt>
              </c:numCache>
            </c:numRef>
          </c:val>
          <c:extLst>
            <c:ext xmlns:c16="http://schemas.microsoft.com/office/drawing/2014/chart" uri="{C3380CC4-5D6E-409C-BE32-E72D297353CC}">
              <c16:uniqueId val="{00000000-2DD9-4C5D-A279-D30BC6054D47}"/>
            </c:ext>
          </c:extLst>
        </c:ser>
        <c:ser>
          <c:idx val="1"/>
          <c:order val="1"/>
          <c:tx>
            <c:strRef>
              <c:f>Sheet1!$C$1</c:f>
              <c:strCache>
                <c:ptCount val="1"/>
                <c:pt idx="0">
                  <c:v>Series 2</c:v>
                </c:pt>
              </c:strCache>
            </c:strRef>
          </c:tx>
          <c:spPr>
            <a:solidFill>
              <a:schemeClr val="accent2"/>
            </a:solidFill>
            <a:ln>
              <a:noFill/>
            </a:ln>
            <a:effectLst/>
          </c:spPr>
          <c:cat>
            <c:numRef>
              <c:f>Sheet1!$A$2:$A$6</c:f>
              <c:numCache>
                <c:formatCode>m/d/yyyy</c:formatCode>
                <c:ptCount val="5"/>
                <c:pt idx="0">
                  <c:v>37377</c:v>
                </c:pt>
                <c:pt idx="1">
                  <c:v>37408</c:v>
                </c:pt>
                <c:pt idx="2">
                  <c:v>37438</c:v>
                </c:pt>
                <c:pt idx="3">
                  <c:v>37469</c:v>
                </c:pt>
                <c:pt idx="4">
                  <c:v>37500</c:v>
                </c:pt>
              </c:numCache>
            </c:numRef>
          </c:cat>
          <c:val>
            <c:numRef>
              <c:f>Sheet1!$C$2:$C$6</c:f>
              <c:numCache>
                <c:formatCode>General</c:formatCode>
                <c:ptCount val="5"/>
                <c:pt idx="0">
                  <c:v>12</c:v>
                </c:pt>
                <c:pt idx="1">
                  <c:v>12</c:v>
                </c:pt>
                <c:pt idx="2">
                  <c:v>12</c:v>
                </c:pt>
                <c:pt idx="3">
                  <c:v>21</c:v>
                </c:pt>
                <c:pt idx="4">
                  <c:v>28</c:v>
                </c:pt>
              </c:numCache>
            </c:numRef>
          </c:val>
          <c:extLst>
            <c:ext xmlns:c16="http://schemas.microsoft.com/office/drawing/2014/chart" uri="{C3380CC4-5D6E-409C-BE32-E72D297353CC}">
              <c16:uniqueId val="{00000001-2DD9-4C5D-A279-D30BC6054D47}"/>
            </c:ext>
          </c:extLst>
        </c:ser>
        <c:dLbls>
          <c:showLegendKey val="0"/>
          <c:showVal val="0"/>
          <c:showCatName val="0"/>
          <c:showSerName val="0"/>
          <c:showPercent val="0"/>
          <c:showBubbleSize val="0"/>
        </c:dLbls>
        <c:axId val="556720831"/>
        <c:axId val="556725823"/>
      </c:areaChart>
      <c:dateAx>
        <c:axId val="556720831"/>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56725823"/>
        <c:crosses val="autoZero"/>
        <c:auto val="1"/>
        <c:lblOffset val="100"/>
        <c:baseTimeUnit val="months"/>
      </c:dateAx>
      <c:valAx>
        <c:axId val="55672582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56720831"/>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percentStacked"/>
        <c:varyColors val="0"/>
        <c:ser>
          <c:idx val="0"/>
          <c:order val="0"/>
          <c:tx>
            <c:strRef>
              <c:f>Sheet1!$B$1</c:f>
              <c:strCache>
                <c:ptCount val="1"/>
                <c:pt idx="0">
                  <c:v>Series 1</c:v>
                </c:pt>
              </c:strCache>
            </c:strRef>
          </c:tx>
          <c:spPr>
            <a:solidFill>
              <a:schemeClr val="accent1"/>
            </a:solidFill>
            <a:ln>
              <a:noFill/>
            </a:ln>
            <a:effectLst/>
          </c:spPr>
          <c:cat>
            <c:numRef>
              <c:f>Sheet1!$A$2:$A$6</c:f>
              <c:numCache>
                <c:formatCode>m/d/yyyy</c:formatCode>
                <c:ptCount val="5"/>
                <c:pt idx="0">
                  <c:v>37377</c:v>
                </c:pt>
                <c:pt idx="1">
                  <c:v>37408</c:v>
                </c:pt>
                <c:pt idx="2">
                  <c:v>37438</c:v>
                </c:pt>
                <c:pt idx="3">
                  <c:v>37469</c:v>
                </c:pt>
                <c:pt idx="4">
                  <c:v>37500</c:v>
                </c:pt>
              </c:numCache>
            </c:numRef>
          </c:cat>
          <c:val>
            <c:numRef>
              <c:f>Sheet1!$B$2:$B$6</c:f>
              <c:numCache>
                <c:formatCode>General</c:formatCode>
                <c:ptCount val="5"/>
                <c:pt idx="0">
                  <c:v>32</c:v>
                </c:pt>
                <c:pt idx="1">
                  <c:v>32</c:v>
                </c:pt>
                <c:pt idx="2">
                  <c:v>28</c:v>
                </c:pt>
                <c:pt idx="3">
                  <c:v>12</c:v>
                </c:pt>
                <c:pt idx="4">
                  <c:v>15</c:v>
                </c:pt>
              </c:numCache>
            </c:numRef>
          </c:val>
          <c:extLst>
            <c:ext xmlns:c16="http://schemas.microsoft.com/office/drawing/2014/chart" uri="{C3380CC4-5D6E-409C-BE32-E72D297353CC}">
              <c16:uniqueId val="{00000000-D977-42BE-8C2D-195F3B560D37}"/>
            </c:ext>
          </c:extLst>
        </c:ser>
        <c:ser>
          <c:idx val="1"/>
          <c:order val="1"/>
          <c:tx>
            <c:strRef>
              <c:f>Sheet1!$C$1</c:f>
              <c:strCache>
                <c:ptCount val="1"/>
                <c:pt idx="0">
                  <c:v>Series 2</c:v>
                </c:pt>
              </c:strCache>
            </c:strRef>
          </c:tx>
          <c:spPr>
            <a:solidFill>
              <a:schemeClr val="accent2"/>
            </a:solidFill>
            <a:ln>
              <a:noFill/>
            </a:ln>
            <a:effectLst/>
          </c:spPr>
          <c:cat>
            <c:numRef>
              <c:f>Sheet1!$A$2:$A$6</c:f>
              <c:numCache>
                <c:formatCode>m/d/yyyy</c:formatCode>
                <c:ptCount val="5"/>
                <c:pt idx="0">
                  <c:v>37377</c:v>
                </c:pt>
                <c:pt idx="1">
                  <c:v>37408</c:v>
                </c:pt>
                <c:pt idx="2">
                  <c:v>37438</c:v>
                </c:pt>
                <c:pt idx="3">
                  <c:v>37469</c:v>
                </c:pt>
                <c:pt idx="4">
                  <c:v>37500</c:v>
                </c:pt>
              </c:numCache>
            </c:numRef>
          </c:cat>
          <c:val>
            <c:numRef>
              <c:f>Sheet1!$C$2:$C$6</c:f>
              <c:numCache>
                <c:formatCode>General</c:formatCode>
                <c:ptCount val="5"/>
                <c:pt idx="0">
                  <c:v>12</c:v>
                </c:pt>
                <c:pt idx="1">
                  <c:v>12</c:v>
                </c:pt>
                <c:pt idx="2">
                  <c:v>12</c:v>
                </c:pt>
                <c:pt idx="3">
                  <c:v>21</c:v>
                </c:pt>
                <c:pt idx="4">
                  <c:v>28</c:v>
                </c:pt>
              </c:numCache>
            </c:numRef>
          </c:val>
          <c:extLst>
            <c:ext xmlns:c16="http://schemas.microsoft.com/office/drawing/2014/chart" uri="{C3380CC4-5D6E-409C-BE32-E72D297353CC}">
              <c16:uniqueId val="{00000001-D977-42BE-8C2D-195F3B560D37}"/>
            </c:ext>
          </c:extLst>
        </c:ser>
        <c:dLbls>
          <c:showLegendKey val="0"/>
          <c:showVal val="0"/>
          <c:showCatName val="0"/>
          <c:showSerName val="0"/>
          <c:showPercent val="0"/>
          <c:showBubbleSize val="0"/>
        </c:dLbls>
        <c:axId val="1357949424"/>
        <c:axId val="1357945680"/>
      </c:areaChart>
      <c:dateAx>
        <c:axId val="1357949424"/>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57945680"/>
        <c:crosses val="autoZero"/>
        <c:auto val="1"/>
        <c:lblOffset val="100"/>
        <c:baseTimeUnit val="months"/>
      </c:dateAx>
      <c:valAx>
        <c:axId val="135794568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5794942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smoothMarker"/>
        <c:varyColors val="0"/>
        <c:ser>
          <c:idx val="0"/>
          <c:order val="0"/>
          <c:tx>
            <c:strRef>
              <c:f>Sheet1!$B$1</c:f>
              <c:strCache>
                <c:ptCount val="1"/>
                <c:pt idx="0">
                  <c:v>Y-Values</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Sheet1!$A$2:$A$4</c:f>
              <c:numCache>
                <c:formatCode>General</c:formatCode>
                <c:ptCount val="3"/>
                <c:pt idx="0">
                  <c:v>0.7</c:v>
                </c:pt>
                <c:pt idx="1">
                  <c:v>1.8</c:v>
                </c:pt>
                <c:pt idx="2">
                  <c:v>2.6</c:v>
                </c:pt>
              </c:numCache>
            </c:numRef>
          </c:xVal>
          <c:yVal>
            <c:numRef>
              <c:f>Sheet1!$B$2:$B$4</c:f>
              <c:numCache>
                <c:formatCode>General</c:formatCode>
                <c:ptCount val="3"/>
                <c:pt idx="0">
                  <c:v>2.7</c:v>
                </c:pt>
                <c:pt idx="1">
                  <c:v>3.2</c:v>
                </c:pt>
                <c:pt idx="2">
                  <c:v>0.8</c:v>
                </c:pt>
              </c:numCache>
            </c:numRef>
          </c:yVal>
          <c:smooth val="1"/>
          <c:extLst>
            <c:ext xmlns:c16="http://schemas.microsoft.com/office/drawing/2014/chart" uri="{C3380CC4-5D6E-409C-BE32-E72D297353CC}">
              <c16:uniqueId val="{00000000-A6F7-44DB-953A-9818FECC3CD2}"/>
            </c:ext>
          </c:extLst>
        </c:ser>
        <c:dLbls>
          <c:showLegendKey val="0"/>
          <c:showVal val="0"/>
          <c:showCatName val="0"/>
          <c:showSerName val="0"/>
          <c:showPercent val="0"/>
          <c:showBubbleSize val="0"/>
        </c:dLbls>
        <c:axId val="1357924880"/>
        <c:axId val="1357932784"/>
      </c:scatterChart>
      <c:valAx>
        <c:axId val="135792488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57932784"/>
        <c:crosses val="autoZero"/>
        <c:crossBetween val="midCat"/>
      </c:valAx>
      <c:valAx>
        <c:axId val="13579327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57924880"/>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ubbleChart>
        <c:varyColors val="0"/>
        <c:ser>
          <c:idx val="0"/>
          <c:order val="0"/>
          <c:tx>
            <c:strRef>
              <c:f>Sheet1!$B$1</c:f>
              <c:strCache>
                <c:ptCount val="1"/>
                <c:pt idx="0">
                  <c:v>Y-Values</c:v>
                </c:pt>
              </c:strCache>
            </c:strRef>
          </c:tx>
          <c:spPr>
            <a:solidFill>
              <a:schemeClr val="accent1">
                <a:alpha val="75000"/>
              </a:schemeClr>
            </a:solidFill>
            <a:ln>
              <a:noFill/>
            </a:ln>
            <a:effectLst/>
          </c:spPr>
          <c:invertIfNegative val="0"/>
          <c:xVal>
            <c:numRef>
              <c:f>Sheet1!$A$2:$A$4</c:f>
              <c:numCache>
                <c:formatCode>General</c:formatCode>
                <c:ptCount val="3"/>
                <c:pt idx="0">
                  <c:v>0.7</c:v>
                </c:pt>
                <c:pt idx="1">
                  <c:v>1.8</c:v>
                </c:pt>
                <c:pt idx="2">
                  <c:v>2.6</c:v>
                </c:pt>
              </c:numCache>
            </c:numRef>
          </c:xVal>
          <c:yVal>
            <c:numRef>
              <c:f>Sheet1!$B$2:$B$4</c:f>
              <c:numCache>
                <c:formatCode>General</c:formatCode>
                <c:ptCount val="3"/>
                <c:pt idx="0">
                  <c:v>2.7</c:v>
                </c:pt>
                <c:pt idx="1">
                  <c:v>3.2</c:v>
                </c:pt>
                <c:pt idx="2">
                  <c:v>0.8</c:v>
                </c:pt>
              </c:numCache>
            </c:numRef>
          </c:yVal>
          <c:bubbleSize>
            <c:numRef>
              <c:f>Sheet1!$C$2:$C$4</c:f>
              <c:numCache>
                <c:formatCode>General</c:formatCode>
                <c:ptCount val="3"/>
                <c:pt idx="0">
                  <c:v>10</c:v>
                </c:pt>
                <c:pt idx="1">
                  <c:v>4</c:v>
                </c:pt>
                <c:pt idx="2">
                  <c:v>8</c:v>
                </c:pt>
              </c:numCache>
            </c:numRef>
          </c:bubbleSize>
          <c:bubble3D val="0"/>
          <c:extLst>
            <c:ext xmlns:c16="http://schemas.microsoft.com/office/drawing/2014/chart" uri="{C3380CC4-5D6E-409C-BE32-E72D297353CC}">
              <c16:uniqueId val="{00000000-7D77-4606-B57A-D6800373F3ED}"/>
            </c:ext>
          </c:extLst>
        </c:ser>
        <c:dLbls>
          <c:showLegendKey val="0"/>
          <c:showVal val="0"/>
          <c:showCatName val="0"/>
          <c:showSerName val="0"/>
          <c:showPercent val="0"/>
          <c:showBubbleSize val="0"/>
        </c:dLbls>
        <c:bubbleScale val="100"/>
        <c:showNegBubbles val="0"/>
        <c:axId val="1357961488"/>
        <c:axId val="1357962736"/>
      </c:bubbleChart>
      <c:valAx>
        <c:axId val="135796148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57962736"/>
        <c:crosses val="autoZero"/>
        <c:crossBetween val="midCat"/>
      </c:valAx>
      <c:valAx>
        <c:axId val="13579627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57961488"/>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031C-4229-87EC-B6AC08D63D0F}"/>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031C-4229-87EC-B6AC08D63D0F}"/>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031C-4229-87EC-B6AC08D63D0F}"/>
            </c:ext>
          </c:extLst>
        </c:ser>
        <c:dLbls>
          <c:showLegendKey val="0"/>
          <c:showVal val="0"/>
          <c:showCatName val="0"/>
          <c:showSerName val="0"/>
          <c:showPercent val="0"/>
          <c:showBubbleSize val="0"/>
        </c:dLbls>
        <c:gapWidth val="219"/>
        <c:overlap val="-27"/>
        <c:axId val="1155874303"/>
        <c:axId val="1155863487"/>
      </c:barChart>
      <c:catAx>
        <c:axId val="11558743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55863487"/>
        <c:crosses val="autoZero"/>
        <c:auto val="1"/>
        <c:lblAlgn val="ctr"/>
        <c:lblOffset val="100"/>
        <c:noMultiLvlLbl val="0"/>
      </c:catAx>
      <c:valAx>
        <c:axId val="11558634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5587430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smoothMarker"/>
        <c:varyColors val="0"/>
        <c:ser>
          <c:idx val="0"/>
          <c:order val="0"/>
          <c:tx>
            <c:strRef>
              <c:f>Sheet1!$B$1</c:f>
              <c:strCache>
                <c:ptCount val="1"/>
                <c:pt idx="0">
                  <c:v>Y-Values</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Sheet1!$A$2:$A$4</c:f>
              <c:numCache>
                <c:formatCode>General</c:formatCode>
                <c:ptCount val="3"/>
                <c:pt idx="0">
                  <c:v>0.7</c:v>
                </c:pt>
                <c:pt idx="1">
                  <c:v>1.8</c:v>
                </c:pt>
                <c:pt idx="2">
                  <c:v>2.6</c:v>
                </c:pt>
              </c:numCache>
            </c:numRef>
          </c:xVal>
          <c:yVal>
            <c:numRef>
              <c:f>Sheet1!$B$2:$B$4</c:f>
              <c:numCache>
                <c:formatCode>General</c:formatCode>
                <c:ptCount val="3"/>
                <c:pt idx="0">
                  <c:v>2.7</c:v>
                </c:pt>
                <c:pt idx="1">
                  <c:v>3.2</c:v>
                </c:pt>
                <c:pt idx="2">
                  <c:v>0.8</c:v>
                </c:pt>
              </c:numCache>
            </c:numRef>
          </c:yVal>
          <c:smooth val="1"/>
          <c:extLst>
            <c:ext xmlns:c16="http://schemas.microsoft.com/office/drawing/2014/chart" uri="{C3380CC4-5D6E-409C-BE32-E72D297353CC}">
              <c16:uniqueId val="{00000000-A6F7-44DB-953A-9818FECC3CD2}"/>
            </c:ext>
          </c:extLst>
        </c:ser>
        <c:dLbls>
          <c:showLegendKey val="0"/>
          <c:showVal val="0"/>
          <c:showCatName val="0"/>
          <c:showSerName val="0"/>
          <c:showPercent val="0"/>
          <c:showBubbleSize val="0"/>
        </c:dLbls>
        <c:axId val="1357924880"/>
        <c:axId val="1357932784"/>
      </c:scatterChart>
      <c:valAx>
        <c:axId val="135792488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57932784"/>
        <c:crosses val="autoZero"/>
        <c:crossBetween val="midCat"/>
      </c:valAx>
      <c:valAx>
        <c:axId val="13579327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57924880"/>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ubbleChart>
        <c:varyColors val="0"/>
        <c:ser>
          <c:idx val="0"/>
          <c:order val="0"/>
          <c:tx>
            <c:strRef>
              <c:f>Sheet1!$B$1</c:f>
              <c:strCache>
                <c:ptCount val="1"/>
                <c:pt idx="0">
                  <c:v>Y-Values</c:v>
                </c:pt>
              </c:strCache>
            </c:strRef>
          </c:tx>
          <c:spPr>
            <a:solidFill>
              <a:schemeClr val="accent1">
                <a:alpha val="75000"/>
              </a:schemeClr>
            </a:solidFill>
            <a:ln>
              <a:noFill/>
            </a:ln>
            <a:effectLst/>
          </c:spPr>
          <c:invertIfNegative val="0"/>
          <c:xVal>
            <c:numRef>
              <c:f>Sheet1!$A$2:$A$4</c:f>
              <c:numCache>
                <c:formatCode>General</c:formatCode>
                <c:ptCount val="3"/>
                <c:pt idx="0">
                  <c:v>0.7</c:v>
                </c:pt>
                <c:pt idx="1">
                  <c:v>1.8</c:v>
                </c:pt>
                <c:pt idx="2">
                  <c:v>2.6</c:v>
                </c:pt>
              </c:numCache>
            </c:numRef>
          </c:xVal>
          <c:yVal>
            <c:numRef>
              <c:f>Sheet1!$B$2:$B$4</c:f>
              <c:numCache>
                <c:formatCode>General</c:formatCode>
                <c:ptCount val="3"/>
                <c:pt idx="0">
                  <c:v>2.7</c:v>
                </c:pt>
                <c:pt idx="1">
                  <c:v>3.2</c:v>
                </c:pt>
                <c:pt idx="2">
                  <c:v>0.8</c:v>
                </c:pt>
              </c:numCache>
            </c:numRef>
          </c:yVal>
          <c:bubbleSize>
            <c:numRef>
              <c:f>Sheet1!$C$2:$C$4</c:f>
              <c:numCache>
                <c:formatCode>General</c:formatCode>
                <c:ptCount val="3"/>
                <c:pt idx="0">
                  <c:v>10</c:v>
                </c:pt>
                <c:pt idx="1">
                  <c:v>4</c:v>
                </c:pt>
                <c:pt idx="2">
                  <c:v>8</c:v>
                </c:pt>
              </c:numCache>
            </c:numRef>
          </c:bubbleSize>
          <c:bubble3D val="0"/>
          <c:extLst>
            <c:ext xmlns:c16="http://schemas.microsoft.com/office/drawing/2014/chart" uri="{C3380CC4-5D6E-409C-BE32-E72D297353CC}">
              <c16:uniqueId val="{00000000-7D77-4606-B57A-D6800373F3ED}"/>
            </c:ext>
          </c:extLst>
        </c:ser>
        <c:dLbls>
          <c:showLegendKey val="0"/>
          <c:showVal val="0"/>
          <c:showCatName val="0"/>
          <c:showSerName val="0"/>
          <c:showPercent val="0"/>
          <c:showBubbleSize val="0"/>
        </c:dLbls>
        <c:bubbleScale val="100"/>
        <c:showNegBubbles val="0"/>
        <c:axId val="1357961488"/>
        <c:axId val="1357962736"/>
      </c:bubbleChart>
      <c:valAx>
        <c:axId val="135796148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57962736"/>
        <c:crosses val="autoZero"/>
        <c:crossBetween val="midCat"/>
      </c:valAx>
      <c:valAx>
        <c:axId val="13579627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57961488"/>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Sheet1!$B$1</c:f>
              <c:strCache>
                <c:ptCount val="1"/>
                <c:pt idx="0">
                  <c:v>Series 1</c:v>
                </c:pt>
              </c:strCache>
            </c:strRef>
          </c:tx>
          <c:spPr>
            <a:ln w="28575" cap="rnd">
              <a:solidFill>
                <a:schemeClr val="accent1"/>
              </a:solidFill>
              <a:round/>
            </a:ln>
            <a:effectLst/>
          </c:spPr>
          <c:marker>
            <c:symbol val="none"/>
          </c:marker>
          <c:cat>
            <c:numRef>
              <c:f>Sheet1!$A$2:$A$6</c:f>
              <c:numCache>
                <c:formatCode>m/d/yyyy</c:formatCode>
                <c:ptCount val="5"/>
                <c:pt idx="0">
                  <c:v>37377</c:v>
                </c:pt>
                <c:pt idx="1">
                  <c:v>37408</c:v>
                </c:pt>
                <c:pt idx="2">
                  <c:v>37438</c:v>
                </c:pt>
                <c:pt idx="3">
                  <c:v>37469</c:v>
                </c:pt>
                <c:pt idx="4">
                  <c:v>37500</c:v>
                </c:pt>
              </c:numCache>
            </c:numRef>
          </c:cat>
          <c:val>
            <c:numRef>
              <c:f>Sheet1!$B$2:$B$6</c:f>
              <c:numCache>
                <c:formatCode>General</c:formatCode>
                <c:ptCount val="5"/>
                <c:pt idx="0">
                  <c:v>32</c:v>
                </c:pt>
                <c:pt idx="1">
                  <c:v>32</c:v>
                </c:pt>
                <c:pt idx="2">
                  <c:v>28</c:v>
                </c:pt>
                <c:pt idx="3">
                  <c:v>12</c:v>
                </c:pt>
                <c:pt idx="4">
                  <c:v>15</c:v>
                </c:pt>
              </c:numCache>
            </c:numRef>
          </c:val>
          <c:extLst>
            <c:ext xmlns:c16="http://schemas.microsoft.com/office/drawing/2014/chart" uri="{C3380CC4-5D6E-409C-BE32-E72D297353CC}">
              <c16:uniqueId val="{00000000-EA0A-4AF3-9130-392474E968B6}"/>
            </c:ext>
          </c:extLst>
        </c:ser>
        <c:ser>
          <c:idx val="1"/>
          <c:order val="1"/>
          <c:tx>
            <c:strRef>
              <c:f>Sheet1!$C$1</c:f>
              <c:strCache>
                <c:ptCount val="1"/>
                <c:pt idx="0">
                  <c:v>Series 2</c:v>
                </c:pt>
              </c:strCache>
            </c:strRef>
          </c:tx>
          <c:spPr>
            <a:ln w="28575" cap="rnd">
              <a:solidFill>
                <a:schemeClr val="accent2"/>
              </a:solidFill>
              <a:round/>
            </a:ln>
            <a:effectLst/>
          </c:spPr>
          <c:marker>
            <c:symbol val="none"/>
          </c:marker>
          <c:cat>
            <c:numRef>
              <c:f>Sheet1!$A$2:$A$6</c:f>
              <c:numCache>
                <c:formatCode>m/d/yyyy</c:formatCode>
                <c:ptCount val="5"/>
                <c:pt idx="0">
                  <c:v>37377</c:v>
                </c:pt>
                <c:pt idx="1">
                  <c:v>37408</c:v>
                </c:pt>
                <c:pt idx="2">
                  <c:v>37438</c:v>
                </c:pt>
                <c:pt idx="3">
                  <c:v>37469</c:v>
                </c:pt>
                <c:pt idx="4">
                  <c:v>37500</c:v>
                </c:pt>
              </c:numCache>
            </c:numRef>
          </c:cat>
          <c:val>
            <c:numRef>
              <c:f>Sheet1!$C$2:$C$6</c:f>
              <c:numCache>
                <c:formatCode>General</c:formatCode>
                <c:ptCount val="5"/>
                <c:pt idx="0">
                  <c:v>12</c:v>
                </c:pt>
                <c:pt idx="1">
                  <c:v>12</c:v>
                </c:pt>
                <c:pt idx="2">
                  <c:v>12</c:v>
                </c:pt>
                <c:pt idx="3">
                  <c:v>21</c:v>
                </c:pt>
                <c:pt idx="4">
                  <c:v>28</c:v>
                </c:pt>
              </c:numCache>
            </c:numRef>
          </c:val>
          <c:extLst>
            <c:ext xmlns:c16="http://schemas.microsoft.com/office/drawing/2014/chart" uri="{C3380CC4-5D6E-409C-BE32-E72D297353CC}">
              <c16:uniqueId val="{00000001-EA0A-4AF3-9130-392474E968B6}"/>
            </c:ext>
          </c:extLst>
        </c:ser>
        <c:dLbls>
          <c:showLegendKey val="0"/>
          <c:showVal val="0"/>
          <c:showCatName val="0"/>
          <c:showSerName val="0"/>
          <c:showPercent val="0"/>
          <c:showBubbleSize val="0"/>
        </c:dLbls>
        <c:axId val="535451855"/>
        <c:axId val="535450607"/>
      </c:radarChart>
      <c:catAx>
        <c:axId val="535451855"/>
        <c:scaling>
          <c:orientation val="minMax"/>
        </c:scaling>
        <c:delete val="0"/>
        <c:axPos val="b"/>
        <c:numFmt formatCode="m/d/yy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5450607"/>
        <c:crosses val="autoZero"/>
        <c:auto val="1"/>
        <c:lblAlgn val="ctr"/>
        <c:lblOffset val="100"/>
        <c:noMultiLvlLbl val="0"/>
      </c:catAx>
      <c:valAx>
        <c:axId val="53545060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545185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Sheet1!$B$1</c:f>
              <c:strCache>
                <c:ptCount val="1"/>
                <c:pt idx="0">
                  <c:v>Series 1</c:v>
                </c:pt>
              </c:strCache>
            </c:strRef>
          </c:tx>
          <c:spPr>
            <a:ln w="28575" cap="rnd">
              <a:solidFill>
                <a:schemeClr val="accent1"/>
              </a:solidFill>
              <a:round/>
            </a:ln>
            <a:effectLst/>
          </c:spPr>
          <c:marker>
            <c:symbol val="none"/>
          </c:marker>
          <c:cat>
            <c:numRef>
              <c:f>Sheet1!$A$2:$A$6</c:f>
              <c:numCache>
                <c:formatCode>m/d/yyyy</c:formatCode>
                <c:ptCount val="5"/>
                <c:pt idx="0">
                  <c:v>37377</c:v>
                </c:pt>
                <c:pt idx="1">
                  <c:v>37408</c:v>
                </c:pt>
                <c:pt idx="2">
                  <c:v>37438</c:v>
                </c:pt>
                <c:pt idx="3">
                  <c:v>37469</c:v>
                </c:pt>
                <c:pt idx="4">
                  <c:v>37500</c:v>
                </c:pt>
              </c:numCache>
            </c:numRef>
          </c:cat>
          <c:val>
            <c:numRef>
              <c:f>Sheet1!$B$2:$B$6</c:f>
              <c:numCache>
                <c:formatCode>General</c:formatCode>
                <c:ptCount val="5"/>
                <c:pt idx="0">
                  <c:v>32</c:v>
                </c:pt>
                <c:pt idx="1">
                  <c:v>32</c:v>
                </c:pt>
                <c:pt idx="2">
                  <c:v>28</c:v>
                </c:pt>
                <c:pt idx="3">
                  <c:v>12</c:v>
                </c:pt>
                <c:pt idx="4">
                  <c:v>15</c:v>
                </c:pt>
              </c:numCache>
            </c:numRef>
          </c:val>
          <c:extLst>
            <c:ext xmlns:c16="http://schemas.microsoft.com/office/drawing/2014/chart" uri="{C3380CC4-5D6E-409C-BE32-E72D297353CC}">
              <c16:uniqueId val="{00000000-EA0A-4AF3-9130-392474E968B6}"/>
            </c:ext>
          </c:extLst>
        </c:ser>
        <c:ser>
          <c:idx val="1"/>
          <c:order val="1"/>
          <c:tx>
            <c:strRef>
              <c:f>Sheet1!$C$1</c:f>
              <c:strCache>
                <c:ptCount val="1"/>
                <c:pt idx="0">
                  <c:v>Series 2</c:v>
                </c:pt>
              </c:strCache>
            </c:strRef>
          </c:tx>
          <c:spPr>
            <a:ln w="28575" cap="rnd">
              <a:solidFill>
                <a:schemeClr val="accent2"/>
              </a:solidFill>
              <a:round/>
            </a:ln>
            <a:effectLst/>
          </c:spPr>
          <c:marker>
            <c:symbol val="none"/>
          </c:marker>
          <c:cat>
            <c:numRef>
              <c:f>Sheet1!$A$2:$A$6</c:f>
              <c:numCache>
                <c:formatCode>m/d/yyyy</c:formatCode>
                <c:ptCount val="5"/>
                <c:pt idx="0">
                  <c:v>37377</c:v>
                </c:pt>
                <c:pt idx="1">
                  <c:v>37408</c:v>
                </c:pt>
                <c:pt idx="2">
                  <c:v>37438</c:v>
                </c:pt>
                <c:pt idx="3">
                  <c:v>37469</c:v>
                </c:pt>
                <c:pt idx="4">
                  <c:v>37500</c:v>
                </c:pt>
              </c:numCache>
            </c:numRef>
          </c:cat>
          <c:val>
            <c:numRef>
              <c:f>Sheet1!$C$2:$C$6</c:f>
              <c:numCache>
                <c:formatCode>General</c:formatCode>
                <c:ptCount val="5"/>
                <c:pt idx="0">
                  <c:v>12</c:v>
                </c:pt>
                <c:pt idx="1">
                  <c:v>12</c:v>
                </c:pt>
                <c:pt idx="2">
                  <c:v>12</c:v>
                </c:pt>
                <c:pt idx="3">
                  <c:v>21</c:v>
                </c:pt>
                <c:pt idx="4">
                  <c:v>28</c:v>
                </c:pt>
              </c:numCache>
            </c:numRef>
          </c:val>
          <c:extLst>
            <c:ext xmlns:c16="http://schemas.microsoft.com/office/drawing/2014/chart" uri="{C3380CC4-5D6E-409C-BE32-E72D297353CC}">
              <c16:uniqueId val="{00000001-EA0A-4AF3-9130-392474E968B6}"/>
            </c:ext>
          </c:extLst>
        </c:ser>
        <c:dLbls>
          <c:showLegendKey val="0"/>
          <c:showVal val="0"/>
          <c:showCatName val="0"/>
          <c:showSerName val="0"/>
          <c:showPercent val="0"/>
          <c:showBubbleSize val="0"/>
        </c:dLbls>
        <c:axId val="535451855"/>
        <c:axId val="535450607"/>
      </c:radarChart>
      <c:catAx>
        <c:axId val="535451855"/>
        <c:scaling>
          <c:orientation val="minMax"/>
        </c:scaling>
        <c:delete val="0"/>
        <c:axPos val="b"/>
        <c:numFmt formatCode="m/d/yy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5450607"/>
        <c:crosses val="autoZero"/>
        <c:auto val="1"/>
        <c:lblAlgn val="ctr"/>
        <c:lblOffset val="100"/>
        <c:noMultiLvlLbl val="0"/>
      </c:catAx>
      <c:valAx>
        <c:axId val="53545060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545185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6975-4BB4-B0F0-2521D19DF47C}"/>
            </c:ext>
          </c:extLst>
        </c:ser>
        <c:ser>
          <c:idx val="1"/>
          <c:order val="1"/>
          <c:tx>
            <c:strRef>
              <c:f>Sheet1!$C$1</c:f>
              <c:strCache>
                <c:ptCount val="1"/>
                <c:pt idx="0">
                  <c:v>Series 2</c:v>
                </c:pt>
              </c:strCache>
            </c:strRef>
          </c:tx>
          <c:spPr>
            <a:ln w="28575" cap="rnd">
              <a:solidFill>
                <a:schemeClr val="accent2"/>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6975-4BB4-B0F0-2521D19DF47C}"/>
            </c:ext>
          </c:extLst>
        </c:ser>
        <c:ser>
          <c:idx val="2"/>
          <c:order val="2"/>
          <c:tx>
            <c:strRef>
              <c:f>Sheet1!$D$1</c:f>
              <c:strCache>
                <c:ptCount val="1"/>
                <c:pt idx="0">
                  <c:v>Series 3</c:v>
                </c:pt>
              </c:strCache>
            </c:strRef>
          </c:tx>
          <c:spPr>
            <a:ln w="28575" cap="rnd">
              <a:solidFill>
                <a:schemeClr val="accent3"/>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6975-4BB4-B0F0-2521D19DF47C}"/>
            </c:ext>
          </c:extLst>
        </c:ser>
        <c:ser>
          <c:idx val="3"/>
          <c:order val="3"/>
          <c:tx>
            <c:strRef>
              <c:f>Sheet1!$E$1</c:f>
              <c:strCache>
                <c:ptCount val="1"/>
                <c:pt idx="0">
                  <c:v>Series 4</c:v>
                </c:pt>
              </c:strCache>
            </c:strRef>
          </c:tx>
          <c:spPr>
            <a:ln w="28575" cap="rnd">
              <a:solidFill>
                <a:schemeClr val="accent4"/>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Sheet1!$E$2:$E$5</c:f>
              <c:numCache>
                <c:formatCode>General</c:formatCode>
                <c:ptCount val="4"/>
                <c:pt idx="0">
                  <c:v>5</c:v>
                </c:pt>
                <c:pt idx="1">
                  <c:v>6</c:v>
                </c:pt>
                <c:pt idx="2">
                  <c:v>7</c:v>
                </c:pt>
                <c:pt idx="3">
                  <c:v>8</c:v>
                </c:pt>
              </c:numCache>
            </c:numRef>
          </c:val>
          <c:smooth val="0"/>
          <c:extLst>
            <c:ext xmlns:c16="http://schemas.microsoft.com/office/drawing/2014/chart" uri="{C3380CC4-5D6E-409C-BE32-E72D297353CC}">
              <c16:uniqueId val="{00000004-6975-4BB4-B0F0-2521D19DF47C}"/>
            </c:ext>
          </c:extLst>
        </c:ser>
        <c:dLbls>
          <c:showLegendKey val="0"/>
          <c:showVal val="0"/>
          <c:showCatName val="0"/>
          <c:showSerName val="0"/>
          <c:showPercent val="0"/>
          <c:showBubbleSize val="0"/>
        </c:dLbls>
        <c:smooth val="0"/>
        <c:axId val="297807231"/>
        <c:axId val="297805567"/>
      </c:lineChart>
      <c:catAx>
        <c:axId val="2978072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97805567"/>
        <c:crosses val="autoZero"/>
        <c:auto val="1"/>
        <c:lblAlgn val="ctr"/>
        <c:lblOffset val="100"/>
        <c:noMultiLvlLbl val="0"/>
      </c:catAx>
      <c:valAx>
        <c:axId val="29780556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978072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6E47-47A6-A551-54112582E58A}"/>
              </c:ext>
            </c:extLst>
          </c:dPt>
          <c:dPt>
            <c:idx val="1"/>
            <c:bubble3D val="0"/>
            <c:spPr>
              <a:solidFill>
                <a:schemeClr val="accent2"/>
              </a:solidFill>
              <a:ln>
                <a:noFill/>
              </a:ln>
              <a:effectLst/>
            </c:spPr>
            <c:extLst>
              <c:ext xmlns:c16="http://schemas.microsoft.com/office/drawing/2014/chart" uri="{C3380CC4-5D6E-409C-BE32-E72D297353CC}">
                <c16:uniqueId val="{00000003-6E47-47A6-A551-54112582E58A}"/>
              </c:ext>
            </c:extLst>
          </c:dPt>
          <c:dPt>
            <c:idx val="2"/>
            <c:bubble3D val="0"/>
            <c:spPr>
              <a:solidFill>
                <a:schemeClr val="accent3"/>
              </a:solidFill>
              <a:ln>
                <a:noFill/>
              </a:ln>
              <a:effectLst/>
            </c:spPr>
            <c:extLst>
              <c:ext xmlns:c16="http://schemas.microsoft.com/office/drawing/2014/chart" uri="{C3380CC4-5D6E-409C-BE32-E72D297353CC}">
                <c16:uniqueId val="{00000005-6E47-47A6-A551-54112582E58A}"/>
              </c:ext>
            </c:extLst>
          </c:dPt>
          <c:dPt>
            <c:idx val="3"/>
            <c:bubble3D val="0"/>
            <c:spPr>
              <a:solidFill>
                <a:schemeClr val="accent4"/>
              </a:solidFill>
              <a:ln>
                <a:noFill/>
              </a:ln>
              <a:effectLst/>
            </c:spPr>
            <c:extLst>
              <c:ext xmlns:c16="http://schemas.microsoft.com/office/drawing/2014/chart" uri="{C3380CC4-5D6E-409C-BE32-E72D297353CC}">
                <c16:uniqueId val="{00000007-6E47-47A6-A551-54112582E58A}"/>
              </c:ext>
            </c:extLst>
          </c:dPt>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6975-4BB4-B0F0-2521D19DF47C}"/>
            </c:ext>
          </c:extLst>
        </c:ser>
        <c:ser>
          <c:idx val="1"/>
          <c:order val="1"/>
          <c:tx>
            <c:strRef>
              <c:f>Sheet1!$C$1</c:f>
              <c:strCache>
                <c:ptCount val="1"/>
                <c:pt idx="0">
                  <c:v>Series 2</c:v>
                </c:pt>
              </c:strCache>
            </c:strRef>
          </c:tx>
          <c:dPt>
            <c:idx val="0"/>
            <c:bubble3D val="0"/>
            <c:spPr>
              <a:solidFill>
                <a:schemeClr val="accent1"/>
              </a:solidFill>
              <a:ln>
                <a:noFill/>
              </a:ln>
              <a:effectLst/>
            </c:spPr>
            <c:extLst>
              <c:ext xmlns:c16="http://schemas.microsoft.com/office/drawing/2014/chart" uri="{C3380CC4-5D6E-409C-BE32-E72D297353CC}">
                <c16:uniqueId val="{00000009-6E47-47A6-A551-54112582E58A}"/>
              </c:ext>
            </c:extLst>
          </c:dPt>
          <c:dPt>
            <c:idx val="1"/>
            <c:bubble3D val="0"/>
            <c:spPr>
              <a:solidFill>
                <a:schemeClr val="accent2"/>
              </a:solidFill>
              <a:ln>
                <a:noFill/>
              </a:ln>
              <a:effectLst/>
            </c:spPr>
            <c:extLst>
              <c:ext xmlns:c16="http://schemas.microsoft.com/office/drawing/2014/chart" uri="{C3380CC4-5D6E-409C-BE32-E72D297353CC}">
                <c16:uniqueId val="{0000000B-6E47-47A6-A551-54112582E58A}"/>
              </c:ext>
            </c:extLst>
          </c:dPt>
          <c:dPt>
            <c:idx val="2"/>
            <c:bubble3D val="0"/>
            <c:spPr>
              <a:solidFill>
                <a:schemeClr val="accent3"/>
              </a:solidFill>
              <a:ln>
                <a:noFill/>
              </a:ln>
              <a:effectLst/>
            </c:spPr>
            <c:extLst>
              <c:ext xmlns:c16="http://schemas.microsoft.com/office/drawing/2014/chart" uri="{C3380CC4-5D6E-409C-BE32-E72D297353CC}">
                <c16:uniqueId val="{0000000D-6E47-47A6-A551-54112582E58A}"/>
              </c:ext>
            </c:extLst>
          </c:dPt>
          <c:dPt>
            <c:idx val="3"/>
            <c:bubble3D val="0"/>
            <c:spPr>
              <a:solidFill>
                <a:schemeClr val="accent4"/>
              </a:solidFill>
              <a:ln>
                <a:noFill/>
              </a:ln>
              <a:effectLst/>
            </c:spPr>
            <c:extLst>
              <c:ext xmlns:c16="http://schemas.microsoft.com/office/drawing/2014/chart" uri="{C3380CC4-5D6E-409C-BE32-E72D297353CC}">
                <c16:uniqueId val="{0000000F-6E47-47A6-A551-54112582E58A}"/>
              </c:ext>
            </c:extLst>
          </c:dPt>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6975-4BB4-B0F0-2521D19DF47C}"/>
            </c:ext>
          </c:extLst>
        </c:ser>
        <c:ser>
          <c:idx val="2"/>
          <c:order val="2"/>
          <c:tx>
            <c:strRef>
              <c:f>Sheet1!$D$1</c:f>
              <c:strCache>
                <c:ptCount val="1"/>
                <c:pt idx="0">
                  <c:v>Series 3</c:v>
                </c:pt>
              </c:strCache>
            </c:strRef>
          </c:tx>
          <c:dPt>
            <c:idx val="0"/>
            <c:bubble3D val="0"/>
            <c:spPr>
              <a:solidFill>
                <a:schemeClr val="accent1"/>
              </a:solidFill>
              <a:ln>
                <a:noFill/>
              </a:ln>
              <a:effectLst/>
            </c:spPr>
            <c:extLst>
              <c:ext xmlns:c16="http://schemas.microsoft.com/office/drawing/2014/chart" uri="{C3380CC4-5D6E-409C-BE32-E72D297353CC}">
                <c16:uniqueId val="{00000011-6E47-47A6-A551-54112582E58A}"/>
              </c:ext>
            </c:extLst>
          </c:dPt>
          <c:dPt>
            <c:idx val="1"/>
            <c:bubble3D val="0"/>
            <c:spPr>
              <a:solidFill>
                <a:schemeClr val="accent2"/>
              </a:solidFill>
              <a:ln>
                <a:noFill/>
              </a:ln>
              <a:effectLst/>
            </c:spPr>
            <c:extLst>
              <c:ext xmlns:c16="http://schemas.microsoft.com/office/drawing/2014/chart" uri="{C3380CC4-5D6E-409C-BE32-E72D297353CC}">
                <c16:uniqueId val="{00000013-6E47-47A6-A551-54112582E58A}"/>
              </c:ext>
            </c:extLst>
          </c:dPt>
          <c:dPt>
            <c:idx val="2"/>
            <c:bubble3D val="0"/>
            <c:spPr>
              <a:solidFill>
                <a:schemeClr val="accent3"/>
              </a:solidFill>
              <a:ln>
                <a:noFill/>
              </a:ln>
              <a:effectLst/>
            </c:spPr>
            <c:extLst>
              <c:ext xmlns:c16="http://schemas.microsoft.com/office/drawing/2014/chart" uri="{C3380CC4-5D6E-409C-BE32-E72D297353CC}">
                <c16:uniqueId val="{00000015-6E47-47A6-A551-54112582E58A}"/>
              </c:ext>
            </c:extLst>
          </c:dPt>
          <c:dPt>
            <c:idx val="3"/>
            <c:bubble3D val="0"/>
            <c:spPr>
              <a:solidFill>
                <a:schemeClr val="accent4"/>
              </a:solidFill>
              <a:ln>
                <a:noFill/>
              </a:ln>
              <a:effectLst/>
            </c:spPr>
            <c:extLst>
              <c:ext xmlns:c16="http://schemas.microsoft.com/office/drawing/2014/chart" uri="{C3380CC4-5D6E-409C-BE32-E72D297353CC}">
                <c16:uniqueId val="{00000017-6E47-47A6-A551-54112582E58A}"/>
              </c:ext>
            </c:extLst>
          </c:dPt>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6975-4BB4-B0F0-2521D19DF47C}"/>
            </c:ext>
          </c:extLst>
        </c:ser>
        <c:ser>
          <c:idx val="3"/>
          <c:order val="3"/>
          <c:tx>
            <c:strRef>
              <c:f>Sheet1!$E$1</c:f>
              <c:strCache>
                <c:ptCount val="1"/>
                <c:pt idx="0">
                  <c:v>Series 4</c:v>
                </c:pt>
              </c:strCache>
            </c:strRef>
          </c:tx>
          <c:dPt>
            <c:idx val="0"/>
            <c:bubble3D val="0"/>
            <c:spPr>
              <a:solidFill>
                <a:schemeClr val="accent1"/>
              </a:solidFill>
              <a:ln>
                <a:noFill/>
              </a:ln>
              <a:effectLst/>
            </c:spPr>
            <c:extLst>
              <c:ext xmlns:c16="http://schemas.microsoft.com/office/drawing/2014/chart" uri="{C3380CC4-5D6E-409C-BE32-E72D297353CC}">
                <c16:uniqueId val="{00000019-6E47-47A6-A551-54112582E58A}"/>
              </c:ext>
            </c:extLst>
          </c:dPt>
          <c:dPt>
            <c:idx val="1"/>
            <c:bubble3D val="0"/>
            <c:spPr>
              <a:solidFill>
                <a:schemeClr val="accent2"/>
              </a:solidFill>
              <a:ln>
                <a:noFill/>
              </a:ln>
              <a:effectLst/>
            </c:spPr>
            <c:extLst>
              <c:ext xmlns:c16="http://schemas.microsoft.com/office/drawing/2014/chart" uri="{C3380CC4-5D6E-409C-BE32-E72D297353CC}">
                <c16:uniqueId val="{0000001B-6E47-47A6-A551-54112582E58A}"/>
              </c:ext>
            </c:extLst>
          </c:dPt>
          <c:dPt>
            <c:idx val="2"/>
            <c:bubble3D val="0"/>
            <c:spPr>
              <a:solidFill>
                <a:schemeClr val="accent3"/>
              </a:solidFill>
              <a:ln>
                <a:noFill/>
              </a:ln>
              <a:effectLst/>
            </c:spPr>
            <c:extLst>
              <c:ext xmlns:c16="http://schemas.microsoft.com/office/drawing/2014/chart" uri="{C3380CC4-5D6E-409C-BE32-E72D297353CC}">
                <c16:uniqueId val="{0000001D-6E47-47A6-A551-54112582E58A}"/>
              </c:ext>
            </c:extLst>
          </c:dPt>
          <c:dPt>
            <c:idx val="3"/>
            <c:bubble3D val="0"/>
            <c:spPr>
              <a:solidFill>
                <a:schemeClr val="accent4"/>
              </a:solidFill>
              <a:ln>
                <a:noFill/>
              </a:ln>
              <a:effectLst/>
            </c:spPr>
            <c:extLst>
              <c:ext xmlns:c16="http://schemas.microsoft.com/office/drawing/2014/chart" uri="{C3380CC4-5D6E-409C-BE32-E72D297353CC}">
                <c16:uniqueId val="{0000001F-6E47-47A6-A551-54112582E58A}"/>
              </c:ext>
            </c:extLst>
          </c:dPt>
          <c:cat>
            <c:strRef>
              <c:f>Sheet1!$A$2:$A$5</c:f>
              <c:strCache>
                <c:ptCount val="4"/>
                <c:pt idx="0">
                  <c:v>Category 1</c:v>
                </c:pt>
                <c:pt idx="1">
                  <c:v>Category 2</c:v>
                </c:pt>
                <c:pt idx="2">
                  <c:v>Category 3</c:v>
                </c:pt>
                <c:pt idx="3">
                  <c:v>Category 4</c:v>
                </c:pt>
              </c:strCache>
            </c:strRef>
          </c:cat>
          <c:val>
            <c:numRef>
              <c:f>Sheet1!$E$2:$E$5</c:f>
              <c:numCache>
                <c:formatCode>General</c:formatCode>
                <c:ptCount val="4"/>
                <c:pt idx="0">
                  <c:v>5</c:v>
                </c:pt>
                <c:pt idx="1">
                  <c:v>6</c:v>
                </c:pt>
                <c:pt idx="2">
                  <c:v>7</c:v>
                </c:pt>
                <c:pt idx="3">
                  <c:v>8</c:v>
                </c:pt>
              </c:numCache>
            </c:numRef>
          </c:val>
          <c:extLst>
            <c:ext xmlns:c16="http://schemas.microsoft.com/office/drawing/2014/chart" uri="{C3380CC4-5D6E-409C-BE32-E72D297353CC}">
              <c16:uniqueId val="{00000004-6975-4BB4-B0F0-2521D19DF47C}"/>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4905-4042-AAC3-508719947D19}"/>
              </c:ext>
            </c:extLst>
          </c:dPt>
          <c:dPt>
            <c:idx val="1"/>
            <c:invertIfNegative val="0"/>
            <c:bubble3D val="0"/>
            <c:spPr>
              <a:solidFill>
                <a:schemeClr val="accent1"/>
              </a:solidFill>
              <a:ln>
                <a:noFill/>
              </a:ln>
              <a:effectLst/>
            </c:spPr>
            <c:extLst>
              <c:ext xmlns:c16="http://schemas.microsoft.com/office/drawing/2014/chart" uri="{C3380CC4-5D6E-409C-BE32-E72D297353CC}">
                <c16:uniqueId val="{00000003-4905-4042-AAC3-508719947D19}"/>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5-4905-4042-AAC3-508719947D19}"/>
              </c:ext>
            </c:extLst>
          </c:dPt>
          <c:dPt>
            <c:idx val="3"/>
            <c:invertIfNegative val="0"/>
            <c:bubble3D val="0"/>
            <c:spPr>
              <a:solidFill>
                <a:schemeClr val="accent1"/>
              </a:solidFill>
              <a:ln>
                <a:noFill/>
              </a:ln>
              <a:effectLst/>
            </c:spPr>
            <c:extLst>
              <c:ext xmlns:c16="http://schemas.microsoft.com/office/drawing/2014/chart" uri="{C3380CC4-5D6E-409C-BE32-E72D297353CC}">
                <c16:uniqueId val="{00000007-4905-4042-AAC3-508719947D19}"/>
              </c:ext>
            </c:extLst>
          </c:dPt>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6975-4BB4-B0F0-2521D19DF47C}"/>
            </c:ext>
          </c:extLst>
        </c:ser>
        <c:ser>
          <c:idx val="1"/>
          <c:order val="1"/>
          <c:tx>
            <c:strRef>
              <c:f>Sheet1!$C$1</c:f>
              <c:strCache>
                <c:ptCount val="1"/>
                <c:pt idx="0">
                  <c:v>Series 2</c:v>
                </c:pt>
              </c:strCache>
            </c:strRef>
          </c:tx>
          <c:spPr>
            <a:solidFill>
              <a:schemeClr val="accent2"/>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9-4905-4042-AAC3-508719947D19}"/>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B-4905-4042-AAC3-508719947D19}"/>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D-4905-4042-AAC3-508719947D19}"/>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F-4905-4042-AAC3-508719947D19}"/>
              </c:ext>
            </c:extLst>
          </c:dPt>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6975-4BB4-B0F0-2521D19DF47C}"/>
            </c:ext>
          </c:extLst>
        </c:ser>
        <c:ser>
          <c:idx val="2"/>
          <c:order val="2"/>
          <c:tx>
            <c:strRef>
              <c:f>Sheet1!$D$1</c:f>
              <c:strCache>
                <c:ptCount val="1"/>
                <c:pt idx="0">
                  <c:v>Series 3</c:v>
                </c:pt>
              </c:strCache>
            </c:strRef>
          </c:tx>
          <c:spPr>
            <a:solidFill>
              <a:schemeClr val="accent3"/>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11-4905-4042-AAC3-508719947D19}"/>
              </c:ext>
            </c:extLst>
          </c:dPt>
          <c:dPt>
            <c:idx val="1"/>
            <c:invertIfNegative val="0"/>
            <c:bubble3D val="0"/>
            <c:spPr>
              <a:solidFill>
                <a:schemeClr val="accent3"/>
              </a:solidFill>
              <a:ln>
                <a:noFill/>
              </a:ln>
              <a:effectLst/>
            </c:spPr>
            <c:extLst>
              <c:ext xmlns:c16="http://schemas.microsoft.com/office/drawing/2014/chart" uri="{C3380CC4-5D6E-409C-BE32-E72D297353CC}">
                <c16:uniqueId val="{00000013-4905-4042-AAC3-508719947D19}"/>
              </c:ext>
            </c:extLst>
          </c:dPt>
          <c:dPt>
            <c:idx val="2"/>
            <c:invertIfNegative val="0"/>
            <c:bubble3D val="0"/>
            <c:spPr>
              <a:solidFill>
                <a:schemeClr val="accent3"/>
              </a:solidFill>
              <a:ln>
                <a:noFill/>
              </a:ln>
              <a:effectLst/>
            </c:spPr>
            <c:extLst>
              <c:ext xmlns:c16="http://schemas.microsoft.com/office/drawing/2014/chart" uri="{C3380CC4-5D6E-409C-BE32-E72D297353CC}">
                <c16:uniqueId val="{00000015-4905-4042-AAC3-508719947D19}"/>
              </c:ext>
            </c:extLst>
          </c:dPt>
          <c:dPt>
            <c:idx val="3"/>
            <c:invertIfNegative val="0"/>
            <c:bubble3D val="0"/>
            <c:spPr>
              <a:solidFill>
                <a:schemeClr val="accent3"/>
              </a:solidFill>
              <a:ln>
                <a:noFill/>
              </a:ln>
              <a:effectLst/>
            </c:spPr>
            <c:extLst>
              <c:ext xmlns:c16="http://schemas.microsoft.com/office/drawing/2014/chart" uri="{C3380CC4-5D6E-409C-BE32-E72D297353CC}">
                <c16:uniqueId val="{00000017-4905-4042-AAC3-508719947D19}"/>
              </c:ext>
            </c:extLst>
          </c:dPt>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6975-4BB4-B0F0-2521D19DF47C}"/>
            </c:ext>
          </c:extLst>
        </c:ser>
        <c:ser>
          <c:idx val="3"/>
          <c:order val="3"/>
          <c:tx>
            <c:strRef>
              <c:f>Sheet1!$E$1</c:f>
              <c:strCache>
                <c:ptCount val="1"/>
                <c:pt idx="0">
                  <c:v>Series 4</c:v>
                </c:pt>
              </c:strCache>
            </c:strRef>
          </c:tx>
          <c:spPr>
            <a:solidFill>
              <a:schemeClr val="accent4"/>
            </a:solidFill>
            <a:ln>
              <a:noFill/>
            </a:ln>
            <a:effectLst/>
          </c:spPr>
          <c:invertIfNegative val="0"/>
          <c:dPt>
            <c:idx val="0"/>
            <c:invertIfNegative val="0"/>
            <c:bubble3D val="0"/>
            <c:spPr>
              <a:solidFill>
                <a:schemeClr val="accent4"/>
              </a:solidFill>
              <a:ln>
                <a:noFill/>
              </a:ln>
              <a:effectLst/>
            </c:spPr>
            <c:extLst>
              <c:ext xmlns:c16="http://schemas.microsoft.com/office/drawing/2014/chart" uri="{C3380CC4-5D6E-409C-BE32-E72D297353CC}">
                <c16:uniqueId val="{00000019-4905-4042-AAC3-508719947D19}"/>
              </c:ext>
            </c:extLst>
          </c:dPt>
          <c:dPt>
            <c:idx val="1"/>
            <c:invertIfNegative val="0"/>
            <c:bubble3D val="0"/>
            <c:spPr>
              <a:solidFill>
                <a:schemeClr val="accent4"/>
              </a:solidFill>
              <a:ln>
                <a:noFill/>
              </a:ln>
              <a:effectLst/>
            </c:spPr>
            <c:extLst>
              <c:ext xmlns:c16="http://schemas.microsoft.com/office/drawing/2014/chart" uri="{C3380CC4-5D6E-409C-BE32-E72D297353CC}">
                <c16:uniqueId val="{0000001B-4905-4042-AAC3-508719947D19}"/>
              </c:ext>
            </c:extLst>
          </c:dPt>
          <c:dPt>
            <c:idx val="2"/>
            <c:invertIfNegative val="0"/>
            <c:bubble3D val="0"/>
            <c:spPr>
              <a:solidFill>
                <a:schemeClr val="accent4"/>
              </a:solidFill>
              <a:ln>
                <a:noFill/>
              </a:ln>
              <a:effectLst/>
            </c:spPr>
            <c:extLst>
              <c:ext xmlns:c16="http://schemas.microsoft.com/office/drawing/2014/chart" uri="{C3380CC4-5D6E-409C-BE32-E72D297353CC}">
                <c16:uniqueId val="{0000001D-4905-4042-AAC3-508719947D19}"/>
              </c:ext>
            </c:extLst>
          </c:dPt>
          <c:dPt>
            <c:idx val="3"/>
            <c:invertIfNegative val="0"/>
            <c:bubble3D val="0"/>
            <c:spPr>
              <a:solidFill>
                <a:schemeClr val="accent4"/>
              </a:solidFill>
              <a:ln>
                <a:noFill/>
              </a:ln>
              <a:effectLst/>
            </c:spPr>
            <c:extLst>
              <c:ext xmlns:c16="http://schemas.microsoft.com/office/drawing/2014/chart" uri="{C3380CC4-5D6E-409C-BE32-E72D297353CC}">
                <c16:uniqueId val="{0000001F-4905-4042-AAC3-508719947D19}"/>
              </c:ext>
            </c:extLst>
          </c:dPt>
          <c:cat>
            <c:strRef>
              <c:f>Sheet1!$A$2:$A$5</c:f>
              <c:strCache>
                <c:ptCount val="4"/>
                <c:pt idx="0">
                  <c:v>Category 1</c:v>
                </c:pt>
                <c:pt idx="1">
                  <c:v>Category 2</c:v>
                </c:pt>
                <c:pt idx="2">
                  <c:v>Category 3</c:v>
                </c:pt>
                <c:pt idx="3">
                  <c:v>Category 4</c:v>
                </c:pt>
              </c:strCache>
            </c:strRef>
          </c:cat>
          <c:val>
            <c:numRef>
              <c:f>Sheet1!$E$2:$E$5</c:f>
              <c:numCache>
                <c:formatCode>General</c:formatCode>
                <c:ptCount val="4"/>
                <c:pt idx="0">
                  <c:v>5</c:v>
                </c:pt>
                <c:pt idx="1">
                  <c:v>6</c:v>
                </c:pt>
                <c:pt idx="2">
                  <c:v>7</c:v>
                </c:pt>
                <c:pt idx="3">
                  <c:v>8</c:v>
                </c:pt>
              </c:numCache>
            </c:numRef>
          </c:val>
          <c:extLst>
            <c:ext xmlns:c16="http://schemas.microsoft.com/office/drawing/2014/chart" uri="{C3380CC4-5D6E-409C-BE32-E72D297353CC}">
              <c16:uniqueId val="{00000004-6975-4BB4-B0F0-2521D19DF47C}"/>
            </c:ext>
          </c:extLst>
        </c:ser>
        <c:dLbls>
          <c:showLegendKey val="0"/>
          <c:showVal val="0"/>
          <c:showCatName val="0"/>
          <c:showSerName val="0"/>
          <c:showPercent val="0"/>
          <c:showBubbleSize val="0"/>
        </c:dLbls>
        <c:gapWidth val="100"/>
        <c:axId val="1689232607"/>
        <c:axId val="1689235519"/>
      </c:barChart>
      <c:valAx>
        <c:axId val="1689235519"/>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89232607"/>
        <c:crosses val="autoZero"/>
        <c:crossBetween val="between"/>
      </c:valAx>
      <c:catAx>
        <c:axId val="168923260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89235519"/>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4905-4042-AAC3-508719947D19}"/>
              </c:ext>
            </c:extLst>
          </c:dPt>
          <c:dPt>
            <c:idx val="1"/>
            <c:invertIfNegative val="0"/>
            <c:bubble3D val="0"/>
            <c:spPr>
              <a:solidFill>
                <a:schemeClr val="accent1"/>
              </a:solidFill>
              <a:ln>
                <a:noFill/>
              </a:ln>
              <a:effectLst/>
            </c:spPr>
            <c:extLst>
              <c:ext xmlns:c16="http://schemas.microsoft.com/office/drawing/2014/chart" uri="{C3380CC4-5D6E-409C-BE32-E72D297353CC}">
                <c16:uniqueId val="{00000003-4905-4042-AAC3-508719947D19}"/>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5-4905-4042-AAC3-508719947D19}"/>
              </c:ext>
            </c:extLst>
          </c:dPt>
          <c:dPt>
            <c:idx val="3"/>
            <c:invertIfNegative val="0"/>
            <c:bubble3D val="0"/>
            <c:spPr>
              <a:solidFill>
                <a:schemeClr val="accent1"/>
              </a:solidFill>
              <a:ln>
                <a:noFill/>
              </a:ln>
              <a:effectLst/>
            </c:spPr>
            <c:extLst>
              <c:ext xmlns:c16="http://schemas.microsoft.com/office/drawing/2014/chart" uri="{C3380CC4-5D6E-409C-BE32-E72D297353CC}">
                <c16:uniqueId val="{00000007-4905-4042-AAC3-508719947D19}"/>
              </c:ext>
            </c:extLst>
          </c:dPt>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6975-4BB4-B0F0-2521D19DF47C}"/>
            </c:ext>
          </c:extLst>
        </c:ser>
        <c:ser>
          <c:idx val="1"/>
          <c:order val="1"/>
          <c:tx>
            <c:strRef>
              <c:f>Sheet1!$C$1</c:f>
              <c:strCache>
                <c:ptCount val="1"/>
                <c:pt idx="0">
                  <c:v>Series 2</c:v>
                </c:pt>
              </c:strCache>
            </c:strRef>
          </c:tx>
          <c:spPr>
            <a:solidFill>
              <a:schemeClr val="accent2"/>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9-4905-4042-AAC3-508719947D19}"/>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B-4905-4042-AAC3-508719947D19}"/>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D-4905-4042-AAC3-508719947D19}"/>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F-4905-4042-AAC3-508719947D19}"/>
              </c:ext>
            </c:extLst>
          </c:dPt>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6975-4BB4-B0F0-2521D19DF47C}"/>
            </c:ext>
          </c:extLst>
        </c:ser>
        <c:ser>
          <c:idx val="2"/>
          <c:order val="2"/>
          <c:tx>
            <c:strRef>
              <c:f>Sheet1!$D$1</c:f>
              <c:strCache>
                <c:ptCount val="1"/>
                <c:pt idx="0">
                  <c:v>Series 3</c:v>
                </c:pt>
              </c:strCache>
            </c:strRef>
          </c:tx>
          <c:spPr>
            <a:solidFill>
              <a:schemeClr val="accent3"/>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11-4905-4042-AAC3-508719947D19}"/>
              </c:ext>
            </c:extLst>
          </c:dPt>
          <c:dPt>
            <c:idx val="1"/>
            <c:invertIfNegative val="0"/>
            <c:bubble3D val="0"/>
            <c:spPr>
              <a:solidFill>
                <a:schemeClr val="accent3"/>
              </a:solidFill>
              <a:ln>
                <a:noFill/>
              </a:ln>
              <a:effectLst/>
            </c:spPr>
            <c:extLst>
              <c:ext xmlns:c16="http://schemas.microsoft.com/office/drawing/2014/chart" uri="{C3380CC4-5D6E-409C-BE32-E72D297353CC}">
                <c16:uniqueId val="{00000013-4905-4042-AAC3-508719947D19}"/>
              </c:ext>
            </c:extLst>
          </c:dPt>
          <c:dPt>
            <c:idx val="2"/>
            <c:invertIfNegative val="0"/>
            <c:bubble3D val="0"/>
            <c:spPr>
              <a:solidFill>
                <a:schemeClr val="accent3"/>
              </a:solidFill>
              <a:ln>
                <a:noFill/>
              </a:ln>
              <a:effectLst/>
            </c:spPr>
            <c:extLst>
              <c:ext xmlns:c16="http://schemas.microsoft.com/office/drawing/2014/chart" uri="{C3380CC4-5D6E-409C-BE32-E72D297353CC}">
                <c16:uniqueId val="{00000015-4905-4042-AAC3-508719947D19}"/>
              </c:ext>
            </c:extLst>
          </c:dPt>
          <c:dPt>
            <c:idx val="3"/>
            <c:invertIfNegative val="0"/>
            <c:bubble3D val="0"/>
            <c:spPr>
              <a:solidFill>
                <a:schemeClr val="accent3"/>
              </a:solidFill>
              <a:ln>
                <a:noFill/>
              </a:ln>
              <a:effectLst/>
            </c:spPr>
            <c:extLst>
              <c:ext xmlns:c16="http://schemas.microsoft.com/office/drawing/2014/chart" uri="{C3380CC4-5D6E-409C-BE32-E72D297353CC}">
                <c16:uniqueId val="{00000017-4905-4042-AAC3-508719947D19}"/>
              </c:ext>
            </c:extLst>
          </c:dPt>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6975-4BB4-B0F0-2521D19DF47C}"/>
            </c:ext>
          </c:extLst>
        </c:ser>
        <c:ser>
          <c:idx val="3"/>
          <c:order val="3"/>
          <c:tx>
            <c:strRef>
              <c:f>Sheet1!$E$1</c:f>
              <c:strCache>
                <c:ptCount val="1"/>
                <c:pt idx="0">
                  <c:v>Series 4</c:v>
                </c:pt>
              </c:strCache>
            </c:strRef>
          </c:tx>
          <c:spPr>
            <a:solidFill>
              <a:schemeClr val="accent4"/>
            </a:solidFill>
            <a:ln>
              <a:noFill/>
            </a:ln>
            <a:effectLst/>
          </c:spPr>
          <c:invertIfNegative val="0"/>
          <c:dPt>
            <c:idx val="0"/>
            <c:invertIfNegative val="0"/>
            <c:bubble3D val="0"/>
            <c:spPr>
              <a:solidFill>
                <a:schemeClr val="accent4"/>
              </a:solidFill>
              <a:ln>
                <a:noFill/>
              </a:ln>
              <a:effectLst/>
            </c:spPr>
            <c:extLst>
              <c:ext xmlns:c16="http://schemas.microsoft.com/office/drawing/2014/chart" uri="{C3380CC4-5D6E-409C-BE32-E72D297353CC}">
                <c16:uniqueId val="{00000019-4905-4042-AAC3-508719947D19}"/>
              </c:ext>
            </c:extLst>
          </c:dPt>
          <c:dPt>
            <c:idx val="1"/>
            <c:invertIfNegative val="0"/>
            <c:bubble3D val="0"/>
            <c:spPr>
              <a:solidFill>
                <a:schemeClr val="accent4"/>
              </a:solidFill>
              <a:ln>
                <a:noFill/>
              </a:ln>
              <a:effectLst/>
            </c:spPr>
            <c:extLst>
              <c:ext xmlns:c16="http://schemas.microsoft.com/office/drawing/2014/chart" uri="{C3380CC4-5D6E-409C-BE32-E72D297353CC}">
                <c16:uniqueId val="{0000001B-4905-4042-AAC3-508719947D19}"/>
              </c:ext>
            </c:extLst>
          </c:dPt>
          <c:dPt>
            <c:idx val="2"/>
            <c:invertIfNegative val="0"/>
            <c:bubble3D val="0"/>
            <c:spPr>
              <a:solidFill>
                <a:schemeClr val="accent4"/>
              </a:solidFill>
              <a:ln>
                <a:noFill/>
              </a:ln>
              <a:effectLst/>
            </c:spPr>
            <c:extLst>
              <c:ext xmlns:c16="http://schemas.microsoft.com/office/drawing/2014/chart" uri="{C3380CC4-5D6E-409C-BE32-E72D297353CC}">
                <c16:uniqueId val="{0000001D-4905-4042-AAC3-508719947D19}"/>
              </c:ext>
            </c:extLst>
          </c:dPt>
          <c:dPt>
            <c:idx val="3"/>
            <c:invertIfNegative val="0"/>
            <c:bubble3D val="0"/>
            <c:spPr>
              <a:solidFill>
                <a:schemeClr val="accent4"/>
              </a:solidFill>
              <a:ln>
                <a:noFill/>
              </a:ln>
              <a:effectLst/>
            </c:spPr>
            <c:extLst>
              <c:ext xmlns:c16="http://schemas.microsoft.com/office/drawing/2014/chart" uri="{C3380CC4-5D6E-409C-BE32-E72D297353CC}">
                <c16:uniqueId val="{0000001F-4905-4042-AAC3-508719947D19}"/>
              </c:ext>
            </c:extLst>
          </c:dPt>
          <c:cat>
            <c:strRef>
              <c:f>Sheet1!$A$2:$A$5</c:f>
              <c:strCache>
                <c:ptCount val="4"/>
                <c:pt idx="0">
                  <c:v>Category 1</c:v>
                </c:pt>
                <c:pt idx="1">
                  <c:v>Category 2</c:v>
                </c:pt>
                <c:pt idx="2">
                  <c:v>Category 3</c:v>
                </c:pt>
                <c:pt idx="3">
                  <c:v>Category 4</c:v>
                </c:pt>
              </c:strCache>
            </c:strRef>
          </c:cat>
          <c:val>
            <c:numRef>
              <c:f>Sheet1!$E$2:$E$5</c:f>
              <c:numCache>
                <c:formatCode>General</c:formatCode>
                <c:ptCount val="4"/>
                <c:pt idx="0">
                  <c:v>5</c:v>
                </c:pt>
                <c:pt idx="1">
                  <c:v>6</c:v>
                </c:pt>
                <c:pt idx="2">
                  <c:v>7</c:v>
                </c:pt>
                <c:pt idx="3">
                  <c:v>8</c:v>
                </c:pt>
              </c:numCache>
            </c:numRef>
          </c:val>
          <c:extLst>
            <c:ext xmlns:c16="http://schemas.microsoft.com/office/drawing/2014/chart" uri="{C3380CC4-5D6E-409C-BE32-E72D297353CC}">
              <c16:uniqueId val="{00000004-6975-4BB4-B0F0-2521D19DF47C}"/>
            </c:ext>
          </c:extLst>
        </c:ser>
        <c:dLbls>
          <c:showLegendKey val="0"/>
          <c:showVal val="0"/>
          <c:showCatName val="0"/>
          <c:showSerName val="0"/>
          <c:showPercent val="0"/>
          <c:showBubbleSize val="0"/>
        </c:dLbls>
        <c:gapWidth val="100"/>
        <c:axId val="1689232607"/>
        <c:axId val="1689235519"/>
      </c:barChart>
      <c:valAx>
        <c:axId val="168923551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89232607"/>
        <c:crosses val="autoZero"/>
        <c:crossBetween val="between"/>
      </c:valAx>
      <c:catAx>
        <c:axId val="1689232607"/>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89235519"/>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4905-4042-AAC3-508719947D19}"/>
              </c:ext>
            </c:extLst>
          </c:dPt>
          <c:dPt>
            <c:idx val="1"/>
            <c:invertIfNegative val="0"/>
            <c:bubble3D val="0"/>
            <c:spPr>
              <a:solidFill>
                <a:schemeClr val="accent1"/>
              </a:solidFill>
              <a:ln>
                <a:noFill/>
              </a:ln>
              <a:effectLst/>
            </c:spPr>
            <c:extLst>
              <c:ext xmlns:c16="http://schemas.microsoft.com/office/drawing/2014/chart" uri="{C3380CC4-5D6E-409C-BE32-E72D297353CC}">
                <c16:uniqueId val="{00000003-4905-4042-AAC3-508719947D19}"/>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5-4905-4042-AAC3-508719947D19}"/>
              </c:ext>
            </c:extLst>
          </c:dPt>
          <c:dPt>
            <c:idx val="3"/>
            <c:invertIfNegative val="0"/>
            <c:bubble3D val="0"/>
            <c:spPr>
              <a:solidFill>
                <a:schemeClr val="accent1"/>
              </a:solidFill>
              <a:ln>
                <a:noFill/>
              </a:ln>
              <a:effectLst/>
            </c:spPr>
            <c:extLst>
              <c:ext xmlns:c16="http://schemas.microsoft.com/office/drawing/2014/chart" uri="{C3380CC4-5D6E-409C-BE32-E72D297353CC}">
                <c16:uniqueId val="{00000007-4905-4042-AAC3-508719947D19}"/>
              </c:ext>
            </c:extLst>
          </c:dPt>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6975-4BB4-B0F0-2521D19DF47C}"/>
            </c:ext>
          </c:extLst>
        </c:ser>
        <c:ser>
          <c:idx val="1"/>
          <c:order val="1"/>
          <c:tx>
            <c:strRef>
              <c:f>Sheet1!$C$1</c:f>
              <c:strCache>
                <c:ptCount val="1"/>
                <c:pt idx="0">
                  <c:v>Series 2</c:v>
                </c:pt>
              </c:strCache>
            </c:strRef>
          </c:tx>
          <c:spPr>
            <a:solidFill>
              <a:schemeClr val="accent2"/>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9-4905-4042-AAC3-508719947D19}"/>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B-4905-4042-AAC3-508719947D19}"/>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D-4905-4042-AAC3-508719947D19}"/>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F-4905-4042-AAC3-508719947D19}"/>
              </c:ext>
            </c:extLst>
          </c:dPt>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6975-4BB4-B0F0-2521D19DF47C}"/>
            </c:ext>
          </c:extLst>
        </c:ser>
        <c:ser>
          <c:idx val="2"/>
          <c:order val="2"/>
          <c:tx>
            <c:strRef>
              <c:f>Sheet1!$D$1</c:f>
              <c:strCache>
                <c:ptCount val="1"/>
                <c:pt idx="0">
                  <c:v>Series 3</c:v>
                </c:pt>
              </c:strCache>
            </c:strRef>
          </c:tx>
          <c:spPr>
            <a:solidFill>
              <a:schemeClr val="accent3"/>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11-4905-4042-AAC3-508719947D19}"/>
              </c:ext>
            </c:extLst>
          </c:dPt>
          <c:dPt>
            <c:idx val="1"/>
            <c:invertIfNegative val="0"/>
            <c:bubble3D val="0"/>
            <c:spPr>
              <a:solidFill>
                <a:schemeClr val="accent3"/>
              </a:solidFill>
              <a:ln>
                <a:noFill/>
              </a:ln>
              <a:effectLst/>
            </c:spPr>
            <c:extLst>
              <c:ext xmlns:c16="http://schemas.microsoft.com/office/drawing/2014/chart" uri="{C3380CC4-5D6E-409C-BE32-E72D297353CC}">
                <c16:uniqueId val="{00000013-4905-4042-AAC3-508719947D19}"/>
              </c:ext>
            </c:extLst>
          </c:dPt>
          <c:dPt>
            <c:idx val="2"/>
            <c:invertIfNegative val="0"/>
            <c:bubble3D val="0"/>
            <c:spPr>
              <a:solidFill>
                <a:schemeClr val="accent3"/>
              </a:solidFill>
              <a:ln>
                <a:noFill/>
              </a:ln>
              <a:effectLst/>
            </c:spPr>
            <c:extLst>
              <c:ext xmlns:c16="http://schemas.microsoft.com/office/drawing/2014/chart" uri="{C3380CC4-5D6E-409C-BE32-E72D297353CC}">
                <c16:uniqueId val="{00000015-4905-4042-AAC3-508719947D19}"/>
              </c:ext>
            </c:extLst>
          </c:dPt>
          <c:dPt>
            <c:idx val="3"/>
            <c:invertIfNegative val="0"/>
            <c:bubble3D val="0"/>
            <c:spPr>
              <a:solidFill>
                <a:schemeClr val="accent3"/>
              </a:solidFill>
              <a:ln>
                <a:noFill/>
              </a:ln>
              <a:effectLst/>
            </c:spPr>
            <c:extLst>
              <c:ext xmlns:c16="http://schemas.microsoft.com/office/drawing/2014/chart" uri="{C3380CC4-5D6E-409C-BE32-E72D297353CC}">
                <c16:uniqueId val="{00000017-4905-4042-AAC3-508719947D19}"/>
              </c:ext>
            </c:extLst>
          </c:dPt>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6975-4BB4-B0F0-2521D19DF47C}"/>
            </c:ext>
          </c:extLst>
        </c:ser>
        <c:ser>
          <c:idx val="3"/>
          <c:order val="3"/>
          <c:tx>
            <c:strRef>
              <c:f>Sheet1!$E$1</c:f>
              <c:strCache>
                <c:ptCount val="1"/>
                <c:pt idx="0">
                  <c:v>Series 4</c:v>
                </c:pt>
              </c:strCache>
            </c:strRef>
          </c:tx>
          <c:spPr>
            <a:solidFill>
              <a:schemeClr val="accent4"/>
            </a:solidFill>
            <a:ln>
              <a:noFill/>
            </a:ln>
            <a:effectLst/>
          </c:spPr>
          <c:invertIfNegative val="0"/>
          <c:dPt>
            <c:idx val="0"/>
            <c:invertIfNegative val="0"/>
            <c:bubble3D val="0"/>
            <c:spPr>
              <a:solidFill>
                <a:schemeClr val="accent4"/>
              </a:solidFill>
              <a:ln>
                <a:noFill/>
              </a:ln>
              <a:effectLst/>
            </c:spPr>
            <c:extLst>
              <c:ext xmlns:c16="http://schemas.microsoft.com/office/drawing/2014/chart" uri="{C3380CC4-5D6E-409C-BE32-E72D297353CC}">
                <c16:uniqueId val="{00000019-4905-4042-AAC3-508719947D19}"/>
              </c:ext>
            </c:extLst>
          </c:dPt>
          <c:dPt>
            <c:idx val="1"/>
            <c:invertIfNegative val="0"/>
            <c:bubble3D val="0"/>
            <c:spPr>
              <a:solidFill>
                <a:schemeClr val="accent4"/>
              </a:solidFill>
              <a:ln>
                <a:noFill/>
              </a:ln>
              <a:effectLst/>
            </c:spPr>
            <c:extLst>
              <c:ext xmlns:c16="http://schemas.microsoft.com/office/drawing/2014/chart" uri="{C3380CC4-5D6E-409C-BE32-E72D297353CC}">
                <c16:uniqueId val="{0000001B-4905-4042-AAC3-508719947D19}"/>
              </c:ext>
            </c:extLst>
          </c:dPt>
          <c:dPt>
            <c:idx val="2"/>
            <c:invertIfNegative val="0"/>
            <c:bubble3D val="0"/>
            <c:spPr>
              <a:solidFill>
                <a:schemeClr val="accent4"/>
              </a:solidFill>
              <a:ln>
                <a:noFill/>
              </a:ln>
              <a:effectLst/>
            </c:spPr>
            <c:extLst>
              <c:ext xmlns:c16="http://schemas.microsoft.com/office/drawing/2014/chart" uri="{C3380CC4-5D6E-409C-BE32-E72D297353CC}">
                <c16:uniqueId val="{0000001D-4905-4042-AAC3-508719947D19}"/>
              </c:ext>
            </c:extLst>
          </c:dPt>
          <c:dPt>
            <c:idx val="3"/>
            <c:invertIfNegative val="0"/>
            <c:bubble3D val="0"/>
            <c:spPr>
              <a:solidFill>
                <a:schemeClr val="accent4"/>
              </a:solidFill>
              <a:ln>
                <a:noFill/>
              </a:ln>
              <a:effectLst/>
            </c:spPr>
            <c:extLst>
              <c:ext xmlns:c16="http://schemas.microsoft.com/office/drawing/2014/chart" uri="{C3380CC4-5D6E-409C-BE32-E72D297353CC}">
                <c16:uniqueId val="{0000001F-4905-4042-AAC3-508719947D19}"/>
              </c:ext>
            </c:extLst>
          </c:dPt>
          <c:cat>
            <c:strRef>
              <c:f>Sheet1!$A$2:$A$5</c:f>
              <c:strCache>
                <c:ptCount val="4"/>
                <c:pt idx="0">
                  <c:v>Category 1</c:v>
                </c:pt>
                <c:pt idx="1">
                  <c:v>Category 2</c:v>
                </c:pt>
                <c:pt idx="2">
                  <c:v>Category 3</c:v>
                </c:pt>
                <c:pt idx="3">
                  <c:v>Category 4</c:v>
                </c:pt>
              </c:strCache>
            </c:strRef>
          </c:cat>
          <c:val>
            <c:numRef>
              <c:f>Sheet1!$E$2:$E$5</c:f>
              <c:numCache>
                <c:formatCode>General</c:formatCode>
                <c:ptCount val="4"/>
                <c:pt idx="0">
                  <c:v>5</c:v>
                </c:pt>
                <c:pt idx="1">
                  <c:v>6</c:v>
                </c:pt>
                <c:pt idx="2">
                  <c:v>7</c:v>
                </c:pt>
                <c:pt idx="3">
                  <c:v>8</c:v>
                </c:pt>
              </c:numCache>
            </c:numRef>
          </c:val>
          <c:extLst>
            <c:ext xmlns:c16="http://schemas.microsoft.com/office/drawing/2014/chart" uri="{C3380CC4-5D6E-409C-BE32-E72D297353CC}">
              <c16:uniqueId val="{00000004-6975-4BB4-B0F0-2521D19DF47C}"/>
            </c:ext>
          </c:extLst>
        </c:ser>
        <c:dLbls>
          <c:showLegendKey val="0"/>
          <c:showVal val="0"/>
          <c:showCatName val="0"/>
          <c:showSerName val="0"/>
          <c:showPercent val="0"/>
          <c:showBubbleSize val="0"/>
        </c:dLbls>
        <c:gapWidth val="100"/>
        <c:overlap val="100"/>
        <c:axId val="1689232607"/>
        <c:axId val="1689235519"/>
      </c:barChart>
      <c:valAx>
        <c:axId val="168923551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89232607"/>
        <c:crosses val="autoZero"/>
        <c:crossBetween val="between"/>
      </c:valAx>
      <c:catAx>
        <c:axId val="1689232607"/>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89235519"/>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Series 1</c:v>
                </c:pt>
              </c:strCache>
            </c:strRef>
          </c:tx>
          <c:spPr>
            <a:solidFill>
              <a:schemeClr val="accent1"/>
            </a:solidFill>
            <a:ln>
              <a:noFill/>
            </a:ln>
            <a:effectLst/>
          </c:spPr>
          <c:invertIfNegative val="0"/>
          <c:cat>
            <c:strRef>
              <c:f>Sheet1!$A$2:$A$3</c:f>
              <c:strCache>
                <c:ptCount val="2"/>
                <c:pt idx="0">
                  <c:v>Category 1</c:v>
                </c:pt>
                <c:pt idx="1">
                  <c:v>Category 2</c:v>
                </c:pt>
              </c:strCache>
            </c:strRef>
          </c:cat>
          <c:val>
            <c:numRef>
              <c:f>Sheet1!$B$2:$B$3</c:f>
              <c:numCache>
                <c:formatCode>General</c:formatCode>
                <c:ptCount val="2"/>
                <c:pt idx="0">
                  <c:v>4.3</c:v>
                </c:pt>
                <c:pt idx="1">
                  <c:v>2.5</c:v>
                </c:pt>
              </c:numCache>
            </c:numRef>
          </c:val>
          <c:extLst>
            <c:ext xmlns:c16="http://schemas.microsoft.com/office/drawing/2014/chart" uri="{C3380CC4-5D6E-409C-BE32-E72D297353CC}">
              <c16:uniqueId val="{00000000-53BC-41D9-B348-77A22F434987}"/>
            </c:ext>
          </c:extLst>
        </c:ser>
        <c:ser>
          <c:idx val="1"/>
          <c:order val="1"/>
          <c:tx>
            <c:strRef>
              <c:f>Sheet1!$C$1</c:f>
              <c:strCache>
                <c:ptCount val="1"/>
                <c:pt idx="0">
                  <c:v>Series 2</c:v>
                </c:pt>
              </c:strCache>
            </c:strRef>
          </c:tx>
          <c:spPr>
            <a:solidFill>
              <a:schemeClr val="accent2"/>
            </a:solidFill>
            <a:ln>
              <a:noFill/>
            </a:ln>
            <a:effectLst/>
          </c:spPr>
          <c:invertIfNegative val="0"/>
          <c:cat>
            <c:strRef>
              <c:f>Sheet1!$A$2:$A$3</c:f>
              <c:strCache>
                <c:ptCount val="2"/>
                <c:pt idx="0">
                  <c:v>Category 1</c:v>
                </c:pt>
                <c:pt idx="1">
                  <c:v>Category 2</c:v>
                </c:pt>
              </c:strCache>
            </c:strRef>
          </c:cat>
          <c:val>
            <c:numRef>
              <c:f>Sheet1!$C$2:$C$3</c:f>
              <c:numCache>
                <c:formatCode>General</c:formatCode>
                <c:ptCount val="2"/>
                <c:pt idx="0">
                  <c:v>2.4</c:v>
                </c:pt>
                <c:pt idx="1">
                  <c:v>4.4000000000000004</c:v>
                </c:pt>
              </c:numCache>
            </c:numRef>
          </c:val>
          <c:extLst>
            <c:ext xmlns:c16="http://schemas.microsoft.com/office/drawing/2014/chart" uri="{C3380CC4-5D6E-409C-BE32-E72D297353CC}">
              <c16:uniqueId val="{00000001-53BC-41D9-B348-77A22F434987}"/>
            </c:ext>
          </c:extLst>
        </c:ser>
        <c:ser>
          <c:idx val="2"/>
          <c:order val="2"/>
          <c:tx>
            <c:strRef>
              <c:f>Sheet1!$D$1</c:f>
              <c:strCache>
                <c:ptCount val="1"/>
                <c:pt idx="0">
                  <c:v>Series 3</c:v>
                </c:pt>
              </c:strCache>
            </c:strRef>
          </c:tx>
          <c:spPr>
            <a:solidFill>
              <a:schemeClr val="accent3"/>
            </a:solidFill>
            <a:ln>
              <a:noFill/>
            </a:ln>
            <a:effectLst/>
          </c:spPr>
          <c:invertIfNegative val="0"/>
          <c:cat>
            <c:strRef>
              <c:f>Sheet1!$A$2:$A$3</c:f>
              <c:strCache>
                <c:ptCount val="2"/>
                <c:pt idx="0">
                  <c:v>Category 1</c:v>
                </c:pt>
                <c:pt idx="1">
                  <c:v>Category 2</c:v>
                </c:pt>
              </c:strCache>
            </c:strRef>
          </c:cat>
          <c:val>
            <c:numRef>
              <c:f>Sheet1!$D$2:$D$3</c:f>
              <c:numCache>
                <c:formatCode>General</c:formatCode>
                <c:ptCount val="2"/>
                <c:pt idx="0">
                  <c:v>2</c:v>
                </c:pt>
                <c:pt idx="1">
                  <c:v>2</c:v>
                </c:pt>
              </c:numCache>
            </c:numRef>
          </c:val>
          <c:extLst>
            <c:ext xmlns:c16="http://schemas.microsoft.com/office/drawing/2014/chart" uri="{C3380CC4-5D6E-409C-BE32-E72D297353CC}">
              <c16:uniqueId val="{00000002-53BC-41D9-B348-77A22F434987}"/>
            </c:ext>
          </c:extLst>
        </c:ser>
        <c:dLbls>
          <c:showLegendKey val="0"/>
          <c:showVal val="0"/>
          <c:showCatName val="0"/>
          <c:showSerName val="0"/>
          <c:showPercent val="0"/>
          <c:showBubbleSize val="0"/>
        </c:dLbls>
        <c:gapWidth val="219"/>
        <c:overlap val="100"/>
        <c:axId val="1868221648"/>
        <c:axId val="1868227056"/>
      </c:barChart>
      <c:catAx>
        <c:axId val="1868221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68227056"/>
        <c:crosses val="autoZero"/>
        <c:auto val="1"/>
        <c:lblAlgn val="ctr"/>
        <c:lblOffset val="100"/>
        <c:noMultiLvlLbl val="0"/>
      </c:catAx>
      <c:valAx>
        <c:axId val="18682270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6822164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5424-466E-8EFA-662A27581D43}"/>
            </c:ext>
          </c:extLst>
        </c:ser>
        <c:ser>
          <c:idx val="1"/>
          <c:order val="1"/>
          <c:tx>
            <c:strRef>
              <c:f>Sheet1!$C$1</c:f>
              <c:strCache>
                <c:ptCount val="1"/>
                <c:pt idx="0">
                  <c:v>Series 2</c:v>
                </c:pt>
              </c:strCache>
            </c:strRef>
          </c:tx>
          <c:spPr>
            <a:ln w="28575" cap="rnd">
              <a:solidFill>
                <a:schemeClr val="accent2"/>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5424-466E-8EFA-662A27581D43}"/>
            </c:ext>
          </c:extLst>
        </c:ser>
        <c:ser>
          <c:idx val="2"/>
          <c:order val="2"/>
          <c:tx>
            <c:strRef>
              <c:f>Sheet1!$D$1</c:f>
              <c:strCache>
                <c:ptCount val="1"/>
                <c:pt idx="0">
                  <c:v>Series 3</c:v>
                </c:pt>
              </c:strCache>
            </c:strRef>
          </c:tx>
          <c:spPr>
            <a:ln w="28575" cap="rnd">
              <a:solidFill>
                <a:schemeClr val="accent3"/>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5424-466E-8EFA-662A27581D43}"/>
            </c:ext>
          </c:extLst>
        </c:ser>
        <c:dLbls>
          <c:showLegendKey val="0"/>
          <c:showVal val="0"/>
          <c:showCatName val="0"/>
          <c:showSerName val="0"/>
          <c:showPercent val="0"/>
          <c:showBubbleSize val="0"/>
        </c:dLbls>
        <c:smooth val="0"/>
        <c:axId val="984901695"/>
        <c:axId val="984902111"/>
      </c:lineChart>
      <c:catAx>
        <c:axId val="9849016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84902111"/>
        <c:crosses val="autoZero"/>
        <c:auto val="1"/>
        <c:lblAlgn val="ctr"/>
        <c:lblOffset val="100"/>
        <c:noMultiLvlLbl val="0"/>
      </c:catAx>
      <c:valAx>
        <c:axId val="98490211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8490169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none"/>
          </c:marker>
          <c:cat>
            <c:strRef>
              <c:f>Sheet1!$A$2:$A$3</c:f>
              <c:strCache>
                <c:ptCount val="2"/>
                <c:pt idx="0">
                  <c:v>Category 1</c:v>
                </c:pt>
                <c:pt idx="1">
                  <c:v>Category 2</c:v>
                </c:pt>
              </c:strCache>
            </c:strRef>
          </c:cat>
          <c:val>
            <c:numRef>
              <c:f>Sheet1!$B$2:$B$3</c:f>
              <c:numCache>
                <c:formatCode>General</c:formatCode>
                <c:ptCount val="2"/>
                <c:pt idx="0">
                  <c:v>4.3</c:v>
                </c:pt>
                <c:pt idx="1">
                  <c:v>2.5</c:v>
                </c:pt>
              </c:numCache>
            </c:numRef>
          </c:val>
          <c:smooth val="0"/>
          <c:extLst>
            <c:ext xmlns:c16="http://schemas.microsoft.com/office/drawing/2014/chart" uri="{C3380CC4-5D6E-409C-BE32-E72D297353CC}">
              <c16:uniqueId val="{00000000-53BC-41D9-B348-77A22F434987}"/>
            </c:ext>
          </c:extLst>
        </c:ser>
        <c:ser>
          <c:idx val="1"/>
          <c:order val="1"/>
          <c:tx>
            <c:strRef>
              <c:f>Sheet1!$C$1</c:f>
              <c:strCache>
                <c:ptCount val="1"/>
                <c:pt idx="0">
                  <c:v>Series 2</c:v>
                </c:pt>
              </c:strCache>
            </c:strRef>
          </c:tx>
          <c:spPr>
            <a:ln w="28575" cap="rnd">
              <a:solidFill>
                <a:schemeClr val="accent2"/>
              </a:solidFill>
              <a:round/>
            </a:ln>
            <a:effectLst/>
          </c:spPr>
          <c:marker>
            <c:symbol val="none"/>
          </c:marker>
          <c:cat>
            <c:strRef>
              <c:f>Sheet1!$A$2:$A$3</c:f>
              <c:strCache>
                <c:ptCount val="2"/>
                <c:pt idx="0">
                  <c:v>Category 1</c:v>
                </c:pt>
                <c:pt idx="1">
                  <c:v>Category 2</c:v>
                </c:pt>
              </c:strCache>
            </c:strRef>
          </c:cat>
          <c:val>
            <c:numRef>
              <c:f>Sheet1!$C$2:$C$3</c:f>
              <c:numCache>
                <c:formatCode>General</c:formatCode>
                <c:ptCount val="2"/>
                <c:pt idx="0">
                  <c:v>2.4</c:v>
                </c:pt>
                <c:pt idx="1">
                  <c:v>4.4000000000000004</c:v>
                </c:pt>
              </c:numCache>
            </c:numRef>
          </c:val>
          <c:smooth val="0"/>
          <c:extLst>
            <c:ext xmlns:c16="http://schemas.microsoft.com/office/drawing/2014/chart" uri="{C3380CC4-5D6E-409C-BE32-E72D297353CC}">
              <c16:uniqueId val="{00000001-53BC-41D9-B348-77A22F434987}"/>
            </c:ext>
          </c:extLst>
        </c:ser>
        <c:ser>
          <c:idx val="2"/>
          <c:order val="2"/>
          <c:tx>
            <c:strRef>
              <c:f>Sheet1!$D$1</c:f>
              <c:strCache>
                <c:ptCount val="1"/>
                <c:pt idx="0">
                  <c:v>Series 3</c:v>
                </c:pt>
              </c:strCache>
            </c:strRef>
          </c:tx>
          <c:spPr>
            <a:ln w="28575" cap="rnd">
              <a:solidFill>
                <a:schemeClr val="accent3"/>
              </a:solidFill>
              <a:round/>
            </a:ln>
            <a:effectLst/>
          </c:spPr>
          <c:marker>
            <c:symbol val="none"/>
          </c:marker>
          <c:cat>
            <c:strRef>
              <c:f>Sheet1!$A$2:$A$3</c:f>
              <c:strCache>
                <c:ptCount val="2"/>
                <c:pt idx="0">
                  <c:v>Category 1</c:v>
                </c:pt>
                <c:pt idx="1">
                  <c:v>Category 2</c:v>
                </c:pt>
              </c:strCache>
            </c:strRef>
          </c:cat>
          <c:val>
            <c:numRef>
              <c:f>Sheet1!$D$2:$D$3</c:f>
              <c:numCache>
                <c:formatCode>General</c:formatCode>
                <c:ptCount val="2"/>
                <c:pt idx="0">
                  <c:v>2</c:v>
                </c:pt>
                <c:pt idx="1">
                  <c:v>2</c:v>
                </c:pt>
              </c:numCache>
            </c:numRef>
          </c:val>
          <c:smooth val="0"/>
          <c:extLst>
            <c:ext xmlns:c16="http://schemas.microsoft.com/office/drawing/2014/chart" uri="{C3380CC4-5D6E-409C-BE32-E72D297353CC}">
              <c16:uniqueId val="{00000002-53BC-41D9-B348-77A22F434987}"/>
            </c:ext>
          </c:extLst>
        </c:ser>
        <c:dLbls>
          <c:showLegendKey val="0"/>
          <c:showVal val="0"/>
          <c:showCatName val="0"/>
          <c:showSerName val="0"/>
          <c:showPercent val="0"/>
          <c:showBubbleSize val="0"/>
        </c:dLbls>
        <c:smooth val="0"/>
        <c:axId val="1868221648"/>
        <c:axId val="1868227056"/>
      </c:lineChart>
      <c:catAx>
        <c:axId val="1868221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68227056"/>
        <c:crosses val="autoZero"/>
        <c:auto val="1"/>
        <c:lblAlgn val="ctr"/>
        <c:lblOffset val="100"/>
        <c:noMultiLvlLbl val="0"/>
      </c:catAx>
      <c:valAx>
        <c:axId val="18682270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6822164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Series 1</c:v>
                </c:pt>
              </c:strCache>
            </c:strRef>
          </c:tx>
          <c:spPr>
            <a:solidFill>
              <a:schemeClr val="accent1"/>
            </a:solidFill>
            <a:ln>
              <a:noFill/>
            </a:ln>
            <a:effectLst/>
          </c:spPr>
          <c:invertIfNegative val="0"/>
          <c:cat>
            <c:strRef>
              <c:f>Sheet1!$A$2:$A$4</c:f>
              <c:strCache>
                <c:ptCount val="3"/>
                <c:pt idx="0">
                  <c:v>Category 1</c:v>
                </c:pt>
                <c:pt idx="1">
                  <c:v>Category 2</c:v>
                </c:pt>
                <c:pt idx="2">
                  <c:v>Category 3</c:v>
                </c:pt>
              </c:strCache>
            </c:strRef>
          </c:cat>
          <c:val>
            <c:numRef>
              <c:f>Sheet1!$B$2:$B$4</c:f>
              <c:numCache>
                <c:formatCode>General</c:formatCode>
                <c:ptCount val="3"/>
                <c:pt idx="0">
                  <c:v>4.3</c:v>
                </c:pt>
                <c:pt idx="1">
                  <c:v>2.5</c:v>
                </c:pt>
                <c:pt idx="2">
                  <c:v>3.5</c:v>
                </c:pt>
              </c:numCache>
            </c:numRef>
          </c:val>
          <c:extLst>
            <c:ext xmlns:c16="http://schemas.microsoft.com/office/drawing/2014/chart" uri="{C3380CC4-5D6E-409C-BE32-E72D297353CC}">
              <c16:uniqueId val="{00000000-53BC-41D9-B348-77A22F434987}"/>
            </c:ext>
          </c:extLst>
        </c:ser>
        <c:ser>
          <c:idx val="1"/>
          <c:order val="1"/>
          <c:tx>
            <c:strRef>
              <c:f>Sheet1!$C$1</c:f>
              <c:strCache>
                <c:ptCount val="1"/>
                <c:pt idx="0">
                  <c:v>Series 2</c:v>
                </c:pt>
              </c:strCache>
            </c:strRef>
          </c:tx>
          <c:spPr>
            <a:solidFill>
              <a:schemeClr val="accent2"/>
            </a:solidFill>
            <a:ln>
              <a:noFill/>
            </a:ln>
            <a:effectLst/>
          </c:spPr>
          <c:invertIfNegative val="0"/>
          <c:cat>
            <c:strRef>
              <c:f>Sheet1!$A$2:$A$4</c:f>
              <c:strCache>
                <c:ptCount val="3"/>
                <c:pt idx="0">
                  <c:v>Category 1</c:v>
                </c:pt>
                <c:pt idx="1">
                  <c:v>Category 2</c:v>
                </c:pt>
                <c:pt idx="2">
                  <c:v>Category 3</c:v>
                </c:pt>
              </c:strCache>
            </c:strRef>
          </c:cat>
          <c:val>
            <c:numRef>
              <c:f>Sheet1!$C$2:$C$4</c:f>
              <c:numCache>
                <c:formatCode>General</c:formatCode>
                <c:ptCount val="3"/>
                <c:pt idx="0">
                  <c:v>2.4</c:v>
                </c:pt>
                <c:pt idx="1">
                  <c:v>4.4000000000000004</c:v>
                </c:pt>
                <c:pt idx="2">
                  <c:v>1.8</c:v>
                </c:pt>
              </c:numCache>
            </c:numRef>
          </c:val>
          <c:extLst>
            <c:ext xmlns:c16="http://schemas.microsoft.com/office/drawing/2014/chart" uri="{C3380CC4-5D6E-409C-BE32-E72D297353CC}">
              <c16:uniqueId val="{00000001-53BC-41D9-B348-77A22F434987}"/>
            </c:ext>
          </c:extLst>
        </c:ser>
        <c:ser>
          <c:idx val="2"/>
          <c:order val="2"/>
          <c:tx>
            <c:strRef>
              <c:f>Sheet1!$D$1</c:f>
              <c:strCache>
                <c:ptCount val="1"/>
                <c:pt idx="0">
                  <c:v>Series 3</c:v>
                </c:pt>
              </c:strCache>
            </c:strRef>
          </c:tx>
          <c:spPr>
            <a:solidFill>
              <a:schemeClr val="accent3"/>
            </a:solidFill>
            <a:ln>
              <a:noFill/>
            </a:ln>
            <a:effectLst/>
          </c:spPr>
          <c:invertIfNegative val="0"/>
          <c:cat>
            <c:strRef>
              <c:f>Sheet1!$A$2:$A$4</c:f>
              <c:strCache>
                <c:ptCount val="3"/>
                <c:pt idx="0">
                  <c:v>Category 1</c:v>
                </c:pt>
                <c:pt idx="1">
                  <c:v>Category 2</c:v>
                </c:pt>
                <c:pt idx="2">
                  <c:v>Category 3</c:v>
                </c:pt>
              </c:strCache>
            </c:strRef>
          </c:cat>
          <c:val>
            <c:numRef>
              <c:f>Sheet1!$D$2:$D$4</c:f>
              <c:numCache>
                <c:formatCode>General</c:formatCode>
                <c:ptCount val="3"/>
                <c:pt idx="0">
                  <c:v>2</c:v>
                </c:pt>
                <c:pt idx="1">
                  <c:v>2</c:v>
                </c:pt>
                <c:pt idx="2">
                  <c:v>3</c:v>
                </c:pt>
              </c:numCache>
            </c:numRef>
          </c:val>
          <c:extLst>
            <c:ext xmlns:c16="http://schemas.microsoft.com/office/drawing/2014/chart" uri="{C3380CC4-5D6E-409C-BE32-E72D297353CC}">
              <c16:uniqueId val="{00000002-53BC-41D9-B348-77A22F434987}"/>
            </c:ext>
          </c:extLst>
        </c:ser>
        <c:dLbls>
          <c:showLegendKey val="0"/>
          <c:showVal val="0"/>
          <c:showCatName val="0"/>
          <c:showSerName val="0"/>
          <c:showPercent val="0"/>
          <c:showBubbleSize val="0"/>
        </c:dLbls>
        <c:gapWidth val="219"/>
        <c:overlap val="100"/>
        <c:axId val="1868221648"/>
        <c:axId val="1868227056"/>
      </c:barChart>
      <c:catAx>
        <c:axId val="1868221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68227056"/>
        <c:crosses val="autoZero"/>
        <c:auto val="1"/>
        <c:lblAlgn val="ctr"/>
        <c:lblOffset val="100"/>
        <c:noMultiLvlLbl val="0"/>
      </c:catAx>
      <c:valAx>
        <c:axId val="18682270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6822164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Sheet1!$A$2:$A$4</c:f>
              <c:strCache>
                <c:ptCount val="3"/>
                <c:pt idx="0">
                  <c:v>Category 1</c:v>
                </c:pt>
                <c:pt idx="1">
                  <c:v>Category 2</c:v>
                </c:pt>
                <c:pt idx="2">
                  <c:v>Category 3</c:v>
                </c:pt>
              </c:strCache>
            </c:strRef>
          </c:cat>
          <c:val>
            <c:numRef>
              <c:f>Sheet1!$B$2:$B$4</c:f>
              <c:numCache>
                <c:formatCode>General</c:formatCode>
                <c:ptCount val="3"/>
                <c:pt idx="0">
                  <c:v>4.3</c:v>
                </c:pt>
                <c:pt idx="1">
                  <c:v>2.5</c:v>
                </c:pt>
                <c:pt idx="2">
                  <c:v>3.5</c:v>
                </c:pt>
              </c:numCache>
            </c:numRef>
          </c:val>
          <c:smooth val="0"/>
          <c:extLst>
            <c:ext xmlns:c16="http://schemas.microsoft.com/office/drawing/2014/chart" uri="{C3380CC4-5D6E-409C-BE32-E72D297353CC}">
              <c16:uniqueId val="{00000000-53BC-41D9-B348-77A22F434987}"/>
            </c:ext>
          </c:extLst>
        </c:ser>
        <c:ser>
          <c:idx val="1"/>
          <c:order val="1"/>
          <c:tx>
            <c:strRef>
              <c:f>Sheet1!$C$1</c:f>
              <c:strCache>
                <c:ptCount val="1"/>
                <c:pt idx="0">
                  <c:v>Series 2</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Sheet1!$A$2:$A$4</c:f>
              <c:strCache>
                <c:ptCount val="3"/>
                <c:pt idx="0">
                  <c:v>Category 1</c:v>
                </c:pt>
                <c:pt idx="1">
                  <c:v>Category 2</c:v>
                </c:pt>
                <c:pt idx="2">
                  <c:v>Category 3</c:v>
                </c:pt>
              </c:strCache>
            </c:strRef>
          </c:cat>
          <c:val>
            <c:numRef>
              <c:f>Sheet1!$C$2:$C$4</c:f>
              <c:numCache>
                <c:formatCode>General</c:formatCode>
                <c:ptCount val="3"/>
                <c:pt idx="0">
                  <c:v>2.4</c:v>
                </c:pt>
                <c:pt idx="1">
                  <c:v>4.4000000000000004</c:v>
                </c:pt>
                <c:pt idx="2">
                  <c:v>1.8</c:v>
                </c:pt>
              </c:numCache>
            </c:numRef>
          </c:val>
          <c:smooth val="0"/>
          <c:extLst>
            <c:ext xmlns:c16="http://schemas.microsoft.com/office/drawing/2014/chart" uri="{C3380CC4-5D6E-409C-BE32-E72D297353CC}">
              <c16:uniqueId val="{00000001-53BC-41D9-B348-77A22F434987}"/>
            </c:ext>
          </c:extLst>
        </c:ser>
        <c:ser>
          <c:idx val="2"/>
          <c:order val="2"/>
          <c:tx>
            <c:strRef>
              <c:f>Sheet1!$D$1</c:f>
              <c:strCache>
                <c:ptCount val="1"/>
                <c:pt idx="0">
                  <c:v>Series 3</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Sheet1!$A$2:$A$4</c:f>
              <c:strCache>
                <c:ptCount val="3"/>
                <c:pt idx="0">
                  <c:v>Category 1</c:v>
                </c:pt>
                <c:pt idx="1">
                  <c:v>Category 2</c:v>
                </c:pt>
                <c:pt idx="2">
                  <c:v>Category 3</c:v>
                </c:pt>
              </c:strCache>
            </c:strRef>
          </c:cat>
          <c:val>
            <c:numRef>
              <c:f>Sheet1!$D$2:$D$4</c:f>
              <c:numCache>
                <c:formatCode>General</c:formatCode>
                <c:ptCount val="3"/>
                <c:pt idx="0">
                  <c:v>2</c:v>
                </c:pt>
                <c:pt idx="1">
                  <c:v>2</c:v>
                </c:pt>
                <c:pt idx="2">
                  <c:v>3</c:v>
                </c:pt>
              </c:numCache>
            </c:numRef>
          </c:val>
          <c:smooth val="0"/>
          <c:extLst>
            <c:ext xmlns:c16="http://schemas.microsoft.com/office/drawing/2014/chart" uri="{C3380CC4-5D6E-409C-BE32-E72D297353CC}">
              <c16:uniqueId val="{00000002-53BC-41D9-B348-77A22F434987}"/>
            </c:ext>
          </c:extLst>
        </c:ser>
        <c:dLbls>
          <c:showLegendKey val="0"/>
          <c:showVal val="0"/>
          <c:showCatName val="0"/>
          <c:showSerName val="0"/>
          <c:showPercent val="0"/>
          <c:showBubbleSize val="0"/>
        </c:dLbls>
        <c:marker val="1"/>
        <c:smooth val="0"/>
        <c:axId val="1868221648"/>
        <c:axId val="1868227056"/>
      </c:lineChart>
      <c:catAx>
        <c:axId val="1868221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68227056"/>
        <c:crosses val="autoZero"/>
        <c:auto val="1"/>
        <c:lblAlgn val="ctr"/>
        <c:lblOffset val="100"/>
        <c:noMultiLvlLbl val="0"/>
      </c:catAx>
      <c:valAx>
        <c:axId val="18682270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6822164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53BC-41D9-B348-77A22F434987}"/>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53BC-41D9-B348-77A22F434987}"/>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53BC-41D9-B348-77A22F434987}"/>
            </c:ext>
          </c:extLst>
        </c:ser>
        <c:dLbls>
          <c:showLegendKey val="0"/>
          <c:showVal val="0"/>
          <c:showCatName val="0"/>
          <c:showSerName val="0"/>
          <c:showPercent val="0"/>
          <c:showBubbleSize val="0"/>
        </c:dLbls>
        <c:gapWidth val="219"/>
        <c:overlap val="100"/>
        <c:axId val="1868221648"/>
        <c:axId val="1868227056"/>
      </c:barChart>
      <c:catAx>
        <c:axId val="1868221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68227056"/>
        <c:crosses val="autoZero"/>
        <c:auto val="1"/>
        <c:lblAlgn val="ctr"/>
        <c:lblOffset val="100"/>
        <c:noMultiLvlLbl val="0"/>
      </c:catAx>
      <c:valAx>
        <c:axId val="18682270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6822164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cked"/>
        <c:varyColors val="0"/>
        <c:ser>
          <c:idx val="0"/>
          <c:order val="0"/>
          <c:tx>
            <c:strRef>
              <c:f>Sheet1!$B$1</c:f>
              <c:strCache>
                <c:ptCount val="1"/>
                <c:pt idx="0">
                  <c:v>Series 1</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53BC-41D9-B348-77A22F434987}"/>
            </c:ext>
          </c:extLst>
        </c:ser>
        <c:ser>
          <c:idx val="1"/>
          <c:order val="1"/>
          <c:tx>
            <c:strRef>
              <c:f>Sheet1!$C$1</c:f>
              <c:strCache>
                <c:ptCount val="1"/>
                <c:pt idx="0">
                  <c:v>Series 2</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53BC-41D9-B348-77A22F434987}"/>
            </c:ext>
          </c:extLst>
        </c:ser>
        <c:ser>
          <c:idx val="2"/>
          <c:order val="2"/>
          <c:tx>
            <c:strRef>
              <c:f>Sheet1!$D$1</c:f>
              <c:strCache>
                <c:ptCount val="1"/>
                <c:pt idx="0">
                  <c:v>Series 3</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53BC-41D9-B348-77A22F434987}"/>
            </c:ext>
          </c:extLst>
        </c:ser>
        <c:dLbls>
          <c:showLegendKey val="0"/>
          <c:showVal val="0"/>
          <c:showCatName val="0"/>
          <c:showSerName val="0"/>
          <c:showPercent val="0"/>
          <c:showBubbleSize val="0"/>
        </c:dLbls>
        <c:marker val="1"/>
        <c:smooth val="0"/>
        <c:axId val="1868221648"/>
        <c:axId val="1868227056"/>
      </c:lineChart>
      <c:catAx>
        <c:axId val="1868221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68227056"/>
        <c:crosses val="autoZero"/>
        <c:auto val="1"/>
        <c:lblAlgn val="ctr"/>
        <c:lblOffset val="100"/>
        <c:noMultiLvlLbl val="0"/>
      </c:catAx>
      <c:valAx>
        <c:axId val="18682270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6822164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Series 1</c:v>
                </c:pt>
              </c:strCache>
            </c:strRef>
          </c:tx>
          <c:spPr>
            <a:solidFill>
              <a:schemeClr val="accent1"/>
            </a:solidFill>
            <a:ln>
              <a:noFill/>
            </a:ln>
            <a:effectLst/>
          </c:spPr>
          <c:invertIfNegative val="0"/>
          <c:cat>
            <c:strRef>
              <c:f>Sheet1!$A$2:$A$6</c:f>
              <c:strCache>
                <c:ptCount val="5"/>
                <c:pt idx="0">
                  <c:v>Category 1</c:v>
                </c:pt>
                <c:pt idx="1">
                  <c:v>Category 2</c:v>
                </c:pt>
                <c:pt idx="2">
                  <c:v>Category 3</c:v>
                </c:pt>
                <c:pt idx="3">
                  <c:v>Category 4</c:v>
                </c:pt>
                <c:pt idx="4">
                  <c:v>Category 5</c:v>
                </c:pt>
              </c:strCache>
            </c:strRef>
          </c:cat>
          <c:val>
            <c:numRef>
              <c:f>Sheet1!$B$2:$B$6</c:f>
              <c:numCache>
                <c:formatCode>General</c:formatCode>
                <c:ptCount val="5"/>
                <c:pt idx="0">
                  <c:v>4.3</c:v>
                </c:pt>
                <c:pt idx="1">
                  <c:v>2.5</c:v>
                </c:pt>
                <c:pt idx="2">
                  <c:v>3.5</c:v>
                </c:pt>
                <c:pt idx="3">
                  <c:v>4.5</c:v>
                </c:pt>
                <c:pt idx="4">
                  <c:v>5</c:v>
                </c:pt>
              </c:numCache>
            </c:numRef>
          </c:val>
          <c:extLst>
            <c:ext xmlns:c16="http://schemas.microsoft.com/office/drawing/2014/chart" uri="{C3380CC4-5D6E-409C-BE32-E72D297353CC}">
              <c16:uniqueId val="{00000000-53BC-41D9-B348-77A22F434987}"/>
            </c:ext>
          </c:extLst>
        </c:ser>
        <c:ser>
          <c:idx val="1"/>
          <c:order val="1"/>
          <c:tx>
            <c:strRef>
              <c:f>Sheet1!$C$1</c:f>
              <c:strCache>
                <c:ptCount val="1"/>
                <c:pt idx="0">
                  <c:v>Series 2</c:v>
                </c:pt>
              </c:strCache>
            </c:strRef>
          </c:tx>
          <c:spPr>
            <a:solidFill>
              <a:schemeClr val="accent2"/>
            </a:solidFill>
            <a:ln>
              <a:noFill/>
            </a:ln>
            <a:effectLst/>
          </c:spPr>
          <c:invertIfNegative val="0"/>
          <c:cat>
            <c:strRef>
              <c:f>Sheet1!$A$2:$A$6</c:f>
              <c:strCache>
                <c:ptCount val="5"/>
                <c:pt idx="0">
                  <c:v>Category 1</c:v>
                </c:pt>
                <c:pt idx="1">
                  <c:v>Category 2</c:v>
                </c:pt>
                <c:pt idx="2">
                  <c:v>Category 3</c:v>
                </c:pt>
                <c:pt idx="3">
                  <c:v>Category 4</c:v>
                </c:pt>
                <c:pt idx="4">
                  <c:v>Category 5</c:v>
                </c:pt>
              </c:strCache>
            </c:strRef>
          </c:cat>
          <c:val>
            <c:numRef>
              <c:f>Sheet1!$C$2:$C$6</c:f>
              <c:numCache>
                <c:formatCode>General</c:formatCode>
                <c:ptCount val="5"/>
                <c:pt idx="0">
                  <c:v>2.4</c:v>
                </c:pt>
                <c:pt idx="1">
                  <c:v>4.4000000000000004</c:v>
                </c:pt>
                <c:pt idx="2">
                  <c:v>1.8</c:v>
                </c:pt>
                <c:pt idx="3">
                  <c:v>2.8</c:v>
                </c:pt>
                <c:pt idx="4">
                  <c:v>4</c:v>
                </c:pt>
              </c:numCache>
            </c:numRef>
          </c:val>
          <c:extLst>
            <c:ext xmlns:c16="http://schemas.microsoft.com/office/drawing/2014/chart" uri="{C3380CC4-5D6E-409C-BE32-E72D297353CC}">
              <c16:uniqueId val="{00000001-53BC-41D9-B348-77A22F434987}"/>
            </c:ext>
          </c:extLst>
        </c:ser>
        <c:ser>
          <c:idx val="2"/>
          <c:order val="2"/>
          <c:tx>
            <c:strRef>
              <c:f>Sheet1!$D$1</c:f>
              <c:strCache>
                <c:ptCount val="1"/>
                <c:pt idx="0">
                  <c:v>Series 3</c:v>
                </c:pt>
              </c:strCache>
            </c:strRef>
          </c:tx>
          <c:spPr>
            <a:solidFill>
              <a:schemeClr val="accent3"/>
            </a:solidFill>
            <a:ln>
              <a:noFill/>
            </a:ln>
            <a:effectLst/>
          </c:spPr>
          <c:invertIfNegative val="0"/>
          <c:cat>
            <c:strRef>
              <c:f>Sheet1!$A$2:$A$6</c:f>
              <c:strCache>
                <c:ptCount val="5"/>
                <c:pt idx="0">
                  <c:v>Category 1</c:v>
                </c:pt>
                <c:pt idx="1">
                  <c:v>Category 2</c:v>
                </c:pt>
                <c:pt idx="2">
                  <c:v>Category 3</c:v>
                </c:pt>
                <c:pt idx="3">
                  <c:v>Category 4</c:v>
                </c:pt>
                <c:pt idx="4">
                  <c:v>Category 5</c:v>
                </c:pt>
              </c:strCache>
            </c:strRef>
          </c:cat>
          <c:val>
            <c:numRef>
              <c:f>Sheet1!$D$2:$D$6</c:f>
              <c:numCache>
                <c:formatCode>General</c:formatCode>
                <c:ptCount val="5"/>
                <c:pt idx="0">
                  <c:v>2</c:v>
                </c:pt>
                <c:pt idx="1">
                  <c:v>2</c:v>
                </c:pt>
                <c:pt idx="2">
                  <c:v>3</c:v>
                </c:pt>
                <c:pt idx="3">
                  <c:v>5</c:v>
                </c:pt>
                <c:pt idx="4">
                  <c:v>8</c:v>
                </c:pt>
              </c:numCache>
            </c:numRef>
          </c:val>
          <c:extLst>
            <c:ext xmlns:c16="http://schemas.microsoft.com/office/drawing/2014/chart" uri="{C3380CC4-5D6E-409C-BE32-E72D297353CC}">
              <c16:uniqueId val="{00000002-53BC-41D9-B348-77A22F434987}"/>
            </c:ext>
          </c:extLst>
        </c:ser>
        <c:dLbls>
          <c:showLegendKey val="0"/>
          <c:showVal val="0"/>
          <c:showCatName val="0"/>
          <c:showSerName val="0"/>
          <c:showPercent val="0"/>
          <c:showBubbleSize val="0"/>
        </c:dLbls>
        <c:gapWidth val="219"/>
        <c:overlap val="100"/>
        <c:axId val="1868221648"/>
        <c:axId val="1868227056"/>
      </c:barChart>
      <c:catAx>
        <c:axId val="1868221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68227056"/>
        <c:crosses val="autoZero"/>
        <c:auto val="1"/>
        <c:lblAlgn val="ctr"/>
        <c:lblOffset val="100"/>
        <c:noMultiLvlLbl val="0"/>
      </c:catAx>
      <c:valAx>
        <c:axId val="18682270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6822164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Sheet1!$A$2:$A$6</c:f>
              <c:strCache>
                <c:ptCount val="5"/>
                <c:pt idx="0">
                  <c:v>Category 1</c:v>
                </c:pt>
                <c:pt idx="1">
                  <c:v>Category 2</c:v>
                </c:pt>
                <c:pt idx="2">
                  <c:v>Category 3</c:v>
                </c:pt>
                <c:pt idx="3">
                  <c:v>Category 4</c:v>
                </c:pt>
                <c:pt idx="4">
                  <c:v>Category 5</c:v>
                </c:pt>
              </c:strCache>
            </c:strRef>
          </c:cat>
          <c:val>
            <c:numRef>
              <c:f>Sheet1!$B$2:$B$6</c:f>
              <c:numCache>
                <c:formatCode>General</c:formatCode>
                <c:ptCount val="5"/>
                <c:pt idx="0">
                  <c:v>4.3</c:v>
                </c:pt>
                <c:pt idx="1">
                  <c:v>2.5</c:v>
                </c:pt>
                <c:pt idx="2">
                  <c:v>3.5</c:v>
                </c:pt>
                <c:pt idx="3">
                  <c:v>4.5</c:v>
                </c:pt>
                <c:pt idx="4">
                  <c:v>5</c:v>
                </c:pt>
              </c:numCache>
            </c:numRef>
          </c:val>
          <c:extLst>
            <c:ext xmlns:c16="http://schemas.microsoft.com/office/drawing/2014/chart" uri="{C3380CC4-5D6E-409C-BE32-E72D297353CC}">
              <c16:uniqueId val="{00000000-53BC-41D9-B348-77A22F434987}"/>
            </c:ext>
          </c:extLst>
        </c:ser>
        <c:ser>
          <c:idx val="1"/>
          <c:order val="1"/>
          <c:tx>
            <c:strRef>
              <c:f>Sheet1!$C$1</c:f>
              <c:strCache>
                <c:ptCount val="1"/>
                <c:pt idx="0">
                  <c:v>Series 2</c:v>
                </c:pt>
              </c:strCache>
            </c:strRef>
          </c:tx>
          <c:spPr>
            <a:solidFill>
              <a:schemeClr val="accent2"/>
            </a:solidFill>
            <a:ln>
              <a:noFill/>
            </a:ln>
            <a:effectLst/>
          </c:spPr>
          <c:invertIfNegative val="0"/>
          <c:cat>
            <c:strRef>
              <c:f>Sheet1!$A$2:$A$6</c:f>
              <c:strCache>
                <c:ptCount val="5"/>
                <c:pt idx="0">
                  <c:v>Category 1</c:v>
                </c:pt>
                <c:pt idx="1">
                  <c:v>Category 2</c:v>
                </c:pt>
                <c:pt idx="2">
                  <c:v>Category 3</c:v>
                </c:pt>
                <c:pt idx="3">
                  <c:v>Category 4</c:v>
                </c:pt>
                <c:pt idx="4">
                  <c:v>Category 5</c:v>
                </c:pt>
              </c:strCache>
            </c:strRef>
          </c:cat>
          <c:val>
            <c:numRef>
              <c:f>Sheet1!$C$2:$C$6</c:f>
              <c:numCache>
                <c:formatCode>General</c:formatCode>
                <c:ptCount val="5"/>
                <c:pt idx="0">
                  <c:v>2.4</c:v>
                </c:pt>
                <c:pt idx="1">
                  <c:v>4.4000000000000004</c:v>
                </c:pt>
                <c:pt idx="2">
                  <c:v>1.8</c:v>
                </c:pt>
                <c:pt idx="3">
                  <c:v>2.8</c:v>
                </c:pt>
                <c:pt idx="4">
                  <c:v>4</c:v>
                </c:pt>
              </c:numCache>
            </c:numRef>
          </c:val>
          <c:extLst>
            <c:ext xmlns:c16="http://schemas.microsoft.com/office/drawing/2014/chart" uri="{C3380CC4-5D6E-409C-BE32-E72D297353CC}">
              <c16:uniqueId val="{00000001-53BC-41D9-B348-77A22F434987}"/>
            </c:ext>
          </c:extLst>
        </c:ser>
        <c:dLbls>
          <c:showLegendKey val="0"/>
          <c:showVal val="0"/>
          <c:showCatName val="0"/>
          <c:showSerName val="0"/>
          <c:showPercent val="0"/>
          <c:showBubbleSize val="0"/>
        </c:dLbls>
        <c:gapWidth val="219"/>
        <c:axId val="1868221648"/>
        <c:axId val="1868227056"/>
      </c:barChart>
      <c:lineChart>
        <c:grouping val="standard"/>
        <c:varyColors val="0"/>
        <c:ser>
          <c:idx val="2"/>
          <c:order val="2"/>
          <c:tx>
            <c:strRef>
              <c:f>Sheet1!$D$1</c:f>
              <c:strCache>
                <c:ptCount val="1"/>
                <c:pt idx="0">
                  <c:v>Series 3</c:v>
                </c:pt>
              </c:strCache>
            </c:strRef>
          </c:tx>
          <c:spPr>
            <a:ln w="28575" cap="rnd">
              <a:solidFill>
                <a:schemeClr val="accent3"/>
              </a:solidFill>
              <a:round/>
            </a:ln>
            <a:effectLst/>
          </c:spPr>
          <c:marker>
            <c:symbol val="none"/>
          </c:marker>
          <c:cat>
            <c:strRef>
              <c:f>Sheet1!$A$2:$A$6</c:f>
              <c:strCache>
                <c:ptCount val="5"/>
                <c:pt idx="0">
                  <c:v>Category 1</c:v>
                </c:pt>
                <c:pt idx="1">
                  <c:v>Category 2</c:v>
                </c:pt>
                <c:pt idx="2">
                  <c:v>Category 3</c:v>
                </c:pt>
                <c:pt idx="3">
                  <c:v>Category 4</c:v>
                </c:pt>
                <c:pt idx="4">
                  <c:v>Category 5</c:v>
                </c:pt>
              </c:strCache>
            </c:strRef>
          </c:cat>
          <c:val>
            <c:numRef>
              <c:f>Sheet1!$D$2:$D$6</c:f>
              <c:numCache>
                <c:formatCode>General</c:formatCode>
                <c:ptCount val="5"/>
                <c:pt idx="0">
                  <c:v>2</c:v>
                </c:pt>
                <c:pt idx="1">
                  <c:v>2</c:v>
                </c:pt>
                <c:pt idx="2">
                  <c:v>3</c:v>
                </c:pt>
                <c:pt idx="3">
                  <c:v>5</c:v>
                </c:pt>
                <c:pt idx="4">
                  <c:v>8</c:v>
                </c:pt>
              </c:numCache>
            </c:numRef>
          </c:val>
          <c:smooth val="0"/>
          <c:extLst>
            <c:ext xmlns:c16="http://schemas.microsoft.com/office/drawing/2014/chart" uri="{C3380CC4-5D6E-409C-BE32-E72D297353CC}">
              <c16:uniqueId val="{00000002-53BC-41D9-B348-77A22F434987}"/>
            </c:ext>
          </c:extLst>
        </c:ser>
        <c:dLbls>
          <c:showLegendKey val="0"/>
          <c:showVal val="0"/>
          <c:showCatName val="0"/>
          <c:showSerName val="0"/>
          <c:showPercent val="0"/>
          <c:showBubbleSize val="0"/>
        </c:dLbls>
        <c:marker val="1"/>
        <c:smooth val="0"/>
        <c:axId val="1868221648"/>
        <c:axId val="1868227056"/>
      </c:lineChart>
      <c:catAx>
        <c:axId val="1868221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68227056"/>
        <c:crosses val="autoZero"/>
        <c:auto val="1"/>
        <c:lblAlgn val="ctr"/>
        <c:lblOffset val="100"/>
        <c:noMultiLvlLbl val="0"/>
      </c:catAx>
      <c:valAx>
        <c:axId val="18682270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6822164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Sheet1!$A$2:$A$6</c:f>
              <c:strCache>
                <c:ptCount val="5"/>
                <c:pt idx="0">
                  <c:v>Category 1</c:v>
                </c:pt>
                <c:pt idx="1">
                  <c:v>Category 2</c:v>
                </c:pt>
                <c:pt idx="2">
                  <c:v>Category 3</c:v>
                </c:pt>
                <c:pt idx="3">
                  <c:v>Category 4</c:v>
                </c:pt>
                <c:pt idx="4">
                  <c:v>Category 5</c:v>
                </c:pt>
              </c:strCache>
            </c:strRef>
          </c:cat>
          <c:val>
            <c:numRef>
              <c:f>Sheet1!$B$2:$B$6</c:f>
              <c:numCache>
                <c:formatCode>General</c:formatCode>
                <c:ptCount val="5"/>
                <c:pt idx="0">
                  <c:v>4.3</c:v>
                </c:pt>
                <c:pt idx="1">
                  <c:v>2.5</c:v>
                </c:pt>
                <c:pt idx="2">
                  <c:v>3.5</c:v>
                </c:pt>
                <c:pt idx="3">
                  <c:v>4.5</c:v>
                </c:pt>
                <c:pt idx="4">
                  <c:v>5</c:v>
                </c:pt>
              </c:numCache>
            </c:numRef>
          </c:val>
          <c:smooth val="0"/>
          <c:extLst>
            <c:ext xmlns:c16="http://schemas.microsoft.com/office/drawing/2014/chart" uri="{C3380CC4-5D6E-409C-BE32-E72D297353CC}">
              <c16:uniqueId val="{00000000-53BC-41D9-B348-77A22F434987}"/>
            </c:ext>
          </c:extLst>
        </c:ser>
        <c:ser>
          <c:idx val="1"/>
          <c:order val="1"/>
          <c:tx>
            <c:strRef>
              <c:f>Sheet1!$C$1</c:f>
              <c:strCache>
                <c:ptCount val="1"/>
                <c:pt idx="0">
                  <c:v>Series 2</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Sheet1!$A$2:$A$6</c:f>
              <c:strCache>
                <c:ptCount val="5"/>
                <c:pt idx="0">
                  <c:v>Category 1</c:v>
                </c:pt>
                <c:pt idx="1">
                  <c:v>Category 2</c:v>
                </c:pt>
                <c:pt idx="2">
                  <c:v>Category 3</c:v>
                </c:pt>
                <c:pt idx="3">
                  <c:v>Category 4</c:v>
                </c:pt>
                <c:pt idx="4">
                  <c:v>Category 5</c:v>
                </c:pt>
              </c:strCache>
            </c:strRef>
          </c:cat>
          <c:val>
            <c:numRef>
              <c:f>Sheet1!$C$2:$C$6</c:f>
              <c:numCache>
                <c:formatCode>General</c:formatCode>
                <c:ptCount val="5"/>
                <c:pt idx="0">
                  <c:v>2.4</c:v>
                </c:pt>
                <c:pt idx="1">
                  <c:v>4.4000000000000004</c:v>
                </c:pt>
                <c:pt idx="2">
                  <c:v>1.8</c:v>
                </c:pt>
                <c:pt idx="3">
                  <c:v>2.8</c:v>
                </c:pt>
                <c:pt idx="4">
                  <c:v>4</c:v>
                </c:pt>
              </c:numCache>
            </c:numRef>
          </c:val>
          <c:smooth val="0"/>
          <c:extLst>
            <c:ext xmlns:c16="http://schemas.microsoft.com/office/drawing/2014/chart" uri="{C3380CC4-5D6E-409C-BE32-E72D297353CC}">
              <c16:uniqueId val="{00000001-53BC-41D9-B348-77A22F434987}"/>
            </c:ext>
          </c:extLst>
        </c:ser>
        <c:ser>
          <c:idx val="2"/>
          <c:order val="2"/>
          <c:tx>
            <c:strRef>
              <c:f>Sheet1!$D$1</c:f>
              <c:strCache>
                <c:ptCount val="1"/>
                <c:pt idx="0">
                  <c:v>Series 3</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Sheet1!$A$2:$A$6</c:f>
              <c:strCache>
                <c:ptCount val="5"/>
                <c:pt idx="0">
                  <c:v>Category 1</c:v>
                </c:pt>
                <c:pt idx="1">
                  <c:v>Category 2</c:v>
                </c:pt>
                <c:pt idx="2">
                  <c:v>Category 3</c:v>
                </c:pt>
                <c:pt idx="3">
                  <c:v>Category 4</c:v>
                </c:pt>
                <c:pt idx="4">
                  <c:v>Category 5</c:v>
                </c:pt>
              </c:strCache>
            </c:strRef>
          </c:cat>
          <c:val>
            <c:numRef>
              <c:f>Sheet1!$D$2:$D$6</c:f>
              <c:numCache>
                <c:formatCode>General</c:formatCode>
                <c:ptCount val="5"/>
                <c:pt idx="0">
                  <c:v>2</c:v>
                </c:pt>
                <c:pt idx="1">
                  <c:v>2</c:v>
                </c:pt>
                <c:pt idx="2">
                  <c:v>3</c:v>
                </c:pt>
                <c:pt idx="3">
                  <c:v>5</c:v>
                </c:pt>
                <c:pt idx="4">
                  <c:v>8</c:v>
                </c:pt>
              </c:numCache>
            </c:numRef>
          </c:val>
          <c:smooth val="0"/>
          <c:extLst>
            <c:ext xmlns:c16="http://schemas.microsoft.com/office/drawing/2014/chart" uri="{C3380CC4-5D6E-409C-BE32-E72D297353CC}">
              <c16:uniqueId val="{00000002-53BC-41D9-B348-77A22F434987}"/>
            </c:ext>
          </c:extLst>
        </c:ser>
        <c:dLbls>
          <c:showLegendKey val="0"/>
          <c:showVal val="0"/>
          <c:showCatName val="0"/>
          <c:showSerName val="0"/>
          <c:showPercent val="0"/>
          <c:showBubbleSize val="0"/>
        </c:dLbls>
        <c:marker val="1"/>
        <c:smooth val="0"/>
        <c:axId val="1868221648"/>
        <c:axId val="1868227056"/>
      </c:lineChart>
      <c:catAx>
        <c:axId val="1868221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68227056"/>
        <c:crosses val="autoZero"/>
        <c:auto val="1"/>
        <c:lblAlgn val="ctr"/>
        <c:lblOffset val="100"/>
        <c:noMultiLvlLbl val="0"/>
      </c:catAx>
      <c:valAx>
        <c:axId val="18682270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6822164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Series 1</c:v>
                </c:pt>
              </c:strCache>
            </c:strRef>
          </c:tx>
          <c:spPr>
            <a:solidFill>
              <a:schemeClr val="accent1"/>
            </a:solidFill>
            <a:ln>
              <a:noFill/>
            </a:ln>
            <a:effectLst/>
          </c:spPr>
          <c:invertIfNegative val="0"/>
          <c:cat>
            <c:strRef>
              <c:f>Sheet1!$A$2:$A$7</c:f>
              <c:strCache>
                <c:ptCount val="6"/>
                <c:pt idx="0">
                  <c:v>Category 1</c:v>
                </c:pt>
                <c:pt idx="1">
                  <c:v>Category 2</c:v>
                </c:pt>
                <c:pt idx="2">
                  <c:v>Category 3</c:v>
                </c:pt>
                <c:pt idx="3">
                  <c:v>Category 4</c:v>
                </c:pt>
                <c:pt idx="4">
                  <c:v>Category 5</c:v>
                </c:pt>
                <c:pt idx="5">
                  <c:v>Category 6</c:v>
                </c:pt>
              </c:strCache>
            </c:strRef>
          </c:cat>
          <c:val>
            <c:numRef>
              <c:f>Sheet1!$B$2:$B$7</c:f>
              <c:numCache>
                <c:formatCode>General</c:formatCode>
                <c:ptCount val="6"/>
                <c:pt idx="0">
                  <c:v>4.3</c:v>
                </c:pt>
                <c:pt idx="1">
                  <c:v>2.5</c:v>
                </c:pt>
                <c:pt idx="2">
                  <c:v>3.5</c:v>
                </c:pt>
                <c:pt idx="3">
                  <c:v>4.5</c:v>
                </c:pt>
                <c:pt idx="4">
                  <c:v>5</c:v>
                </c:pt>
                <c:pt idx="5">
                  <c:v>7</c:v>
                </c:pt>
              </c:numCache>
            </c:numRef>
          </c:val>
          <c:extLst>
            <c:ext xmlns:c16="http://schemas.microsoft.com/office/drawing/2014/chart" uri="{C3380CC4-5D6E-409C-BE32-E72D297353CC}">
              <c16:uniqueId val="{00000000-53BC-41D9-B348-77A22F434987}"/>
            </c:ext>
          </c:extLst>
        </c:ser>
        <c:ser>
          <c:idx val="1"/>
          <c:order val="1"/>
          <c:tx>
            <c:strRef>
              <c:f>Sheet1!$C$1</c:f>
              <c:strCache>
                <c:ptCount val="1"/>
                <c:pt idx="0">
                  <c:v>Series 2</c:v>
                </c:pt>
              </c:strCache>
            </c:strRef>
          </c:tx>
          <c:spPr>
            <a:solidFill>
              <a:schemeClr val="accent2"/>
            </a:solidFill>
            <a:ln>
              <a:noFill/>
            </a:ln>
            <a:effectLst/>
          </c:spPr>
          <c:invertIfNegative val="0"/>
          <c:cat>
            <c:strRef>
              <c:f>Sheet1!$A$2:$A$7</c:f>
              <c:strCache>
                <c:ptCount val="6"/>
                <c:pt idx="0">
                  <c:v>Category 1</c:v>
                </c:pt>
                <c:pt idx="1">
                  <c:v>Category 2</c:v>
                </c:pt>
                <c:pt idx="2">
                  <c:v>Category 3</c:v>
                </c:pt>
                <c:pt idx="3">
                  <c:v>Category 4</c:v>
                </c:pt>
                <c:pt idx="4">
                  <c:v>Category 5</c:v>
                </c:pt>
                <c:pt idx="5">
                  <c:v>Category 6</c:v>
                </c:pt>
              </c:strCache>
            </c:strRef>
          </c:cat>
          <c:val>
            <c:numRef>
              <c:f>Sheet1!$C$2:$C$7</c:f>
              <c:numCache>
                <c:formatCode>General</c:formatCode>
                <c:ptCount val="6"/>
                <c:pt idx="0">
                  <c:v>2.4</c:v>
                </c:pt>
                <c:pt idx="1">
                  <c:v>4.4000000000000004</c:v>
                </c:pt>
                <c:pt idx="2">
                  <c:v>1.8</c:v>
                </c:pt>
                <c:pt idx="3">
                  <c:v>2.8</c:v>
                </c:pt>
                <c:pt idx="4">
                  <c:v>4</c:v>
                </c:pt>
                <c:pt idx="5">
                  <c:v>4</c:v>
                </c:pt>
              </c:numCache>
            </c:numRef>
          </c:val>
          <c:extLst>
            <c:ext xmlns:c16="http://schemas.microsoft.com/office/drawing/2014/chart" uri="{C3380CC4-5D6E-409C-BE32-E72D297353CC}">
              <c16:uniqueId val="{00000001-53BC-41D9-B348-77A22F434987}"/>
            </c:ext>
          </c:extLst>
        </c:ser>
        <c:ser>
          <c:idx val="2"/>
          <c:order val="2"/>
          <c:tx>
            <c:strRef>
              <c:f>Sheet1!$D$1</c:f>
              <c:strCache>
                <c:ptCount val="1"/>
                <c:pt idx="0">
                  <c:v>Series 3</c:v>
                </c:pt>
              </c:strCache>
            </c:strRef>
          </c:tx>
          <c:spPr>
            <a:solidFill>
              <a:schemeClr val="accent3"/>
            </a:solidFill>
            <a:ln>
              <a:noFill/>
            </a:ln>
            <a:effectLst/>
          </c:spPr>
          <c:invertIfNegative val="0"/>
          <c:cat>
            <c:strRef>
              <c:f>Sheet1!$A$2:$A$7</c:f>
              <c:strCache>
                <c:ptCount val="6"/>
                <c:pt idx="0">
                  <c:v>Category 1</c:v>
                </c:pt>
                <c:pt idx="1">
                  <c:v>Category 2</c:v>
                </c:pt>
                <c:pt idx="2">
                  <c:v>Category 3</c:v>
                </c:pt>
                <c:pt idx="3">
                  <c:v>Category 4</c:v>
                </c:pt>
                <c:pt idx="4">
                  <c:v>Category 5</c:v>
                </c:pt>
                <c:pt idx="5">
                  <c:v>Category 6</c:v>
                </c:pt>
              </c:strCache>
            </c:strRef>
          </c:cat>
          <c:val>
            <c:numRef>
              <c:f>Sheet1!$D$2:$D$7</c:f>
              <c:numCache>
                <c:formatCode>General</c:formatCode>
                <c:ptCount val="6"/>
                <c:pt idx="0">
                  <c:v>2</c:v>
                </c:pt>
                <c:pt idx="1">
                  <c:v>2</c:v>
                </c:pt>
                <c:pt idx="2">
                  <c:v>3</c:v>
                </c:pt>
                <c:pt idx="3">
                  <c:v>5</c:v>
                </c:pt>
                <c:pt idx="4">
                  <c:v>8</c:v>
                </c:pt>
                <c:pt idx="5">
                  <c:v>2</c:v>
                </c:pt>
              </c:numCache>
            </c:numRef>
          </c:val>
          <c:extLst>
            <c:ext xmlns:c16="http://schemas.microsoft.com/office/drawing/2014/chart" uri="{C3380CC4-5D6E-409C-BE32-E72D297353CC}">
              <c16:uniqueId val="{00000002-53BC-41D9-B348-77A22F434987}"/>
            </c:ext>
          </c:extLst>
        </c:ser>
        <c:dLbls>
          <c:showLegendKey val="0"/>
          <c:showVal val="0"/>
          <c:showCatName val="0"/>
          <c:showSerName val="0"/>
          <c:showPercent val="0"/>
          <c:showBubbleSize val="0"/>
        </c:dLbls>
        <c:gapWidth val="219"/>
        <c:overlap val="100"/>
        <c:axId val="1868221648"/>
        <c:axId val="1868227056"/>
      </c:barChart>
      <c:catAx>
        <c:axId val="1868221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68227056"/>
        <c:crosses val="autoZero"/>
        <c:auto val="1"/>
        <c:lblAlgn val="ctr"/>
        <c:lblOffset val="100"/>
        <c:noMultiLvlLbl val="0"/>
      </c:catAx>
      <c:valAx>
        <c:axId val="18682270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6822164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cked"/>
        <c:varyColors val="0"/>
        <c:ser>
          <c:idx val="0"/>
          <c:order val="0"/>
          <c:tx>
            <c:strRef>
              <c:f>Sheet1!$B$1</c:f>
              <c:strCache>
                <c:ptCount val="1"/>
                <c:pt idx="0">
                  <c:v>Series 1</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Sheet1!$A$2:$A$7</c:f>
              <c:strCache>
                <c:ptCount val="6"/>
                <c:pt idx="0">
                  <c:v>Category 1</c:v>
                </c:pt>
                <c:pt idx="1">
                  <c:v>Category 2</c:v>
                </c:pt>
                <c:pt idx="2">
                  <c:v>Category 3</c:v>
                </c:pt>
                <c:pt idx="3">
                  <c:v>Category 4</c:v>
                </c:pt>
                <c:pt idx="4">
                  <c:v>Category 5</c:v>
                </c:pt>
                <c:pt idx="5">
                  <c:v>Category 6</c:v>
                </c:pt>
              </c:strCache>
            </c:strRef>
          </c:cat>
          <c:val>
            <c:numRef>
              <c:f>Sheet1!$B$2:$B$7</c:f>
              <c:numCache>
                <c:formatCode>General</c:formatCode>
                <c:ptCount val="6"/>
                <c:pt idx="0">
                  <c:v>4.3</c:v>
                </c:pt>
                <c:pt idx="1">
                  <c:v>2.5</c:v>
                </c:pt>
                <c:pt idx="2">
                  <c:v>3.5</c:v>
                </c:pt>
                <c:pt idx="3">
                  <c:v>4.5</c:v>
                </c:pt>
                <c:pt idx="4">
                  <c:v>5</c:v>
                </c:pt>
                <c:pt idx="5">
                  <c:v>7</c:v>
                </c:pt>
              </c:numCache>
            </c:numRef>
          </c:val>
          <c:smooth val="0"/>
          <c:extLst>
            <c:ext xmlns:c16="http://schemas.microsoft.com/office/drawing/2014/chart" uri="{C3380CC4-5D6E-409C-BE32-E72D297353CC}">
              <c16:uniqueId val="{00000000-53BC-41D9-B348-77A22F434987}"/>
            </c:ext>
          </c:extLst>
        </c:ser>
        <c:ser>
          <c:idx val="1"/>
          <c:order val="1"/>
          <c:tx>
            <c:strRef>
              <c:f>Sheet1!$C$1</c:f>
              <c:strCache>
                <c:ptCount val="1"/>
                <c:pt idx="0">
                  <c:v>Series 2</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Sheet1!$A$2:$A$7</c:f>
              <c:strCache>
                <c:ptCount val="6"/>
                <c:pt idx="0">
                  <c:v>Category 1</c:v>
                </c:pt>
                <c:pt idx="1">
                  <c:v>Category 2</c:v>
                </c:pt>
                <c:pt idx="2">
                  <c:v>Category 3</c:v>
                </c:pt>
                <c:pt idx="3">
                  <c:v>Category 4</c:v>
                </c:pt>
                <c:pt idx="4">
                  <c:v>Category 5</c:v>
                </c:pt>
                <c:pt idx="5">
                  <c:v>Category 6</c:v>
                </c:pt>
              </c:strCache>
            </c:strRef>
          </c:cat>
          <c:val>
            <c:numRef>
              <c:f>Sheet1!$C$2:$C$7</c:f>
              <c:numCache>
                <c:formatCode>General</c:formatCode>
                <c:ptCount val="6"/>
                <c:pt idx="0">
                  <c:v>2.4</c:v>
                </c:pt>
                <c:pt idx="1">
                  <c:v>4.4000000000000004</c:v>
                </c:pt>
                <c:pt idx="2">
                  <c:v>1.8</c:v>
                </c:pt>
                <c:pt idx="3">
                  <c:v>2.8</c:v>
                </c:pt>
                <c:pt idx="4">
                  <c:v>4</c:v>
                </c:pt>
                <c:pt idx="5">
                  <c:v>4</c:v>
                </c:pt>
              </c:numCache>
            </c:numRef>
          </c:val>
          <c:smooth val="0"/>
          <c:extLst>
            <c:ext xmlns:c16="http://schemas.microsoft.com/office/drawing/2014/chart" uri="{C3380CC4-5D6E-409C-BE32-E72D297353CC}">
              <c16:uniqueId val="{00000001-53BC-41D9-B348-77A22F434987}"/>
            </c:ext>
          </c:extLst>
        </c:ser>
        <c:ser>
          <c:idx val="2"/>
          <c:order val="2"/>
          <c:tx>
            <c:strRef>
              <c:f>Sheet1!$D$1</c:f>
              <c:strCache>
                <c:ptCount val="1"/>
                <c:pt idx="0">
                  <c:v>Series 3</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Sheet1!$A$2:$A$7</c:f>
              <c:strCache>
                <c:ptCount val="6"/>
                <c:pt idx="0">
                  <c:v>Category 1</c:v>
                </c:pt>
                <c:pt idx="1">
                  <c:v>Category 2</c:v>
                </c:pt>
                <c:pt idx="2">
                  <c:v>Category 3</c:v>
                </c:pt>
                <c:pt idx="3">
                  <c:v>Category 4</c:v>
                </c:pt>
                <c:pt idx="4">
                  <c:v>Category 5</c:v>
                </c:pt>
                <c:pt idx="5">
                  <c:v>Category 6</c:v>
                </c:pt>
              </c:strCache>
            </c:strRef>
          </c:cat>
          <c:val>
            <c:numRef>
              <c:f>Sheet1!$D$2:$D$7</c:f>
              <c:numCache>
                <c:formatCode>General</c:formatCode>
                <c:ptCount val="6"/>
                <c:pt idx="0">
                  <c:v>2</c:v>
                </c:pt>
                <c:pt idx="1">
                  <c:v>2</c:v>
                </c:pt>
                <c:pt idx="2">
                  <c:v>3</c:v>
                </c:pt>
                <c:pt idx="3">
                  <c:v>5</c:v>
                </c:pt>
                <c:pt idx="4">
                  <c:v>8</c:v>
                </c:pt>
                <c:pt idx="5">
                  <c:v>2</c:v>
                </c:pt>
              </c:numCache>
            </c:numRef>
          </c:val>
          <c:smooth val="0"/>
          <c:extLst>
            <c:ext xmlns:c16="http://schemas.microsoft.com/office/drawing/2014/chart" uri="{C3380CC4-5D6E-409C-BE32-E72D297353CC}">
              <c16:uniqueId val="{00000002-53BC-41D9-B348-77A22F434987}"/>
            </c:ext>
          </c:extLst>
        </c:ser>
        <c:dLbls>
          <c:showLegendKey val="0"/>
          <c:showVal val="0"/>
          <c:showCatName val="0"/>
          <c:showSerName val="0"/>
          <c:showPercent val="0"/>
          <c:showBubbleSize val="0"/>
        </c:dLbls>
        <c:marker val="1"/>
        <c:smooth val="0"/>
        <c:axId val="1868221648"/>
        <c:axId val="1868227056"/>
      </c:lineChart>
      <c:catAx>
        <c:axId val="1868221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68227056"/>
        <c:crosses val="autoZero"/>
        <c:auto val="1"/>
        <c:lblAlgn val="ctr"/>
        <c:lblOffset val="100"/>
        <c:noMultiLvlLbl val="0"/>
      </c:catAx>
      <c:valAx>
        <c:axId val="18682270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6822164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031C-4229-87EC-B6AC08D63D0F}"/>
            </c:ext>
          </c:extLst>
        </c:ser>
        <c:ser>
          <c:idx val="1"/>
          <c:order val="1"/>
          <c:tx>
            <c:strRef>
              <c:f>Sheet1!$C$1</c:f>
              <c:strCache>
                <c:ptCount val="1"/>
                <c:pt idx="0">
                  <c:v>Series 2</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031C-4229-87EC-B6AC08D63D0F}"/>
            </c:ext>
          </c:extLst>
        </c:ser>
        <c:ser>
          <c:idx val="2"/>
          <c:order val="2"/>
          <c:tx>
            <c:strRef>
              <c:f>Sheet1!$D$1</c:f>
              <c:strCache>
                <c:ptCount val="1"/>
                <c:pt idx="0">
                  <c:v>Series 3</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031C-4229-87EC-B6AC08D63D0F}"/>
            </c:ext>
          </c:extLst>
        </c:ser>
        <c:dLbls>
          <c:showLegendKey val="0"/>
          <c:showVal val="0"/>
          <c:showCatName val="0"/>
          <c:showSerName val="0"/>
          <c:showPercent val="0"/>
          <c:showBubbleSize val="0"/>
        </c:dLbls>
        <c:marker val="1"/>
        <c:smooth val="0"/>
        <c:axId val="1155874303"/>
        <c:axId val="1155863487"/>
      </c:lineChart>
      <c:catAx>
        <c:axId val="11558743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55863487"/>
        <c:crosses val="autoZero"/>
        <c:auto val="1"/>
        <c:lblAlgn val="ctr"/>
        <c:lblOffset val="100"/>
        <c:noMultiLvlLbl val="0"/>
      </c:catAx>
      <c:valAx>
        <c:axId val="11558634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5587430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Sheet1!$A$2:$A$7</c:f>
              <c:strCache>
                <c:ptCount val="6"/>
                <c:pt idx="0">
                  <c:v>Category 1</c:v>
                </c:pt>
                <c:pt idx="1">
                  <c:v>Category 2</c:v>
                </c:pt>
                <c:pt idx="2">
                  <c:v>Category 3</c:v>
                </c:pt>
                <c:pt idx="3">
                  <c:v>Category 4</c:v>
                </c:pt>
                <c:pt idx="4">
                  <c:v>Category 5</c:v>
                </c:pt>
                <c:pt idx="5">
                  <c:v>Category 6</c:v>
                </c:pt>
              </c:strCache>
            </c:strRef>
          </c:cat>
          <c:val>
            <c:numRef>
              <c:f>Sheet1!$B$2:$B$7</c:f>
              <c:numCache>
                <c:formatCode>General</c:formatCode>
                <c:ptCount val="6"/>
                <c:pt idx="0">
                  <c:v>4.3</c:v>
                </c:pt>
                <c:pt idx="1">
                  <c:v>2.5</c:v>
                </c:pt>
                <c:pt idx="2">
                  <c:v>3.5</c:v>
                </c:pt>
                <c:pt idx="3">
                  <c:v>4.5</c:v>
                </c:pt>
                <c:pt idx="4">
                  <c:v>5</c:v>
                </c:pt>
                <c:pt idx="5">
                  <c:v>7</c:v>
                </c:pt>
              </c:numCache>
            </c:numRef>
          </c:val>
          <c:extLst>
            <c:ext xmlns:c16="http://schemas.microsoft.com/office/drawing/2014/chart" uri="{C3380CC4-5D6E-409C-BE32-E72D297353CC}">
              <c16:uniqueId val="{00000000-53BC-41D9-B348-77A22F434987}"/>
            </c:ext>
          </c:extLst>
        </c:ser>
        <c:ser>
          <c:idx val="1"/>
          <c:order val="1"/>
          <c:tx>
            <c:strRef>
              <c:f>Sheet1!$C$1</c:f>
              <c:strCache>
                <c:ptCount val="1"/>
                <c:pt idx="0">
                  <c:v>Series 2</c:v>
                </c:pt>
              </c:strCache>
            </c:strRef>
          </c:tx>
          <c:spPr>
            <a:solidFill>
              <a:schemeClr val="accent2"/>
            </a:solidFill>
            <a:ln>
              <a:noFill/>
            </a:ln>
            <a:effectLst/>
          </c:spPr>
          <c:invertIfNegative val="0"/>
          <c:cat>
            <c:strRef>
              <c:f>Sheet1!$A$2:$A$7</c:f>
              <c:strCache>
                <c:ptCount val="6"/>
                <c:pt idx="0">
                  <c:v>Category 1</c:v>
                </c:pt>
                <c:pt idx="1">
                  <c:v>Category 2</c:v>
                </c:pt>
                <c:pt idx="2">
                  <c:v>Category 3</c:v>
                </c:pt>
                <c:pt idx="3">
                  <c:v>Category 4</c:v>
                </c:pt>
                <c:pt idx="4">
                  <c:v>Category 5</c:v>
                </c:pt>
                <c:pt idx="5">
                  <c:v>Category 6</c:v>
                </c:pt>
              </c:strCache>
            </c:strRef>
          </c:cat>
          <c:val>
            <c:numRef>
              <c:f>Sheet1!$C$2:$C$7</c:f>
              <c:numCache>
                <c:formatCode>General</c:formatCode>
                <c:ptCount val="6"/>
                <c:pt idx="0">
                  <c:v>2.4</c:v>
                </c:pt>
                <c:pt idx="1">
                  <c:v>4.4000000000000004</c:v>
                </c:pt>
                <c:pt idx="2">
                  <c:v>1.8</c:v>
                </c:pt>
                <c:pt idx="3">
                  <c:v>2.8</c:v>
                </c:pt>
                <c:pt idx="4">
                  <c:v>4</c:v>
                </c:pt>
                <c:pt idx="5">
                  <c:v>4</c:v>
                </c:pt>
              </c:numCache>
            </c:numRef>
          </c:val>
          <c:extLst>
            <c:ext xmlns:c16="http://schemas.microsoft.com/office/drawing/2014/chart" uri="{C3380CC4-5D6E-409C-BE32-E72D297353CC}">
              <c16:uniqueId val="{00000001-53BC-41D9-B348-77A22F434987}"/>
            </c:ext>
          </c:extLst>
        </c:ser>
        <c:dLbls>
          <c:showLegendKey val="0"/>
          <c:showVal val="0"/>
          <c:showCatName val="0"/>
          <c:showSerName val="0"/>
          <c:showPercent val="0"/>
          <c:showBubbleSize val="0"/>
        </c:dLbls>
        <c:gapWidth val="150"/>
        <c:axId val="1868221648"/>
        <c:axId val="1868227056"/>
      </c:barChart>
      <c:lineChart>
        <c:grouping val="standard"/>
        <c:varyColors val="0"/>
        <c:ser>
          <c:idx val="2"/>
          <c:order val="2"/>
          <c:tx>
            <c:strRef>
              <c:f>Sheet1!$D$1</c:f>
              <c:strCache>
                <c:ptCount val="1"/>
                <c:pt idx="0">
                  <c:v>Series 3</c:v>
                </c:pt>
              </c:strCache>
            </c:strRef>
          </c:tx>
          <c:spPr>
            <a:ln w="28575" cap="rnd">
              <a:solidFill>
                <a:schemeClr val="accent3"/>
              </a:solidFill>
              <a:round/>
            </a:ln>
            <a:effectLst/>
          </c:spPr>
          <c:marker>
            <c:symbol val="none"/>
          </c:marker>
          <c:cat>
            <c:strRef>
              <c:f>Sheet1!$A$2:$A$7</c:f>
              <c:strCache>
                <c:ptCount val="6"/>
                <c:pt idx="0">
                  <c:v>Category 1</c:v>
                </c:pt>
                <c:pt idx="1">
                  <c:v>Category 2</c:v>
                </c:pt>
                <c:pt idx="2">
                  <c:v>Category 3</c:v>
                </c:pt>
                <c:pt idx="3">
                  <c:v>Category 4</c:v>
                </c:pt>
                <c:pt idx="4">
                  <c:v>Category 5</c:v>
                </c:pt>
                <c:pt idx="5">
                  <c:v>Category 6</c:v>
                </c:pt>
              </c:strCache>
            </c:strRef>
          </c:cat>
          <c:val>
            <c:numRef>
              <c:f>Sheet1!$D$2:$D$7</c:f>
              <c:numCache>
                <c:formatCode>General</c:formatCode>
                <c:ptCount val="6"/>
                <c:pt idx="0">
                  <c:v>2</c:v>
                </c:pt>
                <c:pt idx="1">
                  <c:v>2</c:v>
                </c:pt>
                <c:pt idx="2">
                  <c:v>3</c:v>
                </c:pt>
                <c:pt idx="3">
                  <c:v>5</c:v>
                </c:pt>
                <c:pt idx="4">
                  <c:v>8</c:v>
                </c:pt>
                <c:pt idx="5">
                  <c:v>2</c:v>
                </c:pt>
              </c:numCache>
            </c:numRef>
          </c:val>
          <c:smooth val="0"/>
          <c:extLst>
            <c:ext xmlns:c16="http://schemas.microsoft.com/office/drawing/2014/chart" uri="{C3380CC4-5D6E-409C-BE32-E72D297353CC}">
              <c16:uniqueId val="{00000002-53BC-41D9-B348-77A22F434987}"/>
            </c:ext>
          </c:extLst>
        </c:ser>
        <c:dLbls>
          <c:showLegendKey val="0"/>
          <c:showVal val="0"/>
          <c:showCatName val="0"/>
          <c:showSerName val="0"/>
          <c:showPercent val="0"/>
          <c:showBubbleSize val="0"/>
        </c:dLbls>
        <c:marker val="1"/>
        <c:smooth val="0"/>
        <c:axId val="1868221648"/>
        <c:axId val="1868227056"/>
      </c:lineChart>
      <c:catAx>
        <c:axId val="1868221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68227056"/>
        <c:crosses val="autoZero"/>
        <c:auto val="1"/>
        <c:lblAlgn val="ctr"/>
        <c:lblOffset val="100"/>
        <c:noMultiLvlLbl val="0"/>
      </c:catAx>
      <c:valAx>
        <c:axId val="18682270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6822164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256A-41B3-808B-2379A42608BE}"/>
              </c:ext>
            </c:extLst>
          </c:dPt>
          <c:dPt>
            <c:idx val="1"/>
            <c:bubble3D val="0"/>
            <c:spPr>
              <a:solidFill>
                <a:schemeClr val="accent2"/>
              </a:solidFill>
              <a:ln>
                <a:noFill/>
              </a:ln>
              <a:effectLst/>
            </c:spPr>
            <c:extLst>
              <c:ext xmlns:c16="http://schemas.microsoft.com/office/drawing/2014/chart" uri="{C3380CC4-5D6E-409C-BE32-E72D297353CC}">
                <c16:uniqueId val="{00000003-256A-41B3-808B-2379A42608BE}"/>
              </c:ext>
            </c:extLst>
          </c:dPt>
          <c:dPt>
            <c:idx val="2"/>
            <c:bubble3D val="0"/>
            <c:spPr>
              <a:solidFill>
                <a:schemeClr val="accent3"/>
              </a:solidFill>
              <a:ln>
                <a:noFill/>
              </a:ln>
              <a:effectLst/>
            </c:spPr>
            <c:extLst>
              <c:ext xmlns:c16="http://schemas.microsoft.com/office/drawing/2014/chart" uri="{C3380CC4-5D6E-409C-BE32-E72D297353CC}">
                <c16:uniqueId val="{00000005-256A-41B3-808B-2379A42608BE}"/>
              </c:ext>
            </c:extLst>
          </c:dPt>
          <c:dPt>
            <c:idx val="3"/>
            <c:bubble3D val="0"/>
            <c:spPr>
              <a:solidFill>
                <a:schemeClr val="accent4"/>
              </a:solidFill>
              <a:ln>
                <a:noFill/>
              </a:ln>
              <a:effectLst/>
            </c:spPr>
            <c:extLst>
              <c:ext xmlns:c16="http://schemas.microsoft.com/office/drawing/2014/chart" uri="{C3380CC4-5D6E-409C-BE32-E72D297353CC}">
                <c16:uniqueId val="{00000007-256A-41B3-808B-2379A42608BE}"/>
              </c:ext>
            </c:extLst>
          </c:dPt>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5424-466E-8EFA-662A27581D43}"/>
            </c:ext>
          </c:extLst>
        </c:ser>
        <c:ser>
          <c:idx val="1"/>
          <c:order val="1"/>
          <c:tx>
            <c:strRef>
              <c:f>Sheet1!$C$1</c:f>
              <c:strCache>
                <c:ptCount val="1"/>
                <c:pt idx="0">
                  <c:v>Series 2</c:v>
                </c:pt>
              </c:strCache>
            </c:strRef>
          </c:tx>
          <c:dPt>
            <c:idx val="0"/>
            <c:bubble3D val="0"/>
            <c:spPr>
              <a:solidFill>
                <a:schemeClr val="accent1"/>
              </a:solidFill>
              <a:ln>
                <a:noFill/>
              </a:ln>
              <a:effectLst/>
            </c:spPr>
            <c:extLst>
              <c:ext xmlns:c16="http://schemas.microsoft.com/office/drawing/2014/chart" uri="{C3380CC4-5D6E-409C-BE32-E72D297353CC}">
                <c16:uniqueId val="{00000009-256A-41B3-808B-2379A42608BE}"/>
              </c:ext>
            </c:extLst>
          </c:dPt>
          <c:dPt>
            <c:idx val="1"/>
            <c:bubble3D val="0"/>
            <c:spPr>
              <a:solidFill>
                <a:schemeClr val="accent2"/>
              </a:solidFill>
              <a:ln>
                <a:noFill/>
              </a:ln>
              <a:effectLst/>
            </c:spPr>
            <c:extLst>
              <c:ext xmlns:c16="http://schemas.microsoft.com/office/drawing/2014/chart" uri="{C3380CC4-5D6E-409C-BE32-E72D297353CC}">
                <c16:uniqueId val="{0000000B-256A-41B3-808B-2379A42608BE}"/>
              </c:ext>
            </c:extLst>
          </c:dPt>
          <c:dPt>
            <c:idx val="2"/>
            <c:bubble3D val="0"/>
            <c:spPr>
              <a:solidFill>
                <a:schemeClr val="accent3"/>
              </a:solidFill>
              <a:ln>
                <a:noFill/>
              </a:ln>
              <a:effectLst/>
            </c:spPr>
            <c:extLst>
              <c:ext xmlns:c16="http://schemas.microsoft.com/office/drawing/2014/chart" uri="{C3380CC4-5D6E-409C-BE32-E72D297353CC}">
                <c16:uniqueId val="{0000000D-256A-41B3-808B-2379A42608BE}"/>
              </c:ext>
            </c:extLst>
          </c:dPt>
          <c:dPt>
            <c:idx val="3"/>
            <c:bubble3D val="0"/>
            <c:spPr>
              <a:solidFill>
                <a:schemeClr val="accent4"/>
              </a:solidFill>
              <a:ln>
                <a:noFill/>
              </a:ln>
              <a:effectLst/>
            </c:spPr>
            <c:extLst>
              <c:ext xmlns:c16="http://schemas.microsoft.com/office/drawing/2014/chart" uri="{C3380CC4-5D6E-409C-BE32-E72D297353CC}">
                <c16:uniqueId val="{0000000F-256A-41B3-808B-2379A42608BE}"/>
              </c:ext>
            </c:extLst>
          </c:dPt>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5424-466E-8EFA-662A27581D43}"/>
            </c:ext>
          </c:extLst>
        </c:ser>
        <c:ser>
          <c:idx val="2"/>
          <c:order val="2"/>
          <c:tx>
            <c:strRef>
              <c:f>Sheet1!$D$1</c:f>
              <c:strCache>
                <c:ptCount val="1"/>
                <c:pt idx="0">
                  <c:v>Series 3</c:v>
                </c:pt>
              </c:strCache>
            </c:strRef>
          </c:tx>
          <c:dPt>
            <c:idx val="0"/>
            <c:bubble3D val="0"/>
            <c:spPr>
              <a:solidFill>
                <a:schemeClr val="accent1"/>
              </a:solidFill>
              <a:ln>
                <a:noFill/>
              </a:ln>
              <a:effectLst/>
            </c:spPr>
            <c:extLst>
              <c:ext xmlns:c16="http://schemas.microsoft.com/office/drawing/2014/chart" uri="{C3380CC4-5D6E-409C-BE32-E72D297353CC}">
                <c16:uniqueId val="{00000011-256A-41B3-808B-2379A42608BE}"/>
              </c:ext>
            </c:extLst>
          </c:dPt>
          <c:dPt>
            <c:idx val="1"/>
            <c:bubble3D val="0"/>
            <c:spPr>
              <a:solidFill>
                <a:schemeClr val="accent2"/>
              </a:solidFill>
              <a:ln>
                <a:noFill/>
              </a:ln>
              <a:effectLst/>
            </c:spPr>
            <c:extLst>
              <c:ext xmlns:c16="http://schemas.microsoft.com/office/drawing/2014/chart" uri="{C3380CC4-5D6E-409C-BE32-E72D297353CC}">
                <c16:uniqueId val="{00000013-256A-41B3-808B-2379A42608BE}"/>
              </c:ext>
            </c:extLst>
          </c:dPt>
          <c:dPt>
            <c:idx val="2"/>
            <c:bubble3D val="0"/>
            <c:spPr>
              <a:solidFill>
                <a:schemeClr val="accent3"/>
              </a:solidFill>
              <a:ln>
                <a:noFill/>
              </a:ln>
              <a:effectLst/>
            </c:spPr>
            <c:extLst>
              <c:ext xmlns:c16="http://schemas.microsoft.com/office/drawing/2014/chart" uri="{C3380CC4-5D6E-409C-BE32-E72D297353CC}">
                <c16:uniqueId val="{00000015-256A-41B3-808B-2379A42608BE}"/>
              </c:ext>
            </c:extLst>
          </c:dPt>
          <c:dPt>
            <c:idx val="3"/>
            <c:bubble3D val="0"/>
            <c:spPr>
              <a:solidFill>
                <a:schemeClr val="accent4"/>
              </a:solidFill>
              <a:ln>
                <a:noFill/>
              </a:ln>
              <a:effectLst/>
            </c:spPr>
            <c:extLst>
              <c:ext xmlns:c16="http://schemas.microsoft.com/office/drawing/2014/chart" uri="{C3380CC4-5D6E-409C-BE32-E72D297353CC}">
                <c16:uniqueId val="{00000017-256A-41B3-808B-2379A42608BE}"/>
              </c:ext>
            </c:extLst>
          </c:dPt>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5424-466E-8EFA-662A27581D43}"/>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7DC-4A5E-A4FF-7FCCECCF928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7DC-4A5E-A4FF-7FCCECCF928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7DC-4A5E-A4FF-7FCCECCF928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7DC-4A5E-A4FF-7FCCECCF9289}"/>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C567-4772-82F4-FAA1C265669E}"/>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A41F-41E1-8ED0-65AE53F9DE6E}"/>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A41F-41E1-8ED0-65AE53F9DE6E}"/>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A41F-41E1-8ED0-65AE53F9DE6E}"/>
            </c:ext>
          </c:extLst>
        </c:ser>
        <c:dLbls>
          <c:showLegendKey val="0"/>
          <c:showVal val="0"/>
          <c:showCatName val="0"/>
          <c:showSerName val="0"/>
          <c:showPercent val="0"/>
          <c:showBubbleSize val="0"/>
        </c:dLbls>
        <c:gapWidth val="182"/>
        <c:axId val="1348404080"/>
        <c:axId val="1348405744"/>
      </c:barChart>
      <c:catAx>
        <c:axId val="13484040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48405744"/>
        <c:crosses val="autoZero"/>
        <c:auto val="1"/>
        <c:lblAlgn val="ctr"/>
        <c:lblOffset val="100"/>
        <c:noMultiLvlLbl val="0"/>
      </c:catAx>
      <c:valAx>
        <c:axId val="134840574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484040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0470-4798-819B-CD94A4A963F7}"/>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0470-4798-819B-CD94A4A963F7}"/>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0470-4798-819B-CD94A4A963F7}"/>
            </c:ext>
          </c:extLst>
        </c:ser>
        <c:dLbls>
          <c:showLegendKey val="0"/>
          <c:showVal val="0"/>
          <c:showCatName val="0"/>
          <c:showSerName val="0"/>
          <c:showPercent val="0"/>
          <c:showBubbleSize val="0"/>
        </c:dLbls>
        <c:gapWidth val="150"/>
        <c:overlap val="100"/>
        <c:axId val="1260927984"/>
        <c:axId val="1260936304"/>
      </c:barChart>
      <c:catAx>
        <c:axId val="12609279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60936304"/>
        <c:crosses val="autoZero"/>
        <c:auto val="1"/>
        <c:lblAlgn val="ctr"/>
        <c:lblOffset val="100"/>
        <c:noMultiLvlLbl val="0"/>
      </c:catAx>
      <c:valAx>
        <c:axId val="126093630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609279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0"/>
          <c:order val="0"/>
          <c:tx>
            <c:strRef>
              <c:f>Sheet1!$B$1</c:f>
              <c:strCache>
                <c:ptCount val="1"/>
                <c:pt idx="0">
                  <c:v>Series 1</c:v>
                </c:pt>
              </c:strCache>
            </c:strRef>
          </c:tx>
          <c:spPr>
            <a:solidFill>
              <a:schemeClr val="accent1"/>
            </a:solidFill>
            <a:ln>
              <a:noFill/>
            </a:ln>
            <a:effectLst/>
          </c:spPr>
          <c:cat>
            <c:numRef>
              <c:f>Sheet1!$A$2:$A$6</c:f>
              <c:numCache>
                <c:formatCode>m/d/yyyy</c:formatCode>
                <c:ptCount val="5"/>
                <c:pt idx="0">
                  <c:v>37377</c:v>
                </c:pt>
                <c:pt idx="1">
                  <c:v>37408</c:v>
                </c:pt>
                <c:pt idx="2">
                  <c:v>37438</c:v>
                </c:pt>
                <c:pt idx="3">
                  <c:v>37469</c:v>
                </c:pt>
                <c:pt idx="4">
                  <c:v>37500</c:v>
                </c:pt>
              </c:numCache>
            </c:numRef>
          </c:cat>
          <c:val>
            <c:numRef>
              <c:f>Sheet1!$B$2:$B$6</c:f>
              <c:numCache>
                <c:formatCode>General</c:formatCode>
                <c:ptCount val="5"/>
                <c:pt idx="0">
                  <c:v>32</c:v>
                </c:pt>
                <c:pt idx="1">
                  <c:v>32</c:v>
                </c:pt>
                <c:pt idx="2">
                  <c:v>28</c:v>
                </c:pt>
                <c:pt idx="3">
                  <c:v>12</c:v>
                </c:pt>
                <c:pt idx="4">
                  <c:v>15</c:v>
                </c:pt>
              </c:numCache>
            </c:numRef>
          </c:val>
          <c:extLst>
            <c:ext xmlns:c16="http://schemas.microsoft.com/office/drawing/2014/chart" uri="{C3380CC4-5D6E-409C-BE32-E72D297353CC}">
              <c16:uniqueId val="{00000000-0E13-4CA4-B05E-86674A098C22}"/>
            </c:ext>
          </c:extLst>
        </c:ser>
        <c:ser>
          <c:idx val="1"/>
          <c:order val="1"/>
          <c:tx>
            <c:strRef>
              <c:f>Sheet1!$C$1</c:f>
              <c:strCache>
                <c:ptCount val="1"/>
                <c:pt idx="0">
                  <c:v>Series 2</c:v>
                </c:pt>
              </c:strCache>
            </c:strRef>
          </c:tx>
          <c:spPr>
            <a:solidFill>
              <a:schemeClr val="accent2"/>
            </a:solidFill>
            <a:ln>
              <a:noFill/>
            </a:ln>
            <a:effectLst/>
          </c:spPr>
          <c:cat>
            <c:numRef>
              <c:f>Sheet1!$A$2:$A$6</c:f>
              <c:numCache>
                <c:formatCode>m/d/yyyy</c:formatCode>
                <c:ptCount val="5"/>
                <c:pt idx="0">
                  <c:v>37377</c:v>
                </c:pt>
                <c:pt idx="1">
                  <c:v>37408</c:v>
                </c:pt>
                <c:pt idx="2">
                  <c:v>37438</c:v>
                </c:pt>
                <c:pt idx="3">
                  <c:v>37469</c:v>
                </c:pt>
                <c:pt idx="4">
                  <c:v>37500</c:v>
                </c:pt>
              </c:numCache>
            </c:numRef>
          </c:cat>
          <c:val>
            <c:numRef>
              <c:f>Sheet1!$C$2:$C$6</c:f>
              <c:numCache>
                <c:formatCode>General</c:formatCode>
                <c:ptCount val="5"/>
                <c:pt idx="0">
                  <c:v>12</c:v>
                </c:pt>
                <c:pt idx="1">
                  <c:v>12</c:v>
                </c:pt>
                <c:pt idx="2">
                  <c:v>12</c:v>
                </c:pt>
                <c:pt idx="3">
                  <c:v>21</c:v>
                </c:pt>
                <c:pt idx="4">
                  <c:v>28</c:v>
                </c:pt>
              </c:numCache>
            </c:numRef>
          </c:val>
          <c:extLst>
            <c:ext xmlns:c16="http://schemas.microsoft.com/office/drawing/2014/chart" uri="{C3380CC4-5D6E-409C-BE32-E72D297353CC}">
              <c16:uniqueId val="{00000001-0E13-4CA4-B05E-86674A098C22}"/>
            </c:ext>
          </c:extLst>
        </c:ser>
        <c:dLbls>
          <c:showLegendKey val="0"/>
          <c:showVal val="0"/>
          <c:showCatName val="0"/>
          <c:showSerName val="0"/>
          <c:showPercent val="0"/>
          <c:showBubbleSize val="0"/>
        </c:dLbls>
        <c:axId val="1578093568"/>
        <c:axId val="1578113536"/>
      </c:areaChart>
      <c:dateAx>
        <c:axId val="1578093568"/>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78113536"/>
        <c:crosses val="autoZero"/>
        <c:auto val="1"/>
        <c:lblOffset val="100"/>
        <c:baseTimeUnit val="months"/>
      </c:dateAx>
      <c:valAx>
        <c:axId val="15781135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78093568"/>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049E-4099-8279-EAF2D9982E9C}"/>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049E-4099-8279-EAF2D9982E9C}"/>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049E-4099-8279-EAF2D9982E9C}"/>
            </c:ext>
          </c:extLst>
        </c:ser>
        <c:dLbls>
          <c:showLegendKey val="0"/>
          <c:showVal val="0"/>
          <c:showCatName val="0"/>
          <c:showSerName val="0"/>
          <c:showPercent val="0"/>
          <c:showBubbleSize val="0"/>
        </c:dLbls>
        <c:gapWidth val="150"/>
        <c:overlap val="100"/>
        <c:axId val="1534154687"/>
        <c:axId val="1534156767"/>
      </c:barChart>
      <c:catAx>
        <c:axId val="15341546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34156767"/>
        <c:crosses val="autoZero"/>
        <c:auto val="1"/>
        <c:lblAlgn val="ctr"/>
        <c:lblOffset val="100"/>
        <c:noMultiLvlLbl val="0"/>
      </c:catAx>
      <c:valAx>
        <c:axId val="153415676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3415468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percentStacked"/>
        <c:varyColors val="0"/>
        <c:ser>
          <c:idx val="0"/>
          <c:order val="0"/>
          <c:tx>
            <c:strRef>
              <c:f>Sheet1!$B$1</c:f>
              <c:strCache>
                <c:ptCount val="1"/>
                <c:pt idx="0">
                  <c:v>Series 1</c:v>
                </c:pt>
              </c:strCache>
            </c:strRef>
          </c:tx>
          <c:spPr>
            <a:solidFill>
              <a:schemeClr val="accent1"/>
            </a:solidFill>
            <a:ln>
              <a:noFill/>
            </a:ln>
            <a:effectLst/>
          </c:spPr>
          <c:cat>
            <c:numRef>
              <c:f>Sheet1!$A$2:$A$6</c:f>
              <c:numCache>
                <c:formatCode>m/d/yyyy</c:formatCode>
                <c:ptCount val="5"/>
                <c:pt idx="0">
                  <c:v>37377</c:v>
                </c:pt>
                <c:pt idx="1">
                  <c:v>37408</c:v>
                </c:pt>
                <c:pt idx="2">
                  <c:v>37438</c:v>
                </c:pt>
                <c:pt idx="3">
                  <c:v>37469</c:v>
                </c:pt>
                <c:pt idx="4">
                  <c:v>37500</c:v>
                </c:pt>
              </c:numCache>
            </c:numRef>
          </c:cat>
          <c:val>
            <c:numRef>
              <c:f>Sheet1!$B$2:$B$6</c:f>
              <c:numCache>
                <c:formatCode>General</c:formatCode>
                <c:ptCount val="5"/>
                <c:pt idx="0">
                  <c:v>32</c:v>
                </c:pt>
                <c:pt idx="1">
                  <c:v>32</c:v>
                </c:pt>
                <c:pt idx="2">
                  <c:v>28</c:v>
                </c:pt>
                <c:pt idx="3">
                  <c:v>12</c:v>
                </c:pt>
                <c:pt idx="4">
                  <c:v>15</c:v>
                </c:pt>
              </c:numCache>
            </c:numRef>
          </c:val>
          <c:extLst>
            <c:ext xmlns:c16="http://schemas.microsoft.com/office/drawing/2014/chart" uri="{C3380CC4-5D6E-409C-BE32-E72D297353CC}">
              <c16:uniqueId val="{00000000-2EC0-4302-8180-87B953C7CAF2}"/>
            </c:ext>
          </c:extLst>
        </c:ser>
        <c:ser>
          <c:idx val="1"/>
          <c:order val="1"/>
          <c:tx>
            <c:strRef>
              <c:f>Sheet1!$C$1</c:f>
              <c:strCache>
                <c:ptCount val="1"/>
                <c:pt idx="0">
                  <c:v>Series 2</c:v>
                </c:pt>
              </c:strCache>
            </c:strRef>
          </c:tx>
          <c:spPr>
            <a:solidFill>
              <a:schemeClr val="accent2"/>
            </a:solidFill>
            <a:ln>
              <a:noFill/>
            </a:ln>
            <a:effectLst/>
          </c:spPr>
          <c:cat>
            <c:numRef>
              <c:f>Sheet1!$A$2:$A$6</c:f>
              <c:numCache>
                <c:formatCode>m/d/yyyy</c:formatCode>
                <c:ptCount val="5"/>
                <c:pt idx="0">
                  <c:v>37377</c:v>
                </c:pt>
                <c:pt idx="1">
                  <c:v>37408</c:v>
                </c:pt>
                <c:pt idx="2">
                  <c:v>37438</c:v>
                </c:pt>
                <c:pt idx="3">
                  <c:v>37469</c:v>
                </c:pt>
                <c:pt idx="4">
                  <c:v>37500</c:v>
                </c:pt>
              </c:numCache>
            </c:numRef>
          </c:cat>
          <c:val>
            <c:numRef>
              <c:f>Sheet1!$C$2:$C$6</c:f>
              <c:numCache>
                <c:formatCode>General</c:formatCode>
                <c:ptCount val="5"/>
                <c:pt idx="0">
                  <c:v>12</c:v>
                </c:pt>
                <c:pt idx="1">
                  <c:v>12</c:v>
                </c:pt>
                <c:pt idx="2">
                  <c:v>12</c:v>
                </c:pt>
                <c:pt idx="3">
                  <c:v>21</c:v>
                </c:pt>
                <c:pt idx="4">
                  <c:v>28</c:v>
                </c:pt>
              </c:numCache>
            </c:numRef>
          </c:val>
          <c:extLst>
            <c:ext xmlns:c16="http://schemas.microsoft.com/office/drawing/2014/chart" uri="{C3380CC4-5D6E-409C-BE32-E72D297353CC}">
              <c16:uniqueId val="{00000001-2EC0-4302-8180-87B953C7CAF2}"/>
            </c:ext>
          </c:extLst>
        </c:ser>
        <c:dLbls>
          <c:showLegendKey val="0"/>
          <c:showVal val="0"/>
          <c:showCatName val="0"/>
          <c:showSerName val="0"/>
          <c:showPercent val="0"/>
          <c:showBubbleSize val="0"/>
        </c:dLbls>
        <c:axId val="1348427792"/>
        <c:axId val="1348429040"/>
      </c:areaChart>
      <c:dateAx>
        <c:axId val="1348427792"/>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48429040"/>
        <c:crosses val="autoZero"/>
        <c:auto val="1"/>
        <c:lblOffset val="100"/>
        <c:baseTimeUnit val="months"/>
      </c:dateAx>
      <c:valAx>
        <c:axId val="134842904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48427792"/>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Y-Values</c:v>
                </c:pt>
              </c:strCache>
            </c:strRef>
          </c:tx>
          <c:spPr>
            <a:ln w="19050" cap="rnd">
              <a:noFill/>
              <a:round/>
            </a:ln>
            <a:effectLst/>
          </c:spPr>
          <c:marker>
            <c:symbol val="circle"/>
            <c:size val="5"/>
            <c:spPr>
              <a:solidFill>
                <a:schemeClr val="accent1"/>
              </a:solidFill>
              <a:ln w="9525">
                <a:solidFill>
                  <a:schemeClr val="accent1"/>
                </a:solidFill>
              </a:ln>
              <a:effectLst/>
            </c:spPr>
          </c:marker>
          <c:xVal>
            <c:numRef>
              <c:f>Sheet1!$A$2:$A$4</c:f>
              <c:numCache>
                <c:formatCode>General</c:formatCode>
                <c:ptCount val="3"/>
                <c:pt idx="0">
                  <c:v>0.7</c:v>
                </c:pt>
                <c:pt idx="1">
                  <c:v>1.8</c:v>
                </c:pt>
                <c:pt idx="2">
                  <c:v>2.6</c:v>
                </c:pt>
              </c:numCache>
            </c:numRef>
          </c:xVal>
          <c:yVal>
            <c:numRef>
              <c:f>Sheet1!$B$2:$B$4</c:f>
              <c:numCache>
                <c:formatCode>General</c:formatCode>
                <c:ptCount val="3"/>
                <c:pt idx="0">
                  <c:v>2.7</c:v>
                </c:pt>
                <c:pt idx="1">
                  <c:v>3.2</c:v>
                </c:pt>
                <c:pt idx="2">
                  <c:v>0.8</c:v>
                </c:pt>
              </c:numCache>
            </c:numRef>
          </c:yVal>
          <c:smooth val="0"/>
          <c:extLst>
            <c:ext xmlns:c16="http://schemas.microsoft.com/office/drawing/2014/chart" uri="{C3380CC4-5D6E-409C-BE32-E72D297353CC}">
              <c16:uniqueId val="{00000000-7BE6-4D29-96A4-DB4494D8B243}"/>
            </c:ext>
          </c:extLst>
        </c:ser>
        <c:dLbls>
          <c:showLegendKey val="0"/>
          <c:showVal val="0"/>
          <c:showCatName val="0"/>
          <c:showSerName val="0"/>
          <c:showPercent val="0"/>
          <c:showBubbleSize val="0"/>
        </c:dLbls>
        <c:axId val="1275586496"/>
        <c:axId val="1275584832"/>
      </c:scatterChart>
      <c:valAx>
        <c:axId val="127558649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75584832"/>
        <c:crosses val="autoZero"/>
        <c:crossBetween val="midCat"/>
      </c:valAx>
      <c:valAx>
        <c:axId val="1275584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75586496"/>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ubbleChart>
        <c:varyColors val="0"/>
        <c:ser>
          <c:idx val="0"/>
          <c:order val="0"/>
          <c:tx>
            <c:strRef>
              <c:f>Sheet1!$B$1</c:f>
              <c:strCache>
                <c:ptCount val="1"/>
                <c:pt idx="0">
                  <c:v>Y-Values</c:v>
                </c:pt>
              </c:strCache>
            </c:strRef>
          </c:tx>
          <c:spPr>
            <a:solidFill>
              <a:schemeClr val="accent1">
                <a:alpha val="75000"/>
              </a:schemeClr>
            </a:solidFill>
            <a:ln>
              <a:noFill/>
            </a:ln>
            <a:effectLst/>
          </c:spPr>
          <c:invertIfNegative val="0"/>
          <c:xVal>
            <c:numRef>
              <c:f>Sheet1!$A$2:$A$4</c:f>
              <c:numCache>
                <c:formatCode>General</c:formatCode>
                <c:ptCount val="3"/>
                <c:pt idx="0">
                  <c:v>0.7</c:v>
                </c:pt>
                <c:pt idx="1">
                  <c:v>1.8</c:v>
                </c:pt>
                <c:pt idx="2">
                  <c:v>2.6</c:v>
                </c:pt>
              </c:numCache>
            </c:numRef>
          </c:xVal>
          <c:yVal>
            <c:numRef>
              <c:f>Sheet1!$B$2:$B$4</c:f>
              <c:numCache>
                <c:formatCode>General</c:formatCode>
                <c:ptCount val="3"/>
                <c:pt idx="0">
                  <c:v>2.7</c:v>
                </c:pt>
                <c:pt idx="1">
                  <c:v>3.2</c:v>
                </c:pt>
                <c:pt idx="2">
                  <c:v>0.8</c:v>
                </c:pt>
              </c:numCache>
            </c:numRef>
          </c:yVal>
          <c:bubbleSize>
            <c:numRef>
              <c:f>Sheet1!$C$2:$C$4</c:f>
              <c:numCache>
                <c:formatCode>General</c:formatCode>
                <c:ptCount val="3"/>
                <c:pt idx="0">
                  <c:v>10</c:v>
                </c:pt>
                <c:pt idx="1">
                  <c:v>4</c:v>
                </c:pt>
                <c:pt idx="2">
                  <c:v>8</c:v>
                </c:pt>
              </c:numCache>
            </c:numRef>
          </c:bubbleSize>
          <c:bubble3D val="0"/>
          <c:extLst>
            <c:ext xmlns:c16="http://schemas.microsoft.com/office/drawing/2014/chart" uri="{C3380CC4-5D6E-409C-BE32-E72D297353CC}">
              <c16:uniqueId val="{00000000-7DBD-41C6-BB6B-D9E63F968E01}"/>
            </c:ext>
          </c:extLst>
        </c:ser>
        <c:dLbls>
          <c:showLegendKey val="0"/>
          <c:showVal val="0"/>
          <c:showCatName val="0"/>
          <c:showSerName val="0"/>
          <c:showPercent val="0"/>
          <c:showBubbleSize val="0"/>
        </c:dLbls>
        <c:bubbleScale val="100"/>
        <c:showNegBubbles val="0"/>
        <c:axId val="1578094400"/>
        <c:axId val="1578088576"/>
      </c:bubbleChart>
      <c:valAx>
        <c:axId val="157809440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78088576"/>
        <c:crosses val="autoZero"/>
        <c:crossBetween val="midCat"/>
      </c:valAx>
      <c:valAx>
        <c:axId val="15780885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78094400"/>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Sheet1!$B$1</c:f>
              <c:strCache>
                <c:ptCount val="1"/>
                <c:pt idx="0">
                  <c:v>Series 1</c:v>
                </c:pt>
              </c:strCache>
            </c:strRef>
          </c:tx>
          <c:spPr>
            <a:ln w="28575" cap="rnd">
              <a:solidFill>
                <a:schemeClr val="accent1"/>
              </a:solidFill>
              <a:round/>
            </a:ln>
            <a:effectLst/>
          </c:spPr>
          <c:marker>
            <c:symbol val="none"/>
          </c:marker>
          <c:cat>
            <c:numRef>
              <c:f>Sheet1!$A$2:$A$6</c:f>
              <c:numCache>
                <c:formatCode>m/d/yyyy</c:formatCode>
                <c:ptCount val="5"/>
                <c:pt idx="0">
                  <c:v>37377</c:v>
                </c:pt>
                <c:pt idx="1">
                  <c:v>37408</c:v>
                </c:pt>
                <c:pt idx="2">
                  <c:v>37438</c:v>
                </c:pt>
                <c:pt idx="3">
                  <c:v>37469</c:v>
                </c:pt>
                <c:pt idx="4">
                  <c:v>37500</c:v>
                </c:pt>
              </c:numCache>
            </c:numRef>
          </c:cat>
          <c:val>
            <c:numRef>
              <c:f>Sheet1!$B$2:$B$6</c:f>
              <c:numCache>
                <c:formatCode>General</c:formatCode>
                <c:ptCount val="5"/>
                <c:pt idx="0">
                  <c:v>32</c:v>
                </c:pt>
                <c:pt idx="1">
                  <c:v>32</c:v>
                </c:pt>
                <c:pt idx="2">
                  <c:v>28</c:v>
                </c:pt>
                <c:pt idx="3">
                  <c:v>12</c:v>
                </c:pt>
                <c:pt idx="4">
                  <c:v>15</c:v>
                </c:pt>
              </c:numCache>
            </c:numRef>
          </c:val>
          <c:extLst>
            <c:ext xmlns:c16="http://schemas.microsoft.com/office/drawing/2014/chart" uri="{C3380CC4-5D6E-409C-BE32-E72D297353CC}">
              <c16:uniqueId val="{00000000-1172-4CBD-A148-CAD551F972D2}"/>
            </c:ext>
          </c:extLst>
        </c:ser>
        <c:ser>
          <c:idx val="1"/>
          <c:order val="1"/>
          <c:tx>
            <c:strRef>
              <c:f>Sheet1!$C$1</c:f>
              <c:strCache>
                <c:ptCount val="1"/>
                <c:pt idx="0">
                  <c:v>Series 2</c:v>
                </c:pt>
              </c:strCache>
            </c:strRef>
          </c:tx>
          <c:spPr>
            <a:ln w="28575" cap="rnd">
              <a:solidFill>
                <a:schemeClr val="accent2"/>
              </a:solidFill>
              <a:round/>
            </a:ln>
            <a:effectLst/>
          </c:spPr>
          <c:marker>
            <c:symbol val="none"/>
          </c:marker>
          <c:cat>
            <c:numRef>
              <c:f>Sheet1!$A$2:$A$6</c:f>
              <c:numCache>
                <c:formatCode>m/d/yyyy</c:formatCode>
                <c:ptCount val="5"/>
                <c:pt idx="0">
                  <c:v>37377</c:v>
                </c:pt>
                <c:pt idx="1">
                  <c:v>37408</c:v>
                </c:pt>
                <c:pt idx="2">
                  <c:v>37438</c:v>
                </c:pt>
                <c:pt idx="3">
                  <c:v>37469</c:v>
                </c:pt>
                <c:pt idx="4">
                  <c:v>37500</c:v>
                </c:pt>
              </c:numCache>
            </c:numRef>
          </c:cat>
          <c:val>
            <c:numRef>
              <c:f>Sheet1!$C$2:$C$6</c:f>
              <c:numCache>
                <c:formatCode>General</c:formatCode>
                <c:ptCount val="5"/>
                <c:pt idx="0">
                  <c:v>12</c:v>
                </c:pt>
                <c:pt idx="1">
                  <c:v>12</c:v>
                </c:pt>
                <c:pt idx="2">
                  <c:v>12</c:v>
                </c:pt>
                <c:pt idx="3">
                  <c:v>21</c:v>
                </c:pt>
                <c:pt idx="4">
                  <c:v>28</c:v>
                </c:pt>
              </c:numCache>
            </c:numRef>
          </c:val>
          <c:extLst>
            <c:ext xmlns:c16="http://schemas.microsoft.com/office/drawing/2014/chart" uri="{C3380CC4-5D6E-409C-BE32-E72D297353CC}">
              <c16:uniqueId val="{00000001-1172-4CBD-A148-CAD551F972D2}"/>
            </c:ext>
          </c:extLst>
        </c:ser>
        <c:dLbls>
          <c:showLegendKey val="0"/>
          <c:showVal val="0"/>
          <c:showCatName val="0"/>
          <c:showSerName val="0"/>
          <c:showPercent val="0"/>
          <c:showBubbleSize val="0"/>
        </c:dLbls>
        <c:axId val="1289727648"/>
        <c:axId val="1289728064"/>
      </c:radarChart>
      <c:catAx>
        <c:axId val="1289727648"/>
        <c:scaling>
          <c:orientation val="minMax"/>
        </c:scaling>
        <c:delete val="0"/>
        <c:axPos val="b"/>
        <c:numFmt formatCode="m/d/yy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89728064"/>
        <c:crosses val="autoZero"/>
        <c:auto val="1"/>
        <c:lblAlgn val="ctr"/>
        <c:lblOffset val="100"/>
        <c:noMultiLvlLbl val="0"/>
      </c:catAx>
      <c:valAx>
        <c:axId val="12897280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897276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375-49EF-B679-475D7E967EF2}"/>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375-49EF-B679-475D7E967EF2}"/>
            </c:ext>
          </c:extLst>
        </c:ser>
        <c:dLbls>
          <c:showLegendKey val="0"/>
          <c:showVal val="0"/>
          <c:showCatName val="0"/>
          <c:showSerName val="0"/>
          <c:showPercent val="0"/>
          <c:showBubbleSize val="0"/>
        </c:dLbls>
        <c:gapWidth val="219"/>
        <c:overlap val="-27"/>
        <c:axId val="1578109792"/>
        <c:axId val="1578100640"/>
      </c:barChart>
      <c:lineChart>
        <c:grouping val="standard"/>
        <c:varyColors val="0"/>
        <c:ser>
          <c:idx val="2"/>
          <c:order val="2"/>
          <c:tx>
            <c:strRef>
              <c:f>Sheet1!$D$1</c:f>
              <c:strCache>
                <c:ptCount val="1"/>
                <c:pt idx="0">
                  <c:v>Series 3</c:v>
                </c:pt>
              </c:strCache>
            </c:strRef>
          </c:tx>
          <c:spPr>
            <a:ln w="28575" cap="rnd">
              <a:solidFill>
                <a:schemeClr val="accent3"/>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9375-49EF-B679-475D7E967EF2}"/>
            </c:ext>
          </c:extLst>
        </c:ser>
        <c:dLbls>
          <c:showLegendKey val="0"/>
          <c:showVal val="0"/>
          <c:showCatName val="0"/>
          <c:showSerName val="0"/>
          <c:showPercent val="0"/>
          <c:showBubbleSize val="0"/>
        </c:dLbls>
        <c:marker val="1"/>
        <c:smooth val="0"/>
        <c:axId val="1578109792"/>
        <c:axId val="1578100640"/>
      </c:lineChart>
      <c:catAx>
        <c:axId val="1578109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78100640"/>
        <c:crosses val="autoZero"/>
        <c:auto val="1"/>
        <c:lblAlgn val="ctr"/>
        <c:lblOffset val="100"/>
        <c:noMultiLvlLbl val="0"/>
      </c:catAx>
      <c:valAx>
        <c:axId val="15781006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781097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53E-4657-8F16-F25E264BEE8E}"/>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53E-4657-8F16-F25E264BEE8E}"/>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53E-4657-8F16-F25E264BEE8E}"/>
            </c:ext>
          </c:extLst>
        </c:ser>
        <c:dLbls>
          <c:showLegendKey val="0"/>
          <c:showVal val="0"/>
          <c:showCatName val="0"/>
          <c:showSerName val="0"/>
          <c:showPercent val="0"/>
          <c:showBubbleSize val="0"/>
        </c:dLbls>
        <c:gapWidth val="150"/>
        <c:overlap val="100"/>
        <c:axId val="1735803216"/>
        <c:axId val="1735804048"/>
      </c:barChart>
      <c:catAx>
        <c:axId val="1735803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35804048"/>
        <c:crosses val="autoZero"/>
        <c:auto val="1"/>
        <c:lblAlgn val="ctr"/>
        <c:lblOffset val="100"/>
        <c:noMultiLvlLbl val="0"/>
      </c:catAx>
      <c:valAx>
        <c:axId val="173580404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358032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5424-466E-8EFA-662A27581D43}"/>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5424-466E-8EFA-662A27581D43}"/>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5424-466E-8EFA-662A27581D43}"/>
            </c:ext>
          </c:extLst>
        </c:ser>
        <c:dLbls>
          <c:showLegendKey val="0"/>
          <c:showVal val="0"/>
          <c:showCatName val="0"/>
          <c:showSerName val="0"/>
          <c:showPercent val="0"/>
          <c:showBubbleSize val="0"/>
        </c:dLbls>
        <c:gapWidth val="219"/>
        <c:overlap val="-27"/>
        <c:axId val="984901695"/>
        <c:axId val="984902111"/>
      </c:barChart>
      <c:catAx>
        <c:axId val="9849016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84902111"/>
        <c:crosses val="autoZero"/>
        <c:auto val="1"/>
        <c:lblAlgn val="ctr"/>
        <c:lblOffset val="100"/>
        <c:noMultiLvlLbl val="0"/>
      </c:catAx>
      <c:valAx>
        <c:axId val="98490211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8490169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031C-4229-87EC-B6AC08D63D0F}"/>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031C-4229-87EC-B6AC08D63D0F}"/>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031C-4229-87EC-B6AC08D63D0F}"/>
            </c:ext>
          </c:extLst>
        </c:ser>
        <c:dLbls>
          <c:showLegendKey val="0"/>
          <c:showVal val="0"/>
          <c:showCatName val="0"/>
          <c:showSerName val="0"/>
          <c:showPercent val="0"/>
          <c:showBubbleSize val="0"/>
        </c:dLbls>
        <c:gapWidth val="219"/>
        <c:overlap val="-27"/>
        <c:axId val="1155874303"/>
        <c:axId val="1155863487"/>
      </c:barChart>
      <c:catAx>
        <c:axId val="11558743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55863487"/>
        <c:crosses val="autoZero"/>
        <c:auto val="1"/>
        <c:lblAlgn val="ctr"/>
        <c:lblOffset val="100"/>
        <c:noMultiLvlLbl val="0"/>
      </c:catAx>
      <c:valAx>
        <c:axId val="11558634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5587430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229F-48BF-BA5F-D1B2D0137605}"/>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229F-48BF-BA5F-D1B2D0137605}"/>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229F-48BF-BA5F-D1B2D0137605}"/>
            </c:ext>
          </c:extLst>
        </c:ser>
        <c:dLbls>
          <c:showLegendKey val="0"/>
          <c:showVal val="0"/>
          <c:showCatName val="0"/>
          <c:showSerName val="0"/>
          <c:showPercent val="0"/>
          <c:showBubbleSize val="0"/>
        </c:dLbls>
        <c:gapWidth val="219"/>
        <c:overlap val="-27"/>
        <c:axId val="1098977919"/>
        <c:axId val="1098972927"/>
      </c:barChart>
      <c:catAx>
        <c:axId val="10989779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98972927"/>
        <c:crosses val="autoZero"/>
        <c:auto val="1"/>
        <c:lblAlgn val="ctr"/>
        <c:lblOffset val="100"/>
        <c:noMultiLvlLbl val="0"/>
      </c:catAx>
      <c:valAx>
        <c:axId val="109897292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9897791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031C-4229-87EC-B6AC08D63D0F}"/>
            </c:ext>
          </c:extLst>
        </c:ser>
        <c:ser>
          <c:idx val="1"/>
          <c:order val="1"/>
          <c:tx>
            <c:strRef>
              <c:f>Sheet1!$C$1</c:f>
              <c:strCache>
                <c:ptCount val="1"/>
                <c:pt idx="0">
                  <c:v>Series 2</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031C-4229-87EC-B6AC08D63D0F}"/>
            </c:ext>
          </c:extLst>
        </c:ser>
        <c:ser>
          <c:idx val="2"/>
          <c:order val="2"/>
          <c:tx>
            <c:strRef>
              <c:f>Sheet1!$D$1</c:f>
              <c:strCache>
                <c:ptCount val="1"/>
                <c:pt idx="0">
                  <c:v>Series 3</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031C-4229-87EC-B6AC08D63D0F}"/>
            </c:ext>
          </c:extLst>
        </c:ser>
        <c:dLbls>
          <c:showLegendKey val="0"/>
          <c:showVal val="0"/>
          <c:showCatName val="0"/>
          <c:showSerName val="0"/>
          <c:showPercent val="0"/>
          <c:showBubbleSize val="0"/>
        </c:dLbls>
        <c:marker val="1"/>
        <c:smooth val="0"/>
        <c:axId val="1155874303"/>
        <c:axId val="1155863487"/>
      </c:lineChart>
      <c:catAx>
        <c:axId val="11558743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55863487"/>
        <c:crosses val="autoZero"/>
        <c:auto val="1"/>
        <c:lblAlgn val="ctr"/>
        <c:lblOffset val="100"/>
        <c:noMultiLvlLbl val="0"/>
      </c:catAx>
      <c:valAx>
        <c:axId val="11558634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5587430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9C19-46DA-AB2A-D83D55871D2C}"/>
            </c:ext>
          </c:extLst>
        </c:ser>
        <c:ser>
          <c:idx val="1"/>
          <c:order val="1"/>
          <c:tx>
            <c:strRef>
              <c:f>Sheet1!$C$1</c:f>
              <c:strCache>
                <c:ptCount val="1"/>
                <c:pt idx="0">
                  <c:v>Series 2</c:v>
                </c:pt>
              </c:strCache>
            </c:strRef>
          </c:tx>
          <c:spPr>
            <a:ln w="28575" cap="rnd">
              <a:solidFill>
                <a:schemeClr val="accent2"/>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9C19-46DA-AB2A-D83D55871D2C}"/>
            </c:ext>
          </c:extLst>
        </c:ser>
        <c:ser>
          <c:idx val="2"/>
          <c:order val="2"/>
          <c:tx>
            <c:strRef>
              <c:f>Sheet1!$D$1</c:f>
              <c:strCache>
                <c:ptCount val="1"/>
                <c:pt idx="0">
                  <c:v>Series 3</c:v>
                </c:pt>
              </c:strCache>
            </c:strRef>
          </c:tx>
          <c:spPr>
            <a:ln w="28575" cap="rnd">
              <a:solidFill>
                <a:schemeClr val="accent3"/>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9C19-46DA-AB2A-D83D55871D2C}"/>
            </c:ext>
          </c:extLst>
        </c:ser>
        <c:dLbls>
          <c:showLegendKey val="0"/>
          <c:showVal val="0"/>
          <c:showCatName val="0"/>
          <c:showSerName val="0"/>
          <c:showPercent val="0"/>
          <c:showBubbleSize val="0"/>
        </c:dLbls>
        <c:smooth val="0"/>
        <c:axId val="1866021631"/>
        <c:axId val="1866019551"/>
      </c:lineChart>
      <c:catAx>
        <c:axId val="18660216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66019551"/>
        <c:crosses val="autoZero"/>
        <c:auto val="1"/>
        <c:lblAlgn val="ctr"/>
        <c:lblOffset val="100"/>
        <c:noMultiLvlLbl val="0"/>
      </c:catAx>
      <c:valAx>
        <c:axId val="186601955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660216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percentStacked"/>
        <c:varyColors val="0"/>
        <c:ser>
          <c:idx val="0"/>
          <c:order val="0"/>
          <c:tx>
            <c:strRef>
              <c:f>Sheet1!$B$1</c:f>
              <c:strCache>
                <c:ptCount val="1"/>
                <c:pt idx="0">
                  <c:v>Series 1</c:v>
                </c:pt>
              </c:strCache>
            </c:strRef>
          </c:tx>
          <c:spPr>
            <a:ln w="28575" cap="rnd">
              <a:solidFill>
                <a:schemeClr val="accent1"/>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229F-48BF-BA5F-D1B2D0137605}"/>
            </c:ext>
          </c:extLst>
        </c:ser>
        <c:ser>
          <c:idx val="1"/>
          <c:order val="1"/>
          <c:tx>
            <c:strRef>
              <c:f>Sheet1!$C$1</c:f>
              <c:strCache>
                <c:ptCount val="1"/>
                <c:pt idx="0">
                  <c:v>Series 2</c:v>
                </c:pt>
              </c:strCache>
            </c:strRef>
          </c:tx>
          <c:spPr>
            <a:ln w="28575" cap="rnd">
              <a:solidFill>
                <a:schemeClr val="accent2"/>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229F-48BF-BA5F-D1B2D0137605}"/>
            </c:ext>
          </c:extLst>
        </c:ser>
        <c:ser>
          <c:idx val="2"/>
          <c:order val="2"/>
          <c:tx>
            <c:strRef>
              <c:f>Sheet1!$D$1</c:f>
              <c:strCache>
                <c:ptCount val="1"/>
                <c:pt idx="0">
                  <c:v>Series 3</c:v>
                </c:pt>
              </c:strCache>
            </c:strRef>
          </c:tx>
          <c:spPr>
            <a:ln w="28575" cap="rnd">
              <a:solidFill>
                <a:schemeClr val="accent3"/>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229F-48BF-BA5F-D1B2D0137605}"/>
            </c:ext>
          </c:extLst>
        </c:ser>
        <c:dLbls>
          <c:showLegendKey val="0"/>
          <c:showVal val="0"/>
          <c:showCatName val="0"/>
          <c:showSerName val="0"/>
          <c:showPercent val="0"/>
          <c:showBubbleSize val="0"/>
        </c:dLbls>
        <c:smooth val="0"/>
        <c:axId val="1098977919"/>
        <c:axId val="1098972927"/>
      </c:lineChart>
      <c:catAx>
        <c:axId val="10989779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98972927"/>
        <c:crosses val="autoZero"/>
        <c:auto val="1"/>
        <c:lblAlgn val="ctr"/>
        <c:lblOffset val="100"/>
        <c:noMultiLvlLbl val="0"/>
      </c:catAx>
      <c:valAx>
        <c:axId val="109897292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9897791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3291-4400-86BA-CEEE0CC79561}"/>
            </c:ext>
          </c:extLst>
        </c:ser>
        <c:ser>
          <c:idx val="1"/>
          <c:order val="1"/>
          <c:tx>
            <c:strRef>
              <c:f>Sheet1!$C$1</c:f>
              <c:strCache>
                <c:ptCount val="1"/>
                <c:pt idx="0">
                  <c:v>Series 2</c:v>
                </c:pt>
              </c:strCache>
            </c:strRef>
          </c:tx>
          <c:spPr>
            <a:ln w="28575" cap="rnd">
              <a:solidFill>
                <a:schemeClr val="accent2"/>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3291-4400-86BA-CEEE0CC79561}"/>
            </c:ext>
          </c:extLst>
        </c:ser>
        <c:ser>
          <c:idx val="2"/>
          <c:order val="2"/>
          <c:tx>
            <c:strRef>
              <c:f>Sheet1!$D$1</c:f>
              <c:strCache>
                <c:ptCount val="1"/>
                <c:pt idx="0">
                  <c:v>Series 3</c:v>
                </c:pt>
              </c:strCache>
            </c:strRef>
          </c:tx>
          <c:spPr>
            <a:ln w="28575" cap="rnd">
              <a:solidFill>
                <a:schemeClr val="accent3"/>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3291-4400-86BA-CEEE0CC79561}"/>
            </c:ext>
          </c:extLst>
        </c:ser>
        <c:dLbls>
          <c:showLegendKey val="0"/>
          <c:showVal val="0"/>
          <c:showCatName val="0"/>
          <c:showSerName val="0"/>
          <c:showPercent val="0"/>
          <c:showBubbleSize val="0"/>
        </c:dLbls>
        <c:smooth val="0"/>
        <c:axId val="1348439856"/>
        <c:axId val="1348440688"/>
      </c:lineChart>
      <c:catAx>
        <c:axId val="1348439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48440688"/>
        <c:crosses val="autoZero"/>
        <c:auto val="1"/>
        <c:lblAlgn val="ctr"/>
        <c:lblOffset val="100"/>
        <c:noMultiLvlLbl val="0"/>
      </c:catAx>
      <c:valAx>
        <c:axId val="13484406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484398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3F6E-4DB5-B335-DEB69257BEE3}"/>
              </c:ext>
            </c:extLst>
          </c:dPt>
          <c:dPt>
            <c:idx val="1"/>
            <c:bubble3D val="0"/>
            <c:spPr>
              <a:solidFill>
                <a:schemeClr val="accent2"/>
              </a:solidFill>
              <a:ln>
                <a:noFill/>
              </a:ln>
              <a:effectLst/>
            </c:spPr>
            <c:extLst>
              <c:ext xmlns:c16="http://schemas.microsoft.com/office/drawing/2014/chart" uri="{C3380CC4-5D6E-409C-BE32-E72D297353CC}">
                <c16:uniqueId val="{00000003-3F6E-4DB5-B335-DEB69257BEE3}"/>
              </c:ext>
            </c:extLst>
          </c:dPt>
          <c:dPt>
            <c:idx val="2"/>
            <c:bubble3D val="0"/>
            <c:spPr>
              <a:solidFill>
                <a:schemeClr val="accent3"/>
              </a:solidFill>
              <a:ln>
                <a:noFill/>
              </a:ln>
              <a:effectLst/>
            </c:spPr>
            <c:extLst>
              <c:ext xmlns:c16="http://schemas.microsoft.com/office/drawing/2014/chart" uri="{C3380CC4-5D6E-409C-BE32-E72D297353CC}">
                <c16:uniqueId val="{00000005-3F6E-4DB5-B335-DEB69257BEE3}"/>
              </c:ext>
            </c:extLst>
          </c:dPt>
          <c:dPt>
            <c:idx val="3"/>
            <c:bubble3D val="0"/>
            <c:spPr>
              <a:solidFill>
                <a:schemeClr val="accent4"/>
              </a:solidFill>
              <a:ln>
                <a:noFill/>
              </a:ln>
              <a:effectLst/>
            </c:spPr>
            <c:extLst>
              <c:ext xmlns:c16="http://schemas.microsoft.com/office/drawing/2014/chart" uri="{C3380CC4-5D6E-409C-BE32-E72D297353CC}">
                <c16:uniqueId val="{00000007-3F6E-4DB5-B335-DEB69257BEE3}"/>
              </c:ext>
            </c:extLst>
          </c:dPt>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3291-4400-86BA-CEEE0CC79561}"/>
            </c:ext>
          </c:extLst>
        </c:ser>
        <c:ser>
          <c:idx val="1"/>
          <c:order val="1"/>
          <c:tx>
            <c:strRef>
              <c:f>Sheet1!$C$1</c:f>
              <c:strCache>
                <c:ptCount val="1"/>
                <c:pt idx="0">
                  <c:v>Series 2</c:v>
                </c:pt>
              </c:strCache>
            </c:strRef>
          </c:tx>
          <c:dPt>
            <c:idx val="0"/>
            <c:bubble3D val="0"/>
            <c:spPr>
              <a:solidFill>
                <a:schemeClr val="accent1"/>
              </a:solidFill>
              <a:ln>
                <a:noFill/>
              </a:ln>
              <a:effectLst/>
            </c:spPr>
            <c:extLst>
              <c:ext xmlns:c16="http://schemas.microsoft.com/office/drawing/2014/chart" uri="{C3380CC4-5D6E-409C-BE32-E72D297353CC}">
                <c16:uniqueId val="{00000009-3F6E-4DB5-B335-DEB69257BEE3}"/>
              </c:ext>
            </c:extLst>
          </c:dPt>
          <c:dPt>
            <c:idx val="1"/>
            <c:bubble3D val="0"/>
            <c:spPr>
              <a:solidFill>
                <a:schemeClr val="accent2"/>
              </a:solidFill>
              <a:ln>
                <a:noFill/>
              </a:ln>
              <a:effectLst/>
            </c:spPr>
            <c:extLst>
              <c:ext xmlns:c16="http://schemas.microsoft.com/office/drawing/2014/chart" uri="{C3380CC4-5D6E-409C-BE32-E72D297353CC}">
                <c16:uniqueId val="{0000000B-3F6E-4DB5-B335-DEB69257BEE3}"/>
              </c:ext>
            </c:extLst>
          </c:dPt>
          <c:dPt>
            <c:idx val="2"/>
            <c:bubble3D val="0"/>
            <c:spPr>
              <a:solidFill>
                <a:schemeClr val="accent3"/>
              </a:solidFill>
              <a:ln>
                <a:noFill/>
              </a:ln>
              <a:effectLst/>
            </c:spPr>
            <c:extLst>
              <c:ext xmlns:c16="http://schemas.microsoft.com/office/drawing/2014/chart" uri="{C3380CC4-5D6E-409C-BE32-E72D297353CC}">
                <c16:uniqueId val="{0000000D-3F6E-4DB5-B335-DEB69257BEE3}"/>
              </c:ext>
            </c:extLst>
          </c:dPt>
          <c:dPt>
            <c:idx val="3"/>
            <c:bubble3D val="0"/>
            <c:spPr>
              <a:solidFill>
                <a:schemeClr val="accent4"/>
              </a:solidFill>
              <a:ln>
                <a:noFill/>
              </a:ln>
              <a:effectLst/>
            </c:spPr>
            <c:extLst>
              <c:ext xmlns:c16="http://schemas.microsoft.com/office/drawing/2014/chart" uri="{C3380CC4-5D6E-409C-BE32-E72D297353CC}">
                <c16:uniqueId val="{0000000F-3F6E-4DB5-B335-DEB69257BEE3}"/>
              </c:ext>
            </c:extLst>
          </c:dPt>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3291-4400-86BA-CEEE0CC79561}"/>
            </c:ext>
          </c:extLst>
        </c:ser>
        <c:ser>
          <c:idx val="2"/>
          <c:order val="2"/>
          <c:tx>
            <c:strRef>
              <c:f>Sheet1!$D$1</c:f>
              <c:strCache>
                <c:ptCount val="1"/>
                <c:pt idx="0">
                  <c:v>Series 3</c:v>
                </c:pt>
              </c:strCache>
            </c:strRef>
          </c:tx>
          <c:dPt>
            <c:idx val="0"/>
            <c:bubble3D val="0"/>
            <c:spPr>
              <a:solidFill>
                <a:schemeClr val="accent1"/>
              </a:solidFill>
              <a:ln>
                <a:noFill/>
              </a:ln>
              <a:effectLst/>
            </c:spPr>
            <c:extLst>
              <c:ext xmlns:c16="http://schemas.microsoft.com/office/drawing/2014/chart" uri="{C3380CC4-5D6E-409C-BE32-E72D297353CC}">
                <c16:uniqueId val="{00000011-3F6E-4DB5-B335-DEB69257BEE3}"/>
              </c:ext>
            </c:extLst>
          </c:dPt>
          <c:dPt>
            <c:idx val="1"/>
            <c:bubble3D val="0"/>
            <c:spPr>
              <a:solidFill>
                <a:schemeClr val="accent2"/>
              </a:solidFill>
              <a:ln>
                <a:noFill/>
              </a:ln>
              <a:effectLst/>
            </c:spPr>
            <c:extLst>
              <c:ext xmlns:c16="http://schemas.microsoft.com/office/drawing/2014/chart" uri="{C3380CC4-5D6E-409C-BE32-E72D297353CC}">
                <c16:uniqueId val="{00000013-3F6E-4DB5-B335-DEB69257BEE3}"/>
              </c:ext>
            </c:extLst>
          </c:dPt>
          <c:dPt>
            <c:idx val="2"/>
            <c:bubble3D val="0"/>
            <c:spPr>
              <a:solidFill>
                <a:schemeClr val="accent3"/>
              </a:solidFill>
              <a:ln>
                <a:noFill/>
              </a:ln>
              <a:effectLst/>
            </c:spPr>
            <c:extLst>
              <c:ext xmlns:c16="http://schemas.microsoft.com/office/drawing/2014/chart" uri="{C3380CC4-5D6E-409C-BE32-E72D297353CC}">
                <c16:uniqueId val="{00000015-3F6E-4DB5-B335-DEB69257BEE3}"/>
              </c:ext>
            </c:extLst>
          </c:dPt>
          <c:dPt>
            <c:idx val="3"/>
            <c:bubble3D val="0"/>
            <c:spPr>
              <a:solidFill>
                <a:schemeClr val="accent4"/>
              </a:solidFill>
              <a:ln>
                <a:noFill/>
              </a:ln>
              <a:effectLst/>
            </c:spPr>
            <c:extLst>
              <c:ext xmlns:c16="http://schemas.microsoft.com/office/drawing/2014/chart" uri="{C3380CC4-5D6E-409C-BE32-E72D297353CC}">
                <c16:uniqueId val="{00000017-3F6E-4DB5-B335-DEB69257BEE3}"/>
              </c:ext>
            </c:extLst>
          </c:dPt>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3291-4400-86BA-CEEE0CC79561}"/>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67E-4C98-B1B3-8A494115FFB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67E-4C98-B1B3-8A494115FFB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67E-4C98-B1B3-8A494115FFB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67E-4C98-B1B3-8A494115FFB7}"/>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D6CF-426E-9AEB-D017043D7E95}"/>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ofPieChart>
        <c:ofPieType val="bar"/>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9F1-4121-B53D-381790CB1B2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9F1-4121-B53D-381790CB1B2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9F1-4121-B53D-381790CB1B2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D9F1-4121-B53D-381790CB1B24}"/>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D9F1-4121-B53D-381790CB1B24}"/>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FBAE-48F2-BA57-67031D2C31AE}"/>
            </c:ext>
          </c:extLst>
        </c:ser>
        <c:dLbls>
          <c:showLegendKey val="0"/>
          <c:showVal val="0"/>
          <c:showCatName val="0"/>
          <c:showSerName val="0"/>
          <c:showPercent val="0"/>
          <c:showBubbleSize val="0"/>
          <c:showLeaderLines val="1"/>
        </c:dLbls>
        <c:gapWidth val="100"/>
        <c:secondPieSize val="75"/>
        <c:serLines>
          <c:spPr>
            <a:ln w="9525" cap="flat" cmpd="sng" algn="ctr">
              <a:solidFill>
                <a:schemeClr val="tx1">
                  <a:lumMod val="35000"/>
                  <a:lumOff val="65000"/>
                </a:schemeClr>
              </a:solidFill>
              <a:round/>
            </a:ln>
            <a:effectLst/>
          </c:spPr>
        </c:serLines>
      </c:of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9CB-4A85-A435-063DC281AC09}"/>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9CB-4A85-A435-063DC281AC09}"/>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9CB-4A85-A435-063DC281AC09}"/>
            </c:ext>
          </c:extLst>
        </c:ser>
        <c:dLbls>
          <c:showLegendKey val="0"/>
          <c:showVal val="0"/>
          <c:showCatName val="0"/>
          <c:showSerName val="0"/>
          <c:showPercent val="0"/>
          <c:showBubbleSize val="0"/>
        </c:dLbls>
        <c:gapWidth val="182"/>
        <c:axId val="1578081920"/>
        <c:axId val="1578071520"/>
      </c:barChart>
      <c:catAx>
        <c:axId val="15780819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78071520"/>
        <c:crosses val="autoZero"/>
        <c:auto val="1"/>
        <c:lblAlgn val="ctr"/>
        <c:lblOffset val="100"/>
        <c:noMultiLvlLbl val="0"/>
      </c:catAx>
      <c:valAx>
        <c:axId val="157807152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780819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A26-4F63-941A-EAA68502A7AA}"/>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A26-4F63-941A-EAA68502A7AA}"/>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A26-4F63-941A-EAA68502A7AA}"/>
            </c:ext>
          </c:extLst>
        </c:ser>
        <c:dLbls>
          <c:showLegendKey val="0"/>
          <c:showVal val="0"/>
          <c:showCatName val="0"/>
          <c:showSerName val="0"/>
          <c:showPercent val="0"/>
          <c:showBubbleSize val="0"/>
        </c:dLbls>
        <c:gapWidth val="150"/>
        <c:overlap val="100"/>
        <c:axId val="1589076960"/>
        <c:axId val="1589081952"/>
      </c:barChart>
      <c:catAx>
        <c:axId val="15890769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89081952"/>
        <c:crosses val="autoZero"/>
        <c:auto val="1"/>
        <c:lblAlgn val="ctr"/>
        <c:lblOffset val="100"/>
        <c:noMultiLvlLbl val="0"/>
      </c:catAx>
      <c:valAx>
        <c:axId val="158908195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890769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5313-4324-B8A7-88D3DFCFD5A8}"/>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5313-4324-B8A7-88D3DFCFD5A8}"/>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5313-4324-B8A7-88D3DFCFD5A8}"/>
            </c:ext>
          </c:extLst>
        </c:ser>
        <c:dLbls>
          <c:showLegendKey val="0"/>
          <c:showVal val="0"/>
          <c:showCatName val="0"/>
          <c:showSerName val="0"/>
          <c:showPercent val="0"/>
          <c:showBubbleSize val="0"/>
        </c:dLbls>
        <c:gapWidth val="150"/>
        <c:overlap val="100"/>
        <c:axId val="1276546160"/>
        <c:axId val="1276545328"/>
      </c:barChart>
      <c:catAx>
        <c:axId val="12765461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76545328"/>
        <c:crosses val="autoZero"/>
        <c:auto val="1"/>
        <c:lblAlgn val="ctr"/>
        <c:lblOffset val="100"/>
        <c:noMultiLvlLbl val="0"/>
      </c:catAx>
      <c:valAx>
        <c:axId val="127654532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765461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0"/>
          <c:order val="0"/>
          <c:tx>
            <c:strRef>
              <c:f>Sheet1!$B$1</c:f>
              <c:strCache>
                <c:ptCount val="1"/>
                <c:pt idx="0">
                  <c:v>Series 1</c:v>
                </c:pt>
              </c:strCache>
            </c:strRef>
          </c:tx>
          <c:spPr>
            <a:solidFill>
              <a:schemeClr val="accent1"/>
            </a:solidFill>
            <a:ln>
              <a:noFill/>
            </a:ln>
            <a:effectLst/>
          </c:spPr>
          <c:cat>
            <c:numRef>
              <c:f>Sheet1!$A$2:$A$6</c:f>
              <c:numCache>
                <c:formatCode>m/d/yyyy</c:formatCode>
                <c:ptCount val="5"/>
                <c:pt idx="0">
                  <c:v>37377</c:v>
                </c:pt>
                <c:pt idx="1">
                  <c:v>37408</c:v>
                </c:pt>
                <c:pt idx="2">
                  <c:v>37438</c:v>
                </c:pt>
                <c:pt idx="3">
                  <c:v>37469</c:v>
                </c:pt>
                <c:pt idx="4">
                  <c:v>37500</c:v>
                </c:pt>
              </c:numCache>
            </c:numRef>
          </c:cat>
          <c:val>
            <c:numRef>
              <c:f>Sheet1!$B$2:$B$6</c:f>
              <c:numCache>
                <c:formatCode>General</c:formatCode>
                <c:ptCount val="5"/>
                <c:pt idx="0">
                  <c:v>32</c:v>
                </c:pt>
                <c:pt idx="1">
                  <c:v>32</c:v>
                </c:pt>
                <c:pt idx="2">
                  <c:v>28</c:v>
                </c:pt>
                <c:pt idx="3">
                  <c:v>12</c:v>
                </c:pt>
                <c:pt idx="4">
                  <c:v>15</c:v>
                </c:pt>
              </c:numCache>
            </c:numRef>
          </c:val>
          <c:extLst>
            <c:ext xmlns:c16="http://schemas.microsoft.com/office/drawing/2014/chart" uri="{C3380CC4-5D6E-409C-BE32-E72D297353CC}">
              <c16:uniqueId val="{00000000-DB72-4C84-8B7E-650420DA8D71}"/>
            </c:ext>
          </c:extLst>
        </c:ser>
        <c:ser>
          <c:idx val="1"/>
          <c:order val="1"/>
          <c:tx>
            <c:strRef>
              <c:f>Sheet1!$C$1</c:f>
              <c:strCache>
                <c:ptCount val="1"/>
                <c:pt idx="0">
                  <c:v>Series 2</c:v>
                </c:pt>
              </c:strCache>
            </c:strRef>
          </c:tx>
          <c:spPr>
            <a:solidFill>
              <a:schemeClr val="accent2"/>
            </a:solidFill>
            <a:ln>
              <a:noFill/>
            </a:ln>
            <a:effectLst/>
          </c:spPr>
          <c:cat>
            <c:numRef>
              <c:f>Sheet1!$A$2:$A$6</c:f>
              <c:numCache>
                <c:formatCode>m/d/yyyy</c:formatCode>
                <c:ptCount val="5"/>
                <c:pt idx="0">
                  <c:v>37377</c:v>
                </c:pt>
                <c:pt idx="1">
                  <c:v>37408</c:v>
                </c:pt>
                <c:pt idx="2">
                  <c:v>37438</c:v>
                </c:pt>
                <c:pt idx="3">
                  <c:v>37469</c:v>
                </c:pt>
                <c:pt idx="4">
                  <c:v>37500</c:v>
                </c:pt>
              </c:numCache>
            </c:numRef>
          </c:cat>
          <c:val>
            <c:numRef>
              <c:f>Sheet1!$C$2:$C$6</c:f>
              <c:numCache>
                <c:formatCode>General</c:formatCode>
                <c:ptCount val="5"/>
                <c:pt idx="0">
                  <c:v>12</c:v>
                </c:pt>
                <c:pt idx="1">
                  <c:v>12</c:v>
                </c:pt>
                <c:pt idx="2">
                  <c:v>12</c:v>
                </c:pt>
                <c:pt idx="3">
                  <c:v>21</c:v>
                </c:pt>
                <c:pt idx="4">
                  <c:v>28</c:v>
                </c:pt>
              </c:numCache>
            </c:numRef>
          </c:val>
          <c:extLst>
            <c:ext xmlns:c16="http://schemas.microsoft.com/office/drawing/2014/chart" uri="{C3380CC4-5D6E-409C-BE32-E72D297353CC}">
              <c16:uniqueId val="{00000001-DB72-4C84-8B7E-650420DA8D71}"/>
            </c:ext>
          </c:extLst>
        </c:ser>
        <c:dLbls>
          <c:showLegendKey val="0"/>
          <c:showVal val="0"/>
          <c:showCatName val="0"/>
          <c:showSerName val="0"/>
          <c:showPercent val="0"/>
          <c:showBubbleSize val="0"/>
        </c:dLbls>
        <c:axId val="1578073184"/>
        <c:axId val="1578070688"/>
      </c:areaChart>
      <c:dateAx>
        <c:axId val="1578073184"/>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78070688"/>
        <c:crosses val="autoZero"/>
        <c:auto val="1"/>
        <c:lblOffset val="100"/>
        <c:baseTimeUnit val="months"/>
      </c:dateAx>
      <c:valAx>
        <c:axId val="15780706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7807318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0"/>
          <c:order val="0"/>
          <c:tx>
            <c:strRef>
              <c:f>Sheet1!$B$1</c:f>
              <c:strCache>
                <c:ptCount val="1"/>
                <c:pt idx="0">
                  <c:v>Series 1</c:v>
                </c:pt>
              </c:strCache>
            </c:strRef>
          </c:tx>
          <c:spPr>
            <a:solidFill>
              <a:schemeClr val="accent1"/>
            </a:solidFill>
            <a:ln>
              <a:noFill/>
            </a:ln>
            <a:effectLst/>
          </c:spPr>
          <c:cat>
            <c:numRef>
              <c:f>Sheet1!$A$2:$A$6</c:f>
              <c:numCache>
                <c:formatCode>m/d/yyyy</c:formatCode>
                <c:ptCount val="5"/>
                <c:pt idx="0">
                  <c:v>37377</c:v>
                </c:pt>
                <c:pt idx="1">
                  <c:v>37408</c:v>
                </c:pt>
                <c:pt idx="2">
                  <c:v>37438</c:v>
                </c:pt>
                <c:pt idx="3">
                  <c:v>37469</c:v>
                </c:pt>
                <c:pt idx="4">
                  <c:v>37500</c:v>
                </c:pt>
              </c:numCache>
            </c:numRef>
          </c:cat>
          <c:val>
            <c:numRef>
              <c:f>Sheet1!$B$2:$B$6</c:f>
              <c:numCache>
                <c:formatCode>General</c:formatCode>
                <c:ptCount val="5"/>
                <c:pt idx="0">
                  <c:v>32</c:v>
                </c:pt>
                <c:pt idx="1">
                  <c:v>32</c:v>
                </c:pt>
                <c:pt idx="2">
                  <c:v>28</c:v>
                </c:pt>
                <c:pt idx="3">
                  <c:v>12</c:v>
                </c:pt>
                <c:pt idx="4">
                  <c:v>15</c:v>
                </c:pt>
              </c:numCache>
            </c:numRef>
          </c:val>
          <c:extLst>
            <c:ext xmlns:c16="http://schemas.microsoft.com/office/drawing/2014/chart" uri="{C3380CC4-5D6E-409C-BE32-E72D297353CC}">
              <c16:uniqueId val="{00000000-C00B-45AC-A186-3355C98BBBD3}"/>
            </c:ext>
          </c:extLst>
        </c:ser>
        <c:ser>
          <c:idx val="1"/>
          <c:order val="1"/>
          <c:tx>
            <c:strRef>
              <c:f>Sheet1!$C$1</c:f>
              <c:strCache>
                <c:ptCount val="1"/>
                <c:pt idx="0">
                  <c:v>Series 2</c:v>
                </c:pt>
              </c:strCache>
            </c:strRef>
          </c:tx>
          <c:spPr>
            <a:solidFill>
              <a:schemeClr val="accent2"/>
            </a:solidFill>
            <a:ln>
              <a:noFill/>
            </a:ln>
            <a:effectLst/>
          </c:spPr>
          <c:cat>
            <c:numRef>
              <c:f>Sheet1!$A$2:$A$6</c:f>
              <c:numCache>
                <c:formatCode>m/d/yyyy</c:formatCode>
                <c:ptCount val="5"/>
                <c:pt idx="0">
                  <c:v>37377</c:v>
                </c:pt>
                <c:pt idx="1">
                  <c:v>37408</c:v>
                </c:pt>
                <c:pt idx="2">
                  <c:v>37438</c:v>
                </c:pt>
                <c:pt idx="3">
                  <c:v>37469</c:v>
                </c:pt>
                <c:pt idx="4">
                  <c:v>37500</c:v>
                </c:pt>
              </c:numCache>
            </c:numRef>
          </c:cat>
          <c:val>
            <c:numRef>
              <c:f>Sheet1!$C$2:$C$6</c:f>
              <c:numCache>
                <c:formatCode>General</c:formatCode>
                <c:ptCount val="5"/>
                <c:pt idx="0">
                  <c:v>12</c:v>
                </c:pt>
                <c:pt idx="1">
                  <c:v>12</c:v>
                </c:pt>
                <c:pt idx="2">
                  <c:v>12</c:v>
                </c:pt>
                <c:pt idx="3">
                  <c:v>21</c:v>
                </c:pt>
                <c:pt idx="4">
                  <c:v>28</c:v>
                </c:pt>
              </c:numCache>
            </c:numRef>
          </c:val>
          <c:extLst>
            <c:ext xmlns:c16="http://schemas.microsoft.com/office/drawing/2014/chart" uri="{C3380CC4-5D6E-409C-BE32-E72D297353CC}">
              <c16:uniqueId val="{00000001-C00B-45AC-A186-3355C98BBBD3}"/>
            </c:ext>
          </c:extLst>
        </c:ser>
        <c:dLbls>
          <c:showLegendKey val="0"/>
          <c:showVal val="0"/>
          <c:showCatName val="0"/>
          <c:showSerName val="0"/>
          <c:showPercent val="0"/>
          <c:showBubbleSize val="0"/>
        </c:dLbls>
        <c:axId val="1578076096"/>
        <c:axId val="1578069024"/>
      </c:areaChart>
      <c:dateAx>
        <c:axId val="1578076096"/>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78069024"/>
        <c:crosses val="autoZero"/>
        <c:auto val="1"/>
        <c:lblOffset val="100"/>
        <c:baseTimeUnit val="months"/>
      </c:dateAx>
      <c:valAx>
        <c:axId val="15780690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78076096"/>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8F97-462E-81B8-D12D0A8A77E6}"/>
            </c:ext>
          </c:extLst>
        </c:ser>
        <c:ser>
          <c:idx val="1"/>
          <c:order val="1"/>
          <c:tx>
            <c:strRef>
              <c:f>Sheet1!$C$1</c:f>
              <c:strCache>
                <c:ptCount val="1"/>
                <c:pt idx="0">
                  <c:v>Series 2</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8F97-462E-81B8-D12D0A8A77E6}"/>
            </c:ext>
          </c:extLst>
        </c:ser>
        <c:ser>
          <c:idx val="2"/>
          <c:order val="2"/>
          <c:tx>
            <c:strRef>
              <c:f>Sheet1!$D$1</c:f>
              <c:strCache>
                <c:ptCount val="1"/>
                <c:pt idx="0">
                  <c:v>Series 3</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8F97-462E-81B8-D12D0A8A77E6}"/>
            </c:ext>
          </c:extLst>
        </c:ser>
        <c:dLbls>
          <c:showLegendKey val="0"/>
          <c:showVal val="0"/>
          <c:showCatName val="0"/>
          <c:showSerName val="0"/>
          <c:showPercent val="0"/>
          <c:showBubbleSize val="0"/>
        </c:dLbls>
        <c:marker val="1"/>
        <c:smooth val="0"/>
        <c:axId val="1249842943"/>
        <c:axId val="1249844607"/>
      </c:lineChart>
      <c:catAx>
        <c:axId val="12498429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49844607"/>
        <c:crosses val="autoZero"/>
        <c:auto val="1"/>
        <c:lblAlgn val="ctr"/>
        <c:lblOffset val="100"/>
        <c:noMultiLvlLbl val="0"/>
      </c:catAx>
      <c:valAx>
        <c:axId val="124984460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4984294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percentStacked"/>
        <c:varyColors val="0"/>
        <c:ser>
          <c:idx val="0"/>
          <c:order val="0"/>
          <c:tx>
            <c:strRef>
              <c:f>Sheet1!$B$1</c:f>
              <c:strCache>
                <c:ptCount val="1"/>
                <c:pt idx="0">
                  <c:v>Series 1</c:v>
                </c:pt>
              </c:strCache>
            </c:strRef>
          </c:tx>
          <c:spPr>
            <a:solidFill>
              <a:schemeClr val="accent1"/>
            </a:solidFill>
            <a:ln>
              <a:noFill/>
            </a:ln>
            <a:effectLst/>
          </c:spPr>
          <c:cat>
            <c:numRef>
              <c:f>Sheet1!$A$2:$A$6</c:f>
              <c:numCache>
                <c:formatCode>m/d/yyyy</c:formatCode>
                <c:ptCount val="5"/>
                <c:pt idx="0">
                  <c:v>37377</c:v>
                </c:pt>
                <c:pt idx="1">
                  <c:v>37408</c:v>
                </c:pt>
                <c:pt idx="2">
                  <c:v>37438</c:v>
                </c:pt>
                <c:pt idx="3">
                  <c:v>37469</c:v>
                </c:pt>
                <c:pt idx="4">
                  <c:v>37500</c:v>
                </c:pt>
              </c:numCache>
            </c:numRef>
          </c:cat>
          <c:val>
            <c:numRef>
              <c:f>Sheet1!$B$2:$B$6</c:f>
              <c:numCache>
                <c:formatCode>General</c:formatCode>
                <c:ptCount val="5"/>
                <c:pt idx="0">
                  <c:v>32</c:v>
                </c:pt>
                <c:pt idx="1">
                  <c:v>32</c:v>
                </c:pt>
                <c:pt idx="2">
                  <c:v>28</c:v>
                </c:pt>
                <c:pt idx="3">
                  <c:v>12</c:v>
                </c:pt>
                <c:pt idx="4">
                  <c:v>15</c:v>
                </c:pt>
              </c:numCache>
            </c:numRef>
          </c:val>
          <c:extLst>
            <c:ext xmlns:c16="http://schemas.microsoft.com/office/drawing/2014/chart" uri="{C3380CC4-5D6E-409C-BE32-E72D297353CC}">
              <c16:uniqueId val="{00000000-501A-41DB-B10E-235D1C81720E}"/>
            </c:ext>
          </c:extLst>
        </c:ser>
        <c:ser>
          <c:idx val="1"/>
          <c:order val="1"/>
          <c:tx>
            <c:strRef>
              <c:f>Sheet1!$C$1</c:f>
              <c:strCache>
                <c:ptCount val="1"/>
                <c:pt idx="0">
                  <c:v>Series 2</c:v>
                </c:pt>
              </c:strCache>
            </c:strRef>
          </c:tx>
          <c:spPr>
            <a:solidFill>
              <a:schemeClr val="accent2"/>
            </a:solidFill>
            <a:ln>
              <a:noFill/>
            </a:ln>
            <a:effectLst/>
          </c:spPr>
          <c:cat>
            <c:numRef>
              <c:f>Sheet1!$A$2:$A$6</c:f>
              <c:numCache>
                <c:formatCode>m/d/yyyy</c:formatCode>
                <c:ptCount val="5"/>
                <c:pt idx="0">
                  <c:v>37377</c:v>
                </c:pt>
                <c:pt idx="1">
                  <c:v>37408</c:v>
                </c:pt>
                <c:pt idx="2">
                  <c:v>37438</c:v>
                </c:pt>
                <c:pt idx="3">
                  <c:v>37469</c:v>
                </c:pt>
                <c:pt idx="4">
                  <c:v>37500</c:v>
                </c:pt>
              </c:numCache>
            </c:numRef>
          </c:cat>
          <c:val>
            <c:numRef>
              <c:f>Sheet1!$C$2:$C$6</c:f>
              <c:numCache>
                <c:formatCode>General</c:formatCode>
                <c:ptCount val="5"/>
                <c:pt idx="0">
                  <c:v>12</c:v>
                </c:pt>
                <c:pt idx="1">
                  <c:v>12</c:v>
                </c:pt>
                <c:pt idx="2">
                  <c:v>12</c:v>
                </c:pt>
                <c:pt idx="3">
                  <c:v>21</c:v>
                </c:pt>
                <c:pt idx="4">
                  <c:v>28</c:v>
                </c:pt>
              </c:numCache>
            </c:numRef>
          </c:val>
          <c:extLst>
            <c:ext xmlns:c16="http://schemas.microsoft.com/office/drawing/2014/chart" uri="{C3380CC4-5D6E-409C-BE32-E72D297353CC}">
              <c16:uniqueId val="{00000001-501A-41DB-B10E-235D1C81720E}"/>
            </c:ext>
          </c:extLst>
        </c:ser>
        <c:dLbls>
          <c:showLegendKey val="0"/>
          <c:showVal val="0"/>
          <c:showCatName val="0"/>
          <c:showSerName val="0"/>
          <c:showPercent val="0"/>
          <c:showBubbleSize val="0"/>
        </c:dLbls>
        <c:axId val="1578066528"/>
        <c:axId val="1578069440"/>
      </c:areaChart>
      <c:dateAx>
        <c:axId val="1578066528"/>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78069440"/>
        <c:crosses val="autoZero"/>
        <c:auto val="1"/>
        <c:lblOffset val="100"/>
        <c:baseTimeUnit val="months"/>
      </c:dateAx>
      <c:valAx>
        <c:axId val="157806944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78066528"/>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Sheet1!$B$1</c:f>
              <c:strCache>
                <c:ptCount val="1"/>
                <c:pt idx="0">
                  <c:v>Y-Values</c:v>
                </c:pt>
              </c:strCache>
            </c:strRef>
          </c:tx>
          <c:spPr>
            <a:ln w="19050" cap="rnd">
              <a:noFill/>
              <a:round/>
            </a:ln>
            <a:effectLst/>
          </c:spPr>
          <c:marker>
            <c:symbol val="circle"/>
            <c:size val="5"/>
            <c:spPr>
              <a:solidFill>
                <a:schemeClr val="accent1"/>
              </a:solidFill>
              <a:ln w="9525">
                <a:solidFill>
                  <a:schemeClr val="accent1"/>
                </a:solidFill>
              </a:ln>
              <a:effectLst/>
            </c:spPr>
          </c:marker>
          <c:xVal>
            <c:numRef>
              <c:f>Sheet1!$A$2:$A$4</c:f>
              <c:numCache>
                <c:formatCode>General</c:formatCode>
                <c:ptCount val="3"/>
                <c:pt idx="0">
                  <c:v>0.7</c:v>
                </c:pt>
                <c:pt idx="1">
                  <c:v>1.8</c:v>
                </c:pt>
                <c:pt idx="2">
                  <c:v>2.6</c:v>
                </c:pt>
              </c:numCache>
            </c:numRef>
          </c:xVal>
          <c:yVal>
            <c:numRef>
              <c:f>Sheet1!$B$2:$B$4</c:f>
              <c:numCache>
                <c:formatCode>General</c:formatCode>
                <c:ptCount val="3"/>
                <c:pt idx="0">
                  <c:v>2.7</c:v>
                </c:pt>
                <c:pt idx="1">
                  <c:v>3.2</c:v>
                </c:pt>
                <c:pt idx="2">
                  <c:v>0.8</c:v>
                </c:pt>
              </c:numCache>
            </c:numRef>
          </c:yVal>
          <c:smooth val="0"/>
          <c:extLst>
            <c:ext xmlns:c16="http://schemas.microsoft.com/office/drawing/2014/chart" uri="{C3380CC4-5D6E-409C-BE32-E72D297353CC}">
              <c16:uniqueId val="{00000000-0C33-4B8D-8EE9-0F6CFE0DB8AB}"/>
            </c:ext>
          </c:extLst>
        </c:ser>
        <c:dLbls>
          <c:showLegendKey val="0"/>
          <c:showVal val="0"/>
          <c:showCatName val="0"/>
          <c:showSerName val="0"/>
          <c:showPercent val="0"/>
          <c:showBubbleSize val="0"/>
        </c:dLbls>
        <c:axId val="1260928816"/>
        <c:axId val="1260929232"/>
      </c:scatterChart>
      <c:valAx>
        <c:axId val="126092881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60929232"/>
        <c:crosses val="autoZero"/>
        <c:crossBetween val="midCat"/>
      </c:valAx>
      <c:valAx>
        <c:axId val="12609292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60928816"/>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smoothMarker"/>
        <c:varyColors val="0"/>
        <c:ser>
          <c:idx val="0"/>
          <c:order val="0"/>
          <c:tx>
            <c:strRef>
              <c:f>Sheet1!$B$1</c:f>
              <c:strCache>
                <c:ptCount val="1"/>
                <c:pt idx="0">
                  <c:v>Y-Values</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Sheet1!$A$2:$A$4</c:f>
              <c:numCache>
                <c:formatCode>General</c:formatCode>
                <c:ptCount val="3"/>
                <c:pt idx="0">
                  <c:v>0.7</c:v>
                </c:pt>
                <c:pt idx="1">
                  <c:v>1.8</c:v>
                </c:pt>
                <c:pt idx="2">
                  <c:v>2.6</c:v>
                </c:pt>
              </c:numCache>
            </c:numRef>
          </c:xVal>
          <c:yVal>
            <c:numRef>
              <c:f>Sheet1!$B$2:$B$4</c:f>
              <c:numCache>
                <c:formatCode>General</c:formatCode>
                <c:ptCount val="3"/>
                <c:pt idx="0">
                  <c:v>2.7</c:v>
                </c:pt>
                <c:pt idx="1">
                  <c:v>3.2</c:v>
                </c:pt>
                <c:pt idx="2">
                  <c:v>0.8</c:v>
                </c:pt>
              </c:numCache>
            </c:numRef>
          </c:yVal>
          <c:smooth val="1"/>
          <c:extLst>
            <c:ext xmlns:c16="http://schemas.microsoft.com/office/drawing/2014/chart" uri="{C3380CC4-5D6E-409C-BE32-E72D297353CC}">
              <c16:uniqueId val="{00000000-3619-4862-A298-EB83A6B10DAD}"/>
            </c:ext>
          </c:extLst>
        </c:ser>
        <c:dLbls>
          <c:showLegendKey val="0"/>
          <c:showVal val="0"/>
          <c:showCatName val="0"/>
          <c:showSerName val="0"/>
          <c:showPercent val="0"/>
          <c:showBubbleSize val="0"/>
        </c:dLbls>
        <c:axId val="1347603200"/>
        <c:axId val="1347606944"/>
      </c:scatterChart>
      <c:valAx>
        <c:axId val="134760320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47606944"/>
        <c:crosses val="autoZero"/>
        <c:crossBetween val="midCat"/>
      </c:valAx>
      <c:valAx>
        <c:axId val="13476069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47603200"/>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ubbleChart>
        <c:varyColors val="0"/>
        <c:ser>
          <c:idx val="0"/>
          <c:order val="0"/>
          <c:tx>
            <c:strRef>
              <c:f>Sheet1!$B$1</c:f>
              <c:strCache>
                <c:ptCount val="1"/>
                <c:pt idx="0">
                  <c:v>Y-Values</c:v>
                </c:pt>
              </c:strCache>
            </c:strRef>
          </c:tx>
          <c:spPr>
            <a:solidFill>
              <a:schemeClr val="accent1">
                <a:alpha val="75000"/>
              </a:schemeClr>
            </a:solidFill>
            <a:ln>
              <a:noFill/>
            </a:ln>
            <a:effectLst/>
          </c:spPr>
          <c:invertIfNegative val="0"/>
          <c:xVal>
            <c:numRef>
              <c:f>Sheet1!$A$2:$A$4</c:f>
              <c:numCache>
                <c:formatCode>General</c:formatCode>
                <c:ptCount val="3"/>
                <c:pt idx="0">
                  <c:v>0.7</c:v>
                </c:pt>
                <c:pt idx="1">
                  <c:v>1.8</c:v>
                </c:pt>
                <c:pt idx="2">
                  <c:v>2.6</c:v>
                </c:pt>
              </c:numCache>
            </c:numRef>
          </c:xVal>
          <c:yVal>
            <c:numRef>
              <c:f>Sheet1!$B$2:$B$4</c:f>
              <c:numCache>
                <c:formatCode>General</c:formatCode>
                <c:ptCount val="3"/>
                <c:pt idx="0">
                  <c:v>2.7</c:v>
                </c:pt>
                <c:pt idx="1">
                  <c:v>3.2</c:v>
                </c:pt>
                <c:pt idx="2">
                  <c:v>0.8</c:v>
                </c:pt>
              </c:numCache>
            </c:numRef>
          </c:yVal>
          <c:bubbleSize>
            <c:numRef>
              <c:f>Sheet1!$C$2:$C$4</c:f>
              <c:numCache>
                <c:formatCode>General</c:formatCode>
                <c:ptCount val="3"/>
                <c:pt idx="0">
                  <c:v>10</c:v>
                </c:pt>
                <c:pt idx="1">
                  <c:v>4</c:v>
                </c:pt>
                <c:pt idx="2">
                  <c:v>8</c:v>
                </c:pt>
              </c:numCache>
            </c:numRef>
          </c:bubbleSize>
          <c:bubble3D val="0"/>
          <c:extLst>
            <c:ext xmlns:c16="http://schemas.microsoft.com/office/drawing/2014/chart" uri="{C3380CC4-5D6E-409C-BE32-E72D297353CC}">
              <c16:uniqueId val="{00000000-AC0C-43A3-BF88-A887F7E90928}"/>
            </c:ext>
          </c:extLst>
        </c:ser>
        <c:dLbls>
          <c:showLegendKey val="0"/>
          <c:showVal val="0"/>
          <c:showCatName val="0"/>
          <c:showSerName val="0"/>
          <c:showPercent val="0"/>
          <c:showBubbleSize val="0"/>
        </c:dLbls>
        <c:bubbleScale val="100"/>
        <c:showNegBubbles val="0"/>
        <c:axId val="1347605280"/>
        <c:axId val="1347607776"/>
      </c:bubbleChart>
      <c:valAx>
        <c:axId val="134760528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47607776"/>
        <c:crosses val="autoZero"/>
        <c:crossBetween val="midCat"/>
      </c:valAx>
      <c:valAx>
        <c:axId val="13476077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47605280"/>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Sheet1!$B$1</c:f>
              <c:strCache>
                <c:ptCount val="1"/>
                <c:pt idx="0">
                  <c:v>Series 1</c:v>
                </c:pt>
              </c:strCache>
            </c:strRef>
          </c:tx>
          <c:spPr>
            <a:ln w="28575" cap="rnd">
              <a:solidFill>
                <a:schemeClr val="accent1"/>
              </a:solidFill>
              <a:round/>
            </a:ln>
            <a:effectLst/>
          </c:spPr>
          <c:marker>
            <c:symbol val="none"/>
          </c:marker>
          <c:cat>
            <c:numRef>
              <c:f>Sheet1!$A$2:$A$6</c:f>
              <c:numCache>
                <c:formatCode>m/d/yyyy</c:formatCode>
                <c:ptCount val="5"/>
                <c:pt idx="0">
                  <c:v>37377</c:v>
                </c:pt>
                <c:pt idx="1">
                  <c:v>37408</c:v>
                </c:pt>
                <c:pt idx="2">
                  <c:v>37438</c:v>
                </c:pt>
                <c:pt idx="3">
                  <c:v>37469</c:v>
                </c:pt>
                <c:pt idx="4">
                  <c:v>37500</c:v>
                </c:pt>
              </c:numCache>
            </c:numRef>
          </c:cat>
          <c:val>
            <c:numRef>
              <c:f>Sheet1!$B$2:$B$6</c:f>
              <c:numCache>
                <c:formatCode>General</c:formatCode>
                <c:ptCount val="5"/>
                <c:pt idx="0">
                  <c:v>32</c:v>
                </c:pt>
                <c:pt idx="1">
                  <c:v>32</c:v>
                </c:pt>
                <c:pt idx="2">
                  <c:v>28</c:v>
                </c:pt>
                <c:pt idx="3">
                  <c:v>12</c:v>
                </c:pt>
                <c:pt idx="4">
                  <c:v>15</c:v>
                </c:pt>
              </c:numCache>
            </c:numRef>
          </c:val>
          <c:extLst>
            <c:ext xmlns:c16="http://schemas.microsoft.com/office/drawing/2014/chart" uri="{C3380CC4-5D6E-409C-BE32-E72D297353CC}">
              <c16:uniqueId val="{00000000-F96C-42E4-A311-3875BD8DAC6A}"/>
            </c:ext>
          </c:extLst>
        </c:ser>
        <c:ser>
          <c:idx val="1"/>
          <c:order val="1"/>
          <c:tx>
            <c:strRef>
              <c:f>Sheet1!$C$1</c:f>
              <c:strCache>
                <c:ptCount val="1"/>
                <c:pt idx="0">
                  <c:v>Series 2</c:v>
                </c:pt>
              </c:strCache>
            </c:strRef>
          </c:tx>
          <c:spPr>
            <a:ln w="28575" cap="rnd">
              <a:solidFill>
                <a:schemeClr val="accent2"/>
              </a:solidFill>
              <a:round/>
            </a:ln>
            <a:effectLst/>
          </c:spPr>
          <c:marker>
            <c:symbol val="none"/>
          </c:marker>
          <c:cat>
            <c:numRef>
              <c:f>Sheet1!$A$2:$A$6</c:f>
              <c:numCache>
                <c:formatCode>m/d/yyyy</c:formatCode>
                <c:ptCount val="5"/>
                <c:pt idx="0">
                  <c:v>37377</c:v>
                </c:pt>
                <c:pt idx="1">
                  <c:v>37408</c:v>
                </c:pt>
                <c:pt idx="2">
                  <c:v>37438</c:v>
                </c:pt>
                <c:pt idx="3">
                  <c:v>37469</c:v>
                </c:pt>
                <c:pt idx="4">
                  <c:v>37500</c:v>
                </c:pt>
              </c:numCache>
            </c:numRef>
          </c:cat>
          <c:val>
            <c:numRef>
              <c:f>Sheet1!$C$2:$C$6</c:f>
              <c:numCache>
                <c:formatCode>General</c:formatCode>
                <c:ptCount val="5"/>
                <c:pt idx="0">
                  <c:v>12</c:v>
                </c:pt>
                <c:pt idx="1">
                  <c:v>12</c:v>
                </c:pt>
                <c:pt idx="2">
                  <c:v>12</c:v>
                </c:pt>
                <c:pt idx="3">
                  <c:v>21</c:v>
                </c:pt>
                <c:pt idx="4">
                  <c:v>28</c:v>
                </c:pt>
              </c:numCache>
            </c:numRef>
          </c:val>
          <c:extLst>
            <c:ext xmlns:c16="http://schemas.microsoft.com/office/drawing/2014/chart" uri="{C3380CC4-5D6E-409C-BE32-E72D297353CC}">
              <c16:uniqueId val="{00000001-F96C-42E4-A311-3875BD8DAC6A}"/>
            </c:ext>
          </c:extLst>
        </c:ser>
        <c:dLbls>
          <c:showLegendKey val="0"/>
          <c:showVal val="0"/>
          <c:showCatName val="0"/>
          <c:showSerName val="0"/>
          <c:showPercent val="0"/>
          <c:showBubbleSize val="0"/>
        </c:dLbls>
        <c:axId val="1348427376"/>
        <c:axId val="1348416144"/>
      </c:radarChart>
      <c:catAx>
        <c:axId val="1348427376"/>
        <c:scaling>
          <c:orientation val="minMax"/>
        </c:scaling>
        <c:delete val="0"/>
        <c:axPos val="b"/>
        <c:numFmt formatCode="m/d/yy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48416144"/>
        <c:crosses val="autoZero"/>
        <c:auto val="1"/>
        <c:lblAlgn val="ctr"/>
        <c:lblOffset val="100"/>
        <c:noMultiLvlLbl val="0"/>
      </c:catAx>
      <c:valAx>
        <c:axId val="13484161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484273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AF51-4F25-B7C5-283A5C1BFBB7}"/>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AF51-4F25-B7C5-283A5C1BFBB7}"/>
            </c:ext>
          </c:extLst>
        </c:ser>
        <c:dLbls>
          <c:showLegendKey val="0"/>
          <c:showVal val="0"/>
          <c:showCatName val="0"/>
          <c:showSerName val="0"/>
          <c:showPercent val="0"/>
          <c:showBubbleSize val="0"/>
        </c:dLbls>
        <c:gapWidth val="219"/>
        <c:overlap val="-27"/>
        <c:axId val="1818592432"/>
        <c:axId val="1818599504"/>
      </c:barChart>
      <c:lineChart>
        <c:grouping val="standard"/>
        <c:varyColors val="0"/>
        <c:ser>
          <c:idx val="2"/>
          <c:order val="2"/>
          <c:tx>
            <c:strRef>
              <c:f>Sheet1!$D$1</c:f>
              <c:strCache>
                <c:ptCount val="1"/>
                <c:pt idx="0">
                  <c:v>Series 3</c:v>
                </c:pt>
              </c:strCache>
            </c:strRef>
          </c:tx>
          <c:spPr>
            <a:ln w="28575" cap="rnd">
              <a:solidFill>
                <a:schemeClr val="accent3"/>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AF51-4F25-B7C5-283A5C1BFBB7}"/>
            </c:ext>
          </c:extLst>
        </c:ser>
        <c:dLbls>
          <c:showLegendKey val="0"/>
          <c:showVal val="0"/>
          <c:showCatName val="0"/>
          <c:showSerName val="0"/>
          <c:showPercent val="0"/>
          <c:showBubbleSize val="0"/>
        </c:dLbls>
        <c:marker val="1"/>
        <c:smooth val="0"/>
        <c:axId val="1818592432"/>
        <c:axId val="1818599504"/>
      </c:lineChart>
      <c:catAx>
        <c:axId val="1818592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18599504"/>
        <c:crosses val="autoZero"/>
        <c:auto val="1"/>
        <c:lblAlgn val="ctr"/>
        <c:lblOffset val="100"/>
        <c:noMultiLvlLbl val="0"/>
      </c:catAx>
      <c:valAx>
        <c:axId val="18185995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185924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5424-466E-8EFA-662A27581D43}"/>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5424-466E-8EFA-662A27581D43}"/>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5424-466E-8EFA-662A27581D43}"/>
            </c:ext>
          </c:extLst>
        </c:ser>
        <c:dLbls>
          <c:showLegendKey val="0"/>
          <c:showVal val="0"/>
          <c:showCatName val="0"/>
          <c:showSerName val="0"/>
          <c:showPercent val="0"/>
          <c:showBubbleSize val="0"/>
        </c:dLbls>
        <c:gapWidth val="219"/>
        <c:overlap val="-27"/>
        <c:axId val="984901695"/>
        <c:axId val="984902111"/>
      </c:barChart>
      <c:catAx>
        <c:axId val="9849016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84902111"/>
        <c:crosses val="autoZero"/>
        <c:auto val="1"/>
        <c:lblAlgn val="ctr"/>
        <c:lblOffset val="100"/>
        <c:noMultiLvlLbl val="0"/>
      </c:catAx>
      <c:valAx>
        <c:axId val="98490211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8490169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031C-4229-87EC-B6AC08D63D0F}"/>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031C-4229-87EC-B6AC08D63D0F}"/>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031C-4229-87EC-B6AC08D63D0F}"/>
            </c:ext>
          </c:extLst>
        </c:ser>
        <c:dLbls>
          <c:showLegendKey val="0"/>
          <c:showVal val="0"/>
          <c:showCatName val="0"/>
          <c:showSerName val="0"/>
          <c:showPercent val="0"/>
          <c:showBubbleSize val="0"/>
        </c:dLbls>
        <c:gapWidth val="219"/>
        <c:overlap val="100"/>
        <c:axId val="1155874303"/>
        <c:axId val="1155863487"/>
      </c:barChart>
      <c:catAx>
        <c:axId val="11558743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55863487"/>
        <c:crosses val="autoZero"/>
        <c:auto val="1"/>
        <c:lblAlgn val="ctr"/>
        <c:lblOffset val="100"/>
        <c:noMultiLvlLbl val="0"/>
      </c:catAx>
      <c:valAx>
        <c:axId val="11558634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5587430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229F-48BF-BA5F-D1B2D0137605}"/>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229F-48BF-BA5F-D1B2D0137605}"/>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229F-48BF-BA5F-D1B2D0137605}"/>
            </c:ext>
          </c:extLst>
        </c:ser>
        <c:dLbls>
          <c:showLegendKey val="0"/>
          <c:showVal val="0"/>
          <c:showCatName val="0"/>
          <c:showSerName val="0"/>
          <c:showPercent val="0"/>
          <c:showBubbleSize val="0"/>
        </c:dLbls>
        <c:gapWidth val="219"/>
        <c:overlap val="100"/>
        <c:axId val="1098977919"/>
        <c:axId val="1098972927"/>
      </c:barChart>
      <c:catAx>
        <c:axId val="10989779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98972927"/>
        <c:crosses val="autoZero"/>
        <c:auto val="1"/>
        <c:lblAlgn val="ctr"/>
        <c:lblOffset val="100"/>
        <c:noMultiLvlLbl val="0"/>
      </c:catAx>
      <c:valAx>
        <c:axId val="109897292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9897791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5424-466E-8EFA-662A27581D43}"/>
            </c:ext>
          </c:extLst>
        </c:ser>
        <c:ser>
          <c:idx val="1"/>
          <c:order val="1"/>
          <c:tx>
            <c:strRef>
              <c:f>Sheet1!$C$1</c:f>
              <c:strCache>
                <c:ptCount val="1"/>
                <c:pt idx="0">
                  <c:v>Series 2</c:v>
                </c:pt>
              </c:strCache>
            </c:strRef>
          </c:tx>
          <c:spPr>
            <a:ln w="28575" cap="rnd">
              <a:solidFill>
                <a:schemeClr val="accent2"/>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5424-466E-8EFA-662A27581D43}"/>
            </c:ext>
          </c:extLst>
        </c:ser>
        <c:ser>
          <c:idx val="2"/>
          <c:order val="2"/>
          <c:tx>
            <c:strRef>
              <c:f>Sheet1!$D$1</c:f>
              <c:strCache>
                <c:ptCount val="1"/>
                <c:pt idx="0">
                  <c:v>Series 3</c:v>
                </c:pt>
              </c:strCache>
            </c:strRef>
          </c:tx>
          <c:spPr>
            <a:ln w="28575" cap="rnd">
              <a:solidFill>
                <a:schemeClr val="accent3"/>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5424-466E-8EFA-662A27581D43}"/>
            </c:ext>
          </c:extLst>
        </c:ser>
        <c:dLbls>
          <c:showLegendKey val="0"/>
          <c:showVal val="0"/>
          <c:showCatName val="0"/>
          <c:showSerName val="0"/>
          <c:showPercent val="0"/>
          <c:showBubbleSize val="0"/>
        </c:dLbls>
        <c:smooth val="0"/>
        <c:axId val="984901695"/>
        <c:axId val="984902111"/>
      </c:lineChart>
      <c:catAx>
        <c:axId val="9849016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84902111"/>
        <c:crosses val="autoZero"/>
        <c:auto val="1"/>
        <c:lblAlgn val="ctr"/>
        <c:lblOffset val="100"/>
        <c:noMultiLvlLbl val="0"/>
      </c:catAx>
      <c:valAx>
        <c:axId val="98490211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8490169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238-4506-98ED-F8FF2865ED9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238-4506-98ED-F8FF2865ED9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238-4506-98ED-F8FF2865ED9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238-4506-98ED-F8FF2865ED9C}"/>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0A7F-4597-8146-C238D5661D97}"/>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cked"/>
        <c:varyColors val="0"/>
        <c:ser>
          <c:idx val="0"/>
          <c:order val="0"/>
          <c:tx>
            <c:strRef>
              <c:f>Sheet1!$B$1</c:f>
              <c:strCache>
                <c:ptCount val="1"/>
                <c:pt idx="0">
                  <c:v>Series 1</c:v>
                </c:pt>
              </c:strCache>
            </c:strRef>
          </c:tx>
          <c:spPr>
            <a:ln w="28575" cap="rnd">
              <a:solidFill>
                <a:schemeClr val="accent1"/>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031C-4229-87EC-B6AC08D63D0F}"/>
            </c:ext>
          </c:extLst>
        </c:ser>
        <c:ser>
          <c:idx val="1"/>
          <c:order val="1"/>
          <c:tx>
            <c:strRef>
              <c:f>Sheet1!$C$1</c:f>
              <c:strCache>
                <c:ptCount val="1"/>
                <c:pt idx="0">
                  <c:v>Series 2</c:v>
                </c:pt>
              </c:strCache>
            </c:strRef>
          </c:tx>
          <c:spPr>
            <a:ln w="28575" cap="rnd">
              <a:solidFill>
                <a:schemeClr val="accent2"/>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031C-4229-87EC-B6AC08D63D0F}"/>
            </c:ext>
          </c:extLst>
        </c:ser>
        <c:ser>
          <c:idx val="2"/>
          <c:order val="2"/>
          <c:tx>
            <c:strRef>
              <c:f>Sheet1!$D$1</c:f>
              <c:strCache>
                <c:ptCount val="1"/>
                <c:pt idx="0">
                  <c:v>Series 3</c:v>
                </c:pt>
              </c:strCache>
            </c:strRef>
          </c:tx>
          <c:spPr>
            <a:ln w="28575" cap="rnd">
              <a:solidFill>
                <a:schemeClr val="accent3"/>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031C-4229-87EC-B6AC08D63D0F}"/>
            </c:ext>
          </c:extLst>
        </c:ser>
        <c:dLbls>
          <c:showLegendKey val="0"/>
          <c:showVal val="0"/>
          <c:showCatName val="0"/>
          <c:showSerName val="0"/>
          <c:showPercent val="0"/>
          <c:showBubbleSize val="0"/>
        </c:dLbls>
        <c:smooth val="0"/>
        <c:axId val="1155874303"/>
        <c:axId val="1155863487"/>
      </c:lineChart>
      <c:catAx>
        <c:axId val="11558743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55863487"/>
        <c:crosses val="autoZero"/>
        <c:auto val="1"/>
        <c:lblAlgn val="ctr"/>
        <c:lblOffset val="100"/>
        <c:noMultiLvlLbl val="0"/>
      </c:catAx>
      <c:valAx>
        <c:axId val="11558634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5587430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229F-48BF-BA5F-D1B2D0137605}"/>
            </c:ext>
          </c:extLst>
        </c:ser>
        <c:ser>
          <c:idx val="1"/>
          <c:order val="1"/>
          <c:tx>
            <c:strRef>
              <c:f>Sheet1!$C$1</c:f>
              <c:strCache>
                <c:ptCount val="1"/>
                <c:pt idx="0">
                  <c:v>Series 2</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229F-48BF-BA5F-D1B2D0137605}"/>
            </c:ext>
          </c:extLst>
        </c:ser>
        <c:ser>
          <c:idx val="2"/>
          <c:order val="2"/>
          <c:tx>
            <c:strRef>
              <c:f>Sheet1!$D$1</c:f>
              <c:strCache>
                <c:ptCount val="1"/>
                <c:pt idx="0">
                  <c:v>Series 3</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229F-48BF-BA5F-D1B2D0137605}"/>
            </c:ext>
          </c:extLst>
        </c:ser>
        <c:dLbls>
          <c:showLegendKey val="0"/>
          <c:showVal val="0"/>
          <c:showCatName val="0"/>
          <c:showSerName val="0"/>
          <c:showPercent val="0"/>
          <c:showBubbleSize val="0"/>
        </c:dLbls>
        <c:marker val="1"/>
        <c:smooth val="0"/>
        <c:axId val="1098977919"/>
        <c:axId val="1098972927"/>
      </c:lineChart>
      <c:catAx>
        <c:axId val="10989779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98972927"/>
        <c:crosses val="autoZero"/>
        <c:auto val="1"/>
        <c:lblAlgn val="ctr"/>
        <c:lblOffset val="100"/>
        <c:noMultiLvlLbl val="0"/>
      </c:catAx>
      <c:valAx>
        <c:axId val="109897292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9897791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percentStacked"/>
        <c:varyColors val="0"/>
        <c:ser>
          <c:idx val="0"/>
          <c:order val="0"/>
          <c:tx>
            <c:strRef>
              <c:f>Sheet1!$B$1</c:f>
              <c:strCache>
                <c:ptCount val="1"/>
                <c:pt idx="0">
                  <c:v>Series 1</c:v>
                </c:pt>
              </c:strCache>
            </c:strRef>
          </c:tx>
          <c:spPr>
            <a:ln w="28575" cap="rnd">
              <a:solidFill>
                <a:schemeClr val="accent1"/>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53AE-4799-94AB-1366E5B40EEB}"/>
            </c:ext>
          </c:extLst>
        </c:ser>
        <c:ser>
          <c:idx val="1"/>
          <c:order val="1"/>
          <c:tx>
            <c:strRef>
              <c:f>Sheet1!$C$1</c:f>
              <c:strCache>
                <c:ptCount val="1"/>
                <c:pt idx="0">
                  <c:v>Series 2</c:v>
                </c:pt>
              </c:strCache>
            </c:strRef>
          </c:tx>
          <c:spPr>
            <a:ln w="28575" cap="rnd">
              <a:solidFill>
                <a:schemeClr val="accent2"/>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53AE-4799-94AB-1366E5B40EEB}"/>
            </c:ext>
          </c:extLst>
        </c:ser>
        <c:ser>
          <c:idx val="2"/>
          <c:order val="2"/>
          <c:tx>
            <c:strRef>
              <c:f>Sheet1!$D$1</c:f>
              <c:strCache>
                <c:ptCount val="1"/>
                <c:pt idx="0">
                  <c:v>Series 3</c:v>
                </c:pt>
              </c:strCache>
            </c:strRef>
          </c:tx>
          <c:spPr>
            <a:ln w="28575" cap="rnd">
              <a:solidFill>
                <a:schemeClr val="accent3"/>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53AE-4799-94AB-1366E5B40EEB}"/>
            </c:ext>
          </c:extLst>
        </c:ser>
        <c:dLbls>
          <c:showLegendKey val="0"/>
          <c:showVal val="0"/>
          <c:showCatName val="0"/>
          <c:showSerName val="0"/>
          <c:showPercent val="0"/>
          <c:showBubbleSize val="0"/>
        </c:dLbls>
        <c:smooth val="0"/>
        <c:axId val="1086840191"/>
        <c:axId val="1086843519"/>
      </c:lineChart>
      <c:catAx>
        <c:axId val="10868401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86843519"/>
        <c:crosses val="autoZero"/>
        <c:auto val="1"/>
        <c:lblAlgn val="ctr"/>
        <c:lblOffset val="100"/>
        <c:noMultiLvlLbl val="0"/>
      </c:catAx>
      <c:valAx>
        <c:axId val="108684351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8684019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771-443A-8D21-833D6D68398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771-443A-8D21-833D6D68398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771-443A-8D21-833D6D68398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771-443A-8D21-833D6D68398E}"/>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E06A-4D46-BF22-B48F52BA3ED9}"/>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Sales</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2027-4186-AB13-5FF8497CFCC2}"/>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2027-4186-AB13-5FF8497CFCC2}"/>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2027-4186-AB13-5FF8497CFCC2}"/>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2027-4186-AB13-5FF8497CFCC2}"/>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324C-4693-85D3-8A5790CC36D2}"/>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38F-427B-B43F-46467429851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38F-427B-B43F-46467429851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38F-427B-B43F-46467429851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38F-427B-B43F-46467429851E}"/>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1C69-437C-9CA3-39DF40021E70}"/>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ofPieChart>
        <c:ofPieType val="pie"/>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C3B-4B2D-BB9D-4479508E57E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C3B-4B2D-BB9D-4479508E57E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C3B-4B2D-BB9D-4479508E57E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DC3B-4B2D-BB9D-4479508E57E1}"/>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DC3B-4B2D-BB9D-4479508E57E1}"/>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558E-486C-A816-245D691EE9F3}"/>
            </c:ext>
          </c:extLst>
        </c:ser>
        <c:dLbls>
          <c:showLegendKey val="0"/>
          <c:showVal val="0"/>
          <c:showCatName val="0"/>
          <c:showSerName val="0"/>
          <c:showPercent val="0"/>
          <c:showBubbleSize val="0"/>
          <c:showLeaderLines val="1"/>
        </c:dLbls>
        <c:gapWidth val="100"/>
        <c:secondPieSize val="75"/>
        <c:serLines>
          <c:spPr>
            <a:ln w="9525" cap="flat" cmpd="sng" algn="ctr">
              <a:solidFill>
                <a:schemeClr val="tx1">
                  <a:lumMod val="35000"/>
                  <a:lumOff val="65000"/>
                </a:schemeClr>
              </a:solidFill>
              <a:round/>
            </a:ln>
            <a:effectLst/>
          </c:spPr>
        </c:serLines>
      </c:of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AE3A-4D96-A200-3CD898253BFD}"/>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AE3A-4D96-A200-3CD898253BFD}"/>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AE3A-4D96-A200-3CD898253BFD}"/>
            </c:ext>
          </c:extLst>
        </c:ser>
        <c:dLbls>
          <c:showLegendKey val="0"/>
          <c:showVal val="0"/>
          <c:showCatName val="0"/>
          <c:showSerName val="0"/>
          <c:showPercent val="0"/>
          <c:showBubbleSize val="0"/>
        </c:dLbls>
        <c:gapWidth val="182"/>
        <c:axId val="1347582816"/>
        <c:axId val="1347593216"/>
      </c:barChart>
      <c:catAx>
        <c:axId val="1347582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47593216"/>
        <c:crosses val="autoZero"/>
        <c:auto val="1"/>
        <c:lblAlgn val="ctr"/>
        <c:lblOffset val="100"/>
        <c:noMultiLvlLbl val="0"/>
      </c:catAx>
      <c:valAx>
        <c:axId val="134759321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475828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A038-49CA-AD7D-C328F46DE745}"/>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A038-49CA-AD7D-C328F46DE745}"/>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A038-49CA-AD7D-C328F46DE745}"/>
            </c:ext>
          </c:extLst>
        </c:ser>
        <c:dLbls>
          <c:showLegendKey val="0"/>
          <c:showVal val="0"/>
          <c:showCatName val="0"/>
          <c:showSerName val="0"/>
          <c:showPercent val="0"/>
          <c:showBubbleSize val="0"/>
        </c:dLbls>
        <c:gapWidth val="150"/>
        <c:overlap val="100"/>
        <c:axId val="1347553696"/>
        <c:axId val="1347547040"/>
      </c:barChart>
      <c:catAx>
        <c:axId val="13475536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47547040"/>
        <c:crosses val="autoZero"/>
        <c:auto val="1"/>
        <c:lblAlgn val="ctr"/>
        <c:lblOffset val="100"/>
        <c:noMultiLvlLbl val="0"/>
      </c:catAx>
      <c:valAx>
        <c:axId val="134754704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475536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D00C-4118-8B9F-C185D37A5733}"/>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D00C-4118-8B9F-C185D37A5733}"/>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D00C-4118-8B9F-C185D37A5733}"/>
            </c:ext>
          </c:extLst>
        </c:ser>
        <c:dLbls>
          <c:showLegendKey val="0"/>
          <c:showVal val="0"/>
          <c:showCatName val="0"/>
          <c:showSerName val="0"/>
          <c:showPercent val="0"/>
          <c:showBubbleSize val="0"/>
        </c:dLbls>
        <c:gapWidth val="150"/>
        <c:overlap val="100"/>
        <c:axId val="1347574912"/>
        <c:axId val="1347594464"/>
      </c:barChart>
      <c:catAx>
        <c:axId val="13475749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47594464"/>
        <c:crosses val="autoZero"/>
        <c:auto val="1"/>
        <c:lblAlgn val="ctr"/>
        <c:lblOffset val="100"/>
        <c:noMultiLvlLbl val="0"/>
      </c:catAx>
      <c:valAx>
        <c:axId val="1347594464"/>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475749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AFB5-4C43-8672-215CB8690792}"/>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AFB5-4C43-8672-215CB8690792}"/>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AFB5-4C43-8672-215CB8690792}"/>
            </c:ext>
          </c:extLst>
        </c:ser>
        <c:dLbls>
          <c:showLegendKey val="0"/>
          <c:showVal val="0"/>
          <c:showCatName val="0"/>
          <c:showSerName val="0"/>
          <c:showPercent val="0"/>
          <c:showBubbleSize val="0"/>
        </c:dLbls>
        <c:gapWidth val="182"/>
        <c:axId val="925451295"/>
        <c:axId val="925452959"/>
      </c:barChart>
      <c:catAx>
        <c:axId val="92545129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25452959"/>
        <c:crosses val="autoZero"/>
        <c:auto val="1"/>
        <c:lblAlgn val="ctr"/>
        <c:lblOffset val="100"/>
        <c:noMultiLvlLbl val="0"/>
      </c:catAx>
      <c:valAx>
        <c:axId val="925452959"/>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2545129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bar"/>
        <c:grouping val="stacked"/>
        <c:varyColors val="0"/>
        <c:ser>
          <c:idx val="0"/>
          <c:order val="0"/>
          <c:tx>
            <c:strRef>
              <c:f>Sheet1!$B$1</c:f>
              <c:strCache>
                <c:ptCount val="1"/>
                <c:pt idx="0">
                  <c:v>Series 1</c:v>
                </c:pt>
              </c:strCache>
            </c:strRef>
          </c:tx>
          <c:spPr>
            <a:solidFill>
              <a:schemeClr val="accent1"/>
            </a:solidFill>
            <a:ln>
              <a:noFill/>
            </a:ln>
            <a:effectLst/>
            <a:sp3d/>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079F-4E57-89A3-A0B277E85215}"/>
            </c:ext>
          </c:extLst>
        </c:ser>
        <c:ser>
          <c:idx val="1"/>
          <c:order val="1"/>
          <c:tx>
            <c:strRef>
              <c:f>Sheet1!$C$1</c:f>
              <c:strCache>
                <c:ptCount val="1"/>
                <c:pt idx="0">
                  <c:v>Series 2</c:v>
                </c:pt>
              </c:strCache>
            </c:strRef>
          </c:tx>
          <c:spPr>
            <a:solidFill>
              <a:schemeClr val="accent2"/>
            </a:solidFill>
            <a:ln>
              <a:noFill/>
            </a:ln>
            <a:effectLst/>
            <a:sp3d/>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079F-4E57-89A3-A0B277E85215}"/>
            </c:ext>
          </c:extLst>
        </c:ser>
        <c:ser>
          <c:idx val="2"/>
          <c:order val="2"/>
          <c:tx>
            <c:strRef>
              <c:f>Sheet1!$D$1</c:f>
              <c:strCache>
                <c:ptCount val="1"/>
                <c:pt idx="0">
                  <c:v>Series 3</c:v>
                </c:pt>
              </c:strCache>
            </c:strRef>
          </c:tx>
          <c:spPr>
            <a:solidFill>
              <a:schemeClr val="accent3"/>
            </a:solidFill>
            <a:ln>
              <a:noFill/>
            </a:ln>
            <a:effectLst/>
            <a:sp3d/>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079F-4E57-89A3-A0B277E85215}"/>
            </c:ext>
          </c:extLst>
        </c:ser>
        <c:dLbls>
          <c:showLegendKey val="0"/>
          <c:showVal val="0"/>
          <c:showCatName val="0"/>
          <c:showSerName val="0"/>
          <c:showPercent val="0"/>
          <c:showBubbleSize val="0"/>
        </c:dLbls>
        <c:gapWidth val="150"/>
        <c:shape val="box"/>
        <c:axId val="1347554112"/>
        <c:axId val="1347554528"/>
        <c:axId val="0"/>
      </c:bar3DChart>
      <c:catAx>
        <c:axId val="134755411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47554528"/>
        <c:crosses val="autoZero"/>
        <c:auto val="1"/>
        <c:lblAlgn val="ctr"/>
        <c:lblOffset val="100"/>
        <c:noMultiLvlLbl val="0"/>
      </c:catAx>
      <c:valAx>
        <c:axId val="134755452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475541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0"/>
          <c:order val="0"/>
          <c:tx>
            <c:strRef>
              <c:f>Sheet1!$B$1</c:f>
              <c:strCache>
                <c:ptCount val="1"/>
                <c:pt idx="0">
                  <c:v>Series 1</c:v>
                </c:pt>
              </c:strCache>
            </c:strRef>
          </c:tx>
          <c:spPr>
            <a:solidFill>
              <a:schemeClr val="accent1"/>
            </a:solidFill>
            <a:ln>
              <a:noFill/>
            </a:ln>
            <a:effectLst/>
          </c:spPr>
          <c:cat>
            <c:numRef>
              <c:f>Sheet1!$A$2:$A$6</c:f>
              <c:numCache>
                <c:formatCode>m/d/yyyy</c:formatCode>
                <c:ptCount val="5"/>
                <c:pt idx="0">
                  <c:v>37377</c:v>
                </c:pt>
                <c:pt idx="1">
                  <c:v>37408</c:v>
                </c:pt>
                <c:pt idx="2">
                  <c:v>37438</c:v>
                </c:pt>
                <c:pt idx="3">
                  <c:v>37469</c:v>
                </c:pt>
                <c:pt idx="4">
                  <c:v>37500</c:v>
                </c:pt>
              </c:numCache>
            </c:numRef>
          </c:cat>
          <c:val>
            <c:numRef>
              <c:f>Sheet1!$B$2:$B$6</c:f>
              <c:numCache>
                <c:formatCode>General</c:formatCode>
                <c:ptCount val="5"/>
                <c:pt idx="0">
                  <c:v>32</c:v>
                </c:pt>
                <c:pt idx="1">
                  <c:v>32</c:v>
                </c:pt>
                <c:pt idx="2">
                  <c:v>28</c:v>
                </c:pt>
                <c:pt idx="3">
                  <c:v>12</c:v>
                </c:pt>
                <c:pt idx="4">
                  <c:v>15</c:v>
                </c:pt>
              </c:numCache>
            </c:numRef>
          </c:val>
          <c:extLst>
            <c:ext xmlns:c16="http://schemas.microsoft.com/office/drawing/2014/chart" uri="{C3380CC4-5D6E-409C-BE32-E72D297353CC}">
              <c16:uniqueId val="{00000000-2C7D-4CA0-A3D4-34B50D321B78}"/>
            </c:ext>
          </c:extLst>
        </c:ser>
        <c:ser>
          <c:idx val="1"/>
          <c:order val="1"/>
          <c:tx>
            <c:strRef>
              <c:f>Sheet1!$C$1</c:f>
              <c:strCache>
                <c:ptCount val="1"/>
                <c:pt idx="0">
                  <c:v>Series 2</c:v>
                </c:pt>
              </c:strCache>
            </c:strRef>
          </c:tx>
          <c:spPr>
            <a:solidFill>
              <a:schemeClr val="accent2"/>
            </a:solidFill>
            <a:ln>
              <a:noFill/>
            </a:ln>
            <a:effectLst/>
          </c:spPr>
          <c:cat>
            <c:numRef>
              <c:f>Sheet1!$A$2:$A$6</c:f>
              <c:numCache>
                <c:formatCode>m/d/yyyy</c:formatCode>
                <c:ptCount val="5"/>
                <c:pt idx="0">
                  <c:v>37377</c:v>
                </c:pt>
                <c:pt idx="1">
                  <c:v>37408</c:v>
                </c:pt>
                <c:pt idx="2">
                  <c:v>37438</c:v>
                </c:pt>
                <c:pt idx="3">
                  <c:v>37469</c:v>
                </c:pt>
                <c:pt idx="4">
                  <c:v>37500</c:v>
                </c:pt>
              </c:numCache>
            </c:numRef>
          </c:cat>
          <c:val>
            <c:numRef>
              <c:f>Sheet1!$C$2:$C$6</c:f>
              <c:numCache>
                <c:formatCode>General</c:formatCode>
                <c:ptCount val="5"/>
                <c:pt idx="0">
                  <c:v>12</c:v>
                </c:pt>
                <c:pt idx="1">
                  <c:v>12</c:v>
                </c:pt>
                <c:pt idx="2">
                  <c:v>12</c:v>
                </c:pt>
                <c:pt idx="3">
                  <c:v>21</c:v>
                </c:pt>
                <c:pt idx="4">
                  <c:v>28</c:v>
                </c:pt>
              </c:numCache>
            </c:numRef>
          </c:val>
          <c:extLst>
            <c:ext xmlns:c16="http://schemas.microsoft.com/office/drawing/2014/chart" uri="{C3380CC4-5D6E-409C-BE32-E72D297353CC}">
              <c16:uniqueId val="{00000001-2C7D-4CA0-A3D4-34B50D321B78}"/>
            </c:ext>
          </c:extLst>
        </c:ser>
        <c:dLbls>
          <c:showLegendKey val="0"/>
          <c:showVal val="0"/>
          <c:showCatName val="0"/>
          <c:showSerName val="0"/>
          <c:showPercent val="0"/>
          <c:showBubbleSize val="0"/>
        </c:dLbls>
        <c:axId val="1576362272"/>
        <c:axId val="1576375168"/>
      </c:areaChart>
      <c:dateAx>
        <c:axId val="1576362272"/>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76375168"/>
        <c:crosses val="autoZero"/>
        <c:auto val="1"/>
        <c:lblOffset val="100"/>
        <c:baseTimeUnit val="months"/>
      </c:dateAx>
      <c:valAx>
        <c:axId val="15763751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76362272"/>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0"/>
          <c:order val="0"/>
          <c:tx>
            <c:strRef>
              <c:f>Sheet1!$B$1</c:f>
              <c:strCache>
                <c:ptCount val="1"/>
                <c:pt idx="0">
                  <c:v>Series 1</c:v>
                </c:pt>
              </c:strCache>
            </c:strRef>
          </c:tx>
          <c:spPr>
            <a:solidFill>
              <a:schemeClr val="accent1"/>
            </a:solidFill>
            <a:ln>
              <a:noFill/>
            </a:ln>
            <a:effectLst/>
          </c:spPr>
          <c:cat>
            <c:numRef>
              <c:f>Sheet1!$A$2:$A$6</c:f>
              <c:numCache>
                <c:formatCode>m/d/yyyy</c:formatCode>
                <c:ptCount val="5"/>
                <c:pt idx="0">
                  <c:v>37377</c:v>
                </c:pt>
                <c:pt idx="1">
                  <c:v>37408</c:v>
                </c:pt>
                <c:pt idx="2">
                  <c:v>37438</c:v>
                </c:pt>
                <c:pt idx="3">
                  <c:v>37469</c:v>
                </c:pt>
                <c:pt idx="4">
                  <c:v>37500</c:v>
                </c:pt>
              </c:numCache>
            </c:numRef>
          </c:cat>
          <c:val>
            <c:numRef>
              <c:f>Sheet1!$B$2:$B$6</c:f>
              <c:numCache>
                <c:formatCode>General</c:formatCode>
                <c:ptCount val="5"/>
                <c:pt idx="0">
                  <c:v>32</c:v>
                </c:pt>
                <c:pt idx="1">
                  <c:v>32</c:v>
                </c:pt>
                <c:pt idx="2">
                  <c:v>28</c:v>
                </c:pt>
                <c:pt idx="3">
                  <c:v>12</c:v>
                </c:pt>
                <c:pt idx="4">
                  <c:v>15</c:v>
                </c:pt>
              </c:numCache>
            </c:numRef>
          </c:val>
          <c:extLst>
            <c:ext xmlns:c16="http://schemas.microsoft.com/office/drawing/2014/chart" uri="{C3380CC4-5D6E-409C-BE32-E72D297353CC}">
              <c16:uniqueId val="{00000000-1F80-45A3-BA01-D7DFD9E4B10B}"/>
            </c:ext>
          </c:extLst>
        </c:ser>
        <c:ser>
          <c:idx val="1"/>
          <c:order val="1"/>
          <c:tx>
            <c:strRef>
              <c:f>Sheet1!$C$1</c:f>
              <c:strCache>
                <c:ptCount val="1"/>
                <c:pt idx="0">
                  <c:v>Series 2</c:v>
                </c:pt>
              </c:strCache>
            </c:strRef>
          </c:tx>
          <c:spPr>
            <a:solidFill>
              <a:schemeClr val="accent2"/>
            </a:solidFill>
            <a:ln>
              <a:noFill/>
            </a:ln>
            <a:effectLst/>
          </c:spPr>
          <c:cat>
            <c:numRef>
              <c:f>Sheet1!$A$2:$A$6</c:f>
              <c:numCache>
                <c:formatCode>m/d/yyyy</c:formatCode>
                <c:ptCount val="5"/>
                <c:pt idx="0">
                  <c:v>37377</c:v>
                </c:pt>
                <c:pt idx="1">
                  <c:v>37408</c:v>
                </c:pt>
                <c:pt idx="2">
                  <c:v>37438</c:v>
                </c:pt>
                <c:pt idx="3">
                  <c:v>37469</c:v>
                </c:pt>
                <c:pt idx="4">
                  <c:v>37500</c:v>
                </c:pt>
              </c:numCache>
            </c:numRef>
          </c:cat>
          <c:val>
            <c:numRef>
              <c:f>Sheet1!$C$2:$C$6</c:f>
              <c:numCache>
                <c:formatCode>General</c:formatCode>
                <c:ptCount val="5"/>
                <c:pt idx="0">
                  <c:v>12</c:v>
                </c:pt>
                <c:pt idx="1">
                  <c:v>12</c:v>
                </c:pt>
                <c:pt idx="2">
                  <c:v>12</c:v>
                </c:pt>
                <c:pt idx="3">
                  <c:v>21</c:v>
                </c:pt>
                <c:pt idx="4">
                  <c:v>28</c:v>
                </c:pt>
              </c:numCache>
            </c:numRef>
          </c:val>
          <c:extLst>
            <c:ext xmlns:c16="http://schemas.microsoft.com/office/drawing/2014/chart" uri="{C3380CC4-5D6E-409C-BE32-E72D297353CC}">
              <c16:uniqueId val="{00000001-1F80-45A3-BA01-D7DFD9E4B10B}"/>
            </c:ext>
          </c:extLst>
        </c:ser>
        <c:dLbls>
          <c:showLegendKey val="0"/>
          <c:showVal val="0"/>
          <c:showCatName val="0"/>
          <c:showSerName val="0"/>
          <c:showPercent val="0"/>
          <c:showBubbleSize val="0"/>
        </c:dLbls>
        <c:axId val="1357924464"/>
        <c:axId val="1357929872"/>
      </c:areaChart>
      <c:dateAx>
        <c:axId val="1357924464"/>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57929872"/>
        <c:crosses val="autoZero"/>
        <c:auto val="1"/>
        <c:lblOffset val="100"/>
        <c:baseTimeUnit val="months"/>
      </c:dateAx>
      <c:valAx>
        <c:axId val="13579298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5792446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percentStacked"/>
        <c:varyColors val="0"/>
        <c:ser>
          <c:idx val="0"/>
          <c:order val="0"/>
          <c:tx>
            <c:strRef>
              <c:f>Sheet1!$B$1</c:f>
              <c:strCache>
                <c:ptCount val="1"/>
                <c:pt idx="0">
                  <c:v>Series 1</c:v>
                </c:pt>
              </c:strCache>
            </c:strRef>
          </c:tx>
          <c:spPr>
            <a:solidFill>
              <a:schemeClr val="accent1"/>
            </a:solidFill>
            <a:ln>
              <a:noFill/>
            </a:ln>
            <a:effectLst/>
          </c:spPr>
          <c:cat>
            <c:numRef>
              <c:f>Sheet1!$A$2:$A$6</c:f>
              <c:numCache>
                <c:formatCode>m/d/yyyy</c:formatCode>
                <c:ptCount val="5"/>
                <c:pt idx="0">
                  <c:v>37377</c:v>
                </c:pt>
                <c:pt idx="1">
                  <c:v>37408</c:v>
                </c:pt>
                <c:pt idx="2">
                  <c:v>37438</c:v>
                </c:pt>
                <c:pt idx="3">
                  <c:v>37469</c:v>
                </c:pt>
                <c:pt idx="4">
                  <c:v>37500</c:v>
                </c:pt>
              </c:numCache>
            </c:numRef>
          </c:cat>
          <c:val>
            <c:numRef>
              <c:f>Sheet1!$B$2:$B$6</c:f>
              <c:numCache>
                <c:formatCode>General</c:formatCode>
                <c:ptCount val="5"/>
                <c:pt idx="0">
                  <c:v>32</c:v>
                </c:pt>
                <c:pt idx="1">
                  <c:v>32</c:v>
                </c:pt>
                <c:pt idx="2">
                  <c:v>28</c:v>
                </c:pt>
                <c:pt idx="3">
                  <c:v>12</c:v>
                </c:pt>
                <c:pt idx="4">
                  <c:v>15</c:v>
                </c:pt>
              </c:numCache>
            </c:numRef>
          </c:val>
          <c:extLst>
            <c:ext xmlns:c16="http://schemas.microsoft.com/office/drawing/2014/chart" uri="{C3380CC4-5D6E-409C-BE32-E72D297353CC}">
              <c16:uniqueId val="{00000000-A92F-48DB-ACAD-2A8242F2BE11}"/>
            </c:ext>
          </c:extLst>
        </c:ser>
        <c:ser>
          <c:idx val="1"/>
          <c:order val="1"/>
          <c:tx>
            <c:strRef>
              <c:f>Sheet1!$C$1</c:f>
              <c:strCache>
                <c:ptCount val="1"/>
                <c:pt idx="0">
                  <c:v>Series 2</c:v>
                </c:pt>
              </c:strCache>
            </c:strRef>
          </c:tx>
          <c:spPr>
            <a:solidFill>
              <a:schemeClr val="accent2"/>
            </a:solidFill>
            <a:ln>
              <a:noFill/>
            </a:ln>
            <a:effectLst/>
          </c:spPr>
          <c:cat>
            <c:numRef>
              <c:f>Sheet1!$A$2:$A$6</c:f>
              <c:numCache>
                <c:formatCode>m/d/yyyy</c:formatCode>
                <c:ptCount val="5"/>
                <c:pt idx="0">
                  <c:v>37377</c:v>
                </c:pt>
                <c:pt idx="1">
                  <c:v>37408</c:v>
                </c:pt>
                <c:pt idx="2">
                  <c:v>37438</c:v>
                </c:pt>
                <c:pt idx="3">
                  <c:v>37469</c:v>
                </c:pt>
                <c:pt idx="4">
                  <c:v>37500</c:v>
                </c:pt>
              </c:numCache>
            </c:numRef>
          </c:cat>
          <c:val>
            <c:numRef>
              <c:f>Sheet1!$C$2:$C$6</c:f>
              <c:numCache>
                <c:formatCode>General</c:formatCode>
                <c:ptCount val="5"/>
                <c:pt idx="0">
                  <c:v>12</c:v>
                </c:pt>
                <c:pt idx="1">
                  <c:v>12</c:v>
                </c:pt>
                <c:pt idx="2">
                  <c:v>12</c:v>
                </c:pt>
                <c:pt idx="3">
                  <c:v>21</c:v>
                </c:pt>
                <c:pt idx="4">
                  <c:v>28</c:v>
                </c:pt>
              </c:numCache>
            </c:numRef>
          </c:val>
          <c:extLst>
            <c:ext xmlns:c16="http://schemas.microsoft.com/office/drawing/2014/chart" uri="{C3380CC4-5D6E-409C-BE32-E72D297353CC}">
              <c16:uniqueId val="{00000001-A92F-48DB-ACAD-2A8242F2BE11}"/>
            </c:ext>
          </c:extLst>
        </c:ser>
        <c:dLbls>
          <c:showLegendKey val="0"/>
          <c:showVal val="0"/>
          <c:showCatName val="0"/>
          <c:showSerName val="0"/>
          <c:showPercent val="0"/>
          <c:showBubbleSize val="0"/>
        </c:dLbls>
        <c:axId val="1347568256"/>
        <c:axId val="1347546208"/>
      </c:areaChart>
      <c:dateAx>
        <c:axId val="1347568256"/>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47546208"/>
        <c:crosses val="autoZero"/>
        <c:auto val="1"/>
        <c:lblOffset val="100"/>
        <c:baseTimeUnit val="months"/>
      </c:dateAx>
      <c:valAx>
        <c:axId val="134754620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47568256"/>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Sheet1!$B$1</c:f>
              <c:strCache>
                <c:ptCount val="1"/>
                <c:pt idx="0">
                  <c:v>Y-Values</c:v>
                </c:pt>
              </c:strCache>
            </c:strRef>
          </c:tx>
          <c:spPr>
            <a:ln w="19050" cap="rnd">
              <a:noFill/>
              <a:round/>
            </a:ln>
            <a:effectLst/>
          </c:spPr>
          <c:marker>
            <c:symbol val="circle"/>
            <c:size val="5"/>
            <c:spPr>
              <a:solidFill>
                <a:schemeClr val="accent1"/>
              </a:solidFill>
              <a:ln w="9525">
                <a:solidFill>
                  <a:schemeClr val="accent1"/>
                </a:solidFill>
              </a:ln>
              <a:effectLst/>
            </c:spPr>
          </c:marker>
          <c:xVal>
            <c:numRef>
              <c:f>Sheet1!$A$2:$A$4</c:f>
              <c:numCache>
                <c:formatCode>General</c:formatCode>
                <c:ptCount val="3"/>
                <c:pt idx="0">
                  <c:v>0.7</c:v>
                </c:pt>
                <c:pt idx="1">
                  <c:v>1.8</c:v>
                </c:pt>
                <c:pt idx="2">
                  <c:v>2.6</c:v>
                </c:pt>
              </c:numCache>
            </c:numRef>
          </c:xVal>
          <c:yVal>
            <c:numRef>
              <c:f>Sheet1!$B$2:$B$4</c:f>
              <c:numCache>
                <c:formatCode>General</c:formatCode>
                <c:ptCount val="3"/>
                <c:pt idx="0">
                  <c:v>2.7</c:v>
                </c:pt>
                <c:pt idx="1">
                  <c:v>3.2</c:v>
                </c:pt>
                <c:pt idx="2">
                  <c:v>0.8</c:v>
                </c:pt>
              </c:numCache>
            </c:numRef>
          </c:yVal>
          <c:smooth val="0"/>
          <c:extLst>
            <c:ext xmlns:c16="http://schemas.microsoft.com/office/drawing/2014/chart" uri="{C3380CC4-5D6E-409C-BE32-E72D297353CC}">
              <c16:uniqueId val="{00000000-8088-4D46-8637-D17620BF919A}"/>
            </c:ext>
          </c:extLst>
        </c:ser>
        <c:dLbls>
          <c:showLegendKey val="0"/>
          <c:showVal val="0"/>
          <c:showCatName val="0"/>
          <c:showSerName val="0"/>
          <c:showPercent val="0"/>
          <c:showBubbleSize val="0"/>
        </c:dLbls>
        <c:axId val="1348439024"/>
        <c:axId val="1348434032"/>
      </c:scatterChart>
      <c:valAx>
        <c:axId val="13484390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48434032"/>
        <c:crosses val="autoZero"/>
        <c:crossBetween val="midCat"/>
      </c:valAx>
      <c:valAx>
        <c:axId val="13484340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48439024"/>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smoothMarker"/>
        <c:varyColors val="0"/>
        <c:ser>
          <c:idx val="0"/>
          <c:order val="0"/>
          <c:tx>
            <c:strRef>
              <c:f>Sheet1!$B$1</c:f>
              <c:strCache>
                <c:ptCount val="1"/>
                <c:pt idx="0">
                  <c:v>Y-Values</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Sheet1!$A$2:$A$4</c:f>
              <c:numCache>
                <c:formatCode>General</c:formatCode>
                <c:ptCount val="3"/>
                <c:pt idx="0">
                  <c:v>0.7</c:v>
                </c:pt>
                <c:pt idx="1">
                  <c:v>1.8</c:v>
                </c:pt>
                <c:pt idx="2">
                  <c:v>2.6</c:v>
                </c:pt>
              </c:numCache>
            </c:numRef>
          </c:xVal>
          <c:yVal>
            <c:numRef>
              <c:f>Sheet1!$B$2:$B$4</c:f>
              <c:numCache>
                <c:formatCode>General</c:formatCode>
                <c:ptCount val="3"/>
                <c:pt idx="0">
                  <c:v>2.7</c:v>
                </c:pt>
                <c:pt idx="1">
                  <c:v>3.2</c:v>
                </c:pt>
                <c:pt idx="2">
                  <c:v>0.8</c:v>
                </c:pt>
              </c:numCache>
            </c:numRef>
          </c:yVal>
          <c:smooth val="1"/>
          <c:extLst>
            <c:ext xmlns:c16="http://schemas.microsoft.com/office/drawing/2014/chart" uri="{C3380CC4-5D6E-409C-BE32-E72D297353CC}">
              <c16:uniqueId val="{00000000-3A33-45ED-818B-85AEC37FD1E1}"/>
            </c:ext>
          </c:extLst>
        </c:ser>
        <c:dLbls>
          <c:showLegendKey val="0"/>
          <c:showVal val="0"/>
          <c:showCatName val="0"/>
          <c:showSerName val="0"/>
          <c:showPercent val="0"/>
          <c:showBubbleSize val="0"/>
        </c:dLbls>
        <c:axId val="1253572480"/>
        <c:axId val="1253574144"/>
      </c:scatterChart>
      <c:valAx>
        <c:axId val="125357248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53574144"/>
        <c:crosses val="autoZero"/>
        <c:crossBetween val="midCat"/>
      </c:valAx>
      <c:valAx>
        <c:axId val="12535741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53572480"/>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smoothMarker"/>
        <c:varyColors val="0"/>
        <c:ser>
          <c:idx val="0"/>
          <c:order val="0"/>
          <c:tx>
            <c:strRef>
              <c:f>Sheet1!$B$1</c:f>
              <c:strCache>
                <c:ptCount val="1"/>
                <c:pt idx="0">
                  <c:v>Y-Values</c:v>
                </c:pt>
              </c:strCache>
            </c:strRef>
          </c:tx>
          <c:spPr>
            <a:ln w="19050" cap="rnd">
              <a:solidFill>
                <a:schemeClr val="accent1"/>
              </a:solidFill>
              <a:round/>
            </a:ln>
            <a:effectLst/>
          </c:spPr>
          <c:marker>
            <c:symbol val="none"/>
          </c:marker>
          <c:xVal>
            <c:numRef>
              <c:f>Sheet1!$A$2:$A$4</c:f>
              <c:numCache>
                <c:formatCode>General</c:formatCode>
                <c:ptCount val="3"/>
                <c:pt idx="0">
                  <c:v>0.7</c:v>
                </c:pt>
                <c:pt idx="1">
                  <c:v>1.8</c:v>
                </c:pt>
                <c:pt idx="2">
                  <c:v>2.6</c:v>
                </c:pt>
              </c:numCache>
            </c:numRef>
          </c:xVal>
          <c:yVal>
            <c:numRef>
              <c:f>Sheet1!$B$2:$B$4</c:f>
              <c:numCache>
                <c:formatCode>General</c:formatCode>
                <c:ptCount val="3"/>
                <c:pt idx="0">
                  <c:v>2.7</c:v>
                </c:pt>
                <c:pt idx="1">
                  <c:v>3.2</c:v>
                </c:pt>
                <c:pt idx="2">
                  <c:v>0.8</c:v>
                </c:pt>
              </c:numCache>
            </c:numRef>
          </c:yVal>
          <c:smooth val="1"/>
          <c:extLst>
            <c:ext xmlns:c16="http://schemas.microsoft.com/office/drawing/2014/chart" uri="{C3380CC4-5D6E-409C-BE32-E72D297353CC}">
              <c16:uniqueId val="{00000000-3C60-4026-AB3C-A2E75FB85AC7}"/>
            </c:ext>
          </c:extLst>
        </c:ser>
        <c:dLbls>
          <c:showLegendKey val="0"/>
          <c:showVal val="0"/>
          <c:showCatName val="0"/>
          <c:showSerName val="0"/>
          <c:showPercent val="0"/>
          <c:showBubbleSize val="0"/>
        </c:dLbls>
        <c:axId val="1726507440"/>
        <c:axId val="1726508272"/>
      </c:scatterChart>
      <c:valAx>
        <c:axId val="172650744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26508272"/>
        <c:crosses val="autoZero"/>
        <c:crossBetween val="midCat"/>
      </c:valAx>
      <c:valAx>
        <c:axId val="17265082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26507440"/>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ubbleChart>
        <c:varyColors val="0"/>
        <c:ser>
          <c:idx val="0"/>
          <c:order val="0"/>
          <c:tx>
            <c:strRef>
              <c:f>Sheet1!$B$1</c:f>
              <c:strCache>
                <c:ptCount val="1"/>
                <c:pt idx="0">
                  <c:v>Y-Values</c:v>
                </c:pt>
              </c:strCache>
            </c:strRef>
          </c:tx>
          <c:spPr>
            <a:solidFill>
              <a:schemeClr val="accent1">
                <a:alpha val="75000"/>
              </a:schemeClr>
            </a:solidFill>
            <a:ln>
              <a:noFill/>
            </a:ln>
            <a:effectLst/>
          </c:spPr>
          <c:invertIfNegative val="0"/>
          <c:xVal>
            <c:numRef>
              <c:f>Sheet1!$A$2:$A$4</c:f>
              <c:numCache>
                <c:formatCode>General</c:formatCode>
                <c:ptCount val="3"/>
                <c:pt idx="0">
                  <c:v>0.7</c:v>
                </c:pt>
                <c:pt idx="1">
                  <c:v>1.8</c:v>
                </c:pt>
                <c:pt idx="2">
                  <c:v>2.6</c:v>
                </c:pt>
              </c:numCache>
            </c:numRef>
          </c:xVal>
          <c:yVal>
            <c:numRef>
              <c:f>Sheet1!$B$2:$B$4</c:f>
              <c:numCache>
                <c:formatCode>General</c:formatCode>
                <c:ptCount val="3"/>
                <c:pt idx="0">
                  <c:v>2.7</c:v>
                </c:pt>
                <c:pt idx="1">
                  <c:v>3.2</c:v>
                </c:pt>
                <c:pt idx="2">
                  <c:v>0.8</c:v>
                </c:pt>
              </c:numCache>
            </c:numRef>
          </c:yVal>
          <c:bubbleSize>
            <c:numRef>
              <c:f>Sheet1!$C$2:$C$4</c:f>
              <c:numCache>
                <c:formatCode>General</c:formatCode>
                <c:ptCount val="3"/>
                <c:pt idx="0">
                  <c:v>10</c:v>
                </c:pt>
                <c:pt idx="1">
                  <c:v>4</c:v>
                </c:pt>
                <c:pt idx="2">
                  <c:v>8</c:v>
                </c:pt>
              </c:numCache>
            </c:numRef>
          </c:bubbleSize>
          <c:bubble3D val="0"/>
          <c:extLst>
            <c:ext xmlns:c16="http://schemas.microsoft.com/office/drawing/2014/chart" uri="{C3380CC4-5D6E-409C-BE32-E72D297353CC}">
              <c16:uniqueId val="{00000000-4B97-4491-8760-1CB7B8CA7392}"/>
            </c:ext>
          </c:extLst>
        </c:ser>
        <c:dLbls>
          <c:showLegendKey val="0"/>
          <c:showVal val="0"/>
          <c:showCatName val="0"/>
          <c:showSerName val="0"/>
          <c:showPercent val="0"/>
          <c:showBubbleSize val="0"/>
        </c:dLbls>
        <c:bubbleScale val="100"/>
        <c:showNegBubbles val="0"/>
        <c:axId val="1818600336"/>
        <c:axId val="1818597840"/>
      </c:bubbleChart>
      <c:valAx>
        <c:axId val="181860033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18597840"/>
        <c:crosses val="autoZero"/>
        <c:crossBetween val="midCat"/>
      </c:valAx>
      <c:valAx>
        <c:axId val="18185978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18600336"/>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Sheet1!$B$1</c:f>
              <c:strCache>
                <c:ptCount val="1"/>
                <c:pt idx="0">
                  <c:v>Series 1</c:v>
                </c:pt>
              </c:strCache>
            </c:strRef>
          </c:tx>
          <c:spPr>
            <a:ln w="28575" cap="rnd">
              <a:solidFill>
                <a:schemeClr val="accent1"/>
              </a:solidFill>
              <a:round/>
            </a:ln>
            <a:effectLst/>
          </c:spPr>
          <c:marker>
            <c:symbol val="none"/>
          </c:marker>
          <c:cat>
            <c:numRef>
              <c:f>Sheet1!$A$2:$A$6</c:f>
              <c:numCache>
                <c:formatCode>m/d/yyyy</c:formatCode>
                <c:ptCount val="5"/>
                <c:pt idx="0">
                  <c:v>37377</c:v>
                </c:pt>
                <c:pt idx="1">
                  <c:v>37408</c:v>
                </c:pt>
                <c:pt idx="2">
                  <c:v>37438</c:v>
                </c:pt>
                <c:pt idx="3">
                  <c:v>37469</c:v>
                </c:pt>
                <c:pt idx="4">
                  <c:v>37500</c:v>
                </c:pt>
              </c:numCache>
            </c:numRef>
          </c:cat>
          <c:val>
            <c:numRef>
              <c:f>Sheet1!$B$2:$B$6</c:f>
              <c:numCache>
                <c:formatCode>General</c:formatCode>
                <c:ptCount val="5"/>
                <c:pt idx="0">
                  <c:v>32</c:v>
                </c:pt>
                <c:pt idx="1">
                  <c:v>32</c:v>
                </c:pt>
                <c:pt idx="2">
                  <c:v>28</c:v>
                </c:pt>
                <c:pt idx="3">
                  <c:v>12</c:v>
                </c:pt>
                <c:pt idx="4">
                  <c:v>15</c:v>
                </c:pt>
              </c:numCache>
            </c:numRef>
          </c:val>
          <c:extLst>
            <c:ext xmlns:c16="http://schemas.microsoft.com/office/drawing/2014/chart" uri="{C3380CC4-5D6E-409C-BE32-E72D297353CC}">
              <c16:uniqueId val="{00000000-737F-4EDF-BE24-5752ED7F1724}"/>
            </c:ext>
          </c:extLst>
        </c:ser>
        <c:ser>
          <c:idx val="1"/>
          <c:order val="1"/>
          <c:tx>
            <c:strRef>
              <c:f>Sheet1!$C$1</c:f>
              <c:strCache>
                <c:ptCount val="1"/>
                <c:pt idx="0">
                  <c:v>Series 2</c:v>
                </c:pt>
              </c:strCache>
            </c:strRef>
          </c:tx>
          <c:spPr>
            <a:ln w="28575" cap="rnd">
              <a:solidFill>
                <a:schemeClr val="accent2"/>
              </a:solidFill>
              <a:round/>
            </a:ln>
            <a:effectLst/>
          </c:spPr>
          <c:marker>
            <c:symbol val="none"/>
          </c:marker>
          <c:cat>
            <c:numRef>
              <c:f>Sheet1!$A$2:$A$6</c:f>
              <c:numCache>
                <c:formatCode>m/d/yyyy</c:formatCode>
                <c:ptCount val="5"/>
                <c:pt idx="0">
                  <c:v>37377</c:v>
                </c:pt>
                <c:pt idx="1">
                  <c:v>37408</c:v>
                </c:pt>
                <c:pt idx="2">
                  <c:v>37438</c:v>
                </c:pt>
                <c:pt idx="3">
                  <c:v>37469</c:v>
                </c:pt>
                <c:pt idx="4">
                  <c:v>37500</c:v>
                </c:pt>
              </c:numCache>
            </c:numRef>
          </c:cat>
          <c:val>
            <c:numRef>
              <c:f>Sheet1!$C$2:$C$6</c:f>
              <c:numCache>
                <c:formatCode>General</c:formatCode>
                <c:ptCount val="5"/>
                <c:pt idx="0">
                  <c:v>12</c:v>
                </c:pt>
                <c:pt idx="1">
                  <c:v>12</c:v>
                </c:pt>
                <c:pt idx="2">
                  <c:v>12</c:v>
                </c:pt>
                <c:pt idx="3">
                  <c:v>21</c:v>
                </c:pt>
                <c:pt idx="4">
                  <c:v>28</c:v>
                </c:pt>
              </c:numCache>
            </c:numRef>
          </c:val>
          <c:extLst>
            <c:ext xmlns:c16="http://schemas.microsoft.com/office/drawing/2014/chart" uri="{C3380CC4-5D6E-409C-BE32-E72D297353CC}">
              <c16:uniqueId val="{00000001-737F-4EDF-BE24-5752ED7F1724}"/>
            </c:ext>
          </c:extLst>
        </c:ser>
        <c:dLbls>
          <c:showLegendKey val="0"/>
          <c:showVal val="0"/>
          <c:showCatName val="0"/>
          <c:showSerName val="0"/>
          <c:showPercent val="0"/>
          <c:showBubbleSize val="0"/>
        </c:dLbls>
        <c:axId val="1357928208"/>
        <c:axId val="1357937776"/>
      </c:radarChart>
      <c:catAx>
        <c:axId val="1357928208"/>
        <c:scaling>
          <c:orientation val="minMax"/>
        </c:scaling>
        <c:delete val="0"/>
        <c:axPos val="b"/>
        <c:numFmt formatCode="m/d/yy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57937776"/>
        <c:crosses val="autoZero"/>
        <c:auto val="1"/>
        <c:lblAlgn val="ctr"/>
        <c:lblOffset val="100"/>
        <c:noMultiLvlLbl val="0"/>
      </c:catAx>
      <c:valAx>
        <c:axId val="13579377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579282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tockChart>
        <c:ser>
          <c:idx val="0"/>
          <c:order val="0"/>
          <c:tx>
            <c:strRef>
              <c:f>Sheet1!$B$1</c:f>
              <c:strCache>
                <c:ptCount val="1"/>
                <c:pt idx="0">
                  <c:v>High</c:v>
                </c:pt>
              </c:strCache>
            </c:strRef>
          </c:tx>
          <c:spPr>
            <a:ln w="19050" cap="rnd">
              <a:noFill/>
              <a:round/>
            </a:ln>
            <a:effectLst/>
          </c:spPr>
          <c:marker>
            <c:symbol val="none"/>
          </c:marker>
          <c:cat>
            <c:numRef>
              <c:f>Sheet1!$A$2:$A$6</c:f>
              <c:numCache>
                <c:formatCode>m/d/yyyy</c:formatCode>
                <c:ptCount val="5"/>
                <c:pt idx="0">
                  <c:v>37377</c:v>
                </c:pt>
                <c:pt idx="1">
                  <c:v>37408</c:v>
                </c:pt>
                <c:pt idx="2">
                  <c:v>37438</c:v>
                </c:pt>
                <c:pt idx="3">
                  <c:v>37469</c:v>
                </c:pt>
                <c:pt idx="4">
                  <c:v>37500</c:v>
                </c:pt>
              </c:numCache>
            </c:numRef>
          </c:cat>
          <c:val>
            <c:numRef>
              <c:f>Sheet1!$B$2:$B$6</c:f>
              <c:numCache>
                <c:formatCode>General</c:formatCode>
                <c:ptCount val="5"/>
                <c:pt idx="0">
                  <c:v>55</c:v>
                </c:pt>
                <c:pt idx="1">
                  <c:v>57</c:v>
                </c:pt>
                <c:pt idx="2">
                  <c:v>57</c:v>
                </c:pt>
                <c:pt idx="3">
                  <c:v>58</c:v>
                </c:pt>
                <c:pt idx="4">
                  <c:v>58</c:v>
                </c:pt>
              </c:numCache>
            </c:numRef>
          </c:val>
          <c:smooth val="0"/>
          <c:extLst>
            <c:ext xmlns:c16="http://schemas.microsoft.com/office/drawing/2014/chart" uri="{C3380CC4-5D6E-409C-BE32-E72D297353CC}">
              <c16:uniqueId val="{00000000-BAF7-49BD-BC37-C32860D040BF}"/>
            </c:ext>
          </c:extLst>
        </c:ser>
        <c:ser>
          <c:idx val="1"/>
          <c:order val="1"/>
          <c:tx>
            <c:strRef>
              <c:f>Sheet1!$C$1</c:f>
              <c:strCache>
                <c:ptCount val="1"/>
                <c:pt idx="0">
                  <c:v>Low</c:v>
                </c:pt>
              </c:strCache>
            </c:strRef>
          </c:tx>
          <c:spPr>
            <a:ln w="19050" cap="rnd">
              <a:noFill/>
              <a:round/>
            </a:ln>
            <a:effectLst/>
          </c:spPr>
          <c:marker>
            <c:symbol val="none"/>
          </c:marker>
          <c:cat>
            <c:numRef>
              <c:f>Sheet1!$A$2:$A$6</c:f>
              <c:numCache>
                <c:formatCode>m/d/yyyy</c:formatCode>
                <c:ptCount val="5"/>
                <c:pt idx="0">
                  <c:v>37377</c:v>
                </c:pt>
                <c:pt idx="1">
                  <c:v>37408</c:v>
                </c:pt>
                <c:pt idx="2">
                  <c:v>37438</c:v>
                </c:pt>
                <c:pt idx="3">
                  <c:v>37469</c:v>
                </c:pt>
                <c:pt idx="4">
                  <c:v>37500</c:v>
                </c:pt>
              </c:numCache>
            </c:numRef>
          </c:cat>
          <c:val>
            <c:numRef>
              <c:f>Sheet1!$C$2:$C$6</c:f>
              <c:numCache>
                <c:formatCode>General</c:formatCode>
                <c:ptCount val="5"/>
                <c:pt idx="0">
                  <c:v>11</c:v>
                </c:pt>
                <c:pt idx="1">
                  <c:v>12</c:v>
                </c:pt>
                <c:pt idx="2">
                  <c:v>13</c:v>
                </c:pt>
                <c:pt idx="3">
                  <c:v>11</c:v>
                </c:pt>
                <c:pt idx="4">
                  <c:v>35</c:v>
                </c:pt>
              </c:numCache>
            </c:numRef>
          </c:val>
          <c:smooth val="0"/>
          <c:extLst>
            <c:ext xmlns:c16="http://schemas.microsoft.com/office/drawing/2014/chart" uri="{C3380CC4-5D6E-409C-BE32-E72D297353CC}">
              <c16:uniqueId val="{00000001-BAF7-49BD-BC37-C32860D040BF}"/>
            </c:ext>
          </c:extLst>
        </c:ser>
        <c:ser>
          <c:idx val="2"/>
          <c:order val="2"/>
          <c:tx>
            <c:strRef>
              <c:f>Sheet1!$D$1</c:f>
              <c:strCache>
                <c:ptCount val="1"/>
                <c:pt idx="0">
                  <c:v>Close</c:v>
                </c:pt>
              </c:strCache>
            </c:strRef>
          </c:tx>
          <c:spPr>
            <a:ln w="19050" cap="rnd">
              <a:noFill/>
              <a:round/>
            </a:ln>
            <a:effectLst/>
          </c:spPr>
          <c:marker>
            <c:symbol val="dot"/>
            <c:size val="3"/>
            <c:spPr>
              <a:solidFill>
                <a:schemeClr val="accent3"/>
              </a:solidFill>
              <a:ln w="9525">
                <a:solidFill>
                  <a:schemeClr val="accent3"/>
                </a:solidFill>
              </a:ln>
              <a:effectLst/>
            </c:spPr>
          </c:marker>
          <c:cat>
            <c:numRef>
              <c:f>Sheet1!$A$2:$A$6</c:f>
              <c:numCache>
                <c:formatCode>m/d/yyyy</c:formatCode>
                <c:ptCount val="5"/>
                <c:pt idx="0">
                  <c:v>37377</c:v>
                </c:pt>
                <c:pt idx="1">
                  <c:v>37408</c:v>
                </c:pt>
                <c:pt idx="2">
                  <c:v>37438</c:v>
                </c:pt>
                <c:pt idx="3">
                  <c:v>37469</c:v>
                </c:pt>
                <c:pt idx="4">
                  <c:v>37500</c:v>
                </c:pt>
              </c:numCache>
            </c:numRef>
          </c:cat>
          <c:val>
            <c:numRef>
              <c:f>Sheet1!$D$2:$D$6</c:f>
              <c:numCache>
                <c:formatCode>General</c:formatCode>
                <c:ptCount val="5"/>
                <c:pt idx="0">
                  <c:v>32</c:v>
                </c:pt>
                <c:pt idx="1">
                  <c:v>35</c:v>
                </c:pt>
                <c:pt idx="2">
                  <c:v>34</c:v>
                </c:pt>
                <c:pt idx="3">
                  <c:v>35</c:v>
                </c:pt>
                <c:pt idx="4">
                  <c:v>43</c:v>
                </c:pt>
              </c:numCache>
            </c:numRef>
          </c:val>
          <c:smooth val="0"/>
          <c:extLst>
            <c:ext xmlns:c16="http://schemas.microsoft.com/office/drawing/2014/chart" uri="{C3380CC4-5D6E-409C-BE32-E72D297353CC}">
              <c16:uniqueId val="{00000002-BAF7-49BD-BC37-C32860D040BF}"/>
            </c:ext>
          </c:extLst>
        </c:ser>
        <c:dLbls>
          <c:showLegendKey val="0"/>
          <c:showVal val="0"/>
          <c:showCatName val="0"/>
          <c:showSerName val="0"/>
          <c:showPercent val="0"/>
          <c:showBubbleSize val="0"/>
        </c:dLbls>
        <c:hiLowLines>
          <c:spPr>
            <a:ln w="9525" cap="flat" cmpd="sng" algn="ctr">
              <a:solidFill>
                <a:schemeClr val="tx1">
                  <a:lumMod val="75000"/>
                  <a:lumOff val="25000"/>
                </a:schemeClr>
              </a:solidFill>
              <a:round/>
            </a:ln>
            <a:effectLst/>
          </c:spPr>
        </c:hiLowLines>
        <c:axId val="1293564736"/>
        <c:axId val="1293558496"/>
      </c:stockChart>
      <c:dateAx>
        <c:axId val="1293564736"/>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93558496"/>
        <c:crosses val="autoZero"/>
        <c:auto val="1"/>
        <c:lblOffset val="100"/>
        <c:baseTimeUnit val="months"/>
      </c:dateAx>
      <c:valAx>
        <c:axId val="12935584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935647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0"/>
          <c:order val="0"/>
          <c:tx>
            <c:strRef>
              <c:f>Sheet1!$B$1</c:f>
              <c:strCache>
                <c:ptCount val="1"/>
                <c:pt idx="0">
                  <c:v>Series 1</c:v>
                </c:pt>
              </c:strCache>
            </c:strRef>
          </c:tx>
          <c:spPr>
            <a:solidFill>
              <a:schemeClr val="accent1"/>
            </a:solidFill>
            <a:ln>
              <a:noFill/>
            </a:ln>
            <a:effectLst/>
          </c:spPr>
          <c:cat>
            <c:numRef>
              <c:f>Sheet1!$A$2:$A$6</c:f>
              <c:numCache>
                <c:formatCode>m/d/yyyy</c:formatCode>
                <c:ptCount val="5"/>
                <c:pt idx="0">
                  <c:v>37377</c:v>
                </c:pt>
                <c:pt idx="1">
                  <c:v>37408</c:v>
                </c:pt>
                <c:pt idx="2">
                  <c:v>37438</c:v>
                </c:pt>
                <c:pt idx="3">
                  <c:v>37469</c:v>
                </c:pt>
                <c:pt idx="4">
                  <c:v>37500</c:v>
                </c:pt>
              </c:numCache>
            </c:numRef>
          </c:cat>
          <c:val>
            <c:numRef>
              <c:f>Sheet1!$B$2:$B$6</c:f>
              <c:numCache>
                <c:formatCode>General</c:formatCode>
                <c:ptCount val="5"/>
                <c:pt idx="0">
                  <c:v>32</c:v>
                </c:pt>
                <c:pt idx="1">
                  <c:v>32</c:v>
                </c:pt>
                <c:pt idx="2">
                  <c:v>28</c:v>
                </c:pt>
                <c:pt idx="3">
                  <c:v>12</c:v>
                </c:pt>
                <c:pt idx="4">
                  <c:v>15</c:v>
                </c:pt>
              </c:numCache>
            </c:numRef>
          </c:val>
          <c:extLst>
            <c:ext xmlns:c16="http://schemas.microsoft.com/office/drawing/2014/chart" uri="{C3380CC4-5D6E-409C-BE32-E72D297353CC}">
              <c16:uniqueId val="{00000000-5E1D-49EA-ADD1-98F90FFF0F06}"/>
            </c:ext>
          </c:extLst>
        </c:ser>
        <c:ser>
          <c:idx val="1"/>
          <c:order val="1"/>
          <c:tx>
            <c:strRef>
              <c:f>Sheet1!$C$1</c:f>
              <c:strCache>
                <c:ptCount val="1"/>
                <c:pt idx="0">
                  <c:v>Series 2</c:v>
                </c:pt>
              </c:strCache>
            </c:strRef>
          </c:tx>
          <c:spPr>
            <a:solidFill>
              <a:schemeClr val="accent2"/>
            </a:solidFill>
            <a:ln>
              <a:noFill/>
            </a:ln>
            <a:effectLst/>
          </c:spPr>
          <c:cat>
            <c:numRef>
              <c:f>Sheet1!$A$2:$A$6</c:f>
              <c:numCache>
                <c:formatCode>m/d/yyyy</c:formatCode>
                <c:ptCount val="5"/>
                <c:pt idx="0">
                  <c:v>37377</c:v>
                </c:pt>
                <c:pt idx="1">
                  <c:v>37408</c:v>
                </c:pt>
                <c:pt idx="2">
                  <c:v>37438</c:v>
                </c:pt>
                <c:pt idx="3">
                  <c:v>37469</c:v>
                </c:pt>
                <c:pt idx="4">
                  <c:v>37500</c:v>
                </c:pt>
              </c:numCache>
            </c:numRef>
          </c:cat>
          <c:val>
            <c:numRef>
              <c:f>Sheet1!$C$2:$C$6</c:f>
              <c:numCache>
                <c:formatCode>General</c:formatCode>
                <c:ptCount val="5"/>
                <c:pt idx="0">
                  <c:v>12</c:v>
                </c:pt>
                <c:pt idx="1">
                  <c:v>12</c:v>
                </c:pt>
                <c:pt idx="2">
                  <c:v>12</c:v>
                </c:pt>
                <c:pt idx="3">
                  <c:v>21</c:v>
                </c:pt>
                <c:pt idx="4">
                  <c:v>28</c:v>
                </c:pt>
              </c:numCache>
            </c:numRef>
          </c:val>
          <c:extLst>
            <c:ext xmlns:c16="http://schemas.microsoft.com/office/drawing/2014/chart" uri="{C3380CC4-5D6E-409C-BE32-E72D297353CC}">
              <c16:uniqueId val="{00000001-5E1D-49EA-ADD1-98F90FFF0F06}"/>
            </c:ext>
          </c:extLst>
        </c:ser>
        <c:dLbls>
          <c:showLegendKey val="0"/>
          <c:showVal val="0"/>
          <c:showCatName val="0"/>
          <c:showSerName val="0"/>
          <c:showPercent val="0"/>
          <c:showBubbleSize val="0"/>
        </c:dLbls>
        <c:axId val="1391316799"/>
        <c:axId val="1391313055"/>
      </c:areaChart>
      <c:dateAx>
        <c:axId val="1391316799"/>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91313055"/>
        <c:crosses val="autoZero"/>
        <c:auto val="1"/>
        <c:lblOffset val="100"/>
        <c:baseTimeUnit val="months"/>
      </c:dateAx>
      <c:valAx>
        <c:axId val="139131305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91316799"/>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tockChart>
        <c:ser>
          <c:idx val="0"/>
          <c:order val="0"/>
          <c:tx>
            <c:strRef>
              <c:f>Sheet1!$B$1</c:f>
              <c:strCache>
                <c:ptCount val="1"/>
                <c:pt idx="0">
                  <c:v>Open</c:v>
                </c:pt>
              </c:strCache>
            </c:strRef>
          </c:tx>
          <c:spPr>
            <a:ln w="19050" cap="rnd">
              <a:noFill/>
              <a:round/>
            </a:ln>
            <a:effectLst/>
          </c:spPr>
          <c:marker>
            <c:symbol val="none"/>
          </c:marker>
          <c:cat>
            <c:numRef>
              <c:f>Sheet1!$A$2:$A$6</c:f>
              <c:numCache>
                <c:formatCode>m/d/yyyy</c:formatCode>
                <c:ptCount val="5"/>
                <c:pt idx="0">
                  <c:v>37377</c:v>
                </c:pt>
                <c:pt idx="1">
                  <c:v>37408</c:v>
                </c:pt>
                <c:pt idx="2">
                  <c:v>37438</c:v>
                </c:pt>
                <c:pt idx="3">
                  <c:v>37469</c:v>
                </c:pt>
                <c:pt idx="4">
                  <c:v>37500</c:v>
                </c:pt>
              </c:numCache>
            </c:numRef>
          </c:cat>
          <c:val>
            <c:numRef>
              <c:f>Sheet1!$B$2:$B$6</c:f>
              <c:numCache>
                <c:formatCode>General</c:formatCode>
                <c:ptCount val="5"/>
                <c:pt idx="0">
                  <c:v>44</c:v>
                </c:pt>
                <c:pt idx="1">
                  <c:v>25</c:v>
                </c:pt>
                <c:pt idx="2">
                  <c:v>38</c:v>
                </c:pt>
                <c:pt idx="3">
                  <c:v>50</c:v>
                </c:pt>
                <c:pt idx="4">
                  <c:v>34</c:v>
                </c:pt>
              </c:numCache>
            </c:numRef>
          </c:val>
          <c:smooth val="0"/>
          <c:extLst>
            <c:ext xmlns:c16="http://schemas.microsoft.com/office/drawing/2014/chart" uri="{C3380CC4-5D6E-409C-BE32-E72D297353CC}">
              <c16:uniqueId val="{00000000-108E-4465-AFA2-3ACA14A88F06}"/>
            </c:ext>
          </c:extLst>
        </c:ser>
        <c:ser>
          <c:idx val="1"/>
          <c:order val="1"/>
          <c:tx>
            <c:strRef>
              <c:f>Sheet1!$C$1</c:f>
              <c:strCache>
                <c:ptCount val="1"/>
                <c:pt idx="0">
                  <c:v>High</c:v>
                </c:pt>
              </c:strCache>
            </c:strRef>
          </c:tx>
          <c:spPr>
            <a:ln w="19050" cap="rnd">
              <a:noFill/>
              <a:round/>
            </a:ln>
            <a:effectLst/>
          </c:spPr>
          <c:marker>
            <c:symbol val="none"/>
          </c:marker>
          <c:cat>
            <c:numRef>
              <c:f>Sheet1!$A$2:$A$6</c:f>
              <c:numCache>
                <c:formatCode>m/d/yyyy</c:formatCode>
                <c:ptCount val="5"/>
                <c:pt idx="0">
                  <c:v>37377</c:v>
                </c:pt>
                <c:pt idx="1">
                  <c:v>37408</c:v>
                </c:pt>
                <c:pt idx="2">
                  <c:v>37438</c:v>
                </c:pt>
                <c:pt idx="3">
                  <c:v>37469</c:v>
                </c:pt>
                <c:pt idx="4">
                  <c:v>37500</c:v>
                </c:pt>
              </c:numCache>
            </c:numRef>
          </c:cat>
          <c:val>
            <c:numRef>
              <c:f>Sheet1!$C$2:$C$6</c:f>
              <c:numCache>
                <c:formatCode>General</c:formatCode>
                <c:ptCount val="5"/>
                <c:pt idx="0">
                  <c:v>55</c:v>
                </c:pt>
                <c:pt idx="1">
                  <c:v>57</c:v>
                </c:pt>
                <c:pt idx="2">
                  <c:v>57</c:v>
                </c:pt>
                <c:pt idx="3">
                  <c:v>58</c:v>
                </c:pt>
                <c:pt idx="4">
                  <c:v>36</c:v>
                </c:pt>
              </c:numCache>
            </c:numRef>
          </c:val>
          <c:smooth val="0"/>
          <c:extLst>
            <c:ext xmlns:c16="http://schemas.microsoft.com/office/drawing/2014/chart" uri="{C3380CC4-5D6E-409C-BE32-E72D297353CC}">
              <c16:uniqueId val="{00000001-108E-4465-AFA2-3ACA14A88F06}"/>
            </c:ext>
          </c:extLst>
        </c:ser>
        <c:ser>
          <c:idx val="2"/>
          <c:order val="2"/>
          <c:tx>
            <c:strRef>
              <c:f>Sheet1!$D$1</c:f>
              <c:strCache>
                <c:ptCount val="1"/>
                <c:pt idx="0">
                  <c:v>Low</c:v>
                </c:pt>
              </c:strCache>
            </c:strRef>
          </c:tx>
          <c:spPr>
            <a:ln w="19050" cap="rnd">
              <a:noFill/>
              <a:round/>
            </a:ln>
            <a:effectLst/>
          </c:spPr>
          <c:marker>
            <c:symbol val="none"/>
          </c:marker>
          <c:cat>
            <c:numRef>
              <c:f>Sheet1!$A$2:$A$6</c:f>
              <c:numCache>
                <c:formatCode>m/d/yyyy</c:formatCode>
                <c:ptCount val="5"/>
                <c:pt idx="0">
                  <c:v>37377</c:v>
                </c:pt>
                <c:pt idx="1">
                  <c:v>37408</c:v>
                </c:pt>
                <c:pt idx="2">
                  <c:v>37438</c:v>
                </c:pt>
                <c:pt idx="3">
                  <c:v>37469</c:v>
                </c:pt>
                <c:pt idx="4">
                  <c:v>37500</c:v>
                </c:pt>
              </c:numCache>
            </c:numRef>
          </c:cat>
          <c:val>
            <c:numRef>
              <c:f>Sheet1!$D$2:$D$6</c:f>
              <c:numCache>
                <c:formatCode>General</c:formatCode>
                <c:ptCount val="5"/>
                <c:pt idx="0">
                  <c:v>11</c:v>
                </c:pt>
                <c:pt idx="1">
                  <c:v>12</c:v>
                </c:pt>
                <c:pt idx="2">
                  <c:v>13</c:v>
                </c:pt>
                <c:pt idx="3">
                  <c:v>11</c:v>
                </c:pt>
                <c:pt idx="4">
                  <c:v>5</c:v>
                </c:pt>
              </c:numCache>
            </c:numRef>
          </c:val>
          <c:smooth val="0"/>
          <c:extLst>
            <c:ext xmlns:c16="http://schemas.microsoft.com/office/drawing/2014/chart" uri="{C3380CC4-5D6E-409C-BE32-E72D297353CC}">
              <c16:uniqueId val="{00000002-108E-4465-AFA2-3ACA14A88F06}"/>
            </c:ext>
          </c:extLst>
        </c:ser>
        <c:ser>
          <c:idx val="3"/>
          <c:order val="3"/>
          <c:tx>
            <c:strRef>
              <c:f>Sheet1!$E$1</c:f>
              <c:strCache>
                <c:ptCount val="1"/>
                <c:pt idx="0">
                  <c:v>Close</c:v>
                </c:pt>
              </c:strCache>
            </c:strRef>
          </c:tx>
          <c:spPr>
            <a:ln w="19050" cap="rnd">
              <a:noFill/>
              <a:round/>
            </a:ln>
            <a:effectLst/>
          </c:spPr>
          <c:marker>
            <c:symbol val="none"/>
          </c:marker>
          <c:cat>
            <c:numRef>
              <c:f>Sheet1!$A$2:$A$6</c:f>
              <c:numCache>
                <c:formatCode>m/d/yyyy</c:formatCode>
                <c:ptCount val="5"/>
                <c:pt idx="0">
                  <c:v>37377</c:v>
                </c:pt>
                <c:pt idx="1">
                  <c:v>37408</c:v>
                </c:pt>
                <c:pt idx="2">
                  <c:v>37438</c:v>
                </c:pt>
                <c:pt idx="3">
                  <c:v>37469</c:v>
                </c:pt>
                <c:pt idx="4">
                  <c:v>37500</c:v>
                </c:pt>
              </c:numCache>
            </c:numRef>
          </c:cat>
          <c:val>
            <c:numRef>
              <c:f>Sheet1!$E$2:$E$6</c:f>
              <c:numCache>
                <c:formatCode>General</c:formatCode>
                <c:ptCount val="5"/>
                <c:pt idx="0">
                  <c:v>25</c:v>
                </c:pt>
                <c:pt idx="1">
                  <c:v>38</c:v>
                </c:pt>
                <c:pt idx="2">
                  <c:v>50</c:v>
                </c:pt>
                <c:pt idx="3">
                  <c:v>34</c:v>
                </c:pt>
                <c:pt idx="4">
                  <c:v>18</c:v>
                </c:pt>
              </c:numCache>
            </c:numRef>
          </c:val>
          <c:smooth val="0"/>
          <c:extLst>
            <c:ext xmlns:c16="http://schemas.microsoft.com/office/drawing/2014/chart" uri="{C3380CC4-5D6E-409C-BE32-E72D297353CC}">
              <c16:uniqueId val="{00000003-108E-4465-AFA2-3ACA14A88F06}"/>
            </c:ext>
          </c:extLst>
        </c:ser>
        <c:dLbls>
          <c:showLegendKey val="0"/>
          <c:showVal val="0"/>
          <c:showCatName val="0"/>
          <c:showSerName val="0"/>
          <c:showPercent val="0"/>
          <c:showBubbleSize val="0"/>
        </c:dLbls>
        <c:hiLowLines>
          <c:spPr>
            <a:ln w="9525" cap="flat" cmpd="sng" algn="ctr">
              <a:solidFill>
                <a:schemeClr val="tx1">
                  <a:lumMod val="75000"/>
                  <a:lumOff val="25000"/>
                </a:schemeClr>
              </a:solidFill>
              <a:round/>
            </a:ln>
            <a:effectLst/>
          </c:spPr>
        </c:hiLowLines>
        <c:upDownBars>
          <c:gapWidth val="150"/>
          <c:upBars>
            <c:spPr>
              <a:solidFill>
                <a:schemeClr val="lt1"/>
              </a:solidFill>
              <a:ln w="9525" cap="flat" cmpd="sng" algn="ctr">
                <a:solidFill>
                  <a:schemeClr val="tx1">
                    <a:lumMod val="65000"/>
                    <a:lumOff val="35000"/>
                  </a:schemeClr>
                </a:solidFill>
                <a:round/>
              </a:ln>
              <a:effectLst/>
            </c:spPr>
          </c:upBars>
          <c:downBars>
            <c:spPr>
              <a:solidFill>
                <a:schemeClr val="dk1">
                  <a:lumMod val="75000"/>
                  <a:lumOff val="25000"/>
                </a:schemeClr>
              </a:solidFill>
              <a:ln w="9525" cap="flat" cmpd="sng" algn="ctr">
                <a:solidFill>
                  <a:schemeClr val="tx1">
                    <a:lumMod val="65000"/>
                    <a:lumOff val="35000"/>
                  </a:schemeClr>
                </a:solidFill>
                <a:round/>
              </a:ln>
              <a:effectLst/>
            </c:spPr>
          </c:downBars>
        </c:upDownBars>
        <c:axId val="1347572416"/>
        <c:axId val="1347548288"/>
      </c:stockChart>
      <c:dateAx>
        <c:axId val="1347572416"/>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47548288"/>
        <c:crosses val="autoZero"/>
        <c:auto val="1"/>
        <c:lblOffset val="100"/>
        <c:baseTimeUnit val="months"/>
      </c:dateAx>
      <c:valAx>
        <c:axId val="13475482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475724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Volume</c:v>
                </c:pt>
              </c:strCache>
            </c:strRef>
          </c:tx>
          <c:spPr>
            <a:solidFill>
              <a:schemeClr val="accent1"/>
            </a:solidFill>
            <a:ln w="19050">
              <a:noFill/>
            </a:ln>
            <a:effectLst/>
          </c:spPr>
          <c:invertIfNegative val="0"/>
          <c:cat>
            <c:numRef>
              <c:f>Sheet1!$A$2:$A$6</c:f>
              <c:numCache>
                <c:formatCode>m/d/yyyy</c:formatCode>
                <c:ptCount val="5"/>
                <c:pt idx="0">
                  <c:v>37377</c:v>
                </c:pt>
                <c:pt idx="1">
                  <c:v>37408</c:v>
                </c:pt>
                <c:pt idx="2">
                  <c:v>37438</c:v>
                </c:pt>
                <c:pt idx="3">
                  <c:v>37469</c:v>
                </c:pt>
                <c:pt idx="4">
                  <c:v>37500</c:v>
                </c:pt>
              </c:numCache>
            </c:numRef>
          </c:cat>
          <c:val>
            <c:numRef>
              <c:f>Sheet1!$B$2:$B$6</c:f>
              <c:numCache>
                <c:formatCode>General</c:formatCode>
                <c:ptCount val="5"/>
                <c:pt idx="0">
                  <c:v>70</c:v>
                </c:pt>
                <c:pt idx="1">
                  <c:v>120</c:v>
                </c:pt>
                <c:pt idx="2">
                  <c:v>150</c:v>
                </c:pt>
                <c:pt idx="3">
                  <c:v>135</c:v>
                </c:pt>
                <c:pt idx="4">
                  <c:v>148</c:v>
                </c:pt>
              </c:numCache>
            </c:numRef>
          </c:val>
          <c:extLst>
            <c:ext xmlns:c16="http://schemas.microsoft.com/office/drawing/2014/chart" uri="{C3380CC4-5D6E-409C-BE32-E72D297353CC}">
              <c16:uniqueId val="{00000000-912C-4625-B7A1-8588A52FC113}"/>
            </c:ext>
          </c:extLst>
        </c:ser>
        <c:dLbls>
          <c:showLegendKey val="0"/>
          <c:showVal val="0"/>
          <c:showCatName val="0"/>
          <c:showSerName val="0"/>
          <c:showPercent val="0"/>
          <c:showBubbleSize val="0"/>
        </c:dLbls>
        <c:gapWidth val="150"/>
        <c:axId val="1293569728"/>
        <c:axId val="1293575552"/>
      </c:barChart>
      <c:stockChart>
        <c:ser>
          <c:idx val="1"/>
          <c:order val="1"/>
          <c:tx>
            <c:strRef>
              <c:f>Sheet1!$C$1</c:f>
              <c:strCache>
                <c:ptCount val="1"/>
                <c:pt idx="0">
                  <c:v>High</c:v>
                </c:pt>
              </c:strCache>
            </c:strRef>
          </c:tx>
          <c:spPr>
            <a:ln w="19050" cap="rnd">
              <a:noFill/>
              <a:round/>
            </a:ln>
            <a:effectLst/>
          </c:spPr>
          <c:marker>
            <c:symbol val="none"/>
          </c:marker>
          <c:cat>
            <c:numRef>
              <c:f>Sheet1!$A$2:$A$6</c:f>
              <c:numCache>
                <c:formatCode>m/d/yyyy</c:formatCode>
                <c:ptCount val="5"/>
                <c:pt idx="0">
                  <c:v>37377</c:v>
                </c:pt>
                <c:pt idx="1">
                  <c:v>37408</c:v>
                </c:pt>
                <c:pt idx="2">
                  <c:v>37438</c:v>
                </c:pt>
                <c:pt idx="3">
                  <c:v>37469</c:v>
                </c:pt>
                <c:pt idx="4">
                  <c:v>37500</c:v>
                </c:pt>
              </c:numCache>
            </c:numRef>
          </c:cat>
          <c:val>
            <c:numRef>
              <c:f>Sheet1!$C$2:$C$6</c:f>
              <c:numCache>
                <c:formatCode>General</c:formatCode>
                <c:ptCount val="5"/>
                <c:pt idx="0">
                  <c:v>55</c:v>
                </c:pt>
                <c:pt idx="1">
                  <c:v>57</c:v>
                </c:pt>
                <c:pt idx="2">
                  <c:v>57</c:v>
                </c:pt>
                <c:pt idx="3">
                  <c:v>58</c:v>
                </c:pt>
                <c:pt idx="4">
                  <c:v>58</c:v>
                </c:pt>
              </c:numCache>
            </c:numRef>
          </c:val>
          <c:smooth val="0"/>
          <c:extLst>
            <c:ext xmlns:c16="http://schemas.microsoft.com/office/drawing/2014/chart" uri="{C3380CC4-5D6E-409C-BE32-E72D297353CC}">
              <c16:uniqueId val="{00000001-912C-4625-B7A1-8588A52FC113}"/>
            </c:ext>
          </c:extLst>
        </c:ser>
        <c:ser>
          <c:idx val="2"/>
          <c:order val="2"/>
          <c:tx>
            <c:strRef>
              <c:f>Sheet1!$D$1</c:f>
              <c:strCache>
                <c:ptCount val="1"/>
                <c:pt idx="0">
                  <c:v>Low</c:v>
                </c:pt>
              </c:strCache>
            </c:strRef>
          </c:tx>
          <c:spPr>
            <a:ln w="19050" cap="rnd">
              <a:noFill/>
              <a:round/>
            </a:ln>
            <a:effectLst/>
          </c:spPr>
          <c:marker>
            <c:symbol val="none"/>
          </c:marker>
          <c:cat>
            <c:numRef>
              <c:f>Sheet1!$A$2:$A$6</c:f>
              <c:numCache>
                <c:formatCode>m/d/yyyy</c:formatCode>
                <c:ptCount val="5"/>
                <c:pt idx="0">
                  <c:v>37377</c:v>
                </c:pt>
                <c:pt idx="1">
                  <c:v>37408</c:v>
                </c:pt>
                <c:pt idx="2">
                  <c:v>37438</c:v>
                </c:pt>
                <c:pt idx="3">
                  <c:v>37469</c:v>
                </c:pt>
                <c:pt idx="4">
                  <c:v>37500</c:v>
                </c:pt>
              </c:numCache>
            </c:numRef>
          </c:cat>
          <c:val>
            <c:numRef>
              <c:f>Sheet1!$D$2:$D$6</c:f>
              <c:numCache>
                <c:formatCode>General</c:formatCode>
                <c:ptCount val="5"/>
                <c:pt idx="0">
                  <c:v>11</c:v>
                </c:pt>
                <c:pt idx="1">
                  <c:v>12</c:v>
                </c:pt>
                <c:pt idx="2">
                  <c:v>13</c:v>
                </c:pt>
                <c:pt idx="3">
                  <c:v>11</c:v>
                </c:pt>
                <c:pt idx="4">
                  <c:v>35</c:v>
                </c:pt>
              </c:numCache>
            </c:numRef>
          </c:val>
          <c:smooth val="0"/>
          <c:extLst>
            <c:ext xmlns:c16="http://schemas.microsoft.com/office/drawing/2014/chart" uri="{C3380CC4-5D6E-409C-BE32-E72D297353CC}">
              <c16:uniqueId val="{00000002-912C-4625-B7A1-8588A52FC113}"/>
            </c:ext>
          </c:extLst>
        </c:ser>
        <c:ser>
          <c:idx val="3"/>
          <c:order val="3"/>
          <c:tx>
            <c:strRef>
              <c:f>Sheet1!$E$1</c:f>
              <c:strCache>
                <c:ptCount val="1"/>
                <c:pt idx="0">
                  <c:v>Close</c:v>
                </c:pt>
              </c:strCache>
            </c:strRef>
          </c:tx>
          <c:spPr>
            <a:ln w="19050" cap="rnd">
              <a:noFill/>
              <a:round/>
            </a:ln>
            <a:effectLst/>
          </c:spPr>
          <c:marker>
            <c:symbol val="dot"/>
            <c:size val="5"/>
            <c:spPr>
              <a:solidFill>
                <a:schemeClr val="accent4"/>
              </a:solidFill>
              <a:ln w="9525">
                <a:solidFill>
                  <a:schemeClr val="accent4"/>
                </a:solidFill>
              </a:ln>
              <a:effectLst/>
            </c:spPr>
          </c:marker>
          <c:cat>
            <c:numRef>
              <c:f>Sheet1!$A$2:$A$6</c:f>
              <c:numCache>
                <c:formatCode>m/d/yyyy</c:formatCode>
                <c:ptCount val="5"/>
                <c:pt idx="0">
                  <c:v>37377</c:v>
                </c:pt>
                <c:pt idx="1">
                  <c:v>37408</c:v>
                </c:pt>
                <c:pt idx="2">
                  <c:v>37438</c:v>
                </c:pt>
                <c:pt idx="3">
                  <c:v>37469</c:v>
                </c:pt>
                <c:pt idx="4">
                  <c:v>37500</c:v>
                </c:pt>
              </c:numCache>
            </c:numRef>
          </c:cat>
          <c:val>
            <c:numRef>
              <c:f>Sheet1!$E$2:$E$6</c:f>
              <c:numCache>
                <c:formatCode>General</c:formatCode>
                <c:ptCount val="5"/>
                <c:pt idx="0">
                  <c:v>32</c:v>
                </c:pt>
                <c:pt idx="1">
                  <c:v>35</c:v>
                </c:pt>
                <c:pt idx="2">
                  <c:v>34</c:v>
                </c:pt>
                <c:pt idx="3">
                  <c:v>35</c:v>
                </c:pt>
                <c:pt idx="4">
                  <c:v>43</c:v>
                </c:pt>
              </c:numCache>
            </c:numRef>
          </c:val>
          <c:smooth val="0"/>
          <c:extLst>
            <c:ext xmlns:c16="http://schemas.microsoft.com/office/drawing/2014/chart" uri="{C3380CC4-5D6E-409C-BE32-E72D297353CC}">
              <c16:uniqueId val="{00000003-912C-4625-B7A1-8588A52FC113}"/>
            </c:ext>
          </c:extLst>
        </c:ser>
        <c:dLbls>
          <c:showLegendKey val="0"/>
          <c:showVal val="0"/>
          <c:showCatName val="0"/>
          <c:showSerName val="0"/>
          <c:showPercent val="0"/>
          <c:showBubbleSize val="0"/>
        </c:dLbls>
        <c:hiLowLines>
          <c:spPr>
            <a:ln w="9525" cap="flat" cmpd="sng" algn="ctr">
              <a:solidFill>
                <a:schemeClr val="tx1">
                  <a:lumMod val="75000"/>
                  <a:lumOff val="25000"/>
                </a:schemeClr>
              </a:solidFill>
              <a:round/>
            </a:ln>
            <a:effectLst/>
          </c:spPr>
        </c:hiLowLines>
        <c:axId val="1293570976"/>
        <c:axId val="1293570144"/>
      </c:stockChart>
      <c:dateAx>
        <c:axId val="1293569728"/>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93575552"/>
        <c:crosses val="autoZero"/>
        <c:auto val="1"/>
        <c:lblOffset val="100"/>
        <c:baseTimeUnit val="months"/>
      </c:dateAx>
      <c:valAx>
        <c:axId val="12935755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93569728"/>
        <c:crosses val="autoZero"/>
        <c:crossBetween val="between"/>
      </c:valAx>
      <c:valAx>
        <c:axId val="1293570144"/>
        <c:scaling>
          <c:orientation val="minMax"/>
        </c:scaling>
        <c:delete val="0"/>
        <c:axPos val="r"/>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93570976"/>
        <c:crosses val="max"/>
        <c:crossBetween val="between"/>
      </c:valAx>
      <c:dateAx>
        <c:axId val="1293570976"/>
        <c:scaling>
          <c:orientation val="minMax"/>
        </c:scaling>
        <c:delete val="1"/>
        <c:axPos val="b"/>
        <c:numFmt formatCode="m/d/yyyy" sourceLinked="1"/>
        <c:majorTickMark val="out"/>
        <c:minorTickMark val="none"/>
        <c:tickLblPos val="nextTo"/>
        <c:crossAx val="1293570144"/>
        <c:crosses val="autoZero"/>
        <c:auto val="1"/>
        <c:lblOffset val="100"/>
        <c:baseTimeUnit val="months"/>
      </c:date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Volume</c:v>
                </c:pt>
              </c:strCache>
            </c:strRef>
          </c:tx>
          <c:spPr>
            <a:solidFill>
              <a:schemeClr val="accent1"/>
            </a:solidFill>
            <a:ln w="19050">
              <a:noFill/>
            </a:ln>
            <a:effectLst/>
          </c:spPr>
          <c:invertIfNegative val="0"/>
          <c:cat>
            <c:numRef>
              <c:f>Sheet1!$A$2:$A$6</c:f>
              <c:numCache>
                <c:formatCode>m/d/yyyy</c:formatCode>
                <c:ptCount val="5"/>
                <c:pt idx="0">
                  <c:v>37377</c:v>
                </c:pt>
                <c:pt idx="1">
                  <c:v>37408</c:v>
                </c:pt>
                <c:pt idx="2">
                  <c:v>37438</c:v>
                </c:pt>
                <c:pt idx="3">
                  <c:v>37469</c:v>
                </c:pt>
                <c:pt idx="4">
                  <c:v>37500</c:v>
                </c:pt>
              </c:numCache>
            </c:numRef>
          </c:cat>
          <c:val>
            <c:numRef>
              <c:f>Sheet1!$B$2:$B$6</c:f>
              <c:numCache>
                <c:formatCode>General</c:formatCode>
                <c:ptCount val="5"/>
                <c:pt idx="0">
                  <c:v>70</c:v>
                </c:pt>
                <c:pt idx="1">
                  <c:v>120</c:v>
                </c:pt>
                <c:pt idx="2">
                  <c:v>150</c:v>
                </c:pt>
                <c:pt idx="3">
                  <c:v>135</c:v>
                </c:pt>
                <c:pt idx="4">
                  <c:v>148</c:v>
                </c:pt>
              </c:numCache>
            </c:numRef>
          </c:val>
          <c:extLst>
            <c:ext xmlns:c16="http://schemas.microsoft.com/office/drawing/2014/chart" uri="{C3380CC4-5D6E-409C-BE32-E72D297353CC}">
              <c16:uniqueId val="{00000000-31E5-4191-A76F-408EC632D43C}"/>
            </c:ext>
          </c:extLst>
        </c:ser>
        <c:dLbls>
          <c:showLegendKey val="0"/>
          <c:showVal val="0"/>
          <c:showCatName val="0"/>
          <c:showSerName val="0"/>
          <c:showPercent val="0"/>
          <c:showBubbleSize val="0"/>
        </c:dLbls>
        <c:gapWidth val="150"/>
        <c:axId val="1347552864"/>
        <c:axId val="1347556608"/>
      </c:barChart>
      <c:stockChart>
        <c:ser>
          <c:idx val="1"/>
          <c:order val="1"/>
          <c:tx>
            <c:strRef>
              <c:f>Sheet1!$C$1</c:f>
              <c:strCache>
                <c:ptCount val="1"/>
                <c:pt idx="0">
                  <c:v>Open</c:v>
                </c:pt>
              </c:strCache>
            </c:strRef>
          </c:tx>
          <c:spPr>
            <a:ln w="19050" cap="rnd">
              <a:noFill/>
              <a:round/>
            </a:ln>
            <a:effectLst/>
          </c:spPr>
          <c:marker>
            <c:symbol val="none"/>
          </c:marker>
          <c:cat>
            <c:numRef>
              <c:f>Sheet1!$A$2:$A$6</c:f>
              <c:numCache>
                <c:formatCode>m/d/yyyy</c:formatCode>
                <c:ptCount val="5"/>
                <c:pt idx="0">
                  <c:v>37377</c:v>
                </c:pt>
                <c:pt idx="1">
                  <c:v>37408</c:v>
                </c:pt>
                <c:pt idx="2">
                  <c:v>37438</c:v>
                </c:pt>
                <c:pt idx="3">
                  <c:v>37469</c:v>
                </c:pt>
                <c:pt idx="4">
                  <c:v>37500</c:v>
                </c:pt>
              </c:numCache>
            </c:numRef>
          </c:cat>
          <c:val>
            <c:numRef>
              <c:f>Sheet1!$C$2:$C$6</c:f>
              <c:numCache>
                <c:formatCode>General</c:formatCode>
                <c:ptCount val="5"/>
                <c:pt idx="0">
                  <c:v>44</c:v>
                </c:pt>
                <c:pt idx="1">
                  <c:v>25</c:v>
                </c:pt>
                <c:pt idx="2">
                  <c:v>38</c:v>
                </c:pt>
                <c:pt idx="3">
                  <c:v>50</c:v>
                </c:pt>
                <c:pt idx="4">
                  <c:v>34</c:v>
                </c:pt>
              </c:numCache>
            </c:numRef>
          </c:val>
          <c:smooth val="0"/>
          <c:extLst>
            <c:ext xmlns:c16="http://schemas.microsoft.com/office/drawing/2014/chart" uri="{C3380CC4-5D6E-409C-BE32-E72D297353CC}">
              <c16:uniqueId val="{00000001-31E5-4191-A76F-408EC632D43C}"/>
            </c:ext>
          </c:extLst>
        </c:ser>
        <c:ser>
          <c:idx val="2"/>
          <c:order val="2"/>
          <c:tx>
            <c:strRef>
              <c:f>Sheet1!$D$1</c:f>
              <c:strCache>
                <c:ptCount val="1"/>
                <c:pt idx="0">
                  <c:v>High</c:v>
                </c:pt>
              </c:strCache>
            </c:strRef>
          </c:tx>
          <c:spPr>
            <a:ln w="19050" cap="rnd">
              <a:noFill/>
              <a:round/>
            </a:ln>
            <a:effectLst/>
          </c:spPr>
          <c:marker>
            <c:symbol val="none"/>
          </c:marker>
          <c:cat>
            <c:numRef>
              <c:f>Sheet1!$A$2:$A$6</c:f>
              <c:numCache>
                <c:formatCode>m/d/yyyy</c:formatCode>
                <c:ptCount val="5"/>
                <c:pt idx="0">
                  <c:v>37377</c:v>
                </c:pt>
                <c:pt idx="1">
                  <c:v>37408</c:v>
                </c:pt>
                <c:pt idx="2">
                  <c:v>37438</c:v>
                </c:pt>
                <c:pt idx="3">
                  <c:v>37469</c:v>
                </c:pt>
                <c:pt idx="4">
                  <c:v>37500</c:v>
                </c:pt>
              </c:numCache>
            </c:numRef>
          </c:cat>
          <c:val>
            <c:numRef>
              <c:f>Sheet1!$D$2:$D$6</c:f>
              <c:numCache>
                <c:formatCode>General</c:formatCode>
                <c:ptCount val="5"/>
                <c:pt idx="0">
                  <c:v>55</c:v>
                </c:pt>
                <c:pt idx="1">
                  <c:v>57</c:v>
                </c:pt>
                <c:pt idx="2">
                  <c:v>57</c:v>
                </c:pt>
                <c:pt idx="3">
                  <c:v>58</c:v>
                </c:pt>
                <c:pt idx="4">
                  <c:v>58</c:v>
                </c:pt>
              </c:numCache>
            </c:numRef>
          </c:val>
          <c:smooth val="0"/>
          <c:extLst>
            <c:ext xmlns:c16="http://schemas.microsoft.com/office/drawing/2014/chart" uri="{C3380CC4-5D6E-409C-BE32-E72D297353CC}">
              <c16:uniqueId val="{00000002-31E5-4191-A76F-408EC632D43C}"/>
            </c:ext>
          </c:extLst>
        </c:ser>
        <c:ser>
          <c:idx val="3"/>
          <c:order val="3"/>
          <c:tx>
            <c:strRef>
              <c:f>Sheet1!$E$1</c:f>
              <c:strCache>
                <c:ptCount val="1"/>
                <c:pt idx="0">
                  <c:v>Low</c:v>
                </c:pt>
              </c:strCache>
            </c:strRef>
          </c:tx>
          <c:spPr>
            <a:ln w="19050" cap="rnd">
              <a:noFill/>
              <a:round/>
            </a:ln>
            <a:effectLst/>
          </c:spPr>
          <c:marker>
            <c:symbol val="none"/>
          </c:marker>
          <c:cat>
            <c:numRef>
              <c:f>Sheet1!$A$2:$A$6</c:f>
              <c:numCache>
                <c:formatCode>m/d/yyyy</c:formatCode>
                <c:ptCount val="5"/>
                <c:pt idx="0">
                  <c:v>37377</c:v>
                </c:pt>
                <c:pt idx="1">
                  <c:v>37408</c:v>
                </c:pt>
                <c:pt idx="2">
                  <c:v>37438</c:v>
                </c:pt>
                <c:pt idx="3">
                  <c:v>37469</c:v>
                </c:pt>
                <c:pt idx="4">
                  <c:v>37500</c:v>
                </c:pt>
              </c:numCache>
            </c:numRef>
          </c:cat>
          <c:val>
            <c:numRef>
              <c:f>Sheet1!$E$2:$E$6</c:f>
              <c:numCache>
                <c:formatCode>General</c:formatCode>
                <c:ptCount val="5"/>
                <c:pt idx="0">
                  <c:v>11</c:v>
                </c:pt>
                <c:pt idx="1">
                  <c:v>12</c:v>
                </c:pt>
                <c:pt idx="2">
                  <c:v>13</c:v>
                </c:pt>
                <c:pt idx="3">
                  <c:v>11</c:v>
                </c:pt>
                <c:pt idx="4">
                  <c:v>25</c:v>
                </c:pt>
              </c:numCache>
            </c:numRef>
          </c:val>
          <c:smooth val="0"/>
          <c:extLst>
            <c:ext xmlns:c16="http://schemas.microsoft.com/office/drawing/2014/chart" uri="{C3380CC4-5D6E-409C-BE32-E72D297353CC}">
              <c16:uniqueId val="{00000003-31E5-4191-A76F-408EC632D43C}"/>
            </c:ext>
          </c:extLst>
        </c:ser>
        <c:ser>
          <c:idx val="4"/>
          <c:order val="4"/>
          <c:tx>
            <c:strRef>
              <c:f>Sheet1!$F$1</c:f>
              <c:strCache>
                <c:ptCount val="1"/>
                <c:pt idx="0">
                  <c:v>Close</c:v>
                </c:pt>
              </c:strCache>
            </c:strRef>
          </c:tx>
          <c:spPr>
            <a:ln w="19050" cap="rnd">
              <a:noFill/>
              <a:round/>
            </a:ln>
            <a:effectLst/>
          </c:spPr>
          <c:marker>
            <c:symbol val="none"/>
          </c:marker>
          <c:cat>
            <c:numRef>
              <c:f>Sheet1!$A$2:$A$6</c:f>
              <c:numCache>
                <c:formatCode>m/d/yyyy</c:formatCode>
                <c:ptCount val="5"/>
                <c:pt idx="0">
                  <c:v>37377</c:v>
                </c:pt>
                <c:pt idx="1">
                  <c:v>37408</c:v>
                </c:pt>
                <c:pt idx="2">
                  <c:v>37438</c:v>
                </c:pt>
                <c:pt idx="3">
                  <c:v>37469</c:v>
                </c:pt>
                <c:pt idx="4">
                  <c:v>37500</c:v>
                </c:pt>
              </c:numCache>
            </c:numRef>
          </c:cat>
          <c:val>
            <c:numRef>
              <c:f>Sheet1!$F$2:$F$6</c:f>
              <c:numCache>
                <c:formatCode>General</c:formatCode>
                <c:ptCount val="5"/>
                <c:pt idx="0">
                  <c:v>25</c:v>
                </c:pt>
                <c:pt idx="1">
                  <c:v>38</c:v>
                </c:pt>
                <c:pt idx="2">
                  <c:v>50</c:v>
                </c:pt>
                <c:pt idx="3">
                  <c:v>35</c:v>
                </c:pt>
                <c:pt idx="4">
                  <c:v>43</c:v>
                </c:pt>
              </c:numCache>
            </c:numRef>
          </c:val>
          <c:smooth val="0"/>
          <c:extLst>
            <c:ext xmlns:c16="http://schemas.microsoft.com/office/drawing/2014/chart" uri="{C3380CC4-5D6E-409C-BE32-E72D297353CC}">
              <c16:uniqueId val="{00000004-31E5-4191-A76F-408EC632D43C}"/>
            </c:ext>
          </c:extLst>
        </c:ser>
        <c:dLbls>
          <c:showLegendKey val="0"/>
          <c:showVal val="0"/>
          <c:showCatName val="0"/>
          <c:showSerName val="0"/>
          <c:showPercent val="0"/>
          <c:showBubbleSize val="0"/>
        </c:dLbls>
        <c:hiLowLines>
          <c:spPr>
            <a:ln w="9525" cap="flat" cmpd="sng" algn="ctr">
              <a:solidFill>
                <a:schemeClr val="tx1">
                  <a:lumMod val="75000"/>
                  <a:lumOff val="25000"/>
                </a:schemeClr>
              </a:solidFill>
              <a:round/>
            </a:ln>
            <a:effectLst/>
          </c:spPr>
        </c:hiLowLines>
        <c:upDownBars>
          <c:gapWidth val="150"/>
          <c:upBars>
            <c:spPr>
              <a:solidFill>
                <a:schemeClr val="lt1"/>
              </a:solidFill>
              <a:ln w="9525" cap="flat" cmpd="sng" algn="ctr">
                <a:solidFill>
                  <a:schemeClr val="tx1">
                    <a:lumMod val="65000"/>
                    <a:lumOff val="35000"/>
                  </a:schemeClr>
                </a:solidFill>
                <a:round/>
              </a:ln>
              <a:effectLst/>
            </c:spPr>
          </c:upBars>
          <c:downBars>
            <c:spPr>
              <a:solidFill>
                <a:schemeClr val="dk1">
                  <a:lumMod val="75000"/>
                  <a:lumOff val="25000"/>
                </a:schemeClr>
              </a:solidFill>
              <a:ln w="9525" cap="flat" cmpd="sng" algn="ctr">
                <a:solidFill>
                  <a:schemeClr val="tx1">
                    <a:lumMod val="65000"/>
                    <a:lumOff val="35000"/>
                  </a:schemeClr>
                </a:solidFill>
                <a:round/>
              </a:ln>
              <a:effectLst/>
            </c:spPr>
          </c:downBars>
        </c:upDownBars>
        <c:axId val="1347567840"/>
        <c:axId val="1347553280"/>
      </c:stockChart>
      <c:dateAx>
        <c:axId val="1347552864"/>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47556608"/>
        <c:crosses val="autoZero"/>
        <c:auto val="1"/>
        <c:lblOffset val="100"/>
        <c:baseTimeUnit val="months"/>
      </c:dateAx>
      <c:valAx>
        <c:axId val="13475566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47552864"/>
        <c:crosses val="autoZero"/>
        <c:crossBetween val="between"/>
      </c:valAx>
      <c:valAx>
        <c:axId val="1347553280"/>
        <c:scaling>
          <c:orientation val="minMax"/>
        </c:scaling>
        <c:delete val="0"/>
        <c:axPos val="r"/>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47567840"/>
        <c:crosses val="max"/>
        <c:crossBetween val="between"/>
      </c:valAx>
      <c:dateAx>
        <c:axId val="1347567840"/>
        <c:scaling>
          <c:orientation val="minMax"/>
        </c:scaling>
        <c:delete val="1"/>
        <c:axPos val="b"/>
        <c:numFmt formatCode="m/d/yyyy" sourceLinked="1"/>
        <c:majorTickMark val="out"/>
        <c:minorTickMark val="none"/>
        <c:tickLblPos val="nextTo"/>
        <c:crossAx val="1347553280"/>
        <c:crosses val="autoZero"/>
        <c:auto val="1"/>
        <c:lblOffset val="100"/>
        <c:baseTimeUnit val="months"/>
      </c:date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8BEF-4575-B13D-43AAACB360DF}"/>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8BEF-4575-B13D-43AAACB360DF}"/>
            </c:ext>
          </c:extLst>
        </c:ser>
        <c:dLbls>
          <c:showLegendKey val="0"/>
          <c:showVal val="0"/>
          <c:showCatName val="0"/>
          <c:showSerName val="0"/>
          <c:showPercent val="0"/>
          <c:showBubbleSize val="0"/>
        </c:dLbls>
        <c:gapWidth val="219"/>
        <c:overlap val="-27"/>
        <c:axId val="1293561408"/>
        <c:axId val="1293568064"/>
      </c:barChart>
      <c:lineChart>
        <c:grouping val="standard"/>
        <c:varyColors val="0"/>
        <c:ser>
          <c:idx val="2"/>
          <c:order val="2"/>
          <c:tx>
            <c:strRef>
              <c:f>Sheet1!$D$1</c:f>
              <c:strCache>
                <c:ptCount val="1"/>
                <c:pt idx="0">
                  <c:v>Series 3</c:v>
                </c:pt>
              </c:strCache>
            </c:strRef>
          </c:tx>
          <c:spPr>
            <a:ln w="28575" cap="rnd">
              <a:solidFill>
                <a:schemeClr val="accent3"/>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8BEF-4575-B13D-43AAACB360DF}"/>
            </c:ext>
          </c:extLst>
        </c:ser>
        <c:dLbls>
          <c:showLegendKey val="0"/>
          <c:showVal val="0"/>
          <c:showCatName val="0"/>
          <c:showSerName val="0"/>
          <c:showPercent val="0"/>
          <c:showBubbleSize val="0"/>
        </c:dLbls>
        <c:marker val="1"/>
        <c:smooth val="0"/>
        <c:axId val="1293561408"/>
        <c:axId val="1293568064"/>
      </c:lineChart>
      <c:catAx>
        <c:axId val="1293561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93568064"/>
        <c:crosses val="autoZero"/>
        <c:auto val="1"/>
        <c:lblAlgn val="ctr"/>
        <c:lblOffset val="100"/>
        <c:noMultiLvlLbl val="0"/>
      </c:catAx>
      <c:valAx>
        <c:axId val="12935680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935614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53B2-4CDB-9045-D4CBCE92BC3B}"/>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53B2-4CDB-9045-D4CBCE92BC3B}"/>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53B2-4CDB-9045-D4CBCE92BC3B}"/>
            </c:ext>
          </c:extLst>
        </c:ser>
        <c:dLbls>
          <c:showLegendKey val="0"/>
          <c:showVal val="0"/>
          <c:showCatName val="0"/>
          <c:showSerName val="0"/>
          <c:showPercent val="0"/>
          <c:showBubbleSize val="0"/>
        </c:dLbls>
        <c:gapWidth val="219"/>
        <c:overlap val="-27"/>
        <c:axId val="1357920720"/>
        <c:axId val="1357901168"/>
      </c:barChart>
      <c:catAx>
        <c:axId val="1357920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57901168"/>
        <c:crosses val="autoZero"/>
        <c:auto val="1"/>
        <c:lblAlgn val="ctr"/>
        <c:lblOffset val="100"/>
        <c:noMultiLvlLbl val="0"/>
      </c:catAx>
      <c:valAx>
        <c:axId val="13579011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579207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0189-44BF-8209-C5DBF8F1FD13}"/>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0189-44BF-8209-C5DBF8F1FD13}"/>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0189-44BF-8209-C5DBF8F1FD13}"/>
            </c:ext>
          </c:extLst>
        </c:ser>
        <c:dLbls>
          <c:showLegendKey val="0"/>
          <c:showVal val="0"/>
          <c:showCatName val="0"/>
          <c:showSerName val="0"/>
          <c:showPercent val="0"/>
          <c:showBubbleSize val="0"/>
        </c:dLbls>
        <c:gapWidth val="150"/>
        <c:overlap val="100"/>
        <c:axId val="1726507440"/>
        <c:axId val="1726507856"/>
      </c:barChart>
      <c:catAx>
        <c:axId val="1726507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26507856"/>
        <c:crosses val="autoZero"/>
        <c:auto val="1"/>
        <c:lblAlgn val="ctr"/>
        <c:lblOffset val="100"/>
        <c:noMultiLvlLbl val="0"/>
      </c:catAx>
      <c:valAx>
        <c:axId val="172650785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26507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0189-44BF-8209-C5DBF8F1FD13}"/>
            </c:ext>
          </c:extLst>
        </c:ser>
        <c:ser>
          <c:idx val="1"/>
          <c:order val="1"/>
          <c:tx>
            <c:strRef>
              <c:f>Sheet1!$C$1</c:f>
              <c:strCache>
                <c:ptCount val="1"/>
                <c:pt idx="0">
                  <c:v>Series 2</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0189-44BF-8209-C5DBF8F1FD13}"/>
            </c:ext>
          </c:extLst>
        </c:ser>
        <c:ser>
          <c:idx val="2"/>
          <c:order val="2"/>
          <c:tx>
            <c:strRef>
              <c:f>Sheet1!$D$1</c:f>
              <c:strCache>
                <c:ptCount val="1"/>
                <c:pt idx="0">
                  <c:v>Series 3</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0189-44BF-8209-C5DBF8F1FD13}"/>
            </c:ext>
          </c:extLst>
        </c:ser>
        <c:dLbls>
          <c:showLegendKey val="0"/>
          <c:showVal val="0"/>
          <c:showCatName val="0"/>
          <c:showSerName val="0"/>
          <c:showPercent val="0"/>
          <c:showBubbleSize val="0"/>
        </c:dLbls>
        <c:marker val="1"/>
        <c:smooth val="0"/>
        <c:axId val="1726507440"/>
        <c:axId val="1726507856"/>
      </c:lineChart>
      <c:catAx>
        <c:axId val="1726507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26507856"/>
        <c:crosses val="autoZero"/>
        <c:auto val="1"/>
        <c:lblAlgn val="ctr"/>
        <c:lblOffset val="100"/>
        <c:noMultiLvlLbl val="0"/>
      </c:catAx>
      <c:valAx>
        <c:axId val="17265078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26507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1FA2-4AA8-A4E0-1F6093F192D7}"/>
            </c:ext>
          </c:extLst>
        </c:ser>
        <c:ser>
          <c:idx val="1"/>
          <c:order val="1"/>
          <c:tx>
            <c:strRef>
              <c:f>Sheet1!$C$1</c:f>
              <c:strCache>
                <c:ptCount val="1"/>
                <c:pt idx="0">
                  <c:v>Series 2</c:v>
                </c:pt>
              </c:strCache>
            </c:strRef>
          </c:tx>
          <c:spPr>
            <a:ln w="28575" cap="rnd">
              <a:solidFill>
                <a:schemeClr val="accent2"/>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1FA2-4AA8-A4E0-1F6093F192D7}"/>
            </c:ext>
          </c:extLst>
        </c:ser>
        <c:ser>
          <c:idx val="2"/>
          <c:order val="2"/>
          <c:tx>
            <c:strRef>
              <c:f>Sheet1!$D$1</c:f>
              <c:strCache>
                <c:ptCount val="1"/>
                <c:pt idx="0">
                  <c:v>Series 3</c:v>
                </c:pt>
              </c:strCache>
            </c:strRef>
          </c:tx>
          <c:spPr>
            <a:ln w="28575" cap="rnd">
              <a:solidFill>
                <a:schemeClr val="accent3"/>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1FA2-4AA8-A4E0-1F6093F192D7}"/>
            </c:ext>
          </c:extLst>
        </c:ser>
        <c:dLbls>
          <c:showLegendKey val="0"/>
          <c:showVal val="0"/>
          <c:showCatName val="0"/>
          <c:showSerName val="0"/>
          <c:showPercent val="0"/>
          <c:showBubbleSize val="0"/>
        </c:dLbls>
        <c:smooth val="0"/>
        <c:axId val="1348338944"/>
        <c:axId val="1348340192"/>
      </c:lineChart>
      <c:catAx>
        <c:axId val="13483389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48340192"/>
        <c:crosses val="autoZero"/>
        <c:auto val="1"/>
        <c:lblAlgn val="ctr"/>
        <c:lblOffset val="100"/>
        <c:noMultiLvlLbl val="0"/>
      </c:catAx>
      <c:valAx>
        <c:axId val="13483401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483389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9059-434D-9A6F-6E595AA0481A}"/>
              </c:ext>
            </c:extLst>
          </c:dPt>
          <c:dPt>
            <c:idx val="1"/>
            <c:bubble3D val="0"/>
            <c:spPr>
              <a:solidFill>
                <a:schemeClr val="accent2"/>
              </a:solidFill>
              <a:ln>
                <a:noFill/>
              </a:ln>
              <a:effectLst/>
            </c:spPr>
            <c:extLst>
              <c:ext xmlns:c16="http://schemas.microsoft.com/office/drawing/2014/chart" uri="{C3380CC4-5D6E-409C-BE32-E72D297353CC}">
                <c16:uniqueId val="{00000003-9059-434D-9A6F-6E595AA0481A}"/>
              </c:ext>
            </c:extLst>
          </c:dPt>
          <c:dPt>
            <c:idx val="2"/>
            <c:bubble3D val="0"/>
            <c:spPr>
              <a:solidFill>
                <a:schemeClr val="accent3"/>
              </a:solidFill>
              <a:ln>
                <a:noFill/>
              </a:ln>
              <a:effectLst/>
            </c:spPr>
            <c:extLst>
              <c:ext xmlns:c16="http://schemas.microsoft.com/office/drawing/2014/chart" uri="{C3380CC4-5D6E-409C-BE32-E72D297353CC}">
                <c16:uniqueId val="{00000005-9059-434D-9A6F-6E595AA0481A}"/>
              </c:ext>
            </c:extLst>
          </c:dPt>
          <c:dPt>
            <c:idx val="3"/>
            <c:bubble3D val="0"/>
            <c:spPr>
              <a:solidFill>
                <a:schemeClr val="accent4"/>
              </a:solidFill>
              <a:ln>
                <a:noFill/>
              </a:ln>
              <a:effectLst/>
            </c:spPr>
            <c:extLst>
              <c:ext xmlns:c16="http://schemas.microsoft.com/office/drawing/2014/chart" uri="{C3380CC4-5D6E-409C-BE32-E72D297353CC}">
                <c16:uniqueId val="{00000007-9059-434D-9A6F-6E595AA0481A}"/>
              </c:ext>
            </c:extLst>
          </c:dPt>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1FA2-4AA8-A4E0-1F6093F192D7}"/>
            </c:ext>
          </c:extLst>
        </c:ser>
        <c:ser>
          <c:idx val="1"/>
          <c:order val="1"/>
          <c:tx>
            <c:strRef>
              <c:f>Sheet1!$C$1</c:f>
              <c:strCache>
                <c:ptCount val="1"/>
                <c:pt idx="0">
                  <c:v>Series 2</c:v>
                </c:pt>
              </c:strCache>
            </c:strRef>
          </c:tx>
          <c:dPt>
            <c:idx val="0"/>
            <c:bubble3D val="0"/>
            <c:spPr>
              <a:solidFill>
                <a:schemeClr val="accent1"/>
              </a:solidFill>
              <a:ln>
                <a:noFill/>
              </a:ln>
              <a:effectLst/>
            </c:spPr>
            <c:extLst>
              <c:ext xmlns:c16="http://schemas.microsoft.com/office/drawing/2014/chart" uri="{C3380CC4-5D6E-409C-BE32-E72D297353CC}">
                <c16:uniqueId val="{00000009-9059-434D-9A6F-6E595AA0481A}"/>
              </c:ext>
            </c:extLst>
          </c:dPt>
          <c:dPt>
            <c:idx val="1"/>
            <c:bubble3D val="0"/>
            <c:spPr>
              <a:solidFill>
                <a:schemeClr val="accent2"/>
              </a:solidFill>
              <a:ln>
                <a:noFill/>
              </a:ln>
              <a:effectLst/>
            </c:spPr>
            <c:extLst>
              <c:ext xmlns:c16="http://schemas.microsoft.com/office/drawing/2014/chart" uri="{C3380CC4-5D6E-409C-BE32-E72D297353CC}">
                <c16:uniqueId val="{0000000B-9059-434D-9A6F-6E595AA0481A}"/>
              </c:ext>
            </c:extLst>
          </c:dPt>
          <c:dPt>
            <c:idx val="2"/>
            <c:bubble3D val="0"/>
            <c:spPr>
              <a:solidFill>
                <a:schemeClr val="accent3"/>
              </a:solidFill>
              <a:ln>
                <a:noFill/>
              </a:ln>
              <a:effectLst/>
            </c:spPr>
            <c:extLst>
              <c:ext xmlns:c16="http://schemas.microsoft.com/office/drawing/2014/chart" uri="{C3380CC4-5D6E-409C-BE32-E72D297353CC}">
                <c16:uniqueId val="{0000000D-9059-434D-9A6F-6E595AA0481A}"/>
              </c:ext>
            </c:extLst>
          </c:dPt>
          <c:dPt>
            <c:idx val="3"/>
            <c:bubble3D val="0"/>
            <c:spPr>
              <a:solidFill>
                <a:schemeClr val="accent4"/>
              </a:solidFill>
              <a:ln>
                <a:noFill/>
              </a:ln>
              <a:effectLst/>
            </c:spPr>
            <c:extLst>
              <c:ext xmlns:c16="http://schemas.microsoft.com/office/drawing/2014/chart" uri="{C3380CC4-5D6E-409C-BE32-E72D297353CC}">
                <c16:uniqueId val="{0000000F-9059-434D-9A6F-6E595AA0481A}"/>
              </c:ext>
            </c:extLst>
          </c:dPt>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1FA2-4AA8-A4E0-1F6093F192D7}"/>
            </c:ext>
          </c:extLst>
        </c:ser>
        <c:ser>
          <c:idx val="2"/>
          <c:order val="2"/>
          <c:tx>
            <c:strRef>
              <c:f>Sheet1!$D$1</c:f>
              <c:strCache>
                <c:ptCount val="1"/>
                <c:pt idx="0">
                  <c:v>Series 3</c:v>
                </c:pt>
              </c:strCache>
            </c:strRef>
          </c:tx>
          <c:dPt>
            <c:idx val="0"/>
            <c:bubble3D val="0"/>
            <c:spPr>
              <a:solidFill>
                <a:schemeClr val="accent1"/>
              </a:solidFill>
              <a:ln>
                <a:noFill/>
              </a:ln>
              <a:effectLst/>
            </c:spPr>
            <c:extLst>
              <c:ext xmlns:c16="http://schemas.microsoft.com/office/drawing/2014/chart" uri="{C3380CC4-5D6E-409C-BE32-E72D297353CC}">
                <c16:uniqueId val="{00000011-9059-434D-9A6F-6E595AA0481A}"/>
              </c:ext>
            </c:extLst>
          </c:dPt>
          <c:dPt>
            <c:idx val="1"/>
            <c:bubble3D val="0"/>
            <c:spPr>
              <a:solidFill>
                <a:schemeClr val="accent2"/>
              </a:solidFill>
              <a:ln>
                <a:noFill/>
              </a:ln>
              <a:effectLst/>
            </c:spPr>
            <c:extLst>
              <c:ext xmlns:c16="http://schemas.microsoft.com/office/drawing/2014/chart" uri="{C3380CC4-5D6E-409C-BE32-E72D297353CC}">
                <c16:uniqueId val="{00000013-9059-434D-9A6F-6E595AA0481A}"/>
              </c:ext>
            </c:extLst>
          </c:dPt>
          <c:dPt>
            <c:idx val="2"/>
            <c:bubble3D val="0"/>
            <c:spPr>
              <a:solidFill>
                <a:schemeClr val="accent3"/>
              </a:solidFill>
              <a:ln>
                <a:noFill/>
              </a:ln>
              <a:effectLst/>
            </c:spPr>
            <c:extLst>
              <c:ext xmlns:c16="http://schemas.microsoft.com/office/drawing/2014/chart" uri="{C3380CC4-5D6E-409C-BE32-E72D297353CC}">
                <c16:uniqueId val="{00000015-9059-434D-9A6F-6E595AA0481A}"/>
              </c:ext>
            </c:extLst>
          </c:dPt>
          <c:dPt>
            <c:idx val="3"/>
            <c:bubble3D val="0"/>
            <c:spPr>
              <a:solidFill>
                <a:schemeClr val="accent4"/>
              </a:solidFill>
              <a:ln>
                <a:noFill/>
              </a:ln>
              <a:effectLst/>
            </c:spPr>
            <c:extLst>
              <c:ext xmlns:c16="http://schemas.microsoft.com/office/drawing/2014/chart" uri="{C3380CC4-5D6E-409C-BE32-E72D297353CC}">
                <c16:uniqueId val="{00000017-9059-434D-9A6F-6E595AA0481A}"/>
              </c:ext>
            </c:extLst>
          </c:dPt>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1FA2-4AA8-A4E0-1F6093F192D7}"/>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B64-4381-A118-D0219DA7485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B64-4381-A118-D0219DA7485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B64-4381-A118-D0219DA7485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AB64-4381-A118-D0219DA7485E}"/>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E4CC-460E-9EA0-5EF62E379388}"/>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ubbleChart>
        <c:varyColors val="0"/>
        <c:ser>
          <c:idx val="0"/>
          <c:order val="0"/>
          <c:tx>
            <c:strRef>
              <c:f>Sheet1!$B$1</c:f>
              <c:strCache>
                <c:ptCount val="1"/>
                <c:pt idx="0">
                  <c:v>Y-Values</c:v>
                </c:pt>
              </c:strCache>
            </c:strRef>
          </c:tx>
          <c:spPr>
            <a:solidFill>
              <a:schemeClr val="accent1">
                <a:alpha val="75000"/>
              </a:schemeClr>
            </a:solidFill>
            <a:ln>
              <a:noFill/>
            </a:ln>
            <a:effectLst/>
          </c:spPr>
          <c:invertIfNegative val="0"/>
          <c:xVal>
            <c:numRef>
              <c:f>Sheet1!$A$2:$A$4</c:f>
              <c:numCache>
                <c:formatCode>General</c:formatCode>
                <c:ptCount val="3"/>
                <c:pt idx="0">
                  <c:v>0.7</c:v>
                </c:pt>
                <c:pt idx="1">
                  <c:v>1.8</c:v>
                </c:pt>
                <c:pt idx="2">
                  <c:v>2.6</c:v>
                </c:pt>
              </c:numCache>
            </c:numRef>
          </c:xVal>
          <c:yVal>
            <c:numRef>
              <c:f>Sheet1!$B$2:$B$4</c:f>
              <c:numCache>
                <c:formatCode>General</c:formatCode>
                <c:ptCount val="3"/>
                <c:pt idx="0">
                  <c:v>2.7</c:v>
                </c:pt>
                <c:pt idx="1">
                  <c:v>3.2</c:v>
                </c:pt>
                <c:pt idx="2">
                  <c:v>0.8</c:v>
                </c:pt>
              </c:numCache>
            </c:numRef>
          </c:yVal>
          <c:bubbleSize>
            <c:numRef>
              <c:f>Sheet1!$C$2:$C$4</c:f>
              <c:numCache>
                <c:formatCode>General</c:formatCode>
                <c:ptCount val="3"/>
                <c:pt idx="0">
                  <c:v>10</c:v>
                </c:pt>
                <c:pt idx="1">
                  <c:v>4</c:v>
                </c:pt>
                <c:pt idx="2">
                  <c:v>8</c:v>
                </c:pt>
              </c:numCache>
            </c:numRef>
          </c:bubbleSize>
          <c:bubble3D val="0"/>
          <c:extLst>
            <c:ext xmlns:c16="http://schemas.microsoft.com/office/drawing/2014/chart" uri="{C3380CC4-5D6E-409C-BE32-E72D297353CC}">
              <c16:uniqueId val="{00000000-3FCF-47AD-A4C9-9CCD33C4FF2B}"/>
            </c:ext>
          </c:extLst>
        </c:ser>
        <c:dLbls>
          <c:showLegendKey val="0"/>
          <c:showVal val="0"/>
          <c:showCatName val="0"/>
          <c:showSerName val="0"/>
          <c:showPercent val="0"/>
          <c:showBubbleSize val="0"/>
        </c:dLbls>
        <c:bubbleScale val="100"/>
        <c:showNegBubbles val="0"/>
        <c:axId val="1121877087"/>
        <c:axId val="1121879167"/>
      </c:bubbleChart>
      <c:valAx>
        <c:axId val="1121877087"/>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21879167"/>
        <c:crosses val="autoZero"/>
        <c:crossBetween val="midCat"/>
      </c:valAx>
      <c:valAx>
        <c:axId val="112187916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21877087"/>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3904-4261-AEFC-457EEE89FB2F}"/>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3904-4261-AEFC-457EEE89FB2F}"/>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3904-4261-AEFC-457EEE89FB2F}"/>
            </c:ext>
          </c:extLst>
        </c:ser>
        <c:dLbls>
          <c:showLegendKey val="0"/>
          <c:showVal val="0"/>
          <c:showCatName val="0"/>
          <c:showSerName val="0"/>
          <c:showPercent val="0"/>
          <c:showBubbleSize val="0"/>
        </c:dLbls>
        <c:gapWidth val="182"/>
        <c:axId val="538366911"/>
        <c:axId val="538367327"/>
      </c:barChart>
      <c:catAx>
        <c:axId val="53836691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8367327"/>
        <c:crosses val="autoZero"/>
        <c:auto val="1"/>
        <c:lblAlgn val="ctr"/>
        <c:lblOffset val="100"/>
        <c:noMultiLvlLbl val="0"/>
      </c:catAx>
      <c:valAx>
        <c:axId val="538367327"/>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83669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72A5-4099-98C9-C7A5FDB1FBB3}"/>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72A5-4099-98C9-C7A5FDB1FBB3}"/>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72A5-4099-98C9-C7A5FDB1FBB3}"/>
            </c:ext>
          </c:extLst>
        </c:ser>
        <c:dLbls>
          <c:showLegendKey val="0"/>
          <c:showVal val="0"/>
          <c:showCatName val="0"/>
          <c:showSerName val="0"/>
          <c:showPercent val="0"/>
          <c:showBubbleSize val="0"/>
        </c:dLbls>
        <c:gapWidth val="150"/>
        <c:overlap val="100"/>
        <c:axId val="538363999"/>
        <c:axId val="538365247"/>
      </c:barChart>
      <c:catAx>
        <c:axId val="53836399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8365247"/>
        <c:crosses val="autoZero"/>
        <c:auto val="1"/>
        <c:lblAlgn val="ctr"/>
        <c:lblOffset val="100"/>
        <c:noMultiLvlLbl val="0"/>
      </c:catAx>
      <c:valAx>
        <c:axId val="538365247"/>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836399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3904-4261-AEFC-457EEE89FB2F}"/>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3904-4261-AEFC-457EEE89FB2F}"/>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3904-4261-AEFC-457EEE89FB2F}"/>
            </c:ext>
          </c:extLst>
        </c:ser>
        <c:dLbls>
          <c:showLegendKey val="0"/>
          <c:showVal val="0"/>
          <c:showCatName val="0"/>
          <c:showSerName val="0"/>
          <c:showPercent val="0"/>
          <c:showBubbleSize val="0"/>
        </c:dLbls>
        <c:gapWidth val="182"/>
        <c:axId val="538366911"/>
        <c:axId val="538367327"/>
      </c:barChart>
      <c:catAx>
        <c:axId val="53836691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8367327"/>
        <c:crosses val="autoZero"/>
        <c:auto val="1"/>
        <c:lblAlgn val="ctr"/>
        <c:lblOffset val="100"/>
        <c:noMultiLvlLbl val="0"/>
      </c:catAx>
      <c:valAx>
        <c:axId val="538367327"/>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83669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72A5-4099-98C9-C7A5FDB1FBB3}"/>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72A5-4099-98C9-C7A5FDB1FBB3}"/>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72A5-4099-98C9-C7A5FDB1FBB3}"/>
            </c:ext>
          </c:extLst>
        </c:ser>
        <c:dLbls>
          <c:showLegendKey val="0"/>
          <c:showVal val="0"/>
          <c:showCatName val="0"/>
          <c:showSerName val="0"/>
          <c:showPercent val="0"/>
          <c:showBubbleSize val="0"/>
        </c:dLbls>
        <c:gapWidth val="150"/>
        <c:overlap val="100"/>
        <c:axId val="538363999"/>
        <c:axId val="538365247"/>
      </c:barChart>
      <c:catAx>
        <c:axId val="53836399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8365247"/>
        <c:crosses val="autoZero"/>
        <c:auto val="1"/>
        <c:lblAlgn val="ctr"/>
        <c:lblOffset val="100"/>
        <c:noMultiLvlLbl val="0"/>
      </c:catAx>
      <c:valAx>
        <c:axId val="538365247"/>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836399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6E34-4E04-9307-2AB3D786DAF2}"/>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6E34-4E04-9307-2AB3D786DAF2}"/>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6E34-4E04-9307-2AB3D786DAF2}"/>
            </c:ext>
          </c:extLst>
        </c:ser>
        <c:dLbls>
          <c:showLegendKey val="0"/>
          <c:showVal val="0"/>
          <c:showCatName val="0"/>
          <c:showSerName val="0"/>
          <c:showPercent val="0"/>
          <c:showBubbleSize val="0"/>
        </c:dLbls>
        <c:gapWidth val="150"/>
        <c:overlap val="100"/>
        <c:axId val="1578069856"/>
        <c:axId val="1578062368"/>
      </c:barChart>
      <c:catAx>
        <c:axId val="1578069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78062368"/>
        <c:crosses val="autoZero"/>
        <c:auto val="1"/>
        <c:lblAlgn val="ctr"/>
        <c:lblOffset val="100"/>
        <c:noMultiLvlLbl val="0"/>
      </c:catAx>
      <c:valAx>
        <c:axId val="15780623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780698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0"/>
          <c:order val="0"/>
          <c:tx>
            <c:strRef>
              <c:f>Sheet1!$B$1</c:f>
              <c:strCache>
                <c:ptCount val="1"/>
                <c:pt idx="0">
                  <c:v>Series 1</c:v>
                </c:pt>
              </c:strCache>
            </c:strRef>
          </c:tx>
          <c:spPr>
            <a:solidFill>
              <a:schemeClr val="accent1"/>
            </a:solidFill>
            <a:ln>
              <a:noFill/>
            </a:ln>
            <a:effectLst/>
          </c:spPr>
          <c:cat>
            <c:numRef>
              <c:f>Sheet1!$A$2:$A$6</c:f>
              <c:numCache>
                <c:formatCode>m/d/yyyy</c:formatCode>
                <c:ptCount val="5"/>
                <c:pt idx="0">
                  <c:v>37377</c:v>
                </c:pt>
                <c:pt idx="1">
                  <c:v>37408</c:v>
                </c:pt>
                <c:pt idx="2">
                  <c:v>37438</c:v>
                </c:pt>
                <c:pt idx="3">
                  <c:v>37469</c:v>
                </c:pt>
                <c:pt idx="4">
                  <c:v>37500</c:v>
                </c:pt>
              </c:numCache>
            </c:numRef>
          </c:cat>
          <c:val>
            <c:numRef>
              <c:f>Sheet1!$B$2:$B$6</c:f>
              <c:numCache>
                <c:formatCode>General</c:formatCode>
                <c:ptCount val="5"/>
                <c:pt idx="0">
                  <c:v>32</c:v>
                </c:pt>
                <c:pt idx="1">
                  <c:v>32</c:v>
                </c:pt>
                <c:pt idx="2">
                  <c:v>28</c:v>
                </c:pt>
                <c:pt idx="3">
                  <c:v>12</c:v>
                </c:pt>
                <c:pt idx="4">
                  <c:v>15</c:v>
                </c:pt>
              </c:numCache>
            </c:numRef>
          </c:val>
          <c:extLst>
            <c:ext xmlns:c16="http://schemas.microsoft.com/office/drawing/2014/chart" uri="{C3380CC4-5D6E-409C-BE32-E72D297353CC}">
              <c16:uniqueId val="{00000000-092C-434C-91E4-C837FB8D6F21}"/>
            </c:ext>
          </c:extLst>
        </c:ser>
        <c:ser>
          <c:idx val="1"/>
          <c:order val="1"/>
          <c:tx>
            <c:strRef>
              <c:f>Sheet1!$C$1</c:f>
              <c:strCache>
                <c:ptCount val="1"/>
                <c:pt idx="0">
                  <c:v>Series 2</c:v>
                </c:pt>
              </c:strCache>
            </c:strRef>
          </c:tx>
          <c:spPr>
            <a:solidFill>
              <a:schemeClr val="accent2"/>
            </a:solidFill>
            <a:ln>
              <a:noFill/>
            </a:ln>
            <a:effectLst/>
          </c:spPr>
          <c:cat>
            <c:numRef>
              <c:f>Sheet1!$A$2:$A$6</c:f>
              <c:numCache>
                <c:formatCode>m/d/yyyy</c:formatCode>
                <c:ptCount val="5"/>
                <c:pt idx="0">
                  <c:v>37377</c:v>
                </c:pt>
                <c:pt idx="1">
                  <c:v>37408</c:v>
                </c:pt>
                <c:pt idx="2">
                  <c:v>37438</c:v>
                </c:pt>
                <c:pt idx="3">
                  <c:v>37469</c:v>
                </c:pt>
                <c:pt idx="4">
                  <c:v>37500</c:v>
                </c:pt>
              </c:numCache>
            </c:numRef>
          </c:cat>
          <c:val>
            <c:numRef>
              <c:f>Sheet1!$C$2:$C$6</c:f>
              <c:numCache>
                <c:formatCode>General</c:formatCode>
                <c:ptCount val="5"/>
                <c:pt idx="0">
                  <c:v>12</c:v>
                </c:pt>
                <c:pt idx="1">
                  <c:v>12</c:v>
                </c:pt>
                <c:pt idx="2">
                  <c:v>12</c:v>
                </c:pt>
                <c:pt idx="3">
                  <c:v>21</c:v>
                </c:pt>
                <c:pt idx="4">
                  <c:v>28</c:v>
                </c:pt>
              </c:numCache>
            </c:numRef>
          </c:val>
          <c:extLst>
            <c:ext xmlns:c16="http://schemas.microsoft.com/office/drawing/2014/chart" uri="{C3380CC4-5D6E-409C-BE32-E72D297353CC}">
              <c16:uniqueId val="{00000001-092C-434C-91E4-C837FB8D6F21}"/>
            </c:ext>
          </c:extLst>
        </c:ser>
        <c:dLbls>
          <c:showLegendKey val="0"/>
          <c:showVal val="0"/>
          <c:showCatName val="0"/>
          <c:showSerName val="0"/>
          <c:showPercent val="0"/>
          <c:showBubbleSize val="0"/>
        </c:dLbls>
        <c:axId val="1738181120"/>
        <c:axId val="1738181536"/>
      </c:areaChart>
      <c:dateAx>
        <c:axId val="1738181120"/>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38181536"/>
        <c:crosses val="autoZero"/>
        <c:auto val="1"/>
        <c:lblOffset val="100"/>
        <c:baseTimeUnit val="months"/>
      </c:dateAx>
      <c:valAx>
        <c:axId val="17381815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38181120"/>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0"/>
          <c:order val="0"/>
          <c:tx>
            <c:strRef>
              <c:f>Sheet1!$B$1</c:f>
              <c:strCache>
                <c:ptCount val="1"/>
                <c:pt idx="0">
                  <c:v>Series 1</c:v>
                </c:pt>
              </c:strCache>
            </c:strRef>
          </c:tx>
          <c:spPr>
            <a:solidFill>
              <a:schemeClr val="accent1"/>
            </a:solidFill>
            <a:ln>
              <a:noFill/>
            </a:ln>
            <a:effectLst/>
          </c:spPr>
          <c:cat>
            <c:numRef>
              <c:f>Sheet1!$A$2:$A$6</c:f>
              <c:numCache>
                <c:formatCode>m/d/yyyy</c:formatCode>
                <c:ptCount val="5"/>
                <c:pt idx="0">
                  <c:v>37377</c:v>
                </c:pt>
                <c:pt idx="1">
                  <c:v>37408</c:v>
                </c:pt>
                <c:pt idx="2">
                  <c:v>37438</c:v>
                </c:pt>
                <c:pt idx="3">
                  <c:v>37469</c:v>
                </c:pt>
                <c:pt idx="4">
                  <c:v>37500</c:v>
                </c:pt>
              </c:numCache>
            </c:numRef>
          </c:cat>
          <c:val>
            <c:numRef>
              <c:f>Sheet1!$B$2:$B$6</c:f>
              <c:numCache>
                <c:formatCode>General</c:formatCode>
                <c:ptCount val="5"/>
                <c:pt idx="0">
                  <c:v>32</c:v>
                </c:pt>
                <c:pt idx="1">
                  <c:v>32</c:v>
                </c:pt>
                <c:pt idx="2">
                  <c:v>28</c:v>
                </c:pt>
                <c:pt idx="3">
                  <c:v>12</c:v>
                </c:pt>
                <c:pt idx="4">
                  <c:v>15</c:v>
                </c:pt>
              </c:numCache>
            </c:numRef>
          </c:val>
          <c:extLst>
            <c:ext xmlns:c16="http://schemas.microsoft.com/office/drawing/2014/chart" uri="{C3380CC4-5D6E-409C-BE32-E72D297353CC}">
              <c16:uniqueId val="{00000000-1142-4EDB-8C12-4A15BBD872E8}"/>
            </c:ext>
          </c:extLst>
        </c:ser>
        <c:ser>
          <c:idx val="1"/>
          <c:order val="1"/>
          <c:tx>
            <c:strRef>
              <c:f>Sheet1!$C$1</c:f>
              <c:strCache>
                <c:ptCount val="1"/>
                <c:pt idx="0">
                  <c:v>Series 2</c:v>
                </c:pt>
              </c:strCache>
            </c:strRef>
          </c:tx>
          <c:spPr>
            <a:solidFill>
              <a:schemeClr val="accent2"/>
            </a:solidFill>
            <a:ln>
              <a:noFill/>
            </a:ln>
            <a:effectLst/>
          </c:spPr>
          <c:cat>
            <c:numRef>
              <c:f>Sheet1!$A$2:$A$6</c:f>
              <c:numCache>
                <c:formatCode>m/d/yyyy</c:formatCode>
                <c:ptCount val="5"/>
                <c:pt idx="0">
                  <c:v>37377</c:v>
                </c:pt>
                <c:pt idx="1">
                  <c:v>37408</c:v>
                </c:pt>
                <c:pt idx="2">
                  <c:v>37438</c:v>
                </c:pt>
                <c:pt idx="3">
                  <c:v>37469</c:v>
                </c:pt>
                <c:pt idx="4">
                  <c:v>37500</c:v>
                </c:pt>
              </c:numCache>
            </c:numRef>
          </c:cat>
          <c:val>
            <c:numRef>
              <c:f>Sheet1!$C$2:$C$6</c:f>
              <c:numCache>
                <c:formatCode>General</c:formatCode>
                <c:ptCount val="5"/>
                <c:pt idx="0">
                  <c:v>12</c:v>
                </c:pt>
                <c:pt idx="1">
                  <c:v>12</c:v>
                </c:pt>
                <c:pt idx="2">
                  <c:v>12</c:v>
                </c:pt>
                <c:pt idx="3">
                  <c:v>21</c:v>
                </c:pt>
                <c:pt idx="4">
                  <c:v>28</c:v>
                </c:pt>
              </c:numCache>
            </c:numRef>
          </c:val>
          <c:extLst>
            <c:ext xmlns:c16="http://schemas.microsoft.com/office/drawing/2014/chart" uri="{C3380CC4-5D6E-409C-BE32-E72D297353CC}">
              <c16:uniqueId val="{00000001-1142-4EDB-8C12-4A15BBD872E8}"/>
            </c:ext>
          </c:extLst>
        </c:ser>
        <c:dLbls>
          <c:showLegendKey val="0"/>
          <c:showVal val="0"/>
          <c:showCatName val="0"/>
          <c:showSerName val="0"/>
          <c:showPercent val="0"/>
          <c:showBubbleSize val="0"/>
        </c:dLbls>
        <c:axId val="1348363904"/>
        <c:axId val="1348343520"/>
      </c:areaChart>
      <c:dateAx>
        <c:axId val="1348363904"/>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48343520"/>
        <c:crosses val="autoZero"/>
        <c:auto val="1"/>
        <c:lblOffset val="100"/>
        <c:baseTimeUnit val="months"/>
      </c:dateAx>
      <c:valAx>
        <c:axId val="13483435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4836390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percentStacked"/>
        <c:varyColors val="0"/>
        <c:ser>
          <c:idx val="0"/>
          <c:order val="0"/>
          <c:tx>
            <c:strRef>
              <c:f>Sheet1!$B$1</c:f>
              <c:strCache>
                <c:ptCount val="1"/>
                <c:pt idx="0">
                  <c:v>Series 1</c:v>
                </c:pt>
              </c:strCache>
            </c:strRef>
          </c:tx>
          <c:spPr>
            <a:solidFill>
              <a:schemeClr val="accent1"/>
            </a:solidFill>
            <a:ln>
              <a:noFill/>
            </a:ln>
            <a:effectLst/>
          </c:spPr>
          <c:cat>
            <c:numRef>
              <c:f>Sheet1!$A$2:$A$6</c:f>
              <c:numCache>
                <c:formatCode>m/d/yyyy</c:formatCode>
                <c:ptCount val="5"/>
                <c:pt idx="0">
                  <c:v>37377</c:v>
                </c:pt>
                <c:pt idx="1">
                  <c:v>37408</c:v>
                </c:pt>
                <c:pt idx="2">
                  <c:v>37438</c:v>
                </c:pt>
                <c:pt idx="3">
                  <c:v>37469</c:v>
                </c:pt>
                <c:pt idx="4">
                  <c:v>37500</c:v>
                </c:pt>
              </c:numCache>
            </c:numRef>
          </c:cat>
          <c:val>
            <c:numRef>
              <c:f>Sheet1!$B$2:$B$6</c:f>
              <c:numCache>
                <c:formatCode>General</c:formatCode>
                <c:ptCount val="5"/>
                <c:pt idx="0">
                  <c:v>32</c:v>
                </c:pt>
                <c:pt idx="1">
                  <c:v>32</c:v>
                </c:pt>
                <c:pt idx="2">
                  <c:v>28</c:v>
                </c:pt>
                <c:pt idx="3">
                  <c:v>12</c:v>
                </c:pt>
                <c:pt idx="4">
                  <c:v>15</c:v>
                </c:pt>
              </c:numCache>
            </c:numRef>
          </c:val>
          <c:extLst>
            <c:ext xmlns:c16="http://schemas.microsoft.com/office/drawing/2014/chart" uri="{C3380CC4-5D6E-409C-BE32-E72D297353CC}">
              <c16:uniqueId val="{00000000-C5EB-4CBB-8C59-B443E285B5A5}"/>
            </c:ext>
          </c:extLst>
        </c:ser>
        <c:ser>
          <c:idx val="1"/>
          <c:order val="1"/>
          <c:tx>
            <c:strRef>
              <c:f>Sheet1!$C$1</c:f>
              <c:strCache>
                <c:ptCount val="1"/>
                <c:pt idx="0">
                  <c:v>Series 2</c:v>
                </c:pt>
              </c:strCache>
            </c:strRef>
          </c:tx>
          <c:spPr>
            <a:solidFill>
              <a:schemeClr val="accent2"/>
            </a:solidFill>
            <a:ln>
              <a:noFill/>
            </a:ln>
            <a:effectLst/>
          </c:spPr>
          <c:cat>
            <c:numRef>
              <c:f>Sheet1!$A$2:$A$6</c:f>
              <c:numCache>
                <c:formatCode>m/d/yyyy</c:formatCode>
                <c:ptCount val="5"/>
                <c:pt idx="0">
                  <c:v>37377</c:v>
                </c:pt>
                <c:pt idx="1">
                  <c:v>37408</c:v>
                </c:pt>
                <c:pt idx="2">
                  <c:v>37438</c:v>
                </c:pt>
                <c:pt idx="3">
                  <c:v>37469</c:v>
                </c:pt>
                <c:pt idx="4">
                  <c:v>37500</c:v>
                </c:pt>
              </c:numCache>
            </c:numRef>
          </c:cat>
          <c:val>
            <c:numRef>
              <c:f>Sheet1!$C$2:$C$6</c:f>
              <c:numCache>
                <c:formatCode>General</c:formatCode>
                <c:ptCount val="5"/>
                <c:pt idx="0">
                  <c:v>12</c:v>
                </c:pt>
                <c:pt idx="1">
                  <c:v>12</c:v>
                </c:pt>
                <c:pt idx="2">
                  <c:v>12</c:v>
                </c:pt>
                <c:pt idx="3">
                  <c:v>21</c:v>
                </c:pt>
                <c:pt idx="4">
                  <c:v>28</c:v>
                </c:pt>
              </c:numCache>
            </c:numRef>
          </c:val>
          <c:extLst>
            <c:ext xmlns:c16="http://schemas.microsoft.com/office/drawing/2014/chart" uri="{C3380CC4-5D6E-409C-BE32-E72D297353CC}">
              <c16:uniqueId val="{00000001-C5EB-4CBB-8C59-B443E285B5A5}"/>
            </c:ext>
          </c:extLst>
        </c:ser>
        <c:dLbls>
          <c:showLegendKey val="0"/>
          <c:showVal val="0"/>
          <c:showCatName val="0"/>
          <c:showSerName val="0"/>
          <c:showPercent val="0"/>
          <c:showBubbleSize val="0"/>
        </c:dLbls>
        <c:axId val="1735806544"/>
        <c:axId val="1735800720"/>
      </c:areaChart>
      <c:dateAx>
        <c:axId val="1735806544"/>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35800720"/>
        <c:crosses val="autoZero"/>
        <c:auto val="1"/>
        <c:lblOffset val="100"/>
        <c:baseTimeUnit val="months"/>
      </c:dateAx>
      <c:valAx>
        <c:axId val="173580072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3580654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107-4FFE-A1A9-6B4E06C033B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107-4FFE-A1A9-6B4E06C033B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107-4FFE-A1A9-6B4E06C033B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107-4FFE-A1A9-6B4E06C033BB}"/>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A870-4328-85CB-39F6BE10BF36}"/>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0FE-4A06-994E-40CBCF8B33A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0FE-4A06-994E-40CBCF8B33A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0FE-4A06-994E-40CBCF8B33A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0FE-4A06-994E-40CBCF8B33AE}"/>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7026-487E-9CCE-8B8585534C90}"/>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Sheet1!$B$1</c:f>
              <c:strCache>
                <c:ptCount val="1"/>
                <c:pt idx="0">
                  <c:v>Series 1</c:v>
                </c:pt>
              </c:strCache>
            </c:strRef>
          </c:tx>
          <c:spPr>
            <a:ln w="28575" cap="rnd">
              <a:solidFill>
                <a:schemeClr val="accent1"/>
              </a:solidFill>
              <a:round/>
            </a:ln>
            <a:effectLst/>
          </c:spPr>
          <c:marker>
            <c:symbol val="none"/>
          </c:marker>
          <c:cat>
            <c:numRef>
              <c:f>Sheet1!$A$2:$A$6</c:f>
              <c:numCache>
                <c:formatCode>m/d/yyyy</c:formatCode>
                <c:ptCount val="5"/>
                <c:pt idx="0">
                  <c:v>37377</c:v>
                </c:pt>
                <c:pt idx="1">
                  <c:v>37408</c:v>
                </c:pt>
                <c:pt idx="2">
                  <c:v>37438</c:v>
                </c:pt>
                <c:pt idx="3">
                  <c:v>37469</c:v>
                </c:pt>
                <c:pt idx="4">
                  <c:v>37500</c:v>
                </c:pt>
              </c:numCache>
            </c:numRef>
          </c:cat>
          <c:val>
            <c:numRef>
              <c:f>Sheet1!$B$2:$B$6</c:f>
              <c:numCache>
                <c:formatCode>General</c:formatCode>
                <c:ptCount val="5"/>
                <c:pt idx="0">
                  <c:v>32</c:v>
                </c:pt>
                <c:pt idx="1">
                  <c:v>32</c:v>
                </c:pt>
                <c:pt idx="2">
                  <c:v>28</c:v>
                </c:pt>
                <c:pt idx="3">
                  <c:v>12</c:v>
                </c:pt>
                <c:pt idx="4">
                  <c:v>15</c:v>
                </c:pt>
              </c:numCache>
            </c:numRef>
          </c:val>
          <c:extLst>
            <c:ext xmlns:c16="http://schemas.microsoft.com/office/drawing/2014/chart" uri="{C3380CC4-5D6E-409C-BE32-E72D297353CC}">
              <c16:uniqueId val="{00000000-762A-4945-8601-A9257C68905B}"/>
            </c:ext>
          </c:extLst>
        </c:ser>
        <c:ser>
          <c:idx val="1"/>
          <c:order val="1"/>
          <c:tx>
            <c:strRef>
              <c:f>Sheet1!$C$1</c:f>
              <c:strCache>
                <c:ptCount val="1"/>
                <c:pt idx="0">
                  <c:v>Series 2</c:v>
                </c:pt>
              </c:strCache>
            </c:strRef>
          </c:tx>
          <c:spPr>
            <a:ln w="28575" cap="rnd">
              <a:solidFill>
                <a:schemeClr val="accent2"/>
              </a:solidFill>
              <a:round/>
            </a:ln>
            <a:effectLst/>
          </c:spPr>
          <c:marker>
            <c:symbol val="none"/>
          </c:marker>
          <c:cat>
            <c:numRef>
              <c:f>Sheet1!$A$2:$A$6</c:f>
              <c:numCache>
                <c:formatCode>m/d/yyyy</c:formatCode>
                <c:ptCount val="5"/>
                <c:pt idx="0">
                  <c:v>37377</c:v>
                </c:pt>
                <c:pt idx="1">
                  <c:v>37408</c:v>
                </c:pt>
                <c:pt idx="2">
                  <c:v>37438</c:v>
                </c:pt>
                <c:pt idx="3">
                  <c:v>37469</c:v>
                </c:pt>
                <c:pt idx="4">
                  <c:v>37500</c:v>
                </c:pt>
              </c:numCache>
            </c:numRef>
          </c:cat>
          <c:val>
            <c:numRef>
              <c:f>Sheet1!$C$2:$C$6</c:f>
              <c:numCache>
                <c:formatCode>General</c:formatCode>
                <c:ptCount val="5"/>
                <c:pt idx="0">
                  <c:v>12</c:v>
                </c:pt>
                <c:pt idx="1">
                  <c:v>12</c:v>
                </c:pt>
                <c:pt idx="2">
                  <c:v>12</c:v>
                </c:pt>
                <c:pt idx="3">
                  <c:v>21</c:v>
                </c:pt>
                <c:pt idx="4">
                  <c:v>28</c:v>
                </c:pt>
              </c:numCache>
            </c:numRef>
          </c:val>
          <c:extLst>
            <c:ext xmlns:c16="http://schemas.microsoft.com/office/drawing/2014/chart" uri="{C3380CC4-5D6E-409C-BE32-E72D297353CC}">
              <c16:uniqueId val="{00000001-762A-4945-8601-A9257C68905B}"/>
            </c:ext>
          </c:extLst>
        </c:ser>
        <c:dLbls>
          <c:showLegendKey val="0"/>
          <c:showVal val="0"/>
          <c:showCatName val="0"/>
          <c:showSerName val="0"/>
          <c:showPercent val="0"/>
          <c:showBubbleSize val="0"/>
        </c:dLbls>
        <c:axId val="1348418224"/>
        <c:axId val="1348418640"/>
      </c:radarChart>
      <c:catAx>
        <c:axId val="1348418224"/>
        <c:scaling>
          <c:orientation val="minMax"/>
        </c:scaling>
        <c:delete val="0"/>
        <c:axPos val="b"/>
        <c:numFmt formatCode="m/d/yy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48418640"/>
        <c:crosses val="autoZero"/>
        <c:auto val="1"/>
        <c:lblAlgn val="ctr"/>
        <c:lblOffset val="100"/>
        <c:noMultiLvlLbl val="0"/>
      </c:catAx>
      <c:valAx>
        <c:axId val="13484186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484182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ofPieChart>
        <c:ofPieType val="pie"/>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9B4-4460-823F-F31C8FC9AA3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9B4-4460-823F-F31C8FC9AA3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9B4-4460-823F-F31C8FC9AA3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9B4-4460-823F-F31C8FC9AA36}"/>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79B4-4460-823F-F31C8FC9AA36}"/>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045F-4C03-B755-E98F818B72A6}"/>
            </c:ext>
          </c:extLst>
        </c:ser>
        <c:dLbls>
          <c:showLegendKey val="0"/>
          <c:showVal val="0"/>
          <c:showCatName val="0"/>
          <c:showSerName val="0"/>
          <c:showPercent val="0"/>
          <c:showBubbleSize val="0"/>
          <c:showLeaderLines val="1"/>
        </c:dLbls>
        <c:gapWidth val="100"/>
        <c:secondPieSize val="75"/>
        <c:serLines>
          <c:spPr>
            <a:ln w="9525" cap="flat" cmpd="sng" algn="ctr">
              <a:solidFill>
                <a:schemeClr val="tx1">
                  <a:lumMod val="35000"/>
                  <a:lumOff val="65000"/>
                </a:schemeClr>
              </a:solidFill>
              <a:round/>
            </a:ln>
            <a:effectLst/>
          </c:spPr>
        </c:serLines>
      </c:of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tockChart>
        <c:ser>
          <c:idx val="0"/>
          <c:order val="0"/>
          <c:tx>
            <c:strRef>
              <c:f>Sheet1!$B$1</c:f>
              <c:strCache>
                <c:ptCount val="1"/>
                <c:pt idx="0">
                  <c:v>High</c:v>
                </c:pt>
              </c:strCache>
            </c:strRef>
          </c:tx>
          <c:spPr>
            <a:ln w="19050" cap="rnd">
              <a:noFill/>
              <a:round/>
            </a:ln>
            <a:effectLst/>
          </c:spPr>
          <c:marker>
            <c:symbol val="none"/>
          </c:marker>
          <c:cat>
            <c:numRef>
              <c:f>Sheet1!$A$2:$A$6</c:f>
              <c:numCache>
                <c:formatCode>m/d/yyyy</c:formatCode>
                <c:ptCount val="5"/>
                <c:pt idx="0">
                  <c:v>37377</c:v>
                </c:pt>
                <c:pt idx="1">
                  <c:v>37408</c:v>
                </c:pt>
                <c:pt idx="2">
                  <c:v>37438</c:v>
                </c:pt>
                <c:pt idx="3">
                  <c:v>37469</c:v>
                </c:pt>
                <c:pt idx="4">
                  <c:v>37500</c:v>
                </c:pt>
              </c:numCache>
            </c:numRef>
          </c:cat>
          <c:val>
            <c:numRef>
              <c:f>Sheet1!$B$2:$B$6</c:f>
              <c:numCache>
                <c:formatCode>General</c:formatCode>
                <c:ptCount val="5"/>
                <c:pt idx="0">
                  <c:v>55</c:v>
                </c:pt>
                <c:pt idx="1">
                  <c:v>57</c:v>
                </c:pt>
                <c:pt idx="2">
                  <c:v>57</c:v>
                </c:pt>
                <c:pt idx="3">
                  <c:v>58</c:v>
                </c:pt>
                <c:pt idx="4">
                  <c:v>58</c:v>
                </c:pt>
              </c:numCache>
            </c:numRef>
          </c:val>
          <c:smooth val="0"/>
          <c:extLst>
            <c:ext xmlns:c16="http://schemas.microsoft.com/office/drawing/2014/chart" uri="{C3380CC4-5D6E-409C-BE32-E72D297353CC}">
              <c16:uniqueId val="{00000000-4E73-4B37-99A0-87196CFF31C2}"/>
            </c:ext>
          </c:extLst>
        </c:ser>
        <c:ser>
          <c:idx val="1"/>
          <c:order val="1"/>
          <c:tx>
            <c:strRef>
              <c:f>Sheet1!$C$1</c:f>
              <c:strCache>
                <c:ptCount val="1"/>
                <c:pt idx="0">
                  <c:v>Low</c:v>
                </c:pt>
              </c:strCache>
            </c:strRef>
          </c:tx>
          <c:spPr>
            <a:ln w="19050" cap="rnd">
              <a:noFill/>
              <a:round/>
            </a:ln>
            <a:effectLst/>
          </c:spPr>
          <c:marker>
            <c:symbol val="none"/>
          </c:marker>
          <c:cat>
            <c:numRef>
              <c:f>Sheet1!$A$2:$A$6</c:f>
              <c:numCache>
                <c:formatCode>m/d/yyyy</c:formatCode>
                <c:ptCount val="5"/>
                <c:pt idx="0">
                  <c:v>37377</c:v>
                </c:pt>
                <c:pt idx="1">
                  <c:v>37408</c:v>
                </c:pt>
                <c:pt idx="2">
                  <c:v>37438</c:v>
                </c:pt>
                <c:pt idx="3">
                  <c:v>37469</c:v>
                </c:pt>
                <c:pt idx="4">
                  <c:v>37500</c:v>
                </c:pt>
              </c:numCache>
            </c:numRef>
          </c:cat>
          <c:val>
            <c:numRef>
              <c:f>Sheet1!$C$2:$C$6</c:f>
              <c:numCache>
                <c:formatCode>General</c:formatCode>
                <c:ptCount val="5"/>
                <c:pt idx="0">
                  <c:v>11</c:v>
                </c:pt>
                <c:pt idx="1">
                  <c:v>12</c:v>
                </c:pt>
                <c:pt idx="2">
                  <c:v>13</c:v>
                </c:pt>
                <c:pt idx="3">
                  <c:v>11</c:v>
                </c:pt>
                <c:pt idx="4">
                  <c:v>35</c:v>
                </c:pt>
              </c:numCache>
            </c:numRef>
          </c:val>
          <c:smooth val="0"/>
          <c:extLst>
            <c:ext xmlns:c16="http://schemas.microsoft.com/office/drawing/2014/chart" uri="{C3380CC4-5D6E-409C-BE32-E72D297353CC}">
              <c16:uniqueId val="{00000001-4E73-4B37-99A0-87196CFF31C2}"/>
            </c:ext>
          </c:extLst>
        </c:ser>
        <c:ser>
          <c:idx val="2"/>
          <c:order val="2"/>
          <c:tx>
            <c:strRef>
              <c:f>Sheet1!$D$1</c:f>
              <c:strCache>
                <c:ptCount val="1"/>
                <c:pt idx="0">
                  <c:v>Close</c:v>
                </c:pt>
              </c:strCache>
            </c:strRef>
          </c:tx>
          <c:spPr>
            <a:ln w="19050" cap="rnd">
              <a:noFill/>
              <a:round/>
            </a:ln>
            <a:effectLst/>
          </c:spPr>
          <c:marker>
            <c:symbol val="dot"/>
            <c:size val="3"/>
            <c:spPr>
              <a:solidFill>
                <a:schemeClr val="accent3"/>
              </a:solidFill>
              <a:ln w="9525">
                <a:solidFill>
                  <a:schemeClr val="accent3"/>
                </a:solidFill>
              </a:ln>
              <a:effectLst/>
            </c:spPr>
          </c:marker>
          <c:cat>
            <c:numRef>
              <c:f>Sheet1!$A$2:$A$6</c:f>
              <c:numCache>
                <c:formatCode>m/d/yyyy</c:formatCode>
                <c:ptCount val="5"/>
                <c:pt idx="0">
                  <c:v>37377</c:v>
                </c:pt>
                <c:pt idx="1">
                  <c:v>37408</c:v>
                </c:pt>
                <c:pt idx="2">
                  <c:v>37438</c:v>
                </c:pt>
                <c:pt idx="3">
                  <c:v>37469</c:v>
                </c:pt>
                <c:pt idx="4">
                  <c:v>37500</c:v>
                </c:pt>
              </c:numCache>
            </c:numRef>
          </c:cat>
          <c:val>
            <c:numRef>
              <c:f>Sheet1!$D$2:$D$6</c:f>
              <c:numCache>
                <c:formatCode>General</c:formatCode>
                <c:ptCount val="5"/>
                <c:pt idx="0">
                  <c:v>32</c:v>
                </c:pt>
                <c:pt idx="1">
                  <c:v>35</c:v>
                </c:pt>
                <c:pt idx="2">
                  <c:v>34</c:v>
                </c:pt>
                <c:pt idx="3">
                  <c:v>35</c:v>
                </c:pt>
                <c:pt idx="4">
                  <c:v>43</c:v>
                </c:pt>
              </c:numCache>
            </c:numRef>
          </c:val>
          <c:smooth val="0"/>
          <c:extLst>
            <c:ext xmlns:c16="http://schemas.microsoft.com/office/drawing/2014/chart" uri="{C3380CC4-5D6E-409C-BE32-E72D297353CC}">
              <c16:uniqueId val="{00000002-4E73-4B37-99A0-87196CFF31C2}"/>
            </c:ext>
          </c:extLst>
        </c:ser>
        <c:dLbls>
          <c:showLegendKey val="0"/>
          <c:showVal val="0"/>
          <c:showCatName val="0"/>
          <c:showSerName val="0"/>
          <c:showPercent val="0"/>
          <c:showBubbleSize val="0"/>
        </c:dLbls>
        <c:hiLowLines>
          <c:spPr>
            <a:ln w="9525" cap="flat" cmpd="sng" algn="ctr">
              <a:solidFill>
                <a:schemeClr val="tx1">
                  <a:lumMod val="75000"/>
                  <a:lumOff val="25000"/>
                </a:schemeClr>
              </a:solidFill>
              <a:round/>
            </a:ln>
            <a:effectLst/>
          </c:spPr>
        </c:hiLowLines>
        <c:axId val="1735799888"/>
        <c:axId val="1735791568"/>
      </c:stockChart>
      <c:dateAx>
        <c:axId val="1735799888"/>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35791568"/>
        <c:crosses val="autoZero"/>
        <c:auto val="1"/>
        <c:lblOffset val="100"/>
        <c:baseTimeUnit val="months"/>
      </c:dateAx>
      <c:valAx>
        <c:axId val="17357915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357998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tockChart>
        <c:ser>
          <c:idx val="0"/>
          <c:order val="0"/>
          <c:tx>
            <c:strRef>
              <c:f>Sheet1!$B$1</c:f>
              <c:strCache>
                <c:ptCount val="1"/>
                <c:pt idx="0">
                  <c:v>Open</c:v>
                </c:pt>
              </c:strCache>
            </c:strRef>
          </c:tx>
          <c:spPr>
            <a:ln w="19050" cap="rnd">
              <a:noFill/>
              <a:round/>
            </a:ln>
            <a:effectLst/>
          </c:spPr>
          <c:marker>
            <c:symbol val="none"/>
          </c:marker>
          <c:cat>
            <c:numRef>
              <c:f>Sheet1!$A$2:$A$6</c:f>
              <c:numCache>
                <c:formatCode>m/d/yyyy</c:formatCode>
                <c:ptCount val="5"/>
                <c:pt idx="0">
                  <c:v>37377</c:v>
                </c:pt>
                <c:pt idx="1">
                  <c:v>37408</c:v>
                </c:pt>
                <c:pt idx="2">
                  <c:v>37438</c:v>
                </c:pt>
                <c:pt idx="3">
                  <c:v>37469</c:v>
                </c:pt>
                <c:pt idx="4">
                  <c:v>37500</c:v>
                </c:pt>
              </c:numCache>
            </c:numRef>
          </c:cat>
          <c:val>
            <c:numRef>
              <c:f>Sheet1!$B$2:$B$6</c:f>
              <c:numCache>
                <c:formatCode>General</c:formatCode>
                <c:ptCount val="5"/>
                <c:pt idx="0">
                  <c:v>44</c:v>
                </c:pt>
                <c:pt idx="1">
                  <c:v>25</c:v>
                </c:pt>
                <c:pt idx="2">
                  <c:v>38</c:v>
                </c:pt>
                <c:pt idx="3">
                  <c:v>50</c:v>
                </c:pt>
                <c:pt idx="4">
                  <c:v>34</c:v>
                </c:pt>
              </c:numCache>
            </c:numRef>
          </c:val>
          <c:smooth val="0"/>
          <c:extLst>
            <c:ext xmlns:c16="http://schemas.microsoft.com/office/drawing/2014/chart" uri="{C3380CC4-5D6E-409C-BE32-E72D297353CC}">
              <c16:uniqueId val="{00000000-D261-4B65-9558-0DE0C4D63418}"/>
            </c:ext>
          </c:extLst>
        </c:ser>
        <c:ser>
          <c:idx val="1"/>
          <c:order val="1"/>
          <c:tx>
            <c:strRef>
              <c:f>Sheet1!$C$1</c:f>
              <c:strCache>
                <c:ptCount val="1"/>
                <c:pt idx="0">
                  <c:v>High</c:v>
                </c:pt>
              </c:strCache>
            </c:strRef>
          </c:tx>
          <c:spPr>
            <a:ln w="19050" cap="rnd">
              <a:noFill/>
              <a:round/>
            </a:ln>
            <a:effectLst/>
          </c:spPr>
          <c:marker>
            <c:symbol val="none"/>
          </c:marker>
          <c:cat>
            <c:numRef>
              <c:f>Sheet1!$A$2:$A$6</c:f>
              <c:numCache>
                <c:formatCode>m/d/yyyy</c:formatCode>
                <c:ptCount val="5"/>
                <c:pt idx="0">
                  <c:v>37377</c:v>
                </c:pt>
                <c:pt idx="1">
                  <c:v>37408</c:v>
                </c:pt>
                <c:pt idx="2">
                  <c:v>37438</c:v>
                </c:pt>
                <c:pt idx="3">
                  <c:v>37469</c:v>
                </c:pt>
                <c:pt idx="4">
                  <c:v>37500</c:v>
                </c:pt>
              </c:numCache>
            </c:numRef>
          </c:cat>
          <c:val>
            <c:numRef>
              <c:f>Sheet1!$C$2:$C$6</c:f>
              <c:numCache>
                <c:formatCode>General</c:formatCode>
                <c:ptCount val="5"/>
                <c:pt idx="0">
                  <c:v>55</c:v>
                </c:pt>
                <c:pt idx="1">
                  <c:v>57</c:v>
                </c:pt>
                <c:pt idx="2">
                  <c:v>57</c:v>
                </c:pt>
                <c:pt idx="3">
                  <c:v>58</c:v>
                </c:pt>
                <c:pt idx="4">
                  <c:v>36</c:v>
                </c:pt>
              </c:numCache>
            </c:numRef>
          </c:val>
          <c:smooth val="0"/>
          <c:extLst>
            <c:ext xmlns:c16="http://schemas.microsoft.com/office/drawing/2014/chart" uri="{C3380CC4-5D6E-409C-BE32-E72D297353CC}">
              <c16:uniqueId val="{00000001-D261-4B65-9558-0DE0C4D63418}"/>
            </c:ext>
          </c:extLst>
        </c:ser>
        <c:ser>
          <c:idx val="2"/>
          <c:order val="2"/>
          <c:tx>
            <c:strRef>
              <c:f>Sheet1!$D$1</c:f>
              <c:strCache>
                <c:ptCount val="1"/>
                <c:pt idx="0">
                  <c:v>Low</c:v>
                </c:pt>
              </c:strCache>
            </c:strRef>
          </c:tx>
          <c:spPr>
            <a:ln w="19050" cap="rnd">
              <a:noFill/>
              <a:round/>
            </a:ln>
            <a:effectLst/>
          </c:spPr>
          <c:marker>
            <c:symbol val="none"/>
          </c:marker>
          <c:cat>
            <c:numRef>
              <c:f>Sheet1!$A$2:$A$6</c:f>
              <c:numCache>
                <c:formatCode>m/d/yyyy</c:formatCode>
                <c:ptCount val="5"/>
                <c:pt idx="0">
                  <c:v>37377</c:v>
                </c:pt>
                <c:pt idx="1">
                  <c:v>37408</c:v>
                </c:pt>
                <c:pt idx="2">
                  <c:v>37438</c:v>
                </c:pt>
                <c:pt idx="3">
                  <c:v>37469</c:v>
                </c:pt>
                <c:pt idx="4">
                  <c:v>37500</c:v>
                </c:pt>
              </c:numCache>
            </c:numRef>
          </c:cat>
          <c:val>
            <c:numRef>
              <c:f>Sheet1!$D$2:$D$6</c:f>
              <c:numCache>
                <c:formatCode>General</c:formatCode>
                <c:ptCount val="5"/>
                <c:pt idx="0">
                  <c:v>11</c:v>
                </c:pt>
                <c:pt idx="1">
                  <c:v>12</c:v>
                </c:pt>
                <c:pt idx="2">
                  <c:v>13</c:v>
                </c:pt>
                <c:pt idx="3">
                  <c:v>11</c:v>
                </c:pt>
                <c:pt idx="4">
                  <c:v>5</c:v>
                </c:pt>
              </c:numCache>
            </c:numRef>
          </c:val>
          <c:smooth val="0"/>
          <c:extLst>
            <c:ext xmlns:c16="http://schemas.microsoft.com/office/drawing/2014/chart" uri="{C3380CC4-5D6E-409C-BE32-E72D297353CC}">
              <c16:uniqueId val="{00000002-D261-4B65-9558-0DE0C4D63418}"/>
            </c:ext>
          </c:extLst>
        </c:ser>
        <c:ser>
          <c:idx val="3"/>
          <c:order val="3"/>
          <c:tx>
            <c:strRef>
              <c:f>Sheet1!$E$1</c:f>
              <c:strCache>
                <c:ptCount val="1"/>
                <c:pt idx="0">
                  <c:v>Close</c:v>
                </c:pt>
              </c:strCache>
            </c:strRef>
          </c:tx>
          <c:spPr>
            <a:ln w="19050" cap="rnd">
              <a:noFill/>
              <a:round/>
            </a:ln>
            <a:effectLst/>
          </c:spPr>
          <c:marker>
            <c:symbol val="none"/>
          </c:marker>
          <c:cat>
            <c:numRef>
              <c:f>Sheet1!$A$2:$A$6</c:f>
              <c:numCache>
                <c:formatCode>m/d/yyyy</c:formatCode>
                <c:ptCount val="5"/>
                <c:pt idx="0">
                  <c:v>37377</c:v>
                </c:pt>
                <c:pt idx="1">
                  <c:v>37408</c:v>
                </c:pt>
                <c:pt idx="2">
                  <c:v>37438</c:v>
                </c:pt>
                <c:pt idx="3">
                  <c:v>37469</c:v>
                </c:pt>
                <c:pt idx="4">
                  <c:v>37500</c:v>
                </c:pt>
              </c:numCache>
            </c:numRef>
          </c:cat>
          <c:val>
            <c:numRef>
              <c:f>Sheet1!$E$2:$E$6</c:f>
              <c:numCache>
                <c:formatCode>General</c:formatCode>
                <c:ptCount val="5"/>
                <c:pt idx="0">
                  <c:v>25</c:v>
                </c:pt>
                <c:pt idx="1">
                  <c:v>38</c:v>
                </c:pt>
                <c:pt idx="2">
                  <c:v>50</c:v>
                </c:pt>
                <c:pt idx="3">
                  <c:v>34</c:v>
                </c:pt>
                <c:pt idx="4">
                  <c:v>18</c:v>
                </c:pt>
              </c:numCache>
            </c:numRef>
          </c:val>
          <c:smooth val="0"/>
          <c:extLst>
            <c:ext xmlns:c16="http://schemas.microsoft.com/office/drawing/2014/chart" uri="{C3380CC4-5D6E-409C-BE32-E72D297353CC}">
              <c16:uniqueId val="{00000003-D261-4B65-9558-0DE0C4D63418}"/>
            </c:ext>
          </c:extLst>
        </c:ser>
        <c:dLbls>
          <c:showLegendKey val="0"/>
          <c:showVal val="0"/>
          <c:showCatName val="0"/>
          <c:showSerName val="0"/>
          <c:showPercent val="0"/>
          <c:showBubbleSize val="0"/>
        </c:dLbls>
        <c:hiLowLines>
          <c:spPr>
            <a:ln w="9525" cap="flat" cmpd="sng" algn="ctr">
              <a:solidFill>
                <a:schemeClr val="tx1">
                  <a:lumMod val="75000"/>
                  <a:lumOff val="25000"/>
                </a:schemeClr>
              </a:solidFill>
              <a:round/>
            </a:ln>
            <a:effectLst/>
          </c:spPr>
        </c:hiLowLines>
        <c:upDownBars>
          <c:gapWidth val="150"/>
          <c:upBars>
            <c:spPr>
              <a:solidFill>
                <a:schemeClr val="lt1"/>
              </a:solidFill>
              <a:ln w="9525" cap="flat" cmpd="sng" algn="ctr">
                <a:solidFill>
                  <a:schemeClr val="tx1">
                    <a:lumMod val="65000"/>
                    <a:lumOff val="35000"/>
                  </a:schemeClr>
                </a:solidFill>
                <a:round/>
              </a:ln>
              <a:effectLst/>
            </c:spPr>
          </c:upBars>
          <c:downBars>
            <c:spPr>
              <a:solidFill>
                <a:schemeClr val="dk1">
                  <a:lumMod val="75000"/>
                  <a:lumOff val="25000"/>
                </a:schemeClr>
              </a:solidFill>
              <a:ln w="9525" cap="flat" cmpd="sng" algn="ctr">
                <a:solidFill>
                  <a:schemeClr val="tx1">
                    <a:lumMod val="65000"/>
                    <a:lumOff val="35000"/>
                  </a:schemeClr>
                </a:solidFill>
                <a:round/>
              </a:ln>
              <a:effectLst/>
            </c:spPr>
          </c:downBars>
        </c:upDownBars>
        <c:axId val="1260943792"/>
        <c:axId val="1260951696"/>
      </c:stockChart>
      <c:dateAx>
        <c:axId val="1260943792"/>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60951696"/>
        <c:crosses val="autoZero"/>
        <c:auto val="1"/>
        <c:lblOffset val="100"/>
        <c:baseTimeUnit val="months"/>
      </c:dateAx>
      <c:valAx>
        <c:axId val="12609516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609437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Volume</c:v>
                </c:pt>
              </c:strCache>
            </c:strRef>
          </c:tx>
          <c:spPr>
            <a:solidFill>
              <a:schemeClr val="accent1"/>
            </a:solidFill>
            <a:ln w="19050">
              <a:noFill/>
            </a:ln>
            <a:effectLst/>
          </c:spPr>
          <c:invertIfNegative val="0"/>
          <c:cat>
            <c:numRef>
              <c:f>Sheet1!$A$2:$A$6</c:f>
              <c:numCache>
                <c:formatCode>m/d/yyyy</c:formatCode>
                <c:ptCount val="5"/>
                <c:pt idx="0">
                  <c:v>37377</c:v>
                </c:pt>
                <c:pt idx="1">
                  <c:v>37408</c:v>
                </c:pt>
                <c:pt idx="2">
                  <c:v>37438</c:v>
                </c:pt>
                <c:pt idx="3">
                  <c:v>37469</c:v>
                </c:pt>
                <c:pt idx="4">
                  <c:v>37500</c:v>
                </c:pt>
              </c:numCache>
            </c:numRef>
          </c:cat>
          <c:val>
            <c:numRef>
              <c:f>Sheet1!$B$2:$B$6</c:f>
              <c:numCache>
                <c:formatCode>General</c:formatCode>
                <c:ptCount val="5"/>
                <c:pt idx="0">
                  <c:v>70</c:v>
                </c:pt>
                <c:pt idx="1">
                  <c:v>120</c:v>
                </c:pt>
                <c:pt idx="2">
                  <c:v>150</c:v>
                </c:pt>
                <c:pt idx="3">
                  <c:v>135</c:v>
                </c:pt>
                <c:pt idx="4">
                  <c:v>148</c:v>
                </c:pt>
              </c:numCache>
            </c:numRef>
          </c:val>
          <c:extLst>
            <c:ext xmlns:c16="http://schemas.microsoft.com/office/drawing/2014/chart" uri="{C3380CC4-5D6E-409C-BE32-E72D297353CC}">
              <c16:uniqueId val="{00000000-6537-4894-81BF-90B220FE1C94}"/>
            </c:ext>
          </c:extLst>
        </c:ser>
        <c:dLbls>
          <c:showLegendKey val="0"/>
          <c:showVal val="0"/>
          <c:showCatName val="0"/>
          <c:showSerName val="0"/>
          <c:showPercent val="0"/>
          <c:showBubbleSize val="0"/>
        </c:dLbls>
        <c:gapWidth val="150"/>
        <c:axId val="1738173216"/>
        <c:axId val="1738175296"/>
      </c:barChart>
      <c:stockChart>
        <c:ser>
          <c:idx val="1"/>
          <c:order val="1"/>
          <c:tx>
            <c:strRef>
              <c:f>Sheet1!$C$1</c:f>
              <c:strCache>
                <c:ptCount val="1"/>
                <c:pt idx="0">
                  <c:v>High</c:v>
                </c:pt>
              </c:strCache>
            </c:strRef>
          </c:tx>
          <c:spPr>
            <a:ln w="19050" cap="rnd">
              <a:noFill/>
              <a:round/>
            </a:ln>
            <a:effectLst/>
          </c:spPr>
          <c:marker>
            <c:symbol val="none"/>
          </c:marker>
          <c:cat>
            <c:numRef>
              <c:f>Sheet1!$A$2:$A$6</c:f>
              <c:numCache>
                <c:formatCode>m/d/yyyy</c:formatCode>
                <c:ptCount val="5"/>
                <c:pt idx="0">
                  <c:v>37377</c:v>
                </c:pt>
                <c:pt idx="1">
                  <c:v>37408</c:v>
                </c:pt>
                <c:pt idx="2">
                  <c:v>37438</c:v>
                </c:pt>
                <c:pt idx="3">
                  <c:v>37469</c:v>
                </c:pt>
                <c:pt idx="4">
                  <c:v>37500</c:v>
                </c:pt>
              </c:numCache>
            </c:numRef>
          </c:cat>
          <c:val>
            <c:numRef>
              <c:f>Sheet1!$C$2:$C$6</c:f>
              <c:numCache>
                <c:formatCode>General</c:formatCode>
                <c:ptCount val="5"/>
                <c:pt idx="0">
                  <c:v>55</c:v>
                </c:pt>
                <c:pt idx="1">
                  <c:v>57</c:v>
                </c:pt>
                <c:pt idx="2">
                  <c:v>57</c:v>
                </c:pt>
                <c:pt idx="3">
                  <c:v>58</c:v>
                </c:pt>
                <c:pt idx="4">
                  <c:v>58</c:v>
                </c:pt>
              </c:numCache>
            </c:numRef>
          </c:val>
          <c:smooth val="0"/>
          <c:extLst>
            <c:ext xmlns:c16="http://schemas.microsoft.com/office/drawing/2014/chart" uri="{C3380CC4-5D6E-409C-BE32-E72D297353CC}">
              <c16:uniqueId val="{00000001-6537-4894-81BF-90B220FE1C94}"/>
            </c:ext>
          </c:extLst>
        </c:ser>
        <c:ser>
          <c:idx val="2"/>
          <c:order val="2"/>
          <c:tx>
            <c:strRef>
              <c:f>Sheet1!$D$1</c:f>
              <c:strCache>
                <c:ptCount val="1"/>
                <c:pt idx="0">
                  <c:v>Low</c:v>
                </c:pt>
              </c:strCache>
            </c:strRef>
          </c:tx>
          <c:spPr>
            <a:ln w="19050" cap="rnd">
              <a:noFill/>
              <a:round/>
            </a:ln>
            <a:effectLst/>
          </c:spPr>
          <c:marker>
            <c:symbol val="none"/>
          </c:marker>
          <c:cat>
            <c:numRef>
              <c:f>Sheet1!$A$2:$A$6</c:f>
              <c:numCache>
                <c:formatCode>m/d/yyyy</c:formatCode>
                <c:ptCount val="5"/>
                <c:pt idx="0">
                  <c:v>37377</c:v>
                </c:pt>
                <c:pt idx="1">
                  <c:v>37408</c:v>
                </c:pt>
                <c:pt idx="2">
                  <c:v>37438</c:v>
                </c:pt>
                <c:pt idx="3">
                  <c:v>37469</c:v>
                </c:pt>
                <c:pt idx="4">
                  <c:v>37500</c:v>
                </c:pt>
              </c:numCache>
            </c:numRef>
          </c:cat>
          <c:val>
            <c:numRef>
              <c:f>Sheet1!$D$2:$D$6</c:f>
              <c:numCache>
                <c:formatCode>General</c:formatCode>
                <c:ptCount val="5"/>
                <c:pt idx="0">
                  <c:v>11</c:v>
                </c:pt>
                <c:pt idx="1">
                  <c:v>12</c:v>
                </c:pt>
                <c:pt idx="2">
                  <c:v>13</c:v>
                </c:pt>
                <c:pt idx="3">
                  <c:v>11</c:v>
                </c:pt>
                <c:pt idx="4">
                  <c:v>35</c:v>
                </c:pt>
              </c:numCache>
            </c:numRef>
          </c:val>
          <c:smooth val="0"/>
          <c:extLst>
            <c:ext xmlns:c16="http://schemas.microsoft.com/office/drawing/2014/chart" uri="{C3380CC4-5D6E-409C-BE32-E72D297353CC}">
              <c16:uniqueId val="{00000002-6537-4894-81BF-90B220FE1C94}"/>
            </c:ext>
          </c:extLst>
        </c:ser>
        <c:ser>
          <c:idx val="3"/>
          <c:order val="3"/>
          <c:tx>
            <c:strRef>
              <c:f>Sheet1!$E$1</c:f>
              <c:strCache>
                <c:ptCount val="1"/>
                <c:pt idx="0">
                  <c:v>Close</c:v>
                </c:pt>
              </c:strCache>
            </c:strRef>
          </c:tx>
          <c:spPr>
            <a:ln w="19050" cap="rnd">
              <a:noFill/>
              <a:round/>
            </a:ln>
            <a:effectLst/>
          </c:spPr>
          <c:marker>
            <c:symbol val="dot"/>
            <c:size val="5"/>
            <c:spPr>
              <a:solidFill>
                <a:schemeClr val="accent4"/>
              </a:solidFill>
              <a:ln w="9525">
                <a:solidFill>
                  <a:schemeClr val="accent4"/>
                </a:solidFill>
              </a:ln>
              <a:effectLst/>
            </c:spPr>
          </c:marker>
          <c:cat>
            <c:numRef>
              <c:f>Sheet1!$A$2:$A$6</c:f>
              <c:numCache>
                <c:formatCode>m/d/yyyy</c:formatCode>
                <c:ptCount val="5"/>
                <c:pt idx="0">
                  <c:v>37377</c:v>
                </c:pt>
                <c:pt idx="1">
                  <c:v>37408</c:v>
                </c:pt>
                <c:pt idx="2">
                  <c:v>37438</c:v>
                </c:pt>
                <c:pt idx="3">
                  <c:v>37469</c:v>
                </c:pt>
                <c:pt idx="4">
                  <c:v>37500</c:v>
                </c:pt>
              </c:numCache>
            </c:numRef>
          </c:cat>
          <c:val>
            <c:numRef>
              <c:f>Sheet1!$E$2:$E$6</c:f>
              <c:numCache>
                <c:formatCode>General</c:formatCode>
                <c:ptCount val="5"/>
                <c:pt idx="0">
                  <c:v>32</c:v>
                </c:pt>
                <c:pt idx="1">
                  <c:v>35</c:v>
                </c:pt>
                <c:pt idx="2">
                  <c:v>34</c:v>
                </c:pt>
                <c:pt idx="3">
                  <c:v>35</c:v>
                </c:pt>
                <c:pt idx="4">
                  <c:v>43</c:v>
                </c:pt>
              </c:numCache>
            </c:numRef>
          </c:val>
          <c:smooth val="0"/>
          <c:extLst>
            <c:ext xmlns:c16="http://schemas.microsoft.com/office/drawing/2014/chart" uri="{C3380CC4-5D6E-409C-BE32-E72D297353CC}">
              <c16:uniqueId val="{00000003-6537-4894-81BF-90B220FE1C94}"/>
            </c:ext>
          </c:extLst>
        </c:ser>
        <c:dLbls>
          <c:showLegendKey val="0"/>
          <c:showVal val="0"/>
          <c:showCatName val="0"/>
          <c:showSerName val="0"/>
          <c:showPercent val="0"/>
          <c:showBubbleSize val="0"/>
        </c:dLbls>
        <c:hiLowLines>
          <c:spPr>
            <a:ln w="9525" cap="flat" cmpd="sng" algn="ctr">
              <a:solidFill>
                <a:schemeClr val="tx1">
                  <a:lumMod val="75000"/>
                  <a:lumOff val="25000"/>
                </a:schemeClr>
              </a:solidFill>
              <a:round/>
            </a:ln>
            <a:effectLst/>
          </c:spPr>
        </c:hiLowLines>
        <c:axId val="1738180288"/>
        <c:axId val="1738159488"/>
      </c:stockChart>
      <c:dateAx>
        <c:axId val="1738173216"/>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38175296"/>
        <c:crosses val="autoZero"/>
        <c:auto val="1"/>
        <c:lblOffset val="100"/>
        <c:baseTimeUnit val="months"/>
      </c:dateAx>
      <c:valAx>
        <c:axId val="17381752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38173216"/>
        <c:crosses val="autoZero"/>
        <c:crossBetween val="between"/>
      </c:valAx>
      <c:valAx>
        <c:axId val="1738159488"/>
        <c:scaling>
          <c:orientation val="minMax"/>
        </c:scaling>
        <c:delete val="0"/>
        <c:axPos val="r"/>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38180288"/>
        <c:crosses val="max"/>
        <c:crossBetween val="between"/>
      </c:valAx>
      <c:dateAx>
        <c:axId val="1738180288"/>
        <c:scaling>
          <c:orientation val="minMax"/>
        </c:scaling>
        <c:delete val="1"/>
        <c:axPos val="b"/>
        <c:numFmt formatCode="m/d/yyyy" sourceLinked="1"/>
        <c:majorTickMark val="out"/>
        <c:minorTickMark val="none"/>
        <c:tickLblPos val="nextTo"/>
        <c:crossAx val="1738159488"/>
        <c:crosses val="autoZero"/>
        <c:auto val="1"/>
        <c:lblOffset val="100"/>
        <c:baseTimeUnit val="months"/>
      </c:date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47DE-479D-80CF-E2F8AA97B707}"/>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47DE-479D-80CF-E2F8AA97B707}"/>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47DE-479D-80CF-E2F8AA97B707}"/>
            </c:ext>
          </c:extLst>
        </c:ser>
        <c:dLbls>
          <c:showLegendKey val="0"/>
          <c:showVal val="0"/>
          <c:showCatName val="0"/>
          <c:showSerName val="0"/>
          <c:showPercent val="0"/>
          <c:showBubbleSize val="0"/>
        </c:dLbls>
        <c:gapWidth val="219"/>
        <c:overlap val="-27"/>
        <c:axId val="1738163648"/>
        <c:axId val="1738176128"/>
      </c:barChart>
      <c:catAx>
        <c:axId val="1738163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38176128"/>
        <c:crosses val="autoZero"/>
        <c:auto val="1"/>
        <c:lblAlgn val="ctr"/>
        <c:lblOffset val="100"/>
        <c:noMultiLvlLbl val="0"/>
      </c:catAx>
      <c:valAx>
        <c:axId val="17381761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381636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C4E-43CC-850F-75E386021355}"/>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C4E-43CC-850F-75E386021355}"/>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C4E-43CC-850F-75E386021355}"/>
            </c:ext>
          </c:extLst>
        </c:ser>
        <c:dLbls>
          <c:showLegendKey val="0"/>
          <c:showVal val="0"/>
          <c:showCatName val="0"/>
          <c:showSerName val="0"/>
          <c:showPercent val="0"/>
          <c:showBubbleSize val="0"/>
        </c:dLbls>
        <c:gapWidth val="150"/>
        <c:axId val="1348353088"/>
        <c:axId val="1348361408"/>
      </c:barChart>
      <c:catAx>
        <c:axId val="1348353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48361408"/>
        <c:crosses val="autoZero"/>
        <c:auto val="1"/>
        <c:lblAlgn val="ctr"/>
        <c:lblOffset val="100"/>
        <c:noMultiLvlLbl val="0"/>
      </c:catAx>
      <c:valAx>
        <c:axId val="13483614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483530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47DE-479D-80CF-E2F8AA97B707}"/>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47DE-479D-80CF-E2F8AA97B707}"/>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47DE-479D-80CF-E2F8AA97B707}"/>
            </c:ext>
          </c:extLst>
        </c:ser>
        <c:dLbls>
          <c:showLegendKey val="0"/>
          <c:showVal val="0"/>
          <c:showCatName val="0"/>
          <c:showSerName val="0"/>
          <c:showPercent val="0"/>
          <c:showBubbleSize val="0"/>
        </c:dLbls>
        <c:gapWidth val="219"/>
        <c:overlap val="-27"/>
        <c:axId val="1738163648"/>
        <c:axId val="1738176128"/>
      </c:barChart>
      <c:catAx>
        <c:axId val="1738163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38176128"/>
        <c:crosses val="autoZero"/>
        <c:auto val="1"/>
        <c:lblAlgn val="ctr"/>
        <c:lblOffset val="100"/>
        <c:noMultiLvlLbl val="0"/>
      </c:catAx>
      <c:valAx>
        <c:axId val="17381761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381636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C4E-43CC-850F-75E386021355}"/>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C4E-43CC-850F-75E386021355}"/>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C4E-43CC-850F-75E386021355}"/>
            </c:ext>
          </c:extLst>
        </c:ser>
        <c:dLbls>
          <c:showLegendKey val="0"/>
          <c:showVal val="0"/>
          <c:showCatName val="0"/>
          <c:showSerName val="0"/>
          <c:showPercent val="0"/>
          <c:showBubbleSize val="0"/>
        </c:dLbls>
        <c:gapWidth val="150"/>
        <c:axId val="1348353088"/>
        <c:axId val="1348361408"/>
      </c:barChart>
      <c:catAx>
        <c:axId val="1348353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48361408"/>
        <c:crosses val="autoZero"/>
        <c:auto val="1"/>
        <c:lblAlgn val="ctr"/>
        <c:lblOffset val="100"/>
        <c:noMultiLvlLbl val="0"/>
      </c:catAx>
      <c:valAx>
        <c:axId val="13483614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483530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47DE-479D-80CF-E2F8AA97B707}"/>
            </c:ext>
          </c:extLst>
        </c:ser>
        <c:ser>
          <c:idx val="1"/>
          <c:order val="1"/>
          <c:tx>
            <c:strRef>
              <c:f>Sheet1!$C$1</c:f>
              <c:strCache>
                <c:ptCount val="1"/>
                <c:pt idx="0">
                  <c:v>Series 2</c:v>
                </c:pt>
              </c:strCache>
            </c:strRef>
          </c:tx>
          <c:spPr>
            <a:ln w="28575" cap="rnd">
              <a:solidFill>
                <a:schemeClr val="accent2"/>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47DE-479D-80CF-E2F8AA97B707}"/>
            </c:ext>
          </c:extLst>
        </c:ser>
        <c:ser>
          <c:idx val="2"/>
          <c:order val="2"/>
          <c:tx>
            <c:strRef>
              <c:f>Sheet1!$D$1</c:f>
              <c:strCache>
                <c:ptCount val="1"/>
                <c:pt idx="0">
                  <c:v>Series 3</c:v>
                </c:pt>
              </c:strCache>
            </c:strRef>
          </c:tx>
          <c:spPr>
            <a:ln w="28575" cap="rnd">
              <a:solidFill>
                <a:schemeClr val="accent3"/>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47DE-479D-80CF-E2F8AA97B707}"/>
            </c:ext>
          </c:extLst>
        </c:ser>
        <c:dLbls>
          <c:showLegendKey val="0"/>
          <c:showVal val="0"/>
          <c:showCatName val="0"/>
          <c:showSerName val="0"/>
          <c:showPercent val="0"/>
          <c:showBubbleSize val="0"/>
        </c:dLbls>
        <c:smooth val="0"/>
        <c:axId val="1738163648"/>
        <c:axId val="1738176128"/>
      </c:lineChart>
      <c:catAx>
        <c:axId val="1738163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38176128"/>
        <c:crosses val="autoZero"/>
        <c:auto val="1"/>
        <c:lblAlgn val="ctr"/>
        <c:lblOffset val="100"/>
        <c:noMultiLvlLbl val="0"/>
      </c:catAx>
      <c:valAx>
        <c:axId val="17381761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381636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9C4E-43CC-850F-75E386021355}"/>
            </c:ext>
          </c:extLst>
        </c:ser>
        <c:ser>
          <c:idx val="1"/>
          <c:order val="1"/>
          <c:tx>
            <c:strRef>
              <c:f>Sheet1!$C$1</c:f>
              <c:strCache>
                <c:ptCount val="1"/>
                <c:pt idx="0">
                  <c:v>Series 2</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9C4E-43CC-850F-75E386021355}"/>
            </c:ext>
          </c:extLst>
        </c:ser>
        <c:ser>
          <c:idx val="2"/>
          <c:order val="2"/>
          <c:tx>
            <c:strRef>
              <c:f>Sheet1!$D$1</c:f>
              <c:strCache>
                <c:ptCount val="1"/>
                <c:pt idx="0">
                  <c:v>Series 3</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9C4E-43CC-850F-75E386021355}"/>
            </c:ext>
          </c:extLst>
        </c:ser>
        <c:dLbls>
          <c:showLegendKey val="0"/>
          <c:showVal val="0"/>
          <c:showCatName val="0"/>
          <c:showSerName val="0"/>
          <c:showPercent val="0"/>
          <c:showBubbleSize val="0"/>
        </c:dLbls>
        <c:marker val="1"/>
        <c:smooth val="0"/>
        <c:axId val="1348353088"/>
        <c:axId val="1348361408"/>
      </c:lineChart>
      <c:catAx>
        <c:axId val="1348353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48361408"/>
        <c:crosses val="autoZero"/>
        <c:auto val="1"/>
        <c:lblAlgn val="ctr"/>
        <c:lblOffset val="100"/>
        <c:noMultiLvlLbl val="0"/>
      </c:catAx>
      <c:valAx>
        <c:axId val="13483614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483530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333">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50000"/>
            <a:lumOff val="50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915" b="0" kern="1200" spc="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333">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50000"/>
            <a:lumOff val="50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915" b="0" kern="1200" spc="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333">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50000"/>
            <a:lumOff val="50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915" b="0" kern="1200" spc="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PH"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2" name="Shape 1152"/>
        <p:cNvGrpSpPr/>
        <p:nvPr/>
      </p:nvGrpSpPr>
      <p:grpSpPr>
        <a:xfrm>
          <a:off x="0" y="0"/>
          <a:ext cx="0" cy="0"/>
          <a:chOff x="0" y="0"/>
          <a:chExt cx="0" cy="0"/>
        </a:xfrm>
      </p:grpSpPr>
      <p:sp>
        <p:nvSpPr>
          <p:cNvPr id="1153" name="Google Shape;1153;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4" name="Google Shape;1154;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4" name="Shape 1514"/>
        <p:cNvGrpSpPr/>
        <p:nvPr/>
      </p:nvGrpSpPr>
      <p:grpSpPr>
        <a:xfrm>
          <a:off x="0" y="0"/>
          <a:ext cx="0" cy="0"/>
          <a:chOff x="0" y="0"/>
          <a:chExt cx="0" cy="0"/>
        </a:xfrm>
      </p:grpSpPr>
      <p:sp>
        <p:nvSpPr>
          <p:cNvPr id="1515" name="Google Shape;1515;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16" name="Google Shape;1516;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5" name="Shape 2735"/>
        <p:cNvGrpSpPr/>
        <p:nvPr/>
      </p:nvGrpSpPr>
      <p:grpSpPr>
        <a:xfrm>
          <a:off x="0" y="0"/>
          <a:ext cx="0" cy="0"/>
          <a:chOff x="0" y="0"/>
          <a:chExt cx="0" cy="0"/>
        </a:xfrm>
      </p:grpSpPr>
      <p:sp>
        <p:nvSpPr>
          <p:cNvPr id="2736" name="Google Shape;2736;p10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37" name="Google Shape;2737;p1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3" name="Shape 2753"/>
        <p:cNvGrpSpPr/>
        <p:nvPr/>
      </p:nvGrpSpPr>
      <p:grpSpPr>
        <a:xfrm>
          <a:off x="0" y="0"/>
          <a:ext cx="0" cy="0"/>
          <a:chOff x="0" y="0"/>
          <a:chExt cx="0" cy="0"/>
        </a:xfrm>
      </p:grpSpPr>
      <p:sp>
        <p:nvSpPr>
          <p:cNvPr id="2754" name="Google Shape;2754;p10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55" name="Google Shape;2755;p1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1" name="Shape 2771"/>
        <p:cNvGrpSpPr/>
        <p:nvPr/>
      </p:nvGrpSpPr>
      <p:grpSpPr>
        <a:xfrm>
          <a:off x="0" y="0"/>
          <a:ext cx="0" cy="0"/>
          <a:chOff x="0" y="0"/>
          <a:chExt cx="0" cy="0"/>
        </a:xfrm>
      </p:grpSpPr>
      <p:sp>
        <p:nvSpPr>
          <p:cNvPr id="2772" name="Google Shape;2772;p10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73" name="Google Shape;2773;p1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9" name="Shape 2789"/>
        <p:cNvGrpSpPr/>
        <p:nvPr/>
      </p:nvGrpSpPr>
      <p:grpSpPr>
        <a:xfrm>
          <a:off x="0" y="0"/>
          <a:ext cx="0" cy="0"/>
          <a:chOff x="0" y="0"/>
          <a:chExt cx="0" cy="0"/>
        </a:xfrm>
      </p:grpSpPr>
      <p:sp>
        <p:nvSpPr>
          <p:cNvPr id="2790" name="Google Shape;2790;p10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91" name="Google Shape;2791;p1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7" name="Shape 2807"/>
        <p:cNvGrpSpPr/>
        <p:nvPr/>
      </p:nvGrpSpPr>
      <p:grpSpPr>
        <a:xfrm>
          <a:off x="0" y="0"/>
          <a:ext cx="0" cy="0"/>
          <a:chOff x="0" y="0"/>
          <a:chExt cx="0" cy="0"/>
        </a:xfrm>
      </p:grpSpPr>
      <p:sp>
        <p:nvSpPr>
          <p:cNvPr id="2808" name="Google Shape;2808;p10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09" name="Google Shape;2809;p1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5" name="Shape 2815"/>
        <p:cNvGrpSpPr/>
        <p:nvPr/>
      </p:nvGrpSpPr>
      <p:grpSpPr>
        <a:xfrm>
          <a:off x="0" y="0"/>
          <a:ext cx="0" cy="0"/>
          <a:chOff x="0" y="0"/>
          <a:chExt cx="0" cy="0"/>
        </a:xfrm>
      </p:grpSpPr>
      <p:sp>
        <p:nvSpPr>
          <p:cNvPr id="2816" name="Google Shape;2816;p10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17" name="Google Shape;2817;p1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7" name="Shape 2837"/>
        <p:cNvGrpSpPr/>
        <p:nvPr/>
      </p:nvGrpSpPr>
      <p:grpSpPr>
        <a:xfrm>
          <a:off x="0" y="0"/>
          <a:ext cx="0" cy="0"/>
          <a:chOff x="0" y="0"/>
          <a:chExt cx="0" cy="0"/>
        </a:xfrm>
      </p:grpSpPr>
      <p:sp>
        <p:nvSpPr>
          <p:cNvPr id="2838" name="Google Shape;2838;p10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39" name="Google Shape;2839;p1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9" name="Shape 2859"/>
        <p:cNvGrpSpPr/>
        <p:nvPr/>
      </p:nvGrpSpPr>
      <p:grpSpPr>
        <a:xfrm>
          <a:off x="0" y="0"/>
          <a:ext cx="0" cy="0"/>
          <a:chOff x="0" y="0"/>
          <a:chExt cx="0" cy="0"/>
        </a:xfrm>
      </p:grpSpPr>
      <p:sp>
        <p:nvSpPr>
          <p:cNvPr id="2860" name="Google Shape;2860;p10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61" name="Google Shape;2861;p1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1" name="Shape 2881"/>
        <p:cNvGrpSpPr/>
        <p:nvPr/>
      </p:nvGrpSpPr>
      <p:grpSpPr>
        <a:xfrm>
          <a:off x="0" y="0"/>
          <a:ext cx="0" cy="0"/>
          <a:chOff x="0" y="0"/>
          <a:chExt cx="0" cy="0"/>
        </a:xfrm>
      </p:grpSpPr>
      <p:sp>
        <p:nvSpPr>
          <p:cNvPr id="2882" name="Google Shape;2882;p10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83" name="Google Shape;2883;p1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3" name="Shape 2903"/>
        <p:cNvGrpSpPr/>
        <p:nvPr/>
      </p:nvGrpSpPr>
      <p:grpSpPr>
        <a:xfrm>
          <a:off x="0" y="0"/>
          <a:ext cx="0" cy="0"/>
          <a:chOff x="0" y="0"/>
          <a:chExt cx="0" cy="0"/>
        </a:xfrm>
      </p:grpSpPr>
      <p:sp>
        <p:nvSpPr>
          <p:cNvPr id="2904" name="Google Shape;2904;p1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05" name="Google Shape;2905;p1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2" name="Shape 1522"/>
        <p:cNvGrpSpPr/>
        <p:nvPr/>
      </p:nvGrpSpPr>
      <p:grpSpPr>
        <a:xfrm>
          <a:off x="0" y="0"/>
          <a:ext cx="0" cy="0"/>
          <a:chOff x="0" y="0"/>
          <a:chExt cx="0" cy="0"/>
        </a:xfrm>
      </p:grpSpPr>
      <p:sp>
        <p:nvSpPr>
          <p:cNvPr id="1523" name="Google Shape;1523;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24" name="Google Shape;1524;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5" name="Shape 2925"/>
        <p:cNvGrpSpPr/>
        <p:nvPr/>
      </p:nvGrpSpPr>
      <p:grpSpPr>
        <a:xfrm>
          <a:off x="0" y="0"/>
          <a:ext cx="0" cy="0"/>
          <a:chOff x="0" y="0"/>
          <a:chExt cx="0" cy="0"/>
        </a:xfrm>
      </p:grpSpPr>
      <p:sp>
        <p:nvSpPr>
          <p:cNvPr id="2926" name="Google Shape;2926;p1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27" name="Google Shape;2927;p1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3" name="Shape 2933"/>
        <p:cNvGrpSpPr/>
        <p:nvPr/>
      </p:nvGrpSpPr>
      <p:grpSpPr>
        <a:xfrm>
          <a:off x="0" y="0"/>
          <a:ext cx="0" cy="0"/>
          <a:chOff x="0" y="0"/>
          <a:chExt cx="0" cy="0"/>
        </a:xfrm>
      </p:grpSpPr>
      <p:sp>
        <p:nvSpPr>
          <p:cNvPr id="2934" name="Google Shape;2934;p1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35" name="Google Shape;2935;p1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7" name="Shape 2947"/>
        <p:cNvGrpSpPr/>
        <p:nvPr/>
      </p:nvGrpSpPr>
      <p:grpSpPr>
        <a:xfrm>
          <a:off x="0" y="0"/>
          <a:ext cx="0" cy="0"/>
          <a:chOff x="0" y="0"/>
          <a:chExt cx="0" cy="0"/>
        </a:xfrm>
      </p:grpSpPr>
      <p:sp>
        <p:nvSpPr>
          <p:cNvPr id="2948" name="Google Shape;2948;p1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49" name="Google Shape;2949;p1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1" name="Shape 2961"/>
        <p:cNvGrpSpPr/>
        <p:nvPr/>
      </p:nvGrpSpPr>
      <p:grpSpPr>
        <a:xfrm>
          <a:off x="0" y="0"/>
          <a:ext cx="0" cy="0"/>
          <a:chOff x="0" y="0"/>
          <a:chExt cx="0" cy="0"/>
        </a:xfrm>
      </p:grpSpPr>
      <p:sp>
        <p:nvSpPr>
          <p:cNvPr id="2962" name="Google Shape;2962;p1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63" name="Google Shape;2963;p1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5" name="Shape 2975"/>
        <p:cNvGrpSpPr/>
        <p:nvPr/>
      </p:nvGrpSpPr>
      <p:grpSpPr>
        <a:xfrm>
          <a:off x="0" y="0"/>
          <a:ext cx="0" cy="0"/>
          <a:chOff x="0" y="0"/>
          <a:chExt cx="0" cy="0"/>
        </a:xfrm>
      </p:grpSpPr>
      <p:sp>
        <p:nvSpPr>
          <p:cNvPr id="2976" name="Google Shape;2976;p1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77" name="Google Shape;2977;p1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9" name="Shape 2989"/>
        <p:cNvGrpSpPr/>
        <p:nvPr/>
      </p:nvGrpSpPr>
      <p:grpSpPr>
        <a:xfrm>
          <a:off x="0" y="0"/>
          <a:ext cx="0" cy="0"/>
          <a:chOff x="0" y="0"/>
          <a:chExt cx="0" cy="0"/>
        </a:xfrm>
      </p:grpSpPr>
      <p:sp>
        <p:nvSpPr>
          <p:cNvPr id="2990" name="Google Shape;2990;p1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91" name="Google Shape;2991;p1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3" name="Shape 3003"/>
        <p:cNvGrpSpPr/>
        <p:nvPr/>
      </p:nvGrpSpPr>
      <p:grpSpPr>
        <a:xfrm>
          <a:off x="0" y="0"/>
          <a:ext cx="0" cy="0"/>
          <a:chOff x="0" y="0"/>
          <a:chExt cx="0" cy="0"/>
        </a:xfrm>
      </p:grpSpPr>
      <p:sp>
        <p:nvSpPr>
          <p:cNvPr id="3004" name="Google Shape;3004;p1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05" name="Google Shape;3005;p1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7" name="Shape 3017"/>
        <p:cNvGrpSpPr/>
        <p:nvPr/>
      </p:nvGrpSpPr>
      <p:grpSpPr>
        <a:xfrm>
          <a:off x="0" y="0"/>
          <a:ext cx="0" cy="0"/>
          <a:chOff x="0" y="0"/>
          <a:chExt cx="0" cy="0"/>
        </a:xfrm>
      </p:grpSpPr>
      <p:sp>
        <p:nvSpPr>
          <p:cNvPr id="3018" name="Google Shape;3018;p1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19" name="Google Shape;3019;p1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1" name="Shape 3031"/>
        <p:cNvGrpSpPr/>
        <p:nvPr/>
      </p:nvGrpSpPr>
      <p:grpSpPr>
        <a:xfrm>
          <a:off x="0" y="0"/>
          <a:ext cx="0" cy="0"/>
          <a:chOff x="0" y="0"/>
          <a:chExt cx="0" cy="0"/>
        </a:xfrm>
      </p:grpSpPr>
      <p:sp>
        <p:nvSpPr>
          <p:cNvPr id="3032" name="Google Shape;3032;p1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33" name="Google Shape;3033;p1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5" name="Shape 3045"/>
        <p:cNvGrpSpPr/>
        <p:nvPr/>
      </p:nvGrpSpPr>
      <p:grpSpPr>
        <a:xfrm>
          <a:off x="0" y="0"/>
          <a:ext cx="0" cy="0"/>
          <a:chOff x="0" y="0"/>
          <a:chExt cx="0" cy="0"/>
        </a:xfrm>
      </p:grpSpPr>
      <p:sp>
        <p:nvSpPr>
          <p:cNvPr id="3046" name="Google Shape;3046;p1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47" name="Google Shape;3047;p1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2" name="Shape 1532"/>
        <p:cNvGrpSpPr/>
        <p:nvPr/>
      </p:nvGrpSpPr>
      <p:grpSpPr>
        <a:xfrm>
          <a:off x="0" y="0"/>
          <a:ext cx="0" cy="0"/>
          <a:chOff x="0" y="0"/>
          <a:chExt cx="0" cy="0"/>
        </a:xfrm>
      </p:grpSpPr>
      <p:sp>
        <p:nvSpPr>
          <p:cNvPr id="1533" name="Google Shape;1533;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34" name="Google Shape;1534;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9" name="Shape 3059"/>
        <p:cNvGrpSpPr/>
        <p:nvPr/>
      </p:nvGrpSpPr>
      <p:grpSpPr>
        <a:xfrm>
          <a:off x="0" y="0"/>
          <a:ext cx="0" cy="0"/>
          <a:chOff x="0" y="0"/>
          <a:chExt cx="0" cy="0"/>
        </a:xfrm>
      </p:grpSpPr>
      <p:sp>
        <p:nvSpPr>
          <p:cNvPr id="3060" name="Google Shape;3060;p1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61" name="Google Shape;3061;p1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3" name="Shape 3073"/>
        <p:cNvGrpSpPr/>
        <p:nvPr/>
      </p:nvGrpSpPr>
      <p:grpSpPr>
        <a:xfrm>
          <a:off x="0" y="0"/>
          <a:ext cx="0" cy="0"/>
          <a:chOff x="0" y="0"/>
          <a:chExt cx="0" cy="0"/>
        </a:xfrm>
      </p:grpSpPr>
      <p:sp>
        <p:nvSpPr>
          <p:cNvPr id="3074" name="Google Shape;3074;p1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75" name="Google Shape;3075;p1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7" name="Shape 3087"/>
        <p:cNvGrpSpPr/>
        <p:nvPr/>
      </p:nvGrpSpPr>
      <p:grpSpPr>
        <a:xfrm>
          <a:off x="0" y="0"/>
          <a:ext cx="0" cy="0"/>
          <a:chOff x="0" y="0"/>
          <a:chExt cx="0" cy="0"/>
        </a:xfrm>
      </p:grpSpPr>
      <p:sp>
        <p:nvSpPr>
          <p:cNvPr id="3088" name="Google Shape;3088;p1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89" name="Google Shape;3089;p1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1" name="Shape 3101"/>
        <p:cNvGrpSpPr/>
        <p:nvPr/>
      </p:nvGrpSpPr>
      <p:grpSpPr>
        <a:xfrm>
          <a:off x="0" y="0"/>
          <a:ext cx="0" cy="0"/>
          <a:chOff x="0" y="0"/>
          <a:chExt cx="0" cy="0"/>
        </a:xfrm>
      </p:grpSpPr>
      <p:sp>
        <p:nvSpPr>
          <p:cNvPr id="3102" name="Google Shape;3102;p1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03" name="Google Shape;3103;p1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5" name="Shape 3115"/>
        <p:cNvGrpSpPr/>
        <p:nvPr/>
      </p:nvGrpSpPr>
      <p:grpSpPr>
        <a:xfrm>
          <a:off x="0" y="0"/>
          <a:ext cx="0" cy="0"/>
          <a:chOff x="0" y="0"/>
          <a:chExt cx="0" cy="0"/>
        </a:xfrm>
      </p:grpSpPr>
      <p:sp>
        <p:nvSpPr>
          <p:cNvPr id="3116" name="Google Shape;3116;p1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17" name="Google Shape;3117;p1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9" name="Shape 3129"/>
        <p:cNvGrpSpPr/>
        <p:nvPr/>
      </p:nvGrpSpPr>
      <p:grpSpPr>
        <a:xfrm>
          <a:off x="0" y="0"/>
          <a:ext cx="0" cy="0"/>
          <a:chOff x="0" y="0"/>
          <a:chExt cx="0" cy="0"/>
        </a:xfrm>
      </p:grpSpPr>
      <p:sp>
        <p:nvSpPr>
          <p:cNvPr id="3130" name="Google Shape;3130;p1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31" name="Google Shape;3131;p1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3" name="Shape 3143"/>
        <p:cNvGrpSpPr/>
        <p:nvPr/>
      </p:nvGrpSpPr>
      <p:grpSpPr>
        <a:xfrm>
          <a:off x="0" y="0"/>
          <a:ext cx="0" cy="0"/>
          <a:chOff x="0" y="0"/>
          <a:chExt cx="0" cy="0"/>
        </a:xfrm>
      </p:grpSpPr>
      <p:sp>
        <p:nvSpPr>
          <p:cNvPr id="3144" name="Google Shape;3144;p1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45" name="Google Shape;3145;p1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7" name="Shape 3157"/>
        <p:cNvGrpSpPr/>
        <p:nvPr/>
      </p:nvGrpSpPr>
      <p:grpSpPr>
        <a:xfrm>
          <a:off x="0" y="0"/>
          <a:ext cx="0" cy="0"/>
          <a:chOff x="0" y="0"/>
          <a:chExt cx="0" cy="0"/>
        </a:xfrm>
      </p:grpSpPr>
      <p:sp>
        <p:nvSpPr>
          <p:cNvPr id="3158" name="Google Shape;3158;p1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59" name="Google Shape;3159;p1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1" name="Shape 3171"/>
        <p:cNvGrpSpPr/>
        <p:nvPr/>
      </p:nvGrpSpPr>
      <p:grpSpPr>
        <a:xfrm>
          <a:off x="0" y="0"/>
          <a:ext cx="0" cy="0"/>
          <a:chOff x="0" y="0"/>
          <a:chExt cx="0" cy="0"/>
        </a:xfrm>
      </p:grpSpPr>
      <p:sp>
        <p:nvSpPr>
          <p:cNvPr id="3172" name="Google Shape;3172;p1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73" name="Google Shape;3173;p1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5" name="Shape 3185"/>
        <p:cNvGrpSpPr/>
        <p:nvPr/>
      </p:nvGrpSpPr>
      <p:grpSpPr>
        <a:xfrm>
          <a:off x="0" y="0"/>
          <a:ext cx="0" cy="0"/>
          <a:chOff x="0" y="0"/>
          <a:chExt cx="0" cy="0"/>
        </a:xfrm>
      </p:grpSpPr>
      <p:sp>
        <p:nvSpPr>
          <p:cNvPr id="3186" name="Google Shape;3186;p1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87" name="Google Shape;3187;p1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3" name="Shape 1543"/>
        <p:cNvGrpSpPr/>
        <p:nvPr/>
      </p:nvGrpSpPr>
      <p:grpSpPr>
        <a:xfrm>
          <a:off x="0" y="0"/>
          <a:ext cx="0" cy="0"/>
          <a:chOff x="0" y="0"/>
          <a:chExt cx="0" cy="0"/>
        </a:xfrm>
      </p:grpSpPr>
      <p:sp>
        <p:nvSpPr>
          <p:cNvPr id="1544" name="Google Shape;1544;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45" name="Google Shape;1545;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9" name="Shape 3199"/>
        <p:cNvGrpSpPr/>
        <p:nvPr/>
      </p:nvGrpSpPr>
      <p:grpSpPr>
        <a:xfrm>
          <a:off x="0" y="0"/>
          <a:ext cx="0" cy="0"/>
          <a:chOff x="0" y="0"/>
          <a:chExt cx="0" cy="0"/>
        </a:xfrm>
      </p:grpSpPr>
      <p:sp>
        <p:nvSpPr>
          <p:cNvPr id="3200" name="Google Shape;3200;p1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01" name="Google Shape;3201;p1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3" name="Shape 3213"/>
        <p:cNvGrpSpPr/>
        <p:nvPr/>
      </p:nvGrpSpPr>
      <p:grpSpPr>
        <a:xfrm>
          <a:off x="0" y="0"/>
          <a:ext cx="0" cy="0"/>
          <a:chOff x="0" y="0"/>
          <a:chExt cx="0" cy="0"/>
        </a:xfrm>
      </p:grpSpPr>
      <p:sp>
        <p:nvSpPr>
          <p:cNvPr id="3214" name="Google Shape;3214;p1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15" name="Google Shape;3215;p1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1" name="Shape 3221"/>
        <p:cNvGrpSpPr/>
        <p:nvPr/>
      </p:nvGrpSpPr>
      <p:grpSpPr>
        <a:xfrm>
          <a:off x="0" y="0"/>
          <a:ext cx="0" cy="0"/>
          <a:chOff x="0" y="0"/>
          <a:chExt cx="0" cy="0"/>
        </a:xfrm>
      </p:grpSpPr>
      <p:sp>
        <p:nvSpPr>
          <p:cNvPr id="3222" name="Google Shape;3222;p1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23" name="Google Shape;3223;p1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7" name="Shape 3247"/>
        <p:cNvGrpSpPr/>
        <p:nvPr/>
      </p:nvGrpSpPr>
      <p:grpSpPr>
        <a:xfrm>
          <a:off x="0" y="0"/>
          <a:ext cx="0" cy="0"/>
          <a:chOff x="0" y="0"/>
          <a:chExt cx="0" cy="0"/>
        </a:xfrm>
      </p:grpSpPr>
      <p:sp>
        <p:nvSpPr>
          <p:cNvPr id="3248" name="Google Shape;3248;p1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49" name="Google Shape;3249;p1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3" name="Shape 3273"/>
        <p:cNvGrpSpPr/>
        <p:nvPr/>
      </p:nvGrpSpPr>
      <p:grpSpPr>
        <a:xfrm>
          <a:off x="0" y="0"/>
          <a:ext cx="0" cy="0"/>
          <a:chOff x="0" y="0"/>
          <a:chExt cx="0" cy="0"/>
        </a:xfrm>
      </p:grpSpPr>
      <p:sp>
        <p:nvSpPr>
          <p:cNvPr id="3274" name="Google Shape;3274;p1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75" name="Google Shape;3275;p1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9" name="Shape 3299"/>
        <p:cNvGrpSpPr/>
        <p:nvPr/>
      </p:nvGrpSpPr>
      <p:grpSpPr>
        <a:xfrm>
          <a:off x="0" y="0"/>
          <a:ext cx="0" cy="0"/>
          <a:chOff x="0" y="0"/>
          <a:chExt cx="0" cy="0"/>
        </a:xfrm>
      </p:grpSpPr>
      <p:sp>
        <p:nvSpPr>
          <p:cNvPr id="3300" name="Google Shape;3300;p1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01" name="Google Shape;3301;p1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5" name="Shape 3325"/>
        <p:cNvGrpSpPr/>
        <p:nvPr/>
      </p:nvGrpSpPr>
      <p:grpSpPr>
        <a:xfrm>
          <a:off x="0" y="0"/>
          <a:ext cx="0" cy="0"/>
          <a:chOff x="0" y="0"/>
          <a:chExt cx="0" cy="0"/>
        </a:xfrm>
      </p:grpSpPr>
      <p:sp>
        <p:nvSpPr>
          <p:cNvPr id="3326" name="Google Shape;3326;p1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27" name="Google Shape;3327;p1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1" name="Shape 3351"/>
        <p:cNvGrpSpPr/>
        <p:nvPr/>
      </p:nvGrpSpPr>
      <p:grpSpPr>
        <a:xfrm>
          <a:off x="0" y="0"/>
          <a:ext cx="0" cy="0"/>
          <a:chOff x="0" y="0"/>
          <a:chExt cx="0" cy="0"/>
        </a:xfrm>
      </p:grpSpPr>
      <p:sp>
        <p:nvSpPr>
          <p:cNvPr id="3352" name="Google Shape;3352;p1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53" name="Google Shape;3353;p1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7" name="Shape 3377"/>
        <p:cNvGrpSpPr/>
        <p:nvPr/>
      </p:nvGrpSpPr>
      <p:grpSpPr>
        <a:xfrm>
          <a:off x="0" y="0"/>
          <a:ext cx="0" cy="0"/>
          <a:chOff x="0" y="0"/>
          <a:chExt cx="0" cy="0"/>
        </a:xfrm>
      </p:grpSpPr>
      <p:sp>
        <p:nvSpPr>
          <p:cNvPr id="3378" name="Google Shape;3378;p1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79" name="Google Shape;3379;p1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3" name="Shape 3403"/>
        <p:cNvGrpSpPr/>
        <p:nvPr/>
      </p:nvGrpSpPr>
      <p:grpSpPr>
        <a:xfrm>
          <a:off x="0" y="0"/>
          <a:ext cx="0" cy="0"/>
          <a:chOff x="0" y="0"/>
          <a:chExt cx="0" cy="0"/>
        </a:xfrm>
      </p:grpSpPr>
      <p:sp>
        <p:nvSpPr>
          <p:cNvPr id="3404" name="Google Shape;3404;p1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05" name="Google Shape;3405;p1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5" name="Shape 1555"/>
        <p:cNvGrpSpPr/>
        <p:nvPr/>
      </p:nvGrpSpPr>
      <p:grpSpPr>
        <a:xfrm>
          <a:off x="0" y="0"/>
          <a:ext cx="0" cy="0"/>
          <a:chOff x="0" y="0"/>
          <a:chExt cx="0" cy="0"/>
        </a:xfrm>
      </p:grpSpPr>
      <p:sp>
        <p:nvSpPr>
          <p:cNvPr id="1556" name="Google Shape;1556;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57" name="Google Shape;1557;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9" name="Shape 3429"/>
        <p:cNvGrpSpPr/>
        <p:nvPr/>
      </p:nvGrpSpPr>
      <p:grpSpPr>
        <a:xfrm>
          <a:off x="0" y="0"/>
          <a:ext cx="0" cy="0"/>
          <a:chOff x="0" y="0"/>
          <a:chExt cx="0" cy="0"/>
        </a:xfrm>
      </p:grpSpPr>
      <p:sp>
        <p:nvSpPr>
          <p:cNvPr id="3430" name="Google Shape;3430;p1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31" name="Google Shape;3431;p1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5" name="Shape 3455"/>
        <p:cNvGrpSpPr/>
        <p:nvPr/>
      </p:nvGrpSpPr>
      <p:grpSpPr>
        <a:xfrm>
          <a:off x="0" y="0"/>
          <a:ext cx="0" cy="0"/>
          <a:chOff x="0" y="0"/>
          <a:chExt cx="0" cy="0"/>
        </a:xfrm>
      </p:grpSpPr>
      <p:sp>
        <p:nvSpPr>
          <p:cNvPr id="3456" name="Google Shape;3456;p1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57" name="Google Shape;3457;p1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3" name="Shape 3463"/>
        <p:cNvGrpSpPr/>
        <p:nvPr/>
      </p:nvGrpSpPr>
      <p:grpSpPr>
        <a:xfrm>
          <a:off x="0" y="0"/>
          <a:ext cx="0" cy="0"/>
          <a:chOff x="0" y="0"/>
          <a:chExt cx="0" cy="0"/>
        </a:xfrm>
      </p:grpSpPr>
      <p:sp>
        <p:nvSpPr>
          <p:cNvPr id="3464" name="Google Shape;3464;p1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65" name="Google Shape;3465;p1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1" name="Shape 3471"/>
        <p:cNvGrpSpPr/>
        <p:nvPr/>
      </p:nvGrpSpPr>
      <p:grpSpPr>
        <a:xfrm>
          <a:off x="0" y="0"/>
          <a:ext cx="0" cy="0"/>
          <a:chOff x="0" y="0"/>
          <a:chExt cx="0" cy="0"/>
        </a:xfrm>
      </p:grpSpPr>
      <p:sp>
        <p:nvSpPr>
          <p:cNvPr id="3472" name="Google Shape;3472;p1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73" name="Google Shape;3473;p1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9" name="Shape 3489"/>
        <p:cNvGrpSpPr/>
        <p:nvPr/>
      </p:nvGrpSpPr>
      <p:grpSpPr>
        <a:xfrm>
          <a:off x="0" y="0"/>
          <a:ext cx="0" cy="0"/>
          <a:chOff x="0" y="0"/>
          <a:chExt cx="0" cy="0"/>
        </a:xfrm>
      </p:grpSpPr>
      <p:sp>
        <p:nvSpPr>
          <p:cNvPr id="3490" name="Google Shape;3490;p1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91" name="Google Shape;3491;p1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0" name="Shape 3510"/>
        <p:cNvGrpSpPr/>
        <p:nvPr/>
      </p:nvGrpSpPr>
      <p:grpSpPr>
        <a:xfrm>
          <a:off x="0" y="0"/>
          <a:ext cx="0" cy="0"/>
          <a:chOff x="0" y="0"/>
          <a:chExt cx="0" cy="0"/>
        </a:xfrm>
      </p:grpSpPr>
      <p:sp>
        <p:nvSpPr>
          <p:cNvPr id="3511" name="Google Shape;3511;p1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12" name="Google Shape;3512;p1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6" name="Shape 3536"/>
        <p:cNvGrpSpPr/>
        <p:nvPr/>
      </p:nvGrpSpPr>
      <p:grpSpPr>
        <a:xfrm>
          <a:off x="0" y="0"/>
          <a:ext cx="0" cy="0"/>
          <a:chOff x="0" y="0"/>
          <a:chExt cx="0" cy="0"/>
        </a:xfrm>
      </p:grpSpPr>
      <p:sp>
        <p:nvSpPr>
          <p:cNvPr id="3537" name="Google Shape;3537;p14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38" name="Google Shape;3538;p1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9" name="Shape 3569"/>
        <p:cNvGrpSpPr/>
        <p:nvPr/>
      </p:nvGrpSpPr>
      <p:grpSpPr>
        <a:xfrm>
          <a:off x="0" y="0"/>
          <a:ext cx="0" cy="0"/>
          <a:chOff x="0" y="0"/>
          <a:chExt cx="0" cy="0"/>
        </a:xfrm>
      </p:grpSpPr>
      <p:sp>
        <p:nvSpPr>
          <p:cNvPr id="3570" name="Google Shape;3570;p14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71" name="Google Shape;3571;p1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8" name="Shape 3608"/>
        <p:cNvGrpSpPr/>
        <p:nvPr/>
      </p:nvGrpSpPr>
      <p:grpSpPr>
        <a:xfrm>
          <a:off x="0" y="0"/>
          <a:ext cx="0" cy="0"/>
          <a:chOff x="0" y="0"/>
          <a:chExt cx="0" cy="0"/>
        </a:xfrm>
      </p:grpSpPr>
      <p:sp>
        <p:nvSpPr>
          <p:cNvPr id="3609" name="Google Shape;3609;p14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10" name="Google Shape;3610;p1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3" name="Shape 3653"/>
        <p:cNvGrpSpPr/>
        <p:nvPr/>
      </p:nvGrpSpPr>
      <p:grpSpPr>
        <a:xfrm>
          <a:off x="0" y="0"/>
          <a:ext cx="0" cy="0"/>
          <a:chOff x="0" y="0"/>
          <a:chExt cx="0" cy="0"/>
        </a:xfrm>
      </p:grpSpPr>
      <p:sp>
        <p:nvSpPr>
          <p:cNvPr id="3654" name="Google Shape;3654;p15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55" name="Google Shape;3655;p1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8" name="Shape 1568"/>
        <p:cNvGrpSpPr/>
        <p:nvPr/>
      </p:nvGrpSpPr>
      <p:grpSpPr>
        <a:xfrm>
          <a:off x="0" y="0"/>
          <a:ext cx="0" cy="0"/>
          <a:chOff x="0" y="0"/>
          <a:chExt cx="0" cy="0"/>
        </a:xfrm>
      </p:grpSpPr>
      <p:sp>
        <p:nvSpPr>
          <p:cNvPr id="1569" name="Google Shape;1569;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70" name="Google Shape;1570;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3" name="Shape 3703"/>
        <p:cNvGrpSpPr/>
        <p:nvPr/>
      </p:nvGrpSpPr>
      <p:grpSpPr>
        <a:xfrm>
          <a:off x="0" y="0"/>
          <a:ext cx="0" cy="0"/>
          <a:chOff x="0" y="0"/>
          <a:chExt cx="0" cy="0"/>
        </a:xfrm>
      </p:grpSpPr>
      <p:sp>
        <p:nvSpPr>
          <p:cNvPr id="3704" name="Google Shape;3704;p15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05" name="Google Shape;3705;p1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1" name="Shape 3711"/>
        <p:cNvGrpSpPr/>
        <p:nvPr/>
      </p:nvGrpSpPr>
      <p:grpSpPr>
        <a:xfrm>
          <a:off x="0" y="0"/>
          <a:ext cx="0" cy="0"/>
          <a:chOff x="0" y="0"/>
          <a:chExt cx="0" cy="0"/>
        </a:xfrm>
      </p:grpSpPr>
      <p:sp>
        <p:nvSpPr>
          <p:cNvPr id="3712" name="Google Shape;3712;p15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13" name="Google Shape;3713;p1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2" name="Shape 3732"/>
        <p:cNvGrpSpPr/>
        <p:nvPr/>
      </p:nvGrpSpPr>
      <p:grpSpPr>
        <a:xfrm>
          <a:off x="0" y="0"/>
          <a:ext cx="0" cy="0"/>
          <a:chOff x="0" y="0"/>
          <a:chExt cx="0" cy="0"/>
        </a:xfrm>
      </p:grpSpPr>
      <p:sp>
        <p:nvSpPr>
          <p:cNvPr id="3733" name="Google Shape;3733;p15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34" name="Google Shape;3734;p1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9" name="Shape 3759"/>
        <p:cNvGrpSpPr/>
        <p:nvPr/>
      </p:nvGrpSpPr>
      <p:grpSpPr>
        <a:xfrm>
          <a:off x="0" y="0"/>
          <a:ext cx="0" cy="0"/>
          <a:chOff x="0" y="0"/>
          <a:chExt cx="0" cy="0"/>
        </a:xfrm>
      </p:grpSpPr>
      <p:sp>
        <p:nvSpPr>
          <p:cNvPr id="3760" name="Google Shape;3760;p15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61" name="Google Shape;3761;p1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7" name="Shape 3787"/>
        <p:cNvGrpSpPr/>
        <p:nvPr/>
      </p:nvGrpSpPr>
      <p:grpSpPr>
        <a:xfrm>
          <a:off x="0" y="0"/>
          <a:ext cx="0" cy="0"/>
          <a:chOff x="0" y="0"/>
          <a:chExt cx="0" cy="0"/>
        </a:xfrm>
      </p:grpSpPr>
      <p:sp>
        <p:nvSpPr>
          <p:cNvPr id="3788" name="Google Shape;3788;p15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89" name="Google Shape;3789;p1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0" name="Shape 3820"/>
        <p:cNvGrpSpPr/>
        <p:nvPr/>
      </p:nvGrpSpPr>
      <p:grpSpPr>
        <a:xfrm>
          <a:off x="0" y="0"/>
          <a:ext cx="0" cy="0"/>
          <a:chOff x="0" y="0"/>
          <a:chExt cx="0" cy="0"/>
        </a:xfrm>
      </p:grpSpPr>
      <p:sp>
        <p:nvSpPr>
          <p:cNvPr id="3821" name="Google Shape;3821;p1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22" name="Google Shape;3822;p15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23" name="Google Shape;3823;p15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9" name="Shape 3859"/>
        <p:cNvGrpSpPr/>
        <p:nvPr/>
      </p:nvGrpSpPr>
      <p:grpSpPr>
        <a:xfrm>
          <a:off x="0" y="0"/>
          <a:ext cx="0" cy="0"/>
          <a:chOff x="0" y="0"/>
          <a:chExt cx="0" cy="0"/>
        </a:xfrm>
      </p:grpSpPr>
      <p:sp>
        <p:nvSpPr>
          <p:cNvPr id="3860" name="Google Shape;3860;p15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61" name="Google Shape;3861;p1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7" name="Shape 3867"/>
        <p:cNvGrpSpPr/>
        <p:nvPr/>
      </p:nvGrpSpPr>
      <p:grpSpPr>
        <a:xfrm>
          <a:off x="0" y="0"/>
          <a:ext cx="0" cy="0"/>
          <a:chOff x="0" y="0"/>
          <a:chExt cx="0" cy="0"/>
        </a:xfrm>
      </p:grpSpPr>
      <p:sp>
        <p:nvSpPr>
          <p:cNvPr id="3868" name="Google Shape;3868;p1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69" name="Google Shape;3869;p15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70" name="Google Shape;3870;p15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5" name="Shape 3885"/>
        <p:cNvGrpSpPr/>
        <p:nvPr/>
      </p:nvGrpSpPr>
      <p:grpSpPr>
        <a:xfrm>
          <a:off x="0" y="0"/>
          <a:ext cx="0" cy="0"/>
          <a:chOff x="0" y="0"/>
          <a:chExt cx="0" cy="0"/>
        </a:xfrm>
      </p:grpSpPr>
      <p:sp>
        <p:nvSpPr>
          <p:cNvPr id="3886" name="Google Shape;3886;p1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87" name="Google Shape;3887;p15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88" name="Google Shape;3888;p15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8" name="Shape 3908"/>
        <p:cNvGrpSpPr/>
        <p:nvPr/>
      </p:nvGrpSpPr>
      <p:grpSpPr>
        <a:xfrm>
          <a:off x="0" y="0"/>
          <a:ext cx="0" cy="0"/>
          <a:chOff x="0" y="0"/>
          <a:chExt cx="0" cy="0"/>
        </a:xfrm>
      </p:grpSpPr>
      <p:sp>
        <p:nvSpPr>
          <p:cNvPr id="3909" name="Google Shape;3909;p1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10" name="Google Shape;3910;p16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11" name="Google Shape;3911;p16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2" name="Shape 1582"/>
        <p:cNvGrpSpPr/>
        <p:nvPr/>
      </p:nvGrpSpPr>
      <p:grpSpPr>
        <a:xfrm>
          <a:off x="0" y="0"/>
          <a:ext cx="0" cy="0"/>
          <a:chOff x="0" y="0"/>
          <a:chExt cx="0" cy="0"/>
        </a:xfrm>
      </p:grpSpPr>
      <p:sp>
        <p:nvSpPr>
          <p:cNvPr id="1583" name="Google Shape;1583;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84" name="Google Shape;1584;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6" name="Shape 3936"/>
        <p:cNvGrpSpPr/>
        <p:nvPr/>
      </p:nvGrpSpPr>
      <p:grpSpPr>
        <a:xfrm>
          <a:off x="0" y="0"/>
          <a:ext cx="0" cy="0"/>
          <a:chOff x="0" y="0"/>
          <a:chExt cx="0" cy="0"/>
        </a:xfrm>
      </p:grpSpPr>
      <p:sp>
        <p:nvSpPr>
          <p:cNvPr id="3937" name="Google Shape;3937;p1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38" name="Google Shape;3938;p16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39" name="Google Shape;3939;p16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3" name="Shape 3973"/>
        <p:cNvGrpSpPr/>
        <p:nvPr/>
      </p:nvGrpSpPr>
      <p:grpSpPr>
        <a:xfrm>
          <a:off x="0" y="0"/>
          <a:ext cx="0" cy="0"/>
          <a:chOff x="0" y="0"/>
          <a:chExt cx="0" cy="0"/>
        </a:xfrm>
      </p:grpSpPr>
      <p:sp>
        <p:nvSpPr>
          <p:cNvPr id="3974" name="Google Shape;3974;p16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75" name="Google Shape;3975;p1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1" name="Shape 3981"/>
        <p:cNvGrpSpPr/>
        <p:nvPr/>
      </p:nvGrpSpPr>
      <p:grpSpPr>
        <a:xfrm>
          <a:off x="0" y="0"/>
          <a:ext cx="0" cy="0"/>
          <a:chOff x="0" y="0"/>
          <a:chExt cx="0" cy="0"/>
        </a:xfrm>
      </p:grpSpPr>
      <p:sp>
        <p:nvSpPr>
          <p:cNvPr id="3982" name="Google Shape;3982;p1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83" name="Google Shape;3983;p1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84" name="Google Shape;3984;p16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4" name="Shape 4004"/>
        <p:cNvGrpSpPr/>
        <p:nvPr/>
      </p:nvGrpSpPr>
      <p:grpSpPr>
        <a:xfrm>
          <a:off x="0" y="0"/>
          <a:ext cx="0" cy="0"/>
          <a:chOff x="0" y="0"/>
          <a:chExt cx="0" cy="0"/>
        </a:xfrm>
      </p:grpSpPr>
      <p:sp>
        <p:nvSpPr>
          <p:cNvPr id="4005" name="Google Shape;4005;p16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06" name="Google Shape;4006;p1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2" name="Shape 4032"/>
        <p:cNvGrpSpPr/>
        <p:nvPr/>
      </p:nvGrpSpPr>
      <p:grpSpPr>
        <a:xfrm>
          <a:off x="0" y="0"/>
          <a:ext cx="0" cy="0"/>
          <a:chOff x="0" y="0"/>
          <a:chExt cx="0" cy="0"/>
        </a:xfrm>
      </p:grpSpPr>
      <p:sp>
        <p:nvSpPr>
          <p:cNvPr id="4033" name="Google Shape;4033;p16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34" name="Google Shape;4034;p1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6" name="Shape 4066"/>
        <p:cNvGrpSpPr/>
        <p:nvPr/>
      </p:nvGrpSpPr>
      <p:grpSpPr>
        <a:xfrm>
          <a:off x="0" y="0"/>
          <a:ext cx="0" cy="0"/>
          <a:chOff x="0" y="0"/>
          <a:chExt cx="0" cy="0"/>
        </a:xfrm>
      </p:grpSpPr>
      <p:sp>
        <p:nvSpPr>
          <p:cNvPr id="4067" name="Google Shape;4067;p16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68" name="Google Shape;4068;p1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6" name="Shape 4106"/>
        <p:cNvGrpSpPr/>
        <p:nvPr/>
      </p:nvGrpSpPr>
      <p:grpSpPr>
        <a:xfrm>
          <a:off x="0" y="0"/>
          <a:ext cx="0" cy="0"/>
          <a:chOff x="0" y="0"/>
          <a:chExt cx="0" cy="0"/>
        </a:xfrm>
      </p:grpSpPr>
      <p:sp>
        <p:nvSpPr>
          <p:cNvPr id="4107" name="Google Shape;4107;p16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08" name="Google Shape;4108;p1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2" name="Shape 4152"/>
        <p:cNvGrpSpPr/>
        <p:nvPr/>
      </p:nvGrpSpPr>
      <p:grpSpPr>
        <a:xfrm>
          <a:off x="0" y="0"/>
          <a:ext cx="0" cy="0"/>
          <a:chOff x="0" y="0"/>
          <a:chExt cx="0" cy="0"/>
        </a:xfrm>
      </p:grpSpPr>
      <p:sp>
        <p:nvSpPr>
          <p:cNvPr id="4153" name="Google Shape;4153;p16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54" name="Google Shape;4154;p1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0" name="Shape 4160"/>
        <p:cNvGrpSpPr/>
        <p:nvPr/>
      </p:nvGrpSpPr>
      <p:grpSpPr>
        <a:xfrm>
          <a:off x="0" y="0"/>
          <a:ext cx="0" cy="0"/>
          <a:chOff x="0" y="0"/>
          <a:chExt cx="0" cy="0"/>
        </a:xfrm>
      </p:grpSpPr>
      <p:sp>
        <p:nvSpPr>
          <p:cNvPr id="4161" name="Google Shape;4161;p16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62" name="Google Shape;4162;p1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4" name="Shape 4174"/>
        <p:cNvGrpSpPr/>
        <p:nvPr/>
      </p:nvGrpSpPr>
      <p:grpSpPr>
        <a:xfrm>
          <a:off x="0" y="0"/>
          <a:ext cx="0" cy="0"/>
          <a:chOff x="0" y="0"/>
          <a:chExt cx="0" cy="0"/>
        </a:xfrm>
      </p:grpSpPr>
      <p:sp>
        <p:nvSpPr>
          <p:cNvPr id="4175" name="Google Shape;4175;p17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76" name="Google Shape;4176;p1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7" name="Shape 1597"/>
        <p:cNvGrpSpPr/>
        <p:nvPr/>
      </p:nvGrpSpPr>
      <p:grpSpPr>
        <a:xfrm>
          <a:off x="0" y="0"/>
          <a:ext cx="0" cy="0"/>
          <a:chOff x="0" y="0"/>
          <a:chExt cx="0" cy="0"/>
        </a:xfrm>
      </p:grpSpPr>
      <p:sp>
        <p:nvSpPr>
          <p:cNvPr id="1598" name="Google Shape;1598;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99" name="Google Shape;1599;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8" name="Shape 4188"/>
        <p:cNvGrpSpPr/>
        <p:nvPr/>
      </p:nvGrpSpPr>
      <p:grpSpPr>
        <a:xfrm>
          <a:off x="0" y="0"/>
          <a:ext cx="0" cy="0"/>
          <a:chOff x="0" y="0"/>
          <a:chExt cx="0" cy="0"/>
        </a:xfrm>
      </p:grpSpPr>
      <p:sp>
        <p:nvSpPr>
          <p:cNvPr id="4189" name="Google Shape;4189;p17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90" name="Google Shape;4190;p1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2" name="Shape 4202"/>
        <p:cNvGrpSpPr/>
        <p:nvPr/>
      </p:nvGrpSpPr>
      <p:grpSpPr>
        <a:xfrm>
          <a:off x="0" y="0"/>
          <a:ext cx="0" cy="0"/>
          <a:chOff x="0" y="0"/>
          <a:chExt cx="0" cy="0"/>
        </a:xfrm>
      </p:grpSpPr>
      <p:sp>
        <p:nvSpPr>
          <p:cNvPr id="4203" name="Google Shape;4203;p17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04" name="Google Shape;4204;p1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6" name="Shape 4216"/>
        <p:cNvGrpSpPr/>
        <p:nvPr/>
      </p:nvGrpSpPr>
      <p:grpSpPr>
        <a:xfrm>
          <a:off x="0" y="0"/>
          <a:ext cx="0" cy="0"/>
          <a:chOff x="0" y="0"/>
          <a:chExt cx="0" cy="0"/>
        </a:xfrm>
      </p:grpSpPr>
      <p:sp>
        <p:nvSpPr>
          <p:cNvPr id="4217" name="Google Shape;4217;p17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18" name="Google Shape;4218;p1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0" name="Shape 4230"/>
        <p:cNvGrpSpPr/>
        <p:nvPr/>
      </p:nvGrpSpPr>
      <p:grpSpPr>
        <a:xfrm>
          <a:off x="0" y="0"/>
          <a:ext cx="0" cy="0"/>
          <a:chOff x="0" y="0"/>
          <a:chExt cx="0" cy="0"/>
        </a:xfrm>
      </p:grpSpPr>
      <p:sp>
        <p:nvSpPr>
          <p:cNvPr id="4231" name="Google Shape;4231;p17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32" name="Google Shape;4232;p1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4" name="Shape 4244"/>
        <p:cNvGrpSpPr/>
        <p:nvPr/>
      </p:nvGrpSpPr>
      <p:grpSpPr>
        <a:xfrm>
          <a:off x="0" y="0"/>
          <a:ext cx="0" cy="0"/>
          <a:chOff x="0" y="0"/>
          <a:chExt cx="0" cy="0"/>
        </a:xfrm>
      </p:grpSpPr>
      <p:sp>
        <p:nvSpPr>
          <p:cNvPr id="4245" name="Google Shape;4245;p17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46" name="Google Shape;4246;p1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2" name="Shape 4252"/>
        <p:cNvGrpSpPr/>
        <p:nvPr/>
      </p:nvGrpSpPr>
      <p:grpSpPr>
        <a:xfrm>
          <a:off x="0" y="0"/>
          <a:ext cx="0" cy="0"/>
          <a:chOff x="0" y="0"/>
          <a:chExt cx="0" cy="0"/>
        </a:xfrm>
      </p:grpSpPr>
      <p:sp>
        <p:nvSpPr>
          <p:cNvPr id="4253" name="Google Shape;4253;p17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54" name="Google Shape;4254;p1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8" name="Shape 4288"/>
        <p:cNvGrpSpPr/>
        <p:nvPr/>
      </p:nvGrpSpPr>
      <p:grpSpPr>
        <a:xfrm>
          <a:off x="0" y="0"/>
          <a:ext cx="0" cy="0"/>
          <a:chOff x="0" y="0"/>
          <a:chExt cx="0" cy="0"/>
        </a:xfrm>
      </p:grpSpPr>
      <p:sp>
        <p:nvSpPr>
          <p:cNvPr id="4289" name="Google Shape;4289;p17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90" name="Google Shape;4290;p1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0" name="Shape 4330"/>
        <p:cNvGrpSpPr/>
        <p:nvPr/>
      </p:nvGrpSpPr>
      <p:grpSpPr>
        <a:xfrm>
          <a:off x="0" y="0"/>
          <a:ext cx="0" cy="0"/>
          <a:chOff x="0" y="0"/>
          <a:chExt cx="0" cy="0"/>
        </a:xfrm>
      </p:grpSpPr>
      <p:sp>
        <p:nvSpPr>
          <p:cNvPr id="4331" name="Google Shape;4331;p17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32" name="Google Shape;4332;p1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6" name="Shape 4376"/>
        <p:cNvGrpSpPr/>
        <p:nvPr/>
      </p:nvGrpSpPr>
      <p:grpSpPr>
        <a:xfrm>
          <a:off x="0" y="0"/>
          <a:ext cx="0" cy="0"/>
          <a:chOff x="0" y="0"/>
          <a:chExt cx="0" cy="0"/>
        </a:xfrm>
      </p:grpSpPr>
      <p:sp>
        <p:nvSpPr>
          <p:cNvPr id="4377" name="Google Shape;4377;p17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78" name="Google Shape;4378;p1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7" name="Shape 4427"/>
        <p:cNvGrpSpPr/>
        <p:nvPr/>
      </p:nvGrpSpPr>
      <p:grpSpPr>
        <a:xfrm>
          <a:off x="0" y="0"/>
          <a:ext cx="0" cy="0"/>
          <a:chOff x="0" y="0"/>
          <a:chExt cx="0" cy="0"/>
        </a:xfrm>
      </p:grpSpPr>
      <p:sp>
        <p:nvSpPr>
          <p:cNvPr id="4428" name="Google Shape;4428;p18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29" name="Google Shape;4429;p1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3" name="Shape 1613"/>
        <p:cNvGrpSpPr/>
        <p:nvPr/>
      </p:nvGrpSpPr>
      <p:grpSpPr>
        <a:xfrm>
          <a:off x="0" y="0"/>
          <a:ext cx="0" cy="0"/>
          <a:chOff x="0" y="0"/>
          <a:chExt cx="0" cy="0"/>
        </a:xfrm>
      </p:grpSpPr>
      <p:sp>
        <p:nvSpPr>
          <p:cNvPr id="1614" name="Google Shape;1614;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15" name="Google Shape;1615;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5" name="Shape 4435"/>
        <p:cNvGrpSpPr/>
        <p:nvPr/>
      </p:nvGrpSpPr>
      <p:grpSpPr>
        <a:xfrm>
          <a:off x="0" y="0"/>
          <a:ext cx="0" cy="0"/>
          <a:chOff x="0" y="0"/>
          <a:chExt cx="0" cy="0"/>
        </a:xfrm>
      </p:grpSpPr>
      <p:sp>
        <p:nvSpPr>
          <p:cNvPr id="4436" name="Google Shape;4436;p18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37" name="Google Shape;4437;p1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4" name="Shape 4494"/>
        <p:cNvGrpSpPr/>
        <p:nvPr/>
      </p:nvGrpSpPr>
      <p:grpSpPr>
        <a:xfrm>
          <a:off x="0" y="0"/>
          <a:ext cx="0" cy="0"/>
          <a:chOff x="0" y="0"/>
          <a:chExt cx="0" cy="0"/>
        </a:xfrm>
      </p:grpSpPr>
      <p:sp>
        <p:nvSpPr>
          <p:cNvPr id="4495" name="Google Shape;4495;p18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96" name="Google Shape;4496;p1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4" name="Shape 4584"/>
        <p:cNvGrpSpPr/>
        <p:nvPr/>
      </p:nvGrpSpPr>
      <p:grpSpPr>
        <a:xfrm>
          <a:off x="0" y="0"/>
          <a:ext cx="0" cy="0"/>
          <a:chOff x="0" y="0"/>
          <a:chExt cx="0" cy="0"/>
        </a:xfrm>
      </p:grpSpPr>
      <p:sp>
        <p:nvSpPr>
          <p:cNvPr id="4585" name="Google Shape;4585;p18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86" name="Google Shape;4586;p1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4" name="Shape 4664"/>
        <p:cNvGrpSpPr/>
        <p:nvPr/>
      </p:nvGrpSpPr>
      <p:grpSpPr>
        <a:xfrm>
          <a:off x="0" y="0"/>
          <a:ext cx="0" cy="0"/>
          <a:chOff x="0" y="0"/>
          <a:chExt cx="0" cy="0"/>
        </a:xfrm>
      </p:grpSpPr>
      <p:sp>
        <p:nvSpPr>
          <p:cNvPr id="4665" name="Google Shape;4665;p18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66" name="Google Shape;4666;p1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4" name="Shape 4794"/>
        <p:cNvGrpSpPr/>
        <p:nvPr/>
      </p:nvGrpSpPr>
      <p:grpSpPr>
        <a:xfrm>
          <a:off x="0" y="0"/>
          <a:ext cx="0" cy="0"/>
          <a:chOff x="0" y="0"/>
          <a:chExt cx="0" cy="0"/>
        </a:xfrm>
      </p:grpSpPr>
      <p:sp>
        <p:nvSpPr>
          <p:cNvPr id="4795" name="Google Shape;4795;p18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96" name="Google Shape;4796;p1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9" name="Shape 4929"/>
        <p:cNvGrpSpPr/>
        <p:nvPr/>
      </p:nvGrpSpPr>
      <p:grpSpPr>
        <a:xfrm>
          <a:off x="0" y="0"/>
          <a:ext cx="0" cy="0"/>
          <a:chOff x="0" y="0"/>
          <a:chExt cx="0" cy="0"/>
        </a:xfrm>
      </p:grpSpPr>
      <p:sp>
        <p:nvSpPr>
          <p:cNvPr id="4930" name="Google Shape;4930;p18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31" name="Google Shape;4931;p1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7" name="Shape 4937"/>
        <p:cNvGrpSpPr/>
        <p:nvPr/>
      </p:nvGrpSpPr>
      <p:grpSpPr>
        <a:xfrm>
          <a:off x="0" y="0"/>
          <a:ext cx="0" cy="0"/>
          <a:chOff x="0" y="0"/>
          <a:chExt cx="0" cy="0"/>
        </a:xfrm>
      </p:grpSpPr>
      <p:sp>
        <p:nvSpPr>
          <p:cNvPr id="4938" name="Google Shape;4938;p18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39" name="Google Shape;4939;p1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9" name="Shape 4989"/>
        <p:cNvGrpSpPr/>
        <p:nvPr/>
      </p:nvGrpSpPr>
      <p:grpSpPr>
        <a:xfrm>
          <a:off x="0" y="0"/>
          <a:ext cx="0" cy="0"/>
          <a:chOff x="0" y="0"/>
          <a:chExt cx="0" cy="0"/>
        </a:xfrm>
      </p:grpSpPr>
      <p:sp>
        <p:nvSpPr>
          <p:cNvPr id="4990" name="Google Shape;4990;p18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91" name="Google Shape;4991;p1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4" name="Shape 5054"/>
        <p:cNvGrpSpPr/>
        <p:nvPr/>
      </p:nvGrpSpPr>
      <p:grpSpPr>
        <a:xfrm>
          <a:off x="0" y="0"/>
          <a:ext cx="0" cy="0"/>
          <a:chOff x="0" y="0"/>
          <a:chExt cx="0" cy="0"/>
        </a:xfrm>
      </p:grpSpPr>
      <p:sp>
        <p:nvSpPr>
          <p:cNvPr id="5055" name="Google Shape;5055;p18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56" name="Google Shape;5056;p1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4" name="Shape 5164"/>
        <p:cNvGrpSpPr/>
        <p:nvPr/>
      </p:nvGrpSpPr>
      <p:grpSpPr>
        <a:xfrm>
          <a:off x="0" y="0"/>
          <a:ext cx="0" cy="0"/>
          <a:chOff x="0" y="0"/>
          <a:chExt cx="0" cy="0"/>
        </a:xfrm>
      </p:grpSpPr>
      <p:sp>
        <p:nvSpPr>
          <p:cNvPr id="5165" name="Google Shape;5165;p19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66" name="Google Shape;5166;p1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0" name="Shape 1630"/>
        <p:cNvGrpSpPr/>
        <p:nvPr/>
      </p:nvGrpSpPr>
      <p:grpSpPr>
        <a:xfrm>
          <a:off x="0" y="0"/>
          <a:ext cx="0" cy="0"/>
          <a:chOff x="0" y="0"/>
          <a:chExt cx="0" cy="0"/>
        </a:xfrm>
      </p:grpSpPr>
      <p:sp>
        <p:nvSpPr>
          <p:cNvPr id="1631" name="Google Shape;1631;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32" name="Google Shape;1632;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2" name="Shape 5172"/>
        <p:cNvGrpSpPr/>
        <p:nvPr/>
      </p:nvGrpSpPr>
      <p:grpSpPr>
        <a:xfrm>
          <a:off x="0" y="0"/>
          <a:ext cx="0" cy="0"/>
          <a:chOff x="0" y="0"/>
          <a:chExt cx="0" cy="0"/>
        </a:xfrm>
      </p:grpSpPr>
      <p:sp>
        <p:nvSpPr>
          <p:cNvPr id="5173" name="Google Shape;5173;p19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74" name="Google Shape;5174;p1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8" name="Shape 5188"/>
        <p:cNvGrpSpPr/>
        <p:nvPr/>
      </p:nvGrpSpPr>
      <p:grpSpPr>
        <a:xfrm>
          <a:off x="0" y="0"/>
          <a:ext cx="0" cy="0"/>
          <a:chOff x="0" y="0"/>
          <a:chExt cx="0" cy="0"/>
        </a:xfrm>
      </p:grpSpPr>
      <p:sp>
        <p:nvSpPr>
          <p:cNvPr id="5189" name="Google Shape;5189;p19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90" name="Google Shape;5190;p1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8" name="Shape 5208"/>
        <p:cNvGrpSpPr/>
        <p:nvPr/>
      </p:nvGrpSpPr>
      <p:grpSpPr>
        <a:xfrm>
          <a:off x="0" y="0"/>
          <a:ext cx="0" cy="0"/>
          <a:chOff x="0" y="0"/>
          <a:chExt cx="0" cy="0"/>
        </a:xfrm>
      </p:grpSpPr>
      <p:sp>
        <p:nvSpPr>
          <p:cNvPr id="5209" name="Google Shape;5209;p1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10" name="Google Shape;5210;p19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11" name="Google Shape;5211;p19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4" name="Shape 5234"/>
        <p:cNvGrpSpPr/>
        <p:nvPr/>
      </p:nvGrpSpPr>
      <p:grpSpPr>
        <a:xfrm>
          <a:off x="0" y="0"/>
          <a:ext cx="0" cy="0"/>
          <a:chOff x="0" y="0"/>
          <a:chExt cx="0" cy="0"/>
        </a:xfrm>
      </p:grpSpPr>
      <p:sp>
        <p:nvSpPr>
          <p:cNvPr id="5235" name="Google Shape;5235;p19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36" name="Google Shape;5236;p1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4" name="Shape 5254"/>
        <p:cNvGrpSpPr/>
        <p:nvPr/>
      </p:nvGrpSpPr>
      <p:grpSpPr>
        <a:xfrm>
          <a:off x="0" y="0"/>
          <a:ext cx="0" cy="0"/>
          <a:chOff x="0" y="0"/>
          <a:chExt cx="0" cy="0"/>
        </a:xfrm>
      </p:grpSpPr>
      <p:sp>
        <p:nvSpPr>
          <p:cNvPr id="5255" name="Google Shape;5255;p19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56" name="Google Shape;5256;p1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4" name="Shape 5274"/>
        <p:cNvGrpSpPr/>
        <p:nvPr/>
      </p:nvGrpSpPr>
      <p:grpSpPr>
        <a:xfrm>
          <a:off x="0" y="0"/>
          <a:ext cx="0" cy="0"/>
          <a:chOff x="0" y="0"/>
          <a:chExt cx="0" cy="0"/>
        </a:xfrm>
      </p:grpSpPr>
      <p:sp>
        <p:nvSpPr>
          <p:cNvPr id="5275" name="Google Shape;5275;p19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76" name="Google Shape;5276;p1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2" name="Shape 5282"/>
        <p:cNvGrpSpPr/>
        <p:nvPr/>
      </p:nvGrpSpPr>
      <p:grpSpPr>
        <a:xfrm>
          <a:off x="0" y="0"/>
          <a:ext cx="0" cy="0"/>
          <a:chOff x="0" y="0"/>
          <a:chExt cx="0" cy="0"/>
        </a:xfrm>
      </p:grpSpPr>
      <p:sp>
        <p:nvSpPr>
          <p:cNvPr id="5283" name="Google Shape;5283;p19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84" name="Google Shape;5284;p1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2" name="Shape 5332"/>
        <p:cNvGrpSpPr/>
        <p:nvPr/>
      </p:nvGrpSpPr>
      <p:grpSpPr>
        <a:xfrm>
          <a:off x="0" y="0"/>
          <a:ext cx="0" cy="0"/>
          <a:chOff x="0" y="0"/>
          <a:chExt cx="0" cy="0"/>
        </a:xfrm>
      </p:grpSpPr>
      <p:sp>
        <p:nvSpPr>
          <p:cNvPr id="5333" name="Google Shape;5333;p1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34" name="Google Shape;5334;p19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35" name="Google Shape;5335;p19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9" name="Shape 5379"/>
        <p:cNvGrpSpPr/>
        <p:nvPr/>
      </p:nvGrpSpPr>
      <p:grpSpPr>
        <a:xfrm>
          <a:off x="0" y="0"/>
          <a:ext cx="0" cy="0"/>
          <a:chOff x="0" y="0"/>
          <a:chExt cx="0" cy="0"/>
        </a:xfrm>
      </p:grpSpPr>
      <p:sp>
        <p:nvSpPr>
          <p:cNvPr id="5380" name="Google Shape;5380;p19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81" name="Google Shape;5381;p1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5" name="Shape 5425"/>
        <p:cNvGrpSpPr/>
        <p:nvPr/>
      </p:nvGrpSpPr>
      <p:grpSpPr>
        <a:xfrm>
          <a:off x="0" y="0"/>
          <a:ext cx="0" cy="0"/>
          <a:chOff x="0" y="0"/>
          <a:chExt cx="0" cy="0"/>
        </a:xfrm>
      </p:grpSpPr>
      <p:sp>
        <p:nvSpPr>
          <p:cNvPr id="5426" name="Google Shape;5426;p20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27" name="Google Shape;5427;p2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5" name="Shape 1175"/>
        <p:cNvGrpSpPr/>
        <p:nvPr/>
      </p:nvGrpSpPr>
      <p:grpSpPr>
        <a:xfrm>
          <a:off x="0" y="0"/>
          <a:ext cx="0" cy="0"/>
          <a:chOff x="0" y="0"/>
          <a:chExt cx="0" cy="0"/>
        </a:xfrm>
      </p:grpSpPr>
      <p:sp>
        <p:nvSpPr>
          <p:cNvPr id="1176" name="Google Shape;1176;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77" name="Google Shape;1177;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8" name="Shape 1638"/>
        <p:cNvGrpSpPr/>
        <p:nvPr/>
      </p:nvGrpSpPr>
      <p:grpSpPr>
        <a:xfrm>
          <a:off x="0" y="0"/>
          <a:ext cx="0" cy="0"/>
          <a:chOff x="0" y="0"/>
          <a:chExt cx="0" cy="0"/>
        </a:xfrm>
      </p:grpSpPr>
      <p:sp>
        <p:nvSpPr>
          <p:cNvPr id="1639" name="Google Shape;1639;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40" name="Google Shape;1640;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3" name="Shape 5433"/>
        <p:cNvGrpSpPr/>
        <p:nvPr/>
      </p:nvGrpSpPr>
      <p:grpSpPr>
        <a:xfrm>
          <a:off x="0" y="0"/>
          <a:ext cx="0" cy="0"/>
          <a:chOff x="0" y="0"/>
          <a:chExt cx="0" cy="0"/>
        </a:xfrm>
      </p:grpSpPr>
      <p:sp>
        <p:nvSpPr>
          <p:cNvPr id="5434" name="Google Shape;5434;p20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35" name="Google Shape;5435;p2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0" name="Shape 5460"/>
        <p:cNvGrpSpPr/>
        <p:nvPr/>
      </p:nvGrpSpPr>
      <p:grpSpPr>
        <a:xfrm>
          <a:off x="0" y="0"/>
          <a:ext cx="0" cy="0"/>
          <a:chOff x="0" y="0"/>
          <a:chExt cx="0" cy="0"/>
        </a:xfrm>
      </p:grpSpPr>
      <p:sp>
        <p:nvSpPr>
          <p:cNvPr id="5461" name="Google Shape;5461;p20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62" name="Google Shape;5462;p2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7" name="Shape 5487"/>
        <p:cNvGrpSpPr/>
        <p:nvPr/>
      </p:nvGrpSpPr>
      <p:grpSpPr>
        <a:xfrm>
          <a:off x="0" y="0"/>
          <a:ext cx="0" cy="0"/>
          <a:chOff x="0" y="0"/>
          <a:chExt cx="0" cy="0"/>
        </a:xfrm>
      </p:grpSpPr>
      <p:sp>
        <p:nvSpPr>
          <p:cNvPr id="5488" name="Google Shape;5488;p20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89" name="Google Shape;5489;p2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7" name="Shape 5517"/>
        <p:cNvGrpSpPr/>
        <p:nvPr/>
      </p:nvGrpSpPr>
      <p:grpSpPr>
        <a:xfrm>
          <a:off x="0" y="0"/>
          <a:ext cx="0" cy="0"/>
          <a:chOff x="0" y="0"/>
          <a:chExt cx="0" cy="0"/>
        </a:xfrm>
      </p:grpSpPr>
      <p:sp>
        <p:nvSpPr>
          <p:cNvPr id="5518" name="Google Shape;5518;p20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19" name="Google Shape;5519;p2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7" name="Shape 5547"/>
        <p:cNvGrpSpPr/>
        <p:nvPr/>
      </p:nvGrpSpPr>
      <p:grpSpPr>
        <a:xfrm>
          <a:off x="0" y="0"/>
          <a:ext cx="0" cy="0"/>
          <a:chOff x="0" y="0"/>
          <a:chExt cx="0" cy="0"/>
        </a:xfrm>
      </p:grpSpPr>
      <p:sp>
        <p:nvSpPr>
          <p:cNvPr id="5548" name="Google Shape;5548;p20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49" name="Google Shape;5549;p2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7" name="Shape 5577"/>
        <p:cNvGrpSpPr/>
        <p:nvPr/>
      </p:nvGrpSpPr>
      <p:grpSpPr>
        <a:xfrm>
          <a:off x="0" y="0"/>
          <a:ext cx="0" cy="0"/>
          <a:chOff x="0" y="0"/>
          <a:chExt cx="0" cy="0"/>
        </a:xfrm>
      </p:grpSpPr>
      <p:sp>
        <p:nvSpPr>
          <p:cNvPr id="5578" name="Google Shape;5578;p20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79" name="Google Shape;5579;p2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0" name="Shape 5610"/>
        <p:cNvGrpSpPr/>
        <p:nvPr/>
      </p:nvGrpSpPr>
      <p:grpSpPr>
        <a:xfrm>
          <a:off x="0" y="0"/>
          <a:ext cx="0" cy="0"/>
          <a:chOff x="0" y="0"/>
          <a:chExt cx="0" cy="0"/>
        </a:xfrm>
      </p:grpSpPr>
      <p:sp>
        <p:nvSpPr>
          <p:cNvPr id="5611" name="Google Shape;5611;p20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12" name="Google Shape;5612;p2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3" name="Shape 5643"/>
        <p:cNvGrpSpPr/>
        <p:nvPr/>
      </p:nvGrpSpPr>
      <p:grpSpPr>
        <a:xfrm>
          <a:off x="0" y="0"/>
          <a:ext cx="0" cy="0"/>
          <a:chOff x="0" y="0"/>
          <a:chExt cx="0" cy="0"/>
        </a:xfrm>
      </p:grpSpPr>
      <p:sp>
        <p:nvSpPr>
          <p:cNvPr id="5644" name="Google Shape;5644;p20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45" name="Google Shape;5645;p2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6" name="Shape 5676"/>
        <p:cNvGrpSpPr/>
        <p:nvPr/>
      </p:nvGrpSpPr>
      <p:grpSpPr>
        <a:xfrm>
          <a:off x="0" y="0"/>
          <a:ext cx="0" cy="0"/>
          <a:chOff x="0" y="0"/>
          <a:chExt cx="0" cy="0"/>
        </a:xfrm>
      </p:grpSpPr>
      <p:sp>
        <p:nvSpPr>
          <p:cNvPr id="5677" name="Google Shape;5677;p2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78" name="Google Shape;5678;p2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2" name="Shape 5712"/>
        <p:cNvGrpSpPr/>
        <p:nvPr/>
      </p:nvGrpSpPr>
      <p:grpSpPr>
        <a:xfrm>
          <a:off x="0" y="0"/>
          <a:ext cx="0" cy="0"/>
          <a:chOff x="0" y="0"/>
          <a:chExt cx="0" cy="0"/>
        </a:xfrm>
      </p:grpSpPr>
      <p:sp>
        <p:nvSpPr>
          <p:cNvPr id="5713" name="Google Shape;5713;p2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14" name="Google Shape;5714;p2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2" name="Shape 1652"/>
        <p:cNvGrpSpPr/>
        <p:nvPr/>
      </p:nvGrpSpPr>
      <p:grpSpPr>
        <a:xfrm>
          <a:off x="0" y="0"/>
          <a:ext cx="0" cy="0"/>
          <a:chOff x="0" y="0"/>
          <a:chExt cx="0" cy="0"/>
        </a:xfrm>
      </p:grpSpPr>
      <p:sp>
        <p:nvSpPr>
          <p:cNvPr id="1653" name="Google Shape;1653;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54" name="Google Shape;1654;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8" name="Shape 5748"/>
        <p:cNvGrpSpPr/>
        <p:nvPr/>
      </p:nvGrpSpPr>
      <p:grpSpPr>
        <a:xfrm>
          <a:off x="0" y="0"/>
          <a:ext cx="0" cy="0"/>
          <a:chOff x="0" y="0"/>
          <a:chExt cx="0" cy="0"/>
        </a:xfrm>
      </p:grpSpPr>
      <p:sp>
        <p:nvSpPr>
          <p:cNvPr id="5749" name="Google Shape;5749;p2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50" name="Google Shape;5750;p2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4" name="Shape 5784"/>
        <p:cNvGrpSpPr/>
        <p:nvPr/>
      </p:nvGrpSpPr>
      <p:grpSpPr>
        <a:xfrm>
          <a:off x="0" y="0"/>
          <a:ext cx="0" cy="0"/>
          <a:chOff x="0" y="0"/>
          <a:chExt cx="0" cy="0"/>
        </a:xfrm>
      </p:grpSpPr>
      <p:sp>
        <p:nvSpPr>
          <p:cNvPr id="5785" name="Google Shape;5785;p2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86" name="Google Shape;5786;p2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3" name="Shape 5823"/>
        <p:cNvGrpSpPr/>
        <p:nvPr/>
      </p:nvGrpSpPr>
      <p:grpSpPr>
        <a:xfrm>
          <a:off x="0" y="0"/>
          <a:ext cx="0" cy="0"/>
          <a:chOff x="0" y="0"/>
          <a:chExt cx="0" cy="0"/>
        </a:xfrm>
      </p:grpSpPr>
      <p:sp>
        <p:nvSpPr>
          <p:cNvPr id="5824" name="Google Shape;5824;p2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25" name="Google Shape;5825;p2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2" name="Shape 5862"/>
        <p:cNvGrpSpPr/>
        <p:nvPr/>
      </p:nvGrpSpPr>
      <p:grpSpPr>
        <a:xfrm>
          <a:off x="0" y="0"/>
          <a:ext cx="0" cy="0"/>
          <a:chOff x="0" y="0"/>
          <a:chExt cx="0" cy="0"/>
        </a:xfrm>
      </p:grpSpPr>
      <p:sp>
        <p:nvSpPr>
          <p:cNvPr id="5863" name="Google Shape;5863;p2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64" name="Google Shape;5864;p2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1" name="Shape 5901"/>
        <p:cNvGrpSpPr/>
        <p:nvPr/>
      </p:nvGrpSpPr>
      <p:grpSpPr>
        <a:xfrm>
          <a:off x="0" y="0"/>
          <a:ext cx="0" cy="0"/>
          <a:chOff x="0" y="0"/>
          <a:chExt cx="0" cy="0"/>
        </a:xfrm>
      </p:grpSpPr>
      <p:sp>
        <p:nvSpPr>
          <p:cNvPr id="5902" name="Google Shape;5902;p2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03" name="Google Shape;5903;p2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9" name="Shape 1669"/>
        <p:cNvGrpSpPr/>
        <p:nvPr/>
      </p:nvGrpSpPr>
      <p:grpSpPr>
        <a:xfrm>
          <a:off x="0" y="0"/>
          <a:ext cx="0" cy="0"/>
          <a:chOff x="0" y="0"/>
          <a:chExt cx="0" cy="0"/>
        </a:xfrm>
      </p:grpSpPr>
      <p:sp>
        <p:nvSpPr>
          <p:cNvPr id="1670" name="Google Shape;1670;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71" name="Google Shape;1671;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9" name="Shape 1689"/>
        <p:cNvGrpSpPr/>
        <p:nvPr/>
      </p:nvGrpSpPr>
      <p:grpSpPr>
        <a:xfrm>
          <a:off x="0" y="0"/>
          <a:ext cx="0" cy="0"/>
          <a:chOff x="0" y="0"/>
          <a:chExt cx="0" cy="0"/>
        </a:xfrm>
      </p:grpSpPr>
      <p:sp>
        <p:nvSpPr>
          <p:cNvPr id="1690" name="Google Shape;1690;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91" name="Google Shape;1691;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2" name="Shape 1712"/>
        <p:cNvGrpSpPr/>
        <p:nvPr/>
      </p:nvGrpSpPr>
      <p:grpSpPr>
        <a:xfrm>
          <a:off x="0" y="0"/>
          <a:ext cx="0" cy="0"/>
          <a:chOff x="0" y="0"/>
          <a:chExt cx="0" cy="0"/>
        </a:xfrm>
      </p:grpSpPr>
      <p:sp>
        <p:nvSpPr>
          <p:cNvPr id="1713" name="Google Shape;1713;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14" name="Google Shape;1714;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0" name="Shape 1720"/>
        <p:cNvGrpSpPr/>
        <p:nvPr/>
      </p:nvGrpSpPr>
      <p:grpSpPr>
        <a:xfrm>
          <a:off x="0" y="0"/>
          <a:ext cx="0" cy="0"/>
          <a:chOff x="0" y="0"/>
          <a:chExt cx="0" cy="0"/>
        </a:xfrm>
      </p:grpSpPr>
      <p:sp>
        <p:nvSpPr>
          <p:cNvPr id="1721" name="Google Shape;1721;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22" name="Google Shape;1722;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2" name="Shape 1732"/>
        <p:cNvGrpSpPr/>
        <p:nvPr/>
      </p:nvGrpSpPr>
      <p:grpSpPr>
        <a:xfrm>
          <a:off x="0" y="0"/>
          <a:ext cx="0" cy="0"/>
          <a:chOff x="0" y="0"/>
          <a:chExt cx="0" cy="0"/>
        </a:xfrm>
      </p:grpSpPr>
      <p:sp>
        <p:nvSpPr>
          <p:cNvPr id="1733" name="Google Shape;1733;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34" name="Google Shape;1734;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6" name="Shape 1746"/>
        <p:cNvGrpSpPr/>
        <p:nvPr/>
      </p:nvGrpSpPr>
      <p:grpSpPr>
        <a:xfrm>
          <a:off x="0" y="0"/>
          <a:ext cx="0" cy="0"/>
          <a:chOff x="0" y="0"/>
          <a:chExt cx="0" cy="0"/>
        </a:xfrm>
      </p:grpSpPr>
      <p:sp>
        <p:nvSpPr>
          <p:cNvPr id="1747" name="Google Shape;1747;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48" name="Google Shape;1748;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2" name="Shape 1762"/>
        <p:cNvGrpSpPr/>
        <p:nvPr/>
      </p:nvGrpSpPr>
      <p:grpSpPr>
        <a:xfrm>
          <a:off x="0" y="0"/>
          <a:ext cx="0" cy="0"/>
          <a:chOff x="0" y="0"/>
          <a:chExt cx="0" cy="0"/>
        </a:xfrm>
      </p:grpSpPr>
      <p:sp>
        <p:nvSpPr>
          <p:cNvPr id="1763" name="Google Shape;1763;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64" name="Google Shape;1764;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0" name="Shape 1780"/>
        <p:cNvGrpSpPr/>
        <p:nvPr/>
      </p:nvGrpSpPr>
      <p:grpSpPr>
        <a:xfrm>
          <a:off x="0" y="0"/>
          <a:ext cx="0" cy="0"/>
          <a:chOff x="0" y="0"/>
          <a:chExt cx="0" cy="0"/>
        </a:xfrm>
      </p:grpSpPr>
      <p:sp>
        <p:nvSpPr>
          <p:cNvPr id="1781" name="Google Shape;1781;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82" name="Google Shape;1782;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4" name="Shape 1184"/>
        <p:cNvGrpSpPr/>
        <p:nvPr/>
      </p:nvGrpSpPr>
      <p:grpSpPr>
        <a:xfrm>
          <a:off x="0" y="0"/>
          <a:ext cx="0" cy="0"/>
          <a:chOff x="0" y="0"/>
          <a:chExt cx="0" cy="0"/>
        </a:xfrm>
      </p:grpSpPr>
      <p:sp>
        <p:nvSpPr>
          <p:cNvPr id="1185" name="Google Shape;1185;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6" name="Google Shape;1186;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8" name="Shape 1788"/>
        <p:cNvGrpSpPr/>
        <p:nvPr/>
      </p:nvGrpSpPr>
      <p:grpSpPr>
        <a:xfrm>
          <a:off x="0" y="0"/>
          <a:ext cx="0" cy="0"/>
          <a:chOff x="0" y="0"/>
          <a:chExt cx="0" cy="0"/>
        </a:xfrm>
      </p:grpSpPr>
      <p:sp>
        <p:nvSpPr>
          <p:cNvPr id="1789" name="Google Shape;1789;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90" name="Google Shape;1790;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0" name="Shape 1800"/>
        <p:cNvGrpSpPr/>
        <p:nvPr/>
      </p:nvGrpSpPr>
      <p:grpSpPr>
        <a:xfrm>
          <a:off x="0" y="0"/>
          <a:ext cx="0" cy="0"/>
          <a:chOff x="0" y="0"/>
          <a:chExt cx="0" cy="0"/>
        </a:xfrm>
      </p:grpSpPr>
      <p:sp>
        <p:nvSpPr>
          <p:cNvPr id="1801" name="Google Shape;1801;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02" name="Google Shape;1802;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4" name="Shape 1814"/>
        <p:cNvGrpSpPr/>
        <p:nvPr/>
      </p:nvGrpSpPr>
      <p:grpSpPr>
        <a:xfrm>
          <a:off x="0" y="0"/>
          <a:ext cx="0" cy="0"/>
          <a:chOff x="0" y="0"/>
          <a:chExt cx="0" cy="0"/>
        </a:xfrm>
      </p:grpSpPr>
      <p:sp>
        <p:nvSpPr>
          <p:cNvPr id="1815" name="Google Shape;1815;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16" name="Google Shape;1816;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0" name="Shape 1830"/>
        <p:cNvGrpSpPr/>
        <p:nvPr/>
      </p:nvGrpSpPr>
      <p:grpSpPr>
        <a:xfrm>
          <a:off x="0" y="0"/>
          <a:ext cx="0" cy="0"/>
          <a:chOff x="0" y="0"/>
          <a:chExt cx="0" cy="0"/>
        </a:xfrm>
      </p:grpSpPr>
      <p:sp>
        <p:nvSpPr>
          <p:cNvPr id="1831" name="Google Shape;1831;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32" name="Google Shape;1832;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8" name="Shape 1848"/>
        <p:cNvGrpSpPr/>
        <p:nvPr/>
      </p:nvGrpSpPr>
      <p:grpSpPr>
        <a:xfrm>
          <a:off x="0" y="0"/>
          <a:ext cx="0" cy="0"/>
          <a:chOff x="0" y="0"/>
          <a:chExt cx="0" cy="0"/>
        </a:xfrm>
      </p:grpSpPr>
      <p:sp>
        <p:nvSpPr>
          <p:cNvPr id="1849" name="Google Shape;1849;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50" name="Google Shape;1850;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8" name="Shape 1868"/>
        <p:cNvGrpSpPr/>
        <p:nvPr/>
      </p:nvGrpSpPr>
      <p:grpSpPr>
        <a:xfrm>
          <a:off x="0" y="0"/>
          <a:ext cx="0" cy="0"/>
          <a:chOff x="0" y="0"/>
          <a:chExt cx="0" cy="0"/>
        </a:xfrm>
      </p:grpSpPr>
      <p:sp>
        <p:nvSpPr>
          <p:cNvPr id="1869" name="Google Shape;1869;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70" name="Google Shape;1870;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6" name="Shape 1876"/>
        <p:cNvGrpSpPr/>
        <p:nvPr/>
      </p:nvGrpSpPr>
      <p:grpSpPr>
        <a:xfrm>
          <a:off x="0" y="0"/>
          <a:ext cx="0" cy="0"/>
          <a:chOff x="0" y="0"/>
          <a:chExt cx="0" cy="0"/>
        </a:xfrm>
      </p:grpSpPr>
      <p:sp>
        <p:nvSpPr>
          <p:cNvPr id="1877" name="Google Shape;1877;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78" name="Google Shape;1878;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8" name="Shape 1888"/>
        <p:cNvGrpSpPr/>
        <p:nvPr/>
      </p:nvGrpSpPr>
      <p:grpSpPr>
        <a:xfrm>
          <a:off x="0" y="0"/>
          <a:ext cx="0" cy="0"/>
          <a:chOff x="0" y="0"/>
          <a:chExt cx="0" cy="0"/>
        </a:xfrm>
      </p:grpSpPr>
      <p:sp>
        <p:nvSpPr>
          <p:cNvPr id="1889" name="Google Shape;1889;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90" name="Google Shape;1890;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2" name="Shape 1902"/>
        <p:cNvGrpSpPr/>
        <p:nvPr/>
      </p:nvGrpSpPr>
      <p:grpSpPr>
        <a:xfrm>
          <a:off x="0" y="0"/>
          <a:ext cx="0" cy="0"/>
          <a:chOff x="0" y="0"/>
          <a:chExt cx="0" cy="0"/>
        </a:xfrm>
      </p:grpSpPr>
      <p:sp>
        <p:nvSpPr>
          <p:cNvPr id="1903" name="Google Shape;1903;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04" name="Google Shape;1904;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8" name="Shape 1918"/>
        <p:cNvGrpSpPr/>
        <p:nvPr/>
      </p:nvGrpSpPr>
      <p:grpSpPr>
        <a:xfrm>
          <a:off x="0" y="0"/>
          <a:ext cx="0" cy="0"/>
          <a:chOff x="0" y="0"/>
          <a:chExt cx="0" cy="0"/>
        </a:xfrm>
      </p:grpSpPr>
      <p:sp>
        <p:nvSpPr>
          <p:cNvPr id="1919" name="Google Shape;1919;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20" name="Google Shape;1920;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2" name="Shape 1192"/>
        <p:cNvGrpSpPr/>
        <p:nvPr/>
      </p:nvGrpSpPr>
      <p:grpSpPr>
        <a:xfrm>
          <a:off x="0" y="0"/>
          <a:ext cx="0" cy="0"/>
          <a:chOff x="0" y="0"/>
          <a:chExt cx="0" cy="0"/>
        </a:xfrm>
      </p:grpSpPr>
      <p:sp>
        <p:nvSpPr>
          <p:cNvPr id="1193" name="Google Shape;1193;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94" name="Google Shape;1194;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6" name="Shape 1936"/>
        <p:cNvGrpSpPr/>
        <p:nvPr/>
      </p:nvGrpSpPr>
      <p:grpSpPr>
        <a:xfrm>
          <a:off x="0" y="0"/>
          <a:ext cx="0" cy="0"/>
          <a:chOff x="0" y="0"/>
          <a:chExt cx="0" cy="0"/>
        </a:xfrm>
      </p:grpSpPr>
      <p:sp>
        <p:nvSpPr>
          <p:cNvPr id="1937" name="Google Shape;1937;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38" name="Google Shape;1938;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6" name="Shape 1956"/>
        <p:cNvGrpSpPr/>
        <p:nvPr/>
      </p:nvGrpSpPr>
      <p:grpSpPr>
        <a:xfrm>
          <a:off x="0" y="0"/>
          <a:ext cx="0" cy="0"/>
          <a:chOff x="0" y="0"/>
          <a:chExt cx="0" cy="0"/>
        </a:xfrm>
      </p:grpSpPr>
      <p:sp>
        <p:nvSpPr>
          <p:cNvPr id="1957" name="Google Shape;1957;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58" name="Google Shape;1958;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4" name="Shape 1964"/>
        <p:cNvGrpSpPr/>
        <p:nvPr/>
      </p:nvGrpSpPr>
      <p:grpSpPr>
        <a:xfrm>
          <a:off x="0" y="0"/>
          <a:ext cx="0" cy="0"/>
          <a:chOff x="0" y="0"/>
          <a:chExt cx="0" cy="0"/>
        </a:xfrm>
      </p:grpSpPr>
      <p:sp>
        <p:nvSpPr>
          <p:cNvPr id="1965" name="Google Shape;1965;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66" name="Google Shape;1966;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4" name="Shape 1974"/>
        <p:cNvGrpSpPr/>
        <p:nvPr/>
      </p:nvGrpSpPr>
      <p:grpSpPr>
        <a:xfrm>
          <a:off x="0" y="0"/>
          <a:ext cx="0" cy="0"/>
          <a:chOff x="0" y="0"/>
          <a:chExt cx="0" cy="0"/>
        </a:xfrm>
      </p:grpSpPr>
      <p:sp>
        <p:nvSpPr>
          <p:cNvPr id="1975" name="Google Shape;1975;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76" name="Google Shape;1976;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5" name="Shape 1985"/>
        <p:cNvGrpSpPr/>
        <p:nvPr/>
      </p:nvGrpSpPr>
      <p:grpSpPr>
        <a:xfrm>
          <a:off x="0" y="0"/>
          <a:ext cx="0" cy="0"/>
          <a:chOff x="0" y="0"/>
          <a:chExt cx="0" cy="0"/>
        </a:xfrm>
      </p:grpSpPr>
      <p:sp>
        <p:nvSpPr>
          <p:cNvPr id="1986" name="Google Shape;1986;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87" name="Google Shape;1987;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7" name="Shape 1997"/>
        <p:cNvGrpSpPr/>
        <p:nvPr/>
      </p:nvGrpSpPr>
      <p:grpSpPr>
        <a:xfrm>
          <a:off x="0" y="0"/>
          <a:ext cx="0" cy="0"/>
          <a:chOff x="0" y="0"/>
          <a:chExt cx="0" cy="0"/>
        </a:xfrm>
      </p:grpSpPr>
      <p:sp>
        <p:nvSpPr>
          <p:cNvPr id="1998" name="Google Shape;1998;p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99" name="Google Shape;1999;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0" name="Shape 2010"/>
        <p:cNvGrpSpPr/>
        <p:nvPr/>
      </p:nvGrpSpPr>
      <p:grpSpPr>
        <a:xfrm>
          <a:off x="0" y="0"/>
          <a:ext cx="0" cy="0"/>
          <a:chOff x="0" y="0"/>
          <a:chExt cx="0" cy="0"/>
        </a:xfrm>
      </p:grpSpPr>
      <p:sp>
        <p:nvSpPr>
          <p:cNvPr id="2011" name="Google Shape;2011;p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12" name="Google Shape;2012;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4" name="Shape 2024"/>
        <p:cNvGrpSpPr/>
        <p:nvPr/>
      </p:nvGrpSpPr>
      <p:grpSpPr>
        <a:xfrm>
          <a:off x="0" y="0"/>
          <a:ext cx="0" cy="0"/>
          <a:chOff x="0" y="0"/>
          <a:chExt cx="0" cy="0"/>
        </a:xfrm>
      </p:grpSpPr>
      <p:sp>
        <p:nvSpPr>
          <p:cNvPr id="2025" name="Google Shape;2025;p4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26" name="Google Shape;2026;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2" name="Shape 2032"/>
        <p:cNvGrpSpPr/>
        <p:nvPr/>
      </p:nvGrpSpPr>
      <p:grpSpPr>
        <a:xfrm>
          <a:off x="0" y="0"/>
          <a:ext cx="0" cy="0"/>
          <a:chOff x="0" y="0"/>
          <a:chExt cx="0" cy="0"/>
        </a:xfrm>
      </p:grpSpPr>
      <p:sp>
        <p:nvSpPr>
          <p:cNvPr id="2033" name="Google Shape;2033;p4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34" name="Google Shape;2034;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7" name="Shape 2047"/>
        <p:cNvGrpSpPr/>
        <p:nvPr/>
      </p:nvGrpSpPr>
      <p:grpSpPr>
        <a:xfrm>
          <a:off x="0" y="0"/>
          <a:ext cx="0" cy="0"/>
          <a:chOff x="0" y="0"/>
          <a:chExt cx="0" cy="0"/>
        </a:xfrm>
      </p:grpSpPr>
      <p:sp>
        <p:nvSpPr>
          <p:cNvPr id="2048" name="Google Shape;2048;p4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49" name="Google Shape;2049;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9" name="Shape 1289"/>
        <p:cNvGrpSpPr/>
        <p:nvPr/>
      </p:nvGrpSpPr>
      <p:grpSpPr>
        <a:xfrm>
          <a:off x="0" y="0"/>
          <a:ext cx="0" cy="0"/>
          <a:chOff x="0" y="0"/>
          <a:chExt cx="0" cy="0"/>
        </a:xfrm>
      </p:grpSpPr>
      <p:sp>
        <p:nvSpPr>
          <p:cNvPr id="1290" name="Google Shape;1290;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91" name="Google Shape;1291;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6" name="Shape 2066"/>
        <p:cNvGrpSpPr/>
        <p:nvPr/>
      </p:nvGrpSpPr>
      <p:grpSpPr>
        <a:xfrm>
          <a:off x="0" y="0"/>
          <a:ext cx="0" cy="0"/>
          <a:chOff x="0" y="0"/>
          <a:chExt cx="0" cy="0"/>
        </a:xfrm>
      </p:grpSpPr>
      <p:sp>
        <p:nvSpPr>
          <p:cNvPr id="2067" name="Google Shape;2067;p5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68" name="Google Shape;2068;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9" name="Shape 2089"/>
        <p:cNvGrpSpPr/>
        <p:nvPr/>
      </p:nvGrpSpPr>
      <p:grpSpPr>
        <a:xfrm>
          <a:off x="0" y="0"/>
          <a:ext cx="0" cy="0"/>
          <a:chOff x="0" y="0"/>
          <a:chExt cx="0" cy="0"/>
        </a:xfrm>
      </p:grpSpPr>
      <p:sp>
        <p:nvSpPr>
          <p:cNvPr id="2090" name="Google Shape;2090;p5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91" name="Google Shape;2091;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7" name="Shape 2097"/>
        <p:cNvGrpSpPr/>
        <p:nvPr/>
      </p:nvGrpSpPr>
      <p:grpSpPr>
        <a:xfrm>
          <a:off x="0" y="0"/>
          <a:ext cx="0" cy="0"/>
          <a:chOff x="0" y="0"/>
          <a:chExt cx="0" cy="0"/>
        </a:xfrm>
      </p:grpSpPr>
      <p:sp>
        <p:nvSpPr>
          <p:cNvPr id="2098" name="Google Shape;2098;p5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99" name="Google Shape;2099;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5" name="Shape 2105"/>
        <p:cNvGrpSpPr/>
        <p:nvPr/>
      </p:nvGrpSpPr>
      <p:grpSpPr>
        <a:xfrm>
          <a:off x="0" y="0"/>
          <a:ext cx="0" cy="0"/>
          <a:chOff x="0" y="0"/>
          <a:chExt cx="0" cy="0"/>
        </a:xfrm>
      </p:grpSpPr>
      <p:sp>
        <p:nvSpPr>
          <p:cNvPr id="2106" name="Google Shape;2106;p5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07" name="Google Shape;2107;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5" name="Shape 2115"/>
        <p:cNvGrpSpPr/>
        <p:nvPr/>
      </p:nvGrpSpPr>
      <p:grpSpPr>
        <a:xfrm>
          <a:off x="0" y="0"/>
          <a:ext cx="0" cy="0"/>
          <a:chOff x="0" y="0"/>
          <a:chExt cx="0" cy="0"/>
        </a:xfrm>
      </p:grpSpPr>
      <p:sp>
        <p:nvSpPr>
          <p:cNvPr id="2116" name="Google Shape;2116;p5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17" name="Google Shape;2117;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5" name="Shape 2125"/>
        <p:cNvGrpSpPr/>
        <p:nvPr/>
      </p:nvGrpSpPr>
      <p:grpSpPr>
        <a:xfrm>
          <a:off x="0" y="0"/>
          <a:ext cx="0" cy="0"/>
          <a:chOff x="0" y="0"/>
          <a:chExt cx="0" cy="0"/>
        </a:xfrm>
      </p:grpSpPr>
      <p:sp>
        <p:nvSpPr>
          <p:cNvPr id="2126" name="Google Shape;2126;p5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27" name="Google Shape;2127;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5" name="Shape 2135"/>
        <p:cNvGrpSpPr/>
        <p:nvPr/>
      </p:nvGrpSpPr>
      <p:grpSpPr>
        <a:xfrm>
          <a:off x="0" y="0"/>
          <a:ext cx="0" cy="0"/>
          <a:chOff x="0" y="0"/>
          <a:chExt cx="0" cy="0"/>
        </a:xfrm>
      </p:grpSpPr>
      <p:sp>
        <p:nvSpPr>
          <p:cNvPr id="2136" name="Google Shape;2136;p5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37" name="Google Shape;2137;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5" name="Shape 2145"/>
        <p:cNvGrpSpPr/>
        <p:nvPr/>
      </p:nvGrpSpPr>
      <p:grpSpPr>
        <a:xfrm>
          <a:off x="0" y="0"/>
          <a:ext cx="0" cy="0"/>
          <a:chOff x="0" y="0"/>
          <a:chExt cx="0" cy="0"/>
        </a:xfrm>
      </p:grpSpPr>
      <p:sp>
        <p:nvSpPr>
          <p:cNvPr id="2146" name="Google Shape;2146;p5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47" name="Google Shape;2147;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5" name="Shape 2155"/>
        <p:cNvGrpSpPr/>
        <p:nvPr/>
      </p:nvGrpSpPr>
      <p:grpSpPr>
        <a:xfrm>
          <a:off x="0" y="0"/>
          <a:ext cx="0" cy="0"/>
          <a:chOff x="0" y="0"/>
          <a:chExt cx="0" cy="0"/>
        </a:xfrm>
      </p:grpSpPr>
      <p:sp>
        <p:nvSpPr>
          <p:cNvPr id="2156" name="Google Shape;2156;p5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57" name="Google Shape;2157;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5" name="Shape 2165"/>
        <p:cNvGrpSpPr/>
        <p:nvPr/>
      </p:nvGrpSpPr>
      <p:grpSpPr>
        <a:xfrm>
          <a:off x="0" y="0"/>
          <a:ext cx="0" cy="0"/>
          <a:chOff x="0" y="0"/>
          <a:chExt cx="0" cy="0"/>
        </a:xfrm>
      </p:grpSpPr>
      <p:sp>
        <p:nvSpPr>
          <p:cNvPr id="2166" name="Google Shape;2166;p5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67" name="Google Shape;2167;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6" name="Shape 1386"/>
        <p:cNvGrpSpPr/>
        <p:nvPr/>
      </p:nvGrpSpPr>
      <p:grpSpPr>
        <a:xfrm>
          <a:off x="0" y="0"/>
          <a:ext cx="0" cy="0"/>
          <a:chOff x="0" y="0"/>
          <a:chExt cx="0" cy="0"/>
        </a:xfrm>
      </p:grpSpPr>
      <p:sp>
        <p:nvSpPr>
          <p:cNvPr id="1387" name="Google Shape;1387;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88" name="Google Shape;1388;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5" name="Shape 2175"/>
        <p:cNvGrpSpPr/>
        <p:nvPr/>
      </p:nvGrpSpPr>
      <p:grpSpPr>
        <a:xfrm>
          <a:off x="0" y="0"/>
          <a:ext cx="0" cy="0"/>
          <a:chOff x="0" y="0"/>
          <a:chExt cx="0" cy="0"/>
        </a:xfrm>
      </p:grpSpPr>
      <p:sp>
        <p:nvSpPr>
          <p:cNvPr id="2176" name="Google Shape;2176;p6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77" name="Google Shape;2177;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5" name="Shape 2185"/>
        <p:cNvGrpSpPr/>
        <p:nvPr/>
      </p:nvGrpSpPr>
      <p:grpSpPr>
        <a:xfrm>
          <a:off x="0" y="0"/>
          <a:ext cx="0" cy="0"/>
          <a:chOff x="0" y="0"/>
          <a:chExt cx="0" cy="0"/>
        </a:xfrm>
      </p:grpSpPr>
      <p:sp>
        <p:nvSpPr>
          <p:cNvPr id="2186" name="Google Shape;2186;p6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87" name="Google Shape;2187;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5" name="Shape 2195"/>
        <p:cNvGrpSpPr/>
        <p:nvPr/>
      </p:nvGrpSpPr>
      <p:grpSpPr>
        <a:xfrm>
          <a:off x="0" y="0"/>
          <a:ext cx="0" cy="0"/>
          <a:chOff x="0" y="0"/>
          <a:chExt cx="0" cy="0"/>
        </a:xfrm>
      </p:grpSpPr>
      <p:sp>
        <p:nvSpPr>
          <p:cNvPr id="2196" name="Google Shape;2196;p6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97" name="Google Shape;2197;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5" name="Shape 2205"/>
        <p:cNvGrpSpPr/>
        <p:nvPr/>
      </p:nvGrpSpPr>
      <p:grpSpPr>
        <a:xfrm>
          <a:off x="0" y="0"/>
          <a:ext cx="0" cy="0"/>
          <a:chOff x="0" y="0"/>
          <a:chExt cx="0" cy="0"/>
        </a:xfrm>
      </p:grpSpPr>
      <p:sp>
        <p:nvSpPr>
          <p:cNvPr id="2206" name="Google Shape;2206;p6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07" name="Google Shape;2207;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5" name="Shape 2215"/>
        <p:cNvGrpSpPr/>
        <p:nvPr/>
      </p:nvGrpSpPr>
      <p:grpSpPr>
        <a:xfrm>
          <a:off x="0" y="0"/>
          <a:ext cx="0" cy="0"/>
          <a:chOff x="0" y="0"/>
          <a:chExt cx="0" cy="0"/>
        </a:xfrm>
      </p:grpSpPr>
      <p:sp>
        <p:nvSpPr>
          <p:cNvPr id="2216" name="Google Shape;2216;p6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17" name="Google Shape;2217;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5" name="Shape 2225"/>
        <p:cNvGrpSpPr/>
        <p:nvPr/>
      </p:nvGrpSpPr>
      <p:grpSpPr>
        <a:xfrm>
          <a:off x="0" y="0"/>
          <a:ext cx="0" cy="0"/>
          <a:chOff x="0" y="0"/>
          <a:chExt cx="0" cy="0"/>
        </a:xfrm>
      </p:grpSpPr>
      <p:sp>
        <p:nvSpPr>
          <p:cNvPr id="2226" name="Google Shape;2226;p6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27" name="Google Shape;2227;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5" name="Shape 2235"/>
        <p:cNvGrpSpPr/>
        <p:nvPr/>
      </p:nvGrpSpPr>
      <p:grpSpPr>
        <a:xfrm>
          <a:off x="0" y="0"/>
          <a:ext cx="0" cy="0"/>
          <a:chOff x="0" y="0"/>
          <a:chExt cx="0" cy="0"/>
        </a:xfrm>
      </p:grpSpPr>
      <p:sp>
        <p:nvSpPr>
          <p:cNvPr id="2236" name="Google Shape;2236;p6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37" name="Google Shape;2237;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5" name="Shape 2245"/>
        <p:cNvGrpSpPr/>
        <p:nvPr/>
      </p:nvGrpSpPr>
      <p:grpSpPr>
        <a:xfrm>
          <a:off x="0" y="0"/>
          <a:ext cx="0" cy="0"/>
          <a:chOff x="0" y="0"/>
          <a:chExt cx="0" cy="0"/>
        </a:xfrm>
      </p:grpSpPr>
      <p:sp>
        <p:nvSpPr>
          <p:cNvPr id="2246" name="Google Shape;2246;p6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47" name="Google Shape;2247;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3" name="Shape 2253"/>
        <p:cNvGrpSpPr/>
        <p:nvPr/>
      </p:nvGrpSpPr>
      <p:grpSpPr>
        <a:xfrm>
          <a:off x="0" y="0"/>
          <a:ext cx="0" cy="0"/>
          <a:chOff x="0" y="0"/>
          <a:chExt cx="0" cy="0"/>
        </a:xfrm>
      </p:grpSpPr>
      <p:sp>
        <p:nvSpPr>
          <p:cNvPr id="2254" name="Google Shape;2254;p6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55" name="Google Shape;2255;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6" name="Shape 2266"/>
        <p:cNvGrpSpPr/>
        <p:nvPr/>
      </p:nvGrpSpPr>
      <p:grpSpPr>
        <a:xfrm>
          <a:off x="0" y="0"/>
          <a:ext cx="0" cy="0"/>
          <a:chOff x="0" y="0"/>
          <a:chExt cx="0" cy="0"/>
        </a:xfrm>
      </p:grpSpPr>
      <p:sp>
        <p:nvSpPr>
          <p:cNvPr id="2267" name="Google Shape;2267;p6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68" name="Google Shape;2268;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1" name="Shape 1401"/>
        <p:cNvGrpSpPr/>
        <p:nvPr/>
      </p:nvGrpSpPr>
      <p:grpSpPr>
        <a:xfrm>
          <a:off x="0" y="0"/>
          <a:ext cx="0" cy="0"/>
          <a:chOff x="0" y="0"/>
          <a:chExt cx="0" cy="0"/>
        </a:xfrm>
      </p:grpSpPr>
      <p:sp>
        <p:nvSpPr>
          <p:cNvPr id="1402" name="Google Shape;1402;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03" name="Google Shape;1403;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9" name="Shape 2279"/>
        <p:cNvGrpSpPr/>
        <p:nvPr/>
      </p:nvGrpSpPr>
      <p:grpSpPr>
        <a:xfrm>
          <a:off x="0" y="0"/>
          <a:ext cx="0" cy="0"/>
          <a:chOff x="0" y="0"/>
          <a:chExt cx="0" cy="0"/>
        </a:xfrm>
      </p:grpSpPr>
      <p:sp>
        <p:nvSpPr>
          <p:cNvPr id="2280" name="Google Shape;2280;p7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81" name="Google Shape;2281;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2" name="Shape 2292"/>
        <p:cNvGrpSpPr/>
        <p:nvPr/>
      </p:nvGrpSpPr>
      <p:grpSpPr>
        <a:xfrm>
          <a:off x="0" y="0"/>
          <a:ext cx="0" cy="0"/>
          <a:chOff x="0" y="0"/>
          <a:chExt cx="0" cy="0"/>
        </a:xfrm>
      </p:grpSpPr>
      <p:sp>
        <p:nvSpPr>
          <p:cNvPr id="2293" name="Google Shape;2293;p7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94" name="Google Shape;2294;p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5" name="Shape 2305"/>
        <p:cNvGrpSpPr/>
        <p:nvPr/>
      </p:nvGrpSpPr>
      <p:grpSpPr>
        <a:xfrm>
          <a:off x="0" y="0"/>
          <a:ext cx="0" cy="0"/>
          <a:chOff x="0" y="0"/>
          <a:chExt cx="0" cy="0"/>
        </a:xfrm>
      </p:grpSpPr>
      <p:sp>
        <p:nvSpPr>
          <p:cNvPr id="2306" name="Google Shape;2306;p7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07" name="Google Shape;2307;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8" name="Shape 2318"/>
        <p:cNvGrpSpPr/>
        <p:nvPr/>
      </p:nvGrpSpPr>
      <p:grpSpPr>
        <a:xfrm>
          <a:off x="0" y="0"/>
          <a:ext cx="0" cy="0"/>
          <a:chOff x="0" y="0"/>
          <a:chExt cx="0" cy="0"/>
        </a:xfrm>
      </p:grpSpPr>
      <p:sp>
        <p:nvSpPr>
          <p:cNvPr id="2319" name="Google Shape;2319;p7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20" name="Google Shape;2320;p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1" name="Shape 2331"/>
        <p:cNvGrpSpPr/>
        <p:nvPr/>
      </p:nvGrpSpPr>
      <p:grpSpPr>
        <a:xfrm>
          <a:off x="0" y="0"/>
          <a:ext cx="0" cy="0"/>
          <a:chOff x="0" y="0"/>
          <a:chExt cx="0" cy="0"/>
        </a:xfrm>
      </p:grpSpPr>
      <p:sp>
        <p:nvSpPr>
          <p:cNvPr id="2332" name="Google Shape;2332;p7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33" name="Google Shape;2333;p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4" name="Shape 2344"/>
        <p:cNvGrpSpPr/>
        <p:nvPr/>
      </p:nvGrpSpPr>
      <p:grpSpPr>
        <a:xfrm>
          <a:off x="0" y="0"/>
          <a:ext cx="0" cy="0"/>
          <a:chOff x="0" y="0"/>
          <a:chExt cx="0" cy="0"/>
        </a:xfrm>
      </p:grpSpPr>
      <p:sp>
        <p:nvSpPr>
          <p:cNvPr id="2345" name="Google Shape;2345;p7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46" name="Google Shape;2346;p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7" name="Shape 2357"/>
        <p:cNvGrpSpPr/>
        <p:nvPr/>
      </p:nvGrpSpPr>
      <p:grpSpPr>
        <a:xfrm>
          <a:off x="0" y="0"/>
          <a:ext cx="0" cy="0"/>
          <a:chOff x="0" y="0"/>
          <a:chExt cx="0" cy="0"/>
        </a:xfrm>
      </p:grpSpPr>
      <p:sp>
        <p:nvSpPr>
          <p:cNvPr id="2358" name="Google Shape;2358;p7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59" name="Google Shape;2359;p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0" name="Shape 2370"/>
        <p:cNvGrpSpPr/>
        <p:nvPr/>
      </p:nvGrpSpPr>
      <p:grpSpPr>
        <a:xfrm>
          <a:off x="0" y="0"/>
          <a:ext cx="0" cy="0"/>
          <a:chOff x="0" y="0"/>
          <a:chExt cx="0" cy="0"/>
        </a:xfrm>
      </p:grpSpPr>
      <p:sp>
        <p:nvSpPr>
          <p:cNvPr id="2371" name="Google Shape;2371;p7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72" name="Google Shape;2372;p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3" name="Shape 2383"/>
        <p:cNvGrpSpPr/>
        <p:nvPr/>
      </p:nvGrpSpPr>
      <p:grpSpPr>
        <a:xfrm>
          <a:off x="0" y="0"/>
          <a:ext cx="0" cy="0"/>
          <a:chOff x="0" y="0"/>
          <a:chExt cx="0" cy="0"/>
        </a:xfrm>
      </p:grpSpPr>
      <p:sp>
        <p:nvSpPr>
          <p:cNvPr id="2384" name="Google Shape;2384;p7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85" name="Google Shape;2385;p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6" name="Shape 2396"/>
        <p:cNvGrpSpPr/>
        <p:nvPr/>
      </p:nvGrpSpPr>
      <p:grpSpPr>
        <a:xfrm>
          <a:off x="0" y="0"/>
          <a:ext cx="0" cy="0"/>
          <a:chOff x="0" y="0"/>
          <a:chExt cx="0" cy="0"/>
        </a:xfrm>
      </p:grpSpPr>
      <p:sp>
        <p:nvSpPr>
          <p:cNvPr id="2397" name="Google Shape;2397;p7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98" name="Google Shape;2398;p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4" name="Shape 1464"/>
        <p:cNvGrpSpPr/>
        <p:nvPr/>
      </p:nvGrpSpPr>
      <p:grpSpPr>
        <a:xfrm>
          <a:off x="0" y="0"/>
          <a:ext cx="0" cy="0"/>
          <a:chOff x="0" y="0"/>
          <a:chExt cx="0" cy="0"/>
        </a:xfrm>
      </p:grpSpPr>
      <p:sp>
        <p:nvSpPr>
          <p:cNvPr id="1465" name="Google Shape;1465;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66" name="Google Shape;1466;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4" name="Shape 2404"/>
        <p:cNvGrpSpPr/>
        <p:nvPr/>
      </p:nvGrpSpPr>
      <p:grpSpPr>
        <a:xfrm>
          <a:off x="0" y="0"/>
          <a:ext cx="0" cy="0"/>
          <a:chOff x="0" y="0"/>
          <a:chExt cx="0" cy="0"/>
        </a:xfrm>
      </p:grpSpPr>
      <p:sp>
        <p:nvSpPr>
          <p:cNvPr id="2405" name="Google Shape;2405;p8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06" name="Google Shape;2406;p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0" name="Shape 2420"/>
        <p:cNvGrpSpPr/>
        <p:nvPr/>
      </p:nvGrpSpPr>
      <p:grpSpPr>
        <a:xfrm>
          <a:off x="0" y="0"/>
          <a:ext cx="0" cy="0"/>
          <a:chOff x="0" y="0"/>
          <a:chExt cx="0" cy="0"/>
        </a:xfrm>
      </p:grpSpPr>
      <p:sp>
        <p:nvSpPr>
          <p:cNvPr id="2421" name="Google Shape;2421;p8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22" name="Google Shape;2422;p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6" name="Shape 2436"/>
        <p:cNvGrpSpPr/>
        <p:nvPr/>
      </p:nvGrpSpPr>
      <p:grpSpPr>
        <a:xfrm>
          <a:off x="0" y="0"/>
          <a:ext cx="0" cy="0"/>
          <a:chOff x="0" y="0"/>
          <a:chExt cx="0" cy="0"/>
        </a:xfrm>
      </p:grpSpPr>
      <p:sp>
        <p:nvSpPr>
          <p:cNvPr id="2437" name="Google Shape;2437;p8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38" name="Google Shape;2438;p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2" name="Shape 2452"/>
        <p:cNvGrpSpPr/>
        <p:nvPr/>
      </p:nvGrpSpPr>
      <p:grpSpPr>
        <a:xfrm>
          <a:off x="0" y="0"/>
          <a:ext cx="0" cy="0"/>
          <a:chOff x="0" y="0"/>
          <a:chExt cx="0" cy="0"/>
        </a:xfrm>
      </p:grpSpPr>
      <p:sp>
        <p:nvSpPr>
          <p:cNvPr id="2453" name="Google Shape;2453;p8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54" name="Google Shape;2454;p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8" name="Shape 2468"/>
        <p:cNvGrpSpPr/>
        <p:nvPr/>
      </p:nvGrpSpPr>
      <p:grpSpPr>
        <a:xfrm>
          <a:off x="0" y="0"/>
          <a:ext cx="0" cy="0"/>
          <a:chOff x="0" y="0"/>
          <a:chExt cx="0" cy="0"/>
        </a:xfrm>
      </p:grpSpPr>
      <p:sp>
        <p:nvSpPr>
          <p:cNvPr id="2469" name="Google Shape;2469;p8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70" name="Google Shape;2470;p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4" name="Shape 2484"/>
        <p:cNvGrpSpPr/>
        <p:nvPr/>
      </p:nvGrpSpPr>
      <p:grpSpPr>
        <a:xfrm>
          <a:off x="0" y="0"/>
          <a:ext cx="0" cy="0"/>
          <a:chOff x="0" y="0"/>
          <a:chExt cx="0" cy="0"/>
        </a:xfrm>
      </p:grpSpPr>
      <p:sp>
        <p:nvSpPr>
          <p:cNvPr id="2485" name="Google Shape;2485;p8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86" name="Google Shape;2486;p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0" name="Shape 2500"/>
        <p:cNvGrpSpPr/>
        <p:nvPr/>
      </p:nvGrpSpPr>
      <p:grpSpPr>
        <a:xfrm>
          <a:off x="0" y="0"/>
          <a:ext cx="0" cy="0"/>
          <a:chOff x="0" y="0"/>
          <a:chExt cx="0" cy="0"/>
        </a:xfrm>
      </p:grpSpPr>
      <p:sp>
        <p:nvSpPr>
          <p:cNvPr id="2501" name="Google Shape;2501;p8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02" name="Google Shape;2502;p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6" name="Shape 2516"/>
        <p:cNvGrpSpPr/>
        <p:nvPr/>
      </p:nvGrpSpPr>
      <p:grpSpPr>
        <a:xfrm>
          <a:off x="0" y="0"/>
          <a:ext cx="0" cy="0"/>
          <a:chOff x="0" y="0"/>
          <a:chExt cx="0" cy="0"/>
        </a:xfrm>
      </p:grpSpPr>
      <p:sp>
        <p:nvSpPr>
          <p:cNvPr id="2517" name="Google Shape;2517;p8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18" name="Google Shape;2518;p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2" name="Shape 2532"/>
        <p:cNvGrpSpPr/>
        <p:nvPr/>
      </p:nvGrpSpPr>
      <p:grpSpPr>
        <a:xfrm>
          <a:off x="0" y="0"/>
          <a:ext cx="0" cy="0"/>
          <a:chOff x="0" y="0"/>
          <a:chExt cx="0" cy="0"/>
        </a:xfrm>
      </p:grpSpPr>
      <p:sp>
        <p:nvSpPr>
          <p:cNvPr id="2533" name="Google Shape;2533;p8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34" name="Google Shape;2534;p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8" name="Shape 2548"/>
        <p:cNvGrpSpPr/>
        <p:nvPr/>
      </p:nvGrpSpPr>
      <p:grpSpPr>
        <a:xfrm>
          <a:off x="0" y="0"/>
          <a:ext cx="0" cy="0"/>
          <a:chOff x="0" y="0"/>
          <a:chExt cx="0" cy="0"/>
        </a:xfrm>
      </p:grpSpPr>
      <p:sp>
        <p:nvSpPr>
          <p:cNvPr id="2549" name="Google Shape;2549;p8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50" name="Google Shape;2550;p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5" name="Shape 1495"/>
        <p:cNvGrpSpPr/>
        <p:nvPr/>
      </p:nvGrpSpPr>
      <p:grpSpPr>
        <a:xfrm>
          <a:off x="0" y="0"/>
          <a:ext cx="0" cy="0"/>
          <a:chOff x="0" y="0"/>
          <a:chExt cx="0" cy="0"/>
        </a:xfrm>
      </p:grpSpPr>
      <p:sp>
        <p:nvSpPr>
          <p:cNvPr id="1496" name="Google Shape;1496;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97" name="Google Shape;1497;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6" name="Shape 2556"/>
        <p:cNvGrpSpPr/>
        <p:nvPr/>
      </p:nvGrpSpPr>
      <p:grpSpPr>
        <a:xfrm>
          <a:off x="0" y="0"/>
          <a:ext cx="0" cy="0"/>
          <a:chOff x="0" y="0"/>
          <a:chExt cx="0" cy="0"/>
        </a:xfrm>
      </p:grpSpPr>
      <p:sp>
        <p:nvSpPr>
          <p:cNvPr id="2557" name="Google Shape;2557;p9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58" name="Google Shape;2558;p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5" name="Shape 2575"/>
        <p:cNvGrpSpPr/>
        <p:nvPr/>
      </p:nvGrpSpPr>
      <p:grpSpPr>
        <a:xfrm>
          <a:off x="0" y="0"/>
          <a:ext cx="0" cy="0"/>
          <a:chOff x="0" y="0"/>
          <a:chExt cx="0" cy="0"/>
        </a:xfrm>
      </p:grpSpPr>
      <p:sp>
        <p:nvSpPr>
          <p:cNvPr id="2576" name="Google Shape;2576;p9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77" name="Google Shape;2577;p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4" name="Shape 2594"/>
        <p:cNvGrpSpPr/>
        <p:nvPr/>
      </p:nvGrpSpPr>
      <p:grpSpPr>
        <a:xfrm>
          <a:off x="0" y="0"/>
          <a:ext cx="0" cy="0"/>
          <a:chOff x="0" y="0"/>
          <a:chExt cx="0" cy="0"/>
        </a:xfrm>
      </p:grpSpPr>
      <p:sp>
        <p:nvSpPr>
          <p:cNvPr id="2595" name="Google Shape;2595;p9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96" name="Google Shape;2596;p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3" name="Shape 2613"/>
        <p:cNvGrpSpPr/>
        <p:nvPr/>
      </p:nvGrpSpPr>
      <p:grpSpPr>
        <a:xfrm>
          <a:off x="0" y="0"/>
          <a:ext cx="0" cy="0"/>
          <a:chOff x="0" y="0"/>
          <a:chExt cx="0" cy="0"/>
        </a:xfrm>
      </p:grpSpPr>
      <p:sp>
        <p:nvSpPr>
          <p:cNvPr id="2614" name="Google Shape;2614;p9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15" name="Google Shape;2615;p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2" name="Shape 2632"/>
        <p:cNvGrpSpPr/>
        <p:nvPr/>
      </p:nvGrpSpPr>
      <p:grpSpPr>
        <a:xfrm>
          <a:off x="0" y="0"/>
          <a:ext cx="0" cy="0"/>
          <a:chOff x="0" y="0"/>
          <a:chExt cx="0" cy="0"/>
        </a:xfrm>
      </p:grpSpPr>
      <p:sp>
        <p:nvSpPr>
          <p:cNvPr id="2633" name="Google Shape;2633;p9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34" name="Google Shape;2634;p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1" name="Shape 2651"/>
        <p:cNvGrpSpPr/>
        <p:nvPr/>
      </p:nvGrpSpPr>
      <p:grpSpPr>
        <a:xfrm>
          <a:off x="0" y="0"/>
          <a:ext cx="0" cy="0"/>
          <a:chOff x="0" y="0"/>
          <a:chExt cx="0" cy="0"/>
        </a:xfrm>
      </p:grpSpPr>
      <p:sp>
        <p:nvSpPr>
          <p:cNvPr id="2652" name="Google Shape;2652;p9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53" name="Google Shape;2653;p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0" name="Shape 2670"/>
        <p:cNvGrpSpPr/>
        <p:nvPr/>
      </p:nvGrpSpPr>
      <p:grpSpPr>
        <a:xfrm>
          <a:off x="0" y="0"/>
          <a:ext cx="0" cy="0"/>
          <a:chOff x="0" y="0"/>
          <a:chExt cx="0" cy="0"/>
        </a:xfrm>
      </p:grpSpPr>
      <p:sp>
        <p:nvSpPr>
          <p:cNvPr id="2671" name="Google Shape;2671;p9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72" name="Google Shape;2672;p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9" name="Shape 2689"/>
        <p:cNvGrpSpPr/>
        <p:nvPr/>
      </p:nvGrpSpPr>
      <p:grpSpPr>
        <a:xfrm>
          <a:off x="0" y="0"/>
          <a:ext cx="0" cy="0"/>
          <a:chOff x="0" y="0"/>
          <a:chExt cx="0" cy="0"/>
        </a:xfrm>
      </p:grpSpPr>
      <p:sp>
        <p:nvSpPr>
          <p:cNvPr id="2690" name="Google Shape;2690;p9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91" name="Google Shape;2691;p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8" name="Shape 2708"/>
        <p:cNvGrpSpPr/>
        <p:nvPr/>
      </p:nvGrpSpPr>
      <p:grpSpPr>
        <a:xfrm>
          <a:off x="0" y="0"/>
          <a:ext cx="0" cy="0"/>
          <a:chOff x="0" y="0"/>
          <a:chExt cx="0" cy="0"/>
        </a:xfrm>
      </p:grpSpPr>
      <p:sp>
        <p:nvSpPr>
          <p:cNvPr id="2709" name="Google Shape;2709;p9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10" name="Google Shape;2710;p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7" name="Shape 2727"/>
        <p:cNvGrpSpPr/>
        <p:nvPr/>
      </p:nvGrpSpPr>
      <p:grpSpPr>
        <a:xfrm>
          <a:off x="0" y="0"/>
          <a:ext cx="0" cy="0"/>
          <a:chOff x="0" y="0"/>
          <a:chExt cx="0" cy="0"/>
        </a:xfrm>
      </p:grpSpPr>
      <p:sp>
        <p:nvSpPr>
          <p:cNvPr id="2728" name="Google Shape;2728;p9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29" name="Google Shape;2729;p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solidFill>
          <a:schemeClr val="lt1"/>
        </a:solidFill>
      </p:bgPr>
    </p:bg>
    <p:spTree>
      <p:nvGrpSpPr>
        <p:cNvPr id="14" name="Shape 14"/>
        <p:cNvGrpSpPr/>
        <p:nvPr/>
      </p:nvGrpSpPr>
      <p:grpSpPr>
        <a:xfrm>
          <a:off x="0" y="0"/>
          <a:ext cx="0" cy="0"/>
          <a:chOff x="0" y="0"/>
          <a:chExt cx="0" cy="0"/>
        </a:xfrm>
      </p:grpSpPr>
      <p:sp>
        <p:nvSpPr>
          <p:cNvPr id="15" name="Google Shape;15;p218"/>
          <p:cNvSpPr/>
          <p:nvPr/>
        </p:nvSpPr>
        <p:spPr>
          <a:xfrm flipH="1">
            <a:off x="0" y="6757416"/>
            <a:ext cx="12161520" cy="100584"/>
          </a:xfrm>
          <a:prstGeom prst="rect">
            <a:avLst/>
          </a:prstGeom>
          <a:gradFill>
            <a:gsLst>
              <a:gs pos="0">
                <a:srgbClr val="F5C5C7"/>
              </a:gs>
              <a:gs pos="100000">
                <a:srgbClr val="F5C5C7">
                  <a:alpha val="0"/>
                </a:srgbClr>
              </a:gs>
            </a:gsLst>
            <a:lin ang="10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rebuchet MS"/>
              <a:ea typeface="Trebuchet MS"/>
              <a:cs typeface="Trebuchet MS"/>
              <a:sym typeface="Trebuchet MS"/>
            </a:endParaRPr>
          </a:p>
        </p:txBody>
      </p:sp>
      <p:sp>
        <p:nvSpPr>
          <p:cNvPr id="16" name="Google Shape;16;p218"/>
          <p:cNvSpPr/>
          <p:nvPr/>
        </p:nvSpPr>
        <p:spPr>
          <a:xfrm>
            <a:off x="11325812" y="6505575"/>
            <a:ext cx="528138" cy="352425"/>
          </a:xfrm>
          <a:prstGeom prst="round2SameRect">
            <a:avLst>
              <a:gd fmla="val 16667" name="adj1"/>
              <a:gd fmla="val 0" name="adj2"/>
            </a:avLst>
          </a:prstGeom>
          <a:solidFill>
            <a:schemeClr val="accent2"/>
          </a:solidFill>
          <a:ln cap="flat" cmpd="sng" w="127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rebuchet MS"/>
              <a:ea typeface="Trebuchet MS"/>
              <a:cs typeface="Trebuchet MS"/>
              <a:sym typeface="Trebuchet MS"/>
            </a:endParaRPr>
          </a:p>
        </p:txBody>
      </p:sp>
      <p:sp>
        <p:nvSpPr>
          <p:cNvPr id="17" name="Google Shape;17;p218"/>
          <p:cNvSpPr txBox="1"/>
          <p:nvPr>
            <p:ph idx="1" type="body"/>
          </p:nvPr>
        </p:nvSpPr>
        <p:spPr>
          <a:xfrm>
            <a:off x="419099" y="1262063"/>
            <a:ext cx="11343363" cy="3808412"/>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SzPts val="2800"/>
              <a:buChar char="•"/>
              <a:defRPr>
                <a:latin typeface="Trebuchet MS"/>
                <a:ea typeface="Trebuchet MS"/>
                <a:cs typeface="Trebuchet MS"/>
                <a:sym typeface="Trebuchet MS"/>
              </a:defRPr>
            </a:lvl1pPr>
            <a:lvl2pPr indent="-381000" lvl="1" marL="914400" algn="l">
              <a:lnSpc>
                <a:spcPct val="90000"/>
              </a:lnSpc>
              <a:spcBef>
                <a:spcPts val="500"/>
              </a:spcBef>
              <a:spcAft>
                <a:spcPts val="0"/>
              </a:spcAft>
              <a:buSzPts val="2400"/>
              <a:buChar char="•"/>
              <a:defRPr>
                <a:latin typeface="Trebuchet MS"/>
                <a:ea typeface="Trebuchet MS"/>
                <a:cs typeface="Trebuchet MS"/>
                <a:sym typeface="Trebuchet MS"/>
              </a:defRPr>
            </a:lvl2pPr>
            <a:lvl3pPr indent="-355600" lvl="2" marL="1371600" algn="l">
              <a:lnSpc>
                <a:spcPct val="90000"/>
              </a:lnSpc>
              <a:spcBef>
                <a:spcPts val="500"/>
              </a:spcBef>
              <a:spcAft>
                <a:spcPts val="0"/>
              </a:spcAft>
              <a:buSzPts val="2000"/>
              <a:buChar char="•"/>
              <a:defRPr>
                <a:latin typeface="Trebuchet MS"/>
                <a:ea typeface="Trebuchet MS"/>
                <a:cs typeface="Trebuchet MS"/>
                <a:sym typeface="Trebuchet MS"/>
              </a:defRPr>
            </a:lvl3pPr>
            <a:lvl4pPr indent="-342900" lvl="3" marL="1828800" algn="l">
              <a:lnSpc>
                <a:spcPct val="90000"/>
              </a:lnSpc>
              <a:spcBef>
                <a:spcPts val="500"/>
              </a:spcBef>
              <a:spcAft>
                <a:spcPts val="0"/>
              </a:spcAft>
              <a:buSzPts val="1800"/>
              <a:buChar char="•"/>
              <a:defRPr>
                <a:latin typeface="Trebuchet MS"/>
                <a:ea typeface="Trebuchet MS"/>
                <a:cs typeface="Trebuchet MS"/>
                <a:sym typeface="Trebuchet MS"/>
              </a:defRPr>
            </a:lvl4pPr>
            <a:lvl5pPr indent="-342900" lvl="4" marL="2286000" algn="l">
              <a:lnSpc>
                <a:spcPct val="90000"/>
              </a:lnSpc>
              <a:spcBef>
                <a:spcPts val="500"/>
              </a:spcBef>
              <a:spcAft>
                <a:spcPts val="0"/>
              </a:spcAft>
              <a:buSzPts val="1800"/>
              <a:buChar char="•"/>
              <a:defRPr>
                <a:latin typeface="Trebuchet MS"/>
                <a:ea typeface="Trebuchet MS"/>
                <a:cs typeface="Trebuchet MS"/>
                <a:sym typeface="Trebuchet M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 name="Google Shape;18;p218"/>
          <p:cNvSpPr txBox="1"/>
          <p:nvPr>
            <p:ph idx="12" type="sldNum"/>
          </p:nvPr>
        </p:nvSpPr>
        <p:spPr>
          <a:xfrm>
            <a:off x="11417300" y="6578248"/>
            <a:ext cx="345162" cy="207076"/>
          </a:xfrm>
          <a:prstGeom prst="rect">
            <a:avLst/>
          </a:prstGeom>
          <a:noFill/>
          <a:ln>
            <a:noFill/>
          </a:ln>
        </p:spPr>
        <p:txBody>
          <a:bodyPr anchorCtr="0" anchor="ctr" bIns="0" lIns="0" spcFirstLastPara="1" rIns="0" wrap="square" tIns="0">
            <a:noAutofit/>
          </a:bodyPr>
          <a:lstStyle>
            <a:lvl1pPr indent="0" lvl="0" marL="0" algn="ctr">
              <a:spcBef>
                <a:spcPts val="0"/>
              </a:spcBef>
              <a:buNone/>
              <a:defRPr b="0" i="0" sz="1050" u="none" cap="none" strike="noStrike">
                <a:solidFill>
                  <a:schemeClr val="lt1"/>
                </a:solidFill>
                <a:latin typeface="Trebuchet MS"/>
                <a:ea typeface="Trebuchet MS"/>
                <a:cs typeface="Trebuchet MS"/>
                <a:sym typeface="Trebuchet MS"/>
              </a:defRPr>
            </a:lvl1pPr>
            <a:lvl2pPr indent="0" lvl="1" marL="0" algn="ctr">
              <a:spcBef>
                <a:spcPts val="0"/>
              </a:spcBef>
              <a:buNone/>
              <a:defRPr b="0" i="0" sz="1050" u="none" cap="none" strike="noStrike">
                <a:solidFill>
                  <a:schemeClr val="lt1"/>
                </a:solidFill>
                <a:latin typeface="Trebuchet MS"/>
                <a:ea typeface="Trebuchet MS"/>
                <a:cs typeface="Trebuchet MS"/>
                <a:sym typeface="Trebuchet MS"/>
              </a:defRPr>
            </a:lvl2pPr>
            <a:lvl3pPr indent="0" lvl="2" marL="0" algn="ctr">
              <a:spcBef>
                <a:spcPts val="0"/>
              </a:spcBef>
              <a:buNone/>
              <a:defRPr b="0" i="0" sz="1050" u="none" cap="none" strike="noStrike">
                <a:solidFill>
                  <a:schemeClr val="lt1"/>
                </a:solidFill>
                <a:latin typeface="Trebuchet MS"/>
                <a:ea typeface="Trebuchet MS"/>
                <a:cs typeface="Trebuchet MS"/>
                <a:sym typeface="Trebuchet MS"/>
              </a:defRPr>
            </a:lvl3pPr>
            <a:lvl4pPr indent="0" lvl="3" marL="0" algn="ctr">
              <a:spcBef>
                <a:spcPts val="0"/>
              </a:spcBef>
              <a:buNone/>
              <a:defRPr b="0" i="0" sz="1050" u="none" cap="none" strike="noStrike">
                <a:solidFill>
                  <a:schemeClr val="lt1"/>
                </a:solidFill>
                <a:latin typeface="Trebuchet MS"/>
                <a:ea typeface="Trebuchet MS"/>
                <a:cs typeface="Trebuchet MS"/>
                <a:sym typeface="Trebuchet MS"/>
              </a:defRPr>
            </a:lvl4pPr>
            <a:lvl5pPr indent="0" lvl="4" marL="0" algn="ctr">
              <a:spcBef>
                <a:spcPts val="0"/>
              </a:spcBef>
              <a:buNone/>
              <a:defRPr b="0" i="0" sz="1050" u="none" cap="none" strike="noStrike">
                <a:solidFill>
                  <a:schemeClr val="lt1"/>
                </a:solidFill>
                <a:latin typeface="Trebuchet MS"/>
                <a:ea typeface="Trebuchet MS"/>
                <a:cs typeface="Trebuchet MS"/>
                <a:sym typeface="Trebuchet MS"/>
              </a:defRPr>
            </a:lvl5pPr>
            <a:lvl6pPr indent="0" lvl="5" marL="0" algn="ctr">
              <a:spcBef>
                <a:spcPts val="0"/>
              </a:spcBef>
              <a:buNone/>
              <a:defRPr b="0" i="0" sz="1050" u="none" cap="none" strike="noStrike">
                <a:solidFill>
                  <a:schemeClr val="lt1"/>
                </a:solidFill>
                <a:latin typeface="Trebuchet MS"/>
                <a:ea typeface="Trebuchet MS"/>
                <a:cs typeface="Trebuchet MS"/>
                <a:sym typeface="Trebuchet MS"/>
              </a:defRPr>
            </a:lvl6pPr>
            <a:lvl7pPr indent="0" lvl="6" marL="0" algn="ctr">
              <a:spcBef>
                <a:spcPts val="0"/>
              </a:spcBef>
              <a:buNone/>
              <a:defRPr b="0" i="0" sz="1050" u="none" cap="none" strike="noStrike">
                <a:solidFill>
                  <a:schemeClr val="lt1"/>
                </a:solidFill>
                <a:latin typeface="Trebuchet MS"/>
                <a:ea typeface="Trebuchet MS"/>
                <a:cs typeface="Trebuchet MS"/>
                <a:sym typeface="Trebuchet MS"/>
              </a:defRPr>
            </a:lvl7pPr>
            <a:lvl8pPr indent="0" lvl="7" marL="0" algn="ctr">
              <a:spcBef>
                <a:spcPts val="0"/>
              </a:spcBef>
              <a:buNone/>
              <a:defRPr b="0" i="0" sz="1050" u="none" cap="none" strike="noStrike">
                <a:solidFill>
                  <a:schemeClr val="lt1"/>
                </a:solidFill>
                <a:latin typeface="Trebuchet MS"/>
                <a:ea typeface="Trebuchet MS"/>
                <a:cs typeface="Trebuchet MS"/>
                <a:sym typeface="Trebuchet MS"/>
              </a:defRPr>
            </a:lvl8pPr>
            <a:lvl9pPr indent="0" lvl="8" marL="0" algn="ctr">
              <a:spcBef>
                <a:spcPts val="0"/>
              </a:spcBef>
              <a:buNone/>
              <a:defRPr b="0" i="0" sz="1050" u="none" cap="none" strike="noStrike">
                <a:solidFill>
                  <a:schemeClr val="lt1"/>
                </a:solidFill>
                <a:latin typeface="Trebuchet MS"/>
                <a:ea typeface="Trebuchet MS"/>
                <a:cs typeface="Trebuchet MS"/>
                <a:sym typeface="Trebuchet MS"/>
              </a:defRPr>
            </a:lvl9pPr>
          </a:lstStyle>
          <a:p>
            <a:pPr indent="0" lvl="0" marL="0" rtl="0" algn="ctr">
              <a:spcBef>
                <a:spcPts val="0"/>
              </a:spcBef>
              <a:spcAft>
                <a:spcPts val="0"/>
              </a:spcAft>
              <a:buNone/>
            </a:pPr>
            <a:fld id="{00000000-1234-1234-1234-123412341234}" type="slidenum">
              <a:rPr lang="en-PH"/>
              <a:t>‹#›</a:t>
            </a:fld>
            <a:endParaRPr/>
          </a:p>
        </p:txBody>
      </p:sp>
      <p:sp>
        <p:nvSpPr>
          <p:cNvPr id="19" name="Google Shape;19;p218"/>
          <p:cNvSpPr/>
          <p:nvPr/>
        </p:nvSpPr>
        <p:spPr>
          <a:xfrm rot="5400000">
            <a:off x="-252936" y="360262"/>
            <a:ext cx="734470" cy="228600"/>
          </a:xfrm>
          <a:prstGeom prst="round2SameRect">
            <a:avLst>
              <a:gd fmla="val 22222" name="adj1"/>
              <a:gd fmla="val 0" name="adj2"/>
            </a:avLst>
          </a:prstGeom>
          <a:solidFill>
            <a:schemeClr val="accent2"/>
          </a:solidFill>
          <a:ln cap="flat" cmpd="sng" w="127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rebuchet MS"/>
              <a:ea typeface="Trebuchet MS"/>
              <a:cs typeface="Trebuchet MS"/>
              <a:sym typeface="Trebuchet MS"/>
            </a:endParaRPr>
          </a:p>
        </p:txBody>
      </p:sp>
      <p:sp>
        <p:nvSpPr>
          <p:cNvPr id="20" name="Google Shape;20;p218"/>
          <p:cNvSpPr txBox="1"/>
          <p:nvPr>
            <p:ph type="title"/>
          </p:nvPr>
        </p:nvSpPr>
        <p:spPr>
          <a:xfrm>
            <a:off x="419099" y="107327"/>
            <a:ext cx="11344112" cy="73447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accent1"/>
              </a:buClr>
              <a:buSzPts val="3200"/>
              <a:buFont typeface="Trebuchet MS"/>
              <a:buNone/>
              <a:defRPr b="1">
                <a:solidFill>
                  <a:schemeClr val="accent1"/>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extLst>
    <p:ext uri="{DCECCB84-F9BA-43D5-87BE-67443E8EF086}">
      <p15:sldGuideLst>
        <p15:guide id="1" orient="horz" pos="630">
          <p15:clr>
            <a:srgbClr val="FBAE40"/>
          </p15:clr>
        </p15:guide>
        <p15:guide id="2" pos="262">
          <p15:clr>
            <a:srgbClr val="FBAE40"/>
          </p15:clr>
        </p15:guide>
        <p15:guide id="3" pos="741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Slide - Eight Items">
  <p:cSld name="Agenda Slide - Eight Items">
    <p:spTree>
      <p:nvGrpSpPr>
        <p:cNvPr id="155" name="Shape 155"/>
        <p:cNvGrpSpPr/>
        <p:nvPr/>
      </p:nvGrpSpPr>
      <p:grpSpPr>
        <a:xfrm>
          <a:off x="0" y="0"/>
          <a:ext cx="0" cy="0"/>
          <a:chOff x="0" y="0"/>
          <a:chExt cx="0" cy="0"/>
        </a:xfrm>
      </p:grpSpPr>
      <p:sp>
        <p:nvSpPr>
          <p:cNvPr id="156" name="Google Shape;156;p227"/>
          <p:cNvSpPr/>
          <p:nvPr/>
        </p:nvSpPr>
        <p:spPr>
          <a:xfrm>
            <a:off x="3718913" y="0"/>
            <a:ext cx="1570717" cy="6857989"/>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157" name="Google Shape;157;p227"/>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PH"/>
              <a:t>‹#›</a:t>
            </a:fld>
            <a:endParaRPr/>
          </a:p>
        </p:txBody>
      </p:sp>
      <p:sp>
        <p:nvSpPr>
          <p:cNvPr id="158" name="Google Shape;158;p227"/>
          <p:cNvSpPr/>
          <p:nvPr/>
        </p:nvSpPr>
        <p:spPr>
          <a:xfrm>
            <a:off x="0" y="0"/>
            <a:ext cx="4064468" cy="6857989"/>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159" name="Google Shape;159;p227"/>
          <p:cNvSpPr txBox="1"/>
          <p:nvPr>
            <p:ph idx="11" type="ftr"/>
          </p:nvPr>
        </p:nvSpPr>
        <p:spPr>
          <a:xfrm>
            <a:off x="528320" y="6265862"/>
            <a:ext cx="3082980" cy="365125"/>
          </a:xfrm>
          <a:prstGeom prst="rect">
            <a:avLst/>
          </a:prstGeom>
          <a:noFill/>
          <a:ln>
            <a:noFill/>
          </a:ln>
        </p:spPr>
        <p:txBody>
          <a:bodyPr anchorCtr="0" anchor="b" bIns="0" lIns="0" spcFirstLastPara="1" rIns="0" wrap="square" tIns="0">
            <a:normAutofit/>
          </a:bodyPr>
          <a:lstStyle>
            <a:lvl1pPr lvl="0" algn="l">
              <a:spcBef>
                <a:spcPts val="0"/>
              </a:spcBef>
              <a:spcAft>
                <a:spcPts val="0"/>
              </a:spcAft>
              <a:buSzPts val="1400"/>
              <a:buNone/>
              <a:defRPr sz="105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0" name="Google Shape;160;p227"/>
          <p:cNvSpPr/>
          <p:nvPr/>
        </p:nvSpPr>
        <p:spPr>
          <a:xfrm rot="-5400000">
            <a:off x="3617334" y="604145"/>
            <a:ext cx="548715" cy="345555"/>
          </a:xfrm>
          <a:prstGeom prst="triangle">
            <a:avLst>
              <a:gd fmla="val 50000" name="adj"/>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161" name="Google Shape;161;p227"/>
          <p:cNvSpPr txBox="1"/>
          <p:nvPr/>
        </p:nvSpPr>
        <p:spPr>
          <a:xfrm>
            <a:off x="4247492" y="590928"/>
            <a:ext cx="1011113" cy="308894"/>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2800">
                <a:solidFill>
                  <a:schemeClr val="lt1"/>
                </a:solidFill>
                <a:latin typeface="Trebuchet MS"/>
                <a:ea typeface="Trebuchet MS"/>
                <a:cs typeface="Trebuchet MS"/>
                <a:sym typeface="Trebuchet MS"/>
              </a:rPr>
              <a:t>01.</a:t>
            </a:r>
            <a:endParaRPr/>
          </a:p>
        </p:txBody>
      </p:sp>
      <p:sp>
        <p:nvSpPr>
          <p:cNvPr id="162" name="Google Shape;162;p227"/>
          <p:cNvSpPr txBox="1"/>
          <p:nvPr>
            <p:ph idx="1" type="body"/>
          </p:nvPr>
        </p:nvSpPr>
        <p:spPr>
          <a:xfrm>
            <a:off x="5567362" y="542012"/>
            <a:ext cx="5984172" cy="406726"/>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1800"/>
              <a:buNone/>
              <a:defRPr sz="1800"/>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3" name="Google Shape;163;p227"/>
          <p:cNvSpPr txBox="1"/>
          <p:nvPr>
            <p:ph idx="2" type="body"/>
          </p:nvPr>
        </p:nvSpPr>
        <p:spPr>
          <a:xfrm>
            <a:off x="5567362" y="1283744"/>
            <a:ext cx="5984172" cy="406726"/>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1800"/>
              <a:buNone/>
              <a:defRPr sz="1800"/>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4" name="Google Shape;164;p227"/>
          <p:cNvSpPr txBox="1"/>
          <p:nvPr>
            <p:ph idx="3" type="body"/>
          </p:nvPr>
        </p:nvSpPr>
        <p:spPr>
          <a:xfrm>
            <a:off x="5567362" y="2025476"/>
            <a:ext cx="5984172" cy="406726"/>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1800"/>
              <a:buNone/>
              <a:defRPr sz="1800"/>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5" name="Google Shape;165;p227"/>
          <p:cNvSpPr txBox="1"/>
          <p:nvPr/>
        </p:nvSpPr>
        <p:spPr>
          <a:xfrm>
            <a:off x="4247492" y="1332660"/>
            <a:ext cx="1011113" cy="308894"/>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2800">
                <a:solidFill>
                  <a:schemeClr val="lt1"/>
                </a:solidFill>
                <a:latin typeface="Trebuchet MS"/>
                <a:ea typeface="Trebuchet MS"/>
                <a:cs typeface="Trebuchet MS"/>
                <a:sym typeface="Trebuchet MS"/>
              </a:rPr>
              <a:t>02.</a:t>
            </a:r>
            <a:endParaRPr/>
          </a:p>
        </p:txBody>
      </p:sp>
      <p:sp>
        <p:nvSpPr>
          <p:cNvPr id="166" name="Google Shape;166;p227"/>
          <p:cNvSpPr txBox="1"/>
          <p:nvPr/>
        </p:nvSpPr>
        <p:spPr>
          <a:xfrm>
            <a:off x="4246399" y="2074392"/>
            <a:ext cx="1011113" cy="308894"/>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2800">
                <a:solidFill>
                  <a:schemeClr val="lt1"/>
                </a:solidFill>
                <a:latin typeface="Trebuchet MS"/>
                <a:ea typeface="Trebuchet MS"/>
                <a:cs typeface="Trebuchet MS"/>
                <a:sym typeface="Trebuchet MS"/>
              </a:rPr>
              <a:t>03.</a:t>
            </a:r>
            <a:endParaRPr/>
          </a:p>
        </p:txBody>
      </p:sp>
      <p:cxnSp>
        <p:nvCxnSpPr>
          <p:cNvPr id="167" name="Google Shape;167;p227"/>
          <p:cNvCxnSpPr/>
          <p:nvPr/>
        </p:nvCxnSpPr>
        <p:spPr>
          <a:xfrm>
            <a:off x="5567362" y="1116241"/>
            <a:ext cx="5984172" cy="0"/>
          </a:xfrm>
          <a:prstGeom prst="straightConnector1">
            <a:avLst/>
          </a:prstGeom>
          <a:noFill/>
          <a:ln cap="flat" cmpd="sng" w="9525">
            <a:solidFill>
              <a:srgbClr val="929292"/>
            </a:solidFill>
            <a:prstDash val="dot"/>
            <a:miter lim="800000"/>
            <a:headEnd len="sm" w="sm" type="none"/>
            <a:tailEnd len="sm" w="sm" type="none"/>
          </a:ln>
        </p:spPr>
      </p:cxnSp>
      <p:cxnSp>
        <p:nvCxnSpPr>
          <p:cNvPr id="168" name="Google Shape;168;p227"/>
          <p:cNvCxnSpPr/>
          <p:nvPr/>
        </p:nvCxnSpPr>
        <p:spPr>
          <a:xfrm>
            <a:off x="5567362" y="1857973"/>
            <a:ext cx="5984172" cy="0"/>
          </a:xfrm>
          <a:prstGeom prst="straightConnector1">
            <a:avLst/>
          </a:prstGeom>
          <a:noFill/>
          <a:ln cap="flat" cmpd="sng" w="9525">
            <a:solidFill>
              <a:srgbClr val="929292"/>
            </a:solidFill>
            <a:prstDash val="dot"/>
            <a:miter lim="800000"/>
            <a:headEnd len="sm" w="sm" type="none"/>
            <a:tailEnd len="sm" w="sm" type="none"/>
          </a:ln>
        </p:spPr>
      </p:cxnSp>
      <p:sp>
        <p:nvSpPr>
          <p:cNvPr id="169" name="Google Shape;169;p227"/>
          <p:cNvSpPr txBox="1"/>
          <p:nvPr>
            <p:ph idx="4" type="body"/>
          </p:nvPr>
        </p:nvSpPr>
        <p:spPr>
          <a:xfrm>
            <a:off x="5567362" y="2767208"/>
            <a:ext cx="5984172" cy="406726"/>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1800"/>
              <a:buNone/>
              <a:defRPr sz="1800"/>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70" name="Google Shape;170;p227"/>
          <p:cNvCxnSpPr/>
          <p:nvPr/>
        </p:nvCxnSpPr>
        <p:spPr>
          <a:xfrm>
            <a:off x="5567362" y="2599705"/>
            <a:ext cx="5984172" cy="0"/>
          </a:xfrm>
          <a:prstGeom prst="straightConnector1">
            <a:avLst/>
          </a:prstGeom>
          <a:noFill/>
          <a:ln cap="flat" cmpd="sng" w="9525">
            <a:solidFill>
              <a:srgbClr val="929292"/>
            </a:solidFill>
            <a:prstDash val="dot"/>
            <a:miter lim="800000"/>
            <a:headEnd len="sm" w="sm" type="none"/>
            <a:tailEnd len="sm" w="sm" type="none"/>
          </a:ln>
        </p:spPr>
      </p:cxnSp>
      <p:sp>
        <p:nvSpPr>
          <p:cNvPr id="171" name="Google Shape;171;p227"/>
          <p:cNvSpPr txBox="1"/>
          <p:nvPr/>
        </p:nvSpPr>
        <p:spPr>
          <a:xfrm>
            <a:off x="4246399" y="2816124"/>
            <a:ext cx="1011113" cy="308894"/>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2800">
                <a:solidFill>
                  <a:schemeClr val="lt1"/>
                </a:solidFill>
                <a:latin typeface="Trebuchet MS"/>
                <a:ea typeface="Trebuchet MS"/>
                <a:cs typeface="Trebuchet MS"/>
                <a:sym typeface="Trebuchet MS"/>
              </a:rPr>
              <a:t>04.</a:t>
            </a:r>
            <a:endParaRPr/>
          </a:p>
        </p:txBody>
      </p:sp>
      <p:sp>
        <p:nvSpPr>
          <p:cNvPr id="172" name="Google Shape;172;p227"/>
          <p:cNvSpPr txBox="1"/>
          <p:nvPr>
            <p:ph idx="5" type="body"/>
          </p:nvPr>
        </p:nvSpPr>
        <p:spPr>
          <a:xfrm>
            <a:off x="5567362" y="3508940"/>
            <a:ext cx="5984172" cy="406726"/>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1800"/>
              <a:buNone/>
              <a:defRPr sz="1800"/>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73" name="Google Shape;173;p227"/>
          <p:cNvCxnSpPr/>
          <p:nvPr/>
        </p:nvCxnSpPr>
        <p:spPr>
          <a:xfrm>
            <a:off x="5567362" y="3341437"/>
            <a:ext cx="5984172" cy="0"/>
          </a:xfrm>
          <a:prstGeom prst="straightConnector1">
            <a:avLst/>
          </a:prstGeom>
          <a:noFill/>
          <a:ln cap="flat" cmpd="sng" w="9525">
            <a:solidFill>
              <a:srgbClr val="929292"/>
            </a:solidFill>
            <a:prstDash val="dot"/>
            <a:miter lim="800000"/>
            <a:headEnd len="sm" w="sm" type="none"/>
            <a:tailEnd len="sm" w="sm" type="none"/>
          </a:ln>
        </p:spPr>
      </p:cxnSp>
      <p:sp>
        <p:nvSpPr>
          <p:cNvPr id="174" name="Google Shape;174;p227"/>
          <p:cNvSpPr txBox="1"/>
          <p:nvPr/>
        </p:nvSpPr>
        <p:spPr>
          <a:xfrm>
            <a:off x="4246399" y="3557856"/>
            <a:ext cx="1011113" cy="308894"/>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2800">
                <a:solidFill>
                  <a:schemeClr val="lt1"/>
                </a:solidFill>
                <a:latin typeface="Trebuchet MS"/>
                <a:ea typeface="Trebuchet MS"/>
                <a:cs typeface="Trebuchet MS"/>
                <a:sym typeface="Trebuchet MS"/>
              </a:rPr>
              <a:t>05.</a:t>
            </a:r>
            <a:endParaRPr/>
          </a:p>
        </p:txBody>
      </p:sp>
      <p:sp>
        <p:nvSpPr>
          <p:cNvPr id="175" name="Google Shape;175;p227"/>
          <p:cNvSpPr txBox="1"/>
          <p:nvPr>
            <p:ph idx="6" type="body"/>
          </p:nvPr>
        </p:nvSpPr>
        <p:spPr>
          <a:xfrm>
            <a:off x="5567362" y="4250672"/>
            <a:ext cx="5984172" cy="406726"/>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1800"/>
              <a:buNone/>
              <a:defRPr sz="1800"/>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76" name="Google Shape;176;p227"/>
          <p:cNvCxnSpPr/>
          <p:nvPr/>
        </p:nvCxnSpPr>
        <p:spPr>
          <a:xfrm>
            <a:off x="5567362" y="4083169"/>
            <a:ext cx="5984172" cy="0"/>
          </a:xfrm>
          <a:prstGeom prst="straightConnector1">
            <a:avLst/>
          </a:prstGeom>
          <a:noFill/>
          <a:ln cap="flat" cmpd="sng" w="9525">
            <a:solidFill>
              <a:srgbClr val="929292"/>
            </a:solidFill>
            <a:prstDash val="dot"/>
            <a:miter lim="800000"/>
            <a:headEnd len="sm" w="sm" type="none"/>
            <a:tailEnd len="sm" w="sm" type="none"/>
          </a:ln>
        </p:spPr>
      </p:cxnSp>
      <p:sp>
        <p:nvSpPr>
          <p:cNvPr id="177" name="Google Shape;177;p227"/>
          <p:cNvSpPr txBox="1"/>
          <p:nvPr/>
        </p:nvSpPr>
        <p:spPr>
          <a:xfrm>
            <a:off x="4246399" y="4299588"/>
            <a:ext cx="1011113" cy="308894"/>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2800">
                <a:solidFill>
                  <a:schemeClr val="lt1"/>
                </a:solidFill>
                <a:latin typeface="Trebuchet MS"/>
                <a:ea typeface="Trebuchet MS"/>
                <a:cs typeface="Trebuchet MS"/>
                <a:sym typeface="Trebuchet MS"/>
              </a:rPr>
              <a:t>06.</a:t>
            </a:r>
            <a:endParaRPr/>
          </a:p>
        </p:txBody>
      </p:sp>
      <p:sp>
        <p:nvSpPr>
          <p:cNvPr id="178" name="Google Shape;178;p227"/>
          <p:cNvSpPr txBox="1"/>
          <p:nvPr>
            <p:ph idx="7" type="body"/>
          </p:nvPr>
        </p:nvSpPr>
        <p:spPr>
          <a:xfrm>
            <a:off x="5567362" y="4992404"/>
            <a:ext cx="5984172" cy="406726"/>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1800"/>
              <a:buNone/>
              <a:defRPr sz="1800"/>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79" name="Google Shape;179;p227"/>
          <p:cNvCxnSpPr/>
          <p:nvPr/>
        </p:nvCxnSpPr>
        <p:spPr>
          <a:xfrm>
            <a:off x="5567362" y="4824901"/>
            <a:ext cx="5984172" cy="0"/>
          </a:xfrm>
          <a:prstGeom prst="straightConnector1">
            <a:avLst/>
          </a:prstGeom>
          <a:noFill/>
          <a:ln cap="flat" cmpd="sng" w="9525">
            <a:solidFill>
              <a:srgbClr val="929292"/>
            </a:solidFill>
            <a:prstDash val="dot"/>
            <a:miter lim="800000"/>
            <a:headEnd len="sm" w="sm" type="none"/>
            <a:tailEnd len="sm" w="sm" type="none"/>
          </a:ln>
        </p:spPr>
      </p:cxnSp>
      <p:sp>
        <p:nvSpPr>
          <p:cNvPr id="180" name="Google Shape;180;p227"/>
          <p:cNvSpPr txBox="1"/>
          <p:nvPr/>
        </p:nvSpPr>
        <p:spPr>
          <a:xfrm>
            <a:off x="4246399" y="5041320"/>
            <a:ext cx="1011113" cy="308894"/>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2800">
                <a:solidFill>
                  <a:schemeClr val="lt1"/>
                </a:solidFill>
                <a:latin typeface="Trebuchet MS"/>
                <a:ea typeface="Trebuchet MS"/>
                <a:cs typeface="Trebuchet MS"/>
                <a:sym typeface="Trebuchet MS"/>
              </a:rPr>
              <a:t>07.</a:t>
            </a:r>
            <a:endParaRPr/>
          </a:p>
        </p:txBody>
      </p:sp>
      <p:sp>
        <p:nvSpPr>
          <p:cNvPr id="181" name="Google Shape;181;p227"/>
          <p:cNvSpPr txBox="1"/>
          <p:nvPr>
            <p:ph idx="8" type="body"/>
          </p:nvPr>
        </p:nvSpPr>
        <p:spPr>
          <a:xfrm>
            <a:off x="5567362" y="5734135"/>
            <a:ext cx="5984172" cy="406726"/>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1800"/>
              <a:buNone/>
              <a:defRPr sz="1800"/>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82" name="Google Shape;182;p227"/>
          <p:cNvCxnSpPr/>
          <p:nvPr/>
        </p:nvCxnSpPr>
        <p:spPr>
          <a:xfrm>
            <a:off x="5567362" y="5566633"/>
            <a:ext cx="5984172" cy="0"/>
          </a:xfrm>
          <a:prstGeom prst="straightConnector1">
            <a:avLst/>
          </a:prstGeom>
          <a:noFill/>
          <a:ln cap="flat" cmpd="sng" w="9525">
            <a:solidFill>
              <a:srgbClr val="929292"/>
            </a:solidFill>
            <a:prstDash val="dot"/>
            <a:miter lim="800000"/>
            <a:headEnd len="sm" w="sm" type="none"/>
            <a:tailEnd len="sm" w="sm" type="none"/>
          </a:ln>
        </p:spPr>
      </p:cxnSp>
      <p:sp>
        <p:nvSpPr>
          <p:cNvPr id="183" name="Google Shape;183;p227"/>
          <p:cNvSpPr txBox="1"/>
          <p:nvPr/>
        </p:nvSpPr>
        <p:spPr>
          <a:xfrm>
            <a:off x="4246399" y="5783051"/>
            <a:ext cx="1011113" cy="308894"/>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2800">
                <a:solidFill>
                  <a:schemeClr val="lt1"/>
                </a:solidFill>
                <a:latin typeface="Trebuchet MS"/>
                <a:ea typeface="Trebuchet MS"/>
                <a:cs typeface="Trebuchet MS"/>
                <a:sym typeface="Trebuchet MS"/>
              </a:rPr>
              <a:t>08.</a:t>
            </a:r>
            <a:endParaRPr/>
          </a:p>
        </p:txBody>
      </p:sp>
      <p:sp>
        <p:nvSpPr>
          <p:cNvPr id="184" name="Google Shape;184;p227"/>
          <p:cNvSpPr txBox="1"/>
          <p:nvPr>
            <p:ph type="title"/>
          </p:nvPr>
        </p:nvSpPr>
        <p:spPr>
          <a:xfrm>
            <a:off x="528320" y="3078157"/>
            <a:ext cx="2886179" cy="701675"/>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4"/>
              </a:buClr>
              <a:buSzPts val="4800"/>
              <a:buFont typeface="Trebuchet MS"/>
              <a:buNone/>
              <a:defRPr sz="4800">
                <a:solidFill>
                  <a:schemeClr val="accent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descr="Checklist with solid fill" id="185" name="Google Shape;185;p227"/>
          <p:cNvSpPr/>
          <p:nvPr/>
        </p:nvSpPr>
        <p:spPr>
          <a:xfrm>
            <a:off x="426897" y="1936755"/>
            <a:ext cx="914400" cy="914400"/>
          </a:xfrm>
          <a:prstGeom prst="rect">
            <a:avLst/>
          </a:prstGeom>
          <a:no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Slide - Nine Items">
  <p:cSld name="Agenda Slide - Nine Items">
    <p:spTree>
      <p:nvGrpSpPr>
        <p:cNvPr id="186" name="Shape 186"/>
        <p:cNvGrpSpPr/>
        <p:nvPr/>
      </p:nvGrpSpPr>
      <p:grpSpPr>
        <a:xfrm>
          <a:off x="0" y="0"/>
          <a:ext cx="0" cy="0"/>
          <a:chOff x="0" y="0"/>
          <a:chExt cx="0" cy="0"/>
        </a:xfrm>
      </p:grpSpPr>
      <p:sp>
        <p:nvSpPr>
          <p:cNvPr id="187" name="Google Shape;187;p228"/>
          <p:cNvSpPr/>
          <p:nvPr/>
        </p:nvSpPr>
        <p:spPr>
          <a:xfrm>
            <a:off x="3718913" y="-1"/>
            <a:ext cx="1570717" cy="6857989"/>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188" name="Google Shape;188;p228"/>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PH"/>
              <a:t>‹#›</a:t>
            </a:fld>
            <a:endParaRPr/>
          </a:p>
        </p:txBody>
      </p:sp>
      <p:sp>
        <p:nvSpPr>
          <p:cNvPr id="189" name="Google Shape;189;p228"/>
          <p:cNvSpPr/>
          <p:nvPr/>
        </p:nvSpPr>
        <p:spPr>
          <a:xfrm>
            <a:off x="0" y="0"/>
            <a:ext cx="4064468" cy="6857989"/>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190" name="Google Shape;190;p228"/>
          <p:cNvSpPr txBox="1"/>
          <p:nvPr>
            <p:ph idx="11" type="ftr"/>
          </p:nvPr>
        </p:nvSpPr>
        <p:spPr>
          <a:xfrm>
            <a:off x="528320" y="6265862"/>
            <a:ext cx="3082980" cy="365125"/>
          </a:xfrm>
          <a:prstGeom prst="rect">
            <a:avLst/>
          </a:prstGeom>
          <a:noFill/>
          <a:ln>
            <a:noFill/>
          </a:ln>
        </p:spPr>
        <p:txBody>
          <a:bodyPr anchorCtr="0" anchor="b" bIns="0" lIns="0" spcFirstLastPara="1" rIns="0" wrap="square" tIns="0">
            <a:normAutofit/>
          </a:bodyPr>
          <a:lstStyle>
            <a:lvl1pPr lvl="0" algn="l">
              <a:spcBef>
                <a:spcPts val="0"/>
              </a:spcBef>
              <a:spcAft>
                <a:spcPts val="0"/>
              </a:spcAft>
              <a:buSzPts val="1400"/>
              <a:buNone/>
              <a:defRPr sz="105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1" name="Google Shape;191;p228"/>
          <p:cNvSpPr/>
          <p:nvPr/>
        </p:nvSpPr>
        <p:spPr>
          <a:xfrm rot="-5400000">
            <a:off x="3617334" y="604145"/>
            <a:ext cx="548715" cy="345555"/>
          </a:xfrm>
          <a:prstGeom prst="triangle">
            <a:avLst>
              <a:gd fmla="val 50000" name="adj"/>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192" name="Google Shape;192;p228"/>
          <p:cNvSpPr txBox="1"/>
          <p:nvPr/>
        </p:nvSpPr>
        <p:spPr>
          <a:xfrm>
            <a:off x="4247492" y="547324"/>
            <a:ext cx="1011113" cy="250926"/>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2800">
                <a:solidFill>
                  <a:schemeClr val="lt1"/>
                </a:solidFill>
                <a:latin typeface="Trebuchet MS"/>
                <a:ea typeface="Trebuchet MS"/>
                <a:cs typeface="Trebuchet MS"/>
                <a:sym typeface="Trebuchet MS"/>
              </a:rPr>
              <a:t>01.</a:t>
            </a:r>
            <a:endParaRPr/>
          </a:p>
        </p:txBody>
      </p:sp>
      <p:sp>
        <p:nvSpPr>
          <p:cNvPr id="193" name="Google Shape;193;p228"/>
          <p:cNvSpPr txBox="1"/>
          <p:nvPr>
            <p:ph idx="1" type="body"/>
          </p:nvPr>
        </p:nvSpPr>
        <p:spPr>
          <a:xfrm>
            <a:off x="5567362" y="542012"/>
            <a:ext cx="5984172" cy="261551"/>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1600"/>
              <a:buNone/>
              <a:defRPr sz="1600"/>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4" name="Google Shape;194;p228"/>
          <p:cNvSpPr txBox="1"/>
          <p:nvPr>
            <p:ph idx="2" type="body"/>
          </p:nvPr>
        </p:nvSpPr>
        <p:spPr>
          <a:xfrm>
            <a:off x="5567362" y="1209175"/>
            <a:ext cx="5984172" cy="261551"/>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1600"/>
              <a:buNone/>
              <a:defRPr sz="1600"/>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5" name="Google Shape;195;p228"/>
          <p:cNvSpPr txBox="1"/>
          <p:nvPr>
            <p:ph idx="3" type="body"/>
          </p:nvPr>
        </p:nvSpPr>
        <p:spPr>
          <a:xfrm>
            <a:off x="5567362" y="1876338"/>
            <a:ext cx="5984172" cy="261551"/>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1600"/>
              <a:buNone/>
              <a:defRPr sz="1600"/>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6" name="Google Shape;196;p228"/>
          <p:cNvSpPr txBox="1"/>
          <p:nvPr/>
        </p:nvSpPr>
        <p:spPr>
          <a:xfrm>
            <a:off x="4247492" y="1214487"/>
            <a:ext cx="1011113" cy="250926"/>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2800">
                <a:solidFill>
                  <a:schemeClr val="lt1"/>
                </a:solidFill>
                <a:latin typeface="Trebuchet MS"/>
                <a:ea typeface="Trebuchet MS"/>
                <a:cs typeface="Trebuchet MS"/>
                <a:sym typeface="Trebuchet MS"/>
              </a:rPr>
              <a:t>02.</a:t>
            </a:r>
            <a:endParaRPr/>
          </a:p>
        </p:txBody>
      </p:sp>
      <p:sp>
        <p:nvSpPr>
          <p:cNvPr id="197" name="Google Shape;197;p228"/>
          <p:cNvSpPr txBox="1"/>
          <p:nvPr/>
        </p:nvSpPr>
        <p:spPr>
          <a:xfrm>
            <a:off x="4246399" y="1881650"/>
            <a:ext cx="1011113" cy="250926"/>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2800">
                <a:solidFill>
                  <a:schemeClr val="lt1"/>
                </a:solidFill>
                <a:latin typeface="Trebuchet MS"/>
                <a:ea typeface="Trebuchet MS"/>
                <a:cs typeface="Trebuchet MS"/>
                <a:sym typeface="Trebuchet MS"/>
              </a:rPr>
              <a:t>03.</a:t>
            </a:r>
            <a:endParaRPr/>
          </a:p>
        </p:txBody>
      </p:sp>
      <p:cxnSp>
        <p:nvCxnSpPr>
          <p:cNvPr id="198" name="Google Shape;198;p228"/>
          <p:cNvCxnSpPr/>
          <p:nvPr/>
        </p:nvCxnSpPr>
        <p:spPr>
          <a:xfrm>
            <a:off x="5567362" y="1006369"/>
            <a:ext cx="5984172" cy="0"/>
          </a:xfrm>
          <a:prstGeom prst="straightConnector1">
            <a:avLst/>
          </a:prstGeom>
          <a:noFill/>
          <a:ln cap="flat" cmpd="sng" w="9525">
            <a:solidFill>
              <a:srgbClr val="929292"/>
            </a:solidFill>
            <a:prstDash val="dot"/>
            <a:miter lim="800000"/>
            <a:headEnd len="sm" w="sm" type="none"/>
            <a:tailEnd len="sm" w="sm" type="none"/>
          </a:ln>
        </p:spPr>
      </p:cxnSp>
      <p:cxnSp>
        <p:nvCxnSpPr>
          <p:cNvPr id="199" name="Google Shape;199;p228"/>
          <p:cNvCxnSpPr/>
          <p:nvPr/>
        </p:nvCxnSpPr>
        <p:spPr>
          <a:xfrm>
            <a:off x="5567362" y="1673532"/>
            <a:ext cx="5984172" cy="0"/>
          </a:xfrm>
          <a:prstGeom prst="straightConnector1">
            <a:avLst/>
          </a:prstGeom>
          <a:noFill/>
          <a:ln cap="flat" cmpd="sng" w="9525">
            <a:solidFill>
              <a:srgbClr val="929292"/>
            </a:solidFill>
            <a:prstDash val="dot"/>
            <a:miter lim="800000"/>
            <a:headEnd len="sm" w="sm" type="none"/>
            <a:tailEnd len="sm" w="sm" type="none"/>
          </a:ln>
        </p:spPr>
      </p:cxnSp>
      <p:sp>
        <p:nvSpPr>
          <p:cNvPr id="200" name="Google Shape;200;p228"/>
          <p:cNvSpPr txBox="1"/>
          <p:nvPr>
            <p:ph idx="4" type="body"/>
          </p:nvPr>
        </p:nvSpPr>
        <p:spPr>
          <a:xfrm>
            <a:off x="5567362" y="2543501"/>
            <a:ext cx="5984172" cy="261551"/>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1600"/>
              <a:buNone/>
              <a:defRPr sz="1600"/>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01" name="Google Shape;201;p228"/>
          <p:cNvCxnSpPr/>
          <p:nvPr/>
        </p:nvCxnSpPr>
        <p:spPr>
          <a:xfrm>
            <a:off x="5567362" y="2340695"/>
            <a:ext cx="5984172" cy="0"/>
          </a:xfrm>
          <a:prstGeom prst="straightConnector1">
            <a:avLst/>
          </a:prstGeom>
          <a:noFill/>
          <a:ln cap="flat" cmpd="sng" w="9525">
            <a:solidFill>
              <a:srgbClr val="929292"/>
            </a:solidFill>
            <a:prstDash val="dot"/>
            <a:miter lim="800000"/>
            <a:headEnd len="sm" w="sm" type="none"/>
            <a:tailEnd len="sm" w="sm" type="none"/>
          </a:ln>
        </p:spPr>
      </p:cxnSp>
      <p:sp>
        <p:nvSpPr>
          <p:cNvPr id="202" name="Google Shape;202;p228"/>
          <p:cNvSpPr txBox="1"/>
          <p:nvPr/>
        </p:nvSpPr>
        <p:spPr>
          <a:xfrm>
            <a:off x="4246399" y="2548813"/>
            <a:ext cx="1011113" cy="250926"/>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2800">
                <a:solidFill>
                  <a:schemeClr val="lt1"/>
                </a:solidFill>
                <a:latin typeface="Trebuchet MS"/>
                <a:ea typeface="Trebuchet MS"/>
                <a:cs typeface="Trebuchet MS"/>
                <a:sym typeface="Trebuchet MS"/>
              </a:rPr>
              <a:t>04.</a:t>
            </a:r>
            <a:endParaRPr/>
          </a:p>
        </p:txBody>
      </p:sp>
      <p:sp>
        <p:nvSpPr>
          <p:cNvPr id="203" name="Google Shape;203;p228"/>
          <p:cNvSpPr txBox="1"/>
          <p:nvPr>
            <p:ph idx="5" type="body"/>
          </p:nvPr>
        </p:nvSpPr>
        <p:spPr>
          <a:xfrm>
            <a:off x="5567362" y="3210664"/>
            <a:ext cx="5984172" cy="261551"/>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1600"/>
              <a:buNone/>
              <a:defRPr sz="1600"/>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04" name="Google Shape;204;p228"/>
          <p:cNvCxnSpPr/>
          <p:nvPr/>
        </p:nvCxnSpPr>
        <p:spPr>
          <a:xfrm>
            <a:off x="5567362" y="3007858"/>
            <a:ext cx="5984172" cy="0"/>
          </a:xfrm>
          <a:prstGeom prst="straightConnector1">
            <a:avLst/>
          </a:prstGeom>
          <a:noFill/>
          <a:ln cap="flat" cmpd="sng" w="9525">
            <a:solidFill>
              <a:srgbClr val="929292"/>
            </a:solidFill>
            <a:prstDash val="dot"/>
            <a:miter lim="800000"/>
            <a:headEnd len="sm" w="sm" type="none"/>
            <a:tailEnd len="sm" w="sm" type="none"/>
          </a:ln>
        </p:spPr>
      </p:cxnSp>
      <p:sp>
        <p:nvSpPr>
          <p:cNvPr id="205" name="Google Shape;205;p228"/>
          <p:cNvSpPr txBox="1"/>
          <p:nvPr/>
        </p:nvSpPr>
        <p:spPr>
          <a:xfrm>
            <a:off x="4246399" y="3215976"/>
            <a:ext cx="1011113" cy="250926"/>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2800">
                <a:solidFill>
                  <a:schemeClr val="lt1"/>
                </a:solidFill>
                <a:latin typeface="Trebuchet MS"/>
                <a:ea typeface="Trebuchet MS"/>
                <a:cs typeface="Trebuchet MS"/>
                <a:sym typeface="Trebuchet MS"/>
              </a:rPr>
              <a:t>05.</a:t>
            </a:r>
            <a:endParaRPr/>
          </a:p>
        </p:txBody>
      </p:sp>
      <p:sp>
        <p:nvSpPr>
          <p:cNvPr id="206" name="Google Shape;206;p228"/>
          <p:cNvSpPr txBox="1"/>
          <p:nvPr>
            <p:ph idx="6" type="body"/>
          </p:nvPr>
        </p:nvSpPr>
        <p:spPr>
          <a:xfrm>
            <a:off x="5567362" y="3877827"/>
            <a:ext cx="5984172" cy="261551"/>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1600"/>
              <a:buNone/>
              <a:defRPr sz="1600"/>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07" name="Google Shape;207;p228"/>
          <p:cNvCxnSpPr/>
          <p:nvPr/>
        </p:nvCxnSpPr>
        <p:spPr>
          <a:xfrm>
            <a:off x="5567362" y="3675021"/>
            <a:ext cx="5984172" cy="0"/>
          </a:xfrm>
          <a:prstGeom prst="straightConnector1">
            <a:avLst/>
          </a:prstGeom>
          <a:noFill/>
          <a:ln cap="flat" cmpd="sng" w="9525">
            <a:solidFill>
              <a:srgbClr val="929292"/>
            </a:solidFill>
            <a:prstDash val="dot"/>
            <a:miter lim="800000"/>
            <a:headEnd len="sm" w="sm" type="none"/>
            <a:tailEnd len="sm" w="sm" type="none"/>
          </a:ln>
        </p:spPr>
      </p:cxnSp>
      <p:sp>
        <p:nvSpPr>
          <p:cNvPr id="208" name="Google Shape;208;p228"/>
          <p:cNvSpPr txBox="1"/>
          <p:nvPr/>
        </p:nvSpPr>
        <p:spPr>
          <a:xfrm>
            <a:off x="4246399" y="3883139"/>
            <a:ext cx="1011113" cy="250926"/>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2800">
                <a:solidFill>
                  <a:schemeClr val="lt1"/>
                </a:solidFill>
                <a:latin typeface="Trebuchet MS"/>
                <a:ea typeface="Trebuchet MS"/>
                <a:cs typeface="Trebuchet MS"/>
                <a:sym typeface="Trebuchet MS"/>
              </a:rPr>
              <a:t>06.</a:t>
            </a:r>
            <a:endParaRPr/>
          </a:p>
        </p:txBody>
      </p:sp>
      <p:sp>
        <p:nvSpPr>
          <p:cNvPr id="209" name="Google Shape;209;p228"/>
          <p:cNvSpPr txBox="1"/>
          <p:nvPr>
            <p:ph idx="7" type="body"/>
          </p:nvPr>
        </p:nvSpPr>
        <p:spPr>
          <a:xfrm>
            <a:off x="5567362" y="4544990"/>
            <a:ext cx="5984172" cy="261551"/>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1600"/>
              <a:buNone/>
              <a:defRPr sz="1600"/>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10" name="Google Shape;210;p228"/>
          <p:cNvCxnSpPr/>
          <p:nvPr/>
        </p:nvCxnSpPr>
        <p:spPr>
          <a:xfrm>
            <a:off x="5567362" y="4342184"/>
            <a:ext cx="5984172" cy="0"/>
          </a:xfrm>
          <a:prstGeom prst="straightConnector1">
            <a:avLst/>
          </a:prstGeom>
          <a:noFill/>
          <a:ln cap="flat" cmpd="sng" w="9525">
            <a:solidFill>
              <a:srgbClr val="929292"/>
            </a:solidFill>
            <a:prstDash val="dot"/>
            <a:miter lim="800000"/>
            <a:headEnd len="sm" w="sm" type="none"/>
            <a:tailEnd len="sm" w="sm" type="none"/>
          </a:ln>
        </p:spPr>
      </p:cxnSp>
      <p:sp>
        <p:nvSpPr>
          <p:cNvPr id="211" name="Google Shape;211;p228"/>
          <p:cNvSpPr txBox="1"/>
          <p:nvPr/>
        </p:nvSpPr>
        <p:spPr>
          <a:xfrm>
            <a:off x="4246399" y="4550302"/>
            <a:ext cx="1011113" cy="250926"/>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2800">
                <a:solidFill>
                  <a:schemeClr val="lt1"/>
                </a:solidFill>
                <a:latin typeface="Trebuchet MS"/>
                <a:ea typeface="Trebuchet MS"/>
                <a:cs typeface="Trebuchet MS"/>
                <a:sym typeface="Trebuchet MS"/>
              </a:rPr>
              <a:t>07.</a:t>
            </a:r>
            <a:endParaRPr/>
          </a:p>
        </p:txBody>
      </p:sp>
      <p:sp>
        <p:nvSpPr>
          <p:cNvPr id="212" name="Google Shape;212;p228"/>
          <p:cNvSpPr txBox="1"/>
          <p:nvPr>
            <p:ph idx="8" type="body"/>
          </p:nvPr>
        </p:nvSpPr>
        <p:spPr>
          <a:xfrm>
            <a:off x="5567362" y="5212153"/>
            <a:ext cx="5984172" cy="261551"/>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1600"/>
              <a:buNone/>
              <a:defRPr sz="1600"/>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13" name="Google Shape;213;p228"/>
          <p:cNvCxnSpPr/>
          <p:nvPr/>
        </p:nvCxnSpPr>
        <p:spPr>
          <a:xfrm>
            <a:off x="5567362" y="5009347"/>
            <a:ext cx="5984172" cy="0"/>
          </a:xfrm>
          <a:prstGeom prst="straightConnector1">
            <a:avLst/>
          </a:prstGeom>
          <a:noFill/>
          <a:ln cap="flat" cmpd="sng" w="9525">
            <a:solidFill>
              <a:srgbClr val="929292"/>
            </a:solidFill>
            <a:prstDash val="dot"/>
            <a:miter lim="800000"/>
            <a:headEnd len="sm" w="sm" type="none"/>
            <a:tailEnd len="sm" w="sm" type="none"/>
          </a:ln>
        </p:spPr>
      </p:cxnSp>
      <p:sp>
        <p:nvSpPr>
          <p:cNvPr id="214" name="Google Shape;214;p228"/>
          <p:cNvSpPr txBox="1"/>
          <p:nvPr/>
        </p:nvSpPr>
        <p:spPr>
          <a:xfrm>
            <a:off x="4246399" y="5217465"/>
            <a:ext cx="1011113" cy="250926"/>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2800">
                <a:solidFill>
                  <a:schemeClr val="lt1"/>
                </a:solidFill>
                <a:latin typeface="Trebuchet MS"/>
                <a:ea typeface="Trebuchet MS"/>
                <a:cs typeface="Trebuchet MS"/>
                <a:sym typeface="Trebuchet MS"/>
              </a:rPr>
              <a:t>08.</a:t>
            </a:r>
            <a:endParaRPr/>
          </a:p>
        </p:txBody>
      </p:sp>
      <p:sp>
        <p:nvSpPr>
          <p:cNvPr id="215" name="Google Shape;215;p228"/>
          <p:cNvSpPr txBox="1"/>
          <p:nvPr>
            <p:ph idx="9" type="body"/>
          </p:nvPr>
        </p:nvSpPr>
        <p:spPr>
          <a:xfrm>
            <a:off x="5567362" y="5879310"/>
            <a:ext cx="5984172" cy="261551"/>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1600"/>
              <a:buNone/>
              <a:defRPr sz="1600"/>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16" name="Google Shape;216;p228"/>
          <p:cNvCxnSpPr/>
          <p:nvPr/>
        </p:nvCxnSpPr>
        <p:spPr>
          <a:xfrm>
            <a:off x="5567362" y="5676510"/>
            <a:ext cx="5984172" cy="0"/>
          </a:xfrm>
          <a:prstGeom prst="straightConnector1">
            <a:avLst/>
          </a:prstGeom>
          <a:noFill/>
          <a:ln cap="flat" cmpd="sng" w="9525">
            <a:solidFill>
              <a:srgbClr val="929292"/>
            </a:solidFill>
            <a:prstDash val="dot"/>
            <a:miter lim="800000"/>
            <a:headEnd len="sm" w="sm" type="none"/>
            <a:tailEnd len="sm" w="sm" type="none"/>
          </a:ln>
        </p:spPr>
      </p:cxnSp>
      <p:sp>
        <p:nvSpPr>
          <p:cNvPr id="217" name="Google Shape;217;p228"/>
          <p:cNvSpPr txBox="1"/>
          <p:nvPr/>
        </p:nvSpPr>
        <p:spPr>
          <a:xfrm>
            <a:off x="4246399" y="5884622"/>
            <a:ext cx="1011113" cy="250926"/>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2800">
                <a:solidFill>
                  <a:schemeClr val="lt1"/>
                </a:solidFill>
                <a:latin typeface="Trebuchet MS"/>
                <a:ea typeface="Trebuchet MS"/>
                <a:cs typeface="Trebuchet MS"/>
                <a:sym typeface="Trebuchet MS"/>
              </a:rPr>
              <a:t>09.</a:t>
            </a:r>
            <a:endParaRPr/>
          </a:p>
        </p:txBody>
      </p:sp>
      <p:sp>
        <p:nvSpPr>
          <p:cNvPr id="218" name="Google Shape;218;p228"/>
          <p:cNvSpPr txBox="1"/>
          <p:nvPr>
            <p:ph type="title"/>
          </p:nvPr>
        </p:nvSpPr>
        <p:spPr>
          <a:xfrm>
            <a:off x="528320" y="3078157"/>
            <a:ext cx="2886179" cy="701675"/>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4"/>
              </a:buClr>
              <a:buSzPts val="4800"/>
              <a:buFont typeface="Trebuchet MS"/>
              <a:buNone/>
              <a:defRPr sz="4800">
                <a:solidFill>
                  <a:schemeClr val="accent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descr="Checklist with solid fill" id="219" name="Google Shape;219;p228"/>
          <p:cNvSpPr/>
          <p:nvPr/>
        </p:nvSpPr>
        <p:spPr>
          <a:xfrm>
            <a:off x="426897" y="1936755"/>
            <a:ext cx="914400" cy="914400"/>
          </a:xfrm>
          <a:prstGeom prst="rect">
            <a:avLst/>
          </a:prstGeom>
          <a:noFill/>
          <a:ln>
            <a:no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Slide - Ten Items">
  <p:cSld name="Agenda Slide - Ten Items">
    <p:spTree>
      <p:nvGrpSpPr>
        <p:cNvPr id="220" name="Shape 220"/>
        <p:cNvGrpSpPr/>
        <p:nvPr/>
      </p:nvGrpSpPr>
      <p:grpSpPr>
        <a:xfrm>
          <a:off x="0" y="0"/>
          <a:ext cx="0" cy="0"/>
          <a:chOff x="0" y="0"/>
          <a:chExt cx="0" cy="0"/>
        </a:xfrm>
      </p:grpSpPr>
      <p:sp>
        <p:nvSpPr>
          <p:cNvPr id="221" name="Google Shape;221;p229"/>
          <p:cNvSpPr/>
          <p:nvPr/>
        </p:nvSpPr>
        <p:spPr>
          <a:xfrm>
            <a:off x="3718913" y="-1"/>
            <a:ext cx="1570717" cy="6857989"/>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222" name="Google Shape;222;p229"/>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PH"/>
              <a:t>‹#›</a:t>
            </a:fld>
            <a:endParaRPr/>
          </a:p>
        </p:txBody>
      </p:sp>
      <p:sp>
        <p:nvSpPr>
          <p:cNvPr id="223" name="Google Shape;223;p229"/>
          <p:cNvSpPr/>
          <p:nvPr/>
        </p:nvSpPr>
        <p:spPr>
          <a:xfrm>
            <a:off x="0" y="0"/>
            <a:ext cx="4064468" cy="6857989"/>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224" name="Google Shape;224;p229"/>
          <p:cNvSpPr txBox="1"/>
          <p:nvPr>
            <p:ph idx="11" type="ftr"/>
          </p:nvPr>
        </p:nvSpPr>
        <p:spPr>
          <a:xfrm>
            <a:off x="528320" y="6265862"/>
            <a:ext cx="3082980" cy="365125"/>
          </a:xfrm>
          <a:prstGeom prst="rect">
            <a:avLst/>
          </a:prstGeom>
          <a:noFill/>
          <a:ln>
            <a:noFill/>
          </a:ln>
        </p:spPr>
        <p:txBody>
          <a:bodyPr anchorCtr="0" anchor="b" bIns="0" lIns="0" spcFirstLastPara="1" rIns="0" wrap="square" tIns="0">
            <a:normAutofit/>
          </a:bodyPr>
          <a:lstStyle>
            <a:lvl1pPr lvl="0" algn="l">
              <a:spcBef>
                <a:spcPts val="0"/>
              </a:spcBef>
              <a:spcAft>
                <a:spcPts val="0"/>
              </a:spcAft>
              <a:buSzPts val="1400"/>
              <a:buNone/>
              <a:defRPr sz="105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5" name="Google Shape;225;p229"/>
          <p:cNvSpPr/>
          <p:nvPr/>
        </p:nvSpPr>
        <p:spPr>
          <a:xfrm rot="-5400000">
            <a:off x="3617334" y="604145"/>
            <a:ext cx="548715" cy="345555"/>
          </a:xfrm>
          <a:prstGeom prst="triangle">
            <a:avLst>
              <a:gd fmla="val 50000" name="adj"/>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226" name="Google Shape;226;p229"/>
          <p:cNvSpPr txBox="1"/>
          <p:nvPr/>
        </p:nvSpPr>
        <p:spPr>
          <a:xfrm>
            <a:off x="4247492" y="564252"/>
            <a:ext cx="1011113" cy="217071"/>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2400">
                <a:solidFill>
                  <a:schemeClr val="lt1"/>
                </a:solidFill>
                <a:latin typeface="Trebuchet MS"/>
                <a:ea typeface="Trebuchet MS"/>
                <a:cs typeface="Trebuchet MS"/>
                <a:sym typeface="Trebuchet MS"/>
              </a:rPr>
              <a:t>01.</a:t>
            </a:r>
            <a:endParaRPr/>
          </a:p>
        </p:txBody>
      </p:sp>
      <p:sp>
        <p:nvSpPr>
          <p:cNvPr id="227" name="Google Shape;227;p229"/>
          <p:cNvSpPr txBox="1"/>
          <p:nvPr>
            <p:ph idx="1" type="body"/>
          </p:nvPr>
        </p:nvSpPr>
        <p:spPr>
          <a:xfrm>
            <a:off x="5567362" y="542012"/>
            <a:ext cx="5984172" cy="261551"/>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1400"/>
              <a:buNone/>
              <a:defRPr sz="1400"/>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8" name="Google Shape;228;p229"/>
          <p:cNvSpPr txBox="1"/>
          <p:nvPr>
            <p:ph idx="2" type="body"/>
          </p:nvPr>
        </p:nvSpPr>
        <p:spPr>
          <a:xfrm>
            <a:off x="5567362" y="1135045"/>
            <a:ext cx="5984172" cy="261551"/>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1400"/>
              <a:buNone/>
              <a:defRPr sz="1400"/>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9" name="Google Shape;229;p229"/>
          <p:cNvSpPr txBox="1"/>
          <p:nvPr>
            <p:ph idx="3" type="body"/>
          </p:nvPr>
        </p:nvSpPr>
        <p:spPr>
          <a:xfrm>
            <a:off x="5567362" y="1728078"/>
            <a:ext cx="5984172" cy="261551"/>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1400"/>
              <a:buNone/>
              <a:defRPr sz="1400"/>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0" name="Google Shape;230;p229"/>
          <p:cNvSpPr txBox="1"/>
          <p:nvPr/>
        </p:nvSpPr>
        <p:spPr>
          <a:xfrm>
            <a:off x="4247492" y="1157285"/>
            <a:ext cx="1011113" cy="217071"/>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2400">
                <a:solidFill>
                  <a:schemeClr val="lt1"/>
                </a:solidFill>
                <a:latin typeface="Trebuchet MS"/>
                <a:ea typeface="Trebuchet MS"/>
                <a:cs typeface="Trebuchet MS"/>
                <a:sym typeface="Trebuchet MS"/>
              </a:rPr>
              <a:t>02.</a:t>
            </a:r>
            <a:endParaRPr/>
          </a:p>
        </p:txBody>
      </p:sp>
      <p:sp>
        <p:nvSpPr>
          <p:cNvPr id="231" name="Google Shape;231;p229"/>
          <p:cNvSpPr txBox="1"/>
          <p:nvPr/>
        </p:nvSpPr>
        <p:spPr>
          <a:xfrm>
            <a:off x="4246399" y="1750318"/>
            <a:ext cx="1011113" cy="217071"/>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2400">
                <a:solidFill>
                  <a:schemeClr val="lt1"/>
                </a:solidFill>
                <a:latin typeface="Trebuchet MS"/>
                <a:ea typeface="Trebuchet MS"/>
                <a:cs typeface="Trebuchet MS"/>
                <a:sym typeface="Trebuchet MS"/>
              </a:rPr>
              <a:t>03.</a:t>
            </a:r>
            <a:endParaRPr/>
          </a:p>
        </p:txBody>
      </p:sp>
      <p:cxnSp>
        <p:nvCxnSpPr>
          <p:cNvPr id="232" name="Google Shape;232;p229"/>
          <p:cNvCxnSpPr/>
          <p:nvPr/>
        </p:nvCxnSpPr>
        <p:spPr>
          <a:xfrm>
            <a:off x="5567362" y="969304"/>
            <a:ext cx="5984172" cy="0"/>
          </a:xfrm>
          <a:prstGeom prst="straightConnector1">
            <a:avLst/>
          </a:prstGeom>
          <a:noFill/>
          <a:ln cap="flat" cmpd="sng" w="9525">
            <a:solidFill>
              <a:srgbClr val="929292"/>
            </a:solidFill>
            <a:prstDash val="dot"/>
            <a:miter lim="800000"/>
            <a:headEnd len="sm" w="sm" type="none"/>
            <a:tailEnd len="sm" w="sm" type="none"/>
          </a:ln>
        </p:spPr>
      </p:cxnSp>
      <p:cxnSp>
        <p:nvCxnSpPr>
          <p:cNvPr id="233" name="Google Shape;233;p229"/>
          <p:cNvCxnSpPr/>
          <p:nvPr/>
        </p:nvCxnSpPr>
        <p:spPr>
          <a:xfrm>
            <a:off x="5567362" y="1562337"/>
            <a:ext cx="5984172" cy="0"/>
          </a:xfrm>
          <a:prstGeom prst="straightConnector1">
            <a:avLst/>
          </a:prstGeom>
          <a:noFill/>
          <a:ln cap="flat" cmpd="sng" w="9525">
            <a:solidFill>
              <a:srgbClr val="929292"/>
            </a:solidFill>
            <a:prstDash val="dot"/>
            <a:miter lim="800000"/>
            <a:headEnd len="sm" w="sm" type="none"/>
            <a:tailEnd len="sm" w="sm" type="none"/>
          </a:ln>
        </p:spPr>
      </p:cxnSp>
      <p:sp>
        <p:nvSpPr>
          <p:cNvPr id="234" name="Google Shape;234;p229"/>
          <p:cNvSpPr txBox="1"/>
          <p:nvPr>
            <p:ph idx="4" type="body"/>
          </p:nvPr>
        </p:nvSpPr>
        <p:spPr>
          <a:xfrm>
            <a:off x="5567362" y="2321111"/>
            <a:ext cx="5984172" cy="261551"/>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1400"/>
              <a:buNone/>
              <a:defRPr sz="1400"/>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35" name="Google Shape;235;p229"/>
          <p:cNvCxnSpPr/>
          <p:nvPr/>
        </p:nvCxnSpPr>
        <p:spPr>
          <a:xfrm>
            <a:off x="5567362" y="2155370"/>
            <a:ext cx="5984172" cy="0"/>
          </a:xfrm>
          <a:prstGeom prst="straightConnector1">
            <a:avLst/>
          </a:prstGeom>
          <a:noFill/>
          <a:ln cap="flat" cmpd="sng" w="9525">
            <a:solidFill>
              <a:srgbClr val="929292"/>
            </a:solidFill>
            <a:prstDash val="dot"/>
            <a:miter lim="800000"/>
            <a:headEnd len="sm" w="sm" type="none"/>
            <a:tailEnd len="sm" w="sm" type="none"/>
          </a:ln>
        </p:spPr>
      </p:cxnSp>
      <p:sp>
        <p:nvSpPr>
          <p:cNvPr id="236" name="Google Shape;236;p229"/>
          <p:cNvSpPr txBox="1"/>
          <p:nvPr/>
        </p:nvSpPr>
        <p:spPr>
          <a:xfrm>
            <a:off x="4246399" y="2343351"/>
            <a:ext cx="1011113" cy="217071"/>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2400">
                <a:solidFill>
                  <a:schemeClr val="lt1"/>
                </a:solidFill>
                <a:latin typeface="Trebuchet MS"/>
                <a:ea typeface="Trebuchet MS"/>
                <a:cs typeface="Trebuchet MS"/>
                <a:sym typeface="Trebuchet MS"/>
              </a:rPr>
              <a:t>04.</a:t>
            </a:r>
            <a:endParaRPr/>
          </a:p>
        </p:txBody>
      </p:sp>
      <p:sp>
        <p:nvSpPr>
          <p:cNvPr id="237" name="Google Shape;237;p229"/>
          <p:cNvSpPr txBox="1"/>
          <p:nvPr>
            <p:ph idx="5" type="body"/>
          </p:nvPr>
        </p:nvSpPr>
        <p:spPr>
          <a:xfrm>
            <a:off x="5567362" y="2914144"/>
            <a:ext cx="5984172" cy="261551"/>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1400"/>
              <a:buNone/>
              <a:defRPr sz="1400"/>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38" name="Google Shape;238;p229"/>
          <p:cNvCxnSpPr/>
          <p:nvPr/>
        </p:nvCxnSpPr>
        <p:spPr>
          <a:xfrm>
            <a:off x="5567362" y="2748403"/>
            <a:ext cx="5984172" cy="0"/>
          </a:xfrm>
          <a:prstGeom prst="straightConnector1">
            <a:avLst/>
          </a:prstGeom>
          <a:noFill/>
          <a:ln cap="flat" cmpd="sng" w="9525">
            <a:solidFill>
              <a:srgbClr val="929292"/>
            </a:solidFill>
            <a:prstDash val="dot"/>
            <a:miter lim="800000"/>
            <a:headEnd len="sm" w="sm" type="none"/>
            <a:tailEnd len="sm" w="sm" type="none"/>
          </a:ln>
        </p:spPr>
      </p:cxnSp>
      <p:sp>
        <p:nvSpPr>
          <p:cNvPr id="239" name="Google Shape;239;p229"/>
          <p:cNvSpPr txBox="1"/>
          <p:nvPr/>
        </p:nvSpPr>
        <p:spPr>
          <a:xfrm>
            <a:off x="4246399" y="2936384"/>
            <a:ext cx="1011113" cy="217071"/>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2400">
                <a:solidFill>
                  <a:schemeClr val="lt1"/>
                </a:solidFill>
                <a:latin typeface="Trebuchet MS"/>
                <a:ea typeface="Trebuchet MS"/>
                <a:cs typeface="Trebuchet MS"/>
                <a:sym typeface="Trebuchet MS"/>
              </a:rPr>
              <a:t>05.</a:t>
            </a:r>
            <a:endParaRPr/>
          </a:p>
        </p:txBody>
      </p:sp>
      <p:sp>
        <p:nvSpPr>
          <p:cNvPr id="240" name="Google Shape;240;p229"/>
          <p:cNvSpPr txBox="1"/>
          <p:nvPr>
            <p:ph idx="6" type="body"/>
          </p:nvPr>
        </p:nvSpPr>
        <p:spPr>
          <a:xfrm>
            <a:off x="5567362" y="3507177"/>
            <a:ext cx="5984172" cy="261551"/>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1400"/>
              <a:buNone/>
              <a:defRPr sz="1400"/>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41" name="Google Shape;241;p229"/>
          <p:cNvCxnSpPr/>
          <p:nvPr/>
        </p:nvCxnSpPr>
        <p:spPr>
          <a:xfrm>
            <a:off x="5567362" y="3341436"/>
            <a:ext cx="5984172" cy="0"/>
          </a:xfrm>
          <a:prstGeom prst="straightConnector1">
            <a:avLst/>
          </a:prstGeom>
          <a:noFill/>
          <a:ln cap="flat" cmpd="sng" w="9525">
            <a:solidFill>
              <a:srgbClr val="929292"/>
            </a:solidFill>
            <a:prstDash val="dot"/>
            <a:miter lim="800000"/>
            <a:headEnd len="sm" w="sm" type="none"/>
            <a:tailEnd len="sm" w="sm" type="none"/>
          </a:ln>
        </p:spPr>
      </p:cxnSp>
      <p:sp>
        <p:nvSpPr>
          <p:cNvPr id="242" name="Google Shape;242;p229"/>
          <p:cNvSpPr txBox="1"/>
          <p:nvPr/>
        </p:nvSpPr>
        <p:spPr>
          <a:xfrm>
            <a:off x="4246399" y="3529417"/>
            <a:ext cx="1011113" cy="217071"/>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2400">
                <a:solidFill>
                  <a:schemeClr val="lt1"/>
                </a:solidFill>
                <a:latin typeface="Trebuchet MS"/>
                <a:ea typeface="Trebuchet MS"/>
                <a:cs typeface="Trebuchet MS"/>
                <a:sym typeface="Trebuchet MS"/>
              </a:rPr>
              <a:t>06.</a:t>
            </a:r>
            <a:endParaRPr/>
          </a:p>
        </p:txBody>
      </p:sp>
      <p:sp>
        <p:nvSpPr>
          <p:cNvPr id="243" name="Google Shape;243;p229"/>
          <p:cNvSpPr txBox="1"/>
          <p:nvPr>
            <p:ph idx="7" type="body"/>
          </p:nvPr>
        </p:nvSpPr>
        <p:spPr>
          <a:xfrm>
            <a:off x="5567362" y="4100210"/>
            <a:ext cx="5984172" cy="261551"/>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1400"/>
              <a:buNone/>
              <a:defRPr sz="1400"/>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44" name="Google Shape;244;p229"/>
          <p:cNvCxnSpPr/>
          <p:nvPr/>
        </p:nvCxnSpPr>
        <p:spPr>
          <a:xfrm>
            <a:off x="5567362" y="3934469"/>
            <a:ext cx="5984172" cy="0"/>
          </a:xfrm>
          <a:prstGeom prst="straightConnector1">
            <a:avLst/>
          </a:prstGeom>
          <a:noFill/>
          <a:ln cap="flat" cmpd="sng" w="9525">
            <a:solidFill>
              <a:srgbClr val="929292"/>
            </a:solidFill>
            <a:prstDash val="dot"/>
            <a:miter lim="800000"/>
            <a:headEnd len="sm" w="sm" type="none"/>
            <a:tailEnd len="sm" w="sm" type="none"/>
          </a:ln>
        </p:spPr>
      </p:cxnSp>
      <p:sp>
        <p:nvSpPr>
          <p:cNvPr id="245" name="Google Shape;245;p229"/>
          <p:cNvSpPr txBox="1"/>
          <p:nvPr/>
        </p:nvSpPr>
        <p:spPr>
          <a:xfrm>
            <a:off x="4246399" y="4122450"/>
            <a:ext cx="1011113" cy="217071"/>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2400">
                <a:solidFill>
                  <a:schemeClr val="lt1"/>
                </a:solidFill>
                <a:latin typeface="Trebuchet MS"/>
                <a:ea typeface="Trebuchet MS"/>
                <a:cs typeface="Trebuchet MS"/>
                <a:sym typeface="Trebuchet MS"/>
              </a:rPr>
              <a:t>07.</a:t>
            </a:r>
            <a:endParaRPr/>
          </a:p>
        </p:txBody>
      </p:sp>
      <p:sp>
        <p:nvSpPr>
          <p:cNvPr id="246" name="Google Shape;246;p229"/>
          <p:cNvSpPr txBox="1"/>
          <p:nvPr>
            <p:ph idx="8" type="body"/>
          </p:nvPr>
        </p:nvSpPr>
        <p:spPr>
          <a:xfrm>
            <a:off x="5567362" y="4693243"/>
            <a:ext cx="5984172" cy="261551"/>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1400"/>
              <a:buNone/>
              <a:defRPr sz="1400"/>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47" name="Google Shape;247;p229"/>
          <p:cNvCxnSpPr/>
          <p:nvPr/>
        </p:nvCxnSpPr>
        <p:spPr>
          <a:xfrm>
            <a:off x="5567362" y="4527502"/>
            <a:ext cx="5984172" cy="0"/>
          </a:xfrm>
          <a:prstGeom prst="straightConnector1">
            <a:avLst/>
          </a:prstGeom>
          <a:noFill/>
          <a:ln cap="flat" cmpd="sng" w="9525">
            <a:solidFill>
              <a:srgbClr val="929292"/>
            </a:solidFill>
            <a:prstDash val="dot"/>
            <a:miter lim="800000"/>
            <a:headEnd len="sm" w="sm" type="none"/>
            <a:tailEnd len="sm" w="sm" type="none"/>
          </a:ln>
        </p:spPr>
      </p:cxnSp>
      <p:sp>
        <p:nvSpPr>
          <p:cNvPr id="248" name="Google Shape;248;p229"/>
          <p:cNvSpPr txBox="1"/>
          <p:nvPr/>
        </p:nvSpPr>
        <p:spPr>
          <a:xfrm>
            <a:off x="4246399" y="4715483"/>
            <a:ext cx="1011113" cy="217071"/>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2400">
                <a:solidFill>
                  <a:schemeClr val="lt1"/>
                </a:solidFill>
                <a:latin typeface="Trebuchet MS"/>
                <a:ea typeface="Trebuchet MS"/>
                <a:cs typeface="Trebuchet MS"/>
                <a:sym typeface="Trebuchet MS"/>
              </a:rPr>
              <a:t>08.</a:t>
            </a:r>
            <a:endParaRPr/>
          </a:p>
        </p:txBody>
      </p:sp>
      <p:sp>
        <p:nvSpPr>
          <p:cNvPr id="249" name="Google Shape;249;p229"/>
          <p:cNvSpPr txBox="1"/>
          <p:nvPr>
            <p:ph idx="9" type="body"/>
          </p:nvPr>
        </p:nvSpPr>
        <p:spPr>
          <a:xfrm>
            <a:off x="5567362" y="5286276"/>
            <a:ext cx="5984172" cy="261551"/>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1400"/>
              <a:buNone/>
              <a:defRPr sz="1400"/>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50" name="Google Shape;250;p229"/>
          <p:cNvCxnSpPr/>
          <p:nvPr/>
        </p:nvCxnSpPr>
        <p:spPr>
          <a:xfrm>
            <a:off x="5567362" y="5120535"/>
            <a:ext cx="5984172" cy="0"/>
          </a:xfrm>
          <a:prstGeom prst="straightConnector1">
            <a:avLst/>
          </a:prstGeom>
          <a:noFill/>
          <a:ln cap="flat" cmpd="sng" w="9525">
            <a:solidFill>
              <a:srgbClr val="929292"/>
            </a:solidFill>
            <a:prstDash val="dot"/>
            <a:miter lim="800000"/>
            <a:headEnd len="sm" w="sm" type="none"/>
            <a:tailEnd len="sm" w="sm" type="none"/>
          </a:ln>
        </p:spPr>
      </p:cxnSp>
      <p:sp>
        <p:nvSpPr>
          <p:cNvPr id="251" name="Google Shape;251;p229"/>
          <p:cNvSpPr txBox="1"/>
          <p:nvPr/>
        </p:nvSpPr>
        <p:spPr>
          <a:xfrm>
            <a:off x="4246399" y="5308516"/>
            <a:ext cx="1011113" cy="217071"/>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2400">
                <a:solidFill>
                  <a:schemeClr val="lt1"/>
                </a:solidFill>
                <a:latin typeface="Trebuchet MS"/>
                <a:ea typeface="Trebuchet MS"/>
                <a:cs typeface="Trebuchet MS"/>
                <a:sym typeface="Trebuchet MS"/>
              </a:rPr>
              <a:t>09.</a:t>
            </a:r>
            <a:endParaRPr/>
          </a:p>
        </p:txBody>
      </p:sp>
      <p:sp>
        <p:nvSpPr>
          <p:cNvPr id="252" name="Google Shape;252;p229"/>
          <p:cNvSpPr txBox="1"/>
          <p:nvPr>
            <p:ph idx="13" type="body"/>
          </p:nvPr>
        </p:nvSpPr>
        <p:spPr>
          <a:xfrm>
            <a:off x="5567362" y="5879310"/>
            <a:ext cx="5984172" cy="261551"/>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1400"/>
              <a:buNone/>
              <a:defRPr sz="1400"/>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53" name="Google Shape;253;p229"/>
          <p:cNvCxnSpPr/>
          <p:nvPr/>
        </p:nvCxnSpPr>
        <p:spPr>
          <a:xfrm>
            <a:off x="5567362" y="5713568"/>
            <a:ext cx="5984172" cy="0"/>
          </a:xfrm>
          <a:prstGeom prst="straightConnector1">
            <a:avLst/>
          </a:prstGeom>
          <a:noFill/>
          <a:ln cap="flat" cmpd="sng" w="9525">
            <a:solidFill>
              <a:srgbClr val="929292"/>
            </a:solidFill>
            <a:prstDash val="dot"/>
            <a:miter lim="800000"/>
            <a:headEnd len="sm" w="sm" type="none"/>
            <a:tailEnd len="sm" w="sm" type="none"/>
          </a:ln>
        </p:spPr>
      </p:cxnSp>
      <p:sp>
        <p:nvSpPr>
          <p:cNvPr id="254" name="Google Shape;254;p229"/>
          <p:cNvSpPr txBox="1"/>
          <p:nvPr/>
        </p:nvSpPr>
        <p:spPr>
          <a:xfrm>
            <a:off x="4246399" y="5901550"/>
            <a:ext cx="1011113" cy="217071"/>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2400">
                <a:solidFill>
                  <a:schemeClr val="lt1"/>
                </a:solidFill>
                <a:latin typeface="Trebuchet MS"/>
                <a:ea typeface="Trebuchet MS"/>
                <a:cs typeface="Trebuchet MS"/>
                <a:sym typeface="Trebuchet MS"/>
              </a:rPr>
              <a:t>10.</a:t>
            </a:r>
            <a:endParaRPr/>
          </a:p>
        </p:txBody>
      </p:sp>
      <p:sp>
        <p:nvSpPr>
          <p:cNvPr id="255" name="Google Shape;255;p229"/>
          <p:cNvSpPr txBox="1"/>
          <p:nvPr>
            <p:ph type="title"/>
          </p:nvPr>
        </p:nvSpPr>
        <p:spPr>
          <a:xfrm>
            <a:off x="528320" y="3078157"/>
            <a:ext cx="2886179" cy="701675"/>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4"/>
              </a:buClr>
              <a:buSzPts val="4800"/>
              <a:buFont typeface="Trebuchet MS"/>
              <a:buNone/>
              <a:defRPr sz="4800">
                <a:solidFill>
                  <a:schemeClr val="accent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descr="Checklist with solid fill" id="256" name="Google Shape;256;p229"/>
          <p:cNvSpPr/>
          <p:nvPr/>
        </p:nvSpPr>
        <p:spPr>
          <a:xfrm>
            <a:off x="426897" y="1936755"/>
            <a:ext cx="914400" cy="914400"/>
          </a:xfrm>
          <a:prstGeom prst="rect">
            <a:avLst/>
          </a:prstGeom>
          <a:no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umn + Image - Two Col">
  <p:cSld name="Column + Image - Two Col">
    <p:spTree>
      <p:nvGrpSpPr>
        <p:cNvPr id="257" name="Shape 257"/>
        <p:cNvGrpSpPr/>
        <p:nvPr/>
      </p:nvGrpSpPr>
      <p:grpSpPr>
        <a:xfrm>
          <a:off x="0" y="0"/>
          <a:ext cx="0" cy="0"/>
          <a:chOff x="0" y="0"/>
          <a:chExt cx="0" cy="0"/>
        </a:xfrm>
      </p:grpSpPr>
      <p:sp>
        <p:nvSpPr>
          <p:cNvPr id="258" name="Google Shape;258;p230"/>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9" name="Google Shape;259;p230"/>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lvl1pPr lvl="0" algn="l">
              <a:spcBef>
                <a:spcPts val="0"/>
              </a:spcBef>
              <a:spcAft>
                <a:spcPts val="0"/>
              </a:spcAft>
              <a:buSzPts val="1400"/>
              <a:buNone/>
              <a:defRPr sz="105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0" name="Google Shape;260;p230"/>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PH"/>
              <a:t>‹#›</a:t>
            </a:fld>
            <a:endParaRPr/>
          </a:p>
        </p:txBody>
      </p:sp>
      <p:cxnSp>
        <p:nvCxnSpPr>
          <p:cNvPr id="261" name="Google Shape;261;p230"/>
          <p:cNvCxnSpPr/>
          <p:nvPr/>
        </p:nvCxnSpPr>
        <p:spPr>
          <a:xfrm>
            <a:off x="528320" y="6159062"/>
            <a:ext cx="11134800" cy="0"/>
          </a:xfrm>
          <a:prstGeom prst="straightConnector1">
            <a:avLst/>
          </a:prstGeom>
          <a:noFill/>
          <a:ln cap="flat" cmpd="sng" w="19050">
            <a:solidFill>
              <a:schemeClr val="accent1"/>
            </a:solidFill>
            <a:prstDash val="solid"/>
            <a:miter lim="800000"/>
            <a:headEnd len="sm" w="sm" type="none"/>
            <a:tailEnd len="sm" w="sm" type="none"/>
          </a:ln>
        </p:spPr>
      </p:cxnSp>
      <p:sp>
        <p:nvSpPr>
          <p:cNvPr id="262" name="Google Shape;262;p230"/>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800"/>
              <a:buNone/>
              <a:defRPr sz="18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3" name="Google Shape;263;p230"/>
          <p:cNvSpPr/>
          <p:nvPr/>
        </p:nvSpPr>
        <p:spPr>
          <a:xfrm>
            <a:off x="269240" y="178266"/>
            <a:ext cx="624840" cy="654639"/>
          </a:xfrm>
          <a:prstGeom prst="halfFrame">
            <a:avLst>
              <a:gd fmla="val 22436" name="adj1"/>
              <a:gd fmla="val 25000"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264" name="Google Shape;264;p230"/>
          <p:cNvSpPr txBox="1"/>
          <p:nvPr>
            <p:ph idx="2" type="body"/>
          </p:nvPr>
        </p:nvSpPr>
        <p:spPr>
          <a:xfrm>
            <a:off x="528320" y="3770206"/>
            <a:ext cx="5392543" cy="431762"/>
          </a:xfrm>
          <a:prstGeom prst="rect">
            <a:avLst/>
          </a:prstGeom>
          <a:noFill/>
          <a:ln>
            <a:noFill/>
          </a:ln>
        </p:spPr>
        <p:txBody>
          <a:bodyPr anchorCtr="0" anchor="b" bIns="0" lIns="0" spcFirstLastPara="1" rIns="0" wrap="square" tIns="0">
            <a:normAutofit/>
          </a:bodyPr>
          <a:lstStyle>
            <a:lvl1pPr indent="-228600" lvl="0" marL="457200" algn="ctr">
              <a:lnSpc>
                <a:spcPct val="90000"/>
              </a:lnSpc>
              <a:spcBef>
                <a:spcPts val="1000"/>
              </a:spcBef>
              <a:spcAft>
                <a:spcPts val="0"/>
              </a:spcAft>
              <a:buSzPts val="2000"/>
              <a:buNone/>
              <a:defRPr b="1" sz="20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5" name="Google Shape;265;p230"/>
          <p:cNvSpPr txBox="1"/>
          <p:nvPr>
            <p:ph idx="3" type="body"/>
          </p:nvPr>
        </p:nvSpPr>
        <p:spPr>
          <a:xfrm>
            <a:off x="6270592" y="3770206"/>
            <a:ext cx="5392528" cy="431762"/>
          </a:xfrm>
          <a:prstGeom prst="rect">
            <a:avLst/>
          </a:prstGeom>
          <a:noFill/>
          <a:ln>
            <a:noFill/>
          </a:ln>
        </p:spPr>
        <p:txBody>
          <a:bodyPr anchorCtr="0" anchor="b" bIns="0" lIns="0" spcFirstLastPara="1" rIns="0" wrap="square" tIns="0">
            <a:normAutofit/>
          </a:bodyPr>
          <a:lstStyle>
            <a:lvl1pPr indent="-228600" lvl="0" marL="457200" algn="ctr">
              <a:lnSpc>
                <a:spcPct val="90000"/>
              </a:lnSpc>
              <a:spcBef>
                <a:spcPts val="1000"/>
              </a:spcBef>
              <a:spcAft>
                <a:spcPts val="0"/>
              </a:spcAft>
              <a:buSzPts val="2000"/>
              <a:buNone/>
              <a:defRPr b="1" sz="20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6" name="Google Shape;266;p230"/>
          <p:cNvSpPr txBox="1"/>
          <p:nvPr>
            <p:ph idx="4" type="body"/>
          </p:nvPr>
        </p:nvSpPr>
        <p:spPr>
          <a:xfrm>
            <a:off x="528638" y="4473677"/>
            <a:ext cx="5392225" cy="1406230"/>
          </a:xfrm>
          <a:prstGeom prst="rect">
            <a:avLst/>
          </a:prstGeom>
          <a:noFill/>
          <a:ln>
            <a:noFill/>
          </a:ln>
        </p:spPr>
        <p:txBody>
          <a:bodyPr anchorCtr="0" anchor="t" bIns="0" lIns="0" spcFirstLastPara="1" rIns="0" wrap="square" tIns="0">
            <a:normAutofit/>
          </a:bodyPr>
          <a:lstStyle>
            <a:lvl1pPr indent="-228600" lvl="0" marL="457200" algn="ctr">
              <a:lnSpc>
                <a:spcPct val="90000"/>
              </a:lnSpc>
              <a:spcBef>
                <a:spcPts val="1000"/>
              </a:spcBef>
              <a:spcAft>
                <a:spcPts val="0"/>
              </a:spcAft>
              <a:buSzPts val="1600"/>
              <a:buNone/>
              <a:defRPr sz="16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7" name="Google Shape;267;p230"/>
          <p:cNvSpPr txBox="1"/>
          <p:nvPr>
            <p:ph idx="5" type="body"/>
          </p:nvPr>
        </p:nvSpPr>
        <p:spPr>
          <a:xfrm>
            <a:off x="6270592" y="4473677"/>
            <a:ext cx="5392528" cy="1406230"/>
          </a:xfrm>
          <a:prstGeom prst="rect">
            <a:avLst/>
          </a:prstGeom>
          <a:noFill/>
          <a:ln>
            <a:noFill/>
          </a:ln>
        </p:spPr>
        <p:txBody>
          <a:bodyPr anchorCtr="0" anchor="t" bIns="0" lIns="0" spcFirstLastPara="1" rIns="0" wrap="square" tIns="0">
            <a:normAutofit/>
          </a:bodyPr>
          <a:lstStyle>
            <a:lvl1pPr indent="-228600" lvl="0" marL="457200" algn="ctr">
              <a:lnSpc>
                <a:spcPct val="90000"/>
              </a:lnSpc>
              <a:spcBef>
                <a:spcPts val="1000"/>
              </a:spcBef>
              <a:spcAft>
                <a:spcPts val="0"/>
              </a:spcAft>
              <a:buSzPts val="1600"/>
              <a:buNone/>
              <a:defRPr sz="16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8" name="Google Shape;268;p230"/>
          <p:cNvSpPr/>
          <p:nvPr/>
        </p:nvSpPr>
        <p:spPr>
          <a:xfrm>
            <a:off x="1999894" y="1956100"/>
            <a:ext cx="2449712" cy="1570600"/>
          </a:xfrm>
          <a:prstGeom prst="snip2DiagRect">
            <a:avLst>
              <a:gd fmla="val 0" name="adj1"/>
              <a:gd fmla="val 28905"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269" name="Google Shape;269;p230"/>
          <p:cNvSpPr/>
          <p:nvPr>
            <p:ph idx="6" type="pic"/>
          </p:nvPr>
        </p:nvSpPr>
        <p:spPr>
          <a:xfrm>
            <a:off x="2103350" y="2053800"/>
            <a:ext cx="2242800" cy="1375200"/>
          </a:xfrm>
          <a:prstGeom prst="rect">
            <a:avLst/>
          </a:prstGeom>
          <a:solidFill>
            <a:schemeClr val="lt1"/>
          </a:solidFill>
          <a:ln cap="flat" cmpd="sng" w="9525">
            <a:solidFill>
              <a:schemeClr val="accent1"/>
            </a:solidFill>
            <a:prstDash val="solid"/>
            <a:round/>
            <a:headEnd len="sm" w="sm" type="none"/>
            <a:tailEnd len="sm" w="sm" type="none"/>
          </a:ln>
        </p:spPr>
      </p:sp>
      <p:sp>
        <p:nvSpPr>
          <p:cNvPr id="270" name="Google Shape;270;p230"/>
          <p:cNvSpPr/>
          <p:nvPr/>
        </p:nvSpPr>
        <p:spPr>
          <a:xfrm>
            <a:off x="7742000" y="1956100"/>
            <a:ext cx="2449712" cy="1570600"/>
          </a:xfrm>
          <a:prstGeom prst="snip2DiagRect">
            <a:avLst>
              <a:gd fmla="val 0" name="adj1"/>
              <a:gd fmla="val 28905"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271" name="Google Shape;271;p230"/>
          <p:cNvSpPr/>
          <p:nvPr>
            <p:ph idx="7" type="pic"/>
          </p:nvPr>
        </p:nvSpPr>
        <p:spPr>
          <a:xfrm>
            <a:off x="7845456" y="2053800"/>
            <a:ext cx="2242800" cy="1375200"/>
          </a:xfrm>
          <a:prstGeom prst="rect">
            <a:avLst/>
          </a:prstGeom>
          <a:solidFill>
            <a:schemeClr val="lt1"/>
          </a:solidFill>
          <a:ln cap="flat" cmpd="sng" w="9525">
            <a:solidFill>
              <a:schemeClr val="accent1"/>
            </a:solidFill>
            <a:prstDash val="solid"/>
            <a:round/>
            <a:headEnd len="sm" w="sm" type="none"/>
            <a:tailEnd len="sm" w="sm" type="none"/>
          </a:ln>
        </p:spPr>
      </p:sp>
      <p:cxnSp>
        <p:nvCxnSpPr>
          <p:cNvPr id="272" name="Google Shape;272;p230"/>
          <p:cNvCxnSpPr/>
          <p:nvPr/>
        </p:nvCxnSpPr>
        <p:spPr>
          <a:xfrm>
            <a:off x="528320" y="4337823"/>
            <a:ext cx="5392800" cy="0"/>
          </a:xfrm>
          <a:prstGeom prst="straightConnector1">
            <a:avLst/>
          </a:prstGeom>
          <a:noFill/>
          <a:ln cap="flat" cmpd="sng" w="31750">
            <a:solidFill>
              <a:srgbClr val="BFBFBF"/>
            </a:solidFill>
            <a:prstDash val="dot"/>
            <a:miter lim="800000"/>
            <a:headEnd len="sm" w="sm" type="none"/>
            <a:tailEnd len="sm" w="sm" type="none"/>
          </a:ln>
        </p:spPr>
      </p:cxnSp>
      <p:cxnSp>
        <p:nvCxnSpPr>
          <p:cNvPr id="273" name="Google Shape;273;p230"/>
          <p:cNvCxnSpPr/>
          <p:nvPr/>
        </p:nvCxnSpPr>
        <p:spPr>
          <a:xfrm>
            <a:off x="6270592" y="4337823"/>
            <a:ext cx="5392800" cy="0"/>
          </a:xfrm>
          <a:prstGeom prst="straightConnector1">
            <a:avLst/>
          </a:prstGeom>
          <a:noFill/>
          <a:ln cap="flat" cmpd="sng" w="31750">
            <a:solidFill>
              <a:srgbClr val="BFBFBF"/>
            </a:solidFill>
            <a:prstDash val="dot"/>
            <a:miter lim="800000"/>
            <a:headEnd len="sm" w="sm" type="none"/>
            <a:tailEnd len="sm" w="sm" type="none"/>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umn + Image - Three Col">
  <p:cSld name="Column + Image - Three Col">
    <p:spTree>
      <p:nvGrpSpPr>
        <p:cNvPr id="274" name="Shape 274"/>
        <p:cNvGrpSpPr/>
        <p:nvPr/>
      </p:nvGrpSpPr>
      <p:grpSpPr>
        <a:xfrm>
          <a:off x="0" y="0"/>
          <a:ext cx="0" cy="0"/>
          <a:chOff x="0" y="0"/>
          <a:chExt cx="0" cy="0"/>
        </a:xfrm>
      </p:grpSpPr>
      <p:sp>
        <p:nvSpPr>
          <p:cNvPr id="275" name="Google Shape;275;p231"/>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6" name="Google Shape;276;p231"/>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lvl1pPr lvl="0" algn="l">
              <a:spcBef>
                <a:spcPts val="0"/>
              </a:spcBef>
              <a:spcAft>
                <a:spcPts val="0"/>
              </a:spcAft>
              <a:buSzPts val="1400"/>
              <a:buNone/>
              <a:defRPr sz="105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7" name="Google Shape;277;p231"/>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PH"/>
              <a:t>‹#›</a:t>
            </a:fld>
            <a:endParaRPr/>
          </a:p>
        </p:txBody>
      </p:sp>
      <p:cxnSp>
        <p:nvCxnSpPr>
          <p:cNvPr id="278" name="Google Shape;278;p231"/>
          <p:cNvCxnSpPr/>
          <p:nvPr/>
        </p:nvCxnSpPr>
        <p:spPr>
          <a:xfrm>
            <a:off x="528320" y="6159062"/>
            <a:ext cx="11134800" cy="0"/>
          </a:xfrm>
          <a:prstGeom prst="straightConnector1">
            <a:avLst/>
          </a:prstGeom>
          <a:noFill/>
          <a:ln cap="flat" cmpd="sng" w="19050">
            <a:solidFill>
              <a:schemeClr val="accent1"/>
            </a:solidFill>
            <a:prstDash val="solid"/>
            <a:miter lim="800000"/>
            <a:headEnd len="sm" w="sm" type="none"/>
            <a:tailEnd len="sm" w="sm" type="none"/>
          </a:ln>
        </p:spPr>
      </p:cxnSp>
      <p:sp>
        <p:nvSpPr>
          <p:cNvPr id="279" name="Google Shape;279;p231"/>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800"/>
              <a:buNone/>
              <a:defRPr sz="18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0" name="Google Shape;280;p231"/>
          <p:cNvSpPr/>
          <p:nvPr/>
        </p:nvSpPr>
        <p:spPr>
          <a:xfrm>
            <a:off x="269240" y="178266"/>
            <a:ext cx="624840" cy="654639"/>
          </a:xfrm>
          <a:prstGeom prst="halfFrame">
            <a:avLst>
              <a:gd fmla="val 22436" name="adj1"/>
              <a:gd fmla="val 25000"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281" name="Google Shape;281;p231"/>
          <p:cNvSpPr txBox="1"/>
          <p:nvPr>
            <p:ph idx="2" type="body"/>
          </p:nvPr>
        </p:nvSpPr>
        <p:spPr>
          <a:xfrm>
            <a:off x="528320" y="3770206"/>
            <a:ext cx="3448800" cy="431762"/>
          </a:xfrm>
          <a:prstGeom prst="rect">
            <a:avLst/>
          </a:prstGeom>
          <a:noFill/>
          <a:ln>
            <a:noFill/>
          </a:ln>
        </p:spPr>
        <p:txBody>
          <a:bodyPr anchorCtr="0" anchor="b" bIns="0" lIns="0" spcFirstLastPara="1" rIns="0" wrap="square" tIns="0">
            <a:normAutofit/>
          </a:bodyPr>
          <a:lstStyle>
            <a:lvl1pPr indent="-228600" lvl="0" marL="457200" algn="ctr">
              <a:lnSpc>
                <a:spcPct val="90000"/>
              </a:lnSpc>
              <a:spcBef>
                <a:spcPts val="1000"/>
              </a:spcBef>
              <a:spcAft>
                <a:spcPts val="0"/>
              </a:spcAft>
              <a:buSzPts val="2000"/>
              <a:buNone/>
              <a:defRPr b="1" sz="20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2" name="Google Shape;282;p231"/>
          <p:cNvSpPr txBox="1"/>
          <p:nvPr>
            <p:ph idx="3" type="body"/>
          </p:nvPr>
        </p:nvSpPr>
        <p:spPr>
          <a:xfrm>
            <a:off x="4371320" y="3770206"/>
            <a:ext cx="3448800" cy="431762"/>
          </a:xfrm>
          <a:prstGeom prst="rect">
            <a:avLst/>
          </a:prstGeom>
          <a:noFill/>
          <a:ln>
            <a:noFill/>
          </a:ln>
        </p:spPr>
        <p:txBody>
          <a:bodyPr anchorCtr="0" anchor="b" bIns="0" lIns="0" spcFirstLastPara="1" rIns="0" wrap="square" tIns="0">
            <a:normAutofit/>
          </a:bodyPr>
          <a:lstStyle>
            <a:lvl1pPr indent="-228600" lvl="0" marL="457200" algn="ctr">
              <a:lnSpc>
                <a:spcPct val="90000"/>
              </a:lnSpc>
              <a:spcBef>
                <a:spcPts val="1000"/>
              </a:spcBef>
              <a:spcAft>
                <a:spcPts val="0"/>
              </a:spcAft>
              <a:buSzPts val="2000"/>
              <a:buNone/>
              <a:defRPr b="1" sz="20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3" name="Google Shape;283;p231"/>
          <p:cNvSpPr txBox="1"/>
          <p:nvPr>
            <p:ph idx="4" type="body"/>
          </p:nvPr>
        </p:nvSpPr>
        <p:spPr>
          <a:xfrm>
            <a:off x="528638" y="4473677"/>
            <a:ext cx="3448800" cy="1406230"/>
          </a:xfrm>
          <a:prstGeom prst="rect">
            <a:avLst/>
          </a:prstGeom>
          <a:noFill/>
          <a:ln>
            <a:noFill/>
          </a:ln>
        </p:spPr>
        <p:txBody>
          <a:bodyPr anchorCtr="0" anchor="t" bIns="0" lIns="0" spcFirstLastPara="1" rIns="0" wrap="square" tIns="0">
            <a:normAutofit/>
          </a:bodyPr>
          <a:lstStyle>
            <a:lvl1pPr indent="-228600" lvl="0" marL="457200" algn="ctr">
              <a:lnSpc>
                <a:spcPct val="90000"/>
              </a:lnSpc>
              <a:spcBef>
                <a:spcPts val="1000"/>
              </a:spcBef>
              <a:spcAft>
                <a:spcPts val="0"/>
              </a:spcAft>
              <a:buSzPts val="1600"/>
              <a:buNone/>
              <a:defRPr sz="16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4" name="Google Shape;284;p231"/>
          <p:cNvSpPr txBox="1"/>
          <p:nvPr>
            <p:ph idx="5" type="body"/>
          </p:nvPr>
        </p:nvSpPr>
        <p:spPr>
          <a:xfrm>
            <a:off x="4371320" y="4473677"/>
            <a:ext cx="3448800" cy="1406230"/>
          </a:xfrm>
          <a:prstGeom prst="rect">
            <a:avLst/>
          </a:prstGeom>
          <a:noFill/>
          <a:ln>
            <a:noFill/>
          </a:ln>
        </p:spPr>
        <p:txBody>
          <a:bodyPr anchorCtr="0" anchor="t" bIns="0" lIns="0" spcFirstLastPara="1" rIns="0" wrap="square" tIns="0">
            <a:normAutofit/>
          </a:bodyPr>
          <a:lstStyle>
            <a:lvl1pPr indent="-228600" lvl="0" marL="457200" algn="ctr">
              <a:lnSpc>
                <a:spcPct val="90000"/>
              </a:lnSpc>
              <a:spcBef>
                <a:spcPts val="1000"/>
              </a:spcBef>
              <a:spcAft>
                <a:spcPts val="0"/>
              </a:spcAft>
              <a:buSzPts val="1600"/>
              <a:buNone/>
              <a:defRPr sz="16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5" name="Google Shape;285;p231"/>
          <p:cNvSpPr/>
          <p:nvPr/>
        </p:nvSpPr>
        <p:spPr>
          <a:xfrm>
            <a:off x="1027864" y="1956100"/>
            <a:ext cx="2449712" cy="1570600"/>
          </a:xfrm>
          <a:prstGeom prst="snip2DiagRect">
            <a:avLst>
              <a:gd fmla="val 0" name="adj1"/>
              <a:gd fmla="val 28905"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286" name="Google Shape;286;p231"/>
          <p:cNvSpPr/>
          <p:nvPr>
            <p:ph idx="6" type="pic"/>
          </p:nvPr>
        </p:nvSpPr>
        <p:spPr>
          <a:xfrm>
            <a:off x="1131320" y="2053800"/>
            <a:ext cx="2242800" cy="1375200"/>
          </a:xfrm>
          <a:prstGeom prst="rect">
            <a:avLst/>
          </a:prstGeom>
          <a:solidFill>
            <a:schemeClr val="lt1"/>
          </a:solidFill>
          <a:ln cap="flat" cmpd="sng" w="9525">
            <a:solidFill>
              <a:schemeClr val="accent1"/>
            </a:solidFill>
            <a:prstDash val="solid"/>
            <a:round/>
            <a:headEnd len="sm" w="sm" type="none"/>
            <a:tailEnd len="sm" w="sm" type="none"/>
          </a:ln>
        </p:spPr>
      </p:sp>
      <p:sp>
        <p:nvSpPr>
          <p:cNvPr id="287" name="Google Shape;287;p231"/>
          <p:cNvSpPr/>
          <p:nvPr/>
        </p:nvSpPr>
        <p:spPr>
          <a:xfrm>
            <a:off x="4870864" y="1956100"/>
            <a:ext cx="2449712" cy="1570600"/>
          </a:xfrm>
          <a:prstGeom prst="snip2DiagRect">
            <a:avLst>
              <a:gd fmla="val 0" name="adj1"/>
              <a:gd fmla="val 28905"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288" name="Google Shape;288;p231"/>
          <p:cNvSpPr/>
          <p:nvPr>
            <p:ph idx="7" type="pic"/>
          </p:nvPr>
        </p:nvSpPr>
        <p:spPr>
          <a:xfrm>
            <a:off x="4974320" y="2053800"/>
            <a:ext cx="2242800" cy="1375200"/>
          </a:xfrm>
          <a:prstGeom prst="rect">
            <a:avLst/>
          </a:prstGeom>
          <a:solidFill>
            <a:schemeClr val="lt1"/>
          </a:solidFill>
          <a:ln cap="flat" cmpd="sng" w="9525">
            <a:solidFill>
              <a:schemeClr val="accent1"/>
            </a:solidFill>
            <a:prstDash val="solid"/>
            <a:round/>
            <a:headEnd len="sm" w="sm" type="none"/>
            <a:tailEnd len="sm" w="sm" type="none"/>
          </a:ln>
        </p:spPr>
      </p:sp>
      <p:cxnSp>
        <p:nvCxnSpPr>
          <p:cNvPr id="289" name="Google Shape;289;p231"/>
          <p:cNvCxnSpPr/>
          <p:nvPr/>
        </p:nvCxnSpPr>
        <p:spPr>
          <a:xfrm>
            <a:off x="528320" y="4337823"/>
            <a:ext cx="3448800" cy="0"/>
          </a:xfrm>
          <a:prstGeom prst="straightConnector1">
            <a:avLst/>
          </a:prstGeom>
          <a:noFill/>
          <a:ln cap="flat" cmpd="sng" w="31750">
            <a:solidFill>
              <a:srgbClr val="BFBFBF"/>
            </a:solidFill>
            <a:prstDash val="dot"/>
            <a:miter lim="800000"/>
            <a:headEnd len="sm" w="sm" type="none"/>
            <a:tailEnd len="sm" w="sm" type="none"/>
          </a:ln>
        </p:spPr>
      </p:cxnSp>
      <p:cxnSp>
        <p:nvCxnSpPr>
          <p:cNvPr id="290" name="Google Shape;290;p231"/>
          <p:cNvCxnSpPr/>
          <p:nvPr/>
        </p:nvCxnSpPr>
        <p:spPr>
          <a:xfrm>
            <a:off x="4371320" y="4337823"/>
            <a:ext cx="3448800" cy="0"/>
          </a:xfrm>
          <a:prstGeom prst="straightConnector1">
            <a:avLst/>
          </a:prstGeom>
          <a:noFill/>
          <a:ln cap="flat" cmpd="sng" w="31750">
            <a:solidFill>
              <a:srgbClr val="BFBFBF"/>
            </a:solidFill>
            <a:prstDash val="dot"/>
            <a:miter lim="800000"/>
            <a:headEnd len="sm" w="sm" type="none"/>
            <a:tailEnd len="sm" w="sm" type="none"/>
          </a:ln>
        </p:spPr>
      </p:cxnSp>
      <p:sp>
        <p:nvSpPr>
          <p:cNvPr id="291" name="Google Shape;291;p231"/>
          <p:cNvSpPr txBox="1"/>
          <p:nvPr>
            <p:ph idx="8" type="body"/>
          </p:nvPr>
        </p:nvSpPr>
        <p:spPr>
          <a:xfrm>
            <a:off x="8214320" y="3770206"/>
            <a:ext cx="3448800" cy="431762"/>
          </a:xfrm>
          <a:prstGeom prst="rect">
            <a:avLst/>
          </a:prstGeom>
          <a:noFill/>
          <a:ln>
            <a:noFill/>
          </a:ln>
        </p:spPr>
        <p:txBody>
          <a:bodyPr anchorCtr="0" anchor="b" bIns="0" lIns="0" spcFirstLastPara="1" rIns="0" wrap="square" tIns="0">
            <a:normAutofit/>
          </a:bodyPr>
          <a:lstStyle>
            <a:lvl1pPr indent="-228600" lvl="0" marL="457200" algn="ctr">
              <a:lnSpc>
                <a:spcPct val="90000"/>
              </a:lnSpc>
              <a:spcBef>
                <a:spcPts val="1000"/>
              </a:spcBef>
              <a:spcAft>
                <a:spcPts val="0"/>
              </a:spcAft>
              <a:buSzPts val="2000"/>
              <a:buNone/>
              <a:defRPr b="1" sz="20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2" name="Google Shape;292;p231"/>
          <p:cNvSpPr txBox="1"/>
          <p:nvPr>
            <p:ph idx="9" type="body"/>
          </p:nvPr>
        </p:nvSpPr>
        <p:spPr>
          <a:xfrm>
            <a:off x="8214320" y="4473677"/>
            <a:ext cx="3448800" cy="1406230"/>
          </a:xfrm>
          <a:prstGeom prst="rect">
            <a:avLst/>
          </a:prstGeom>
          <a:noFill/>
          <a:ln>
            <a:noFill/>
          </a:ln>
        </p:spPr>
        <p:txBody>
          <a:bodyPr anchorCtr="0" anchor="t" bIns="0" lIns="0" spcFirstLastPara="1" rIns="0" wrap="square" tIns="0">
            <a:normAutofit/>
          </a:bodyPr>
          <a:lstStyle>
            <a:lvl1pPr indent="-228600" lvl="0" marL="457200" algn="ctr">
              <a:lnSpc>
                <a:spcPct val="90000"/>
              </a:lnSpc>
              <a:spcBef>
                <a:spcPts val="1000"/>
              </a:spcBef>
              <a:spcAft>
                <a:spcPts val="0"/>
              </a:spcAft>
              <a:buSzPts val="1600"/>
              <a:buNone/>
              <a:defRPr sz="16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93" name="Google Shape;293;p231"/>
          <p:cNvCxnSpPr/>
          <p:nvPr/>
        </p:nvCxnSpPr>
        <p:spPr>
          <a:xfrm>
            <a:off x="8214320" y="4337823"/>
            <a:ext cx="3448800" cy="0"/>
          </a:xfrm>
          <a:prstGeom prst="straightConnector1">
            <a:avLst/>
          </a:prstGeom>
          <a:noFill/>
          <a:ln cap="flat" cmpd="sng" w="31750">
            <a:solidFill>
              <a:srgbClr val="BFBFBF"/>
            </a:solidFill>
            <a:prstDash val="dot"/>
            <a:miter lim="800000"/>
            <a:headEnd len="sm" w="sm" type="none"/>
            <a:tailEnd len="sm" w="sm" type="none"/>
          </a:ln>
        </p:spPr>
      </p:cxnSp>
      <p:sp>
        <p:nvSpPr>
          <p:cNvPr id="294" name="Google Shape;294;p231"/>
          <p:cNvSpPr/>
          <p:nvPr/>
        </p:nvSpPr>
        <p:spPr>
          <a:xfrm>
            <a:off x="8713864" y="1956100"/>
            <a:ext cx="2449712" cy="1570600"/>
          </a:xfrm>
          <a:prstGeom prst="snip2DiagRect">
            <a:avLst>
              <a:gd fmla="val 0" name="adj1"/>
              <a:gd fmla="val 28905"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295" name="Google Shape;295;p231"/>
          <p:cNvSpPr/>
          <p:nvPr>
            <p:ph idx="13" type="pic"/>
          </p:nvPr>
        </p:nvSpPr>
        <p:spPr>
          <a:xfrm>
            <a:off x="8817320" y="2053800"/>
            <a:ext cx="2242800" cy="1375200"/>
          </a:xfrm>
          <a:prstGeom prst="rect">
            <a:avLst/>
          </a:prstGeom>
          <a:solidFill>
            <a:schemeClr val="lt1"/>
          </a:solidFill>
          <a:ln cap="flat" cmpd="sng" w="9525">
            <a:solidFill>
              <a:schemeClr val="accent1"/>
            </a:solidFill>
            <a:prstDash val="solid"/>
            <a:round/>
            <a:headEnd len="sm" w="sm" type="none"/>
            <a:tailEnd len="sm" w="sm" type="none"/>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umn + Image - Four Col">
  <p:cSld name="Column + Image - Four Col">
    <p:spTree>
      <p:nvGrpSpPr>
        <p:cNvPr id="296" name="Shape 296"/>
        <p:cNvGrpSpPr/>
        <p:nvPr/>
      </p:nvGrpSpPr>
      <p:grpSpPr>
        <a:xfrm>
          <a:off x="0" y="0"/>
          <a:ext cx="0" cy="0"/>
          <a:chOff x="0" y="0"/>
          <a:chExt cx="0" cy="0"/>
        </a:xfrm>
      </p:grpSpPr>
      <p:sp>
        <p:nvSpPr>
          <p:cNvPr id="297" name="Google Shape;297;p232"/>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8" name="Google Shape;298;p232"/>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lvl1pPr lvl="0" algn="l">
              <a:spcBef>
                <a:spcPts val="0"/>
              </a:spcBef>
              <a:spcAft>
                <a:spcPts val="0"/>
              </a:spcAft>
              <a:buSzPts val="1400"/>
              <a:buNone/>
              <a:defRPr sz="105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9" name="Google Shape;299;p232"/>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PH"/>
              <a:t>‹#›</a:t>
            </a:fld>
            <a:endParaRPr/>
          </a:p>
        </p:txBody>
      </p:sp>
      <p:cxnSp>
        <p:nvCxnSpPr>
          <p:cNvPr id="300" name="Google Shape;300;p232"/>
          <p:cNvCxnSpPr/>
          <p:nvPr/>
        </p:nvCxnSpPr>
        <p:spPr>
          <a:xfrm>
            <a:off x="528320" y="6159062"/>
            <a:ext cx="11134800" cy="0"/>
          </a:xfrm>
          <a:prstGeom prst="straightConnector1">
            <a:avLst/>
          </a:prstGeom>
          <a:noFill/>
          <a:ln cap="flat" cmpd="sng" w="19050">
            <a:solidFill>
              <a:schemeClr val="accent1"/>
            </a:solidFill>
            <a:prstDash val="solid"/>
            <a:miter lim="800000"/>
            <a:headEnd len="sm" w="sm" type="none"/>
            <a:tailEnd len="sm" w="sm" type="none"/>
          </a:ln>
        </p:spPr>
      </p:cxnSp>
      <p:sp>
        <p:nvSpPr>
          <p:cNvPr id="301" name="Google Shape;301;p232"/>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800"/>
              <a:buNone/>
              <a:defRPr sz="18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2" name="Google Shape;302;p232"/>
          <p:cNvSpPr/>
          <p:nvPr/>
        </p:nvSpPr>
        <p:spPr>
          <a:xfrm>
            <a:off x="269240" y="178266"/>
            <a:ext cx="624840" cy="654639"/>
          </a:xfrm>
          <a:prstGeom prst="halfFrame">
            <a:avLst>
              <a:gd fmla="val 22436" name="adj1"/>
              <a:gd fmla="val 25000"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303" name="Google Shape;303;p232"/>
          <p:cNvSpPr txBox="1"/>
          <p:nvPr>
            <p:ph idx="2" type="body"/>
          </p:nvPr>
        </p:nvSpPr>
        <p:spPr>
          <a:xfrm>
            <a:off x="528320" y="3770206"/>
            <a:ext cx="2577600" cy="431762"/>
          </a:xfrm>
          <a:prstGeom prst="rect">
            <a:avLst/>
          </a:prstGeom>
          <a:noFill/>
          <a:ln>
            <a:noFill/>
          </a:ln>
        </p:spPr>
        <p:txBody>
          <a:bodyPr anchorCtr="0" anchor="b" bIns="0" lIns="0" spcFirstLastPara="1" rIns="0" wrap="square" tIns="0">
            <a:normAutofit/>
          </a:bodyPr>
          <a:lstStyle>
            <a:lvl1pPr indent="-228600" lvl="0" marL="457200" algn="ctr">
              <a:lnSpc>
                <a:spcPct val="90000"/>
              </a:lnSpc>
              <a:spcBef>
                <a:spcPts val="1000"/>
              </a:spcBef>
              <a:spcAft>
                <a:spcPts val="0"/>
              </a:spcAft>
              <a:buSzPts val="1800"/>
              <a:buNone/>
              <a:defRPr b="1" sz="18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4" name="Google Shape;304;p232"/>
          <p:cNvSpPr txBox="1"/>
          <p:nvPr>
            <p:ph idx="3" type="body"/>
          </p:nvPr>
        </p:nvSpPr>
        <p:spPr>
          <a:xfrm>
            <a:off x="3380907" y="3770206"/>
            <a:ext cx="2577600" cy="431762"/>
          </a:xfrm>
          <a:prstGeom prst="rect">
            <a:avLst/>
          </a:prstGeom>
          <a:noFill/>
          <a:ln>
            <a:noFill/>
          </a:ln>
        </p:spPr>
        <p:txBody>
          <a:bodyPr anchorCtr="0" anchor="b" bIns="0" lIns="0" spcFirstLastPara="1" rIns="0" wrap="square" tIns="0">
            <a:normAutofit/>
          </a:bodyPr>
          <a:lstStyle>
            <a:lvl1pPr indent="-228600" lvl="0" marL="457200" algn="ctr">
              <a:lnSpc>
                <a:spcPct val="90000"/>
              </a:lnSpc>
              <a:spcBef>
                <a:spcPts val="1000"/>
              </a:spcBef>
              <a:spcAft>
                <a:spcPts val="0"/>
              </a:spcAft>
              <a:buSzPts val="1800"/>
              <a:buNone/>
              <a:defRPr b="1" sz="18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5" name="Google Shape;305;p232"/>
          <p:cNvSpPr txBox="1"/>
          <p:nvPr>
            <p:ph idx="4" type="body"/>
          </p:nvPr>
        </p:nvSpPr>
        <p:spPr>
          <a:xfrm>
            <a:off x="528638" y="4473677"/>
            <a:ext cx="2577600" cy="1406230"/>
          </a:xfrm>
          <a:prstGeom prst="rect">
            <a:avLst/>
          </a:prstGeom>
          <a:noFill/>
          <a:ln>
            <a:noFill/>
          </a:ln>
        </p:spPr>
        <p:txBody>
          <a:bodyPr anchorCtr="0" anchor="t" bIns="0" lIns="0" spcFirstLastPara="1" rIns="0" wrap="square" tIns="0">
            <a:normAutofit/>
          </a:bodyPr>
          <a:lstStyle>
            <a:lvl1pPr indent="-228600" lvl="0" marL="457200" algn="ctr">
              <a:lnSpc>
                <a:spcPct val="90000"/>
              </a:lnSpc>
              <a:spcBef>
                <a:spcPts val="1000"/>
              </a:spcBef>
              <a:spcAft>
                <a:spcPts val="0"/>
              </a:spcAft>
              <a:buSzPts val="1400"/>
              <a:buNone/>
              <a:defRPr sz="14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6" name="Google Shape;306;p232"/>
          <p:cNvSpPr txBox="1"/>
          <p:nvPr>
            <p:ph idx="5" type="body"/>
          </p:nvPr>
        </p:nvSpPr>
        <p:spPr>
          <a:xfrm>
            <a:off x="3380907" y="4473677"/>
            <a:ext cx="2577600" cy="1406230"/>
          </a:xfrm>
          <a:prstGeom prst="rect">
            <a:avLst/>
          </a:prstGeom>
          <a:noFill/>
          <a:ln>
            <a:noFill/>
          </a:ln>
        </p:spPr>
        <p:txBody>
          <a:bodyPr anchorCtr="0" anchor="t" bIns="0" lIns="0" spcFirstLastPara="1" rIns="0" wrap="square" tIns="0">
            <a:normAutofit/>
          </a:bodyPr>
          <a:lstStyle>
            <a:lvl1pPr indent="-228600" lvl="0" marL="457200" algn="ctr">
              <a:lnSpc>
                <a:spcPct val="90000"/>
              </a:lnSpc>
              <a:spcBef>
                <a:spcPts val="1000"/>
              </a:spcBef>
              <a:spcAft>
                <a:spcPts val="0"/>
              </a:spcAft>
              <a:buSzPts val="1400"/>
              <a:buNone/>
              <a:defRPr sz="14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7" name="Google Shape;307;p232"/>
          <p:cNvSpPr/>
          <p:nvPr/>
        </p:nvSpPr>
        <p:spPr>
          <a:xfrm>
            <a:off x="592264" y="1956100"/>
            <a:ext cx="2449712" cy="1570600"/>
          </a:xfrm>
          <a:prstGeom prst="snip2DiagRect">
            <a:avLst>
              <a:gd fmla="val 0" name="adj1"/>
              <a:gd fmla="val 28905"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308" name="Google Shape;308;p232"/>
          <p:cNvSpPr/>
          <p:nvPr>
            <p:ph idx="6" type="pic"/>
          </p:nvPr>
        </p:nvSpPr>
        <p:spPr>
          <a:xfrm>
            <a:off x="695720" y="2053800"/>
            <a:ext cx="2242800" cy="1375200"/>
          </a:xfrm>
          <a:prstGeom prst="rect">
            <a:avLst/>
          </a:prstGeom>
          <a:solidFill>
            <a:schemeClr val="lt1"/>
          </a:solidFill>
          <a:ln cap="flat" cmpd="sng" w="9525">
            <a:solidFill>
              <a:schemeClr val="accent1"/>
            </a:solidFill>
            <a:prstDash val="solid"/>
            <a:round/>
            <a:headEnd len="sm" w="sm" type="none"/>
            <a:tailEnd len="sm" w="sm" type="none"/>
          </a:ln>
        </p:spPr>
      </p:sp>
      <p:sp>
        <p:nvSpPr>
          <p:cNvPr id="309" name="Google Shape;309;p232"/>
          <p:cNvSpPr/>
          <p:nvPr/>
        </p:nvSpPr>
        <p:spPr>
          <a:xfrm>
            <a:off x="3444851" y="1956100"/>
            <a:ext cx="2449712" cy="1570600"/>
          </a:xfrm>
          <a:prstGeom prst="snip2DiagRect">
            <a:avLst>
              <a:gd fmla="val 0" name="adj1"/>
              <a:gd fmla="val 28905"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310" name="Google Shape;310;p232"/>
          <p:cNvSpPr/>
          <p:nvPr>
            <p:ph idx="7" type="pic"/>
          </p:nvPr>
        </p:nvSpPr>
        <p:spPr>
          <a:xfrm>
            <a:off x="3548307" y="2053800"/>
            <a:ext cx="2242800" cy="1375200"/>
          </a:xfrm>
          <a:prstGeom prst="rect">
            <a:avLst/>
          </a:prstGeom>
          <a:solidFill>
            <a:schemeClr val="lt1"/>
          </a:solidFill>
          <a:ln cap="flat" cmpd="sng" w="9525">
            <a:solidFill>
              <a:schemeClr val="accent1"/>
            </a:solidFill>
            <a:prstDash val="solid"/>
            <a:round/>
            <a:headEnd len="sm" w="sm" type="none"/>
            <a:tailEnd len="sm" w="sm" type="none"/>
          </a:ln>
        </p:spPr>
      </p:sp>
      <p:cxnSp>
        <p:nvCxnSpPr>
          <p:cNvPr id="311" name="Google Shape;311;p232"/>
          <p:cNvCxnSpPr/>
          <p:nvPr/>
        </p:nvCxnSpPr>
        <p:spPr>
          <a:xfrm>
            <a:off x="528320" y="4337823"/>
            <a:ext cx="2577600" cy="0"/>
          </a:xfrm>
          <a:prstGeom prst="straightConnector1">
            <a:avLst/>
          </a:prstGeom>
          <a:noFill/>
          <a:ln cap="flat" cmpd="sng" w="31750">
            <a:solidFill>
              <a:srgbClr val="BFBFBF"/>
            </a:solidFill>
            <a:prstDash val="dot"/>
            <a:miter lim="800000"/>
            <a:headEnd len="sm" w="sm" type="none"/>
            <a:tailEnd len="sm" w="sm" type="none"/>
          </a:ln>
        </p:spPr>
      </p:cxnSp>
      <p:cxnSp>
        <p:nvCxnSpPr>
          <p:cNvPr id="312" name="Google Shape;312;p232"/>
          <p:cNvCxnSpPr/>
          <p:nvPr/>
        </p:nvCxnSpPr>
        <p:spPr>
          <a:xfrm>
            <a:off x="3380907" y="4337823"/>
            <a:ext cx="2577600" cy="0"/>
          </a:xfrm>
          <a:prstGeom prst="straightConnector1">
            <a:avLst/>
          </a:prstGeom>
          <a:noFill/>
          <a:ln cap="flat" cmpd="sng" w="31750">
            <a:solidFill>
              <a:srgbClr val="BFBFBF"/>
            </a:solidFill>
            <a:prstDash val="dot"/>
            <a:miter lim="800000"/>
            <a:headEnd len="sm" w="sm" type="none"/>
            <a:tailEnd len="sm" w="sm" type="none"/>
          </a:ln>
        </p:spPr>
      </p:cxnSp>
      <p:sp>
        <p:nvSpPr>
          <p:cNvPr id="313" name="Google Shape;313;p232"/>
          <p:cNvSpPr txBox="1"/>
          <p:nvPr>
            <p:ph idx="8" type="body"/>
          </p:nvPr>
        </p:nvSpPr>
        <p:spPr>
          <a:xfrm>
            <a:off x="6233494" y="3770206"/>
            <a:ext cx="2577600" cy="431762"/>
          </a:xfrm>
          <a:prstGeom prst="rect">
            <a:avLst/>
          </a:prstGeom>
          <a:noFill/>
          <a:ln>
            <a:noFill/>
          </a:ln>
        </p:spPr>
        <p:txBody>
          <a:bodyPr anchorCtr="0" anchor="b" bIns="0" lIns="0" spcFirstLastPara="1" rIns="0" wrap="square" tIns="0">
            <a:normAutofit/>
          </a:bodyPr>
          <a:lstStyle>
            <a:lvl1pPr indent="-228600" lvl="0" marL="457200" algn="ctr">
              <a:lnSpc>
                <a:spcPct val="90000"/>
              </a:lnSpc>
              <a:spcBef>
                <a:spcPts val="1000"/>
              </a:spcBef>
              <a:spcAft>
                <a:spcPts val="0"/>
              </a:spcAft>
              <a:buSzPts val="1800"/>
              <a:buNone/>
              <a:defRPr b="1" sz="18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4" name="Google Shape;314;p232"/>
          <p:cNvSpPr txBox="1"/>
          <p:nvPr>
            <p:ph idx="9" type="body"/>
          </p:nvPr>
        </p:nvSpPr>
        <p:spPr>
          <a:xfrm>
            <a:off x="6233494" y="4473677"/>
            <a:ext cx="2577600" cy="1406230"/>
          </a:xfrm>
          <a:prstGeom prst="rect">
            <a:avLst/>
          </a:prstGeom>
          <a:noFill/>
          <a:ln>
            <a:noFill/>
          </a:ln>
        </p:spPr>
        <p:txBody>
          <a:bodyPr anchorCtr="0" anchor="t" bIns="0" lIns="0" spcFirstLastPara="1" rIns="0" wrap="square" tIns="0">
            <a:normAutofit/>
          </a:bodyPr>
          <a:lstStyle>
            <a:lvl1pPr indent="-228600" lvl="0" marL="457200" algn="ctr">
              <a:lnSpc>
                <a:spcPct val="90000"/>
              </a:lnSpc>
              <a:spcBef>
                <a:spcPts val="1000"/>
              </a:spcBef>
              <a:spcAft>
                <a:spcPts val="0"/>
              </a:spcAft>
              <a:buSzPts val="1400"/>
              <a:buNone/>
              <a:defRPr sz="14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15" name="Google Shape;315;p232"/>
          <p:cNvCxnSpPr/>
          <p:nvPr/>
        </p:nvCxnSpPr>
        <p:spPr>
          <a:xfrm>
            <a:off x="6233494" y="4337823"/>
            <a:ext cx="2577600" cy="0"/>
          </a:xfrm>
          <a:prstGeom prst="straightConnector1">
            <a:avLst/>
          </a:prstGeom>
          <a:noFill/>
          <a:ln cap="flat" cmpd="sng" w="31750">
            <a:solidFill>
              <a:srgbClr val="BFBFBF"/>
            </a:solidFill>
            <a:prstDash val="dot"/>
            <a:miter lim="800000"/>
            <a:headEnd len="sm" w="sm" type="none"/>
            <a:tailEnd len="sm" w="sm" type="none"/>
          </a:ln>
        </p:spPr>
      </p:cxnSp>
      <p:sp>
        <p:nvSpPr>
          <p:cNvPr id="316" name="Google Shape;316;p232"/>
          <p:cNvSpPr/>
          <p:nvPr/>
        </p:nvSpPr>
        <p:spPr>
          <a:xfrm>
            <a:off x="6297438" y="1956100"/>
            <a:ext cx="2449712" cy="1570600"/>
          </a:xfrm>
          <a:prstGeom prst="snip2DiagRect">
            <a:avLst>
              <a:gd fmla="val 0" name="adj1"/>
              <a:gd fmla="val 28905"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317" name="Google Shape;317;p232"/>
          <p:cNvSpPr/>
          <p:nvPr>
            <p:ph idx="13" type="pic"/>
          </p:nvPr>
        </p:nvSpPr>
        <p:spPr>
          <a:xfrm>
            <a:off x="6400894" y="2053800"/>
            <a:ext cx="2242800" cy="1375200"/>
          </a:xfrm>
          <a:prstGeom prst="rect">
            <a:avLst/>
          </a:prstGeom>
          <a:solidFill>
            <a:schemeClr val="lt1"/>
          </a:solidFill>
          <a:ln cap="flat" cmpd="sng" w="9525">
            <a:solidFill>
              <a:schemeClr val="accent1"/>
            </a:solidFill>
            <a:prstDash val="solid"/>
            <a:round/>
            <a:headEnd len="sm" w="sm" type="none"/>
            <a:tailEnd len="sm" w="sm" type="none"/>
          </a:ln>
        </p:spPr>
      </p:sp>
      <p:sp>
        <p:nvSpPr>
          <p:cNvPr id="318" name="Google Shape;318;p232"/>
          <p:cNvSpPr txBox="1"/>
          <p:nvPr>
            <p:ph idx="14" type="body"/>
          </p:nvPr>
        </p:nvSpPr>
        <p:spPr>
          <a:xfrm>
            <a:off x="9086080" y="3770206"/>
            <a:ext cx="2577600" cy="431762"/>
          </a:xfrm>
          <a:prstGeom prst="rect">
            <a:avLst/>
          </a:prstGeom>
          <a:noFill/>
          <a:ln>
            <a:noFill/>
          </a:ln>
        </p:spPr>
        <p:txBody>
          <a:bodyPr anchorCtr="0" anchor="b" bIns="0" lIns="0" spcFirstLastPara="1" rIns="0" wrap="square" tIns="0">
            <a:normAutofit/>
          </a:bodyPr>
          <a:lstStyle>
            <a:lvl1pPr indent="-228600" lvl="0" marL="457200" algn="ctr">
              <a:lnSpc>
                <a:spcPct val="90000"/>
              </a:lnSpc>
              <a:spcBef>
                <a:spcPts val="1000"/>
              </a:spcBef>
              <a:spcAft>
                <a:spcPts val="0"/>
              </a:spcAft>
              <a:buSzPts val="1800"/>
              <a:buNone/>
              <a:defRPr b="1" sz="18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9" name="Google Shape;319;p232"/>
          <p:cNvSpPr txBox="1"/>
          <p:nvPr>
            <p:ph idx="15" type="body"/>
          </p:nvPr>
        </p:nvSpPr>
        <p:spPr>
          <a:xfrm>
            <a:off x="9086080" y="4473677"/>
            <a:ext cx="2577600" cy="1406230"/>
          </a:xfrm>
          <a:prstGeom prst="rect">
            <a:avLst/>
          </a:prstGeom>
          <a:noFill/>
          <a:ln>
            <a:noFill/>
          </a:ln>
        </p:spPr>
        <p:txBody>
          <a:bodyPr anchorCtr="0" anchor="t" bIns="0" lIns="0" spcFirstLastPara="1" rIns="0" wrap="square" tIns="0">
            <a:normAutofit/>
          </a:bodyPr>
          <a:lstStyle>
            <a:lvl1pPr indent="-228600" lvl="0" marL="457200" algn="ctr">
              <a:lnSpc>
                <a:spcPct val="90000"/>
              </a:lnSpc>
              <a:spcBef>
                <a:spcPts val="1000"/>
              </a:spcBef>
              <a:spcAft>
                <a:spcPts val="0"/>
              </a:spcAft>
              <a:buSzPts val="1400"/>
              <a:buNone/>
              <a:defRPr sz="14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20" name="Google Shape;320;p232"/>
          <p:cNvCxnSpPr/>
          <p:nvPr/>
        </p:nvCxnSpPr>
        <p:spPr>
          <a:xfrm>
            <a:off x="9086080" y="4337823"/>
            <a:ext cx="2577600" cy="0"/>
          </a:xfrm>
          <a:prstGeom prst="straightConnector1">
            <a:avLst/>
          </a:prstGeom>
          <a:noFill/>
          <a:ln cap="flat" cmpd="sng" w="31750">
            <a:solidFill>
              <a:srgbClr val="BFBFBF"/>
            </a:solidFill>
            <a:prstDash val="dot"/>
            <a:miter lim="800000"/>
            <a:headEnd len="sm" w="sm" type="none"/>
            <a:tailEnd len="sm" w="sm" type="none"/>
          </a:ln>
        </p:spPr>
      </p:cxnSp>
      <p:sp>
        <p:nvSpPr>
          <p:cNvPr id="321" name="Google Shape;321;p232"/>
          <p:cNvSpPr/>
          <p:nvPr/>
        </p:nvSpPr>
        <p:spPr>
          <a:xfrm>
            <a:off x="9150024" y="1956100"/>
            <a:ext cx="2449712" cy="1570600"/>
          </a:xfrm>
          <a:prstGeom prst="snip2DiagRect">
            <a:avLst>
              <a:gd fmla="val 0" name="adj1"/>
              <a:gd fmla="val 28905"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322" name="Google Shape;322;p232"/>
          <p:cNvSpPr/>
          <p:nvPr>
            <p:ph idx="16" type="pic"/>
          </p:nvPr>
        </p:nvSpPr>
        <p:spPr>
          <a:xfrm>
            <a:off x="9253480" y="2053800"/>
            <a:ext cx="2242800" cy="1375200"/>
          </a:xfrm>
          <a:prstGeom prst="rect">
            <a:avLst/>
          </a:prstGeom>
          <a:solidFill>
            <a:schemeClr val="lt1"/>
          </a:solidFill>
          <a:ln cap="flat" cmpd="sng" w="9525">
            <a:solidFill>
              <a:schemeClr val="accent1"/>
            </a:solidFill>
            <a:prstDash val="solid"/>
            <a:round/>
            <a:headEnd len="sm" w="sm" type="none"/>
            <a:tailEnd len="sm" w="sm" type="none"/>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umn + Image - Five Col">
  <p:cSld name="Column + Image - Five Col">
    <p:spTree>
      <p:nvGrpSpPr>
        <p:cNvPr id="323" name="Shape 323"/>
        <p:cNvGrpSpPr/>
        <p:nvPr/>
      </p:nvGrpSpPr>
      <p:grpSpPr>
        <a:xfrm>
          <a:off x="0" y="0"/>
          <a:ext cx="0" cy="0"/>
          <a:chOff x="0" y="0"/>
          <a:chExt cx="0" cy="0"/>
        </a:xfrm>
      </p:grpSpPr>
      <p:sp>
        <p:nvSpPr>
          <p:cNvPr id="324" name="Google Shape;324;p233"/>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5" name="Google Shape;325;p233"/>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lvl1pPr lvl="0" algn="l">
              <a:spcBef>
                <a:spcPts val="0"/>
              </a:spcBef>
              <a:spcAft>
                <a:spcPts val="0"/>
              </a:spcAft>
              <a:buSzPts val="1400"/>
              <a:buNone/>
              <a:defRPr sz="105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6" name="Google Shape;326;p233"/>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PH"/>
              <a:t>‹#›</a:t>
            </a:fld>
            <a:endParaRPr/>
          </a:p>
        </p:txBody>
      </p:sp>
      <p:cxnSp>
        <p:nvCxnSpPr>
          <p:cNvPr id="327" name="Google Shape;327;p233"/>
          <p:cNvCxnSpPr/>
          <p:nvPr/>
        </p:nvCxnSpPr>
        <p:spPr>
          <a:xfrm>
            <a:off x="528320" y="6159062"/>
            <a:ext cx="11134800" cy="0"/>
          </a:xfrm>
          <a:prstGeom prst="straightConnector1">
            <a:avLst/>
          </a:prstGeom>
          <a:noFill/>
          <a:ln cap="flat" cmpd="sng" w="19050">
            <a:solidFill>
              <a:schemeClr val="accent1"/>
            </a:solidFill>
            <a:prstDash val="solid"/>
            <a:miter lim="800000"/>
            <a:headEnd len="sm" w="sm" type="none"/>
            <a:tailEnd len="sm" w="sm" type="none"/>
          </a:ln>
        </p:spPr>
      </p:cxnSp>
      <p:sp>
        <p:nvSpPr>
          <p:cNvPr id="328" name="Google Shape;328;p233"/>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800"/>
              <a:buNone/>
              <a:defRPr sz="18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9" name="Google Shape;329;p233"/>
          <p:cNvSpPr/>
          <p:nvPr/>
        </p:nvSpPr>
        <p:spPr>
          <a:xfrm>
            <a:off x="269240" y="178266"/>
            <a:ext cx="624840" cy="654639"/>
          </a:xfrm>
          <a:prstGeom prst="halfFrame">
            <a:avLst>
              <a:gd fmla="val 22436" name="adj1"/>
              <a:gd fmla="val 25000"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330" name="Google Shape;330;p233"/>
          <p:cNvSpPr txBox="1"/>
          <p:nvPr>
            <p:ph idx="2" type="body"/>
          </p:nvPr>
        </p:nvSpPr>
        <p:spPr>
          <a:xfrm>
            <a:off x="528320" y="3770206"/>
            <a:ext cx="2041200" cy="431762"/>
          </a:xfrm>
          <a:prstGeom prst="rect">
            <a:avLst/>
          </a:prstGeom>
          <a:noFill/>
          <a:ln>
            <a:noFill/>
          </a:ln>
        </p:spPr>
        <p:txBody>
          <a:bodyPr anchorCtr="0" anchor="b" bIns="0" lIns="0" spcFirstLastPara="1" rIns="0" wrap="square" tIns="0">
            <a:normAutofit/>
          </a:bodyPr>
          <a:lstStyle>
            <a:lvl1pPr indent="-228600" lvl="0" marL="457200" algn="ctr">
              <a:lnSpc>
                <a:spcPct val="90000"/>
              </a:lnSpc>
              <a:spcBef>
                <a:spcPts val="1000"/>
              </a:spcBef>
              <a:spcAft>
                <a:spcPts val="0"/>
              </a:spcAft>
              <a:buSzPts val="1600"/>
              <a:buNone/>
              <a:defRPr b="1" sz="16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1" name="Google Shape;331;p233"/>
          <p:cNvSpPr txBox="1"/>
          <p:nvPr>
            <p:ph idx="3" type="body"/>
          </p:nvPr>
        </p:nvSpPr>
        <p:spPr>
          <a:xfrm>
            <a:off x="2801860" y="3770206"/>
            <a:ext cx="2041200" cy="431762"/>
          </a:xfrm>
          <a:prstGeom prst="rect">
            <a:avLst/>
          </a:prstGeom>
          <a:noFill/>
          <a:ln>
            <a:noFill/>
          </a:ln>
        </p:spPr>
        <p:txBody>
          <a:bodyPr anchorCtr="0" anchor="b" bIns="0" lIns="0" spcFirstLastPara="1" rIns="0" wrap="square" tIns="0">
            <a:normAutofit/>
          </a:bodyPr>
          <a:lstStyle>
            <a:lvl1pPr indent="-228600" lvl="0" marL="457200" algn="ctr">
              <a:lnSpc>
                <a:spcPct val="90000"/>
              </a:lnSpc>
              <a:spcBef>
                <a:spcPts val="1000"/>
              </a:spcBef>
              <a:spcAft>
                <a:spcPts val="0"/>
              </a:spcAft>
              <a:buSzPts val="1600"/>
              <a:buNone/>
              <a:defRPr b="1" sz="16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2" name="Google Shape;332;p233"/>
          <p:cNvSpPr txBox="1"/>
          <p:nvPr>
            <p:ph idx="4" type="body"/>
          </p:nvPr>
        </p:nvSpPr>
        <p:spPr>
          <a:xfrm>
            <a:off x="528638" y="4473677"/>
            <a:ext cx="2041200" cy="1406230"/>
          </a:xfrm>
          <a:prstGeom prst="rect">
            <a:avLst/>
          </a:prstGeom>
          <a:noFill/>
          <a:ln>
            <a:noFill/>
          </a:ln>
        </p:spPr>
        <p:txBody>
          <a:bodyPr anchorCtr="0" anchor="t" bIns="0" lIns="0" spcFirstLastPara="1" rIns="0" wrap="square" tIns="0">
            <a:normAutofit/>
          </a:bodyPr>
          <a:lstStyle>
            <a:lvl1pPr indent="-228600" lvl="0" marL="457200" algn="ctr">
              <a:lnSpc>
                <a:spcPct val="90000"/>
              </a:lnSpc>
              <a:spcBef>
                <a:spcPts val="1000"/>
              </a:spcBef>
              <a:spcAft>
                <a:spcPts val="0"/>
              </a:spcAft>
              <a:buSzPts val="1200"/>
              <a:buNone/>
              <a:defRPr sz="12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3" name="Google Shape;333;p233"/>
          <p:cNvSpPr txBox="1"/>
          <p:nvPr>
            <p:ph idx="5" type="body"/>
          </p:nvPr>
        </p:nvSpPr>
        <p:spPr>
          <a:xfrm>
            <a:off x="2801860" y="4473677"/>
            <a:ext cx="2041200" cy="1406230"/>
          </a:xfrm>
          <a:prstGeom prst="rect">
            <a:avLst/>
          </a:prstGeom>
          <a:noFill/>
          <a:ln>
            <a:noFill/>
          </a:ln>
        </p:spPr>
        <p:txBody>
          <a:bodyPr anchorCtr="0" anchor="t" bIns="0" lIns="0" spcFirstLastPara="1" rIns="0" wrap="square" tIns="0">
            <a:normAutofit/>
          </a:bodyPr>
          <a:lstStyle>
            <a:lvl1pPr indent="-228600" lvl="0" marL="457200" algn="ctr">
              <a:lnSpc>
                <a:spcPct val="90000"/>
              </a:lnSpc>
              <a:spcBef>
                <a:spcPts val="1000"/>
              </a:spcBef>
              <a:spcAft>
                <a:spcPts val="0"/>
              </a:spcAft>
              <a:buSzPts val="1200"/>
              <a:buNone/>
              <a:defRPr sz="12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4" name="Google Shape;334;p233"/>
          <p:cNvSpPr/>
          <p:nvPr/>
        </p:nvSpPr>
        <p:spPr>
          <a:xfrm>
            <a:off x="607336" y="2322912"/>
            <a:ext cx="1883168" cy="1207368"/>
          </a:xfrm>
          <a:prstGeom prst="snip2DiagRect">
            <a:avLst>
              <a:gd fmla="val 0" name="adj1"/>
              <a:gd fmla="val 28905"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335" name="Google Shape;335;p233"/>
          <p:cNvSpPr/>
          <p:nvPr>
            <p:ph idx="6" type="pic"/>
          </p:nvPr>
        </p:nvSpPr>
        <p:spPr>
          <a:xfrm>
            <a:off x="686866" y="2398017"/>
            <a:ext cx="1724108" cy="1057158"/>
          </a:xfrm>
          <a:prstGeom prst="rect">
            <a:avLst/>
          </a:prstGeom>
          <a:solidFill>
            <a:schemeClr val="lt1"/>
          </a:solidFill>
          <a:ln cap="flat" cmpd="sng" w="9525">
            <a:solidFill>
              <a:schemeClr val="accent1"/>
            </a:solidFill>
            <a:prstDash val="solid"/>
            <a:round/>
            <a:headEnd len="sm" w="sm" type="none"/>
            <a:tailEnd len="sm" w="sm" type="none"/>
          </a:ln>
        </p:spPr>
      </p:sp>
      <p:sp>
        <p:nvSpPr>
          <p:cNvPr id="336" name="Google Shape;336;p233"/>
          <p:cNvSpPr/>
          <p:nvPr/>
        </p:nvSpPr>
        <p:spPr>
          <a:xfrm>
            <a:off x="2880876" y="2322912"/>
            <a:ext cx="1883168" cy="1207368"/>
          </a:xfrm>
          <a:prstGeom prst="snip2DiagRect">
            <a:avLst>
              <a:gd fmla="val 0" name="adj1"/>
              <a:gd fmla="val 28905"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337" name="Google Shape;337;p233"/>
          <p:cNvSpPr/>
          <p:nvPr>
            <p:ph idx="7" type="pic"/>
          </p:nvPr>
        </p:nvSpPr>
        <p:spPr>
          <a:xfrm>
            <a:off x="2960406" y="2398017"/>
            <a:ext cx="1724108" cy="1057158"/>
          </a:xfrm>
          <a:prstGeom prst="rect">
            <a:avLst/>
          </a:prstGeom>
          <a:solidFill>
            <a:schemeClr val="lt1"/>
          </a:solidFill>
          <a:ln cap="flat" cmpd="sng" w="9525">
            <a:solidFill>
              <a:schemeClr val="accent1"/>
            </a:solidFill>
            <a:prstDash val="solid"/>
            <a:round/>
            <a:headEnd len="sm" w="sm" type="none"/>
            <a:tailEnd len="sm" w="sm" type="none"/>
          </a:ln>
        </p:spPr>
      </p:sp>
      <p:cxnSp>
        <p:nvCxnSpPr>
          <p:cNvPr id="338" name="Google Shape;338;p233"/>
          <p:cNvCxnSpPr/>
          <p:nvPr/>
        </p:nvCxnSpPr>
        <p:spPr>
          <a:xfrm>
            <a:off x="528320" y="4337823"/>
            <a:ext cx="2041200" cy="0"/>
          </a:xfrm>
          <a:prstGeom prst="straightConnector1">
            <a:avLst/>
          </a:prstGeom>
          <a:noFill/>
          <a:ln cap="flat" cmpd="sng" w="31750">
            <a:solidFill>
              <a:srgbClr val="BFBFBF"/>
            </a:solidFill>
            <a:prstDash val="dot"/>
            <a:miter lim="800000"/>
            <a:headEnd len="sm" w="sm" type="none"/>
            <a:tailEnd len="sm" w="sm" type="none"/>
          </a:ln>
        </p:spPr>
      </p:cxnSp>
      <p:cxnSp>
        <p:nvCxnSpPr>
          <p:cNvPr id="339" name="Google Shape;339;p233"/>
          <p:cNvCxnSpPr/>
          <p:nvPr/>
        </p:nvCxnSpPr>
        <p:spPr>
          <a:xfrm>
            <a:off x="2801860" y="4337823"/>
            <a:ext cx="2041200" cy="0"/>
          </a:xfrm>
          <a:prstGeom prst="straightConnector1">
            <a:avLst/>
          </a:prstGeom>
          <a:noFill/>
          <a:ln cap="flat" cmpd="sng" w="31750">
            <a:solidFill>
              <a:srgbClr val="BFBFBF"/>
            </a:solidFill>
            <a:prstDash val="dot"/>
            <a:miter lim="800000"/>
            <a:headEnd len="sm" w="sm" type="none"/>
            <a:tailEnd len="sm" w="sm" type="none"/>
          </a:ln>
        </p:spPr>
      </p:cxnSp>
      <p:sp>
        <p:nvSpPr>
          <p:cNvPr id="340" name="Google Shape;340;p233"/>
          <p:cNvSpPr txBox="1"/>
          <p:nvPr>
            <p:ph idx="8" type="body"/>
          </p:nvPr>
        </p:nvSpPr>
        <p:spPr>
          <a:xfrm>
            <a:off x="5075400" y="3770206"/>
            <a:ext cx="2041200" cy="431762"/>
          </a:xfrm>
          <a:prstGeom prst="rect">
            <a:avLst/>
          </a:prstGeom>
          <a:noFill/>
          <a:ln>
            <a:noFill/>
          </a:ln>
        </p:spPr>
        <p:txBody>
          <a:bodyPr anchorCtr="0" anchor="b" bIns="0" lIns="0" spcFirstLastPara="1" rIns="0" wrap="square" tIns="0">
            <a:normAutofit/>
          </a:bodyPr>
          <a:lstStyle>
            <a:lvl1pPr indent="-228600" lvl="0" marL="457200" algn="ctr">
              <a:lnSpc>
                <a:spcPct val="90000"/>
              </a:lnSpc>
              <a:spcBef>
                <a:spcPts val="1000"/>
              </a:spcBef>
              <a:spcAft>
                <a:spcPts val="0"/>
              </a:spcAft>
              <a:buSzPts val="1600"/>
              <a:buNone/>
              <a:defRPr b="1" sz="16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1" name="Google Shape;341;p233"/>
          <p:cNvSpPr txBox="1"/>
          <p:nvPr>
            <p:ph idx="9" type="body"/>
          </p:nvPr>
        </p:nvSpPr>
        <p:spPr>
          <a:xfrm>
            <a:off x="5075400" y="4473677"/>
            <a:ext cx="2041200" cy="1406230"/>
          </a:xfrm>
          <a:prstGeom prst="rect">
            <a:avLst/>
          </a:prstGeom>
          <a:noFill/>
          <a:ln>
            <a:noFill/>
          </a:ln>
        </p:spPr>
        <p:txBody>
          <a:bodyPr anchorCtr="0" anchor="t" bIns="0" lIns="0" spcFirstLastPara="1" rIns="0" wrap="square" tIns="0">
            <a:normAutofit/>
          </a:bodyPr>
          <a:lstStyle>
            <a:lvl1pPr indent="-228600" lvl="0" marL="457200" algn="ctr">
              <a:lnSpc>
                <a:spcPct val="90000"/>
              </a:lnSpc>
              <a:spcBef>
                <a:spcPts val="1000"/>
              </a:spcBef>
              <a:spcAft>
                <a:spcPts val="0"/>
              </a:spcAft>
              <a:buSzPts val="1200"/>
              <a:buNone/>
              <a:defRPr sz="12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42" name="Google Shape;342;p233"/>
          <p:cNvCxnSpPr/>
          <p:nvPr/>
        </p:nvCxnSpPr>
        <p:spPr>
          <a:xfrm>
            <a:off x="5075400" y="4337823"/>
            <a:ext cx="2041200" cy="0"/>
          </a:xfrm>
          <a:prstGeom prst="straightConnector1">
            <a:avLst/>
          </a:prstGeom>
          <a:noFill/>
          <a:ln cap="flat" cmpd="sng" w="31750">
            <a:solidFill>
              <a:srgbClr val="BFBFBF"/>
            </a:solidFill>
            <a:prstDash val="dot"/>
            <a:miter lim="800000"/>
            <a:headEnd len="sm" w="sm" type="none"/>
            <a:tailEnd len="sm" w="sm" type="none"/>
          </a:ln>
        </p:spPr>
      </p:cxnSp>
      <p:sp>
        <p:nvSpPr>
          <p:cNvPr id="343" name="Google Shape;343;p233"/>
          <p:cNvSpPr/>
          <p:nvPr/>
        </p:nvSpPr>
        <p:spPr>
          <a:xfrm>
            <a:off x="5154416" y="2322912"/>
            <a:ext cx="1883168" cy="1207368"/>
          </a:xfrm>
          <a:prstGeom prst="snip2DiagRect">
            <a:avLst>
              <a:gd fmla="val 0" name="adj1"/>
              <a:gd fmla="val 28905"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344" name="Google Shape;344;p233"/>
          <p:cNvSpPr/>
          <p:nvPr>
            <p:ph idx="13" type="pic"/>
          </p:nvPr>
        </p:nvSpPr>
        <p:spPr>
          <a:xfrm>
            <a:off x="5233946" y="2398017"/>
            <a:ext cx="1724108" cy="1057158"/>
          </a:xfrm>
          <a:prstGeom prst="rect">
            <a:avLst/>
          </a:prstGeom>
          <a:solidFill>
            <a:schemeClr val="lt1"/>
          </a:solidFill>
          <a:ln cap="flat" cmpd="sng" w="9525">
            <a:solidFill>
              <a:schemeClr val="accent1"/>
            </a:solidFill>
            <a:prstDash val="solid"/>
            <a:round/>
            <a:headEnd len="sm" w="sm" type="none"/>
            <a:tailEnd len="sm" w="sm" type="none"/>
          </a:ln>
        </p:spPr>
      </p:sp>
      <p:sp>
        <p:nvSpPr>
          <p:cNvPr id="345" name="Google Shape;345;p233"/>
          <p:cNvSpPr txBox="1"/>
          <p:nvPr>
            <p:ph idx="14" type="body"/>
          </p:nvPr>
        </p:nvSpPr>
        <p:spPr>
          <a:xfrm>
            <a:off x="7348940" y="3770206"/>
            <a:ext cx="2041200" cy="431762"/>
          </a:xfrm>
          <a:prstGeom prst="rect">
            <a:avLst/>
          </a:prstGeom>
          <a:noFill/>
          <a:ln>
            <a:noFill/>
          </a:ln>
        </p:spPr>
        <p:txBody>
          <a:bodyPr anchorCtr="0" anchor="b" bIns="0" lIns="0" spcFirstLastPara="1" rIns="0" wrap="square" tIns="0">
            <a:normAutofit/>
          </a:bodyPr>
          <a:lstStyle>
            <a:lvl1pPr indent="-228600" lvl="0" marL="457200" algn="ctr">
              <a:lnSpc>
                <a:spcPct val="90000"/>
              </a:lnSpc>
              <a:spcBef>
                <a:spcPts val="1000"/>
              </a:spcBef>
              <a:spcAft>
                <a:spcPts val="0"/>
              </a:spcAft>
              <a:buSzPts val="1600"/>
              <a:buNone/>
              <a:defRPr b="1" sz="16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6" name="Google Shape;346;p233"/>
          <p:cNvSpPr txBox="1"/>
          <p:nvPr>
            <p:ph idx="15" type="body"/>
          </p:nvPr>
        </p:nvSpPr>
        <p:spPr>
          <a:xfrm>
            <a:off x="7348940" y="4473677"/>
            <a:ext cx="2041200" cy="1406230"/>
          </a:xfrm>
          <a:prstGeom prst="rect">
            <a:avLst/>
          </a:prstGeom>
          <a:noFill/>
          <a:ln>
            <a:noFill/>
          </a:ln>
        </p:spPr>
        <p:txBody>
          <a:bodyPr anchorCtr="0" anchor="t" bIns="0" lIns="0" spcFirstLastPara="1" rIns="0" wrap="square" tIns="0">
            <a:normAutofit/>
          </a:bodyPr>
          <a:lstStyle>
            <a:lvl1pPr indent="-228600" lvl="0" marL="457200" algn="ctr">
              <a:lnSpc>
                <a:spcPct val="90000"/>
              </a:lnSpc>
              <a:spcBef>
                <a:spcPts val="1000"/>
              </a:spcBef>
              <a:spcAft>
                <a:spcPts val="0"/>
              </a:spcAft>
              <a:buSzPts val="1200"/>
              <a:buNone/>
              <a:defRPr sz="12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47" name="Google Shape;347;p233"/>
          <p:cNvCxnSpPr/>
          <p:nvPr/>
        </p:nvCxnSpPr>
        <p:spPr>
          <a:xfrm>
            <a:off x="7348940" y="4337823"/>
            <a:ext cx="2041200" cy="0"/>
          </a:xfrm>
          <a:prstGeom prst="straightConnector1">
            <a:avLst/>
          </a:prstGeom>
          <a:noFill/>
          <a:ln cap="flat" cmpd="sng" w="31750">
            <a:solidFill>
              <a:srgbClr val="BFBFBF"/>
            </a:solidFill>
            <a:prstDash val="dot"/>
            <a:miter lim="800000"/>
            <a:headEnd len="sm" w="sm" type="none"/>
            <a:tailEnd len="sm" w="sm" type="none"/>
          </a:ln>
        </p:spPr>
      </p:cxnSp>
      <p:sp>
        <p:nvSpPr>
          <p:cNvPr id="348" name="Google Shape;348;p233"/>
          <p:cNvSpPr/>
          <p:nvPr/>
        </p:nvSpPr>
        <p:spPr>
          <a:xfrm>
            <a:off x="7427956" y="2322912"/>
            <a:ext cx="1883168" cy="1207368"/>
          </a:xfrm>
          <a:prstGeom prst="snip2DiagRect">
            <a:avLst>
              <a:gd fmla="val 0" name="adj1"/>
              <a:gd fmla="val 28905"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349" name="Google Shape;349;p233"/>
          <p:cNvSpPr/>
          <p:nvPr>
            <p:ph idx="16" type="pic"/>
          </p:nvPr>
        </p:nvSpPr>
        <p:spPr>
          <a:xfrm>
            <a:off x="7507486" y="2398017"/>
            <a:ext cx="1724108" cy="1057158"/>
          </a:xfrm>
          <a:prstGeom prst="rect">
            <a:avLst/>
          </a:prstGeom>
          <a:solidFill>
            <a:schemeClr val="lt1"/>
          </a:solidFill>
          <a:ln cap="flat" cmpd="sng" w="9525">
            <a:solidFill>
              <a:schemeClr val="accent1"/>
            </a:solidFill>
            <a:prstDash val="solid"/>
            <a:round/>
            <a:headEnd len="sm" w="sm" type="none"/>
            <a:tailEnd len="sm" w="sm" type="none"/>
          </a:ln>
        </p:spPr>
      </p:sp>
      <p:sp>
        <p:nvSpPr>
          <p:cNvPr id="350" name="Google Shape;350;p233"/>
          <p:cNvSpPr txBox="1"/>
          <p:nvPr>
            <p:ph idx="17" type="body"/>
          </p:nvPr>
        </p:nvSpPr>
        <p:spPr>
          <a:xfrm>
            <a:off x="9622480" y="3770206"/>
            <a:ext cx="2041200" cy="431762"/>
          </a:xfrm>
          <a:prstGeom prst="rect">
            <a:avLst/>
          </a:prstGeom>
          <a:noFill/>
          <a:ln>
            <a:noFill/>
          </a:ln>
        </p:spPr>
        <p:txBody>
          <a:bodyPr anchorCtr="0" anchor="b" bIns="0" lIns="0" spcFirstLastPara="1" rIns="0" wrap="square" tIns="0">
            <a:normAutofit/>
          </a:bodyPr>
          <a:lstStyle>
            <a:lvl1pPr indent="-228600" lvl="0" marL="457200" algn="ctr">
              <a:lnSpc>
                <a:spcPct val="90000"/>
              </a:lnSpc>
              <a:spcBef>
                <a:spcPts val="1000"/>
              </a:spcBef>
              <a:spcAft>
                <a:spcPts val="0"/>
              </a:spcAft>
              <a:buSzPts val="1600"/>
              <a:buNone/>
              <a:defRPr b="1" sz="16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1" name="Google Shape;351;p233"/>
          <p:cNvSpPr txBox="1"/>
          <p:nvPr>
            <p:ph idx="18" type="body"/>
          </p:nvPr>
        </p:nvSpPr>
        <p:spPr>
          <a:xfrm>
            <a:off x="9622480" y="4473677"/>
            <a:ext cx="2041200" cy="1406230"/>
          </a:xfrm>
          <a:prstGeom prst="rect">
            <a:avLst/>
          </a:prstGeom>
          <a:noFill/>
          <a:ln>
            <a:noFill/>
          </a:ln>
        </p:spPr>
        <p:txBody>
          <a:bodyPr anchorCtr="0" anchor="t" bIns="0" lIns="0" spcFirstLastPara="1" rIns="0" wrap="square" tIns="0">
            <a:normAutofit/>
          </a:bodyPr>
          <a:lstStyle>
            <a:lvl1pPr indent="-228600" lvl="0" marL="457200" algn="ctr">
              <a:lnSpc>
                <a:spcPct val="90000"/>
              </a:lnSpc>
              <a:spcBef>
                <a:spcPts val="1000"/>
              </a:spcBef>
              <a:spcAft>
                <a:spcPts val="0"/>
              </a:spcAft>
              <a:buSzPts val="1200"/>
              <a:buNone/>
              <a:defRPr sz="12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52" name="Google Shape;352;p233"/>
          <p:cNvCxnSpPr/>
          <p:nvPr/>
        </p:nvCxnSpPr>
        <p:spPr>
          <a:xfrm>
            <a:off x="9622480" y="4337823"/>
            <a:ext cx="2041200" cy="0"/>
          </a:xfrm>
          <a:prstGeom prst="straightConnector1">
            <a:avLst/>
          </a:prstGeom>
          <a:noFill/>
          <a:ln cap="flat" cmpd="sng" w="31750">
            <a:solidFill>
              <a:srgbClr val="BFBFBF"/>
            </a:solidFill>
            <a:prstDash val="dot"/>
            <a:miter lim="800000"/>
            <a:headEnd len="sm" w="sm" type="none"/>
            <a:tailEnd len="sm" w="sm" type="none"/>
          </a:ln>
        </p:spPr>
      </p:cxnSp>
      <p:sp>
        <p:nvSpPr>
          <p:cNvPr id="353" name="Google Shape;353;p233"/>
          <p:cNvSpPr/>
          <p:nvPr/>
        </p:nvSpPr>
        <p:spPr>
          <a:xfrm>
            <a:off x="9701496" y="2322912"/>
            <a:ext cx="1883168" cy="1207368"/>
          </a:xfrm>
          <a:prstGeom prst="snip2DiagRect">
            <a:avLst>
              <a:gd fmla="val 0" name="adj1"/>
              <a:gd fmla="val 28905"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354" name="Google Shape;354;p233"/>
          <p:cNvSpPr/>
          <p:nvPr>
            <p:ph idx="19" type="pic"/>
          </p:nvPr>
        </p:nvSpPr>
        <p:spPr>
          <a:xfrm>
            <a:off x="9781026" y="2398017"/>
            <a:ext cx="1724108" cy="1057158"/>
          </a:xfrm>
          <a:prstGeom prst="rect">
            <a:avLst/>
          </a:prstGeom>
          <a:solidFill>
            <a:schemeClr val="lt1"/>
          </a:solidFill>
          <a:ln cap="flat" cmpd="sng" w="9525">
            <a:solidFill>
              <a:schemeClr val="accent1"/>
            </a:solidFill>
            <a:prstDash val="solid"/>
            <a:round/>
            <a:headEnd len="sm" w="sm" type="none"/>
            <a:tailEnd len="sm" w="sm" type="none"/>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umn Slide - Two Col">
  <p:cSld name="Column Slide - Two Col">
    <p:spTree>
      <p:nvGrpSpPr>
        <p:cNvPr id="355" name="Shape 355"/>
        <p:cNvGrpSpPr/>
        <p:nvPr/>
      </p:nvGrpSpPr>
      <p:grpSpPr>
        <a:xfrm>
          <a:off x="0" y="0"/>
          <a:ext cx="0" cy="0"/>
          <a:chOff x="0" y="0"/>
          <a:chExt cx="0" cy="0"/>
        </a:xfrm>
      </p:grpSpPr>
      <p:sp>
        <p:nvSpPr>
          <p:cNvPr id="356" name="Google Shape;356;p234"/>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7" name="Google Shape;357;p234"/>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lvl1pPr lvl="0" algn="l">
              <a:spcBef>
                <a:spcPts val="0"/>
              </a:spcBef>
              <a:spcAft>
                <a:spcPts val="0"/>
              </a:spcAft>
              <a:buSzPts val="1400"/>
              <a:buNone/>
              <a:defRPr sz="105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8" name="Google Shape;358;p234"/>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PH"/>
              <a:t>‹#›</a:t>
            </a:fld>
            <a:endParaRPr/>
          </a:p>
        </p:txBody>
      </p:sp>
      <p:cxnSp>
        <p:nvCxnSpPr>
          <p:cNvPr id="359" name="Google Shape;359;p234"/>
          <p:cNvCxnSpPr/>
          <p:nvPr/>
        </p:nvCxnSpPr>
        <p:spPr>
          <a:xfrm>
            <a:off x="528320" y="6159062"/>
            <a:ext cx="11134800" cy="0"/>
          </a:xfrm>
          <a:prstGeom prst="straightConnector1">
            <a:avLst/>
          </a:prstGeom>
          <a:noFill/>
          <a:ln cap="flat" cmpd="sng" w="19050">
            <a:solidFill>
              <a:schemeClr val="accent1"/>
            </a:solidFill>
            <a:prstDash val="solid"/>
            <a:miter lim="800000"/>
            <a:headEnd len="sm" w="sm" type="none"/>
            <a:tailEnd len="sm" w="sm" type="none"/>
          </a:ln>
        </p:spPr>
      </p:cxnSp>
      <p:sp>
        <p:nvSpPr>
          <p:cNvPr id="360" name="Google Shape;360;p234"/>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800"/>
              <a:buNone/>
              <a:defRPr sz="18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1" name="Google Shape;361;p234"/>
          <p:cNvSpPr/>
          <p:nvPr/>
        </p:nvSpPr>
        <p:spPr>
          <a:xfrm>
            <a:off x="269240" y="178266"/>
            <a:ext cx="624840" cy="654639"/>
          </a:xfrm>
          <a:prstGeom prst="halfFrame">
            <a:avLst>
              <a:gd fmla="val 22436" name="adj1"/>
              <a:gd fmla="val 25000"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362" name="Google Shape;362;p234"/>
          <p:cNvSpPr txBox="1"/>
          <p:nvPr>
            <p:ph idx="2" type="body"/>
          </p:nvPr>
        </p:nvSpPr>
        <p:spPr>
          <a:xfrm>
            <a:off x="641453" y="1998193"/>
            <a:ext cx="5279410" cy="431762"/>
          </a:xfrm>
          <a:prstGeom prst="rect">
            <a:avLst/>
          </a:prstGeom>
          <a:noFill/>
          <a:ln>
            <a:noFill/>
          </a:ln>
        </p:spPr>
        <p:txBody>
          <a:bodyPr anchorCtr="0" anchor="b" bIns="0" lIns="72000" spcFirstLastPara="1" rIns="0" wrap="square" tIns="0">
            <a:normAutofit/>
          </a:bodyPr>
          <a:lstStyle>
            <a:lvl1pPr indent="-228600" lvl="0" marL="457200" algn="l">
              <a:lnSpc>
                <a:spcPct val="90000"/>
              </a:lnSpc>
              <a:spcBef>
                <a:spcPts val="1000"/>
              </a:spcBef>
              <a:spcAft>
                <a:spcPts val="0"/>
              </a:spcAft>
              <a:buSzPts val="2000"/>
              <a:buNone/>
              <a:defRPr b="1" sz="20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3" name="Google Shape;363;p234"/>
          <p:cNvSpPr txBox="1"/>
          <p:nvPr>
            <p:ph idx="3" type="body"/>
          </p:nvPr>
        </p:nvSpPr>
        <p:spPr>
          <a:xfrm>
            <a:off x="6383412" y="1998193"/>
            <a:ext cx="5279707" cy="431762"/>
          </a:xfrm>
          <a:prstGeom prst="rect">
            <a:avLst/>
          </a:prstGeom>
          <a:noFill/>
          <a:ln>
            <a:noFill/>
          </a:ln>
        </p:spPr>
        <p:txBody>
          <a:bodyPr anchorCtr="0" anchor="b" bIns="0" lIns="72000" spcFirstLastPara="1" rIns="0" wrap="square" tIns="0">
            <a:normAutofit/>
          </a:bodyPr>
          <a:lstStyle>
            <a:lvl1pPr indent="-228600" lvl="0" marL="457200" algn="l">
              <a:lnSpc>
                <a:spcPct val="90000"/>
              </a:lnSpc>
              <a:spcBef>
                <a:spcPts val="1000"/>
              </a:spcBef>
              <a:spcAft>
                <a:spcPts val="0"/>
              </a:spcAft>
              <a:buSzPts val="2000"/>
              <a:buNone/>
              <a:defRPr b="1" sz="20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4" name="Google Shape;364;p234"/>
          <p:cNvSpPr txBox="1"/>
          <p:nvPr>
            <p:ph idx="4" type="body"/>
          </p:nvPr>
        </p:nvSpPr>
        <p:spPr>
          <a:xfrm>
            <a:off x="528638" y="2604547"/>
            <a:ext cx="5392225" cy="3208563"/>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600"/>
              <a:buNone/>
              <a:defRPr sz="16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5" name="Google Shape;365;p234"/>
          <p:cNvSpPr txBox="1"/>
          <p:nvPr>
            <p:ph idx="5" type="body"/>
          </p:nvPr>
        </p:nvSpPr>
        <p:spPr>
          <a:xfrm>
            <a:off x="6270592" y="2604547"/>
            <a:ext cx="5392528" cy="3208563"/>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600"/>
              <a:buNone/>
              <a:defRPr sz="16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6" name="Google Shape;366;p234"/>
          <p:cNvSpPr/>
          <p:nvPr/>
        </p:nvSpPr>
        <p:spPr>
          <a:xfrm>
            <a:off x="528320" y="1998196"/>
            <a:ext cx="112821" cy="43176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367" name="Google Shape;367;p234"/>
          <p:cNvSpPr/>
          <p:nvPr/>
        </p:nvSpPr>
        <p:spPr>
          <a:xfrm>
            <a:off x="6270592" y="1998196"/>
            <a:ext cx="112821" cy="43176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umn Slide - Three Col">
  <p:cSld name="Column Slide - Three Col">
    <p:spTree>
      <p:nvGrpSpPr>
        <p:cNvPr id="368" name="Shape 368"/>
        <p:cNvGrpSpPr/>
        <p:nvPr/>
      </p:nvGrpSpPr>
      <p:grpSpPr>
        <a:xfrm>
          <a:off x="0" y="0"/>
          <a:ext cx="0" cy="0"/>
          <a:chOff x="0" y="0"/>
          <a:chExt cx="0" cy="0"/>
        </a:xfrm>
      </p:grpSpPr>
      <p:sp>
        <p:nvSpPr>
          <p:cNvPr id="369" name="Google Shape;369;p235"/>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0" name="Google Shape;370;p235"/>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lvl1pPr lvl="0" algn="l">
              <a:spcBef>
                <a:spcPts val="0"/>
              </a:spcBef>
              <a:spcAft>
                <a:spcPts val="0"/>
              </a:spcAft>
              <a:buSzPts val="1400"/>
              <a:buNone/>
              <a:defRPr sz="105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1" name="Google Shape;371;p235"/>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PH"/>
              <a:t>‹#›</a:t>
            </a:fld>
            <a:endParaRPr/>
          </a:p>
        </p:txBody>
      </p:sp>
      <p:cxnSp>
        <p:nvCxnSpPr>
          <p:cNvPr id="372" name="Google Shape;372;p235"/>
          <p:cNvCxnSpPr/>
          <p:nvPr/>
        </p:nvCxnSpPr>
        <p:spPr>
          <a:xfrm>
            <a:off x="528320" y="6159062"/>
            <a:ext cx="11134800" cy="0"/>
          </a:xfrm>
          <a:prstGeom prst="straightConnector1">
            <a:avLst/>
          </a:prstGeom>
          <a:noFill/>
          <a:ln cap="flat" cmpd="sng" w="19050">
            <a:solidFill>
              <a:schemeClr val="accent1"/>
            </a:solidFill>
            <a:prstDash val="solid"/>
            <a:miter lim="800000"/>
            <a:headEnd len="sm" w="sm" type="none"/>
            <a:tailEnd len="sm" w="sm" type="none"/>
          </a:ln>
        </p:spPr>
      </p:cxnSp>
      <p:sp>
        <p:nvSpPr>
          <p:cNvPr id="373" name="Google Shape;373;p235"/>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800"/>
              <a:buNone/>
              <a:defRPr sz="18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4" name="Google Shape;374;p235"/>
          <p:cNvSpPr/>
          <p:nvPr/>
        </p:nvSpPr>
        <p:spPr>
          <a:xfrm>
            <a:off x="269240" y="178266"/>
            <a:ext cx="624840" cy="654639"/>
          </a:xfrm>
          <a:prstGeom prst="halfFrame">
            <a:avLst>
              <a:gd fmla="val 22436" name="adj1"/>
              <a:gd fmla="val 25000"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375" name="Google Shape;375;p235"/>
          <p:cNvSpPr txBox="1"/>
          <p:nvPr>
            <p:ph idx="2" type="body"/>
          </p:nvPr>
        </p:nvSpPr>
        <p:spPr>
          <a:xfrm>
            <a:off x="641452" y="1998193"/>
            <a:ext cx="3336187" cy="431762"/>
          </a:xfrm>
          <a:prstGeom prst="rect">
            <a:avLst/>
          </a:prstGeom>
          <a:noFill/>
          <a:ln>
            <a:noFill/>
          </a:ln>
        </p:spPr>
        <p:txBody>
          <a:bodyPr anchorCtr="0" anchor="b" bIns="0" lIns="72000" spcFirstLastPara="1" rIns="0" wrap="square" tIns="0">
            <a:normAutofit/>
          </a:bodyPr>
          <a:lstStyle>
            <a:lvl1pPr indent="-228600" lvl="0" marL="457200" algn="l">
              <a:lnSpc>
                <a:spcPct val="90000"/>
              </a:lnSpc>
              <a:spcBef>
                <a:spcPts val="1000"/>
              </a:spcBef>
              <a:spcAft>
                <a:spcPts val="0"/>
              </a:spcAft>
              <a:buSzPts val="2000"/>
              <a:buNone/>
              <a:defRPr b="1" sz="20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6" name="Google Shape;376;p235"/>
          <p:cNvSpPr txBox="1"/>
          <p:nvPr>
            <p:ph idx="3" type="body"/>
          </p:nvPr>
        </p:nvSpPr>
        <p:spPr>
          <a:xfrm>
            <a:off x="4484004" y="1998193"/>
            <a:ext cx="3336375" cy="431762"/>
          </a:xfrm>
          <a:prstGeom prst="rect">
            <a:avLst/>
          </a:prstGeom>
          <a:noFill/>
          <a:ln>
            <a:noFill/>
          </a:ln>
        </p:spPr>
        <p:txBody>
          <a:bodyPr anchorCtr="0" anchor="b" bIns="0" lIns="72000" spcFirstLastPara="1" rIns="0" wrap="square" tIns="0">
            <a:normAutofit/>
          </a:bodyPr>
          <a:lstStyle>
            <a:lvl1pPr indent="-228600" lvl="0" marL="457200" algn="l">
              <a:lnSpc>
                <a:spcPct val="90000"/>
              </a:lnSpc>
              <a:spcBef>
                <a:spcPts val="1000"/>
              </a:spcBef>
              <a:spcAft>
                <a:spcPts val="0"/>
              </a:spcAft>
              <a:buSzPts val="2000"/>
              <a:buNone/>
              <a:defRPr b="1" sz="20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7" name="Google Shape;377;p235"/>
          <p:cNvSpPr txBox="1"/>
          <p:nvPr>
            <p:ph idx="4" type="body"/>
          </p:nvPr>
        </p:nvSpPr>
        <p:spPr>
          <a:xfrm>
            <a:off x="528638" y="2604547"/>
            <a:ext cx="3449002" cy="3208563"/>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600"/>
              <a:buNone/>
              <a:defRPr sz="16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8" name="Google Shape;378;p235"/>
          <p:cNvSpPr txBox="1"/>
          <p:nvPr>
            <p:ph idx="5" type="body"/>
          </p:nvPr>
        </p:nvSpPr>
        <p:spPr>
          <a:xfrm>
            <a:off x="4371184" y="2604547"/>
            <a:ext cx="3449196" cy="3208563"/>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600"/>
              <a:buNone/>
              <a:defRPr sz="16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9" name="Google Shape;379;p235"/>
          <p:cNvSpPr txBox="1"/>
          <p:nvPr>
            <p:ph idx="6" type="body"/>
          </p:nvPr>
        </p:nvSpPr>
        <p:spPr>
          <a:xfrm>
            <a:off x="8326744" y="1998193"/>
            <a:ext cx="3336375" cy="431762"/>
          </a:xfrm>
          <a:prstGeom prst="rect">
            <a:avLst/>
          </a:prstGeom>
          <a:noFill/>
          <a:ln>
            <a:noFill/>
          </a:ln>
        </p:spPr>
        <p:txBody>
          <a:bodyPr anchorCtr="0" anchor="b" bIns="0" lIns="72000" spcFirstLastPara="1" rIns="0" wrap="square" tIns="0">
            <a:normAutofit/>
          </a:bodyPr>
          <a:lstStyle>
            <a:lvl1pPr indent="-228600" lvl="0" marL="457200" algn="l">
              <a:lnSpc>
                <a:spcPct val="90000"/>
              </a:lnSpc>
              <a:spcBef>
                <a:spcPts val="1000"/>
              </a:spcBef>
              <a:spcAft>
                <a:spcPts val="0"/>
              </a:spcAft>
              <a:buSzPts val="2000"/>
              <a:buNone/>
              <a:defRPr b="1" sz="20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0" name="Google Shape;380;p235"/>
          <p:cNvSpPr txBox="1"/>
          <p:nvPr>
            <p:ph idx="7" type="body"/>
          </p:nvPr>
        </p:nvSpPr>
        <p:spPr>
          <a:xfrm>
            <a:off x="8213924" y="2604547"/>
            <a:ext cx="3449196" cy="3208563"/>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600"/>
              <a:buNone/>
              <a:defRPr sz="16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1" name="Google Shape;381;p235"/>
          <p:cNvSpPr/>
          <p:nvPr/>
        </p:nvSpPr>
        <p:spPr>
          <a:xfrm>
            <a:off x="528638" y="1998196"/>
            <a:ext cx="112821" cy="43176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382" name="Google Shape;382;p235"/>
          <p:cNvSpPr/>
          <p:nvPr/>
        </p:nvSpPr>
        <p:spPr>
          <a:xfrm>
            <a:off x="4371184" y="1998196"/>
            <a:ext cx="112821" cy="43176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383" name="Google Shape;383;p235"/>
          <p:cNvSpPr/>
          <p:nvPr/>
        </p:nvSpPr>
        <p:spPr>
          <a:xfrm>
            <a:off x="8213924" y="1998196"/>
            <a:ext cx="112821" cy="43176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umn Slide - Four Col">
  <p:cSld name="Column Slide - Four Col">
    <p:spTree>
      <p:nvGrpSpPr>
        <p:cNvPr id="384" name="Shape 384"/>
        <p:cNvGrpSpPr/>
        <p:nvPr/>
      </p:nvGrpSpPr>
      <p:grpSpPr>
        <a:xfrm>
          <a:off x="0" y="0"/>
          <a:ext cx="0" cy="0"/>
          <a:chOff x="0" y="0"/>
          <a:chExt cx="0" cy="0"/>
        </a:xfrm>
      </p:grpSpPr>
      <p:sp>
        <p:nvSpPr>
          <p:cNvPr id="385" name="Google Shape;385;p236"/>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6" name="Google Shape;386;p236"/>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lvl1pPr lvl="0" algn="l">
              <a:spcBef>
                <a:spcPts val="0"/>
              </a:spcBef>
              <a:spcAft>
                <a:spcPts val="0"/>
              </a:spcAft>
              <a:buSzPts val="1400"/>
              <a:buNone/>
              <a:defRPr sz="105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7" name="Google Shape;387;p236"/>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PH"/>
              <a:t>‹#›</a:t>
            </a:fld>
            <a:endParaRPr/>
          </a:p>
        </p:txBody>
      </p:sp>
      <p:sp>
        <p:nvSpPr>
          <p:cNvPr id="388" name="Google Shape;388;p236"/>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800"/>
              <a:buNone/>
              <a:defRPr sz="18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9" name="Google Shape;389;p236"/>
          <p:cNvSpPr/>
          <p:nvPr/>
        </p:nvSpPr>
        <p:spPr>
          <a:xfrm>
            <a:off x="269240" y="178266"/>
            <a:ext cx="624840" cy="654639"/>
          </a:xfrm>
          <a:prstGeom prst="halfFrame">
            <a:avLst>
              <a:gd fmla="val 22436" name="adj1"/>
              <a:gd fmla="val 25000"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390" name="Google Shape;390;p236"/>
          <p:cNvSpPr txBox="1"/>
          <p:nvPr>
            <p:ph idx="2" type="body"/>
          </p:nvPr>
        </p:nvSpPr>
        <p:spPr>
          <a:xfrm>
            <a:off x="641314" y="1998193"/>
            <a:ext cx="2463175" cy="431762"/>
          </a:xfrm>
          <a:prstGeom prst="rect">
            <a:avLst/>
          </a:prstGeom>
          <a:noFill/>
          <a:ln>
            <a:noFill/>
          </a:ln>
        </p:spPr>
        <p:txBody>
          <a:bodyPr anchorCtr="0" anchor="b" bIns="0" lIns="72000" spcFirstLastPara="1" rIns="0" wrap="square" tIns="0">
            <a:normAutofit/>
          </a:bodyPr>
          <a:lstStyle>
            <a:lvl1pPr indent="-228600" lvl="0" marL="457200" algn="l">
              <a:lnSpc>
                <a:spcPct val="90000"/>
              </a:lnSpc>
              <a:spcBef>
                <a:spcPts val="1000"/>
              </a:spcBef>
              <a:spcAft>
                <a:spcPts val="0"/>
              </a:spcAft>
              <a:buSzPts val="2000"/>
              <a:buNone/>
              <a:defRPr b="1" sz="20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1" name="Google Shape;391;p236"/>
          <p:cNvSpPr txBox="1"/>
          <p:nvPr>
            <p:ph idx="3" type="body"/>
          </p:nvPr>
        </p:nvSpPr>
        <p:spPr>
          <a:xfrm>
            <a:off x="3494239" y="1998194"/>
            <a:ext cx="2463314" cy="431762"/>
          </a:xfrm>
          <a:prstGeom prst="rect">
            <a:avLst/>
          </a:prstGeom>
          <a:noFill/>
          <a:ln>
            <a:noFill/>
          </a:ln>
        </p:spPr>
        <p:txBody>
          <a:bodyPr anchorCtr="0" anchor="b" bIns="0" lIns="72000" spcFirstLastPara="1" rIns="0" wrap="square" tIns="0">
            <a:normAutofit/>
          </a:bodyPr>
          <a:lstStyle>
            <a:lvl1pPr indent="-228600" lvl="0" marL="457200" algn="l">
              <a:lnSpc>
                <a:spcPct val="90000"/>
              </a:lnSpc>
              <a:spcBef>
                <a:spcPts val="1000"/>
              </a:spcBef>
              <a:spcAft>
                <a:spcPts val="0"/>
              </a:spcAft>
              <a:buSzPts val="2000"/>
              <a:buNone/>
              <a:defRPr b="1" sz="20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2" name="Google Shape;392;p236"/>
          <p:cNvSpPr txBox="1"/>
          <p:nvPr>
            <p:ph idx="4" type="body"/>
          </p:nvPr>
        </p:nvSpPr>
        <p:spPr>
          <a:xfrm>
            <a:off x="528638" y="2604547"/>
            <a:ext cx="2575851" cy="3208563"/>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600"/>
              <a:buNone/>
              <a:defRPr sz="16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3" name="Google Shape;393;p236"/>
          <p:cNvSpPr txBox="1"/>
          <p:nvPr>
            <p:ph idx="5" type="body"/>
          </p:nvPr>
        </p:nvSpPr>
        <p:spPr>
          <a:xfrm>
            <a:off x="3381557" y="2604547"/>
            <a:ext cx="2575996" cy="3208563"/>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600"/>
              <a:buNone/>
              <a:defRPr sz="16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4" name="Google Shape;394;p236"/>
          <p:cNvSpPr txBox="1"/>
          <p:nvPr>
            <p:ph idx="6" type="body"/>
          </p:nvPr>
        </p:nvSpPr>
        <p:spPr>
          <a:xfrm>
            <a:off x="6347303" y="1998193"/>
            <a:ext cx="2463314" cy="431762"/>
          </a:xfrm>
          <a:prstGeom prst="rect">
            <a:avLst/>
          </a:prstGeom>
          <a:noFill/>
          <a:ln>
            <a:noFill/>
          </a:ln>
        </p:spPr>
        <p:txBody>
          <a:bodyPr anchorCtr="0" anchor="b" bIns="0" lIns="72000" spcFirstLastPara="1" rIns="0" wrap="square" tIns="0">
            <a:normAutofit/>
          </a:bodyPr>
          <a:lstStyle>
            <a:lvl1pPr indent="-228600" lvl="0" marL="457200" algn="l">
              <a:lnSpc>
                <a:spcPct val="90000"/>
              </a:lnSpc>
              <a:spcBef>
                <a:spcPts val="1000"/>
              </a:spcBef>
              <a:spcAft>
                <a:spcPts val="0"/>
              </a:spcAft>
              <a:buSzPts val="2000"/>
              <a:buNone/>
              <a:defRPr b="1" sz="20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5" name="Google Shape;395;p236"/>
          <p:cNvSpPr txBox="1"/>
          <p:nvPr>
            <p:ph idx="7" type="body"/>
          </p:nvPr>
        </p:nvSpPr>
        <p:spPr>
          <a:xfrm>
            <a:off x="6234621" y="2604547"/>
            <a:ext cx="2575996" cy="3208563"/>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600"/>
              <a:buNone/>
              <a:defRPr sz="16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6" name="Google Shape;396;p236"/>
          <p:cNvSpPr txBox="1"/>
          <p:nvPr>
            <p:ph idx="8" type="body"/>
          </p:nvPr>
        </p:nvSpPr>
        <p:spPr>
          <a:xfrm>
            <a:off x="9200366" y="1998193"/>
            <a:ext cx="2463314" cy="431762"/>
          </a:xfrm>
          <a:prstGeom prst="rect">
            <a:avLst/>
          </a:prstGeom>
          <a:noFill/>
          <a:ln>
            <a:noFill/>
          </a:ln>
        </p:spPr>
        <p:txBody>
          <a:bodyPr anchorCtr="0" anchor="b" bIns="0" lIns="72000" spcFirstLastPara="1" rIns="0" wrap="square" tIns="0">
            <a:normAutofit/>
          </a:bodyPr>
          <a:lstStyle>
            <a:lvl1pPr indent="-228600" lvl="0" marL="457200" algn="l">
              <a:lnSpc>
                <a:spcPct val="90000"/>
              </a:lnSpc>
              <a:spcBef>
                <a:spcPts val="1000"/>
              </a:spcBef>
              <a:spcAft>
                <a:spcPts val="0"/>
              </a:spcAft>
              <a:buSzPts val="2000"/>
              <a:buNone/>
              <a:defRPr b="1" sz="20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7" name="Google Shape;397;p236"/>
          <p:cNvSpPr txBox="1"/>
          <p:nvPr>
            <p:ph idx="9" type="body"/>
          </p:nvPr>
        </p:nvSpPr>
        <p:spPr>
          <a:xfrm>
            <a:off x="9087684" y="2604547"/>
            <a:ext cx="2575996" cy="3208563"/>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600"/>
              <a:buNone/>
              <a:defRPr sz="16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98" name="Google Shape;398;p236"/>
          <p:cNvCxnSpPr/>
          <p:nvPr/>
        </p:nvCxnSpPr>
        <p:spPr>
          <a:xfrm>
            <a:off x="528320" y="6159062"/>
            <a:ext cx="11134800" cy="0"/>
          </a:xfrm>
          <a:prstGeom prst="straightConnector1">
            <a:avLst/>
          </a:prstGeom>
          <a:noFill/>
          <a:ln cap="flat" cmpd="sng" w="19050">
            <a:solidFill>
              <a:schemeClr val="accent1"/>
            </a:solidFill>
            <a:prstDash val="solid"/>
            <a:miter lim="800000"/>
            <a:headEnd len="sm" w="sm" type="none"/>
            <a:tailEnd len="sm" w="sm" type="none"/>
          </a:ln>
        </p:spPr>
      </p:cxnSp>
      <p:sp>
        <p:nvSpPr>
          <p:cNvPr id="399" name="Google Shape;399;p236"/>
          <p:cNvSpPr/>
          <p:nvPr/>
        </p:nvSpPr>
        <p:spPr>
          <a:xfrm>
            <a:off x="528638" y="1998196"/>
            <a:ext cx="112821" cy="43176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00" name="Google Shape;400;p236"/>
          <p:cNvSpPr/>
          <p:nvPr/>
        </p:nvSpPr>
        <p:spPr>
          <a:xfrm>
            <a:off x="3381557" y="1998196"/>
            <a:ext cx="112821" cy="43176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01" name="Google Shape;401;p236"/>
          <p:cNvSpPr/>
          <p:nvPr/>
        </p:nvSpPr>
        <p:spPr>
          <a:xfrm>
            <a:off x="6234621" y="1998196"/>
            <a:ext cx="112821" cy="43176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02" name="Google Shape;402;p236"/>
          <p:cNvSpPr/>
          <p:nvPr/>
        </p:nvSpPr>
        <p:spPr>
          <a:xfrm>
            <a:off x="9087684" y="1998196"/>
            <a:ext cx="112821" cy="43176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p:cSld name="Cover Slide">
    <p:spTree>
      <p:nvGrpSpPr>
        <p:cNvPr id="21" name="Shape 21"/>
        <p:cNvGrpSpPr/>
        <p:nvPr/>
      </p:nvGrpSpPr>
      <p:grpSpPr>
        <a:xfrm>
          <a:off x="0" y="0"/>
          <a:ext cx="0" cy="0"/>
          <a:chOff x="0" y="0"/>
          <a:chExt cx="0" cy="0"/>
        </a:xfrm>
      </p:grpSpPr>
      <p:sp>
        <p:nvSpPr>
          <p:cNvPr id="22" name="Google Shape;22;p219"/>
          <p:cNvSpPr/>
          <p:nvPr/>
        </p:nvSpPr>
        <p:spPr>
          <a:xfrm>
            <a:off x="0" y="3966763"/>
            <a:ext cx="12192000" cy="289123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23" name="Google Shape;23;p219"/>
          <p:cNvSpPr txBox="1"/>
          <p:nvPr>
            <p:ph type="ctrTitle"/>
          </p:nvPr>
        </p:nvSpPr>
        <p:spPr>
          <a:xfrm>
            <a:off x="685800" y="919002"/>
            <a:ext cx="10942320" cy="1587104"/>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1"/>
              </a:buClr>
              <a:buSzPts val="5400"/>
              <a:buFont typeface="Trebuchet MS"/>
              <a:buNone/>
              <a:defRPr sz="54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 name="Google Shape;24;p219"/>
          <p:cNvSpPr txBox="1"/>
          <p:nvPr>
            <p:ph idx="1" type="subTitle"/>
          </p:nvPr>
        </p:nvSpPr>
        <p:spPr>
          <a:xfrm>
            <a:off x="685800" y="2669062"/>
            <a:ext cx="10942320" cy="505460"/>
          </a:xfrm>
          <a:prstGeom prst="rect">
            <a:avLst/>
          </a:prstGeom>
          <a:noFill/>
          <a:ln>
            <a:noFill/>
          </a:ln>
        </p:spPr>
        <p:txBody>
          <a:bodyPr anchorCtr="0" anchor="t" bIns="0" lIns="0" spcFirstLastPara="1" rIns="0" wrap="square" tIns="0">
            <a:normAutofit/>
          </a:bodyPr>
          <a:lstStyle>
            <a:lvl1pPr lvl="0" algn="l">
              <a:lnSpc>
                <a:spcPct val="90000"/>
              </a:lnSpc>
              <a:spcBef>
                <a:spcPts val="1000"/>
              </a:spcBef>
              <a:spcAft>
                <a:spcPts val="0"/>
              </a:spcAft>
              <a:buSzPts val="2400"/>
              <a:buNone/>
              <a:defRPr sz="2400">
                <a:solidFill>
                  <a:schemeClr val="dk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5" name="Google Shape;25;p219"/>
          <p:cNvSpPr/>
          <p:nvPr>
            <p:ph idx="2" type="pic"/>
          </p:nvPr>
        </p:nvSpPr>
        <p:spPr>
          <a:xfrm>
            <a:off x="0" y="3386134"/>
            <a:ext cx="12192000" cy="2738772"/>
          </a:xfrm>
          <a:prstGeom prst="rect">
            <a:avLst/>
          </a:prstGeom>
          <a:solidFill>
            <a:srgbClr val="F2F2F2"/>
          </a:solidFill>
          <a:ln>
            <a:noFill/>
          </a:ln>
        </p:spPr>
      </p:sp>
      <p:sp>
        <p:nvSpPr>
          <p:cNvPr id="26" name="Google Shape;26;p219"/>
          <p:cNvSpPr txBox="1"/>
          <p:nvPr>
            <p:ph idx="3" type="body"/>
          </p:nvPr>
        </p:nvSpPr>
        <p:spPr>
          <a:xfrm>
            <a:off x="624840" y="6262066"/>
            <a:ext cx="3540760" cy="33125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1800"/>
              <a:buNone/>
              <a:defRPr sz="18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 name="Google Shape;27;p219"/>
          <p:cNvSpPr txBox="1"/>
          <p:nvPr>
            <p:ph idx="4" type="body"/>
          </p:nvPr>
        </p:nvSpPr>
        <p:spPr>
          <a:xfrm>
            <a:off x="8026400" y="6262066"/>
            <a:ext cx="3540760" cy="33125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1800"/>
              <a:buNone/>
              <a:defRPr sz="18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219"/>
          <p:cNvSpPr/>
          <p:nvPr/>
        </p:nvSpPr>
        <p:spPr>
          <a:xfrm>
            <a:off x="289560" y="465126"/>
            <a:ext cx="792480" cy="830274"/>
          </a:xfrm>
          <a:prstGeom prst="halfFrame">
            <a:avLst>
              <a:gd fmla="val 33333" name="adj1"/>
              <a:gd fmla="val 33333"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umn Slide - Five Col">
  <p:cSld name="Column Slide - Five Col">
    <p:spTree>
      <p:nvGrpSpPr>
        <p:cNvPr id="403" name="Shape 403"/>
        <p:cNvGrpSpPr/>
        <p:nvPr/>
      </p:nvGrpSpPr>
      <p:grpSpPr>
        <a:xfrm>
          <a:off x="0" y="0"/>
          <a:ext cx="0" cy="0"/>
          <a:chOff x="0" y="0"/>
          <a:chExt cx="0" cy="0"/>
        </a:xfrm>
      </p:grpSpPr>
      <p:sp>
        <p:nvSpPr>
          <p:cNvPr id="404" name="Google Shape;404;p237"/>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5" name="Google Shape;405;p237"/>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lvl1pPr lvl="0" algn="l">
              <a:spcBef>
                <a:spcPts val="0"/>
              </a:spcBef>
              <a:spcAft>
                <a:spcPts val="0"/>
              </a:spcAft>
              <a:buSzPts val="1400"/>
              <a:buNone/>
              <a:defRPr sz="105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6" name="Google Shape;406;p237"/>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PH"/>
              <a:t>‹#›</a:t>
            </a:fld>
            <a:endParaRPr/>
          </a:p>
        </p:txBody>
      </p:sp>
      <p:sp>
        <p:nvSpPr>
          <p:cNvPr id="407" name="Google Shape;407;p237"/>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800"/>
              <a:buNone/>
              <a:defRPr sz="18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8" name="Google Shape;408;p237"/>
          <p:cNvSpPr/>
          <p:nvPr/>
        </p:nvSpPr>
        <p:spPr>
          <a:xfrm>
            <a:off x="269240" y="178266"/>
            <a:ext cx="624840" cy="654639"/>
          </a:xfrm>
          <a:prstGeom prst="halfFrame">
            <a:avLst>
              <a:gd fmla="val 22436" name="adj1"/>
              <a:gd fmla="val 25000"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409" name="Google Shape;409;p237"/>
          <p:cNvSpPr txBox="1"/>
          <p:nvPr>
            <p:ph idx="2" type="body"/>
          </p:nvPr>
        </p:nvSpPr>
        <p:spPr>
          <a:xfrm>
            <a:off x="629920" y="1998193"/>
            <a:ext cx="1940559" cy="431762"/>
          </a:xfrm>
          <a:prstGeom prst="rect">
            <a:avLst/>
          </a:prstGeom>
          <a:noFill/>
          <a:ln>
            <a:noFill/>
          </a:ln>
        </p:spPr>
        <p:txBody>
          <a:bodyPr anchorCtr="0" anchor="b" bIns="0" lIns="72000" spcFirstLastPara="1" rIns="0" wrap="square" tIns="0">
            <a:normAutofit/>
          </a:bodyPr>
          <a:lstStyle>
            <a:lvl1pPr indent="-228600" lvl="0" marL="457200" algn="l">
              <a:lnSpc>
                <a:spcPct val="90000"/>
              </a:lnSpc>
              <a:spcBef>
                <a:spcPts val="1000"/>
              </a:spcBef>
              <a:spcAft>
                <a:spcPts val="0"/>
              </a:spcAft>
              <a:buSzPts val="1800"/>
              <a:buNone/>
              <a:defRPr b="1" sz="18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0" name="Google Shape;410;p237"/>
          <p:cNvSpPr txBox="1"/>
          <p:nvPr>
            <p:ph idx="3" type="body"/>
          </p:nvPr>
        </p:nvSpPr>
        <p:spPr>
          <a:xfrm>
            <a:off x="2902971" y="1998193"/>
            <a:ext cx="1940668" cy="431762"/>
          </a:xfrm>
          <a:prstGeom prst="rect">
            <a:avLst/>
          </a:prstGeom>
          <a:noFill/>
          <a:ln>
            <a:noFill/>
          </a:ln>
        </p:spPr>
        <p:txBody>
          <a:bodyPr anchorCtr="0" anchor="b" bIns="0" lIns="72000" spcFirstLastPara="1" rIns="0" wrap="square" tIns="0">
            <a:normAutofit/>
          </a:bodyPr>
          <a:lstStyle>
            <a:lvl1pPr indent="-228600" lvl="0" marL="457200" algn="l">
              <a:lnSpc>
                <a:spcPct val="90000"/>
              </a:lnSpc>
              <a:spcBef>
                <a:spcPts val="1000"/>
              </a:spcBef>
              <a:spcAft>
                <a:spcPts val="0"/>
              </a:spcAft>
              <a:buSzPts val="1800"/>
              <a:buNone/>
              <a:defRPr b="1" sz="18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1" name="Google Shape;411;p237"/>
          <p:cNvSpPr txBox="1"/>
          <p:nvPr>
            <p:ph idx="4" type="body"/>
          </p:nvPr>
        </p:nvSpPr>
        <p:spPr>
          <a:xfrm>
            <a:off x="528638" y="2604547"/>
            <a:ext cx="2041841" cy="3208563"/>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400"/>
              <a:buNone/>
              <a:defRPr sz="14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2" name="Google Shape;412;p237"/>
          <p:cNvSpPr txBox="1"/>
          <p:nvPr>
            <p:ph idx="5" type="body"/>
          </p:nvPr>
        </p:nvSpPr>
        <p:spPr>
          <a:xfrm>
            <a:off x="2801683" y="2604547"/>
            <a:ext cx="2041956" cy="3208563"/>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400"/>
              <a:buNone/>
              <a:defRPr sz="14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3" name="Google Shape;413;p237"/>
          <p:cNvSpPr txBox="1"/>
          <p:nvPr>
            <p:ph idx="6" type="body"/>
          </p:nvPr>
        </p:nvSpPr>
        <p:spPr>
          <a:xfrm>
            <a:off x="5176131" y="1998193"/>
            <a:ext cx="1940668" cy="431762"/>
          </a:xfrm>
          <a:prstGeom prst="rect">
            <a:avLst/>
          </a:prstGeom>
          <a:noFill/>
          <a:ln>
            <a:noFill/>
          </a:ln>
        </p:spPr>
        <p:txBody>
          <a:bodyPr anchorCtr="0" anchor="b" bIns="0" lIns="72000" spcFirstLastPara="1" rIns="0" wrap="square" tIns="0">
            <a:normAutofit/>
          </a:bodyPr>
          <a:lstStyle>
            <a:lvl1pPr indent="-228600" lvl="0" marL="457200" algn="l">
              <a:lnSpc>
                <a:spcPct val="90000"/>
              </a:lnSpc>
              <a:spcBef>
                <a:spcPts val="1000"/>
              </a:spcBef>
              <a:spcAft>
                <a:spcPts val="0"/>
              </a:spcAft>
              <a:buSzPts val="1800"/>
              <a:buNone/>
              <a:defRPr b="1" sz="18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4" name="Google Shape;414;p237"/>
          <p:cNvSpPr txBox="1"/>
          <p:nvPr>
            <p:ph idx="7" type="body"/>
          </p:nvPr>
        </p:nvSpPr>
        <p:spPr>
          <a:xfrm>
            <a:off x="5074843" y="2604547"/>
            <a:ext cx="2041956" cy="3208563"/>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400"/>
              <a:buNone/>
              <a:defRPr sz="14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5" name="Google Shape;415;p237"/>
          <p:cNvSpPr txBox="1"/>
          <p:nvPr>
            <p:ph idx="8" type="body"/>
          </p:nvPr>
        </p:nvSpPr>
        <p:spPr>
          <a:xfrm>
            <a:off x="7449291" y="1998193"/>
            <a:ext cx="1940668" cy="431762"/>
          </a:xfrm>
          <a:prstGeom prst="rect">
            <a:avLst/>
          </a:prstGeom>
          <a:noFill/>
          <a:ln>
            <a:noFill/>
          </a:ln>
        </p:spPr>
        <p:txBody>
          <a:bodyPr anchorCtr="0" anchor="b" bIns="0" lIns="72000" spcFirstLastPara="1" rIns="0" wrap="square" tIns="0">
            <a:normAutofit/>
          </a:bodyPr>
          <a:lstStyle>
            <a:lvl1pPr indent="-228600" lvl="0" marL="457200" algn="l">
              <a:lnSpc>
                <a:spcPct val="90000"/>
              </a:lnSpc>
              <a:spcBef>
                <a:spcPts val="1000"/>
              </a:spcBef>
              <a:spcAft>
                <a:spcPts val="0"/>
              </a:spcAft>
              <a:buSzPts val="1800"/>
              <a:buNone/>
              <a:defRPr b="1" sz="18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6" name="Google Shape;416;p237"/>
          <p:cNvSpPr txBox="1"/>
          <p:nvPr>
            <p:ph idx="9" type="body"/>
          </p:nvPr>
        </p:nvSpPr>
        <p:spPr>
          <a:xfrm>
            <a:off x="7348003" y="2604547"/>
            <a:ext cx="2041956" cy="3208563"/>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400"/>
              <a:buNone/>
              <a:defRPr sz="14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417" name="Google Shape;417;p237"/>
          <p:cNvCxnSpPr/>
          <p:nvPr/>
        </p:nvCxnSpPr>
        <p:spPr>
          <a:xfrm>
            <a:off x="528320" y="6159062"/>
            <a:ext cx="11134800" cy="0"/>
          </a:xfrm>
          <a:prstGeom prst="straightConnector1">
            <a:avLst/>
          </a:prstGeom>
          <a:noFill/>
          <a:ln cap="flat" cmpd="sng" w="19050">
            <a:solidFill>
              <a:schemeClr val="accent1"/>
            </a:solidFill>
            <a:prstDash val="solid"/>
            <a:miter lim="800000"/>
            <a:headEnd len="sm" w="sm" type="none"/>
            <a:tailEnd len="sm" w="sm" type="none"/>
          </a:ln>
        </p:spPr>
      </p:cxnSp>
      <p:sp>
        <p:nvSpPr>
          <p:cNvPr id="418" name="Google Shape;418;p237"/>
          <p:cNvSpPr txBox="1"/>
          <p:nvPr>
            <p:ph idx="13" type="body"/>
          </p:nvPr>
        </p:nvSpPr>
        <p:spPr>
          <a:xfrm>
            <a:off x="9722452" y="1998193"/>
            <a:ext cx="1940668" cy="431762"/>
          </a:xfrm>
          <a:prstGeom prst="rect">
            <a:avLst/>
          </a:prstGeom>
          <a:noFill/>
          <a:ln>
            <a:noFill/>
          </a:ln>
        </p:spPr>
        <p:txBody>
          <a:bodyPr anchorCtr="0" anchor="b" bIns="0" lIns="72000" spcFirstLastPara="1" rIns="0" wrap="square" tIns="0">
            <a:normAutofit/>
          </a:bodyPr>
          <a:lstStyle>
            <a:lvl1pPr indent="-228600" lvl="0" marL="457200" algn="l">
              <a:lnSpc>
                <a:spcPct val="90000"/>
              </a:lnSpc>
              <a:spcBef>
                <a:spcPts val="1000"/>
              </a:spcBef>
              <a:spcAft>
                <a:spcPts val="0"/>
              </a:spcAft>
              <a:buSzPts val="1800"/>
              <a:buNone/>
              <a:defRPr b="1" sz="18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9" name="Google Shape;419;p237"/>
          <p:cNvSpPr txBox="1"/>
          <p:nvPr>
            <p:ph idx="14" type="body"/>
          </p:nvPr>
        </p:nvSpPr>
        <p:spPr>
          <a:xfrm>
            <a:off x="9621164" y="2604547"/>
            <a:ext cx="2041956" cy="3208563"/>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400"/>
              <a:buNone/>
              <a:defRPr sz="14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0" name="Google Shape;420;p237"/>
          <p:cNvSpPr/>
          <p:nvPr/>
        </p:nvSpPr>
        <p:spPr>
          <a:xfrm>
            <a:off x="528638" y="1998196"/>
            <a:ext cx="112821" cy="43176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21" name="Google Shape;421;p237"/>
          <p:cNvSpPr/>
          <p:nvPr/>
        </p:nvSpPr>
        <p:spPr>
          <a:xfrm>
            <a:off x="2801683" y="1998196"/>
            <a:ext cx="112821" cy="43176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22" name="Google Shape;422;p237"/>
          <p:cNvSpPr/>
          <p:nvPr/>
        </p:nvSpPr>
        <p:spPr>
          <a:xfrm>
            <a:off x="5074843" y="1998196"/>
            <a:ext cx="112821" cy="43176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23" name="Google Shape;423;p237"/>
          <p:cNvSpPr/>
          <p:nvPr/>
        </p:nvSpPr>
        <p:spPr>
          <a:xfrm>
            <a:off x="7348003" y="1998196"/>
            <a:ext cx="112821" cy="43176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24" name="Google Shape;424;p237"/>
          <p:cNvSpPr/>
          <p:nvPr/>
        </p:nvSpPr>
        <p:spPr>
          <a:xfrm>
            <a:off x="9621164" y="1998196"/>
            <a:ext cx="112821" cy="43176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ow Slide - Two Items">
  <p:cSld name="Row Slide - Two Items">
    <p:spTree>
      <p:nvGrpSpPr>
        <p:cNvPr id="425" name="Shape 425"/>
        <p:cNvGrpSpPr/>
        <p:nvPr/>
      </p:nvGrpSpPr>
      <p:grpSpPr>
        <a:xfrm>
          <a:off x="0" y="0"/>
          <a:ext cx="0" cy="0"/>
          <a:chOff x="0" y="0"/>
          <a:chExt cx="0" cy="0"/>
        </a:xfrm>
      </p:grpSpPr>
      <p:sp>
        <p:nvSpPr>
          <p:cNvPr id="426" name="Google Shape;426;p238"/>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7" name="Google Shape;427;p238"/>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lvl1pPr lvl="0" algn="l">
              <a:spcBef>
                <a:spcPts val="0"/>
              </a:spcBef>
              <a:spcAft>
                <a:spcPts val="0"/>
              </a:spcAft>
              <a:buSzPts val="1400"/>
              <a:buNone/>
              <a:defRPr sz="105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8" name="Google Shape;428;p238"/>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PH"/>
              <a:t>‹#›</a:t>
            </a:fld>
            <a:endParaRPr/>
          </a:p>
        </p:txBody>
      </p:sp>
      <p:cxnSp>
        <p:nvCxnSpPr>
          <p:cNvPr id="429" name="Google Shape;429;p238"/>
          <p:cNvCxnSpPr/>
          <p:nvPr/>
        </p:nvCxnSpPr>
        <p:spPr>
          <a:xfrm>
            <a:off x="528320" y="6159062"/>
            <a:ext cx="11134800" cy="0"/>
          </a:xfrm>
          <a:prstGeom prst="straightConnector1">
            <a:avLst/>
          </a:prstGeom>
          <a:noFill/>
          <a:ln cap="flat" cmpd="sng" w="19050">
            <a:solidFill>
              <a:schemeClr val="accent1"/>
            </a:solidFill>
            <a:prstDash val="solid"/>
            <a:miter lim="800000"/>
            <a:headEnd len="sm" w="sm" type="none"/>
            <a:tailEnd len="sm" w="sm" type="none"/>
          </a:ln>
        </p:spPr>
      </p:cxnSp>
      <p:sp>
        <p:nvSpPr>
          <p:cNvPr id="430" name="Google Shape;430;p238"/>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800"/>
              <a:buNone/>
              <a:defRPr sz="18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1" name="Google Shape;431;p238"/>
          <p:cNvSpPr/>
          <p:nvPr/>
        </p:nvSpPr>
        <p:spPr>
          <a:xfrm>
            <a:off x="269240" y="178266"/>
            <a:ext cx="624840" cy="654639"/>
          </a:xfrm>
          <a:prstGeom prst="halfFrame">
            <a:avLst>
              <a:gd fmla="val 22436" name="adj1"/>
              <a:gd fmla="val 25000"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432" name="Google Shape;432;p238"/>
          <p:cNvSpPr txBox="1"/>
          <p:nvPr>
            <p:ph idx="2" type="body"/>
          </p:nvPr>
        </p:nvSpPr>
        <p:spPr>
          <a:xfrm>
            <a:off x="747251" y="1998192"/>
            <a:ext cx="2460768" cy="1739702"/>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2800"/>
              <a:buNone/>
              <a:defRPr b="1" sz="28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3" name="Google Shape;433;p238"/>
          <p:cNvSpPr txBox="1"/>
          <p:nvPr>
            <p:ph idx="3" type="body"/>
          </p:nvPr>
        </p:nvSpPr>
        <p:spPr>
          <a:xfrm>
            <a:off x="747251" y="4073406"/>
            <a:ext cx="2460768" cy="1739702"/>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2800"/>
              <a:buNone/>
              <a:defRPr b="1" sz="28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4" name="Google Shape;434;p238"/>
          <p:cNvSpPr txBox="1"/>
          <p:nvPr>
            <p:ph idx="4" type="body"/>
          </p:nvPr>
        </p:nvSpPr>
        <p:spPr>
          <a:xfrm>
            <a:off x="3399607" y="1998192"/>
            <a:ext cx="8263049" cy="17388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2200"/>
              <a:buNone/>
              <a:defRPr sz="22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5" name="Google Shape;435;p238"/>
          <p:cNvSpPr txBox="1"/>
          <p:nvPr>
            <p:ph idx="5" type="body"/>
          </p:nvPr>
        </p:nvSpPr>
        <p:spPr>
          <a:xfrm>
            <a:off x="3399606" y="4073406"/>
            <a:ext cx="8263513" cy="17388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2200"/>
              <a:buNone/>
              <a:defRPr sz="22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6" name="Google Shape;436;p238"/>
          <p:cNvSpPr/>
          <p:nvPr/>
        </p:nvSpPr>
        <p:spPr>
          <a:xfrm>
            <a:off x="528320" y="1998193"/>
            <a:ext cx="112821" cy="173970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37" name="Google Shape;437;p238"/>
          <p:cNvSpPr/>
          <p:nvPr/>
        </p:nvSpPr>
        <p:spPr>
          <a:xfrm>
            <a:off x="528320" y="4073406"/>
            <a:ext cx="112821" cy="173970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cxnSp>
        <p:nvCxnSpPr>
          <p:cNvPr id="438" name="Google Shape;438;p238"/>
          <p:cNvCxnSpPr/>
          <p:nvPr/>
        </p:nvCxnSpPr>
        <p:spPr>
          <a:xfrm>
            <a:off x="528320" y="3905650"/>
            <a:ext cx="11134800" cy="0"/>
          </a:xfrm>
          <a:prstGeom prst="straightConnector1">
            <a:avLst/>
          </a:prstGeom>
          <a:noFill/>
          <a:ln cap="flat" cmpd="sng" w="9525">
            <a:solidFill>
              <a:schemeClr val="accent5"/>
            </a:solidFill>
            <a:prstDash val="dot"/>
            <a:miter lim="800000"/>
            <a:headEnd len="sm" w="sm" type="none"/>
            <a:tailEnd len="sm" w="sm" type="none"/>
          </a:ln>
        </p:spPr>
      </p:cxn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ow Slide - Three Items">
  <p:cSld name="Row Slide - Three Items">
    <p:spTree>
      <p:nvGrpSpPr>
        <p:cNvPr id="439" name="Shape 439"/>
        <p:cNvGrpSpPr/>
        <p:nvPr/>
      </p:nvGrpSpPr>
      <p:grpSpPr>
        <a:xfrm>
          <a:off x="0" y="0"/>
          <a:ext cx="0" cy="0"/>
          <a:chOff x="0" y="0"/>
          <a:chExt cx="0" cy="0"/>
        </a:xfrm>
      </p:grpSpPr>
      <p:sp>
        <p:nvSpPr>
          <p:cNvPr id="440" name="Google Shape;440;p239"/>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1" name="Google Shape;441;p239"/>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lvl1pPr lvl="0" algn="l">
              <a:spcBef>
                <a:spcPts val="0"/>
              </a:spcBef>
              <a:spcAft>
                <a:spcPts val="0"/>
              </a:spcAft>
              <a:buSzPts val="1400"/>
              <a:buNone/>
              <a:defRPr sz="105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2" name="Google Shape;442;p239"/>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PH"/>
              <a:t>‹#›</a:t>
            </a:fld>
            <a:endParaRPr/>
          </a:p>
        </p:txBody>
      </p:sp>
      <p:cxnSp>
        <p:nvCxnSpPr>
          <p:cNvPr id="443" name="Google Shape;443;p239"/>
          <p:cNvCxnSpPr/>
          <p:nvPr/>
        </p:nvCxnSpPr>
        <p:spPr>
          <a:xfrm>
            <a:off x="528320" y="6159062"/>
            <a:ext cx="11134800" cy="0"/>
          </a:xfrm>
          <a:prstGeom prst="straightConnector1">
            <a:avLst/>
          </a:prstGeom>
          <a:noFill/>
          <a:ln cap="flat" cmpd="sng" w="19050">
            <a:solidFill>
              <a:schemeClr val="accent1"/>
            </a:solidFill>
            <a:prstDash val="solid"/>
            <a:miter lim="800000"/>
            <a:headEnd len="sm" w="sm" type="none"/>
            <a:tailEnd len="sm" w="sm" type="none"/>
          </a:ln>
        </p:spPr>
      </p:cxnSp>
      <p:sp>
        <p:nvSpPr>
          <p:cNvPr id="444" name="Google Shape;444;p239"/>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800"/>
              <a:buNone/>
              <a:defRPr sz="18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5" name="Google Shape;445;p239"/>
          <p:cNvSpPr/>
          <p:nvPr/>
        </p:nvSpPr>
        <p:spPr>
          <a:xfrm>
            <a:off x="269240" y="178266"/>
            <a:ext cx="624840" cy="654639"/>
          </a:xfrm>
          <a:prstGeom prst="halfFrame">
            <a:avLst>
              <a:gd fmla="val 22436" name="adj1"/>
              <a:gd fmla="val 25000"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446" name="Google Shape;446;p239"/>
          <p:cNvSpPr txBox="1"/>
          <p:nvPr>
            <p:ph idx="2" type="body"/>
          </p:nvPr>
        </p:nvSpPr>
        <p:spPr>
          <a:xfrm>
            <a:off x="747251" y="1998192"/>
            <a:ext cx="2460768" cy="11592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2400"/>
              <a:buNone/>
              <a:defRPr b="1" sz="24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7" name="Google Shape;447;p239"/>
          <p:cNvSpPr txBox="1"/>
          <p:nvPr>
            <p:ph idx="3" type="body"/>
          </p:nvPr>
        </p:nvSpPr>
        <p:spPr>
          <a:xfrm>
            <a:off x="747251" y="3325599"/>
            <a:ext cx="2460768" cy="11592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2400"/>
              <a:buNone/>
              <a:defRPr b="1" sz="24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8" name="Google Shape;448;p239"/>
          <p:cNvSpPr txBox="1"/>
          <p:nvPr>
            <p:ph idx="4" type="body"/>
          </p:nvPr>
        </p:nvSpPr>
        <p:spPr>
          <a:xfrm>
            <a:off x="3399607" y="1998192"/>
            <a:ext cx="8263049" cy="11592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2000"/>
              <a:buNone/>
              <a:defRPr sz="20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9" name="Google Shape;449;p239"/>
          <p:cNvSpPr txBox="1"/>
          <p:nvPr>
            <p:ph idx="5" type="body"/>
          </p:nvPr>
        </p:nvSpPr>
        <p:spPr>
          <a:xfrm>
            <a:off x="3399606" y="3325437"/>
            <a:ext cx="8263513" cy="11592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2000"/>
              <a:buNone/>
              <a:defRPr sz="20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450" name="Google Shape;450;p239"/>
          <p:cNvCxnSpPr/>
          <p:nvPr/>
        </p:nvCxnSpPr>
        <p:spPr>
          <a:xfrm>
            <a:off x="528320" y="3241495"/>
            <a:ext cx="11134800" cy="0"/>
          </a:xfrm>
          <a:prstGeom prst="straightConnector1">
            <a:avLst/>
          </a:prstGeom>
          <a:noFill/>
          <a:ln cap="flat" cmpd="sng" w="9525">
            <a:solidFill>
              <a:schemeClr val="accent5"/>
            </a:solidFill>
            <a:prstDash val="dot"/>
            <a:miter lim="800000"/>
            <a:headEnd len="sm" w="sm" type="none"/>
            <a:tailEnd len="sm" w="sm" type="none"/>
          </a:ln>
        </p:spPr>
      </p:cxnSp>
      <p:sp>
        <p:nvSpPr>
          <p:cNvPr id="451" name="Google Shape;451;p239"/>
          <p:cNvSpPr/>
          <p:nvPr/>
        </p:nvSpPr>
        <p:spPr>
          <a:xfrm>
            <a:off x="528320" y="1998194"/>
            <a:ext cx="112821" cy="11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52" name="Google Shape;452;p239"/>
          <p:cNvSpPr/>
          <p:nvPr/>
        </p:nvSpPr>
        <p:spPr>
          <a:xfrm>
            <a:off x="528320" y="3325437"/>
            <a:ext cx="112821" cy="11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53" name="Google Shape;453;p239"/>
          <p:cNvSpPr/>
          <p:nvPr/>
        </p:nvSpPr>
        <p:spPr>
          <a:xfrm>
            <a:off x="528320" y="4652679"/>
            <a:ext cx="112821" cy="11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54" name="Google Shape;454;p239"/>
          <p:cNvSpPr txBox="1"/>
          <p:nvPr>
            <p:ph idx="6" type="body"/>
          </p:nvPr>
        </p:nvSpPr>
        <p:spPr>
          <a:xfrm>
            <a:off x="747251" y="4653006"/>
            <a:ext cx="2460768" cy="11592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2400"/>
              <a:buNone/>
              <a:defRPr b="1" sz="24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5" name="Google Shape;455;p239"/>
          <p:cNvSpPr txBox="1"/>
          <p:nvPr>
            <p:ph idx="7" type="body"/>
          </p:nvPr>
        </p:nvSpPr>
        <p:spPr>
          <a:xfrm>
            <a:off x="3399606" y="4653006"/>
            <a:ext cx="8263513" cy="11592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2000"/>
              <a:buNone/>
              <a:defRPr sz="20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456" name="Google Shape;456;p239"/>
          <p:cNvCxnSpPr/>
          <p:nvPr/>
        </p:nvCxnSpPr>
        <p:spPr>
          <a:xfrm>
            <a:off x="528320" y="4568903"/>
            <a:ext cx="11134800" cy="0"/>
          </a:xfrm>
          <a:prstGeom prst="straightConnector1">
            <a:avLst/>
          </a:prstGeom>
          <a:noFill/>
          <a:ln cap="flat" cmpd="sng" w="9525">
            <a:solidFill>
              <a:schemeClr val="accent5"/>
            </a:solidFill>
            <a:prstDash val="dot"/>
            <a:miter lim="800000"/>
            <a:headEnd len="sm" w="sm" type="none"/>
            <a:tailEnd len="sm" w="sm" type="none"/>
          </a:ln>
        </p:spPr>
      </p:cxn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ow Slide - Four Items">
  <p:cSld name="Row Slide - Four Items">
    <p:spTree>
      <p:nvGrpSpPr>
        <p:cNvPr id="457" name="Shape 457"/>
        <p:cNvGrpSpPr/>
        <p:nvPr/>
      </p:nvGrpSpPr>
      <p:grpSpPr>
        <a:xfrm>
          <a:off x="0" y="0"/>
          <a:ext cx="0" cy="0"/>
          <a:chOff x="0" y="0"/>
          <a:chExt cx="0" cy="0"/>
        </a:xfrm>
      </p:grpSpPr>
      <p:sp>
        <p:nvSpPr>
          <p:cNvPr id="458" name="Google Shape;458;p240"/>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9" name="Google Shape;459;p240"/>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lvl1pPr lvl="0" algn="l">
              <a:spcBef>
                <a:spcPts val="0"/>
              </a:spcBef>
              <a:spcAft>
                <a:spcPts val="0"/>
              </a:spcAft>
              <a:buSzPts val="1400"/>
              <a:buNone/>
              <a:defRPr sz="105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0" name="Google Shape;460;p240"/>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PH"/>
              <a:t>‹#›</a:t>
            </a:fld>
            <a:endParaRPr/>
          </a:p>
        </p:txBody>
      </p:sp>
      <p:cxnSp>
        <p:nvCxnSpPr>
          <p:cNvPr id="461" name="Google Shape;461;p240"/>
          <p:cNvCxnSpPr/>
          <p:nvPr/>
        </p:nvCxnSpPr>
        <p:spPr>
          <a:xfrm>
            <a:off x="528320" y="6159062"/>
            <a:ext cx="11134800" cy="0"/>
          </a:xfrm>
          <a:prstGeom prst="straightConnector1">
            <a:avLst/>
          </a:prstGeom>
          <a:noFill/>
          <a:ln cap="flat" cmpd="sng" w="19050">
            <a:solidFill>
              <a:schemeClr val="accent1"/>
            </a:solidFill>
            <a:prstDash val="solid"/>
            <a:miter lim="800000"/>
            <a:headEnd len="sm" w="sm" type="none"/>
            <a:tailEnd len="sm" w="sm" type="none"/>
          </a:ln>
        </p:spPr>
      </p:cxnSp>
      <p:sp>
        <p:nvSpPr>
          <p:cNvPr id="462" name="Google Shape;462;p240"/>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800"/>
              <a:buNone/>
              <a:defRPr sz="18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3" name="Google Shape;463;p240"/>
          <p:cNvSpPr/>
          <p:nvPr/>
        </p:nvSpPr>
        <p:spPr>
          <a:xfrm>
            <a:off x="269240" y="178266"/>
            <a:ext cx="624840" cy="654639"/>
          </a:xfrm>
          <a:prstGeom prst="halfFrame">
            <a:avLst>
              <a:gd fmla="val 22436" name="adj1"/>
              <a:gd fmla="val 25000"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464" name="Google Shape;464;p240"/>
          <p:cNvSpPr txBox="1"/>
          <p:nvPr>
            <p:ph idx="2" type="body"/>
          </p:nvPr>
        </p:nvSpPr>
        <p:spPr>
          <a:xfrm>
            <a:off x="747250" y="1998192"/>
            <a:ext cx="2460769" cy="8748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1800"/>
              <a:buNone/>
              <a:defRPr b="1" sz="18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5" name="Google Shape;465;p240"/>
          <p:cNvSpPr txBox="1"/>
          <p:nvPr>
            <p:ph idx="3" type="body"/>
          </p:nvPr>
        </p:nvSpPr>
        <p:spPr>
          <a:xfrm>
            <a:off x="747250" y="2977930"/>
            <a:ext cx="2460769" cy="8748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1800"/>
              <a:buNone/>
              <a:defRPr b="1" sz="18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6" name="Google Shape;466;p240"/>
          <p:cNvSpPr txBox="1"/>
          <p:nvPr>
            <p:ph idx="4" type="body"/>
          </p:nvPr>
        </p:nvSpPr>
        <p:spPr>
          <a:xfrm>
            <a:off x="3399607" y="1998192"/>
            <a:ext cx="8263049" cy="8748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1600"/>
              <a:buNone/>
              <a:defRPr sz="16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7" name="Google Shape;467;p240"/>
          <p:cNvSpPr txBox="1"/>
          <p:nvPr>
            <p:ph idx="5" type="body"/>
          </p:nvPr>
        </p:nvSpPr>
        <p:spPr>
          <a:xfrm>
            <a:off x="3399606" y="2977930"/>
            <a:ext cx="8263513" cy="8748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1600"/>
              <a:buNone/>
              <a:defRPr sz="16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468" name="Google Shape;468;p240"/>
          <p:cNvCxnSpPr/>
          <p:nvPr/>
        </p:nvCxnSpPr>
        <p:spPr>
          <a:xfrm>
            <a:off x="528320" y="2925461"/>
            <a:ext cx="11134800" cy="0"/>
          </a:xfrm>
          <a:prstGeom prst="straightConnector1">
            <a:avLst/>
          </a:prstGeom>
          <a:noFill/>
          <a:ln cap="flat" cmpd="sng" w="9525">
            <a:solidFill>
              <a:schemeClr val="accent5"/>
            </a:solidFill>
            <a:prstDash val="dot"/>
            <a:miter lim="800000"/>
            <a:headEnd len="sm" w="sm" type="none"/>
            <a:tailEnd len="sm" w="sm" type="none"/>
          </a:ln>
        </p:spPr>
      </p:cxnSp>
      <p:sp>
        <p:nvSpPr>
          <p:cNvPr id="469" name="Google Shape;469;p240"/>
          <p:cNvSpPr txBox="1"/>
          <p:nvPr>
            <p:ph idx="6" type="body"/>
          </p:nvPr>
        </p:nvSpPr>
        <p:spPr>
          <a:xfrm>
            <a:off x="747250" y="3957668"/>
            <a:ext cx="2460769" cy="8748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1800"/>
              <a:buNone/>
              <a:defRPr b="1" sz="18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0" name="Google Shape;470;p240"/>
          <p:cNvSpPr txBox="1"/>
          <p:nvPr>
            <p:ph idx="7" type="body"/>
          </p:nvPr>
        </p:nvSpPr>
        <p:spPr>
          <a:xfrm>
            <a:off x="3399606" y="3957668"/>
            <a:ext cx="8263513" cy="8748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1600"/>
              <a:buNone/>
              <a:defRPr sz="16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471" name="Google Shape;471;p240"/>
          <p:cNvCxnSpPr/>
          <p:nvPr/>
        </p:nvCxnSpPr>
        <p:spPr>
          <a:xfrm>
            <a:off x="528320" y="3905199"/>
            <a:ext cx="11134800" cy="0"/>
          </a:xfrm>
          <a:prstGeom prst="straightConnector1">
            <a:avLst/>
          </a:prstGeom>
          <a:noFill/>
          <a:ln cap="flat" cmpd="sng" w="9525">
            <a:solidFill>
              <a:schemeClr val="accent5"/>
            </a:solidFill>
            <a:prstDash val="dot"/>
            <a:miter lim="800000"/>
            <a:headEnd len="sm" w="sm" type="none"/>
            <a:tailEnd len="sm" w="sm" type="none"/>
          </a:ln>
        </p:spPr>
      </p:cxnSp>
      <p:sp>
        <p:nvSpPr>
          <p:cNvPr id="472" name="Google Shape;472;p240"/>
          <p:cNvSpPr/>
          <p:nvPr/>
        </p:nvSpPr>
        <p:spPr>
          <a:xfrm>
            <a:off x="528320" y="1998194"/>
            <a:ext cx="112821" cy="874466"/>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73" name="Google Shape;473;p240"/>
          <p:cNvSpPr/>
          <p:nvPr/>
        </p:nvSpPr>
        <p:spPr>
          <a:xfrm>
            <a:off x="528320" y="2977930"/>
            <a:ext cx="112821" cy="874466"/>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74" name="Google Shape;474;p240"/>
          <p:cNvSpPr/>
          <p:nvPr/>
        </p:nvSpPr>
        <p:spPr>
          <a:xfrm>
            <a:off x="528320" y="3957668"/>
            <a:ext cx="112821" cy="874466"/>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75" name="Google Shape;475;p240"/>
          <p:cNvSpPr/>
          <p:nvPr/>
        </p:nvSpPr>
        <p:spPr>
          <a:xfrm>
            <a:off x="528320" y="4937405"/>
            <a:ext cx="112821" cy="874466"/>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76" name="Google Shape;476;p240"/>
          <p:cNvSpPr txBox="1"/>
          <p:nvPr>
            <p:ph idx="8" type="body"/>
          </p:nvPr>
        </p:nvSpPr>
        <p:spPr>
          <a:xfrm>
            <a:off x="747250" y="4937405"/>
            <a:ext cx="2460769" cy="8748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1800"/>
              <a:buNone/>
              <a:defRPr b="1" sz="18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7" name="Google Shape;477;p240"/>
          <p:cNvSpPr txBox="1"/>
          <p:nvPr>
            <p:ph idx="9" type="body"/>
          </p:nvPr>
        </p:nvSpPr>
        <p:spPr>
          <a:xfrm>
            <a:off x="3399606" y="4937405"/>
            <a:ext cx="8263513" cy="8748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1600"/>
              <a:buNone/>
              <a:defRPr sz="16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478" name="Google Shape;478;p240"/>
          <p:cNvCxnSpPr/>
          <p:nvPr/>
        </p:nvCxnSpPr>
        <p:spPr>
          <a:xfrm>
            <a:off x="528320" y="4884937"/>
            <a:ext cx="11134800" cy="0"/>
          </a:xfrm>
          <a:prstGeom prst="straightConnector1">
            <a:avLst/>
          </a:prstGeom>
          <a:noFill/>
          <a:ln cap="flat" cmpd="sng" w="9525">
            <a:solidFill>
              <a:schemeClr val="accent5"/>
            </a:solidFill>
            <a:prstDash val="dot"/>
            <a:miter lim="800000"/>
            <a:headEnd len="sm" w="sm" type="none"/>
            <a:tailEnd len="sm" w="sm" type="none"/>
          </a:ln>
        </p:spPr>
      </p:cxn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ow Slide - Five Items">
  <p:cSld name="Row Slide - Five Items">
    <p:spTree>
      <p:nvGrpSpPr>
        <p:cNvPr id="479" name="Shape 479"/>
        <p:cNvGrpSpPr/>
        <p:nvPr/>
      </p:nvGrpSpPr>
      <p:grpSpPr>
        <a:xfrm>
          <a:off x="0" y="0"/>
          <a:ext cx="0" cy="0"/>
          <a:chOff x="0" y="0"/>
          <a:chExt cx="0" cy="0"/>
        </a:xfrm>
      </p:grpSpPr>
      <p:sp>
        <p:nvSpPr>
          <p:cNvPr id="480" name="Google Shape;480;p241"/>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81" name="Google Shape;481;p241"/>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lvl1pPr lvl="0" algn="l">
              <a:spcBef>
                <a:spcPts val="0"/>
              </a:spcBef>
              <a:spcAft>
                <a:spcPts val="0"/>
              </a:spcAft>
              <a:buSzPts val="1400"/>
              <a:buNone/>
              <a:defRPr sz="105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2" name="Google Shape;482;p241"/>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PH"/>
              <a:t>‹#›</a:t>
            </a:fld>
            <a:endParaRPr/>
          </a:p>
        </p:txBody>
      </p:sp>
      <p:cxnSp>
        <p:nvCxnSpPr>
          <p:cNvPr id="483" name="Google Shape;483;p241"/>
          <p:cNvCxnSpPr/>
          <p:nvPr/>
        </p:nvCxnSpPr>
        <p:spPr>
          <a:xfrm>
            <a:off x="528320" y="6159062"/>
            <a:ext cx="11134800" cy="0"/>
          </a:xfrm>
          <a:prstGeom prst="straightConnector1">
            <a:avLst/>
          </a:prstGeom>
          <a:noFill/>
          <a:ln cap="flat" cmpd="sng" w="19050">
            <a:solidFill>
              <a:schemeClr val="accent1"/>
            </a:solidFill>
            <a:prstDash val="solid"/>
            <a:miter lim="800000"/>
            <a:headEnd len="sm" w="sm" type="none"/>
            <a:tailEnd len="sm" w="sm" type="none"/>
          </a:ln>
        </p:spPr>
      </p:cxnSp>
      <p:sp>
        <p:nvSpPr>
          <p:cNvPr id="484" name="Google Shape;484;p241"/>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800"/>
              <a:buNone/>
              <a:defRPr sz="18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5" name="Google Shape;485;p241"/>
          <p:cNvSpPr/>
          <p:nvPr/>
        </p:nvSpPr>
        <p:spPr>
          <a:xfrm>
            <a:off x="269240" y="178266"/>
            <a:ext cx="624840" cy="654639"/>
          </a:xfrm>
          <a:prstGeom prst="halfFrame">
            <a:avLst>
              <a:gd fmla="val 22436" name="adj1"/>
              <a:gd fmla="val 25000"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486" name="Google Shape;486;p241"/>
          <p:cNvSpPr txBox="1"/>
          <p:nvPr>
            <p:ph idx="2" type="body"/>
          </p:nvPr>
        </p:nvSpPr>
        <p:spPr>
          <a:xfrm>
            <a:off x="747250" y="1998192"/>
            <a:ext cx="2460769" cy="6840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1800"/>
              <a:buNone/>
              <a:defRPr b="1" sz="18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7" name="Google Shape;487;p241"/>
          <p:cNvSpPr txBox="1"/>
          <p:nvPr>
            <p:ph idx="3" type="body"/>
          </p:nvPr>
        </p:nvSpPr>
        <p:spPr>
          <a:xfrm>
            <a:off x="747250" y="2781094"/>
            <a:ext cx="2460769" cy="6840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1800"/>
              <a:buNone/>
              <a:defRPr b="1" sz="18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8" name="Google Shape;488;p241"/>
          <p:cNvSpPr txBox="1"/>
          <p:nvPr>
            <p:ph idx="4" type="body"/>
          </p:nvPr>
        </p:nvSpPr>
        <p:spPr>
          <a:xfrm>
            <a:off x="3399607" y="1998192"/>
            <a:ext cx="8263049" cy="6840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1400"/>
              <a:buNone/>
              <a:defRPr sz="14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9" name="Google Shape;489;p241"/>
          <p:cNvSpPr txBox="1"/>
          <p:nvPr>
            <p:ph idx="5" type="body"/>
          </p:nvPr>
        </p:nvSpPr>
        <p:spPr>
          <a:xfrm>
            <a:off x="3399606" y="2781096"/>
            <a:ext cx="8263513" cy="6840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1400"/>
              <a:buNone/>
              <a:defRPr sz="14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490" name="Google Shape;490;p241"/>
          <p:cNvCxnSpPr/>
          <p:nvPr/>
        </p:nvCxnSpPr>
        <p:spPr>
          <a:xfrm>
            <a:off x="528320" y="2731643"/>
            <a:ext cx="11134800" cy="0"/>
          </a:xfrm>
          <a:prstGeom prst="straightConnector1">
            <a:avLst/>
          </a:prstGeom>
          <a:noFill/>
          <a:ln cap="flat" cmpd="sng" w="9525">
            <a:solidFill>
              <a:schemeClr val="accent5"/>
            </a:solidFill>
            <a:prstDash val="dot"/>
            <a:miter lim="800000"/>
            <a:headEnd len="sm" w="sm" type="none"/>
            <a:tailEnd len="sm" w="sm" type="none"/>
          </a:ln>
        </p:spPr>
      </p:cxnSp>
      <p:sp>
        <p:nvSpPr>
          <p:cNvPr id="491" name="Google Shape;491;p241"/>
          <p:cNvSpPr txBox="1"/>
          <p:nvPr>
            <p:ph idx="6" type="body"/>
          </p:nvPr>
        </p:nvSpPr>
        <p:spPr>
          <a:xfrm>
            <a:off x="747250" y="3563996"/>
            <a:ext cx="2460769" cy="6840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1800"/>
              <a:buNone/>
              <a:defRPr b="1" sz="18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2" name="Google Shape;492;p241"/>
          <p:cNvSpPr txBox="1"/>
          <p:nvPr>
            <p:ph idx="7" type="body"/>
          </p:nvPr>
        </p:nvSpPr>
        <p:spPr>
          <a:xfrm>
            <a:off x="3399606" y="3563998"/>
            <a:ext cx="8263513" cy="6840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1400"/>
              <a:buNone/>
              <a:defRPr sz="14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493" name="Google Shape;493;p241"/>
          <p:cNvCxnSpPr/>
          <p:nvPr/>
        </p:nvCxnSpPr>
        <p:spPr>
          <a:xfrm>
            <a:off x="528320" y="3514545"/>
            <a:ext cx="11134800" cy="0"/>
          </a:xfrm>
          <a:prstGeom prst="straightConnector1">
            <a:avLst/>
          </a:prstGeom>
          <a:noFill/>
          <a:ln cap="flat" cmpd="sng" w="9525">
            <a:solidFill>
              <a:schemeClr val="accent5"/>
            </a:solidFill>
            <a:prstDash val="dot"/>
            <a:miter lim="800000"/>
            <a:headEnd len="sm" w="sm" type="none"/>
            <a:tailEnd len="sm" w="sm" type="none"/>
          </a:ln>
        </p:spPr>
      </p:cxnSp>
      <p:sp>
        <p:nvSpPr>
          <p:cNvPr id="494" name="Google Shape;494;p241"/>
          <p:cNvSpPr txBox="1"/>
          <p:nvPr>
            <p:ph idx="8" type="body"/>
          </p:nvPr>
        </p:nvSpPr>
        <p:spPr>
          <a:xfrm>
            <a:off x="747250" y="4346898"/>
            <a:ext cx="2460769" cy="6840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1800"/>
              <a:buNone/>
              <a:defRPr b="1" sz="18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5" name="Google Shape;495;p241"/>
          <p:cNvSpPr txBox="1"/>
          <p:nvPr>
            <p:ph idx="9" type="body"/>
          </p:nvPr>
        </p:nvSpPr>
        <p:spPr>
          <a:xfrm>
            <a:off x="3399606" y="4346899"/>
            <a:ext cx="8263513" cy="6840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1400"/>
              <a:buNone/>
              <a:defRPr sz="14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496" name="Google Shape;496;p241"/>
          <p:cNvCxnSpPr/>
          <p:nvPr/>
        </p:nvCxnSpPr>
        <p:spPr>
          <a:xfrm>
            <a:off x="528320" y="4297447"/>
            <a:ext cx="11134800" cy="0"/>
          </a:xfrm>
          <a:prstGeom prst="straightConnector1">
            <a:avLst/>
          </a:prstGeom>
          <a:noFill/>
          <a:ln cap="flat" cmpd="sng" w="9525">
            <a:solidFill>
              <a:schemeClr val="accent5"/>
            </a:solidFill>
            <a:prstDash val="dot"/>
            <a:miter lim="800000"/>
            <a:headEnd len="sm" w="sm" type="none"/>
            <a:tailEnd len="sm" w="sm" type="none"/>
          </a:ln>
        </p:spPr>
      </p:cxnSp>
      <p:sp>
        <p:nvSpPr>
          <p:cNvPr id="497" name="Google Shape;497;p241"/>
          <p:cNvSpPr/>
          <p:nvPr/>
        </p:nvSpPr>
        <p:spPr>
          <a:xfrm>
            <a:off x="528320" y="1998195"/>
            <a:ext cx="112821" cy="682404"/>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98" name="Google Shape;498;p241"/>
          <p:cNvSpPr/>
          <p:nvPr/>
        </p:nvSpPr>
        <p:spPr>
          <a:xfrm>
            <a:off x="528320" y="2781096"/>
            <a:ext cx="112821" cy="682404"/>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99" name="Google Shape;499;p241"/>
          <p:cNvSpPr/>
          <p:nvPr/>
        </p:nvSpPr>
        <p:spPr>
          <a:xfrm>
            <a:off x="528320" y="3563998"/>
            <a:ext cx="112821" cy="682404"/>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500" name="Google Shape;500;p241"/>
          <p:cNvSpPr/>
          <p:nvPr/>
        </p:nvSpPr>
        <p:spPr>
          <a:xfrm>
            <a:off x="528320" y="4346899"/>
            <a:ext cx="112821" cy="682404"/>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501" name="Google Shape;501;p241"/>
          <p:cNvSpPr/>
          <p:nvPr/>
        </p:nvSpPr>
        <p:spPr>
          <a:xfrm>
            <a:off x="528320" y="5129801"/>
            <a:ext cx="112821" cy="682404"/>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502" name="Google Shape;502;p241"/>
          <p:cNvSpPr txBox="1"/>
          <p:nvPr>
            <p:ph idx="13" type="body"/>
          </p:nvPr>
        </p:nvSpPr>
        <p:spPr>
          <a:xfrm>
            <a:off x="747250" y="5129801"/>
            <a:ext cx="2460769" cy="6840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1800"/>
              <a:buNone/>
              <a:defRPr b="1" sz="18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3" name="Google Shape;503;p241"/>
          <p:cNvSpPr txBox="1"/>
          <p:nvPr>
            <p:ph idx="14" type="body"/>
          </p:nvPr>
        </p:nvSpPr>
        <p:spPr>
          <a:xfrm>
            <a:off x="3399606" y="5129801"/>
            <a:ext cx="8263513" cy="6840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1400"/>
              <a:buNone/>
              <a:defRPr sz="14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504" name="Google Shape;504;p241"/>
          <p:cNvCxnSpPr/>
          <p:nvPr/>
        </p:nvCxnSpPr>
        <p:spPr>
          <a:xfrm>
            <a:off x="528320" y="5080349"/>
            <a:ext cx="11134800" cy="0"/>
          </a:xfrm>
          <a:prstGeom prst="straightConnector1">
            <a:avLst/>
          </a:prstGeom>
          <a:noFill/>
          <a:ln cap="flat" cmpd="sng" w="9525">
            <a:solidFill>
              <a:schemeClr val="accent5"/>
            </a:solidFill>
            <a:prstDash val="dot"/>
            <a:miter lim="800000"/>
            <a:headEnd len="sm" w="sm" type="none"/>
            <a:tailEnd len="sm" w="sm" type="none"/>
          </a:ln>
        </p:spPr>
      </p:cxn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ow Slide - Six Items">
  <p:cSld name="Row Slide - Six Items">
    <p:spTree>
      <p:nvGrpSpPr>
        <p:cNvPr id="505" name="Shape 505"/>
        <p:cNvGrpSpPr/>
        <p:nvPr/>
      </p:nvGrpSpPr>
      <p:grpSpPr>
        <a:xfrm>
          <a:off x="0" y="0"/>
          <a:ext cx="0" cy="0"/>
          <a:chOff x="0" y="0"/>
          <a:chExt cx="0" cy="0"/>
        </a:xfrm>
      </p:grpSpPr>
      <p:sp>
        <p:nvSpPr>
          <p:cNvPr id="506" name="Google Shape;506;p242"/>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7" name="Google Shape;507;p242"/>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lvl1pPr lvl="0" algn="l">
              <a:spcBef>
                <a:spcPts val="0"/>
              </a:spcBef>
              <a:spcAft>
                <a:spcPts val="0"/>
              </a:spcAft>
              <a:buSzPts val="1400"/>
              <a:buNone/>
              <a:defRPr sz="105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8" name="Google Shape;508;p242"/>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PH"/>
              <a:t>‹#›</a:t>
            </a:fld>
            <a:endParaRPr/>
          </a:p>
        </p:txBody>
      </p:sp>
      <p:cxnSp>
        <p:nvCxnSpPr>
          <p:cNvPr id="509" name="Google Shape;509;p242"/>
          <p:cNvCxnSpPr/>
          <p:nvPr/>
        </p:nvCxnSpPr>
        <p:spPr>
          <a:xfrm>
            <a:off x="528320" y="6159062"/>
            <a:ext cx="11134800" cy="0"/>
          </a:xfrm>
          <a:prstGeom prst="straightConnector1">
            <a:avLst/>
          </a:prstGeom>
          <a:noFill/>
          <a:ln cap="flat" cmpd="sng" w="19050">
            <a:solidFill>
              <a:schemeClr val="accent1"/>
            </a:solidFill>
            <a:prstDash val="solid"/>
            <a:miter lim="800000"/>
            <a:headEnd len="sm" w="sm" type="none"/>
            <a:tailEnd len="sm" w="sm" type="none"/>
          </a:ln>
        </p:spPr>
      </p:cxnSp>
      <p:sp>
        <p:nvSpPr>
          <p:cNvPr id="510" name="Google Shape;510;p242"/>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800"/>
              <a:buNone/>
              <a:defRPr sz="18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1" name="Google Shape;511;p242"/>
          <p:cNvSpPr/>
          <p:nvPr/>
        </p:nvSpPr>
        <p:spPr>
          <a:xfrm>
            <a:off x="269240" y="178266"/>
            <a:ext cx="624840" cy="654639"/>
          </a:xfrm>
          <a:prstGeom prst="halfFrame">
            <a:avLst>
              <a:gd fmla="val 22436" name="adj1"/>
              <a:gd fmla="val 25000"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512" name="Google Shape;512;p242"/>
          <p:cNvSpPr txBox="1"/>
          <p:nvPr>
            <p:ph idx="2" type="body"/>
          </p:nvPr>
        </p:nvSpPr>
        <p:spPr>
          <a:xfrm>
            <a:off x="747250" y="1998192"/>
            <a:ext cx="2460769" cy="5436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1600"/>
              <a:buNone/>
              <a:defRPr b="1" sz="16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3" name="Google Shape;513;p242"/>
          <p:cNvSpPr txBox="1"/>
          <p:nvPr>
            <p:ph idx="3" type="body"/>
          </p:nvPr>
        </p:nvSpPr>
        <p:spPr>
          <a:xfrm>
            <a:off x="747250" y="2652134"/>
            <a:ext cx="2460769" cy="5436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1600"/>
              <a:buNone/>
              <a:defRPr b="1" sz="16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4" name="Google Shape;514;p242"/>
          <p:cNvSpPr txBox="1"/>
          <p:nvPr>
            <p:ph idx="4" type="body"/>
          </p:nvPr>
        </p:nvSpPr>
        <p:spPr>
          <a:xfrm>
            <a:off x="3399607" y="1998192"/>
            <a:ext cx="8263049" cy="5436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1200"/>
              <a:buNone/>
              <a:defRPr sz="12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5" name="Google Shape;515;p242"/>
          <p:cNvSpPr txBox="1"/>
          <p:nvPr>
            <p:ph idx="5" type="body"/>
          </p:nvPr>
        </p:nvSpPr>
        <p:spPr>
          <a:xfrm>
            <a:off x="3399606" y="2652137"/>
            <a:ext cx="8263513" cy="5436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1200"/>
              <a:buNone/>
              <a:defRPr sz="12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516" name="Google Shape;516;p242"/>
          <p:cNvCxnSpPr/>
          <p:nvPr/>
        </p:nvCxnSpPr>
        <p:spPr>
          <a:xfrm>
            <a:off x="528320" y="2596963"/>
            <a:ext cx="11134800" cy="0"/>
          </a:xfrm>
          <a:prstGeom prst="straightConnector1">
            <a:avLst/>
          </a:prstGeom>
          <a:noFill/>
          <a:ln cap="flat" cmpd="sng" w="9525">
            <a:solidFill>
              <a:schemeClr val="accent5"/>
            </a:solidFill>
            <a:prstDash val="dot"/>
            <a:miter lim="800000"/>
            <a:headEnd len="sm" w="sm" type="none"/>
            <a:tailEnd len="sm" w="sm" type="none"/>
          </a:ln>
        </p:spPr>
      </p:cxnSp>
      <p:sp>
        <p:nvSpPr>
          <p:cNvPr id="517" name="Google Shape;517;p242"/>
          <p:cNvSpPr txBox="1"/>
          <p:nvPr>
            <p:ph idx="6" type="body"/>
          </p:nvPr>
        </p:nvSpPr>
        <p:spPr>
          <a:xfrm>
            <a:off x="747250" y="3306076"/>
            <a:ext cx="2460769" cy="5436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1600"/>
              <a:buNone/>
              <a:defRPr b="1" sz="16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8" name="Google Shape;518;p242"/>
          <p:cNvSpPr txBox="1"/>
          <p:nvPr>
            <p:ph idx="7" type="body"/>
          </p:nvPr>
        </p:nvSpPr>
        <p:spPr>
          <a:xfrm>
            <a:off x="3399606" y="3306079"/>
            <a:ext cx="8263513" cy="5436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1200"/>
              <a:buNone/>
              <a:defRPr sz="12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519" name="Google Shape;519;p242"/>
          <p:cNvCxnSpPr/>
          <p:nvPr/>
        </p:nvCxnSpPr>
        <p:spPr>
          <a:xfrm>
            <a:off x="528320" y="3250905"/>
            <a:ext cx="11134800" cy="0"/>
          </a:xfrm>
          <a:prstGeom prst="straightConnector1">
            <a:avLst/>
          </a:prstGeom>
          <a:noFill/>
          <a:ln cap="flat" cmpd="sng" w="9525">
            <a:solidFill>
              <a:schemeClr val="accent5"/>
            </a:solidFill>
            <a:prstDash val="dot"/>
            <a:miter lim="800000"/>
            <a:headEnd len="sm" w="sm" type="none"/>
            <a:tailEnd len="sm" w="sm" type="none"/>
          </a:ln>
        </p:spPr>
      </p:cxnSp>
      <p:sp>
        <p:nvSpPr>
          <p:cNvPr id="520" name="Google Shape;520;p242"/>
          <p:cNvSpPr txBox="1"/>
          <p:nvPr>
            <p:ph idx="8" type="body"/>
          </p:nvPr>
        </p:nvSpPr>
        <p:spPr>
          <a:xfrm>
            <a:off x="747250" y="3960018"/>
            <a:ext cx="2460769" cy="5436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1600"/>
              <a:buNone/>
              <a:defRPr b="1" sz="16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1" name="Google Shape;521;p242"/>
          <p:cNvSpPr txBox="1"/>
          <p:nvPr>
            <p:ph idx="9" type="body"/>
          </p:nvPr>
        </p:nvSpPr>
        <p:spPr>
          <a:xfrm>
            <a:off x="3399606" y="3960021"/>
            <a:ext cx="8263513" cy="5436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1200"/>
              <a:buNone/>
              <a:defRPr sz="12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522" name="Google Shape;522;p242"/>
          <p:cNvCxnSpPr/>
          <p:nvPr/>
        </p:nvCxnSpPr>
        <p:spPr>
          <a:xfrm>
            <a:off x="528320" y="3904847"/>
            <a:ext cx="11134800" cy="0"/>
          </a:xfrm>
          <a:prstGeom prst="straightConnector1">
            <a:avLst/>
          </a:prstGeom>
          <a:noFill/>
          <a:ln cap="flat" cmpd="sng" w="9525">
            <a:solidFill>
              <a:schemeClr val="accent5"/>
            </a:solidFill>
            <a:prstDash val="dot"/>
            <a:miter lim="800000"/>
            <a:headEnd len="sm" w="sm" type="none"/>
            <a:tailEnd len="sm" w="sm" type="none"/>
          </a:ln>
        </p:spPr>
      </p:cxnSp>
      <p:sp>
        <p:nvSpPr>
          <p:cNvPr id="523" name="Google Shape;523;p242"/>
          <p:cNvSpPr txBox="1"/>
          <p:nvPr>
            <p:ph idx="13" type="body"/>
          </p:nvPr>
        </p:nvSpPr>
        <p:spPr>
          <a:xfrm>
            <a:off x="747250" y="4613960"/>
            <a:ext cx="2460769" cy="5436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1600"/>
              <a:buNone/>
              <a:defRPr b="1" sz="16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4" name="Google Shape;524;p242"/>
          <p:cNvSpPr txBox="1"/>
          <p:nvPr>
            <p:ph idx="14" type="body"/>
          </p:nvPr>
        </p:nvSpPr>
        <p:spPr>
          <a:xfrm>
            <a:off x="3399606" y="4613963"/>
            <a:ext cx="8263513" cy="5436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1200"/>
              <a:buNone/>
              <a:defRPr sz="12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525" name="Google Shape;525;p242"/>
          <p:cNvCxnSpPr/>
          <p:nvPr/>
        </p:nvCxnSpPr>
        <p:spPr>
          <a:xfrm>
            <a:off x="528320" y="4558789"/>
            <a:ext cx="11134800" cy="0"/>
          </a:xfrm>
          <a:prstGeom prst="straightConnector1">
            <a:avLst/>
          </a:prstGeom>
          <a:noFill/>
          <a:ln cap="flat" cmpd="sng" w="9525">
            <a:solidFill>
              <a:schemeClr val="accent5"/>
            </a:solidFill>
            <a:prstDash val="dot"/>
            <a:miter lim="800000"/>
            <a:headEnd len="sm" w="sm" type="none"/>
            <a:tailEnd len="sm" w="sm" type="none"/>
          </a:ln>
        </p:spPr>
      </p:cxnSp>
      <p:sp>
        <p:nvSpPr>
          <p:cNvPr id="526" name="Google Shape;526;p242"/>
          <p:cNvSpPr/>
          <p:nvPr/>
        </p:nvSpPr>
        <p:spPr>
          <a:xfrm>
            <a:off x="528320" y="1998195"/>
            <a:ext cx="112821" cy="545205"/>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527" name="Google Shape;527;p242"/>
          <p:cNvSpPr/>
          <p:nvPr/>
        </p:nvSpPr>
        <p:spPr>
          <a:xfrm>
            <a:off x="528320" y="2652137"/>
            <a:ext cx="112821" cy="545205"/>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528" name="Google Shape;528;p242"/>
          <p:cNvSpPr/>
          <p:nvPr/>
        </p:nvSpPr>
        <p:spPr>
          <a:xfrm>
            <a:off x="528320" y="3306079"/>
            <a:ext cx="112821" cy="545205"/>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529" name="Google Shape;529;p242"/>
          <p:cNvSpPr/>
          <p:nvPr/>
        </p:nvSpPr>
        <p:spPr>
          <a:xfrm>
            <a:off x="528320" y="3960021"/>
            <a:ext cx="112821" cy="545205"/>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530" name="Google Shape;530;p242"/>
          <p:cNvSpPr/>
          <p:nvPr/>
        </p:nvSpPr>
        <p:spPr>
          <a:xfrm>
            <a:off x="528320" y="4613963"/>
            <a:ext cx="112821" cy="545205"/>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531" name="Google Shape;531;p242"/>
          <p:cNvSpPr/>
          <p:nvPr/>
        </p:nvSpPr>
        <p:spPr>
          <a:xfrm>
            <a:off x="528320" y="5267903"/>
            <a:ext cx="112821" cy="545205"/>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532" name="Google Shape;532;p242"/>
          <p:cNvSpPr txBox="1"/>
          <p:nvPr>
            <p:ph idx="15" type="body"/>
          </p:nvPr>
        </p:nvSpPr>
        <p:spPr>
          <a:xfrm>
            <a:off x="747250" y="5267903"/>
            <a:ext cx="2460769" cy="5436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1600"/>
              <a:buNone/>
              <a:defRPr b="1" sz="16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3" name="Google Shape;533;p242"/>
          <p:cNvSpPr txBox="1"/>
          <p:nvPr>
            <p:ph idx="16" type="body"/>
          </p:nvPr>
        </p:nvSpPr>
        <p:spPr>
          <a:xfrm>
            <a:off x="3399606" y="5267903"/>
            <a:ext cx="8263513" cy="54360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1200"/>
              <a:buNone/>
              <a:defRPr sz="12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534" name="Google Shape;534;p242"/>
          <p:cNvCxnSpPr/>
          <p:nvPr/>
        </p:nvCxnSpPr>
        <p:spPr>
          <a:xfrm>
            <a:off x="528320" y="5212731"/>
            <a:ext cx="11134800" cy="0"/>
          </a:xfrm>
          <a:prstGeom prst="straightConnector1">
            <a:avLst/>
          </a:prstGeom>
          <a:noFill/>
          <a:ln cap="flat" cmpd="sng" w="9525">
            <a:solidFill>
              <a:schemeClr val="accent5"/>
            </a:solidFill>
            <a:prstDash val="dot"/>
            <a:miter lim="800000"/>
            <a:headEnd len="sm" w="sm" type="none"/>
            <a:tailEnd len="sm" w="sm" type="none"/>
          </a:ln>
        </p:spPr>
      </p:cxn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evron Slide - Two Col">
  <p:cSld name="Chevron Slide - Two Col">
    <p:spTree>
      <p:nvGrpSpPr>
        <p:cNvPr id="535" name="Shape 535"/>
        <p:cNvGrpSpPr/>
        <p:nvPr/>
      </p:nvGrpSpPr>
      <p:grpSpPr>
        <a:xfrm>
          <a:off x="0" y="0"/>
          <a:ext cx="0" cy="0"/>
          <a:chOff x="0" y="0"/>
          <a:chExt cx="0" cy="0"/>
        </a:xfrm>
      </p:grpSpPr>
      <p:sp>
        <p:nvSpPr>
          <p:cNvPr id="536" name="Google Shape;536;p243"/>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7" name="Google Shape;537;p243"/>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lvl1pPr lvl="0" algn="l">
              <a:spcBef>
                <a:spcPts val="0"/>
              </a:spcBef>
              <a:spcAft>
                <a:spcPts val="0"/>
              </a:spcAft>
              <a:buSzPts val="1400"/>
              <a:buNone/>
              <a:defRPr sz="105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8" name="Google Shape;538;p243"/>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PH"/>
              <a:t>‹#›</a:t>
            </a:fld>
            <a:endParaRPr/>
          </a:p>
        </p:txBody>
      </p:sp>
      <p:cxnSp>
        <p:nvCxnSpPr>
          <p:cNvPr id="539" name="Google Shape;539;p243"/>
          <p:cNvCxnSpPr/>
          <p:nvPr/>
        </p:nvCxnSpPr>
        <p:spPr>
          <a:xfrm>
            <a:off x="528320" y="6159062"/>
            <a:ext cx="11134800" cy="0"/>
          </a:xfrm>
          <a:prstGeom prst="straightConnector1">
            <a:avLst/>
          </a:prstGeom>
          <a:noFill/>
          <a:ln cap="flat" cmpd="sng" w="19050">
            <a:solidFill>
              <a:schemeClr val="accent1"/>
            </a:solidFill>
            <a:prstDash val="solid"/>
            <a:miter lim="800000"/>
            <a:headEnd len="sm" w="sm" type="none"/>
            <a:tailEnd len="sm" w="sm" type="none"/>
          </a:ln>
        </p:spPr>
      </p:cxnSp>
      <p:sp>
        <p:nvSpPr>
          <p:cNvPr id="540" name="Google Shape;540;p243"/>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800"/>
              <a:buNone/>
              <a:defRPr sz="18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1" name="Google Shape;541;p243"/>
          <p:cNvSpPr/>
          <p:nvPr/>
        </p:nvSpPr>
        <p:spPr>
          <a:xfrm>
            <a:off x="269240" y="178266"/>
            <a:ext cx="624840" cy="654639"/>
          </a:xfrm>
          <a:prstGeom prst="halfFrame">
            <a:avLst>
              <a:gd fmla="val 22436" name="adj1"/>
              <a:gd fmla="val 25000"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542" name="Google Shape;542;p243"/>
          <p:cNvSpPr/>
          <p:nvPr>
            <p:ph idx="2" type="body"/>
          </p:nvPr>
        </p:nvSpPr>
        <p:spPr>
          <a:xfrm>
            <a:off x="528638" y="1998193"/>
            <a:ext cx="5392225" cy="431762"/>
          </a:xfrm>
          <a:prstGeom prst="homePlate">
            <a:avLst>
              <a:gd fmla="val 17056" name="adj"/>
            </a:avLst>
          </a:prstGeom>
          <a:solidFill>
            <a:schemeClr val="accent1"/>
          </a:solid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SzPts val="2000"/>
              <a:buNone/>
              <a:defRPr b="1" sz="20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3" name="Google Shape;543;p243"/>
          <p:cNvSpPr/>
          <p:nvPr>
            <p:ph idx="3" type="body"/>
          </p:nvPr>
        </p:nvSpPr>
        <p:spPr>
          <a:xfrm>
            <a:off x="6128095" y="1998193"/>
            <a:ext cx="5535585" cy="431762"/>
          </a:xfrm>
          <a:prstGeom prst="chevron">
            <a:avLst>
              <a:gd fmla="val 14703" name="adj"/>
            </a:avLst>
          </a:prstGeom>
          <a:solidFill>
            <a:schemeClr val="accent1"/>
          </a:solid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SzPts val="2000"/>
              <a:buNone/>
              <a:defRPr b="1" sz="20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4" name="Google Shape;544;p243"/>
          <p:cNvSpPr txBox="1"/>
          <p:nvPr>
            <p:ph idx="4" type="body"/>
          </p:nvPr>
        </p:nvSpPr>
        <p:spPr>
          <a:xfrm>
            <a:off x="528638" y="2604547"/>
            <a:ext cx="5392225" cy="3208563"/>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600"/>
              <a:buNone/>
              <a:defRPr sz="16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5" name="Google Shape;545;p243"/>
          <p:cNvSpPr txBox="1"/>
          <p:nvPr>
            <p:ph idx="5" type="body"/>
          </p:nvPr>
        </p:nvSpPr>
        <p:spPr>
          <a:xfrm>
            <a:off x="6128095" y="2604547"/>
            <a:ext cx="5535585" cy="3208563"/>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600"/>
              <a:buNone/>
              <a:defRPr sz="16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evron Slide - Three Col">
  <p:cSld name="Chevron Slide - Three Col">
    <p:spTree>
      <p:nvGrpSpPr>
        <p:cNvPr id="546" name="Shape 546"/>
        <p:cNvGrpSpPr/>
        <p:nvPr/>
      </p:nvGrpSpPr>
      <p:grpSpPr>
        <a:xfrm>
          <a:off x="0" y="0"/>
          <a:ext cx="0" cy="0"/>
          <a:chOff x="0" y="0"/>
          <a:chExt cx="0" cy="0"/>
        </a:xfrm>
      </p:grpSpPr>
      <p:sp>
        <p:nvSpPr>
          <p:cNvPr id="547" name="Google Shape;547;p244"/>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48" name="Google Shape;548;p244"/>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lvl1pPr lvl="0" algn="l">
              <a:spcBef>
                <a:spcPts val="0"/>
              </a:spcBef>
              <a:spcAft>
                <a:spcPts val="0"/>
              </a:spcAft>
              <a:buSzPts val="1400"/>
              <a:buNone/>
              <a:defRPr sz="105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9" name="Google Shape;549;p244"/>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PH"/>
              <a:t>‹#›</a:t>
            </a:fld>
            <a:endParaRPr/>
          </a:p>
        </p:txBody>
      </p:sp>
      <p:cxnSp>
        <p:nvCxnSpPr>
          <p:cNvPr id="550" name="Google Shape;550;p244"/>
          <p:cNvCxnSpPr/>
          <p:nvPr/>
        </p:nvCxnSpPr>
        <p:spPr>
          <a:xfrm>
            <a:off x="528320" y="6159062"/>
            <a:ext cx="11134800" cy="0"/>
          </a:xfrm>
          <a:prstGeom prst="straightConnector1">
            <a:avLst/>
          </a:prstGeom>
          <a:noFill/>
          <a:ln cap="flat" cmpd="sng" w="19050">
            <a:solidFill>
              <a:schemeClr val="accent1"/>
            </a:solidFill>
            <a:prstDash val="solid"/>
            <a:miter lim="800000"/>
            <a:headEnd len="sm" w="sm" type="none"/>
            <a:tailEnd len="sm" w="sm" type="none"/>
          </a:ln>
        </p:spPr>
      </p:cxnSp>
      <p:sp>
        <p:nvSpPr>
          <p:cNvPr id="551" name="Google Shape;551;p244"/>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800"/>
              <a:buNone/>
              <a:defRPr sz="18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2" name="Google Shape;552;p244"/>
          <p:cNvSpPr/>
          <p:nvPr/>
        </p:nvSpPr>
        <p:spPr>
          <a:xfrm>
            <a:off x="269240" y="178266"/>
            <a:ext cx="624840" cy="654639"/>
          </a:xfrm>
          <a:prstGeom prst="halfFrame">
            <a:avLst>
              <a:gd fmla="val 22436" name="adj1"/>
              <a:gd fmla="val 25000"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553" name="Google Shape;553;p244"/>
          <p:cNvSpPr/>
          <p:nvPr>
            <p:ph idx="2" type="body"/>
          </p:nvPr>
        </p:nvSpPr>
        <p:spPr>
          <a:xfrm>
            <a:off x="528638" y="1998193"/>
            <a:ext cx="3591949" cy="431762"/>
          </a:xfrm>
          <a:prstGeom prst="homePlate">
            <a:avLst>
              <a:gd fmla="val 17056" name="adj"/>
            </a:avLst>
          </a:prstGeom>
          <a:solidFill>
            <a:schemeClr val="accent1"/>
          </a:solid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SzPts val="2000"/>
              <a:buNone/>
              <a:defRPr b="1" sz="20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4" name="Google Shape;554;p244"/>
          <p:cNvSpPr/>
          <p:nvPr>
            <p:ph idx="3" type="body"/>
          </p:nvPr>
        </p:nvSpPr>
        <p:spPr>
          <a:xfrm>
            <a:off x="4299851" y="1998193"/>
            <a:ext cx="3592282" cy="431762"/>
          </a:xfrm>
          <a:prstGeom prst="chevron">
            <a:avLst>
              <a:gd fmla="val 14703" name="adj"/>
            </a:avLst>
          </a:prstGeom>
          <a:solidFill>
            <a:schemeClr val="accent1"/>
          </a:solid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SzPts val="2000"/>
              <a:buNone/>
              <a:defRPr b="1" sz="20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5" name="Google Shape;555;p244"/>
          <p:cNvSpPr txBox="1"/>
          <p:nvPr>
            <p:ph idx="4" type="body"/>
          </p:nvPr>
        </p:nvSpPr>
        <p:spPr>
          <a:xfrm>
            <a:off x="528638" y="2604547"/>
            <a:ext cx="3591949" cy="3208563"/>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600"/>
              <a:buNone/>
              <a:defRPr sz="16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6" name="Google Shape;556;p244"/>
          <p:cNvSpPr txBox="1"/>
          <p:nvPr>
            <p:ph idx="5" type="body"/>
          </p:nvPr>
        </p:nvSpPr>
        <p:spPr>
          <a:xfrm>
            <a:off x="4299851" y="2604547"/>
            <a:ext cx="3592282" cy="3208563"/>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600"/>
              <a:buNone/>
              <a:defRPr sz="16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7" name="Google Shape;557;p244"/>
          <p:cNvSpPr/>
          <p:nvPr>
            <p:ph idx="6" type="body"/>
          </p:nvPr>
        </p:nvSpPr>
        <p:spPr>
          <a:xfrm>
            <a:off x="8071398" y="1998193"/>
            <a:ext cx="3592282" cy="431762"/>
          </a:xfrm>
          <a:prstGeom prst="chevron">
            <a:avLst>
              <a:gd fmla="val 14703" name="adj"/>
            </a:avLst>
          </a:prstGeom>
          <a:solidFill>
            <a:schemeClr val="accent1"/>
          </a:solid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SzPts val="2000"/>
              <a:buNone/>
              <a:defRPr b="1" sz="20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8" name="Google Shape;558;p244"/>
          <p:cNvSpPr txBox="1"/>
          <p:nvPr>
            <p:ph idx="7" type="body"/>
          </p:nvPr>
        </p:nvSpPr>
        <p:spPr>
          <a:xfrm>
            <a:off x="8071398" y="2604547"/>
            <a:ext cx="3592282" cy="3208563"/>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600"/>
              <a:buNone/>
              <a:defRPr sz="16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evron Slide - Four Col">
  <p:cSld name="Chevron Slide - Four Col">
    <p:spTree>
      <p:nvGrpSpPr>
        <p:cNvPr id="559" name="Shape 559"/>
        <p:cNvGrpSpPr/>
        <p:nvPr/>
      </p:nvGrpSpPr>
      <p:grpSpPr>
        <a:xfrm>
          <a:off x="0" y="0"/>
          <a:ext cx="0" cy="0"/>
          <a:chOff x="0" y="0"/>
          <a:chExt cx="0" cy="0"/>
        </a:xfrm>
      </p:grpSpPr>
      <p:sp>
        <p:nvSpPr>
          <p:cNvPr id="560" name="Google Shape;560;p245"/>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1" name="Google Shape;561;p245"/>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lvl1pPr lvl="0" algn="l">
              <a:spcBef>
                <a:spcPts val="0"/>
              </a:spcBef>
              <a:spcAft>
                <a:spcPts val="0"/>
              </a:spcAft>
              <a:buSzPts val="1400"/>
              <a:buNone/>
              <a:defRPr sz="105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2" name="Google Shape;562;p245"/>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PH"/>
              <a:t>‹#›</a:t>
            </a:fld>
            <a:endParaRPr/>
          </a:p>
        </p:txBody>
      </p:sp>
      <p:cxnSp>
        <p:nvCxnSpPr>
          <p:cNvPr id="563" name="Google Shape;563;p245"/>
          <p:cNvCxnSpPr/>
          <p:nvPr/>
        </p:nvCxnSpPr>
        <p:spPr>
          <a:xfrm>
            <a:off x="528320" y="6159062"/>
            <a:ext cx="11134800" cy="0"/>
          </a:xfrm>
          <a:prstGeom prst="straightConnector1">
            <a:avLst/>
          </a:prstGeom>
          <a:noFill/>
          <a:ln cap="flat" cmpd="sng" w="19050">
            <a:solidFill>
              <a:schemeClr val="accent1"/>
            </a:solidFill>
            <a:prstDash val="solid"/>
            <a:miter lim="800000"/>
            <a:headEnd len="sm" w="sm" type="none"/>
            <a:tailEnd len="sm" w="sm" type="none"/>
          </a:ln>
        </p:spPr>
      </p:cxnSp>
      <p:sp>
        <p:nvSpPr>
          <p:cNvPr id="564" name="Google Shape;564;p245"/>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800"/>
              <a:buNone/>
              <a:defRPr sz="18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5" name="Google Shape;565;p245"/>
          <p:cNvSpPr/>
          <p:nvPr/>
        </p:nvSpPr>
        <p:spPr>
          <a:xfrm>
            <a:off x="269240" y="178266"/>
            <a:ext cx="624840" cy="654639"/>
          </a:xfrm>
          <a:prstGeom prst="halfFrame">
            <a:avLst>
              <a:gd fmla="val 22436" name="adj1"/>
              <a:gd fmla="val 25000"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566" name="Google Shape;566;p245"/>
          <p:cNvSpPr/>
          <p:nvPr>
            <p:ph idx="2" type="body"/>
          </p:nvPr>
        </p:nvSpPr>
        <p:spPr>
          <a:xfrm>
            <a:off x="528639" y="1998193"/>
            <a:ext cx="2657992" cy="431762"/>
          </a:xfrm>
          <a:prstGeom prst="homePlate">
            <a:avLst>
              <a:gd fmla="val 17056" name="adj"/>
            </a:avLst>
          </a:prstGeom>
          <a:solidFill>
            <a:schemeClr val="accent1"/>
          </a:solid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SzPts val="2000"/>
              <a:buNone/>
              <a:defRPr b="1" sz="20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7" name="Google Shape;567;p245"/>
          <p:cNvSpPr/>
          <p:nvPr>
            <p:ph idx="3" type="body"/>
          </p:nvPr>
        </p:nvSpPr>
        <p:spPr>
          <a:xfrm>
            <a:off x="3354076" y="1998193"/>
            <a:ext cx="2658238" cy="431762"/>
          </a:xfrm>
          <a:prstGeom prst="chevron">
            <a:avLst>
              <a:gd fmla="val 14703" name="adj"/>
            </a:avLst>
          </a:prstGeom>
          <a:solidFill>
            <a:schemeClr val="accent1"/>
          </a:solid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SzPts val="2000"/>
              <a:buNone/>
              <a:defRPr b="1" sz="20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8" name="Google Shape;568;p245"/>
          <p:cNvSpPr txBox="1"/>
          <p:nvPr>
            <p:ph idx="4" type="body"/>
          </p:nvPr>
        </p:nvSpPr>
        <p:spPr>
          <a:xfrm>
            <a:off x="528639" y="2604547"/>
            <a:ext cx="2657992" cy="3208563"/>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600"/>
              <a:buNone/>
              <a:defRPr sz="16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9" name="Google Shape;569;p245"/>
          <p:cNvSpPr txBox="1"/>
          <p:nvPr>
            <p:ph idx="5" type="body"/>
          </p:nvPr>
        </p:nvSpPr>
        <p:spPr>
          <a:xfrm>
            <a:off x="3354076" y="2604547"/>
            <a:ext cx="2658238" cy="3208563"/>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600"/>
              <a:buNone/>
              <a:defRPr sz="16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0" name="Google Shape;570;p245"/>
          <p:cNvSpPr/>
          <p:nvPr>
            <p:ph idx="6" type="body"/>
          </p:nvPr>
        </p:nvSpPr>
        <p:spPr>
          <a:xfrm>
            <a:off x="6179759" y="1998193"/>
            <a:ext cx="2658238" cy="431762"/>
          </a:xfrm>
          <a:prstGeom prst="chevron">
            <a:avLst>
              <a:gd fmla="val 14703" name="adj"/>
            </a:avLst>
          </a:prstGeom>
          <a:solidFill>
            <a:schemeClr val="accent1"/>
          </a:solid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SzPts val="2000"/>
              <a:buNone/>
              <a:defRPr b="1" sz="20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1" name="Google Shape;571;p245"/>
          <p:cNvSpPr txBox="1"/>
          <p:nvPr>
            <p:ph idx="7" type="body"/>
          </p:nvPr>
        </p:nvSpPr>
        <p:spPr>
          <a:xfrm>
            <a:off x="6179759" y="2604547"/>
            <a:ext cx="2658238" cy="3208563"/>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600"/>
              <a:buNone/>
              <a:defRPr sz="16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2" name="Google Shape;572;p245"/>
          <p:cNvSpPr/>
          <p:nvPr>
            <p:ph idx="8" type="body"/>
          </p:nvPr>
        </p:nvSpPr>
        <p:spPr>
          <a:xfrm>
            <a:off x="9005442" y="1998193"/>
            <a:ext cx="2658238" cy="431762"/>
          </a:xfrm>
          <a:prstGeom prst="chevron">
            <a:avLst>
              <a:gd fmla="val 14703" name="adj"/>
            </a:avLst>
          </a:prstGeom>
          <a:solidFill>
            <a:schemeClr val="accent1"/>
          </a:solid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SzPts val="2000"/>
              <a:buNone/>
              <a:defRPr b="1" sz="20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3" name="Google Shape;573;p245"/>
          <p:cNvSpPr txBox="1"/>
          <p:nvPr>
            <p:ph idx="9" type="body"/>
          </p:nvPr>
        </p:nvSpPr>
        <p:spPr>
          <a:xfrm>
            <a:off x="9005442" y="2604547"/>
            <a:ext cx="2658238" cy="3208563"/>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600"/>
              <a:buNone/>
              <a:defRPr sz="16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evron Slide - Five Col">
  <p:cSld name="Chevron Slide - Five Col">
    <p:spTree>
      <p:nvGrpSpPr>
        <p:cNvPr id="574" name="Shape 574"/>
        <p:cNvGrpSpPr/>
        <p:nvPr/>
      </p:nvGrpSpPr>
      <p:grpSpPr>
        <a:xfrm>
          <a:off x="0" y="0"/>
          <a:ext cx="0" cy="0"/>
          <a:chOff x="0" y="0"/>
          <a:chExt cx="0" cy="0"/>
        </a:xfrm>
      </p:grpSpPr>
      <p:sp>
        <p:nvSpPr>
          <p:cNvPr id="575" name="Google Shape;575;p246"/>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76" name="Google Shape;576;p246"/>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lvl1pPr lvl="0" algn="l">
              <a:spcBef>
                <a:spcPts val="0"/>
              </a:spcBef>
              <a:spcAft>
                <a:spcPts val="0"/>
              </a:spcAft>
              <a:buSzPts val="1400"/>
              <a:buNone/>
              <a:defRPr sz="105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7" name="Google Shape;577;p246"/>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PH"/>
              <a:t>‹#›</a:t>
            </a:fld>
            <a:endParaRPr/>
          </a:p>
        </p:txBody>
      </p:sp>
      <p:cxnSp>
        <p:nvCxnSpPr>
          <p:cNvPr id="578" name="Google Shape;578;p246"/>
          <p:cNvCxnSpPr/>
          <p:nvPr/>
        </p:nvCxnSpPr>
        <p:spPr>
          <a:xfrm>
            <a:off x="528320" y="6159062"/>
            <a:ext cx="11134800" cy="0"/>
          </a:xfrm>
          <a:prstGeom prst="straightConnector1">
            <a:avLst/>
          </a:prstGeom>
          <a:noFill/>
          <a:ln cap="flat" cmpd="sng" w="19050">
            <a:solidFill>
              <a:schemeClr val="accent1"/>
            </a:solidFill>
            <a:prstDash val="solid"/>
            <a:miter lim="800000"/>
            <a:headEnd len="sm" w="sm" type="none"/>
            <a:tailEnd len="sm" w="sm" type="none"/>
          </a:ln>
        </p:spPr>
      </p:cxnSp>
      <p:sp>
        <p:nvSpPr>
          <p:cNvPr id="579" name="Google Shape;579;p246"/>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800"/>
              <a:buNone/>
              <a:defRPr sz="18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0" name="Google Shape;580;p246"/>
          <p:cNvSpPr/>
          <p:nvPr/>
        </p:nvSpPr>
        <p:spPr>
          <a:xfrm>
            <a:off x="269240" y="178266"/>
            <a:ext cx="624840" cy="654639"/>
          </a:xfrm>
          <a:prstGeom prst="halfFrame">
            <a:avLst>
              <a:gd fmla="val 22436" name="adj1"/>
              <a:gd fmla="val 25000"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581" name="Google Shape;581;p246"/>
          <p:cNvSpPr/>
          <p:nvPr>
            <p:ph idx="2" type="body"/>
          </p:nvPr>
        </p:nvSpPr>
        <p:spPr>
          <a:xfrm>
            <a:off x="528320" y="1998193"/>
            <a:ext cx="2124000" cy="431762"/>
          </a:xfrm>
          <a:prstGeom prst="homePlate">
            <a:avLst>
              <a:gd fmla="val 17056" name="adj"/>
            </a:avLst>
          </a:prstGeom>
          <a:solidFill>
            <a:schemeClr val="accent1"/>
          </a:solid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SzPts val="1800"/>
              <a:buNone/>
              <a:defRPr b="1" sz="18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2" name="Google Shape;582;p246"/>
          <p:cNvSpPr/>
          <p:nvPr>
            <p:ph idx="3" type="body"/>
          </p:nvPr>
        </p:nvSpPr>
        <p:spPr>
          <a:xfrm>
            <a:off x="2781712" y="1998193"/>
            <a:ext cx="2122160" cy="431762"/>
          </a:xfrm>
          <a:prstGeom prst="chevron">
            <a:avLst>
              <a:gd fmla="val 14703" name="adj"/>
            </a:avLst>
          </a:prstGeom>
          <a:solidFill>
            <a:schemeClr val="accent1"/>
          </a:solid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SzPts val="1800"/>
              <a:buNone/>
              <a:defRPr b="1" sz="18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3" name="Google Shape;583;p246"/>
          <p:cNvSpPr txBox="1"/>
          <p:nvPr>
            <p:ph idx="4" type="body"/>
          </p:nvPr>
        </p:nvSpPr>
        <p:spPr>
          <a:xfrm>
            <a:off x="528639" y="2604547"/>
            <a:ext cx="2124000" cy="3208563"/>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400"/>
              <a:buNone/>
              <a:defRPr sz="14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4" name="Google Shape;584;p246"/>
          <p:cNvSpPr txBox="1"/>
          <p:nvPr>
            <p:ph idx="5" type="body"/>
          </p:nvPr>
        </p:nvSpPr>
        <p:spPr>
          <a:xfrm>
            <a:off x="2783239" y="2604547"/>
            <a:ext cx="2122160" cy="3208563"/>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400"/>
              <a:buNone/>
              <a:defRPr sz="14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5" name="Google Shape;585;p246"/>
          <p:cNvSpPr/>
          <p:nvPr>
            <p:ph idx="6" type="body"/>
          </p:nvPr>
        </p:nvSpPr>
        <p:spPr>
          <a:xfrm>
            <a:off x="5034981" y="1998193"/>
            <a:ext cx="2122160" cy="431762"/>
          </a:xfrm>
          <a:prstGeom prst="chevron">
            <a:avLst>
              <a:gd fmla="val 14703" name="adj"/>
            </a:avLst>
          </a:prstGeom>
          <a:solidFill>
            <a:schemeClr val="accent1"/>
          </a:solid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SzPts val="1800"/>
              <a:buNone/>
              <a:defRPr b="1" sz="18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6" name="Google Shape;586;p246"/>
          <p:cNvSpPr txBox="1"/>
          <p:nvPr>
            <p:ph idx="7" type="body"/>
          </p:nvPr>
        </p:nvSpPr>
        <p:spPr>
          <a:xfrm>
            <a:off x="5035999" y="2604547"/>
            <a:ext cx="2122160" cy="3208563"/>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400"/>
              <a:buNone/>
              <a:defRPr sz="14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7" name="Google Shape;587;p246"/>
          <p:cNvSpPr/>
          <p:nvPr>
            <p:ph idx="8" type="body"/>
          </p:nvPr>
        </p:nvSpPr>
        <p:spPr>
          <a:xfrm>
            <a:off x="7288250" y="1998193"/>
            <a:ext cx="2122160" cy="431762"/>
          </a:xfrm>
          <a:prstGeom prst="chevron">
            <a:avLst>
              <a:gd fmla="val 14703" name="adj"/>
            </a:avLst>
          </a:prstGeom>
          <a:solidFill>
            <a:schemeClr val="accent1"/>
          </a:solid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SzPts val="1800"/>
              <a:buNone/>
              <a:defRPr b="1" sz="18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8" name="Google Shape;588;p246"/>
          <p:cNvSpPr txBox="1"/>
          <p:nvPr>
            <p:ph idx="9" type="body"/>
          </p:nvPr>
        </p:nvSpPr>
        <p:spPr>
          <a:xfrm>
            <a:off x="7288759" y="2604547"/>
            <a:ext cx="2122160" cy="3208563"/>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400"/>
              <a:buNone/>
              <a:defRPr sz="14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9" name="Google Shape;589;p246"/>
          <p:cNvSpPr/>
          <p:nvPr>
            <p:ph idx="13" type="body"/>
          </p:nvPr>
        </p:nvSpPr>
        <p:spPr>
          <a:xfrm>
            <a:off x="9541520" y="1998193"/>
            <a:ext cx="2122160" cy="431762"/>
          </a:xfrm>
          <a:prstGeom prst="chevron">
            <a:avLst>
              <a:gd fmla="val 14703" name="adj"/>
            </a:avLst>
          </a:prstGeom>
          <a:solidFill>
            <a:schemeClr val="accent1"/>
          </a:solid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SzPts val="1800"/>
              <a:buNone/>
              <a:defRPr b="1" sz="18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0" name="Google Shape;590;p246"/>
          <p:cNvSpPr txBox="1"/>
          <p:nvPr>
            <p:ph idx="14" type="body"/>
          </p:nvPr>
        </p:nvSpPr>
        <p:spPr>
          <a:xfrm>
            <a:off x="9541520" y="2604547"/>
            <a:ext cx="2122160" cy="3208563"/>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400"/>
              <a:buNone/>
              <a:defRPr sz="14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p:cSld name="Divider Slide">
    <p:spTree>
      <p:nvGrpSpPr>
        <p:cNvPr id="29" name="Shape 29"/>
        <p:cNvGrpSpPr/>
        <p:nvPr/>
      </p:nvGrpSpPr>
      <p:grpSpPr>
        <a:xfrm>
          <a:off x="0" y="0"/>
          <a:ext cx="0" cy="0"/>
          <a:chOff x="0" y="0"/>
          <a:chExt cx="0" cy="0"/>
        </a:xfrm>
      </p:grpSpPr>
      <p:sp>
        <p:nvSpPr>
          <p:cNvPr id="30" name="Google Shape;30;p220"/>
          <p:cNvSpPr/>
          <p:nvPr/>
        </p:nvSpPr>
        <p:spPr>
          <a:xfrm>
            <a:off x="0" y="0"/>
            <a:ext cx="12192000" cy="5826316"/>
          </a:xfrm>
          <a:prstGeom prst="rect">
            <a:avLst/>
          </a:prstGeom>
          <a:solidFill>
            <a:schemeClr val="accen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31" name="Google Shape;31;p220"/>
          <p:cNvSpPr/>
          <p:nvPr/>
        </p:nvSpPr>
        <p:spPr>
          <a:xfrm>
            <a:off x="775346" y="872801"/>
            <a:ext cx="1764629" cy="1118949"/>
          </a:xfrm>
          <a:prstGeom prst="snip2DiagRect">
            <a:avLst>
              <a:gd fmla="val 0" name="adj1"/>
              <a:gd fmla="val 16667" name="adj2"/>
            </a:avLst>
          </a:prstGeom>
          <a:solidFill>
            <a:schemeClr val="accent2"/>
          </a:solidFill>
          <a:ln cap="flat" cmpd="sng" w="476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32" name="Google Shape;32;p220"/>
          <p:cNvSpPr txBox="1"/>
          <p:nvPr>
            <p:ph type="ctrTitle"/>
          </p:nvPr>
        </p:nvSpPr>
        <p:spPr>
          <a:xfrm>
            <a:off x="815340" y="2485211"/>
            <a:ext cx="10637520" cy="2093481"/>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rgbClr val="FFE7A3"/>
              </a:buClr>
              <a:buSzPts val="6000"/>
              <a:buFont typeface="Trebuchet MS"/>
              <a:buNone/>
              <a:defRPr sz="6000">
                <a:solidFill>
                  <a:srgbClr val="FFE7A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220"/>
          <p:cNvSpPr txBox="1"/>
          <p:nvPr>
            <p:ph idx="1" type="subTitle"/>
          </p:nvPr>
        </p:nvSpPr>
        <p:spPr>
          <a:xfrm>
            <a:off x="815339" y="4940824"/>
            <a:ext cx="10637522" cy="798131"/>
          </a:xfrm>
          <a:prstGeom prst="rect">
            <a:avLst/>
          </a:prstGeom>
          <a:noFill/>
          <a:ln>
            <a:noFill/>
          </a:ln>
        </p:spPr>
        <p:txBody>
          <a:bodyPr anchorCtr="0" anchor="t" bIns="0" lIns="0" spcFirstLastPara="1" rIns="0" wrap="square" tIns="0">
            <a:normAutofit/>
          </a:bodyPr>
          <a:lstStyle>
            <a:lvl1pPr lvl="0" algn="l">
              <a:lnSpc>
                <a:spcPct val="90000"/>
              </a:lnSpc>
              <a:spcBef>
                <a:spcPts val="1000"/>
              </a:spcBef>
              <a:spcAft>
                <a:spcPts val="0"/>
              </a:spcAft>
              <a:buSzPts val="2400"/>
              <a:buNone/>
              <a:defRPr sz="24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cxnSp>
        <p:nvCxnSpPr>
          <p:cNvPr id="34" name="Google Shape;34;p220"/>
          <p:cNvCxnSpPr/>
          <p:nvPr/>
        </p:nvCxnSpPr>
        <p:spPr>
          <a:xfrm>
            <a:off x="814686" y="4773380"/>
            <a:ext cx="10638829" cy="0"/>
          </a:xfrm>
          <a:prstGeom prst="straightConnector1">
            <a:avLst/>
          </a:prstGeom>
          <a:noFill/>
          <a:ln cap="flat" cmpd="sng" w="19050">
            <a:solidFill>
              <a:schemeClr val="lt1"/>
            </a:solidFill>
            <a:prstDash val="solid"/>
            <a:miter lim="800000"/>
            <a:headEnd len="sm" w="sm" type="none"/>
            <a:tailEnd len="sm" w="sm" type="none"/>
          </a:ln>
        </p:spPr>
      </p:cxnSp>
      <p:sp>
        <p:nvSpPr>
          <p:cNvPr id="35" name="Google Shape;35;p220"/>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800">
                <a:solidFill>
                  <a:schemeClr val="accent1"/>
                </a:solidFill>
                <a:latin typeface="Trebuchet MS"/>
                <a:ea typeface="Trebuchet MS"/>
                <a:cs typeface="Trebuchet MS"/>
                <a:sym typeface="Trebuchet MS"/>
              </a:defRPr>
            </a:lvl1pPr>
            <a:lvl2pPr indent="0" lvl="1" marL="0" algn="r">
              <a:spcBef>
                <a:spcPts val="0"/>
              </a:spcBef>
              <a:buNone/>
              <a:defRPr sz="1800">
                <a:solidFill>
                  <a:schemeClr val="accent1"/>
                </a:solidFill>
                <a:latin typeface="Trebuchet MS"/>
                <a:ea typeface="Trebuchet MS"/>
                <a:cs typeface="Trebuchet MS"/>
                <a:sym typeface="Trebuchet MS"/>
              </a:defRPr>
            </a:lvl2pPr>
            <a:lvl3pPr indent="0" lvl="2" marL="0" algn="r">
              <a:spcBef>
                <a:spcPts val="0"/>
              </a:spcBef>
              <a:buNone/>
              <a:defRPr sz="1800">
                <a:solidFill>
                  <a:schemeClr val="accent1"/>
                </a:solidFill>
                <a:latin typeface="Trebuchet MS"/>
                <a:ea typeface="Trebuchet MS"/>
                <a:cs typeface="Trebuchet MS"/>
                <a:sym typeface="Trebuchet MS"/>
              </a:defRPr>
            </a:lvl3pPr>
            <a:lvl4pPr indent="0" lvl="3" marL="0" algn="r">
              <a:spcBef>
                <a:spcPts val="0"/>
              </a:spcBef>
              <a:buNone/>
              <a:defRPr sz="1800">
                <a:solidFill>
                  <a:schemeClr val="accent1"/>
                </a:solidFill>
                <a:latin typeface="Trebuchet MS"/>
                <a:ea typeface="Trebuchet MS"/>
                <a:cs typeface="Trebuchet MS"/>
                <a:sym typeface="Trebuchet MS"/>
              </a:defRPr>
            </a:lvl4pPr>
            <a:lvl5pPr indent="0" lvl="4" marL="0" algn="r">
              <a:spcBef>
                <a:spcPts val="0"/>
              </a:spcBef>
              <a:buNone/>
              <a:defRPr sz="1800">
                <a:solidFill>
                  <a:schemeClr val="accent1"/>
                </a:solidFill>
                <a:latin typeface="Trebuchet MS"/>
                <a:ea typeface="Trebuchet MS"/>
                <a:cs typeface="Trebuchet MS"/>
                <a:sym typeface="Trebuchet MS"/>
              </a:defRPr>
            </a:lvl5pPr>
            <a:lvl6pPr indent="0" lvl="5" marL="0" algn="r">
              <a:spcBef>
                <a:spcPts val="0"/>
              </a:spcBef>
              <a:buNone/>
              <a:defRPr sz="1800">
                <a:solidFill>
                  <a:schemeClr val="accent1"/>
                </a:solidFill>
                <a:latin typeface="Trebuchet MS"/>
                <a:ea typeface="Trebuchet MS"/>
                <a:cs typeface="Trebuchet MS"/>
                <a:sym typeface="Trebuchet MS"/>
              </a:defRPr>
            </a:lvl6pPr>
            <a:lvl7pPr indent="0" lvl="6" marL="0" algn="r">
              <a:spcBef>
                <a:spcPts val="0"/>
              </a:spcBef>
              <a:buNone/>
              <a:defRPr sz="1800">
                <a:solidFill>
                  <a:schemeClr val="accent1"/>
                </a:solidFill>
                <a:latin typeface="Trebuchet MS"/>
                <a:ea typeface="Trebuchet MS"/>
                <a:cs typeface="Trebuchet MS"/>
                <a:sym typeface="Trebuchet MS"/>
              </a:defRPr>
            </a:lvl7pPr>
            <a:lvl8pPr indent="0" lvl="7" marL="0" algn="r">
              <a:spcBef>
                <a:spcPts val="0"/>
              </a:spcBef>
              <a:buNone/>
              <a:defRPr sz="1800">
                <a:solidFill>
                  <a:schemeClr val="accent1"/>
                </a:solidFill>
                <a:latin typeface="Trebuchet MS"/>
                <a:ea typeface="Trebuchet MS"/>
                <a:cs typeface="Trebuchet MS"/>
                <a:sym typeface="Trebuchet MS"/>
              </a:defRPr>
            </a:lvl8pPr>
            <a:lvl9pPr indent="0" lvl="8" marL="0" algn="r">
              <a:spcBef>
                <a:spcPts val="0"/>
              </a:spcBef>
              <a:buNone/>
              <a:defRPr sz="1800">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PH"/>
              <a:t>‹#›</a:t>
            </a:fld>
            <a:endParaRPr/>
          </a:p>
        </p:txBody>
      </p:sp>
      <p:sp>
        <p:nvSpPr>
          <p:cNvPr id="36" name="Google Shape;36;p220"/>
          <p:cNvSpPr/>
          <p:nvPr/>
        </p:nvSpPr>
        <p:spPr>
          <a:xfrm>
            <a:off x="650242" y="1014649"/>
            <a:ext cx="1764629" cy="1118949"/>
          </a:xfrm>
          <a:prstGeom prst="snip2DiagRect">
            <a:avLst>
              <a:gd fmla="val 0" name="adj1"/>
              <a:gd fmla="val 16667" name="adj2"/>
            </a:avLst>
          </a:prstGeom>
          <a:solidFill>
            <a:schemeClr val="lt1"/>
          </a:solidFill>
          <a:ln cap="flat" cmpd="sng" w="476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37" name="Google Shape;37;p220"/>
          <p:cNvSpPr txBox="1"/>
          <p:nvPr>
            <p:ph idx="2" type="body"/>
          </p:nvPr>
        </p:nvSpPr>
        <p:spPr>
          <a:xfrm>
            <a:off x="775346" y="1119037"/>
            <a:ext cx="1514420" cy="962522"/>
          </a:xfrm>
          <a:prstGeom prst="rect">
            <a:avLst/>
          </a:prstGeom>
          <a:noFill/>
          <a:ln>
            <a:noFill/>
          </a:ln>
        </p:spPr>
        <p:txBody>
          <a:bodyPr anchorCtr="0" anchor="ctr" bIns="0" lIns="0" spcFirstLastPara="1" rIns="0" wrap="square" tIns="0">
            <a:noAutofit/>
          </a:bodyPr>
          <a:lstStyle>
            <a:lvl1pPr indent="-228600" lvl="0" marL="457200" algn="ctr">
              <a:lnSpc>
                <a:spcPct val="90000"/>
              </a:lnSpc>
              <a:spcBef>
                <a:spcPts val="1000"/>
              </a:spcBef>
              <a:spcAft>
                <a:spcPts val="0"/>
              </a:spcAft>
              <a:buSzPts val="7200"/>
              <a:buNone/>
              <a:defRPr b="1" sz="72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evron Slide - Six Col">
  <p:cSld name="Chevron Slide - Six Col">
    <p:spTree>
      <p:nvGrpSpPr>
        <p:cNvPr id="591" name="Shape 591"/>
        <p:cNvGrpSpPr/>
        <p:nvPr/>
      </p:nvGrpSpPr>
      <p:grpSpPr>
        <a:xfrm>
          <a:off x="0" y="0"/>
          <a:ext cx="0" cy="0"/>
          <a:chOff x="0" y="0"/>
          <a:chExt cx="0" cy="0"/>
        </a:xfrm>
      </p:grpSpPr>
      <p:sp>
        <p:nvSpPr>
          <p:cNvPr id="592" name="Google Shape;592;p247"/>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93" name="Google Shape;593;p247"/>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lvl1pPr lvl="0" algn="l">
              <a:spcBef>
                <a:spcPts val="0"/>
              </a:spcBef>
              <a:spcAft>
                <a:spcPts val="0"/>
              </a:spcAft>
              <a:buSzPts val="1400"/>
              <a:buNone/>
              <a:defRPr sz="105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4" name="Google Shape;594;p247"/>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PH"/>
              <a:t>‹#›</a:t>
            </a:fld>
            <a:endParaRPr/>
          </a:p>
        </p:txBody>
      </p:sp>
      <p:cxnSp>
        <p:nvCxnSpPr>
          <p:cNvPr id="595" name="Google Shape;595;p247"/>
          <p:cNvCxnSpPr/>
          <p:nvPr/>
        </p:nvCxnSpPr>
        <p:spPr>
          <a:xfrm>
            <a:off x="528320" y="6159062"/>
            <a:ext cx="11134800" cy="0"/>
          </a:xfrm>
          <a:prstGeom prst="straightConnector1">
            <a:avLst/>
          </a:prstGeom>
          <a:noFill/>
          <a:ln cap="flat" cmpd="sng" w="19050">
            <a:solidFill>
              <a:schemeClr val="accent1"/>
            </a:solidFill>
            <a:prstDash val="solid"/>
            <a:miter lim="800000"/>
            <a:headEnd len="sm" w="sm" type="none"/>
            <a:tailEnd len="sm" w="sm" type="none"/>
          </a:ln>
        </p:spPr>
      </p:cxnSp>
      <p:sp>
        <p:nvSpPr>
          <p:cNvPr id="596" name="Google Shape;596;p247"/>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800"/>
              <a:buNone/>
              <a:defRPr sz="18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7" name="Google Shape;597;p247"/>
          <p:cNvSpPr/>
          <p:nvPr/>
        </p:nvSpPr>
        <p:spPr>
          <a:xfrm>
            <a:off x="269240" y="178266"/>
            <a:ext cx="624840" cy="654639"/>
          </a:xfrm>
          <a:prstGeom prst="halfFrame">
            <a:avLst>
              <a:gd fmla="val 22436" name="adj1"/>
              <a:gd fmla="val 25000"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598" name="Google Shape;598;p247"/>
          <p:cNvSpPr/>
          <p:nvPr>
            <p:ph idx="2" type="body"/>
          </p:nvPr>
        </p:nvSpPr>
        <p:spPr>
          <a:xfrm>
            <a:off x="528320" y="1998193"/>
            <a:ext cx="1733724" cy="431762"/>
          </a:xfrm>
          <a:prstGeom prst="homePlate">
            <a:avLst>
              <a:gd fmla="val 17056" name="adj"/>
            </a:avLst>
          </a:prstGeom>
          <a:solidFill>
            <a:schemeClr val="accent1"/>
          </a:solid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SzPts val="1600"/>
              <a:buNone/>
              <a:defRPr b="1" sz="16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9" name="Google Shape;599;p247"/>
          <p:cNvSpPr/>
          <p:nvPr>
            <p:ph idx="3" type="body"/>
          </p:nvPr>
        </p:nvSpPr>
        <p:spPr>
          <a:xfrm>
            <a:off x="2410149" y="1998193"/>
            <a:ext cx="1732222" cy="431762"/>
          </a:xfrm>
          <a:prstGeom prst="chevron">
            <a:avLst>
              <a:gd fmla="val 14703" name="adj"/>
            </a:avLst>
          </a:prstGeom>
          <a:solidFill>
            <a:schemeClr val="accent1"/>
          </a:solid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SzPts val="1600"/>
              <a:buNone/>
              <a:defRPr b="1" sz="16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0" name="Google Shape;600;p247"/>
          <p:cNvSpPr txBox="1"/>
          <p:nvPr>
            <p:ph idx="4" type="body"/>
          </p:nvPr>
        </p:nvSpPr>
        <p:spPr>
          <a:xfrm>
            <a:off x="528639" y="2604547"/>
            <a:ext cx="1733724" cy="3208563"/>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200"/>
              <a:buNone/>
              <a:defRPr sz="12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1" name="Google Shape;601;p247"/>
          <p:cNvSpPr txBox="1"/>
          <p:nvPr>
            <p:ph idx="5" type="body"/>
          </p:nvPr>
        </p:nvSpPr>
        <p:spPr>
          <a:xfrm>
            <a:off x="2410404" y="2604547"/>
            <a:ext cx="1732222" cy="3208563"/>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200"/>
              <a:buNone/>
              <a:defRPr sz="12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2" name="Google Shape;602;p247"/>
          <p:cNvSpPr/>
          <p:nvPr>
            <p:ph idx="6" type="body"/>
          </p:nvPr>
        </p:nvSpPr>
        <p:spPr>
          <a:xfrm>
            <a:off x="4290476" y="1998193"/>
            <a:ext cx="1732222" cy="431762"/>
          </a:xfrm>
          <a:prstGeom prst="chevron">
            <a:avLst>
              <a:gd fmla="val 14703" name="adj"/>
            </a:avLst>
          </a:prstGeom>
          <a:solidFill>
            <a:schemeClr val="accent1"/>
          </a:solid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SzPts val="1600"/>
              <a:buNone/>
              <a:defRPr b="1" sz="16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3" name="Google Shape;603;p247"/>
          <p:cNvSpPr txBox="1"/>
          <p:nvPr>
            <p:ph idx="7" type="body"/>
          </p:nvPr>
        </p:nvSpPr>
        <p:spPr>
          <a:xfrm>
            <a:off x="4290667" y="2604547"/>
            <a:ext cx="1732222" cy="3208563"/>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200"/>
              <a:buNone/>
              <a:defRPr sz="12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4" name="Google Shape;604;p247"/>
          <p:cNvSpPr/>
          <p:nvPr>
            <p:ph idx="8" type="body"/>
          </p:nvPr>
        </p:nvSpPr>
        <p:spPr>
          <a:xfrm>
            <a:off x="6170803" y="1998193"/>
            <a:ext cx="1732222" cy="431762"/>
          </a:xfrm>
          <a:prstGeom prst="chevron">
            <a:avLst>
              <a:gd fmla="val 14703" name="adj"/>
            </a:avLst>
          </a:prstGeom>
          <a:solidFill>
            <a:schemeClr val="accent1"/>
          </a:solid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SzPts val="1600"/>
              <a:buNone/>
              <a:defRPr b="1" sz="16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5" name="Google Shape;605;p247"/>
          <p:cNvSpPr txBox="1"/>
          <p:nvPr>
            <p:ph idx="9" type="body"/>
          </p:nvPr>
        </p:nvSpPr>
        <p:spPr>
          <a:xfrm>
            <a:off x="6170930" y="2604547"/>
            <a:ext cx="1732222" cy="3208563"/>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200"/>
              <a:buNone/>
              <a:defRPr sz="12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6" name="Google Shape;606;p247"/>
          <p:cNvSpPr/>
          <p:nvPr>
            <p:ph idx="13" type="body"/>
          </p:nvPr>
        </p:nvSpPr>
        <p:spPr>
          <a:xfrm>
            <a:off x="8051130" y="1998193"/>
            <a:ext cx="1732222" cy="431762"/>
          </a:xfrm>
          <a:prstGeom prst="chevron">
            <a:avLst>
              <a:gd fmla="val 14703" name="adj"/>
            </a:avLst>
          </a:prstGeom>
          <a:solidFill>
            <a:schemeClr val="accent1"/>
          </a:solid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SzPts val="1600"/>
              <a:buNone/>
              <a:defRPr b="1" sz="16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7" name="Google Shape;607;p247"/>
          <p:cNvSpPr txBox="1"/>
          <p:nvPr>
            <p:ph idx="14" type="body"/>
          </p:nvPr>
        </p:nvSpPr>
        <p:spPr>
          <a:xfrm>
            <a:off x="8051193" y="2604547"/>
            <a:ext cx="1732222" cy="3208563"/>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200"/>
              <a:buNone/>
              <a:defRPr sz="12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8" name="Google Shape;608;p247"/>
          <p:cNvSpPr/>
          <p:nvPr>
            <p:ph idx="15" type="body"/>
          </p:nvPr>
        </p:nvSpPr>
        <p:spPr>
          <a:xfrm>
            <a:off x="9931458" y="1998193"/>
            <a:ext cx="1732222" cy="431762"/>
          </a:xfrm>
          <a:prstGeom prst="chevron">
            <a:avLst>
              <a:gd fmla="val 14703" name="adj"/>
            </a:avLst>
          </a:prstGeom>
          <a:solidFill>
            <a:schemeClr val="accent1"/>
          </a:solid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SzPts val="1600"/>
              <a:buNone/>
              <a:defRPr b="1" sz="16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9" name="Google Shape;609;p247"/>
          <p:cNvSpPr txBox="1"/>
          <p:nvPr>
            <p:ph idx="16" type="body"/>
          </p:nvPr>
        </p:nvSpPr>
        <p:spPr>
          <a:xfrm>
            <a:off x="9931458" y="2604547"/>
            <a:ext cx="1732222" cy="3208563"/>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200"/>
              <a:buNone/>
              <a:defRPr sz="12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Slide - Two Points">
  <p:cSld name="Timeline Slide - Two Points">
    <p:spTree>
      <p:nvGrpSpPr>
        <p:cNvPr id="610" name="Shape 610"/>
        <p:cNvGrpSpPr/>
        <p:nvPr/>
      </p:nvGrpSpPr>
      <p:grpSpPr>
        <a:xfrm>
          <a:off x="0" y="0"/>
          <a:ext cx="0" cy="0"/>
          <a:chOff x="0" y="0"/>
          <a:chExt cx="0" cy="0"/>
        </a:xfrm>
      </p:grpSpPr>
      <p:sp>
        <p:nvSpPr>
          <p:cNvPr id="611" name="Google Shape;611;p248"/>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2" name="Google Shape;612;p248"/>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lvl1pPr lvl="0" algn="l">
              <a:spcBef>
                <a:spcPts val="0"/>
              </a:spcBef>
              <a:spcAft>
                <a:spcPts val="0"/>
              </a:spcAft>
              <a:buSzPts val="1400"/>
              <a:buNone/>
              <a:defRPr sz="105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3" name="Google Shape;613;p248"/>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PH"/>
              <a:t>‹#›</a:t>
            </a:fld>
            <a:endParaRPr/>
          </a:p>
        </p:txBody>
      </p:sp>
      <p:cxnSp>
        <p:nvCxnSpPr>
          <p:cNvPr id="614" name="Google Shape;614;p248"/>
          <p:cNvCxnSpPr/>
          <p:nvPr/>
        </p:nvCxnSpPr>
        <p:spPr>
          <a:xfrm>
            <a:off x="528320" y="6159062"/>
            <a:ext cx="11134800" cy="0"/>
          </a:xfrm>
          <a:prstGeom prst="straightConnector1">
            <a:avLst/>
          </a:prstGeom>
          <a:noFill/>
          <a:ln cap="flat" cmpd="sng" w="19050">
            <a:solidFill>
              <a:schemeClr val="accent1"/>
            </a:solidFill>
            <a:prstDash val="solid"/>
            <a:miter lim="800000"/>
            <a:headEnd len="sm" w="sm" type="none"/>
            <a:tailEnd len="sm" w="sm" type="none"/>
          </a:ln>
        </p:spPr>
      </p:cxnSp>
      <p:sp>
        <p:nvSpPr>
          <p:cNvPr id="615" name="Google Shape;615;p248"/>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800"/>
              <a:buNone/>
              <a:defRPr sz="18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6" name="Google Shape;616;p248"/>
          <p:cNvSpPr/>
          <p:nvPr/>
        </p:nvSpPr>
        <p:spPr>
          <a:xfrm>
            <a:off x="269240" y="178266"/>
            <a:ext cx="624840" cy="654639"/>
          </a:xfrm>
          <a:prstGeom prst="halfFrame">
            <a:avLst>
              <a:gd fmla="val 22436" name="adj1"/>
              <a:gd fmla="val 25000"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617" name="Google Shape;617;p248"/>
          <p:cNvSpPr/>
          <p:nvPr/>
        </p:nvSpPr>
        <p:spPr>
          <a:xfrm>
            <a:off x="528320" y="3852839"/>
            <a:ext cx="5567820" cy="206130"/>
          </a:xfrm>
          <a:prstGeom prst="rect">
            <a:avLst/>
          </a:prstGeom>
          <a:solidFill>
            <a:schemeClr val="accent5"/>
          </a:solidFill>
          <a:ln>
            <a:noFill/>
          </a:ln>
        </p:spPr>
        <p:txBody>
          <a:bodyPr anchorCtr="0" anchor="ctr" bIns="45700" lIns="91425" spcFirstLastPara="1" rIns="91425" wrap="square" tIns="45700">
            <a:normAutofit/>
          </a:bodyPr>
          <a:lstStyle/>
          <a:p>
            <a:pPr indent="0" lvl="0" marL="0" marR="0" rtl="0" algn="ctr">
              <a:lnSpc>
                <a:spcPct val="80000"/>
              </a:lnSpc>
              <a:spcBef>
                <a:spcPts val="0"/>
              </a:spcBef>
              <a:spcAft>
                <a:spcPts val="0"/>
              </a:spcAft>
              <a:buNone/>
            </a:pPr>
            <a:r>
              <a:t/>
            </a:r>
            <a:endParaRPr sz="855">
              <a:solidFill>
                <a:schemeClr val="lt1"/>
              </a:solidFill>
              <a:latin typeface="Trebuchet MS"/>
              <a:ea typeface="Trebuchet MS"/>
              <a:cs typeface="Trebuchet MS"/>
              <a:sym typeface="Trebuchet MS"/>
            </a:endParaRPr>
          </a:p>
        </p:txBody>
      </p:sp>
      <p:sp>
        <p:nvSpPr>
          <p:cNvPr id="618" name="Google Shape;618;p248"/>
          <p:cNvSpPr/>
          <p:nvPr/>
        </p:nvSpPr>
        <p:spPr>
          <a:xfrm>
            <a:off x="6094982" y="3852839"/>
            <a:ext cx="5567820" cy="206130"/>
          </a:xfrm>
          <a:prstGeom prst="rect">
            <a:avLst/>
          </a:prstGeom>
          <a:solidFill>
            <a:schemeClr val="accent1"/>
          </a:solidFill>
          <a:ln>
            <a:noFill/>
          </a:ln>
        </p:spPr>
        <p:txBody>
          <a:bodyPr anchorCtr="0" anchor="ctr" bIns="45700" lIns="91425" spcFirstLastPara="1" rIns="91425" wrap="square" tIns="45700">
            <a:normAutofit/>
          </a:bodyPr>
          <a:lstStyle/>
          <a:p>
            <a:pPr indent="0" lvl="0" marL="0" marR="0" rtl="0" algn="ctr">
              <a:lnSpc>
                <a:spcPct val="80000"/>
              </a:lnSpc>
              <a:spcBef>
                <a:spcPts val="0"/>
              </a:spcBef>
              <a:spcAft>
                <a:spcPts val="0"/>
              </a:spcAft>
              <a:buNone/>
            </a:pPr>
            <a:r>
              <a:t/>
            </a:r>
            <a:endParaRPr sz="855">
              <a:solidFill>
                <a:schemeClr val="lt1"/>
              </a:solidFill>
              <a:latin typeface="Trebuchet MS"/>
              <a:ea typeface="Trebuchet MS"/>
              <a:cs typeface="Trebuchet MS"/>
              <a:sym typeface="Trebuchet MS"/>
            </a:endParaRPr>
          </a:p>
        </p:txBody>
      </p:sp>
      <p:grpSp>
        <p:nvGrpSpPr>
          <p:cNvPr id="619" name="Google Shape;619;p248"/>
          <p:cNvGrpSpPr/>
          <p:nvPr/>
        </p:nvGrpSpPr>
        <p:grpSpPr>
          <a:xfrm>
            <a:off x="3039347" y="3683899"/>
            <a:ext cx="544010" cy="544010"/>
            <a:chOff x="4537276" y="2384385"/>
            <a:chExt cx="544010" cy="544010"/>
          </a:xfrm>
        </p:grpSpPr>
        <p:sp>
          <p:nvSpPr>
            <p:cNvPr id="620" name="Google Shape;620;p248"/>
            <p:cNvSpPr/>
            <p:nvPr/>
          </p:nvSpPr>
          <p:spPr>
            <a:xfrm>
              <a:off x="4537276" y="2384385"/>
              <a:ext cx="544010" cy="544010"/>
            </a:xfrm>
            <a:prstGeom prst="ellipse">
              <a:avLst/>
            </a:prstGeom>
            <a:solidFill>
              <a:schemeClr val="accent5"/>
            </a:solidFill>
            <a:ln>
              <a:noFill/>
            </a:ln>
          </p:spPr>
          <p:txBody>
            <a:bodyPr anchorCtr="0" anchor="ctr" bIns="45700" lIns="91425" spcFirstLastPara="1" rIns="91425" wrap="square" tIns="45700">
              <a:norm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621" name="Google Shape;621;p248"/>
            <p:cNvSpPr/>
            <p:nvPr/>
          </p:nvSpPr>
          <p:spPr>
            <a:xfrm>
              <a:off x="4641945" y="2489054"/>
              <a:ext cx="334673" cy="334673"/>
            </a:xfrm>
            <a:prstGeom prst="ellipse">
              <a:avLst/>
            </a:prstGeom>
            <a:solidFill>
              <a:schemeClr val="accent5"/>
            </a:solidFill>
            <a:ln cap="flat" cmpd="sng" w="82550">
              <a:solidFill>
                <a:schemeClr val="lt1"/>
              </a:solidFill>
              <a:prstDash val="solid"/>
              <a:miter lim="800000"/>
              <a:headEnd len="sm" w="sm" type="none"/>
              <a:tailEnd len="sm" w="sm" type="none"/>
            </a:ln>
          </p:spPr>
          <p:txBody>
            <a:bodyPr anchorCtr="0" anchor="ctr" bIns="45700" lIns="91425" spcFirstLastPara="1" rIns="91425" wrap="square" tIns="45700">
              <a:normAutofit/>
            </a:bodyPr>
            <a:lstStyle/>
            <a:p>
              <a:pPr indent="0" lvl="0" marL="0" marR="0" rtl="0" algn="ctr">
                <a:lnSpc>
                  <a:spcPct val="80000"/>
                </a:lnSpc>
                <a:spcBef>
                  <a:spcPts val="0"/>
                </a:spcBef>
                <a:spcAft>
                  <a:spcPts val="0"/>
                </a:spcAft>
                <a:buNone/>
              </a:pPr>
              <a:r>
                <a:t/>
              </a:r>
              <a:endParaRPr sz="1125">
                <a:solidFill>
                  <a:schemeClr val="lt1"/>
                </a:solidFill>
                <a:latin typeface="Trebuchet MS"/>
                <a:ea typeface="Trebuchet MS"/>
                <a:cs typeface="Trebuchet MS"/>
                <a:sym typeface="Trebuchet MS"/>
              </a:endParaRPr>
            </a:p>
          </p:txBody>
        </p:sp>
      </p:grpSp>
      <p:grpSp>
        <p:nvGrpSpPr>
          <p:cNvPr id="622" name="Google Shape;622;p248"/>
          <p:cNvGrpSpPr/>
          <p:nvPr/>
        </p:nvGrpSpPr>
        <p:grpSpPr>
          <a:xfrm>
            <a:off x="8607027" y="3683899"/>
            <a:ext cx="544010" cy="544010"/>
            <a:chOff x="4537276" y="2384385"/>
            <a:chExt cx="544010" cy="544010"/>
          </a:xfrm>
        </p:grpSpPr>
        <p:sp>
          <p:nvSpPr>
            <p:cNvPr id="623" name="Google Shape;623;p248"/>
            <p:cNvSpPr/>
            <p:nvPr/>
          </p:nvSpPr>
          <p:spPr>
            <a:xfrm>
              <a:off x="4537276" y="2384385"/>
              <a:ext cx="544010" cy="544010"/>
            </a:xfrm>
            <a:prstGeom prst="ellipse">
              <a:avLst/>
            </a:prstGeom>
            <a:solidFill>
              <a:schemeClr val="accent1"/>
            </a:solidFill>
            <a:ln>
              <a:noFill/>
            </a:ln>
          </p:spPr>
          <p:txBody>
            <a:bodyPr anchorCtr="0" anchor="ctr" bIns="45700" lIns="91425" spcFirstLastPara="1" rIns="91425" wrap="square" tIns="45700">
              <a:norm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624" name="Google Shape;624;p248"/>
            <p:cNvSpPr/>
            <p:nvPr/>
          </p:nvSpPr>
          <p:spPr>
            <a:xfrm>
              <a:off x="4641945" y="2489054"/>
              <a:ext cx="334673" cy="334673"/>
            </a:xfrm>
            <a:prstGeom prst="ellipse">
              <a:avLst/>
            </a:prstGeom>
            <a:solidFill>
              <a:schemeClr val="accent1"/>
            </a:solidFill>
            <a:ln cap="flat" cmpd="sng" w="82550">
              <a:solidFill>
                <a:schemeClr val="lt1"/>
              </a:solidFill>
              <a:prstDash val="solid"/>
              <a:miter lim="800000"/>
              <a:headEnd len="sm" w="sm" type="none"/>
              <a:tailEnd len="sm" w="sm" type="none"/>
            </a:ln>
          </p:spPr>
          <p:txBody>
            <a:bodyPr anchorCtr="0" anchor="ctr" bIns="45700" lIns="91425" spcFirstLastPara="1" rIns="91425" wrap="square" tIns="45700">
              <a:normAutofit/>
            </a:bodyPr>
            <a:lstStyle/>
            <a:p>
              <a:pPr indent="0" lvl="0" marL="0" marR="0" rtl="0" algn="ctr">
                <a:lnSpc>
                  <a:spcPct val="80000"/>
                </a:lnSpc>
                <a:spcBef>
                  <a:spcPts val="0"/>
                </a:spcBef>
                <a:spcAft>
                  <a:spcPts val="0"/>
                </a:spcAft>
                <a:buNone/>
              </a:pPr>
              <a:r>
                <a:t/>
              </a:r>
              <a:endParaRPr sz="1125">
                <a:solidFill>
                  <a:schemeClr val="lt1"/>
                </a:solidFill>
                <a:latin typeface="Trebuchet MS"/>
                <a:ea typeface="Trebuchet MS"/>
                <a:cs typeface="Trebuchet MS"/>
                <a:sym typeface="Trebuchet MS"/>
              </a:endParaRPr>
            </a:p>
          </p:txBody>
        </p:sp>
      </p:grpSp>
      <p:sp>
        <p:nvSpPr>
          <p:cNvPr id="625" name="Google Shape;625;p248"/>
          <p:cNvSpPr/>
          <p:nvPr/>
        </p:nvSpPr>
        <p:spPr>
          <a:xfrm>
            <a:off x="666537" y="2170192"/>
            <a:ext cx="542370" cy="383510"/>
          </a:xfrm>
          <a:prstGeom prst="halfFrame">
            <a:avLst>
              <a:gd fmla="val 15903" name="adj1"/>
              <a:gd fmla="val 17966" name="adj2"/>
            </a:avLst>
          </a:prstGeom>
          <a:solidFill>
            <a:schemeClr val="accent5"/>
          </a:solidFill>
          <a:ln>
            <a:noFill/>
          </a:ln>
        </p:spPr>
        <p:txBody>
          <a:bodyPr anchorCtr="0" anchor="ctr" bIns="45700" lIns="91425" spcFirstLastPara="1" rIns="91425" wrap="square" tIns="45700">
            <a:norm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626" name="Google Shape;626;p248"/>
          <p:cNvSpPr/>
          <p:nvPr/>
        </p:nvSpPr>
        <p:spPr>
          <a:xfrm rot="10800000">
            <a:off x="5418592" y="2984689"/>
            <a:ext cx="542370" cy="383510"/>
          </a:xfrm>
          <a:prstGeom prst="halfFrame">
            <a:avLst>
              <a:gd fmla="val 15903" name="adj1"/>
              <a:gd fmla="val 17966" name="adj2"/>
            </a:avLst>
          </a:prstGeom>
          <a:solidFill>
            <a:schemeClr val="accent5"/>
          </a:solidFill>
          <a:ln>
            <a:noFill/>
          </a:ln>
        </p:spPr>
        <p:txBody>
          <a:bodyPr anchorCtr="0" anchor="ctr" bIns="45700" lIns="91425" spcFirstLastPara="1" rIns="91425" wrap="square" tIns="45700">
            <a:norm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cxnSp>
        <p:nvCxnSpPr>
          <p:cNvPr id="627" name="Google Shape;627;p248"/>
          <p:cNvCxnSpPr>
            <a:stCxn id="628" idx="2"/>
            <a:endCxn id="620" idx="0"/>
          </p:cNvCxnSpPr>
          <p:nvPr/>
        </p:nvCxnSpPr>
        <p:spPr>
          <a:xfrm flipH="1">
            <a:off x="3311347" y="3368199"/>
            <a:ext cx="4800" cy="315600"/>
          </a:xfrm>
          <a:prstGeom prst="straightConnector1">
            <a:avLst/>
          </a:prstGeom>
          <a:noFill/>
          <a:ln cap="flat" cmpd="sng" w="25400">
            <a:solidFill>
              <a:srgbClr val="929292"/>
            </a:solidFill>
            <a:prstDash val="solid"/>
            <a:miter lim="800000"/>
            <a:headEnd len="sm" w="sm" type="none"/>
            <a:tailEnd len="med" w="med" type="oval"/>
          </a:ln>
        </p:spPr>
      </p:cxnSp>
      <p:sp>
        <p:nvSpPr>
          <p:cNvPr id="628" name="Google Shape;628;p248"/>
          <p:cNvSpPr txBox="1"/>
          <p:nvPr>
            <p:ph idx="2" type="body"/>
          </p:nvPr>
        </p:nvSpPr>
        <p:spPr>
          <a:xfrm>
            <a:off x="671332" y="2170192"/>
            <a:ext cx="5289630" cy="1198007"/>
          </a:xfrm>
          <a:prstGeom prst="rect">
            <a:avLst/>
          </a:prstGeom>
          <a:noFill/>
          <a:ln cap="flat" cmpd="sng" w="9525">
            <a:solidFill>
              <a:srgbClr val="929292"/>
            </a:solidFill>
            <a:prstDash val="dot"/>
            <a:round/>
            <a:headEnd len="sm" w="sm" type="none"/>
            <a:tailEnd len="sm" w="sm" type="none"/>
          </a:ln>
        </p:spPr>
        <p:txBody>
          <a:bodyPr anchorCtr="0" anchor="ctr" bIns="108000" lIns="108000" spcFirstLastPara="1" rIns="108000" wrap="square" tIns="108000">
            <a:normAutofit/>
          </a:bodyPr>
          <a:lstStyle>
            <a:lvl1pPr indent="-228600" lvl="0" marL="457200" algn="ctr">
              <a:lnSpc>
                <a:spcPct val="90000"/>
              </a:lnSpc>
              <a:spcBef>
                <a:spcPts val="1000"/>
              </a:spcBef>
              <a:spcAft>
                <a:spcPts val="0"/>
              </a:spcAft>
              <a:buSzPts val="1400"/>
              <a:buNone/>
              <a:defRPr sz="1400"/>
            </a:lvl1pPr>
            <a:lvl2pPr indent="-330200" lvl="1" marL="914400" algn="l">
              <a:lnSpc>
                <a:spcPct val="90000"/>
              </a:lnSpc>
              <a:spcBef>
                <a:spcPts val="500"/>
              </a:spcBef>
              <a:spcAft>
                <a:spcPts val="0"/>
              </a:spcAft>
              <a:buSzPts val="1600"/>
              <a:buChar char="•"/>
              <a:defRPr sz="1600"/>
            </a:lvl2pPr>
            <a:lvl3pPr indent="-317500" lvl="2" marL="1371600" algn="l">
              <a:lnSpc>
                <a:spcPct val="90000"/>
              </a:lnSpc>
              <a:spcBef>
                <a:spcPts val="500"/>
              </a:spcBef>
              <a:spcAft>
                <a:spcPts val="0"/>
              </a:spcAft>
              <a:buSzPts val="1400"/>
              <a:buChar char="•"/>
              <a:defRPr sz="1400"/>
            </a:lvl3pPr>
            <a:lvl4pPr indent="-304800" lvl="3" marL="1828800" algn="l">
              <a:lnSpc>
                <a:spcPct val="90000"/>
              </a:lnSpc>
              <a:spcBef>
                <a:spcPts val="500"/>
              </a:spcBef>
              <a:spcAft>
                <a:spcPts val="0"/>
              </a:spcAft>
              <a:buSzPts val="1200"/>
              <a:buChar char="•"/>
              <a:defRPr sz="1200"/>
            </a:lvl4pPr>
            <a:lvl5pPr indent="-304800" lvl="4" marL="2286000" algn="l">
              <a:lnSpc>
                <a:spcPct val="90000"/>
              </a:lnSpc>
              <a:spcBef>
                <a:spcPts val="500"/>
              </a:spcBef>
              <a:spcAft>
                <a:spcPts val="0"/>
              </a:spcAft>
              <a:buSzPts val="1200"/>
              <a:buChar char="•"/>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9" name="Google Shape;629;p248"/>
          <p:cNvSpPr/>
          <p:nvPr/>
        </p:nvSpPr>
        <p:spPr>
          <a:xfrm>
            <a:off x="6234077" y="4490299"/>
            <a:ext cx="542370" cy="383510"/>
          </a:xfrm>
          <a:prstGeom prst="halfFrame">
            <a:avLst>
              <a:gd fmla="val 15903" name="adj1"/>
              <a:gd fmla="val 17966" name="adj2"/>
            </a:avLst>
          </a:prstGeom>
          <a:solidFill>
            <a:schemeClr val="accent5"/>
          </a:solidFill>
          <a:ln>
            <a:noFill/>
          </a:ln>
        </p:spPr>
        <p:txBody>
          <a:bodyPr anchorCtr="0" anchor="ctr" bIns="45700" lIns="91425" spcFirstLastPara="1" rIns="91425" wrap="square" tIns="45700">
            <a:norm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630" name="Google Shape;630;p248"/>
          <p:cNvSpPr/>
          <p:nvPr/>
        </p:nvSpPr>
        <p:spPr>
          <a:xfrm rot="10800000">
            <a:off x="10981337" y="5304796"/>
            <a:ext cx="542370" cy="383510"/>
          </a:xfrm>
          <a:prstGeom prst="halfFrame">
            <a:avLst>
              <a:gd fmla="val 15903" name="adj1"/>
              <a:gd fmla="val 17966" name="adj2"/>
            </a:avLst>
          </a:prstGeom>
          <a:solidFill>
            <a:schemeClr val="accent5"/>
          </a:solidFill>
          <a:ln>
            <a:noFill/>
          </a:ln>
        </p:spPr>
        <p:txBody>
          <a:bodyPr anchorCtr="0" anchor="ctr" bIns="45700" lIns="91425" spcFirstLastPara="1" rIns="91425" wrap="square" tIns="45700">
            <a:norm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631" name="Google Shape;631;p248"/>
          <p:cNvSpPr txBox="1"/>
          <p:nvPr>
            <p:ph idx="3" type="body"/>
          </p:nvPr>
        </p:nvSpPr>
        <p:spPr>
          <a:xfrm>
            <a:off x="6234077" y="4490299"/>
            <a:ext cx="5289630" cy="1198007"/>
          </a:xfrm>
          <a:prstGeom prst="rect">
            <a:avLst/>
          </a:prstGeom>
          <a:noFill/>
          <a:ln cap="flat" cmpd="sng" w="9525">
            <a:solidFill>
              <a:srgbClr val="929292"/>
            </a:solidFill>
            <a:prstDash val="dot"/>
            <a:round/>
            <a:headEnd len="sm" w="sm" type="none"/>
            <a:tailEnd len="sm" w="sm" type="none"/>
          </a:ln>
        </p:spPr>
        <p:txBody>
          <a:bodyPr anchorCtr="0" anchor="ctr" bIns="72000" lIns="72000" spcFirstLastPara="1" rIns="72000" wrap="square" tIns="72000">
            <a:normAutofit/>
          </a:bodyPr>
          <a:lstStyle>
            <a:lvl1pPr indent="-228600" lvl="0" marL="457200" algn="ctr">
              <a:lnSpc>
                <a:spcPct val="90000"/>
              </a:lnSpc>
              <a:spcBef>
                <a:spcPts val="1000"/>
              </a:spcBef>
              <a:spcAft>
                <a:spcPts val="0"/>
              </a:spcAft>
              <a:buSzPts val="1400"/>
              <a:buNone/>
              <a:defRPr sz="1400"/>
            </a:lvl1pPr>
            <a:lvl2pPr indent="-330200" lvl="1" marL="914400" algn="l">
              <a:lnSpc>
                <a:spcPct val="90000"/>
              </a:lnSpc>
              <a:spcBef>
                <a:spcPts val="500"/>
              </a:spcBef>
              <a:spcAft>
                <a:spcPts val="0"/>
              </a:spcAft>
              <a:buSzPts val="1600"/>
              <a:buChar char="•"/>
              <a:defRPr sz="1600"/>
            </a:lvl2pPr>
            <a:lvl3pPr indent="-317500" lvl="2" marL="1371600" algn="l">
              <a:lnSpc>
                <a:spcPct val="90000"/>
              </a:lnSpc>
              <a:spcBef>
                <a:spcPts val="500"/>
              </a:spcBef>
              <a:spcAft>
                <a:spcPts val="0"/>
              </a:spcAft>
              <a:buSzPts val="1400"/>
              <a:buChar char="•"/>
              <a:defRPr sz="1400"/>
            </a:lvl3pPr>
            <a:lvl4pPr indent="-304800" lvl="3" marL="1828800" algn="l">
              <a:lnSpc>
                <a:spcPct val="90000"/>
              </a:lnSpc>
              <a:spcBef>
                <a:spcPts val="500"/>
              </a:spcBef>
              <a:spcAft>
                <a:spcPts val="0"/>
              </a:spcAft>
              <a:buSzPts val="1200"/>
              <a:buChar char="•"/>
              <a:defRPr sz="1200"/>
            </a:lvl4pPr>
            <a:lvl5pPr indent="-304800" lvl="4" marL="2286000" algn="l">
              <a:lnSpc>
                <a:spcPct val="90000"/>
              </a:lnSpc>
              <a:spcBef>
                <a:spcPts val="500"/>
              </a:spcBef>
              <a:spcAft>
                <a:spcPts val="0"/>
              </a:spcAft>
              <a:buSzPts val="1200"/>
              <a:buChar char="•"/>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632" name="Google Shape;632;p248"/>
          <p:cNvCxnSpPr/>
          <p:nvPr/>
        </p:nvCxnSpPr>
        <p:spPr>
          <a:xfrm flipH="1" rot="10800000">
            <a:off x="8875855" y="4196685"/>
            <a:ext cx="4795" cy="315700"/>
          </a:xfrm>
          <a:prstGeom prst="straightConnector1">
            <a:avLst/>
          </a:prstGeom>
          <a:noFill/>
          <a:ln cap="flat" cmpd="sng" w="25400">
            <a:solidFill>
              <a:srgbClr val="929292"/>
            </a:solidFill>
            <a:prstDash val="solid"/>
            <a:miter lim="800000"/>
            <a:headEnd len="sm" w="sm" type="none"/>
            <a:tailEnd len="med" w="med" type="oval"/>
          </a:ln>
        </p:spPr>
      </p:cxn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Slide - Three Points">
  <p:cSld name="Timeline Slide - Three Points">
    <p:spTree>
      <p:nvGrpSpPr>
        <p:cNvPr id="633" name="Shape 633"/>
        <p:cNvGrpSpPr/>
        <p:nvPr/>
      </p:nvGrpSpPr>
      <p:grpSpPr>
        <a:xfrm>
          <a:off x="0" y="0"/>
          <a:ext cx="0" cy="0"/>
          <a:chOff x="0" y="0"/>
          <a:chExt cx="0" cy="0"/>
        </a:xfrm>
      </p:grpSpPr>
      <p:sp>
        <p:nvSpPr>
          <p:cNvPr id="634" name="Google Shape;634;p249"/>
          <p:cNvSpPr/>
          <p:nvPr/>
        </p:nvSpPr>
        <p:spPr>
          <a:xfrm>
            <a:off x="528320" y="3852839"/>
            <a:ext cx="3711946" cy="206130"/>
          </a:xfrm>
          <a:prstGeom prst="rect">
            <a:avLst/>
          </a:prstGeom>
          <a:solidFill>
            <a:schemeClr val="accent5"/>
          </a:solidFill>
          <a:ln>
            <a:noFill/>
          </a:ln>
        </p:spPr>
        <p:txBody>
          <a:bodyPr anchorCtr="0" anchor="ctr" bIns="45700" lIns="91425" spcFirstLastPara="1" rIns="91425" wrap="square" tIns="45700">
            <a:normAutofit/>
          </a:bodyPr>
          <a:lstStyle/>
          <a:p>
            <a:pPr indent="0" lvl="0" marL="0" marR="0" rtl="0" algn="ctr">
              <a:lnSpc>
                <a:spcPct val="80000"/>
              </a:lnSpc>
              <a:spcBef>
                <a:spcPts val="0"/>
              </a:spcBef>
              <a:spcAft>
                <a:spcPts val="0"/>
              </a:spcAft>
              <a:buNone/>
            </a:pPr>
            <a:r>
              <a:t/>
            </a:r>
            <a:endParaRPr sz="855">
              <a:solidFill>
                <a:schemeClr val="lt1"/>
              </a:solidFill>
              <a:latin typeface="Trebuchet MS"/>
              <a:ea typeface="Trebuchet MS"/>
              <a:cs typeface="Trebuchet MS"/>
              <a:sym typeface="Trebuchet MS"/>
            </a:endParaRPr>
          </a:p>
        </p:txBody>
      </p:sp>
      <p:sp>
        <p:nvSpPr>
          <p:cNvPr id="635" name="Google Shape;635;p249"/>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6" name="Google Shape;636;p249"/>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lvl1pPr lvl="0" algn="l">
              <a:spcBef>
                <a:spcPts val="0"/>
              </a:spcBef>
              <a:spcAft>
                <a:spcPts val="0"/>
              </a:spcAft>
              <a:buSzPts val="1400"/>
              <a:buNone/>
              <a:defRPr sz="105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7" name="Google Shape;637;p249"/>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PH"/>
              <a:t>‹#›</a:t>
            </a:fld>
            <a:endParaRPr/>
          </a:p>
        </p:txBody>
      </p:sp>
      <p:cxnSp>
        <p:nvCxnSpPr>
          <p:cNvPr id="638" name="Google Shape;638;p249"/>
          <p:cNvCxnSpPr/>
          <p:nvPr/>
        </p:nvCxnSpPr>
        <p:spPr>
          <a:xfrm>
            <a:off x="528320" y="6159062"/>
            <a:ext cx="11134800" cy="0"/>
          </a:xfrm>
          <a:prstGeom prst="straightConnector1">
            <a:avLst/>
          </a:prstGeom>
          <a:noFill/>
          <a:ln cap="flat" cmpd="sng" w="19050">
            <a:solidFill>
              <a:schemeClr val="accent1"/>
            </a:solidFill>
            <a:prstDash val="solid"/>
            <a:miter lim="800000"/>
            <a:headEnd len="sm" w="sm" type="none"/>
            <a:tailEnd len="sm" w="sm" type="none"/>
          </a:ln>
        </p:spPr>
      </p:cxnSp>
      <p:sp>
        <p:nvSpPr>
          <p:cNvPr id="639" name="Google Shape;639;p249"/>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800"/>
              <a:buNone/>
              <a:defRPr sz="18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0" name="Google Shape;640;p249"/>
          <p:cNvSpPr/>
          <p:nvPr/>
        </p:nvSpPr>
        <p:spPr>
          <a:xfrm>
            <a:off x="269240" y="178266"/>
            <a:ext cx="624840" cy="654639"/>
          </a:xfrm>
          <a:prstGeom prst="halfFrame">
            <a:avLst>
              <a:gd fmla="val 22436" name="adj1"/>
              <a:gd fmla="val 25000"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grpSp>
        <p:nvGrpSpPr>
          <p:cNvPr id="641" name="Google Shape;641;p249"/>
          <p:cNvGrpSpPr/>
          <p:nvPr/>
        </p:nvGrpSpPr>
        <p:grpSpPr>
          <a:xfrm>
            <a:off x="2112288" y="3683899"/>
            <a:ext cx="544010" cy="544010"/>
            <a:chOff x="4537276" y="2384385"/>
            <a:chExt cx="544010" cy="544010"/>
          </a:xfrm>
        </p:grpSpPr>
        <p:sp>
          <p:nvSpPr>
            <p:cNvPr id="642" name="Google Shape;642;p249"/>
            <p:cNvSpPr/>
            <p:nvPr/>
          </p:nvSpPr>
          <p:spPr>
            <a:xfrm>
              <a:off x="4537276" y="2384385"/>
              <a:ext cx="544010" cy="544010"/>
            </a:xfrm>
            <a:prstGeom prst="ellipse">
              <a:avLst/>
            </a:prstGeom>
            <a:solidFill>
              <a:schemeClr val="accent5"/>
            </a:solidFill>
            <a:ln>
              <a:noFill/>
            </a:ln>
          </p:spPr>
          <p:txBody>
            <a:bodyPr anchorCtr="0" anchor="ctr" bIns="45700" lIns="91425" spcFirstLastPara="1" rIns="91425" wrap="square" tIns="45700">
              <a:norm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643" name="Google Shape;643;p249"/>
            <p:cNvSpPr/>
            <p:nvPr/>
          </p:nvSpPr>
          <p:spPr>
            <a:xfrm>
              <a:off x="4641945" y="2489054"/>
              <a:ext cx="334673" cy="334673"/>
            </a:xfrm>
            <a:prstGeom prst="ellipse">
              <a:avLst/>
            </a:prstGeom>
            <a:solidFill>
              <a:schemeClr val="accent5"/>
            </a:solidFill>
            <a:ln cap="flat" cmpd="sng" w="82550">
              <a:solidFill>
                <a:schemeClr val="lt1"/>
              </a:solidFill>
              <a:prstDash val="solid"/>
              <a:miter lim="800000"/>
              <a:headEnd len="sm" w="sm" type="none"/>
              <a:tailEnd len="sm" w="sm" type="none"/>
            </a:ln>
          </p:spPr>
          <p:txBody>
            <a:bodyPr anchorCtr="0" anchor="ctr" bIns="45700" lIns="91425" spcFirstLastPara="1" rIns="91425" wrap="square" tIns="45700">
              <a:normAutofit/>
            </a:bodyPr>
            <a:lstStyle/>
            <a:p>
              <a:pPr indent="0" lvl="0" marL="0" marR="0" rtl="0" algn="ctr">
                <a:lnSpc>
                  <a:spcPct val="80000"/>
                </a:lnSpc>
                <a:spcBef>
                  <a:spcPts val="0"/>
                </a:spcBef>
                <a:spcAft>
                  <a:spcPts val="0"/>
                </a:spcAft>
                <a:buNone/>
              </a:pPr>
              <a:r>
                <a:t/>
              </a:r>
              <a:endParaRPr sz="1125">
                <a:solidFill>
                  <a:schemeClr val="lt1"/>
                </a:solidFill>
                <a:latin typeface="Trebuchet MS"/>
                <a:ea typeface="Trebuchet MS"/>
                <a:cs typeface="Trebuchet MS"/>
                <a:sym typeface="Trebuchet MS"/>
              </a:endParaRPr>
            </a:p>
          </p:txBody>
        </p:sp>
      </p:grpSp>
      <p:sp>
        <p:nvSpPr>
          <p:cNvPr id="644" name="Google Shape;644;p249"/>
          <p:cNvSpPr/>
          <p:nvPr/>
        </p:nvSpPr>
        <p:spPr>
          <a:xfrm>
            <a:off x="649245" y="2170192"/>
            <a:ext cx="542370" cy="383510"/>
          </a:xfrm>
          <a:prstGeom prst="halfFrame">
            <a:avLst>
              <a:gd fmla="val 15903" name="adj1"/>
              <a:gd fmla="val 17966" name="adj2"/>
            </a:avLst>
          </a:prstGeom>
          <a:solidFill>
            <a:schemeClr val="accent5"/>
          </a:solidFill>
          <a:ln>
            <a:noFill/>
          </a:ln>
        </p:spPr>
        <p:txBody>
          <a:bodyPr anchorCtr="0" anchor="ctr" bIns="45700" lIns="91425" spcFirstLastPara="1" rIns="91425" wrap="square" tIns="45700">
            <a:norm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645" name="Google Shape;645;p249"/>
          <p:cNvSpPr/>
          <p:nvPr/>
        </p:nvSpPr>
        <p:spPr>
          <a:xfrm rot="10800000">
            <a:off x="3576971" y="2984689"/>
            <a:ext cx="542370" cy="383510"/>
          </a:xfrm>
          <a:prstGeom prst="halfFrame">
            <a:avLst>
              <a:gd fmla="val 15903" name="adj1"/>
              <a:gd fmla="val 17966" name="adj2"/>
            </a:avLst>
          </a:prstGeom>
          <a:solidFill>
            <a:schemeClr val="accent5"/>
          </a:solidFill>
          <a:ln>
            <a:noFill/>
          </a:ln>
        </p:spPr>
        <p:txBody>
          <a:bodyPr anchorCtr="0" anchor="ctr" bIns="45700" lIns="91425" spcFirstLastPara="1" rIns="91425" wrap="square" tIns="45700">
            <a:norm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cxnSp>
        <p:nvCxnSpPr>
          <p:cNvPr id="646" name="Google Shape;646;p249"/>
          <p:cNvCxnSpPr>
            <a:stCxn id="647" idx="2"/>
            <a:endCxn id="642" idx="0"/>
          </p:cNvCxnSpPr>
          <p:nvPr/>
        </p:nvCxnSpPr>
        <p:spPr>
          <a:xfrm>
            <a:off x="2384293" y="3368199"/>
            <a:ext cx="0" cy="315600"/>
          </a:xfrm>
          <a:prstGeom prst="straightConnector1">
            <a:avLst/>
          </a:prstGeom>
          <a:noFill/>
          <a:ln cap="flat" cmpd="sng" w="25400">
            <a:solidFill>
              <a:srgbClr val="929292"/>
            </a:solidFill>
            <a:prstDash val="solid"/>
            <a:miter lim="800000"/>
            <a:headEnd len="sm" w="sm" type="none"/>
            <a:tailEnd len="med" w="med" type="oval"/>
          </a:ln>
        </p:spPr>
      </p:cxnSp>
      <p:sp>
        <p:nvSpPr>
          <p:cNvPr id="647" name="Google Shape;647;p249"/>
          <p:cNvSpPr txBox="1"/>
          <p:nvPr>
            <p:ph idx="2" type="body"/>
          </p:nvPr>
        </p:nvSpPr>
        <p:spPr>
          <a:xfrm>
            <a:off x="649245" y="2170192"/>
            <a:ext cx="3470096" cy="1198007"/>
          </a:xfrm>
          <a:prstGeom prst="rect">
            <a:avLst/>
          </a:prstGeom>
          <a:noFill/>
          <a:ln cap="flat" cmpd="sng" w="9525">
            <a:solidFill>
              <a:srgbClr val="929292"/>
            </a:solidFill>
            <a:prstDash val="dot"/>
            <a:round/>
            <a:headEnd len="sm" w="sm" type="none"/>
            <a:tailEnd len="sm" w="sm" type="none"/>
          </a:ln>
        </p:spPr>
        <p:txBody>
          <a:bodyPr anchorCtr="0" anchor="ctr" bIns="108000" lIns="108000" spcFirstLastPara="1" rIns="108000" wrap="square" tIns="108000">
            <a:normAutofit/>
          </a:bodyPr>
          <a:lstStyle>
            <a:lvl1pPr indent="-228600" lvl="0" marL="457200" algn="ctr">
              <a:lnSpc>
                <a:spcPct val="90000"/>
              </a:lnSpc>
              <a:spcBef>
                <a:spcPts val="1000"/>
              </a:spcBef>
              <a:spcAft>
                <a:spcPts val="0"/>
              </a:spcAft>
              <a:buSzPts val="1400"/>
              <a:buNone/>
              <a:defRPr sz="1400"/>
            </a:lvl1pPr>
            <a:lvl2pPr indent="-330200" lvl="1" marL="914400" algn="l">
              <a:lnSpc>
                <a:spcPct val="90000"/>
              </a:lnSpc>
              <a:spcBef>
                <a:spcPts val="500"/>
              </a:spcBef>
              <a:spcAft>
                <a:spcPts val="0"/>
              </a:spcAft>
              <a:buSzPts val="1600"/>
              <a:buChar char="•"/>
              <a:defRPr sz="1600"/>
            </a:lvl2pPr>
            <a:lvl3pPr indent="-317500" lvl="2" marL="1371600" algn="l">
              <a:lnSpc>
                <a:spcPct val="90000"/>
              </a:lnSpc>
              <a:spcBef>
                <a:spcPts val="500"/>
              </a:spcBef>
              <a:spcAft>
                <a:spcPts val="0"/>
              </a:spcAft>
              <a:buSzPts val="1400"/>
              <a:buChar char="•"/>
              <a:defRPr sz="1400"/>
            </a:lvl3pPr>
            <a:lvl4pPr indent="-304800" lvl="3" marL="1828800" algn="l">
              <a:lnSpc>
                <a:spcPct val="90000"/>
              </a:lnSpc>
              <a:spcBef>
                <a:spcPts val="500"/>
              </a:spcBef>
              <a:spcAft>
                <a:spcPts val="0"/>
              </a:spcAft>
              <a:buSzPts val="1200"/>
              <a:buChar char="•"/>
              <a:defRPr sz="1200"/>
            </a:lvl4pPr>
            <a:lvl5pPr indent="-304800" lvl="4" marL="2286000" algn="l">
              <a:lnSpc>
                <a:spcPct val="90000"/>
              </a:lnSpc>
              <a:spcBef>
                <a:spcPts val="500"/>
              </a:spcBef>
              <a:spcAft>
                <a:spcPts val="0"/>
              </a:spcAft>
              <a:buSzPts val="1200"/>
              <a:buChar char="•"/>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8" name="Google Shape;648;p249"/>
          <p:cNvSpPr/>
          <p:nvPr/>
        </p:nvSpPr>
        <p:spPr>
          <a:xfrm>
            <a:off x="4360419" y="4490299"/>
            <a:ext cx="542370" cy="383510"/>
          </a:xfrm>
          <a:prstGeom prst="halfFrame">
            <a:avLst>
              <a:gd fmla="val 15903" name="adj1"/>
              <a:gd fmla="val 17966" name="adj2"/>
            </a:avLst>
          </a:prstGeom>
          <a:solidFill>
            <a:schemeClr val="accent1"/>
          </a:solidFill>
          <a:ln>
            <a:noFill/>
          </a:ln>
        </p:spPr>
        <p:txBody>
          <a:bodyPr anchorCtr="0" anchor="ctr" bIns="45700" lIns="91425" spcFirstLastPara="1" rIns="91425" wrap="square" tIns="45700">
            <a:norm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649" name="Google Shape;649;p249"/>
          <p:cNvSpPr/>
          <p:nvPr/>
        </p:nvSpPr>
        <p:spPr>
          <a:xfrm rot="10800000">
            <a:off x="7288145" y="5304796"/>
            <a:ext cx="542370" cy="383510"/>
          </a:xfrm>
          <a:prstGeom prst="halfFrame">
            <a:avLst>
              <a:gd fmla="val 15903" name="adj1"/>
              <a:gd fmla="val 17966" name="adj2"/>
            </a:avLst>
          </a:prstGeom>
          <a:solidFill>
            <a:schemeClr val="accent1"/>
          </a:solidFill>
          <a:ln>
            <a:noFill/>
          </a:ln>
        </p:spPr>
        <p:txBody>
          <a:bodyPr anchorCtr="0" anchor="ctr" bIns="45700" lIns="91425" spcFirstLastPara="1" rIns="91425" wrap="square" tIns="45700">
            <a:norm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650" name="Google Shape;650;p249"/>
          <p:cNvSpPr txBox="1"/>
          <p:nvPr>
            <p:ph idx="3" type="body"/>
          </p:nvPr>
        </p:nvSpPr>
        <p:spPr>
          <a:xfrm>
            <a:off x="4360419" y="4490299"/>
            <a:ext cx="3470096" cy="1198007"/>
          </a:xfrm>
          <a:prstGeom prst="rect">
            <a:avLst/>
          </a:prstGeom>
          <a:noFill/>
          <a:ln cap="flat" cmpd="sng" w="9525">
            <a:solidFill>
              <a:srgbClr val="929292"/>
            </a:solidFill>
            <a:prstDash val="dot"/>
            <a:round/>
            <a:headEnd len="sm" w="sm" type="none"/>
            <a:tailEnd len="sm" w="sm" type="none"/>
          </a:ln>
        </p:spPr>
        <p:txBody>
          <a:bodyPr anchorCtr="0" anchor="ctr" bIns="108000" lIns="108000" spcFirstLastPara="1" rIns="108000" wrap="square" tIns="108000">
            <a:normAutofit/>
          </a:bodyPr>
          <a:lstStyle>
            <a:lvl1pPr indent="-228600" lvl="0" marL="457200" algn="ctr">
              <a:lnSpc>
                <a:spcPct val="90000"/>
              </a:lnSpc>
              <a:spcBef>
                <a:spcPts val="1000"/>
              </a:spcBef>
              <a:spcAft>
                <a:spcPts val="0"/>
              </a:spcAft>
              <a:buSzPts val="1400"/>
              <a:buNone/>
              <a:defRPr sz="1400"/>
            </a:lvl1pPr>
            <a:lvl2pPr indent="-330200" lvl="1" marL="914400" algn="l">
              <a:lnSpc>
                <a:spcPct val="90000"/>
              </a:lnSpc>
              <a:spcBef>
                <a:spcPts val="500"/>
              </a:spcBef>
              <a:spcAft>
                <a:spcPts val="0"/>
              </a:spcAft>
              <a:buSzPts val="1600"/>
              <a:buChar char="•"/>
              <a:defRPr sz="1600"/>
            </a:lvl2pPr>
            <a:lvl3pPr indent="-317500" lvl="2" marL="1371600" algn="l">
              <a:lnSpc>
                <a:spcPct val="90000"/>
              </a:lnSpc>
              <a:spcBef>
                <a:spcPts val="500"/>
              </a:spcBef>
              <a:spcAft>
                <a:spcPts val="0"/>
              </a:spcAft>
              <a:buSzPts val="1400"/>
              <a:buChar char="•"/>
              <a:defRPr sz="1400"/>
            </a:lvl3pPr>
            <a:lvl4pPr indent="-304800" lvl="3" marL="1828800" algn="l">
              <a:lnSpc>
                <a:spcPct val="90000"/>
              </a:lnSpc>
              <a:spcBef>
                <a:spcPts val="500"/>
              </a:spcBef>
              <a:spcAft>
                <a:spcPts val="0"/>
              </a:spcAft>
              <a:buSzPts val="1200"/>
              <a:buChar char="•"/>
              <a:defRPr sz="1200"/>
            </a:lvl4pPr>
            <a:lvl5pPr indent="-304800" lvl="4" marL="2286000" algn="l">
              <a:lnSpc>
                <a:spcPct val="90000"/>
              </a:lnSpc>
              <a:spcBef>
                <a:spcPts val="500"/>
              </a:spcBef>
              <a:spcAft>
                <a:spcPts val="0"/>
              </a:spcAft>
              <a:buSzPts val="1200"/>
              <a:buChar char="•"/>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1" name="Google Shape;651;p249"/>
          <p:cNvSpPr/>
          <p:nvPr/>
        </p:nvSpPr>
        <p:spPr>
          <a:xfrm>
            <a:off x="4239494" y="3852839"/>
            <a:ext cx="3711946" cy="206130"/>
          </a:xfrm>
          <a:prstGeom prst="rect">
            <a:avLst/>
          </a:prstGeom>
          <a:solidFill>
            <a:schemeClr val="accent1"/>
          </a:solidFill>
          <a:ln>
            <a:noFill/>
          </a:ln>
        </p:spPr>
        <p:txBody>
          <a:bodyPr anchorCtr="0" anchor="ctr" bIns="45700" lIns="91425" spcFirstLastPara="1" rIns="91425" wrap="square" tIns="45700">
            <a:normAutofit/>
          </a:bodyPr>
          <a:lstStyle/>
          <a:p>
            <a:pPr indent="0" lvl="0" marL="0" marR="0" rtl="0" algn="ctr">
              <a:lnSpc>
                <a:spcPct val="80000"/>
              </a:lnSpc>
              <a:spcBef>
                <a:spcPts val="0"/>
              </a:spcBef>
              <a:spcAft>
                <a:spcPts val="0"/>
              </a:spcAft>
              <a:buNone/>
            </a:pPr>
            <a:r>
              <a:t/>
            </a:r>
            <a:endParaRPr sz="855">
              <a:solidFill>
                <a:schemeClr val="lt1"/>
              </a:solidFill>
              <a:latin typeface="Trebuchet MS"/>
              <a:ea typeface="Trebuchet MS"/>
              <a:cs typeface="Trebuchet MS"/>
              <a:sym typeface="Trebuchet MS"/>
            </a:endParaRPr>
          </a:p>
        </p:txBody>
      </p:sp>
      <p:sp>
        <p:nvSpPr>
          <p:cNvPr id="652" name="Google Shape;652;p249"/>
          <p:cNvSpPr/>
          <p:nvPr/>
        </p:nvSpPr>
        <p:spPr>
          <a:xfrm>
            <a:off x="7950856" y="3852839"/>
            <a:ext cx="3711946" cy="206130"/>
          </a:xfrm>
          <a:prstGeom prst="rect">
            <a:avLst/>
          </a:prstGeom>
          <a:solidFill>
            <a:schemeClr val="accent2"/>
          </a:solidFill>
          <a:ln>
            <a:noFill/>
          </a:ln>
        </p:spPr>
        <p:txBody>
          <a:bodyPr anchorCtr="0" anchor="ctr" bIns="45700" lIns="91425" spcFirstLastPara="1" rIns="91425" wrap="square" tIns="45700">
            <a:normAutofit/>
          </a:bodyPr>
          <a:lstStyle/>
          <a:p>
            <a:pPr indent="0" lvl="0" marL="0" marR="0" rtl="0" algn="ctr">
              <a:lnSpc>
                <a:spcPct val="80000"/>
              </a:lnSpc>
              <a:spcBef>
                <a:spcPts val="0"/>
              </a:spcBef>
              <a:spcAft>
                <a:spcPts val="0"/>
              </a:spcAft>
              <a:buNone/>
            </a:pPr>
            <a:r>
              <a:t/>
            </a:r>
            <a:endParaRPr sz="855">
              <a:solidFill>
                <a:schemeClr val="lt1"/>
              </a:solidFill>
              <a:latin typeface="Trebuchet MS"/>
              <a:ea typeface="Trebuchet MS"/>
              <a:cs typeface="Trebuchet MS"/>
              <a:sym typeface="Trebuchet MS"/>
            </a:endParaRPr>
          </a:p>
        </p:txBody>
      </p:sp>
      <p:grpSp>
        <p:nvGrpSpPr>
          <p:cNvPr id="653" name="Google Shape;653;p249"/>
          <p:cNvGrpSpPr/>
          <p:nvPr/>
        </p:nvGrpSpPr>
        <p:grpSpPr>
          <a:xfrm>
            <a:off x="5789791" y="3683899"/>
            <a:ext cx="544010" cy="544010"/>
            <a:chOff x="4537276" y="2384385"/>
            <a:chExt cx="544010" cy="544010"/>
          </a:xfrm>
        </p:grpSpPr>
        <p:sp>
          <p:nvSpPr>
            <p:cNvPr id="654" name="Google Shape;654;p249"/>
            <p:cNvSpPr/>
            <p:nvPr/>
          </p:nvSpPr>
          <p:spPr>
            <a:xfrm>
              <a:off x="4537276" y="2384385"/>
              <a:ext cx="544010" cy="544010"/>
            </a:xfrm>
            <a:prstGeom prst="ellipse">
              <a:avLst/>
            </a:prstGeom>
            <a:solidFill>
              <a:schemeClr val="accent1"/>
            </a:solidFill>
            <a:ln>
              <a:noFill/>
            </a:ln>
          </p:spPr>
          <p:txBody>
            <a:bodyPr anchorCtr="0" anchor="ctr" bIns="45700" lIns="91425" spcFirstLastPara="1" rIns="91425" wrap="square" tIns="45700">
              <a:norm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655" name="Google Shape;655;p249"/>
            <p:cNvSpPr/>
            <p:nvPr/>
          </p:nvSpPr>
          <p:spPr>
            <a:xfrm>
              <a:off x="4641945" y="2489054"/>
              <a:ext cx="334673" cy="334673"/>
            </a:xfrm>
            <a:prstGeom prst="ellipse">
              <a:avLst/>
            </a:prstGeom>
            <a:solidFill>
              <a:schemeClr val="accent1"/>
            </a:solidFill>
            <a:ln cap="flat" cmpd="sng" w="82550">
              <a:solidFill>
                <a:schemeClr val="lt1"/>
              </a:solidFill>
              <a:prstDash val="solid"/>
              <a:miter lim="800000"/>
              <a:headEnd len="sm" w="sm" type="none"/>
              <a:tailEnd len="sm" w="sm" type="none"/>
            </a:ln>
          </p:spPr>
          <p:txBody>
            <a:bodyPr anchorCtr="0" anchor="ctr" bIns="45700" lIns="91425" spcFirstLastPara="1" rIns="91425" wrap="square" tIns="45700">
              <a:normAutofit/>
            </a:bodyPr>
            <a:lstStyle/>
            <a:p>
              <a:pPr indent="0" lvl="0" marL="0" marR="0" rtl="0" algn="ctr">
                <a:lnSpc>
                  <a:spcPct val="80000"/>
                </a:lnSpc>
                <a:spcBef>
                  <a:spcPts val="0"/>
                </a:spcBef>
                <a:spcAft>
                  <a:spcPts val="0"/>
                </a:spcAft>
                <a:buNone/>
              </a:pPr>
              <a:r>
                <a:t/>
              </a:r>
              <a:endParaRPr sz="1125">
                <a:solidFill>
                  <a:schemeClr val="lt1"/>
                </a:solidFill>
                <a:latin typeface="Trebuchet MS"/>
                <a:ea typeface="Trebuchet MS"/>
                <a:cs typeface="Trebuchet MS"/>
                <a:sym typeface="Trebuchet MS"/>
              </a:endParaRPr>
            </a:p>
          </p:txBody>
        </p:sp>
      </p:grpSp>
      <p:grpSp>
        <p:nvGrpSpPr>
          <p:cNvPr id="656" name="Google Shape;656;p249"/>
          <p:cNvGrpSpPr/>
          <p:nvPr/>
        </p:nvGrpSpPr>
        <p:grpSpPr>
          <a:xfrm>
            <a:off x="9534824" y="3683899"/>
            <a:ext cx="544010" cy="544010"/>
            <a:chOff x="4537276" y="2384385"/>
            <a:chExt cx="544010" cy="544010"/>
          </a:xfrm>
        </p:grpSpPr>
        <p:sp>
          <p:nvSpPr>
            <p:cNvPr id="657" name="Google Shape;657;p249"/>
            <p:cNvSpPr/>
            <p:nvPr/>
          </p:nvSpPr>
          <p:spPr>
            <a:xfrm>
              <a:off x="4537276" y="2384385"/>
              <a:ext cx="544010" cy="544010"/>
            </a:xfrm>
            <a:prstGeom prst="ellipse">
              <a:avLst/>
            </a:prstGeom>
            <a:solidFill>
              <a:schemeClr val="accent2"/>
            </a:solidFill>
            <a:ln>
              <a:noFill/>
            </a:ln>
          </p:spPr>
          <p:txBody>
            <a:bodyPr anchorCtr="0" anchor="ctr" bIns="45700" lIns="91425" spcFirstLastPara="1" rIns="91425" wrap="square" tIns="45700">
              <a:norm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658" name="Google Shape;658;p249"/>
            <p:cNvSpPr/>
            <p:nvPr/>
          </p:nvSpPr>
          <p:spPr>
            <a:xfrm>
              <a:off x="4641945" y="2489054"/>
              <a:ext cx="334673" cy="334673"/>
            </a:xfrm>
            <a:prstGeom prst="ellipse">
              <a:avLst/>
            </a:prstGeom>
            <a:solidFill>
              <a:schemeClr val="accent2"/>
            </a:solidFill>
            <a:ln cap="flat" cmpd="sng" w="82550">
              <a:solidFill>
                <a:schemeClr val="lt1"/>
              </a:solidFill>
              <a:prstDash val="solid"/>
              <a:miter lim="800000"/>
              <a:headEnd len="sm" w="sm" type="none"/>
              <a:tailEnd len="sm" w="sm" type="none"/>
            </a:ln>
          </p:spPr>
          <p:txBody>
            <a:bodyPr anchorCtr="0" anchor="ctr" bIns="45700" lIns="91425" spcFirstLastPara="1" rIns="91425" wrap="square" tIns="45700">
              <a:normAutofit/>
            </a:bodyPr>
            <a:lstStyle/>
            <a:p>
              <a:pPr indent="0" lvl="0" marL="0" marR="0" rtl="0" algn="ctr">
                <a:lnSpc>
                  <a:spcPct val="80000"/>
                </a:lnSpc>
                <a:spcBef>
                  <a:spcPts val="0"/>
                </a:spcBef>
                <a:spcAft>
                  <a:spcPts val="0"/>
                </a:spcAft>
                <a:buNone/>
              </a:pPr>
              <a:r>
                <a:t/>
              </a:r>
              <a:endParaRPr sz="1125">
                <a:solidFill>
                  <a:schemeClr val="lt1"/>
                </a:solidFill>
                <a:latin typeface="Trebuchet MS"/>
                <a:ea typeface="Trebuchet MS"/>
                <a:cs typeface="Trebuchet MS"/>
                <a:sym typeface="Trebuchet MS"/>
              </a:endParaRPr>
            </a:p>
          </p:txBody>
        </p:sp>
      </p:grpSp>
      <p:cxnSp>
        <p:nvCxnSpPr>
          <p:cNvPr id="659" name="Google Shape;659;p249"/>
          <p:cNvCxnSpPr/>
          <p:nvPr/>
        </p:nvCxnSpPr>
        <p:spPr>
          <a:xfrm flipH="1" rot="10800000">
            <a:off x="6058619" y="4196685"/>
            <a:ext cx="4795" cy="315700"/>
          </a:xfrm>
          <a:prstGeom prst="straightConnector1">
            <a:avLst/>
          </a:prstGeom>
          <a:noFill/>
          <a:ln cap="flat" cmpd="sng" w="25400">
            <a:solidFill>
              <a:srgbClr val="929292"/>
            </a:solidFill>
            <a:prstDash val="solid"/>
            <a:miter lim="800000"/>
            <a:headEnd len="sm" w="sm" type="none"/>
            <a:tailEnd len="med" w="med" type="oval"/>
          </a:ln>
        </p:spPr>
      </p:cxnSp>
      <p:sp>
        <p:nvSpPr>
          <p:cNvPr id="660" name="Google Shape;660;p249"/>
          <p:cNvSpPr/>
          <p:nvPr/>
        </p:nvSpPr>
        <p:spPr>
          <a:xfrm>
            <a:off x="8071781" y="2170192"/>
            <a:ext cx="542370" cy="383510"/>
          </a:xfrm>
          <a:prstGeom prst="halfFrame">
            <a:avLst>
              <a:gd fmla="val 15903" name="adj1"/>
              <a:gd fmla="val 17966" name="adj2"/>
            </a:avLst>
          </a:prstGeom>
          <a:solidFill>
            <a:schemeClr val="accent2"/>
          </a:solidFill>
          <a:ln>
            <a:noFill/>
          </a:ln>
        </p:spPr>
        <p:txBody>
          <a:bodyPr anchorCtr="0" anchor="ctr" bIns="45700" lIns="91425" spcFirstLastPara="1" rIns="91425" wrap="square" tIns="45700">
            <a:norm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661" name="Google Shape;661;p249"/>
          <p:cNvSpPr/>
          <p:nvPr/>
        </p:nvSpPr>
        <p:spPr>
          <a:xfrm rot="10800000">
            <a:off x="10999507" y="2984689"/>
            <a:ext cx="542370" cy="383510"/>
          </a:xfrm>
          <a:prstGeom prst="halfFrame">
            <a:avLst>
              <a:gd fmla="val 15903" name="adj1"/>
              <a:gd fmla="val 17966" name="adj2"/>
            </a:avLst>
          </a:prstGeom>
          <a:solidFill>
            <a:schemeClr val="accent2"/>
          </a:solidFill>
          <a:ln>
            <a:noFill/>
          </a:ln>
        </p:spPr>
        <p:txBody>
          <a:bodyPr anchorCtr="0" anchor="ctr" bIns="45700" lIns="91425" spcFirstLastPara="1" rIns="91425" wrap="square" tIns="45700">
            <a:norm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662" name="Google Shape;662;p249"/>
          <p:cNvSpPr txBox="1"/>
          <p:nvPr>
            <p:ph idx="4" type="body"/>
          </p:nvPr>
        </p:nvSpPr>
        <p:spPr>
          <a:xfrm>
            <a:off x="8071781" y="2170192"/>
            <a:ext cx="3470096" cy="1198007"/>
          </a:xfrm>
          <a:prstGeom prst="rect">
            <a:avLst/>
          </a:prstGeom>
          <a:noFill/>
          <a:ln cap="flat" cmpd="sng" w="9525">
            <a:solidFill>
              <a:srgbClr val="929292"/>
            </a:solidFill>
            <a:prstDash val="dot"/>
            <a:round/>
            <a:headEnd len="sm" w="sm" type="none"/>
            <a:tailEnd len="sm" w="sm" type="none"/>
          </a:ln>
        </p:spPr>
        <p:txBody>
          <a:bodyPr anchorCtr="0" anchor="ctr" bIns="108000" lIns="108000" spcFirstLastPara="1" rIns="108000" wrap="square" tIns="108000">
            <a:normAutofit/>
          </a:bodyPr>
          <a:lstStyle>
            <a:lvl1pPr indent="-228600" lvl="0" marL="457200" algn="ctr">
              <a:lnSpc>
                <a:spcPct val="90000"/>
              </a:lnSpc>
              <a:spcBef>
                <a:spcPts val="1000"/>
              </a:spcBef>
              <a:spcAft>
                <a:spcPts val="0"/>
              </a:spcAft>
              <a:buSzPts val="1400"/>
              <a:buNone/>
              <a:defRPr sz="1400"/>
            </a:lvl1pPr>
            <a:lvl2pPr indent="-330200" lvl="1" marL="914400" algn="l">
              <a:lnSpc>
                <a:spcPct val="90000"/>
              </a:lnSpc>
              <a:spcBef>
                <a:spcPts val="500"/>
              </a:spcBef>
              <a:spcAft>
                <a:spcPts val="0"/>
              </a:spcAft>
              <a:buSzPts val="1600"/>
              <a:buChar char="•"/>
              <a:defRPr sz="1600"/>
            </a:lvl2pPr>
            <a:lvl3pPr indent="-317500" lvl="2" marL="1371600" algn="l">
              <a:lnSpc>
                <a:spcPct val="90000"/>
              </a:lnSpc>
              <a:spcBef>
                <a:spcPts val="500"/>
              </a:spcBef>
              <a:spcAft>
                <a:spcPts val="0"/>
              </a:spcAft>
              <a:buSzPts val="1400"/>
              <a:buChar char="•"/>
              <a:defRPr sz="1400"/>
            </a:lvl3pPr>
            <a:lvl4pPr indent="-304800" lvl="3" marL="1828800" algn="l">
              <a:lnSpc>
                <a:spcPct val="90000"/>
              </a:lnSpc>
              <a:spcBef>
                <a:spcPts val="500"/>
              </a:spcBef>
              <a:spcAft>
                <a:spcPts val="0"/>
              </a:spcAft>
              <a:buSzPts val="1200"/>
              <a:buChar char="•"/>
              <a:defRPr sz="1200"/>
            </a:lvl4pPr>
            <a:lvl5pPr indent="-304800" lvl="4" marL="2286000" algn="l">
              <a:lnSpc>
                <a:spcPct val="90000"/>
              </a:lnSpc>
              <a:spcBef>
                <a:spcPts val="500"/>
              </a:spcBef>
              <a:spcAft>
                <a:spcPts val="0"/>
              </a:spcAft>
              <a:buSzPts val="1200"/>
              <a:buChar char="•"/>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663" name="Google Shape;663;p249"/>
          <p:cNvCxnSpPr/>
          <p:nvPr/>
        </p:nvCxnSpPr>
        <p:spPr>
          <a:xfrm>
            <a:off x="9806829" y="3368199"/>
            <a:ext cx="0" cy="315700"/>
          </a:xfrm>
          <a:prstGeom prst="straightConnector1">
            <a:avLst/>
          </a:prstGeom>
          <a:noFill/>
          <a:ln cap="flat" cmpd="sng" w="25400">
            <a:solidFill>
              <a:srgbClr val="929292"/>
            </a:solidFill>
            <a:prstDash val="solid"/>
            <a:miter lim="800000"/>
            <a:headEnd len="sm" w="sm" type="none"/>
            <a:tailEnd len="med" w="med" type="oval"/>
          </a:ln>
        </p:spPr>
      </p:cxn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Slide - Four Points">
  <p:cSld name="Timeline Slide - Four Points">
    <p:spTree>
      <p:nvGrpSpPr>
        <p:cNvPr id="664" name="Shape 664"/>
        <p:cNvGrpSpPr/>
        <p:nvPr/>
      </p:nvGrpSpPr>
      <p:grpSpPr>
        <a:xfrm>
          <a:off x="0" y="0"/>
          <a:ext cx="0" cy="0"/>
          <a:chOff x="0" y="0"/>
          <a:chExt cx="0" cy="0"/>
        </a:xfrm>
      </p:grpSpPr>
      <p:sp>
        <p:nvSpPr>
          <p:cNvPr id="665" name="Google Shape;665;p250"/>
          <p:cNvSpPr/>
          <p:nvPr/>
        </p:nvSpPr>
        <p:spPr>
          <a:xfrm>
            <a:off x="528320" y="3852839"/>
            <a:ext cx="2783984" cy="206130"/>
          </a:xfrm>
          <a:prstGeom prst="rect">
            <a:avLst/>
          </a:prstGeom>
          <a:solidFill>
            <a:schemeClr val="accent5"/>
          </a:solidFill>
          <a:ln>
            <a:noFill/>
          </a:ln>
        </p:spPr>
        <p:txBody>
          <a:bodyPr anchorCtr="0" anchor="ctr" bIns="45700" lIns="91425" spcFirstLastPara="1" rIns="91425" wrap="square" tIns="45700">
            <a:normAutofit/>
          </a:bodyPr>
          <a:lstStyle/>
          <a:p>
            <a:pPr indent="0" lvl="0" marL="0" marR="0" rtl="0" algn="ctr">
              <a:lnSpc>
                <a:spcPct val="80000"/>
              </a:lnSpc>
              <a:spcBef>
                <a:spcPts val="0"/>
              </a:spcBef>
              <a:spcAft>
                <a:spcPts val="0"/>
              </a:spcAft>
              <a:buNone/>
            </a:pPr>
            <a:r>
              <a:t/>
            </a:r>
            <a:endParaRPr sz="855">
              <a:solidFill>
                <a:schemeClr val="lt1"/>
              </a:solidFill>
              <a:latin typeface="Trebuchet MS"/>
              <a:ea typeface="Trebuchet MS"/>
              <a:cs typeface="Trebuchet MS"/>
              <a:sym typeface="Trebuchet MS"/>
            </a:endParaRPr>
          </a:p>
        </p:txBody>
      </p:sp>
      <p:sp>
        <p:nvSpPr>
          <p:cNvPr id="666" name="Google Shape;666;p250"/>
          <p:cNvSpPr/>
          <p:nvPr/>
        </p:nvSpPr>
        <p:spPr>
          <a:xfrm>
            <a:off x="3311725" y="3852839"/>
            <a:ext cx="2783984" cy="206130"/>
          </a:xfrm>
          <a:prstGeom prst="rect">
            <a:avLst/>
          </a:prstGeom>
          <a:solidFill>
            <a:schemeClr val="accent1"/>
          </a:solidFill>
          <a:ln>
            <a:noFill/>
          </a:ln>
        </p:spPr>
        <p:txBody>
          <a:bodyPr anchorCtr="0" anchor="ctr" bIns="45700" lIns="91425" spcFirstLastPara="1" rIns="91425" wrap="square" tIns="45700">
            <a:normAutofit/>
          </a:bodyPr>
          <a:lstStyle/>
          <a:p>
            <a:pPr indent="0" lvl="0" marL="0" marR="0" rtl="0" algn="ctr">
              <a:lnSpc>
                <a:spcPct val="80000"/>
              </a:lnSpc>
              <a:spcBef>
                <a:spcPts val="0"/>
              </a:spcBef>
              <a:spcAft>
                <a:spcPts val="0"/>
              </a:spcAft>
              <a:buNone/>
            </a:pPr>
            <a:r>
              <a:t/>
            </a:r>
            <a:endParaRPr sz="855">
              <a:solidFill>
                <a:schemeClr val="lt1"/>
              </a:solidFill>
              <a:latin typeface="Trebuchet MS"/>
              <a:ea typeface="Trebuchet MS"/>
              <a:cs typeface="Trebuchet MS"/>
              <a:sym typeface="Trebuchet MS"/>
            </a:endParaRPr>
          </a:p>
        </p:txBody>
      </p:sp>
      <p:sp>
        <p:nvSpPr>
          <p:cNvPr id="667" name="Google Shape;667;p250"/>
          <p:cNvSpPr/>
          <p:nvPr/>
        </p:nvSpPr>
        <p:spPr>
          <a:xfrm>
            <a:off x="6095271" y="3852839"/>
            <a:ext cx="2783984" cy="206130"/>
          </a:xfrm>
          <a:prstGeom prst="rect">
            <a:avLst/>
          </a:prstGeom>
          <a:solidFill>
            <a:schemeClr val="accent2"/>
          </a:solidFill>
          <a:ln>
            <a:noFill/>
          </a:ln>
        </p:spPr>
        <p:txBody>
          <a:bodyPr anchorCtr="0" anchor="ctr" bIns="45700" lIns="91425" spcFirstLastPara="1" rIns="91425" wrap="square" tIns="45700">
            <a:normAutofit/>
          </a:bodyPr>
          <a:lstStyle/>
          <a:p>
            <a:pPr indent="0" lvl="0" marL="0" marR="0" rtl="0" algn="ctr">
              <a:lnSpc>
                <a:spcPct val="80000"/>
              </a:lnSpc>
              <a:spcBef>
                <a:spcPts val="0"/>
              </a:spcBef>
              <a:spcAft>
                <a:spcPts val="0"/>
              </a:spcAft>
              <a:buNone/>
            </a:pPr>
            <a:r>
              <a:t/>
            </a:r>
            <a:endParaRPr sz="855">
              <a:solidFill>
                <a:schemeClr val="lt1"/>
              </a:solidFill>
              <a:latin typeface="Trebuchet MS"/>
              <a:ea typeface="Trebuchet MS"/>
              <a:cs typeface="Trebuchet MS"/>
              <a:sym typeface="Trebuchet MS"/>
            </a:endParaRPr>
          </a:p>
        </p:txBody>
      </p:sp>
      <p:sp>
        <p:nvSpPr>
          <p:cNvPr id="668" name="Google Shape;668;p250"/>
          <p:cNvSpPr/>
          <p:nvPr/>
        </p:nvSpPr>
        <p:spPr>
          <a:xfrm>
            <a:off x="8878818" y="3852839"/>
            <a:ext cx="2783984" cy="206130"/>
          </a:xfrm>
          <a:prstGeom prst="rect">
            <a:avLst/>
          </a:prstGeom>
          <a:solidFill>
            <a:schemeClr val="accent3"/>
          </a:solidFill>
          <a:ln>
            <a:noFill/>
          </a:ln>
        </p:spPr>
        <p:txBody>
          <a:bodyPr anchorCtr="0" anchor="ctr" bIns="45700" lIns="91425" spcFirstLastPara="1" rIns="91425" wrap="square" tIns="45700">
            <a:normAutofit/>
          </a:bodyPr>
          <a:lstStyle/>
          <a:p>
            <a:pPr indent="0" lvl="0" marL="0" marR="0" rtl="0" algn="ctr">
              <a:lnSpc>
                <a:spcPct val="80000"/>
              </a:lnSpc>
              <a:spcBef>
                <a:spcPts val="0"/>
              </a:spcBef>
              <a:spcAft>
                <a:spcPts val="0"/>
              </a:spcAft>
              <a:buNone/>
            </a:pPr>
            <a:r>
              <a:t/>
            </a:r>
            <a:endParaRPr sz="855">
              <a:solidFill>
                <a:schemeClr val="lt1"/>
              </a:solidFill>
              <a:latin typeface="Trebuchet MS"/>
              <a:ea typeface="Trebuchet MS"/>
              <a:cs typeface="Trebuchet MS"/>
              <a:sym typeface="Trebuchet MS"/>
            </a:endParaRPr>
          </a:p>
        </p:txBody>
      </p:sp>
      <p:sp>
        <p:nvSpPr>
          <p:cNvPr id="669" name="Google Shape;669;p250"/>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0" name="Google Shape;670;p250"/>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lvl1pPr lvl="0" algn="l">
              <a:spcBef>
                <a:spcPts val="0"/>
              </a:spcBef>
              <a:spcAft>
                <a:spcPts val="0"/>
              </a:spcAft>
              <a:buSzPts val="1400"/>
              <a:buNone/>
              <a:defRPr sz="105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1" name="Google Shape;671;p250"/>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PH"/>
              <a:t>‹#›</a:t>
            </a:fld>
            <a:endParaRPr/>
          </a:p>
        </p:txBody>
      </p:sp>
      <p:cxnSp>
        <p:nvCxnSpPr>
          <p:cNvPr id="672" name="Google Shape;672;p250"/>
          <p:cNvCxnSpPr/>
          <p:nvPr/>
        </p:nvCxnSpPr>
        <p:spPr>
          <a:xfrm>
            <a:off x="528320" y="6159062"/>
            <a:ext cx="11134800" cy="0"/>
          </a:xfrm>
          <a:prstGeom prst="straightConnector1">
            <a:avLst/>
          </a:prstGeom>
          <a:noFill/>
          <a:ln cap="flat" cmpd="sng" w="19050">
            <a:solidFill>
              <a:schemeClr val="accent1"/>
            </a:solidFill>
            <a:prstDash val="solid"/>
            <a:miter lim="800000"/>
            <a:headEnd len="sm" w="sm" type="none"/>
            <a:tailEnd len="sm" w="sm" type="none"/>
          </a:ln>
        </p:spPr>
      </p:cxnSp>
      <p:sp>
        <p:nvSpPr>
          <p:cNvPr id="673" name="Google Shape;673;p250"/>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800"/>
              <a:buNone/>
              <a:defRPr sz="18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4" name="Google Shape;674;p250"/>
          <p:cNvSpPr/>
          <p:nvPr/>
        </p:nvSpPr>
        <p:spPr>
          <a:xfrm>
            <a:off x="269240" y="178266"/>
            <a:ext cx="624840" cy="654639"/>
          </a:xfrm>
          <a:prstGeom prst="halfFrame">
            <a:avLst>
              <a:gd fmla="val 22436" name="adj1"/>
              <a:gd fmla="val 25000"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grpSp>
        <p:nvGrpSpPr>
          <p:cNvPr id="675" name="Google Shape;675;p250"/>
          <p:cNvGrpSpPr/>
          <p:nvPr/>
        </p:nvGrpSpPr>
        <p:grpSpPr>
          <a:xfrm>
            <a:off x="1648307" y="3683899"/>
            <a:ext cx="544010" cy="544010"/>
            <a:chOff x="4537276" y="2384385"/>
            <a:chExt cx="544010" cy="544010"/>
          </a:xfrm>
        </p:grpSpPr>
        <p:sp>
          <p:nvSpPr>
            <p:cNvPr id="676" name="Google Shape;676;p250"/>
            <p:cNvSpPr/>
            <p:nvPr/>
          </p:nvSpPr>
          <p:spPr>
            <a:xfrm>
              <a:off x="4537276" y="2384385"/>
              <a:ext cx="544010" cy="544010"/>
            </a:xfrm>
            <a:prstGeom prst="ellipse">
              <a:avLst/>
            </a:prstGeom>
            <a:solidFill>
              <a:schemeClr val="accent5"/>
            </a:solidFill>
            <a:ln>
              <a:noFill/>
            </a:ln>
          </p:spPr>
          <p:txBody>
            <a:bodyPr anchorCtr="0" anchor="ctr" bIns="45700" lIns="91425" spcFirstLastPara="1" rIns="91425" wrap="square" tIns="45700">
              <a:norm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677" name="Google Shape;677;p250"/>
            <p:cNvSpPr/>
            <p:nvPr/>
          </p:nvSpPr>
          <p:spPr>
            <a:xfrm>
              <a:off x="4641945" y="2489054"/>
              <a:ext cx="334673" cy="334673"/>
            </a:xfrm>
            <a:prstGeom prst="ellipse">
              <a:avLst/>
            </a:prstGeom>
            <a:solidFill>
              <a:schemeClr val="accent5"/>
            </a:solidFill>
            <a:ln cap="flat" cmpd="sng" w="82550">
              <a:solidFill>
                <a:schemeClr val="lt1"/>
              </a:solidFill>
              <a:prstDash val="solid"/>
              <a:miter lim="800000"/>
              <a:headEnd len="sm" w="sm" type="none"/>
              <a:tailEnd len="sm" w="sm" type="none"/>
            </a:ln>
          </p:spPr>
          <p:txBody>
            <a:bodyPr anchorCtr="0" anchor="ctr" bIns="45700" lIns="91425" spcFirstLastPara="1" rIns="91425" wrap="square" tIns="45700">
              <a:normAutofit/>
            </a:bodyPr>
            <a:lstStyle/>
            <a:p>
              <a:pPr indent="0" lvl="0" marL="0" marR="0" rtl="0" algn="ctr">
                <a:lnSpc>
                  <a:spcPct val="80000"/>
                </a:lnSpc>
                <a:spcBef>
                  <a:spcPts val="0"/>
                </a:spcBef>
                <a:spcAft>
                  <a:spcPts val="0"/>
                </a:spcAft>
                <a:buNone/>
              </a:pPr>
              <a:r>
                <a:t/>
              </a:r>
              <a:endParaRPr sz="1125">
                <a:solidFill>
                  <a:schemeClr val="lt1"/>
                </a:solidFill>
                <a:latin typeface="Trebuchet MS"/>
                <a:ea typeface="Trebuchet MS"/>
                <a:cs typeface="Trebuchet MS"/>
                <a:sym typeface="Trebuchet MS"/>
              </a:endParaRPr>
            </a:p>
          </p:txBody>
        </p:sp>
      </p:grpSp>
      <p:sp>
        <p:nvSpPr>
          <p:cNvPr id="678" name="Google Shape;678;p250"/>
          <p:cNvSpPr/>
          <p:nvPr/>
        </p:nvSpPr>
        <p:spPr>
          <a:xfrm>
            <a:off x="684795" y="2170192"/>
            <a:ext cx="542370" cy="383510"/>
          </a:xfrm>
          <a:prstGeom prst="halfFrame">
            <a:avLst>
              <a:gd fmla="val 15903" name="adj1"/>
              <a:gd fmla="val 17966" name="adj2"/>
            </a:avLst>
          </a:prstGeom>
          <a:solidFill>
            <a:schemeClr val="accent5"/>
          </a:solidFill>
          <a:ln>
            <a:noFill/>
          </a:ln>
        </p:spPr>
        <p:txBody>
          <a:bodyPr anchorCtr="0" anchor="ctr" bIns="45700" lIns="91425" spcFirstLastPara="1" rIns="91425" wrap="square" tIns="45700">
            <a:norm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679" name="Google Shape;679;p250"/>
          <p:cNvSpPr/>
          <p:nvPr/>
        </p:nvSpPr>
        <p:spPr>
          <a:xfrm rot="10800000">
            <a:off x="2613459" y="2984689"/>
            <a:ext cx="542370" cy="383510"/>
          </a:xfrm>
          <a:prstGeom prst="halfFrame">
            <a:avLst>
              <a:gd fmla="val 15903" name="adj1"/>
              <a:gd fmla="val 17966" name="adj2"/>
            </a:avLst>
          </a:prstGeom>
          <a:solidFill>
            <a:schemeClr val="accent5"/>
          </a:solidFill>
          <a:ln>
            <a:noFill/>
          </a:ln>
        </p:spPr>
        <p:txBody>
          <a:bodyPr anchorCtr="0" anchor="ctr" bIns="45700" lIns="91425" spcFirstLastPara="1" rIns="91425" wrap="square" tIns="45700">
            <a:norm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cxnSp>
        <p:nvCxnSpPr>
          <p:cNvPr id="680" name="Google Shape;680;p250"/>
          <p:cNvCxnSpPr>
            <a:stCxn id="681" idx="2"/>
            <a:endCxn id="676" idx="0"/>
          </p:cNvCxnSpPr>
          <p:nvPr/>
        </p:nvCxnSpPr>
        <p:spPr>
          <a:xfrm>
            <a:off x="1920312" y="3368199"/>
            <a:ext cx="0" cy="315600"/>
          </a:xfrm>
          <a:prstGeom prst="straightConnector1">
            <a:avLst/>
          </a:prstGeom>
          <a:noFill/>
          <a:ln cap="flat" cmpd="sng" w="25400">
            <a:solidFill>
              <a:srgbClr val="929292"/>
            </a:solidFill>
            <a:prstDash val="solid"/>
            <a:miter lim="800000"/>
            <a:headEnd len="sm" w="sm" type="none"/>
            <a:tailEnd len="med" w="med" type="oval"/>
          </a:ln>
        </p:spPr>
      </p:cxnSp>
      <p:sp>
        <p:nvSpPr>
          <p:cNvPr id="681" name="Google Shape;681;p250"/>
          <p:cNvSpPr txBox="1"/>
          <p:nvPr>
            <p:ph idx="2" type="body"/>
          </p:nvPr>
        </p:nvSpPr>
        <p:spPr>
          <a:xfrm>
            <a:off x="684795" y="2170192"/>
            <a:ext cx="2471034" cy="1198007"/>
          </a:xfrm>
          <a:prstGeom prst="rect">
            <a:avLst/>
          </a:prstGeom>
          <a:noFill/>
          <a:ln cap="flat" cmpd="sng" w="9525">
            <a:solidFill>
              <a:srgbClr val="929292"/>
            </a:solidFill>
            <a:prstDash val="dot"/>
            <a:round/>
            <a:headEnd len="sm" w="sm" type="none"/>
            <a:tailEnd len="sm" w="sm" type="none"/>
          </a:ln>
        </p:spPr>
        <p:txBody>
          <a:bodyPr anchorCtr="0" anchor="ctr" bIns="108000" lIns="108000" spcFirstLastPara="1" rIns="108000" wrap="square" tIns="108000">
            <a:normAutofit/>
          </a:bodyPr>
          <a:lstStyle>
            <a:lvl1pPr indent="-228600" lvl="0" marL="457200" algn="ctr">
              <a:lnSpc>
                <a:spcPct val="90000"/>
              </a:lnSpc>
              <a:spcBef>
                <a:spcPts val="1000"/>
              </a:spcBef>
              <a:spcAft>
                <a:spcPts val="0"/>
              </a:spcAft>
              <a:buSzPts val="1200"/>
              <a:buNone/>
              <a:defRPr sz="1200"/>
            </a:lvl1pPr>
            <a:lvl2pPr indent="-330200" lvl="1" marL="914400" algn="l">
              <a:lnSpc>
                <a:spcPct val="90000"/>
              </a:lnSpc>
              <a:spcBef>
                <a:spcPts val="500"/>
              </a:spcBef>
              <a:spcAft>
                <a:spcPts val="0"/>
              </a:spcAft>
              <a:buSzPts val="1600"/>
              <a:buChar char="•"/>
              <a:defRPr sz="1600"/>
            </a:lvl2pPr>
            <a:lvl3pPr indent="-317500" lvl="2" marL="1371600" algn="l">
              <a:lnSpc>
                <a:spcPct val="90000"/>
              </a:lnSpc>
              <a:spcBef>
                <a:spcPts val="500"/>
              </a:spcBef>
              <a:spcAft>
                <a:spcPts val="0"/>
              </a:spcAft>
              <a:buSzPts val="1400"/>
              <a:buChar char="•"/>
              <a:defRPr sz="1400"/>
            </a:lvl3pPr>
            <a:lvl4pPr indent="-304800" lvl="3" marL="1828800" algn="l">
              <a:lnSpc>
                <a:spcPct val="90000"/>
              </a:lnSpc>
              <a:spcBef>
                <a:spcPts val="500"/>
              </a:spcBef>
              <a:spcAft>
                <a:spcPts val="0"/>
              </a:spcAft>
              <a:buSzPts val="1200"/>
              <a:buChar char="•"/>
              <a:defRPr sz="1200"/>
            </a:lvl4pPr>
            <a:lvl5pPr indent="-304800" lvl="4" marL="2286000" algn="l">
              <a:lnSpc>
                <a:spcPct val="90000"/>
              </a:lnSpc>
              <a:spcBef>
                <a:spcPts val="500"/>
              </a:spcBef>
              <a:spcAft>
                <a:spcPts val="0"/>
              </a:spcAft>
              <a:buSzPts val="1200"/>
              <a:buChar char="•"/>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2" name="Google Shape;682;p250"/>
          <p:cNvSpPr/>
          <p:nvPr/>
        </p:nvSpPr>
        <p:spPr>
          <a:xfrm>
            <a:off x="3468200" y="4490299"/>
            <a:ext cx="542370" cy="383510"/>
          </a:xfrm>
          <a:prstGeom prst="halfFrame">
            <a:avLst>
              <a:gd fmla="val 15903" name="adj1"/>
              <a:gd fmla="val 17966" name="adj2"/>
            </a:avLst>
          </a:prstGeom>
          <a:solidFill>
            <a:schemeClr val="accent1"/>
          </a:solidFill>
          <a:ln>
            <a:noFill/>
          </a:ln>
        </p:spPr>
        <p:txBody>
          <a:bodyPr anchorCtr="0" anchor="ctr" bIns="45700" lIns="91425" spcFirstLastPara="1" rIns="91425" wrap="square" tIns="45700">
            <a:norm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683" name="Google Shape;683;p250"/>
          <p:cNvSpPr/>
          <p:nvPr/>
        </p:nvSpPr>
        <p:spPr>
          <a:xfrm rot="10800000">
            <a:off x="5396864" y="5304796"/>
            <a:ext cx="542370" cy="383510"/>
          </a:xfrm>
          <a:prstGeom prst="halfFrame">
            <a:avLst>
              <a:gd fmla="val 15903" name="adj1"/>
              <a:gd fmla="val 17966" name="adj2"/>
            </a:avLst>
          </a:prstGeom>
          <a:solidFill>
            <a:schemeClr val="accent1"/>
          </a:solidFill>
          <a:ln>
            <a:noFill/>
          </a:ln>
        </p:spPr>
        <p:txBody>
          <a:bodyPr anchorCtr="0" anchor="ctr" bIns="45700" lIns="91425" spcFirstLastPara="1" rIns="91425" wrap="square" tIns="45700">
            <a:norm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684" name="Google Shape;684;p250"/>
          <p:cNvSpPr txBox="1"/>
          <p:nvPr>
            <p:ph idx="3" type="body"/>
          </p:nvPr>
        </p:nvSpPr>
        <p:spPr>
          <a:xfrm>
            <a:off x="3468200" y="4490299"/>
            <a:ext cx="2471034" cy="1198007"/>
          </a:xfrm>
          <a:prstGeom prst="rect">
            <a:avLst/>
          </a:prstGeom>
          <a:noFill/>
          <a:ln cap="flat" cmpd="sng" w="9525">
            <a:solidFill>
              <a:srgbClr val="929292"/>
            </a:solidFill>
            <a:prstDash val="dot"/>
            <a:round/>
            <a:headEnd len="sm" w="sm" type="none"/>
            <a:tailEnd len="sm" w="sm" type="none"/>
          </a:ln>
        </p:spPr>
        <p:txBody>
          <a:bodyPr anchorCtr="0" anchor="ctr" bIns="108000" lIns="108000" spcFirstLastPara="1" rIns="108000" wrap="square" tIns="108000">
            <a:normAutofit/>
          </a:bodyPr>
          <a:lstStyle>
            <a:lvl1pPr indent="-228600" lvl="0" marL="457200" algn="ctr">
              <a:lnSpc>
                <a:spcPct val="90000"/>
              </a:lnSpc>
              <a:spcBef>
                <a:spcPts val="1000"/>
              </a:spcBef>
              <a:spcAft>
                <a:spcPts val="0"/>
              </a:spcAft>
              <a:buSzPts val="1200"/>
              <a:buNone/>
              <a:defRPr sz="1200"/>
            </a:lvl1pPr>
            <a:lvl2pPr indent="-330200" lvl="1" marL="914400" algn="l">
              <a:lnSpc>
                <a:spcPct val="90000"/>
              </a:lnSpc>
              <a:spcBef>
                <a:spcPts val="500"/>
              </a:spcBef>
              <a:spcAft>
                <a:spcPts val="0"/>
              </a:spcAft>
              <a:buSzPts val="1600"/>
              <a:buChar char="•"/>
              <a:defRPr sz="1600"/>
            </a:lvl2pPr>
            <a:lvl3pPr indent="-317500" lvl="2" marL="1371600" algn="l">
              <a:lnSpc>
                <a:spcPct val="90000"/>
              </a:lnSpc>
              <a:spcBef>
                <a:spcPts val="500"/>
              </a:spcBef>
              <a:spcAft>
                <a:spcPts val="0"/>
              </a:spcAft>
              <a:buSzPts val="1400"/>
              <a:buChar char="•"/>
              <a:defRPr sz="1400"/>
            </a:lvl3pPr>
            <a:lvl4pPr indent="-304800" lvl="3" marL="1828800" algn="l">
              <a:lnSpc>
                <a:spcPct val="90000"/>
              </a:lnSpc>
              <a:spcBef>
                <a:spcPts val="500"/>
              </a:spcBef>
              <a:spcAft>
                <a:spcPts val="0"/>
              </a:spcAft>
              <a:buSzPts val="1200"/>
              <a:buChar char="•"/>
              <a:defRPr sz="1200"/>
            </a:lvl4pPr>
            <a:lvl5pPr indent="-304800" lvl="4" marL="2286000" algn="l">
              <a:lnSpc>
                <a:spcPct val="90000"/>
              </a:lnSpc>
              <a:spcBef>
                <a:spcPts val="500"/>
              </a:spcBef>
              <a:spcAft>
                <a:spcPts val="0"/>
              </a:spcAft>
              <a:buSzPts val="1200"/>
              <a:buChar char="•"/>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685" name="Google Shape;685;p250"/>
          <p:cNvGrpSpPr/>
          <p:nvPr/>
        </p:nvGrpSpPr>
        <p:grpSpPr>
          <a:xfrm>
            <a:off x="4431712" y="3683899"/>
            <a:ext cx="544010" cy="544010"/>
            <a:chOff x="4537276" y="2384385"/>
            <a:chExt cx="544010" cy="544010"/>
          </a:xfrm>
        </p:grpSpPr>
        <p:sp>
          <p:nvSpPr>
            <p:cNvPr id="686" name="Google Shape;686;p250"/>
            <p:cNvSpPr/>
            <p:nvPr/>
          </p:nvSpPr>
          <p:spPr>
            <a:xfrm>
              <a:off x="4537276" y="2384385"/>
              <a:ext cx="544010" cy="544010"/>
            </a:xfrm>
            <a:prstGeom prst="ellipse">
              <a:avLst/>
            </a:prstGeom>
            <a:solidFill>
              <a:schemeClr val="accent1"/>
            </a:solidFill>
            <a:ln>
              <a:noFill/>
            </a:ln>
          </p:spPr>
          <p:txBody>
            <a:bodyPr anchorCtr="0" anchor="ctr" bIns="45700" lIns="91425" spcFirstLastPara="1" rIns="91425" wrap="square" tIns="45700">
              <a:norm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687" name="Google Shape;687;p250"/>
            <p:cNvSpPr/>
            <p:nvPr/>
          </p:nvSpPr>
          <p:spPr>
            <a:xfrm>
              <a:off x="4641945" y="2489054"/>
              <a:ext cx="334673" cy="334673"/>
            </a:xfrm>
            <a:prstGeom prst="ellipse">
              <a:avLst/>
            </a:prstGeom>
            <a:solidFill>
              <a:schemeClr val="accent1"/>
            </a:solidFill>
            <a:ln cap="flat" cmpd="sng" w="82550">
              <a:solidFill>
                <a:schemeClr val="lt1"/>
              </a:solidFill>
              <a:prstDash val="solid"/>
              <a:miter lim="800000"/>
              <a:headEnd len="sm" w="sm" type="none"/>
              <a:tailEnd len="sm" w="sm" type="none"/>
            </a:ln>
          </p:spPr>
          <p:txBody>
            <a:bodyPr anchorCtr="0" anchor="ctr" bIns="45700" lIns="91425" spcFirstLastPara="1" rIns="91425" wrap="square" tIns="45700">
              <a:normAutofit/>
            </a:bodyPr>
            <a:lstStyle/>
            <a:p>
              <a:pPr indent="0" lvl="0" marL="0" marR="0" rtl="0" algn="ctr">
                <a:lnSpc>
                  <a:spcPct val="80000"/>
                </a:lnSpc>
                <a:spcBef>
                  <a:spcPts val="0"/>
                </a:spcBef>
                <a:spcAft>
                  <a:spcPts val="0"/>
                </a:spcAft>
                <a:buNone/>
              </a:pPr>
              <a:r>
                <a:t/>
              </a:r>
              <a:endParaRPr sz="1125">
                <a:solidFill>
                  <a:schemeClr val="lt1"/>
                </a:solidFill>
                <a:latin typeface="Trebuchet MS"/>
                <a:ea typeface="Trebuchet MS"/>
                <a:cs typeface="Trebuchet MS"/>
                <a:sym typeface="Trebuchet MS"/>
              </a:endParaRPr>
            </a:p>
          </p:txBody>
        </p:sp>
      </p:grpSp>
      <p:grpSp>
        <p:nvGrpSpPr>
          <p:cNvPr id="688" name="Google Shape;688;p250"/>
          <p:cNvGrpSpPr/>
          <p:nvPr/>
        </p:nvGrpSpPr>
        <p:grpSpPr>
          <a:xfrm>
            <a:off x="7215258" y="3683899"/>
            <a:ext cx="544010" cy="544010"/>
            <a:chOff x="4537276" y="2384385"/>
            <a:chExt cx="544010" cy="544010"/>
          </a:xfrm>
        </p:grpSpPr>
        <p:sp>
          <p:nvSpPr>
            <p:cNvPr id="689" name="Google Shape;689;p250"/>
            <p:cNvSpPr/>
            <p:nvPr/>
          </p:nvSpPr>
          <p:spPr>
            <a:xfrm>
              <a:off x="4537276" y="2384385"/>
              <a:ext cx="544010" cy="544010"/>
            </a:xfrm>
            <a:prstGeom prst="ellipse">
              <a:avLst/>
            </a:prstGeom>
            <a:solidFill>
              <a:schemeClr val="accent2"/>
            </a:solidFill>
            <a:ln>
              <a:noFill/>
            </a:ln>
          </p:spPr>
          <p:txBody>
            <a:bodyPr anchorCtr="0" anchor="ctr" bIns="45700" lIns="91425" spcFirstLastPara="1" rIns="91425" wrap="square" tIns="45700">
              <a:norm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690" name="Google Shape;690;p250"/>
            <p:cNvSpPr/>
            <p:nvPr/>
          </p:nvSpPr>
          <p:spPr>
            <a:xfrm>
              <a:off x="4641945" y="2489054"/>
              <a:ext cx="334673" cy="334673"/>
            </a:xfrm>
            <a:prstGeom prst="ellipse">
              <a:avLst/>
            </a:prstGeom>
            <a:solidFill>
              <a:schemeClr val="accent2"/>
            </a:solidFill>
            <a:ln cap="flat" cmpd="sng" w="82550">
              <a:solidFill>
                <a:schemeClr val="lt1"/>
              </a:solidFill>
              <a:prstDash val="solid"/>
              <a:miter lim="800000"/>
              <a:headEnd len="sm" w="sm" type="none"/>
              <a:tailEnd len="sm" w="sm" type="none"/>
            </a:ln>
          </p:spPr>
          <p:txBody>
            <a:bodyPr anchorCtr="0" anchor="ctr" bIns="45700" lIns="91425" spcFirstLastPara="1" rIns="91425" wrap="square" tIns="45700">
              <a:normAutofit/>
            </a:bodyPr>
            <a:lstStyle/>
            <a:p>
              <a:pPr indent="0" lvl="0" marL="0" marR="0" rtl="0" algn="ctr">
                <a:lnSpc>
                  <a:spcPct val="80000"/>
                </a:lnSpc>
                <a:spcBef>
                  <a:spcPts val="0"/>
                </a:spcBef>
                <a:spcAft>
                  <a:spcPts val="0"/>
                </a:spcAft>
                <a:buNone/>
              </a:pPr>
              <a:r>
                <a:t/>
              </a:r>
              <a:endParaRPr sz="1125">
                <a:solidFill>
                  <a:schemeClr val="lt1"/>
                </a:solidFill>
                <a:latin typeface="Trebuchet MS"/>
                <a:ea typeface="Trebuchet MS"/>
                <a:cs typeface="Trebuchet MS"/>
                <a:sym typeface="Trebuchet MS"/>
              </a:endParaRPr>
            </a:p>
          </p:txBody>
        </p:sp>
      </p:grpSp>
      <p:cxnSp>
        <p:nvCxnSpPr>
          <p:cNvPr id="691" name="Google Shape;691;p250"/>
          <p:cNvCxnSpPr/>
          <p:nvPr/>
        </p:nvCxnSpPr>
        <p:spPr>
          <a:xfrm flipH="1" rot="10800000">
            <a:off x="4701320" y="4196685"/>
            <a:ext cx="4795" cy="315700"/>
          </a:xfrm>
          <a:prstGeom prst="straightConnector1">
            <a:avLst/>
          </a:prstGeom>
          <a:noFill/>
          <a:ln cap="flat" cmpd="sng" w="25400">
            <a:solidFill>
              <a:srgbClr val="929292"/>
            </a:solidFill>
            <a:prstDash val="solid"/>
            <a:miter lim="800000"/>
            <a:headEnd len="sm" w="sm" type="none"/>
            <a:tailEnd len="med" w="med" type="oval"/>
          </a:ln>
        </p:spPr>
      </p:cxnSp>
      <p:sp>
        <p:nvSpPr>
          <p:cNvPr id="692" name="Google Shape;692;p250"/>
          <p:cNvSpPr/>
          <p:nvPr/>
        </p:nvSpPr>
        <p:spPr>
          <a:xfrm>
            <a:off x="6251746" y="2170192"/>
            <a:ext cx="542370" cy="383510"/>
          </a:xfrm>
          <a:prstGeom prst="halfFrame">
            <a:avLst>
              <a:gd fmla="val 15903" name="adj1"/>
              <a:gd fmla="val 17966" name="adj2"/>
            </a:avLst>
          </a:prstGeom>
          <a:solidFill>
            <a:schemeClr val="accent2"/>
          </a:solidFill>
          <a:ln>
            <a:noFill/>
          </a:ln>
        </p:spPr>
        <p:txBody>
          <a:bodyPr anchorCtr="0" anchor="ctr" bIns="45700" lIns="91425" spcFirstLastPara="1" rIns="91425" wrap="square" tIns="45700">
            <a:norm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693" name="Google Shape;693;p250"/>
          <p:cNvSpPr/>
          <p:nvPr/>
        </p:nvSpPr>
        <p:spPr>
          <a:xfrm rot="10800000">
            <a:off x="8180410" y="2984689"/>
            <a:ext cx="542370" cy="383510"/>
          </a:xfrm>
          <a:prstGeom prst="halfFrame">
            <a:avLst>
              <a:gd fmla="val 15903" name="adj1"/>
              <a:gd fmla="val 17966" name="adj2"/>
            </a:avLst>
          </a:prstGeom>
          <a:solidFill>
            <a:schemeClr val="accent2"/>
          </a:solidFill>
          <a:ln>
            <a:noFill/>
          </a:ln>
        </p:spPr>
        <p:txBody>
          <a:bodyPr anchorCtr="0" anchor="ctr" bIns="45700" lIns="91425" spcFirstLastPara="1" rIns="91425" wrap="square" tIns="45700">
            <a:norm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694" name="Google Shape;694;p250"/>
          <p:cNvSpPr txBox="1"/>
          <p:nvPr>
            <p:ph idx="4" type="body"/>
          </p:nvPr>
        </p:nvSpPr>
        <p:spPr>
          <a:xfrm>
            <a:off x="6251746" y="2170192"/>
            <a:ext cx="2471034" cy="1198007"/>
          </a:xfrm>
          <a:prstGeom prst="rect">
            <a:avLst/>
          </a:prstGeom>
          <a:noFill/>
          <a:ln cap="flat" cmpd="sng" w="9525">
            <a:solidFill>
              <a:srgbClr val="929292"/>
            </a:solidFill>
            <a:prstDash val="dot"/>
            <a:round/>
            <a:headEnd len="sm" w="sm" type="none"/>
            <a:tailEnd len="sm" w="sm" type="none"/>
          </a:ln>
        </p:spPr>
        <p:txBody>
          <a:bodyPr anchorCtr="0" anchor="ctr" bIns="108000" lIns="108000" spcFirstLastPara="1" rIns="108000" wrap="square" tIns="108000">
            <a:normAutofit/>
          </a:bodyPr>
          <a:lstStyle>
            <a:lvl1pPr indent="-228600" lvl="0" marL="457200" algn="ctr">
              <a:lnSpc>
                <a:spcPct val="90000"/>
              </a:lnSpc>
              <a:spcBef>
                <a:spcPts val="1000"/>
              </a:spcBef>
              <a:spcAft>
                <a:spcPts val="0"/>
              </a:spcAft>
              <a:buSzPts val="1200"/>
              <a:buNone/>
              <a:defRPr sz="1200"/>
            </a:lvl1pPr>
            <a:lvl2pPr indent="-330200" lvl="1" marL="914400" algn="l">
              <a:lnSpc>
                <a:spcPct val="90000"/>
              </a:lnSpc>
              <a:spcBef>
                <a:spcPts val="500"/>
              </a:spcBef>
              <a:spcAft>
                <a:spcPts val="0"/>
              </a:spcAft>
              <a:buSzPts val="1600"/>
              <a:buChar char="•"/>
              <a:defRPr sz="1600"/>
            </a:lvl2pPr>
            <a:lvl3pPr indent="-317500" lvl="2" marL="1371600" algn="l">
              <a:lnSpc>
                <a:spcPct val="90000"/>
              </a:lnSpc>
              <a:spcBef>
                <a:spcPts val="500"/>
              </a:spcBef>
              <a:spcAft>
                <a:spcPts val="0"/>
              </a:spcAft>
              <a:buSzPts val="1400"/>
              <a:buChar char="•"/>
              <a:defRPr sz="1400"/>
            </a:lvl3pPr>
            <a:lvl4pPr indent="-304800" lvl="3" marL="1828800" algn="l">
              <a:lnSpc>
                <a:spcPct val="90000"/>
              </a:lnSpc>
              <a:spcBef>
                <a:spcPts val="500"/>
              </a:spcBef>
              <a:spcAft>
                <a:spcPts val="0"/>
              </a:spcAft>
              <a:buSzPts val="1200"/>
              <a:buChar char="•"/>
              <a:defRPr sz="1200"/>
            </a:lvl4pPr>
            <a:lvl5pPr indent="-304800" lvl="4" marL="2286000" algn="l">
              <a:lnSpc>
                <a:spcPct val="90000"/>
              </a:lnSpc>
              <a:spcBef>
                <a:spcPts val="500"/>
              </a:spcBef>
              <a:spcAft>
                <a:spcPts val="0"/>
              </a:spcAft>
              <a:buSzPts val="1200"/>
              <a:buChar char="•"/>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695" name="Google Shape;695;p250"/>
          <p:cNvCxnSpPr/>
          <p:nvPr/>
        </p:nvCxnSpPr>
        <p:spPr>
          <a:xfrm>
            <a:off x="7487263" y="3368199"/>
            <a:ext cx="0" cy="315700"/>
          </a:xfrm>
          <a:prstGeom prst="straightConnector1">
            <a:avLst/>
          </a:prstGeom>
          <a:noFill/>
          <a:ln cap="flat" cmpd="sng" w="25400">
            <a:solidFill>
              <a:srgbClr val="929292"/>
            </a:solidFill>
            <a:prstDash val="solid"/>
            <a:miter lim="800000"/>
            <a:headEnd len="sm" w="sm" type="none"/>
            <a:tailEnd len="med" w="med" type="oval"/>
          </a:ln>
        </p:spPr>
      </p:cxnSp>
      <p:grpSp>
        <p:nvGrpSpPr>
          <p:cNvPr id="696" name="Google Shape;696;p250"/>
          <p:cNvGrpSpPr/>
          <p:nvPr/>
        </p:nvGrpSpPr>
        <p:grpSpPr>
          <a:xfrm>
            <a:off x="9998805" y="3683899"/>
            <a:ext cx="544010" cy="544010"/>
            <a:chOff x="4537276" y="2384385"/>
            <a:chExt cx="544010" cy="544010"/>
          </a:xfrm>
        </p:grpSpPr>
        <p:sp>
          <p:nvSpPr>
            <p:cNvPr id="697" name="Google Shape;697;p250"/>
            <p:cNvSpPr/>
            <p:nvPr/>
          </p:nvSpPr>
          <p:spPr>
            <a:xfrm>
              <a:off x="4537276" y="2384385"/>
              <a:ext cx="544010" cy="544010"/>
            </a:xfrm>
            <a:prstGeom prst="ellipse">
              <a:avLst/>
            </a:prstGeom>
            <a:solidFill>
              <a:schemeClr val="accent3"/>
            </a:solidFill>
            <a:ln>
              <a:noFill/>
            </a:ln>
          </p:spPr>
          <p:txBody>
            <a:bodyPr anchorCtr="0" anchor="ctr" bIns="45700" lIns="91425" spcFirstLastPara="1" rIns="91425" wrap="square" tIns="45700">
              <a:norm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698" name="Google Shape;698;p250"/>
            <p:cNvSpPr/>
            <p:nvPr/>
          </p:nvSpPr>
          <p:spPr>
            <a:xfrm>
              <a:off x="4641945" y="2489054"/>
              <a:ext cx="334673" cy="334673"/>
            </a:xfrm>
            <a:prstGeom prst="ellipse">
              <a:avLst/>
            </a:prstGeom>
            <a:solidFill>
              <a:schemeClr val="accent3"/>
            </a:solidFill>
            <a:ln cap="flat" cmpd="sng" w="82550">
              <a:solidFill>
                <a:schemeClr val="lt1"/>
              </a:solidFill>
              <a:prstDash val="solid"/>
              <a:miter lim="800000"/>
              <a:headEnd len="sm" w="sm" type="none"/>
              <a:tailEnd len="sm" w="sm" type="none"/>
            </a:ln>
          </p:spPr>
          <p:txBody>
            <a:bodyPr anchorCtr="0" anchor="ctr" bIns="45700" lIns="91425" spcFirstLastPara="1" rIns="91425" wrap="square" tIns="45700">
              <a:normAutofit/>
            </a:bodyPr>
            <a:lstStyle/>
            <a:p>
              <a:pPr indent="0" lvl="0" marL="0" marR="0" rtl="0" algn="ctr">
                <a:lnSpc>
                  <a:spcPct val="80000"/>
                </a:lnSpc>
                <a:spcBef>
                  <a:spcPts val="0"/>
                </a:spcBef>
                <a:spcAft>
                  <a:spcPts val="0"/>
                </a:spcAft>
                <a:buNone/>
              </a:pPr>
              <a:r>
                <a:t/>
              </a:r>
              <a:endParaRPr sz="1125">
                <a:solidFill>
                  <a:schemeClr val="lt1"/>
                </a:solidFill>
                <a:latin typeface="Trebuchet MS"/>
                <a:ea typeface="Trebuchet MS"/>
                <a:cs typeface="Trebuchet MS"/>
                <a:sym typeface="Trebuchet MS"/>
              </a:endParaRPr>
            </a:p>
          </p:txBody>
        </p:sp>
      </p:grpSp>
      <p:sp>
        <p:nvSpPr>
          <p:cNvPr id="699" name="Google Shape;699;p250"/>
          <p:cNvSpPr/>
          <p:nvPr/>
        </p:nvSpPr>
        <p:spPr>
          <a:xfrm>
            <a:off x="9035293" y="4490299"/>
            <a:ext cx="542370" cy="383510"/>
          </a:xfrm>
          <a:prstGeom prst="halfFrame">
            <a:avLst>
              <a:gd fmla="val 15903" name="adj1"/>
              <a:gd fmla="val 17966" name="adj2"/>
            </a:avLst>
          </a:prstGeom>
          <a:solidFill>
            <a:schemeClr val="accent3"/>
          </a:solidFill>
          <a:ln>
            <a:noFill/>
          </a:ln>
        </p:spPr>
        <p:txBody>
          <a:bodyPr anchorCtr="0" anchor="ctr" bIns="45700" lIns="91425" spcFirstLastPara="1" rIns="91425" wrap="square" tIns="45700">
            <a:norm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700" name="Google Shape;700;p250"/>
          <p:cNvSpPr/>
          <p:nvPr/>
        </p:nvSpPr>
        <p:spPr>
          <a:xfrm rot="10800000">
            <a:off x="10963957" y="5300018"/>
            <a:ext cx="542370" cy="383510"/>
          </a:xfrm>
          <a:prstGeom prst="halfFrame">
            <a:avLst>
              <a:gd fmla="val 15903" name="adj1"/>
              <a:gd fmla="val 17966" name="adj2"/>
            </a:avLst>
          </a:prstGeom>
          <a:solidFill>
            <a:schemeClr val="accent3"/>
          </a:solidFill>
          <a:ln>
            <a:noFill/>
          </a:ln>
        </p:spPr>
        <p:txBody>
          <a:bodyPr anchorCtr="0" anchor="ctr" bIns="45700" lIns="91425" spcFirstLastPara="1" rIns="91425" wrap="square" tIns="45700">
            <a:norm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701" name="Google Shape;701;p250"/>
          <p:cNvSpPr txBox="1"/>
          <p:nvPr>
            <p:ph idx="5" type="body"/>
          </p:nvPr>
        </p:nvSpPr>
        <p:spPr>
          <a:xfrm>
            <a:off x="9035293" y="4490299"/>
            <a:ext cx="2471034" cy="1198007"/>
          </a:xfrm>
          <a:prstGeom prst="rect">
            <a:avLst/>
          </a:prstGeom>
          <a:noFill/>
          <a:ln cap="flat" cmpd="sng" w="9525">
            <a:solidFill>
              <a:srgbClr val="929292"/>
            </a:solidFill>
            <a:prstDash val="dot"/>
            <a:round/>
            <a:headEnd len="sm" w="sm" type="none"/>
            <a:tailEnd len="sm" w="sm" type="none"/>
          </a:ln>
        </p:spPr>
        <p:txBody>
          <a:bodyPr anchorCtr="0" anchor="ctr" bIns="108000" lIns="108000" spcFirstLastPara="1" rIns="108000" wrap="square" tIns="108000">
            <a:normAutofit/>
          </a:bodyPr>
          <a:lstStyle>
            <a:lvl1pPr indent="-228600" lvl="0" marL="457200" algn="ctr">
              <a:lnSpc>
                <a:spcPct val="90000"/>
              </a:lnSpc>
              <a:spcBef>
                <a:spcPts val="1000"/>
              </a:spcBef>
              <a:spcAft>
                <a:spcPts val="0"/>
              </a:spcAft>
              <a:buSzPts val="1200"/>
              <a:buNone/>
              <a:defRPr sz="1200"/>
            </a:lvl1pPr>
            <a:lvl2pPr indent="-330200" lvl="1" marL="914400" algn="l">
              <a:lnSpc>
                <a:spcPct val="90000"/>
              </a:lnSpc>
              <a:spcBef>
                <a:spcPts val="500"/>
              </a:spcBef>
              <a:spcAft>
                <a:spcPts val="0"/>
              </a:spcAft>
              <a:buSzPts val="1600"/>
              <a:buChar char="•"/>
              <a:defRPr sz="1600"/>
            </a:lvl2pPr>
            <a:lvl3pPr indent="-317500" lvl="2" marL="1371600" algn="l">
              <a:lnSpc>
                <a:spcPct val="90000"/>
              </a:lnSpc>
              <a:spcBef>
                <a:spcPts val="500"/>
              </a:spcBef>
              <a:spcAft>
                <a:spcPts val="0"/>
              </a:spcAft>
              <a:buSzPts val="1400"/>
              <a:buChar char="•"/>
              <a:defRPr sz="1400"/>
            </a:lvl3pPr>
            <a:lvl4pPr indent="-304800" lvl="3" marL="1828800" algn="l">
              <a:lnSpc>
                <a:spcPct val="90000"/>
              </a:lnSpc>
              <a:spcBef>
                <a:spcPts val="500"/>
              </a:spcBef>
              <a:spcAft>
                <a:spcPts val="0"/>
              </a:spcAft>
              <a:buSzPts val="1200"/>
              <a:buChar char="•"/>
              <a:defRPr sz="1200"/>
            </a:lvl4pPr>
            <a:lvl5pPr indent="-304800" lvl="4" marL="2286000" algn="l">
              <a:lnSpc>
                <a:spcPct val="90000"/>
              </a:lnSpc>
              <a:spcBef>
                <a:spcPts val="500"/>
              </a:spcBef>
              <a:spcAft>
                <a:spcPts val="0"/>
              </a:spcAft>
              <a:buSzPts val="1200"/>
              <a:buChar char="•"/>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702" name="Google Shape;702;p250"/>
          <p:cNvCxnSpPr/>
          <p:nvPr/>
        </p:nvCxnSpPr>
        <p:spPr>
          <a:xfrm flipH="1" rot="10800000">
            <a:off x="10268413" y="4196685"/>
            <a:ext cx="4795" cy="315700"/>
          </a:xfrm>
          <a:prstGeom prst="straightConnector1">
            <a:avLst/>
          </a:prstGeom>
          <a:noFill/>
          <a:ln cap="flat" cmpd="sng" w="25400">
            <a:solidFill>
              <a:srgbClr val="929292"/>
            </a:solidFill>
            <a:prstDash val="solid"/>
            <a:miter lim="800000"/>
            <a:headEnd len="sm" w="sm" type="none"/>
            <a:tailEnd len="med" w="med" type="oval"/>
          </a:ln>
        </p:spPr>
      </p:cxn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Slide - Five Points">
  <p:cSld name="Timeline Slide - Five Points">
    <p:spTree>
      <p:nvGrpSpPr>
        <p:cNvPr id="703" name="Shape 703"/>
        <p:cNvGrpSpPr/>
        <p:nvPr/>
      </p:nvGrpSpPr>
      <p:grpSpPr>
        <a:xfrm>
          <a:off x="0" y="0"/>
          <a:ext cx="0" cy="0"/>
          <a:chOff x="0" y="0"/>
          <a:chExt cx="0" cy="0"/>
        </a:xfrm>
      </p:grpSpPr>
      <p:sp>
        <p:nvSpPr>
          <p:cNvPr id="704" name="Google Shape;704;p251"/>
          <p:cNvSpPr/>
          <p:nvPr/>
        </p:nvSpPr>
        <p:spPr>
          <a:xfrm>
            <a:off x="528320" y="3852839"/>
            <a:ext cx="2227199" cy="206130"/>
          </a:xfrm>
          <a:prstGeom prst="rect">
            <a:avLst/>
          </a:prstGeom>
          <a:solidFill>
            <a:schemeClr val="accent5"/>
          </a:solidFill>
          <a:ln>
            <a:noFill/>
          </a:ln>
        </p:spPr>
        <p:txBody>
          <a:bodyPr anchorCtr="0" anchor="ctr" bIns="45700" lIns="91425" spcFirstLastPara="1" rIns="91425" wrap="square" tIns="45700">
            <a:normAutofit/>
          </a:bodyPr>
          <a:lstStyle/>
          <a:p>
            <a:pPr indent="0" lvl="0" marL="0" marR="0" rtl="0" algn="ctr">
              <a:lnSpc>
                <a:spcPct val="80000"/>
              </a:lnSpc>
              <a:spcBef>
                <a:spcPts val="0"/>
              </a:spcBef>
              <a:spcAft>
                <a:spcPts val="0"/>
              </a:spcAft>
              <a:buNone/>
            </a:pPr>
            <a:r>
              <a:t/>
            </a:r>
            <a:endParaRPr sz="855">
              <a:solidFill>
                <a:schemeClr val="lt1"/>
              </a:solidFill>
              <a:latin typeface="Trebuchet MS"/>
              <a:ea typeface="Trebuchet MS"/>
              <a:cs typeface="Trebuchet MS"/>
              <a:sym typeface="Trebuchet MS"/>
            </a:endParaRPr>
          </a:p>
        </p:txBody>
      </p:sp>
      <p:sp>
        <p:nvSpPr>
          <p:cNvPr id="705" name="Google Shape;705;p251"/>
          <p:cNvSpPr/>
          <p:nvPr/>
        </p:nvSpPr>
        <p:spPr>
          <a:xfrm>
            <a:off x="2755056" y="3852839"/>
            <a:ext cx="2227199" cy="206130"/>
          </a:xfrm>
          <a:prstGeom prst="rect">
            <a:avLst/>
          </a:prstGeom>
          <a:solidFill>
            <a:schemeClr val="accent1"/>
          </a:solidFill>
          <a:ln>
            <a:noFill/>
          </a:ln>
        </p:spPr>
        <p:txBody>
          <a:bodyPr anchorCtr="0" anchor="ctr" bIns="45700" lIns="91425" spcFirstLastPara="1" rIns="91425" wrap="square" tIns="45700">
            <a:normAutofit/>
          </a:bodyPr>
          <a:lstStyle/>
          <a:p>
            <a:pPr indent="0" lvl="0" marL="0" marR="0" rtl="0" algn="ctr">
              <a:lnSpc>
                <a:spcPct val="80000"/>
              </a:lnSpc>
              <a:spcBef>
                <a:spcPts val="0"/>
              </a:spcBef>
              <a:spcAft>
                <a:spcPts val="0"/>
              </a:spcAft>
              <a:buNone/>
            </a:pPr>
            <a:r>
              <a:t/>
            </a:r>
            <a:endParaRPr sz="855">
              <a:solidFill>
                <a:schemeClr val="lt1"/>
              </a:solidFill>
              <a:latin typeface="Trebuchet MS"/>
              <a:ea typeface="Trebuchet MS"/>
              <a:cs typeface="Trebuchet MS"/>
              <a:sym typeface="Trebuchet MS"/>
            </a:endParaRPr>
          </a:p>
        </p:txBody>
      </p:sp>
      <p:sp>
        <p:nvSpPr>
          <p:cNvPr id="706" name="Google Shape;706;p251"/>
          <p:cNvSpPr/>
          <p:nvPr/>
        </p:nvSpPr>
        <p:spPr>
          <a:xfrm>
            <a:off x="4981904" y="3852839"/>
            <a:ext cx="2227199" cy="206130"/>
          </a:xfrm>
          <a:prstGeom prst="rect">
            <a:avLst/>
          </a:prstGeom>
          <a:solidFill>
            <a:schemeClr val="accent2"/>
          </a:solidFill>
          <a:ln>
            <a:noFill/>
          </a:ln>
        </p:spPr>
        <p:txBody>
          <a:bodyPr anchorCtr="0" anchor="ctr" bIns="45700" lIns="91425" spcFirstLastPara="1" rIns="91425" wrap="square" tIns="45700">
            <a:normAutofit/>
          </a:bodyPr>
          <a:lstStyle/>
          <a:p>
            <a:pPr indent="0" lvl="0" marL="0" marR="0" rtl="0" algn="ctr">
              <a:lnSpc>
                <a:spcPct val="80000"/>
              </a:lnSpc>
              <a:spcBef>
                <a:spcPts val="0"/>
              </a:spcBef>
              <a:spcAft>
                <a:spcPts val="0"/>
              </a:spcAft>
              <a:buNone/>
            </a:pPr>
            <a:r>
              <a:t/>
            </a:r>
            <a:endParaRPr sz="855">
              <a:solidFill>
                <a:schemeClr val="lt1"/>
              </a:solidFill>
              <a:latin typeface="Trebuchet MS"/>
              <a:ea typeface="Trebuchet MS"/>
              <a:cs typeface="Trebuchet MS"/>
              <a:sym typeface="Trebuchet MS"/>
            </a:endParaRPr>
          </a:p>
        </p:txBody>
      </p:sp>
      <p:sp>
        <p:nvSpPr>
          <p:cNvPr id="707" name="Google Shape;707;p251"/>
          <p:cNvSpPr/>
          <p:nvPr/>
        </p:nvSpPr>
        <p:spPr>
          <a:xfrm>
            <a:off x="7208754" y="3852839"/>
            <a:ext cx="2227199" cy="206130"/>
          </a:xfrm>
          <a:prstGeom prst="rect">
            <a:avLst/>
          </a:prstGeom>
          <a:solidFill>
            <a:schemeClr val="accent3"/>
          </a:solidFill>
          <a:ln>
            <a:noFill/>
          </a:ln>
        </p:spPr>
        <p:txBody>
          <a:bodyPr anchorCtr="0" anchor="ctr" bIns="45700" lIns="91425" spcFirstLastPara="1" rIns="91425" wrap="square" tIns="45700">
            <a:normAutofit/>
          </a:bodyPr>
          <a:lstStyle/>
          <a:p>
            <a:pPr indent="0" lvl="0" marL="0" marR="0" rtl="0" algn="ctr">
              <a:lnSpc>
                <a:spcPct val="80000"/>
              </a:lnSpc>
              <a:spcBef>
                <a:spcPts val="0"/>
              </a:spcBef>
              <a:spcAft>
                <a:spcPts val="0"/>
              </a:spcAft>
              <a:buNone/>
            </a:pPr>
            <a:r>
              <a:t/>
            </a:r>
            <a:endParaRPr sz="855">
              <a:solidFill>
                <a:schemeClr val="lt1"/>
              </a:solidFill>
              <a:latin typeface="Trebuchet MS"/>
              <a:ea typeface="Trebuchet MS"/>
              <a:cs typeface="Trebuchet MS"/>
              <a:sym typeface="Trebuchet MS"/>
            </a:endParaRPr>
          </a:p>
        </p:txBody>
      </p:sp>
      <p:sp>
        <p:nvSpPr>
          <p:cNvPr id="708" name="Google Shape;708;p251"/>
          <p:cNvSpPr/>
          <p:nvPr/>
        </p:nvSpPr>
        <p:spPr>
          <a:xfrm>
            <a:off x="9435603" y="3852839"/>
            <a:ext cx="2227199" cy="206130"/>
          </a:xfrm>
          <a:prstGeom prst="rect">
            <a:avLst/>
          </a:prstGeom>
          <a:solidFill>
            <a:srgbClr val="2B0809"/>
          </a:solidFill>
          <a:ln>
            <a:noFill/>
          </a:ln>
        </p:spPr>
        <p:txBody>
          <a:bodyPr anchorCtr="0" anchor="ctr" bIns="45700" lIns="91425" spcFirstLastPara="1" rIns="91425" wrap="square" tIns="45700">
            <a:normAutofit/>
          </a:bodyPr>
          <a:lstStyle/>
          <a:p>
            <a:pPr indent="0" lvl="0" marL="0" marR="0" rtl="0" algn="ctr">
              <a:lnSpc>
                <a:spcPct val="80000"/>
              </a:lnSpc>
              <a:spcBef>
                <a:spcPts val="0"/>
              </a:spcBef>
              <a:spcAft>
                <a:spcPts val="0"/>
              </a:spcAft>
              <a:buNone/>
            </a:pPr>
            <a:r>
              <a:t/>
            </a:r>
            <a:endParaRPr sz="855">
              <a:solidFill>
                <a:schemeClr val="lt1"/>
              </a:solidFill>
              <a:latin typeface="Trebuchet MS"/>
              <a:ea typeface="Trebuchet MS"/>
              <a:cs typeface="Trebuchet MS"/>
              <a:sym typeface="Trebuchet MS"/>
            </a:endParaRPr>
          </a:p>
        </p:txBody>
      </p:sp>
      <p:sp>
        <p:nvSpPr>
          <p:cNvPr id="709" name="Google Shape;709;p251"/>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10" name="Google Shape;710;p251"/>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lvl1pPr lvl="0" algn="l">
              <a:spcBef>
                <a:spcPts val="0"/>
              </a:spcBef>
              <a:spcAft>
                <a:spcPts val="0"/>
              </a:spcAft>
              <a:buSzPts val="1400"/>
              <a:buNone/>
              <a:defRPr sz="105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1" name="Google Shape;711;p251"/>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PH"/>
              <a:t>‹#›</a:t>
            </a:fld>
            <a:endParaRPr/>
          </a:p>
        </p:txBody>
      </p:sp>
      <p:cxnSp>
        <p:nvCxnSpPr>
          <p:cNvPr id="712" name="Google Shape;712;p251"/>
          <p:cNvCxnSpPr/>
          <p:nvPr/>
        </p:nvCxnSpPr>
        <p:spPr>
          <a:xfrm>
            <a:off x="528320" y="6159062"/>
            <a:ext cx="11134800" cy="0"/>
          </a:xfrm>
          <a:prstGeom prst="straightConnector1">
            <a:avLst/>
          </a:prstGeom>
          <a:noFill/>
          <a:ln cap="flat" cmpd="sng" w="19050">
            <a:solidFill>
              <a:schemeClr val="accent1"/>
            </a:solidFill>
            <a:prstDash val="solid"/>
            <a:miter lim="800000"/>
            <a:headEnd len="sm" w="sm" type="none"/>
            <a:tailEnd len="sm" w="sm" type="none"/>
          </a:ln>
        </p:spPr>
      </p:cxnSp>
      <p:sp>
        <p:nvSpPr>
          <p:cNvPr id="713" name="Google Shape;713;p251"/>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800"/>
              <a:buNone/>
              <a:defRPr sz="18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4" name="Google Shape;714;p251"/>
          <p:cNvSpPr/>
          <p:nvPr/>
        </p:nvSpPr>
        <p:spPr>
          <a:xfrm>
            <a:off x="269240" y="178266"/>
            <a:ext cx="624840" cy="654639"/>
          </a:xfrm>
          <a:prstGeom prst="halfFrame">
            <a:avLst>
              <a:gd fmla="val 22436" name="adj1"/>
              <a:gd fmla="val 25000"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grpSp>
        <p:nvGrpSpPr>
          <p:cNvPr id="715" name="Google Shape;715;p251"/>
          <p:cNvGrpSpPr/>
          <p:nvPr/>
        </p:nvGrpSpPr>
        <p:grpSpPr>
          <a:xfrm>
            <a:off x="1427609" y="3741594"/>
            <a:ext cx="428620" cy="428620"/>
            <a:chOff x="1706002" y="3741594"/>
            <a:chExt cx="428620" cy="428620"/>
          </a:xfrm>
        </p:grpSpPr>
        <p:sp>
          <p:nvSpPr>
            <p:cNvPr id="716" name="Google Shape;716;p251"/>
            <p:cNvSpPr/>
            <p:nvPr/>
          </p:nvSpPr>
          <p:spPr>
            <a:xfrm>
              <a:off x="1706002" y="3741594"/>
              <a:ext cx="428620" cy="428620"/>
            </a:xfrm>
            <a:prstGeom prst="ellipse">
              <a:avLst/>
            </a:prstGeom>
            <a:solidFill>
              <a:schemeClr val="accent5"/>
            </a:solidFill>
            <a:ln>
              <a:noFill/>
            </a:ln>
          </p:spPr>
          <p:txBody>
            <a:bodyPr anchorCtr="0" anchor="ctr" bIns="45700" lIns="91425" spcFirstLastPara="1" rIns="91425" wrap="square" tIns="45700">
              <a:normAutofit/>
            </a:bodyPr>
            <a:lstStyle/>
            <a:p>
              <a:pPr indent="0" lvl="0" marL="0" marR="0" rtl="0" algn="ctr">
                <a:lnSpc>
                  <a:spcPct val="80000"/>
                </a:lnSpc>
                <a:spcBef>
                  <a:spcPts val="0"/>
                </a:spcBef>
                <a:spcAft>
                  <a:spcPts val="0"/>
                </a:spcAft>
                <a:buNone/>
              </a:pPr>
              <a:r>
                <a:t/>
              </a:r>
              <a:endParaRPr sz="1665">
                <a:solidFill>
                  <a:schemeClr val="lt1"/>
                </a:solidFill>
                <a:latin typeface="Trebuchet MS"/>
                <a:ea typeface="Trebuchet MS"/>
                <a:cs typeface="Trebuchet MS"/>
                <a:sym typeface="Trebuchet MS"/>
              </a:endParaRPr>
            </a:p>
          </p:txBody>
        </p:sp>
        <p:sp>
          <p:nvSpPr>
            <p:cNvPr id="717" name="Google Shape;717;p251"/>
            <p:cNvSpPr/>
            <p:nvPr/>
          </p:nvSpPr>
          <p:spPr>
            <a:xfrm>
              <a:off x="1788470" y="3824062"/>
              <a:ext cx="263685" cy="263685"/>
            </a:xfrm>
            <a:prstGeom prst="ellipse">
              <a:avLst/>
            </a:prstGeom>
            <a:solidFill>
              <a:schemeClr val="accent5"/>
            </a:solidFill>
            <a:ln cap="flat" cmpd="sng" w="63500">
              <a:solidFill>
                <a:schemeClr val="lt1"/>
              </a:solidFill>
              <a:prstDash val="solid"/>
              <a:miter lim="800000"/>
              <a:headEnd len="sm" w="sm" type="none"/>
              <a:tailEnd len="sm" w="sm" type="none"/>
            </a:ln>
          </p:spPr>
          <p:txBody>
            <a:bodyPr anchorCtr="0" anchor="ctr" bIns="45700" lIns="91425" spcFirstLastPara="1" rIns="91425" wrap="square" tIns="45700">
              <a:normAutofit/>
            </a:bodyPr>
            <a:lstStyle/>
            <a:p>
              <a:pPr indent="0" lvl="0" marL="0" marR="0" rtl="0" algn="ctr">
                <a:lnSpc>
                  <a:spcPct val="80000"/>
                </a:lnSpc>
                <a:spcBef>
                  <a:spcPts val="0"/>
                </a:spcBef>
                <a:spcAft>
                  <a:spcPts val="0"/>
                </a:spcAft>
                <a:buNone/>
              </a:pPr>
              <a:r>
                <a:t/>
              </a:r>
              <a:endParaRPr sz="720">
                <a:solidFill>
                  <a:schemeClr val="lt1"/>
                </a:solidFill>
                <a:latin typeface="Trebuchet MS"/>
                <a:ea typeface="Trebuchet MS"/>
                <a:cs typeface="Trebuchet MS"/>
                <a:sym typeface="Trebuchet MS"/>
              </a:endParaRPr>
            </a:p>
          </p:txBody>
        </p:sp>
      </p:grpSp>
      <p:sp>
        <p:nvSpPr>
          <p:cNvPr id="718" name="Google Shape;718;p251"/>
          <p:cNvSpPr/>
          <p:nvPr/>
        </p:nvSpPr>
        <p:spPr>
          <a:xfrm>
            <a:off x="608948" y="2170192"/>
            <a:ext cx="542370" cy="383510"/>
          </a:xfrm>
          <a:prstGeom prst="halfFrame">
            <a:avLst>
              <a:gd fmla="val 15903" name="adj1"/>
              <a:gd fmla="val 17966" name="adj2"/>
            </a:avLst>
          </a:prstGeom>
          <a:solidFill>
            <a:schemeClr val="accent5"/>
          </a:solidFill>
          <a:ln>
            <a:noFill/>
          </a:ln>
        </p:spPr>
        <p:txBody>
          <a:bodyPr anchorCtr="0" anchor="ctr" bIns="45700" lIns="91425" spcFirstLastPara="1" rIns="91425" wrap="square" tIns="45700">
            <a:norm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719" name="Google Shape;719;p251"/>
          <p:cNvSpPr/>
          <p:nvPr/>
        </p:nvSpPr>
        <p:spPr>
          <a:xfrm rot="10800000">
            <a:off x="2132520" y="2984689"/>
            <a:ext cx="542370" cy="383510"/>
          </a:xfrm>
          <a:prstGeom prst="halfFrame">
            <a:avLst>
              <a:gd fmla="val 15903" name="adj1"/>
              <a:gd fmla="val 17966" name="adj2"/>
            </a:avLst>
          </a:prstGeom>
          <a:solidFill>
            <a:schemeClr val="accent5"/>
          </a:solidFill>
          <a:ln>
            <a:noFill/>
          </a:ln>
        </p:spPr>
        <p:txBody>
          <a:bodyPr anchorCtr="0" anchor="ctr" bIns="45700" lIns="91425" spcFirstLastPara="1" rIns="91425" wrap="square" tIns="45700">
            <a:norm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cxnSp>
        <p:nvCxnSpPr>
          <p:cNvPr id="720" name="Google Shape;720;p251"/>
          <p:cNvCxnSpPr>
            <a:stCxn id="721" idx="2"/>
            <a:endCxn id="716" idx="0"/>
          </p:cNvCxnSpPr>
          <p:nvPr/>
        </p:nvCxnSpPr>
        <p:spPr>
          <a:xfrm>
            <a:off x="1641919" y="3368199"/>
            <a:ext cx="0" cy="373500"/>
          </a:xfrm>
          <a:prstGeom prst="straightConnector1">
            <a:avLst/>
          </a:prstGeom>
          <a:noFill/>
          <a:ln cap="flat" cmpd="sng" w="25400">
            <a:solidFill>
              <a:srgbClr val="929292"/>
            </a:solidFill>
            <a:prstDash val="solid"/>
            <a:miter lim="800000"/>
            <a:headEnd len="sm" w="sm" type="none"/>
            <a:tailEnd len="med" w="med" type="oval"/>
          </a:ln>
        </p:spPr>
      </p:cxnSp>
      <p:sp>
        <p:nvSpPr>
          <p:cNvPr id="721" name="Google Shape;721;p251"/>
          <p:cNvSpPr txBox="1"/>
          <p:nvPr>
            <p:ph idx="2" type="body"/>
          </p:nvPr>
        </p:nvSpPr>
        <p:spPr>
          <a:xfrm>
            <a:off x="608948" y="2170192"/>
            <a:ext cx="2065942" cy="1198007"/>
          </a:xfrm>
          <a:prstGeom prst="rect">
            <a:avLst/>
          </a:prstGeom>
          <a:noFill/>
          <a:ln cap="flat" cmpd="sng" w="9525">
            <a:solidFill>
              <a:srgbClr val="929292"/>
            </a:solidFill>
            <a:prstDash val="dot"/>
            <a:round/>
            <a:headEnd len="sm" w="sm" type="none"/>
            <a:tailEnd len="sm" w="sm" type="none"/>
          </a:ln>
        </p:spPr>
        <p:txBody>
          <a:bodyPr anchorCtr="0" anchor="ctr" bIns="108000" lIns="108000" spcFirstLastPara="1" rIns="108000" wrap="square" tIns="108000">
            <a:normAutofit/>
          </a:bodyPr>
          <a:lstStyle>
            <a:lvl1pPr indent="-228600" lvl="0" marL="457200" algn="ctr">
              <a:lnSpc>
                <a:spcPct val="90000"/>
              </a:lnSpc>
              <a:spcBef>
                <a:spcPts val="1000"/>
              </a:spcBef>
              <a:spcAft>
                <a:spcPts val="0"/>
              </a:spcAft>
              <a:buSzPts val="1200"/>
              <a:buNone/>
              <a:defRPr sz="1200"/>
            </a:lvl1pPr>
            <a:lvl2pPr indent="-330200" lvl="1" marL="914400" algn="l">
              <a:lnSpc>
                <a:spcPct val="90000"/>
              </a:lnSpc>
              <a:spcBef>
                <a:spcPts val="500"/>
              </a:spcBef>
              <a:spcAft>
                <a:spcPts val="0"/>
              </a:spcAft>
              <a:buSzPts val="1600"/>
              <a:buChar char="•"/>
              <a:defRPr sz="1600"/>
            </a:lvl2pPr>
            <a:lvl3pPr indent="-317500" lvl="2" marL="1371600" algn="l">
              <a:lnSpc>
                <a:spcPct val="90000"/>
              </a:lnSpc>
              <a:spcBef>
                <a:spcPts val="500"/>
              </a:spcBef>
              <a:spcAft>
                <a:spcPts val="0"/>
              </a:spcAft>
              <a:buSzPts val="1400"/>
              <a:buChar char="•"/>
              <a:defRPr sz="1400"/>
            </a:lvl3pPr>
            <a:lvl4pPr indent="-304800" lvl="3" marL="1828800" algn="l">
              <a:lnSpc>
                <a:spcPct val="90000"/>
              </a:lnSpc>
              <a:spcBef>
                <a:spcPts val="500"/>
              </a:spcBef>
              <a:spcAft>
                <a:spcPts val="0"/>
              </a:spcAft>
              <a:buSzPts val="1200"/>
              <a:buChar char="•"/>
              <a:defRPr sz="1200"/>
            </a:lvl4pPr>
            <a:lvl5pPr indent="-304800" lvl="4" marL="2286000" algn="l">
              <a:lnSpc>
                <a:spcPct val="90000"/>
              </a:lnSpc>
              <a:spcBef>
                <a:spcPts val="500"/>
              </a:spcBef>
              <a:spcAft>
                <a:spcPts val="0"/>
              </a:spcAft>
              <a:buSzPts val="1200"/>
              <a:buChar char="•"/>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2" name="Google Shape;722;p251"/>
          <p:cNvSpPr/>
          <p:nvPr/>
        </p:nvSpPr>
        <p:spPr>
          <a:xfrm>
            <a:off x="2835684" y="4490299"/>
            <a:ext cx="542370" cy="383510"/>
          </a:xfrm>
          <a:prstGeom prst="halfFrame">
            <a:avLst>
              <a:gd fmla="val 15903" name="adj1"/>
              <a:gd fmla="val 17966" name="adj2"/>
            </a:avLst>
          </a:prstGeom>
          <a:solidFill>
            <a:schemeClr val="accent1"/>
          </a:solidFill>
          <a:ln>
            <a:noFill/>
          </a:ln>
        </p:spPr>
        <p:txBody>
          <a:bodyPr anchorCtr="0" anchor="ctr" bIns="45700" lIns="91425" spcFirstLastPara="1" rIns="91425" wrap="square" tIns="45700">
            <a:norm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723" name="Google Shape;723;p251"/>
          <p:cNvSpPr/>
          <p:nvPr/>
        </p:nvSpPr>
        <p:spPr>
          <a:xfrm rot="10800000">
            <a:off x="4359256" y="5304796"/>
            <a:ext cx="542370" cy="383510"/>
          </a:xfrm>
          <a:prstGeom prst="halfFrame">
            <a:avLst>
              <a:gd fmla="val 15903" name="adj1"/>
              <a:gd fmla="val 17966" name="adj2"/>
            </a:avLst>
          </a:prstGeom>
          <a:solidFill>
            <a:schemeClr val="accent1"/>
          </a:solidFill>
          <a:ln>
            <a:noFill/>
          </a:ln>
        </p:spPr>
        <p:txBody>
          <a:bodyPr anchorCtr="0" anchor="ctr" bIns="45700" lIns="91425" spcFirstLastPara="1" rIns="91425" wrap="square" tIns="45700">
            <a:norm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724" name="Google Shape;724;p251"/>
          <p:cNvSpPr txBox="1"/>
          <p:nvPr>
            <p:ph idx="3" type="body"/>
          </p:nvPr>
        </p:nvSpPr>
        <p:spPr>
          <a:xfrm>
            <a:off x="2835684" y="4490299"/>
            <a:ext cx="2065942" cy="1198007"/>
          </a:xfrm>
          <a:prstGeom prst="rect">
            <a:avLst/>
          </a:prstGeom>
          <a:noFill/>
          <a:ln cap="flat" cmpd="sng" w="9525">
            <a:solidFill>
              <a:srgbClr val="929292"/>
            </a:solidFill>
            <a:prstDash val="dot"/>
            <a:round/>
            <a:headEnd len="sm" w="sm" type="none"/>
            <a:tailEnd len="sm" w="sm" type="none"/>
          </a:ln>
        </p:spPr>
        <p:txBody>
          <a:bodyPr anchorCtr="0" anchor="ctr" bIns="108000" lIns="108000" spcFirstLastPara="1" rIns="108000" wrap="square" tIns="108000">
            <a:normAutofit/>
          </a:bodyPr>
          <a:lstStyle>
            <a:lvl1pPr indent="-228600" lvl="0" marL="457200" algn="ctr">
              <a:lnSpc>
                <a:spcPct val="90000"/>
              </a:lnSpc>
              <a:spcBef>
                <a:spcPts val="1000"/>
              </a:spcBef>
              <a:spcAft>
                <a:spcPts val="0"/>
              </a:spcAft>
              <a:buSzPts val="1200"/>
              <a:buNone/>
              <a:defRPr sz="1200"/>
            </a:lvl1pPr>
            <a:lvl2pPr indent="-330200" lvl="1" marL="914400" algn="l">
              <a:lnSpc>
                <a:spcPct val="90000"/>
              </a:lnSpc>
              <a:spcBef>
                <a:spcPts val="500"/>
              </a:spcBef>
              <a:spcAft>
                <a:spcPts val="0"/>
              </a:spcAft>
              <a:buSzPts val="1600"/>
              <a:buChar char="•"/>
              <a:defRPr sz="1600"/>
            </a:lvl2pPr>
            <a:lvl3pPr indent="-317500" lvl="2" marL="1371600" algn="l">
              <a:lnSpc>
                <a:spcPct val="90000"/>
              </a:lnSpc>
              <a:spcBef>
                <a:spcPts val="500"/>
              </a:spcBef>
              <a:spcAft>
                <a:spcPts val="0"/>
              </a:spcAft>
              <a:buSzPts val="1400"/>
              <a:buChar char="•"/>
              <a:defRPr sz="1400"/>
            </a:lvl3pPr>
            <a:lvl4pPr indent="-304800" lvl="3" marL="1828800" algn="l">
              <a:lnSpc>
                <a:spcPct val="90000"/>
              </a:lnSpc>
              <a:spcBef>
                <a:spcPts val="500"/>
              </a:spcBef>
              <a:spcAft>
                <a:spcPts val="0"/>
              </a:spcAft>
              <a:buSzPts val="1200"/>
              <a:buChar char="•"/>
              <a:defRPr sz="1200"/>
            </a:lvl4pPr>
            <a:lvl5pPr indent="-304800" lvl="4" marL="2286000" algn="l">
              <a:lnSpc>
                <a:spcPct val="90000"/>
              </a:lnSpc>
              <a:spcBef>
                <a:spcPts val="500"/>
              </a:spcBef>
              <a:spcAft>
                <a:spcPts val="0"/>
              </a:spcAft>
              <a:buSzPts val="1200"/>
              <a:buChar char="•"/>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725" name="Google Shape;725;p251"/>
          <p:cNvGrpSpPr/>
          <p:nvPr/>
        </p:nvGrpSpPr>
        <p:grpSpPr>
          <a:xfrm>
            <a:off x="3654345" y="3741594"/>
            <a:ext cx="428620" cy="428620"/>
            <a:chOff x="4489407" y="3741594"/>
            <a:chExt cx="428620" cy="428620"/>
          </a:xfrm>
        </p:grpSpPr>
        <p:sp>
          <p:nvSpPr>
            <p:cNvPr id="726" name="Google Shape;726;p251"/>
            <p:cNvSpPr/>
            <p:nvPr/>
          </p:nvSpPr>
          <p:spPr>
            <a:xfrm>
              <a:off x="4489407" y="3741594"/>
              <a:ext cx="428620" cy="428620"/>
            </a:xfrm>
            <a:prstGeom prst="ellipse">
              <a:avLst/>
            </a:prstGeom>
            <a:solidFill>
              <a:schemeClr val="accent1"/>
            </a:solidFill>
            <a:ln>
              <a:noFill/>
            </a:ln>
          </p:spPr>
          <p:txBody>
            <a:bodyPr anchorCtr="0" anchor="ctr" bIns="45700" lIns="91425" spcFirstLastPara="1" rIns="91425" wrap="square" tIns="45700">
              <a:normAutofit/>
            </a:bodyPr>
            <a:lstStyle/>
            <a:p>
              <a:pPr indent="0" lvl="0" marL="0" marR="0" rtl="0" algn="ctr">
                <a:lnSpc>
                  <a:spcPct val="80000"/>
                </a:lnSpc>
                <a:spcBef>
                  <a:spcPts val="0"/>
                </a:spcBef>
                <a:spcAft>
                  <a:spcPts val="0"/>
                </a:spcAft>
                <a:buNone/>
              </a:pPr>
              <a:r>
                <a:t/>
              </a:r>
              <a:endParaRPr sz="1665">
                <a:solidFill>
                  <a:schemeClr val="lt1"/>
                </a:solidFill>
                <a:latin typeface="Trebuchet MS"/>
                <a:ea typeface="Trebuchet MS"/>
                <a:cs typeface="Trebuchet MS"/>
                <a:sym typeface="Trebuchet MS"/>
              </a:endParaRPr>
            </a:p>
          </p:txBody>
        </p:sp>
        <p:sp>
          <p:nvSpPr>
            <p:cNvPr id="727" name="Google Shape;727;p251"/>
            <p:cNvSpPr/>
            <p:nvPr/>
          </p:nvSpPr>
          <p:spPr>
            <a:xfrm>
              <a:off x="4571875" y="3824062"/>
              <a:ext cx="263685" cy="263685"/>
            </a:xfrm>
            <a:prstGeom prst="ellipse">
              <a:avLst/>
            </a:prstGeom>
            <a:solidFill>
              <a:schemeClr val="accent1"/>
            </a:solidFill>
            <a:ln cap="flat" cmpd="sng" w="63500">
              <a:solidFill>
                <a:schemeClr val="lt1"/>
              </a:solidFill>
              <a:prstDash val="solid"/>
              <a:miter lim="800000"/>
              <a:headEnd len="sm" w="sm" type="none"/>
              <a:tailEnd len="sm" w="sm" type="none"/>
            </a:ln>
          </p:spPr>
          <p:txBody>
            <a:bodyPr anchorCtr="0" anchor="ctr" bIns="45700" lIns="91425" spcFirstLastPara="1" rIns="91425" wrap="square" tIns="45700">
              <a:normAutofit/>
            </a:bodyPr>
            <a:lstStyle/>
            <a:p>
              <a:pPr indent="0" lvl="0" marL="0" marR="0" rtl="0" algn="ctr">
                <a:lnSpc>
                  <a:spcPct val="80000"/>
                </a:lnSpc>
                <a:spcBef>
                  <a:spcPts val="0"/>
                </a:spcBef>
                <a:spcAft>
                  <a:spcPts val="0"/>
                </a:spcAft>
                <a:buNone/>
              </a:pPr>
              <a:r>
                <a:t/>
              </a:r>
              <a:endParaRPr sz="720">
                <a:solidFill>
                  <a:schemeClr val="lt1"/>
                </a:solidFill>
                <a:latin typeface="Trebuchet MS"/>
                <a:ea typeface="Trebuchet MS"/>
                <a:cs typeface="Trebuchet MS"/>
                <a:sym typeface="Trebuchet MS"/>
              </a:endParaRPr>
            </a:p>
          </p:txBody>
        </p:sp>
      </p:grpSp>
      <p:cxnSp>
        <p:nvCxnSpPr>
          <p:cNvPr id="728" name="Google Shape;728;p251"/>
          <p:cNvCxnSpPr>
            <a:stCxn id="724" idx="0"/>
          </p:cNvCxnSpPr>
          <p:nvPr/>
        </p:nvCxnSpPr>
        <p:spPr>
          <a:xfrm rot="10800000">
            <a:off x="3866255" y="4190899"/>
            <a:ext cx="2400" cy="299400"/>
          </a:xfrm>
          <a:prstGeom prst="straightConnector1">
            <a:avLst/>
          </a:prstGeom>
          <a:noFill/>
          <a:ln cap="flat" cmpd="sng" w="25400">
            <a:solidFill>
              <a:srgbClr val="929292"/>
            </a:solidFill>
            <a:prstDash val="solid"/>
            <a:miter lim="800000"/>
            <a:headEnd len="sm" w="sm" type="none"/>
            <a:tailEnd len="med" w="med" type="oval"/>
          </a:ln>
        </p:spPr>
      </p:cxnSp>
      <p:sp>
        <p:nvSpPr>
          <p:cNvPr id="729" name="Google Shape;729;p251"/>
          <p:cNvSpPr/>
          <p:nvPr/>
        </p:nvSpPr>
        <p:spPr>
          <a:xfrm>
            <a:off x="5062532" y="2170192"/>
            <a:ext cx="542370" cy="383510"/>
          </a:xfrm>
          <a:prstGeom prst="halfFrame">
            <a:avLst>
              <a:gd fmla="val 15903" name="adj1"/>
              <a:gd fmla="val 17966" name="adj2"/>
            </a:avLst>
          </a:prstGeom>
          <a:solidFill>
            <a:schemeClr val="accent2"/>
          </a:solidFill>
          <a:ln>
            <a:noFill/>
          </a:ln>
        </p:spPr>
        <p:txBody>
          <a:bodyPr anchorCtr="0" anchor="ctr" bIns="45700" lIns="91425" spcFirstLastPara="1" rIns="91425" wrap="square" tIns="45700">
            <a:norm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730" name="Google Shape;730;p251"/>
          <p:cNvSpPr/>
          <p:nvPr/>
        </p:nvSpPr>
        <p:spPr>
          <a:xfrm rot="10800000">
            <a:off x="6586104" y="2984689"/>
            <a:ext cx="542370" cy="383510"/>
          </a:xfrm>
          <a:prstGeom prst="halfFrame">
            <a:avLst>
              <a:gd fmla="val 15903" name="adj1"/>
              <a:gd fmla="val 17966" name="adj2"/>
            </a:avLst>
          </a:prstGeom>
          <a:solidFill>
            <a:schemeClr val="accent2"/>
          </a:solidFill>
          <a:ln>
            <a:noFill/>
          </a:ln>
        </p:spPr>
        <p:txBody>
          <a:bodyPr anchorCtr="0" anchor="ctr" bIns="45700" lIns="91425" spcFirstLastPara="1" rIns="91425" wrap="square" tIns="45700">
            <a:norm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731" name="Google Shape;731;p251"/>
          <p:cNvSpPr txBox="1"/>
          <p:nvPr>
            <p:ph idx="4" type="body"/>
          </p:nvPr>
        </p:nvSpPr>
        <p:spPr>
          <a:xfrm>
            <a:off x="5062532" y="2170192"/>
            <a:ext cx="2065942" cy="1198007"/>
          </a:xfrm>
          <a:prstGeom prst="rect">
            <a:avLst/>
          </a:prstGeom>
          <a:noFill/>
          <a:ln cap="flat" cmpd="sng" w="9525">
            <a:solidFill>
              <a:srgbClr val="929292"/>
            </a:solidFill>
            <a:prstDash val="dot"/>
            <a:round/>
            <a:headEnd len="sm" w="sm" type="none"/>
            <a:tailEnd len="sm" w="sm" type="none"/>
          </a:ln>
        </p:spPr>
        <p:txBody>
          <a:bodyPr anchorCtr="0" anchor="ctr" bIns="108000" lIns="108000" spcFirstLastPara="1" rIns="108000" wrap="square" tIns="108000">
            <a:normAutofit/>
          </a:bodyPr>
          <a:lstStyle>
            <a:lvl1pPr indent="-228600" lvl="0" marL="457200" algn="ctr">
              <a:lnSpc>
                <a:spcPct val="90000"/>
              </a:lnSpc>
              <a:spcBef>
                <a:spcPts val="1000"/>
              </a:spcBef>
              <a:spcAft>
                <a:spcPts val="0"/>
              </a:spcAft>
              <a:buSzPts val="1200"/>
              <a:buNone/>
              <a:defRPr sz="1200"/>
            </a:lvl1pPr>
            <a:lvl2pPr indent="-330200" lvl="1" marL="914400" algn="l">
              <a:lnSpc>
                <a:spcPct val="90000"/>
              </a:lnSpc>
              <a:spcBef>
                <a:spcPts val="500"/>
              </a:spcBef>
              <a:spcAft>
                <a:spcPts val="0"/>
              </a:spcAft>
              <a:buSzPts val="1600"/>
              <a:buChar char="•"/>
              <a:defRPr sz="1600"/>
            </a:lvl2pPr>
            <a:lvl3pPr indent="-317500" lvl="2" marL="1371600" algn="l">
              <a:lnSpc>
                <a:spcPct val="90000"/>
              </a:lnSpc>
              <a:spcBef>
                <a:spcPts val="500"/>
              </a:spcBef>
              <a:spcAft>
                <a:spcPts val="0"/>
              </a:spcAft>
              <a:buSzPts val="1400"/>
              <a:buChar char="•"/>
              <a:defRPr sz="1400"/>
            </a:lvl3pPr>
            <a:lvl4pPr indent="-304800" lvl="3" marL="1828800" algn="l">
              <a:lnSpc>
                <a:spcPct val="90000"/>
              </a:lnSpc>
              <a:spcBef>
                <a:spcPts val="500"/>
              </a:spcBef>
              <a:spcAft>
                <a:spcPts val="0"/>
              </a:spcAft>
              <a:buSzPts val="1200"/>
              <a:buChar char="•"/>
              <a:defRPr sz="1200"/>
            </a:lvl4pPr>
            <a:lvl5pPr indent="-304800" lvl="4" marL="2286000" algn="l">
              <a:lnSpc>
                <a:spcPct val="90000"/>
              </a:lnSpc>
              <a:spcBef>
                <a:spcPts val="500"/>
              </a:spcBef>
              <a:spcAft>
                <a:spcPts val="0"/>
              </a:spcAft>
              <a:buSzPts val="1200"/>
              <a:buChar char="•"/>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2" name="Google Shape;732;p251"/>
          <p:cNvSpPr/>
          <p:nvPr/>
        </p:nvSpPr>
        <p:spPr>
          <a:xfrm>
            <a:off x="5881193" y="3741594"/>
            <a:ext cx="428620" cy="428620"/>
          </a:xfrm>
          <a:prstGeom prst="ellipse">
            <a:avLst/>
          </a:prstGeom>
          <a:solidFill>
            <a:schemeClr val="accent2"/>
          </a:solidFill>
          <a:ln>
            <a:noFill/>
          </a:ln>
        </p:spPr>
        <p:txBody>
          <a:bodyPr anchorCtr="0" anchor="ctr" bIns="45700" lIns="91425" spcFirstLastPara="1" rIns="91425" wrap="square" tIns="45700">
            <a:normAutofit/>
          </a:bodyPr>
          <a:lstStyle/>
          <a:p>
            <a:pPr indent="0" lvl="0" marL="0" marR="0" rtl="0" algn="ctr">
              <a:lnSpc>
                <a:spcPct val="80000"/>
              </a:lnSpc>
              <a:spcBef>
                <a:spcPts val="0"/>
              </a:spcBef>
              <a:spcAft>
                <a:spcPts val="0"/>
              </a:spcAft>
              <a:buNone/>
            </a:pPr>
            <a:r>
              <a:t/>
            </a:r>
            <a:endParaRPr sz="1665">
              <a:solidFill>
                <a:schemeClr val="lt1"/>
              </a:solidFill>
              <a:latin typeface="Trebuchet MS"/>
              <a:ea typeface="Trebuchet MS"/>
              <a:cs typeface="Trebuchet MS"/>
              <a:sym typeface="Trebuchet MS"/>
            </a:endParaRPr>
          </a:p>
        </p:txBody>
      </p:sp>
      <p:sp>
        <p:nvSpPr>
          <p:cNvPr id="733" name="Google Shape;733;p251"/>
          <p:cNvSpPr/>
          <p:nvPr/>
        </p:nvSpPr>
        <p:spPr>
          <a:xfrm>
            <a:off x="5963661" y="3824062"/>
            <a:ext cx="263685" cy="263685"/>
          </a:xfrm>
          <a:prstGeom prst="ellipse">
            <a:avLst/>
          </a:prstGeom>
          <a:solidFill>
            <a:schemeClr val="accent2"/>
          </a:solidFill>
          <a:ln cap="flat" cmpd="sng" w="63500">
            <a:solidFill>
              <a:schemeClr val="lt1"/>
            </a:solidFill>
            <a:prstDash val="solid"/>
            <a:miter lim="800000"/>
            <a:headEnd len="sm" w="sm" type="none"/>
            <a:tailEnd len="sm" w="sm" type="none"/>
          </a:ln>
        </p:spPr>
        <p:txBody>
          <a:bodyPr anchorCtr="0" anchor="ctr" bIns="45700" lIns="91425" spcFirstLastPara="1" rIns="91425" wrap="square" tIns="45700">
            <a:normAutofit/>
          </a:bodyPr>
          <a:lstStyle/>
          <a:p>
            <a:pPr indent="0" lvl="0" marL="0" marR="0" rtl="0" algn="ctr">
              <a:lnSpc>
                <a:spcPct val="80000"/>
              </a:lnSpc>
              <a:spcBef>
                <a:spcPts val="0"/>
              </a:spcBef>
              <a:spcAft>
                <a:spcPts val="0"/>
              </a:spcAft>
              <a:buNone/>
            </a:pPr>
            <a:r>
              <a:t/>
            </a:r>
            <a:endParaRPr sz="720">
              <a:solidFill>
                <a:schemeClr val="lt1"/>
              </a:solidFill>
              <a:latin typeface="Trebuchet MS"/>
              <a:ea typeface="Trebuchet MS"/>
              <a:cs typeface="Trebuchet MS"/>
              <a:sym typeface="Trebuchet MS"/>
            </a:endParaRPr>
          </a:p>
        </p:txBody>
      </p:sp>
      <p:cxnSp>
        <p:nvCxnSpPr>
          <p:cNvPr id="734" name="Google Shape;734;p251"/>
          <p:cNvCxnSpPr>
            <a:stCxn id="731" idx="2"/>
            <a:endCxn id="732" idx="0"/>
          </p:cNvCxnSpPr>
          <p:nvPr/>
        </p:nvCxnSpPr>
        <p:spPr>
          <a:xfrm>
            <a:off x="6095503" y="3368199"/>
            <a:ext cx="0" cy="373500"/>
          </a:xfrm>
          <a:prstGeom prst="straightConnector1">
            <a:avLst/>
          </a:prstGeom>
          <a:noFill/>
          <a:ln cap="flat" cmpd="sng" w="25400">
            <a:solidFill>
              <a:srgbClr val="929292"/>
            </a:solidFill>
            <a:prstDash val="solid"/>
            <a:miter lim="800000"/>
            <a:headEnd len="sm" w="sm" type="none"/>
            <a:tailEnd len="med" w="med" type="oval"/>
          </a:ln>
        </p:spPr>
      </p:cxnSp>
      <p:grpSp>
        <p:nvGrpSpPr>
          <p:cNvPr id="735" name="Google Shape;735;p251"/>
          <p:cNvGrpSpPr/>
          <p:nvPr/>
        </p:nvGrpSpPr>
        <p:grpSpPr>
          <a:xfrm>
            <a:off x="8108043" y="3741594"/>
            <a:ext cx="428620" cy="428620"/>
            <a:chOff x="10056500" y="3741594"/>
            <a:chExt cx="428620" cy="428620"/>
          </a:xfrm>
        </p:grpSpPr>
        <p:sp>
          <p:nvSpPr>
            <p:cNvPr id="736" name="Google Shape;736;p251"/>
            <p:cNvSpPr/>
            <p:nvPr/>
          </p:nvSpPr>
          <p:spPr>
            <a:xfrm>
              <a:off x="10056500" y="3741594"/>
              <a:ext cx="428620" cy="428620"/>
            </a:xfrm>
            <a:prstGeom prst="ellipse">
              <a:avLst/>
            </a:prstGeom>
            <a:solidFill>
              <a:schemeClr val="accent3"/>
            </a:solidFill>
            <a:ln>
              <a:noFill/>
            </a:ln>
          </p:spPr>
          <p:txBody>
            <a:bodyPr anchorCtr="0" anchor="ctr" bIns="45700" lIns="91425" spcFirstLastPara="1" rIns="91425" wrap="square" tIns="45700">
              <a:normAutofit/>
            </a:bodyPr>
            <a:lstStyle/>
            <a:p>
              <a:pPr indent="0" lvl="0" marL="0" marR="0" rtl="0" algn="ctr">
                <a:lnSpc>
                  <a:spcPct val="80000"/>
                </a:lnSpc>
                <a:spcBef>
                  <a:spcPts val="0"/>
                </a:spcBef>
                <a:spcAft>
                  <a:spcPts val="0"/>
                </a:spcAft>
                <a:buNone/>
              </a:pPr>
              <a:r>
                <a:t/>
              </a:r>
              <a:endParaRPr sz="1665">
                <a:solidFill>
                  <a:schemeClr val="lt1"/>
                </a:solidFill>
                <a:latin typeface="Trebuchet MS"/>
                <a:ea typeface="Trebuchet MS"/>
                <a:cs typeface="Trebuchet MS"/>
                <a:sym typeface="Trebuchet MS"/>
              </a:endParaRPr>
            </a:p>
          </p:txBody>
        </p:sp>
        <p:sp>
          <p:nvSpPr>
            <p:cNvPr id="737" name="Google Shape;737;p251"/>
            <p:cNvSpPr/>
            <p:nvPr/>
          </p:nvSpPr>
          <p:spPr>
            <a:xfrm>
              <a:off x="10138968" y="3824062"/>
              <a:ext cx="263685" cy="263685"/>
            </a:xfrm>
            <a:prstGeom prst="ellipse">
              <a:avLst/>
            </a:prstGeom>
            <a:solidFill>
              <a:schemeClr val="accent3"/>
            </a:solidFill>
            <a:ln cap="flat" cmpd="sng" w="63500">
              <a:solidFill>
                <a:schemeClr val="lt1"/>
              </a:solidFill>
              <a:prstDash val="solid"/>
              <a:miter lim="800000"/>
              <a:headEnd len="sm" w="sm" type="none"/>
              <a:tailEnd len="sm" w="sm" type="none"/>
            </a:ln>
          </p:spPr>
          <p:txBody>
            <a:bodyPr anchorCtr="0" anchor="ctr" bIns="45700" lIns="91425" spcFirstLastPara="1" rIns="91425" wrap="square" tIns="45700">
              <a:normAutofit/>
            </a:bodyPr>
            <a:lstStyle/>
            <a:p>
              <a:pPr indent="0" lvl="0" marL="0" marR="0" rtl="0" algn="ctr">
                <a:lnSpc>
                  <a:spcPct val="80000"/>
                </a:lnSpc>
                <a:spcBef>
                  <a:spcPts val="0"/>
                </a:spcBef>
                <a:spcAft>
                  <a:spcPts val="0"/>
                </a:spcAft>
                <a:buNone/>
              </a:pPr>
              <a:r>
                <a:t/>
              </a:r>
              <a:endParaRPr sz="720">
                <a:solidFill>
                  <a:schemeClr val="lt1"/>
                </a:solidFill>
                <a:latin typeface="Trebuchet MS"/>
                <a:ea typeface="Trebuchet MS"/>
                <a:cs typeface="Trebuchet MS"/>
                <a:sym typeface="Trebuchet MS"/>
              </a:endParaRPr>
            </a:p>
          </p:txBody>
        </p:sp>
      </p:grpSp>
      <p:sp>
        <p:nvSpPr>
          <p:cNvPr id="738" name="Google Shape;738;p251"/>
          <p:cNvSpPr/>
          <p:nvPr/>
        </p:nvSpPr>
        <p:spPr>
          <a:xfrm>
            <a:off x="7289382" y="4490299"/>
            <a:ext cx="542370" cy="383510"/>
          </a:xfrm>
          <a:prstGeom prst="halfFrame">
            <a:avLst>
              <a:gd fmla="val 15903" name="adj1"/>
              <a:gd fmla="val 17966" name="adj2"/>
            </a:avLst>
          </a:prstGeom>
          <a:solidFill>
            <a:schemeClr val="accent3"/>
          </a:solidFill>
          <a:ln>
            <a:noFill/>
          </a:ln>
        </p:spPr>
        <p:txBody>
          <a:bodyPr anchorCtr="0" anchor="ctr" bIns="45700" lIns="91425" spcFirstLastPara="1" rIns="91425" wrap="square" tIns="45700">
            <a:norm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739" name="Google Shape;739;p251"/>
          <p:cNvSpPr/>
          <p:nvPr/>
        </p:nvSpPr>
        <p:spPr>
          <a:xfrm rot="10800000">
            <a:off x="8812954" y="5304796"/>
            <a:ext cx="542370" cy="383510"/>
          </a:xfrm>
          <a:prstGeom prst="halfFrame">
            <a:avLst>
              <a:gd fmla="val 15903" name="adj1"/>
              <a:gd fmla="val 17966" name="adj2"/>
            </a:avLst>
          </a:prstGeom>
          <a:solidFill>
            <a:schemeClr val="accent3"/>
          </a:solidFill>
          <a:ln>
            <a:noFill/>
          </a:ln>
        </p:spPr>
        <p:txBody>
          <a:bodyPr anchorCtr="0" anchor="ctr" bIns="45700" lIns="91425" spcFirstLastPara="1" rIns="91425" wrap="square" tIns="45700">
            <a:norm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740" name="Google Shape;740;p251"/>
          <p:cNvSpPr txBox="1"/>
          <p:nvPr>
            <p:ph idx="5" type="body"/>
          </p:nvPr>
        </p:nvSpPr>
        <p:spPr>
          <a:xfrm>
            <a:off x="7289382" y="4490299"/>
            <a:ext cx="2065942" cy="1198007"/>
          </a:xfrm>
          <a:prstGeom prst="rect">
            <a:avLst/>
          </a:prstGeom>
          <a:noFill/>
          <a:ln cap="flat" cmpd="sng" w="9525">
            <a:solidFill>
              <a:srgbClr val="929292"/>
            </a:solidFill>
            <a:prstDash val="dot"/>
            <a:round/>
            <a:headEnd len="sm" w="sm" type="none"/>
            <a:tailEnd len="sm" w="sm" type="none"/>
          </a:ln>
        </p:spPr>
        <p:txBody>
          <a:bodyPr anchorCtr="0" anchor="ctr" bIns="108000" lIns="108000" spcFirstLastPara="1" rIns="108000" wrap="square" tIns="108000">
            <a:normAutofit/>
          </a:bodyPr>
          <a:lstStyle>
            <a:lvl1pPr indent="-228600" lvl="0" marL="457200" algn="ctr">
              <a:lnSpc>
                <a:spcPct val="90000"/>
              </a:lnSpc>
              <a:spcBef>
                <a:spcPts val="1000"/>
              </a:spcBef>
              <a:spcAft>
                <a:spcPts val="0"/>
              </a:spcAft>
              <a:buSzPts val="1200"/>
              <a:buNone/>
              <a:defRPr sz="1200"/>
            </a:lvl1pPr>
            <a:lvl2pPr indent="-330200" lvl="1" marL="914400" algn="l">
              <a:lnSpc>
                <a:spcPct val="90000"/>
              </a:lnSpc>
              <a:spcBef>
                <a:spcPts val="500"/>
              </a:spcBef>
              <a:spcAft>
                <a:spcPts val="0"/>
              </a:spcAft>
              <a:buSzPts val="1600"/>
              <a:buChar char="•"/>
              <a:defRPr sz="1600"/>
            </a:lvl2pPr>
            <a:lvl3pPr indent="-317500" lvl="2" marL="1371600" algn="l">
              <a:lnSpc>
                <a:spcPct val="90000"/>
              </a:lnSpc>
              <a:spcBef>
                <a:spcPts val="500"/>
              </a:spcBef>
              <a:spcAft>
                <a:spcPts val="0"/>
              </a:spcAft>
              <a:buSzPts val="1400"/>
              <a:buChar char="•"/>
              <a:defRPr sz="1400"/>
            </a:lvl3pPr>
            <a:lvl4pPr indent="-304800" lvl="3" marL="1828800" algn="l">
              <a:lnSpc>
                <a:spcPct val="90000"/>
              </a:lnSpc>
              <a:spcBef>
                <a:spcPts val="500"/>
              </a:spcBef>
              <a:spcAft>
                <a:spcPts val="0"/>
              </a:spcAft>
              <a:buSzPts val="1200"/>
              <a:buChar char="•"/>
              <a:defRPr sz="1200"/>
            </a:lvl4pPr>
            <a:lvl5pPr indent="-304800" lvl="4" marL="2286000" algn="l">
              <a:lnSpc>
                <a:spcPct val="90000"/>
              </a:lnSpc>
              <a:spcBef>
                <a:spcPts val="500"/>
              </a:spcBef>
              <a:spcAft>
                <a:spcPts val="0"/>
              </a:spcAft>
              <a:buSzPts val="1200"/>
              <a:buChar char="•"/>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741" name="Google Shape;741;p251"/>
          <p:cNvCxnSpPr>
            <a:stCxn id="740" idx="0"/>
            <a:endCxn id="736" idx="4"/>
          </p:cNvCxnSpPr>
          <p:nvPr/>
        </p:nvCxnSpPr>
        <p:spPr>
          <a:xfrm rot="10800000">
            <a:off x="8322353" y="4170199"/>
            <a:ext cx="0" cy="320100"/>
          </a:xfrm>
          <a:prstGeom prst="straightConnector1">
            <a:avLst/>
          </a:prstGeom>
          <a:noFill/>
          <a:ln cap="flat" cmpd="sng" w="25400">
            <a:solidFill>
              <a:srgbClr val="929292"/>
            </a:solidFill>
            <a:prstDash val="solid"/>
            <a:miter lim="800000"/>
            <a:headEnd len="sm" w="sm" type="none"/>
            <a:tailEnd len="med" w="med" type="oval"/>
          </a:ln>
        </p:spPr>
      </p:cxnSp>
      <p:sp>
        <p:nvSpPr>
          <p:cNvPr id="742" name="Google Shape;742;p251"/>
          <p:cNvSpPr/>
          <p:nvPr/>
        </p:nvSpPr>
        <p:spPr>
          <a:xfrm>
            <a:off x="9516231" y="2166434"/>
            <a:ext cx="542370" cy="383510"/>
          </a:xfrm>
          <a:prstGeom prst="halfFrame">
            <a:avLst>
              <a:gd fmla="val 15903" name="adj1"/>
              <a:gd fmla="val 17966" name="adj2"/>
            </a:avLst>
          </a:prstGeom>
          <a:solidFill>
            <a:srgbClr val="2B0809"/>
          </a:solidFill>
          <a:ln>
            <a:noFill/>
          </a:ln>
        </p:spPr>
        <p:txBody>
          <a:bodyPr anchorCtr="0" anchor="ctr" bIns="45700" lIns="91425" spcFirstLastPara="1" rIns="91425" wrap="square" tIns="45700">
            <a:norm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743" name="Google Shape;743;p251"/>
          <p:cNvSpPr/>
          <p:nvPr/>
        </p:nvSpPr>
        <p:spPr>
          <a:xfrm rot="10800000">
            <a:off x="11039803" y="2980931"/>
            <a:ext cx="542370" cy="383510"/>
          </a:xfrm>
          <a:prstGeom prst="halfFrame">
            <a:avLst>
              <a:gd fmla="val 15903" name="adj1"/>
              <a:gd fmla="val 17966" name="adj2"/>
            </a:avLst>
          </a:prstGeom>
          <a:solidFill>
            <a:srgbClr val="2B0809"/>
          </a:solidFill>
          <a:ln>
            <a:noFill/>
          </a:ln>
        </p:spPr>
        <p:txBody>
          <a:bodyPr anchorCtr="0" anchor="ctr" bIns="45700" lIns="91425" spcFirstLastPara="1" rIns="91425" wrap="square" tIns="45700">
            <a:norm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744" name="Google Shape;744;p251"/>
          <p:cNvSpPr txBox="1"/>
          <p:nvPr>
            <p:ph idx="6" type="body"/>
          </p:nvPr>
        </p:nvSpPr>
        <p:spPr>
          <a:xfrm>
            <a:off x="9516231" y="2166434"/>
            <a:ext cx="2065942" cy="1198007"/>
          </a:xfrm>
          <a:prstGeom prst="rect">
            <a:avLst/>
          </a:prstGeom>
          <a:noFill/>
          <a:ln cap="flat" cmpd="sng" w="9525">
            <a:solidFill>
              <a:srgbClr val="929292"/>
            </a:solidFill>
            <a:prstDash val="dot"/>
            <a:round/>
            <a:headEnd len="sm" w="sm" type="none"/>
            <a:tailEnd len="sm" w="sm" type="none"/>
          </a:ln>
        </p:spPr>
        <p:txBody>
          <a:bodyPr anchorCtr="0" anchor="ctr" bIns="108000" lIns="108000" spcFirstLastPara="1" rIns="108000" wrap="square" tIns="108000">
            <a:normAutofit/>
          </a:bodyPr>
          <a:lstStyle>
            <a:lvl1pPr indent="-228600" lvl="0" marL="457200" algn="ctr">
              <a:lnSpc>
                <a:spcPct val="90000"/>
              </a:lnSpc>
              <a:spcBef>
                <a:spcPts val="1000"/>
              </a:spcBef>
              <a:spcAft>
                <a:spcPts val="0"/>
              </a:spcAft>
              <a:buSzPts val="1200"/>
              <a:buNone/>
              <a:defRPr sz="1200"/>
            </a:lvl1pPr>
            <a:lvl2pPr indent="-330200" lvl="1" marL="914400" algn="l">
              <a:lnSpc>
                <a:spcPct val="90000"/>
              </a:lnSpc>
              <a:spcBef>
                <a:spcPts val="500"/>
              </a:spcBef>
              <a:spcAft>
                <a:spcPts val="0"/>
              </a:spcAft>
              <a:buSzPts val="1600"/>
              <a:buChar char="•"/>
              <a:defRPr sz="1600"/>
            </a:lvl2pPr>
            <a:lvl3pPr indent="-317500" lvl="2" marL="1371600" algn="l">
              <a:lnSpc>
                <a:spcPct val="90000"/>
              </a:lnSpc>
              <a:spcBef>
                <a:spcPts val="500"/>
              </a:spcBef>
              <a:spcAft>
                <a:spcPts val="0"/>
              </a:spcAft>
              <a:buSzPts val="1400"/>
              <a:buChar char="•"/>
              <a:defRPr sz="1400"/>
            </a:lvl3pPr>
            <a:lvl4pPr indent="-304800" lvl="3" marL="1828800" algn="l">
              <a:lnSpc>
                <a:spcPct val="90000"/>
              </a:lnSpc>
              <a:spcBef>
                <a:spcPts val="500"/>
              </a:spcBef>
              <a:spcAft>
                <a:spcPts val="0"/>
              </a:spcAft>
              <a:buSzPts val="1200"/>
              <a:buChar char="•"/>
              <a:defRPr sz="1200"/>
            </a:lvl4pPr>
            <a:lvl5pPr indent="-304800" lvl="4" marL="2286000" algn="l">
              <a:lnSpc>
                <a:spcPct val="90000"/>
              </a:lnSpc>
              <a:spcBef>
                <a:spcPts val="500"/>
              </a:spcBef>
              <a:spcAft>
                <a:spcPts val="0"/>
              </a:spcAft>
              <a:buSzPts val="1200"/>
              <a:buChar char="•"/>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745" name="Google Shape;745;p251"/>
          <p:cNvGrpSpPr/>
          <p:nvPr/>
        </p:nvGrpSpPr>
        <p:grpSpPr>
          <a:xfrm>
            <a:off x="10334892" y="3741594"/>
            <a:ext cx="428620" cy="428620"/>
            <a:chOff x="10056500" y="3741594"/>
            <a:chExt cx="428620" cy="428620"/>
          </a:xfrm>
        </p:grpSpPr>
        <p:sp>
          <p:nvSpPr>
            <p:cNvPr id="746" name="Google Shape;746;p251"/>
            <p:cNvSpPr/>
            <p:nvPr/>
          </p:nvSpPr>
          <p:spPr>
            <a:xfrm>
              <a:off x="10056500" y="3741594"/>
              <a:ext cx="428620" cy="428620"/>
            </a:xfrm>
            <a:prstGeom prst="ellipse">
              <a:avLst/>
            </a:prstGeom>
            <a:solidFill>
              <a:srgbClr val="2B0809"/>
            </a:solidFill>
            <a:ln>
              <a:noFill/>
            </a:ln>
          </p:spPr>
          <p:txBody>
            <a:bodyPr anchorCtr="0" anchor="ctr" bIns="45700" lIns="91425" spcFirstLastPara="1" rIns="91425" wrap="square" tIns="45700">
              <a:normAutofit/>
            </a:bodyPr>
            <a:lstStyle/>
            <a:p>
              <a:pPr indent="0" lvl="0" marL="0" marR="0" rtl="0" algn="ctr">
                <a:lnSpc>
                  <a:spcPct val="80000"/>
                </a:lnSpc>
                <a:spcBef>
                  <a:spcPts val="0"/>
                </a:spcBef>
                <a:spcAft>
                  <a:spcPts val="0"/>
                </a:spcAft>
                <a:buNone/>
              </a:pPr>
              <a:r>
                <a:t/>
              </a:r>
              <a:endParaRPr sz="1665">
                <a:solidFill>
                  <a:schemeClr val="lt1"/>
                </a:solidFill>
                <a:latin typeface="Trebuchet MS"/>
                <a:ea typeface="Trebuchet MS"/>
                <a:cs typeface="Trebuchet MS"/>
                <a:sym typeface="Trebuchet MS"/>
              </a:endParaRPr>
            </a:p>
          </p:txBody>
        </p:sp>
        <p:sp>
          <p:nvSpPr>
            <p:cNvPr id="747" name="Google Shape;747;p251"/>
            <p:cNvSpPr/>
            <p:nvPr/>
          </p:nvSpPr>
          <p:spPr>
            <a:xfrm>
              <a:off x="10138968" y="3824062"/>
              <a:ext cx="263685" cy="263685"/>
            </a:xfrm>
            <a:prstGeom prst="ellipse">
              <a:avLst/>
            </a:prstGeom>
            <a:solidFill>
              <a:srgbClr val="2B0809"/>
            </a:solidFill>
            <a:ln cap="flat" cmpd="sng" w="63500">
              <a:solidFill>
                <a:schemeClr val="lt1"/>
              </a:solidFill>
              <a:prstDash val="solid"/>
              <a:miter lim="800000"/>
              <a:headEnd len="sm" w="sm" type="none"/>
              <a:tailEnd len="sm" w="sm" type="none"/>
            </a:ln>
          </p:spPr>
          <p:txBody>
            <a:bodyPr anchorCtr="0" anchor="ctr" bIns="45700" lIns="91425" spcFirstLastPara="1" rIns="91425" wrap="square" tIns="45700">
              <a:normAutofit/>
            </a:bodyPr>
            <a:lstStyle/>
            <a:p>
              <a:pPr indent="0" lvl="0" marL="0" marR="0" rtl="0" algn="ctr">
                <a:lnSpc>
                  <a:spcPct val="80000"/>
                </a:lnSpc>
                <a:spcBef>
                  <a:spcPts val="0"/>
                </a:spcBef>
                <a:spcAft>
                  <a:spcPts val="0"/>
                </a:spcAft>
                <a:buNone/>
              </a:pPr>
              <a:r>
                <a:t/>
              </a:r>
              <a:endParaRPr sz="720">
                <a:solidFill>
                  <a:schemeClr val="lt1"/>
                </a:solidFill>
                <a:latin typeface="Trebuchet MS"/>
                <a:ea typeface="Trebuchet MS"/>
                <a:cs typeface="Trebuchet MS"/>
                <a:sym typeface="Trebuchet MS"/>
              </a:endParaRPr>
            </a:p>
          </p:txBody>
        </p:sp>
      </p:grpSp>
      <p:cxnSp>
        <p:nvCxnSpPr>
          <p:cNvPr id="748" name="Google Shape;748;p251"/>
          <p:cNvCxnSpPr/>
          <p:nvPr/>
        </p:nvCxnSpPr>
        <p:spPr>
          <a:xfrm>
            <a:off x="10549202" y="3368199"/>
            <a:ext cx="0" cy="373395"/>
          </a:xfrm>
          <a:prstGeom prst="straightConnector1">
            <a:avLst/>
          </a:prstGeom>
          <a:noFill/>
          <a:ln cap="flat" cmpd="sng" w="25400">
            <a:solidFill>
              <a:srgbClr val="929292"/>
            </a:solidFill>
            <a:prstDash val="solid"/>
            <a:miter lim="800000"/>
            <a:headEnd len="sm" w="sm" type="none"/>
            <a:tailEnd len="med" w="med" type="oval"/>
          </a:ln>
        </p:spPr>
      </p:cxn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Slide - Six Points">
  <p:cSld name="Timeline Slide - Six Points">
    <p:spTree>
      <p:nvGrpSpPr>
        <p:cNvPr id="749" name="Shape 749"/>
        <p:cNvGrpSpPr/>
        <p:nvPr/>
      </p:nvGrpSpPr>
      <p:grpSpPr>
        <a:xfrm>
          <a:off x="0" y="0"/>
          <a:ext cx="0" cy="0"/>
          <a:chOff x="0" y="0"/>
          <a:chExt cx="0" cy="0"/>
        </a:xfrm>
      </p:grpSpPr>
      <p:sp>
        <p:nvSpPr>
          <p:cNvPr id="750" name="Google Shape;750;p252"/>
          <p:cNvSpPr/>
          <p:nvPr/>
        </p:nvSpPr>
        <p:spPr>
          <a:xfrm>
            <a:off x="528320" y="3852839"/>
            <a:ext cx="1856006" cy="206130"/>
          </a:xfrm>
          <a:prstGeom prst="rect">
            <a:avLst/>
          </a:prstGeom>
          <a:solidFill>
            <a:schemeClr val="accent5"/>
          </a:solidFill>
          <a:ln>
            <a:noFill/>
          </a:ln>
        </p:spPr>
        <p:txBody>
          <a:bodyPr anchorCtr="0" anchor="ctr" bIns="45700" lIns="91425" spcFirstLastPara="1" rIns="91425" wrap="square" tIns="45700">
            <a:normAutofit/>
          </a:bodyPr>
          <a:lstStyle/>
          <a:p>
            <a:pPr indent="0" lvl="0" marL="0" marR="0" rtl="0" algn="ctr">
              <a:lnSpc>
                <a:spcPct val="80000"/>
              </a:lnSpc>
              <a:spcBef>
                <a:spcPts val="0"/>
              </a:spcBef>
              <a:spcAft>
                <a:spcPts val="0"/>
              </a:spcAft>
              <a:buNone/>
            </a:pPr>
            <a:r>
              <a:t/>
            </a:r>
            <a:endParaRPr sz="855">
              <a:solidFill>
                <a:schemeClr val="lt1"/>
              </a:solidFill>
              <a:latin typeface="Trebuchet MS"/>
              <a:ea typeface="Trebuchet MS"/>
              <a:cs typeface="Trebuchet MS"/>
              <a:sym typeface="Trebuchet MS"/>
            </a:endParaRPr>
          </a:p>
        </p:txBody>
      </p:sp>
      <p:sp>
        <p:nvSpPr>
          <p:cNvPr id="751" name="Google Shape;751;p252"/>
          <p:cNvSpPr/>
          <p:nvPr/>
        </p:nvSpPr>
        <p:spPr>
          <a:xfrm>
            <a:off x="7951083" y="3852839"/>
            <a:ext cx="1856006" cy="206130"/>
          </a:xfrm>
          <a:prstGeom prst="rect">
            <a:avLst/>
          </a:prstGeom>
          <a:solidFill>
            <a:srgbClr val="2B0809"/>
          </a:solidFill>
          <a:ln>
            <a:noFill/>
          </a:ln>
        </p:spPr>
        <p:txBody>
          <a:bodyPr anchorCtr="0" anchor="ctr" bIns="45700" lIns="91425" spcFirstLastPara="1" rIns="91425" wrap="square" tIns="45700">
            <a:normAutofit/>
          </a:bodyPr>
          <a:lstStyle/>
          <a:p>
            <a:pPr indent="0" lvl="0" marL="0" marR="0" rtl="0" algn="ctr">
              <a:lnSpc>
                <a:spcPct val="80000"/>
              </a:lnSpc>
              <a:spcBef>
                <a:spcPts val="0"/>
              </a:spcBef>
              <a:spcAft>
                <a:spcPts val="0"/>
              </a:spcAft>
              <a:buNone/>
            </a:pPr>
            <a:r>
              <a:t/>
            </a:r>
            <a:endParaRPr sz="855">
              <a:solidFill>
                <a:schemeClr val="lt1"/>
              </a:solidFill>
              <a:latin typeface="Trebuchet MS"/>
              <a:ea typeface="Trebuchet MS"/>
              <a:cs typeface="Trebuchet MS"/>
              <a:sym typeface="Trebuchet MS"/>
            </a:endParaRPr>
          </a:p>
        </p:txBody>
      </p:sp>
      <p:sp>
        <p:nvSpPr>
          <p:cNvPr id="752" name="Google Shape;752;p252"/>
          <p:cNvSpPr/>
          <p:nvPr/>
        </p:nvSpPr>
        <p:spPr>
          <a:xfrm>
            <a:off x="6095368" y="3852839"/>
            <a:ext cx="1856006" cy="206130"/>
          </a:xfrm>
          <a:prstGeom prst="rect">
            <a:avLst/>
          </a:prstGeom>
          <a:solidFill>
            <a:schemeClr val="accent3"/>
          </a:solidFill>
          <a:ln>
            <a:noFill/>
          </a:ln>
        </p:spPr>
        <p:txBody>
          <a:bodyPr anchorCtr="0" anchor="ctr" bIns="45700" lIns="91425" spcFirstLastPara="1" rIns="91425" wrap="square" tIns="45700">
            <a:normAutofit/>
          </a:bodyPr>
          <a:lstStyle/>
          <a:p>
            <a:pPr indent="0" lvl="0" marL="0" marR="0" rtl="0" algn="ctr">
              <a:lnSpc>
                <a:spcPct val="80000"/>
              </a:lnSpc>
              <a:spcBef>
                <a:spcPts val="0"/>
              </a:spcBef>
              <a:spcAft>
                <a:spcPts val="0"/>
              </a:spcAft>
              <a:buNone/>
            </a:pPr>
            <a:r>
              <a:t/>
            </a:r>
            <a:endParaRPr sz="855">
              <a:solidFill>
                <a:schemeClr val="lt1"/>
              </a:solidFill>
              <a:latin typeface="Trebuchet MS"/>
              <a:ea typeface="Trebuchet MS"/>
              <a:cs typeface="Trebuchet MS"/>
              <a:sym typeface="Trebuchet MS"/>
            </a:endParaRPr>
          </a:p>
        </p:txBody>
      </p:sp>
      <p:sp>
        <p:nvSpPr>
          <p:cNvPr id="753" name="Google Shape;753;p252"/>
          <p:cNvSpPr/>
          <p:nvPr/>
        </p:nvSpPr>
        <p:spPr>
          <a:xfrm>
            <a:off x="4239653" y="3852839"/>
            <a:ext cx="1856006" cy="206130"/>
          </a:xfrm>
          <a:prstGeom prst="rect">
            <a:avLst/>
          </a:prstGeom>
          <a:solidFill>
            <a:schemeClr val="accent2"/>
          </a:solidFill>
          <a:ln>
            <a:noFill/>
          </a:ln>
        </p:spPr>
        <p:txBody>
          <a:bodyPr anchorCtr="0" anchor="ctr" bIns="45700" lIns="91425" spcFirstLastPara="1" rIns="91425" wrap="square" tIns="45700">
            <a:normAutofit/>
          </a:bodyPr>
          <a:lstStyle/>
          <a:p>
            <a:pPr indent="0" lvl="0" marL="0" marR="0" rtl="0" algn="ctr">
              <a:lnSpc>
                <a:spcPct val="80000"/>
              </a:lnSpc>
              <a:spcBef>
                <a:spcPts val="0"/>
              </a:spcBef>
              <a:spcAft>
                <a:spcPts val="0"/>
              </a:spcAft>
              <a:buNone/>
            </a:pPr>
            <a:r>
              <a:t/>
            </a:r>
            <a:endParaRPr sz="855">
              <a:solidFill>
                <a:schemeClr val="lt1"/>
              </a:solidFill>
              <a:latin typeface="Trebuchet MS"/>
              <a:ea typeface="Trebuchet MS"/>
              <a:cs typeface="Trebuchet MS"/>
              <a:sym typeface="Trebuchet MS"/>
            </a:endParaRPr>
          </a:p>
        </p:txBody>
      </p:sp>
      <p:sp>
        <p:nvSpPr>
          <p:cNvPr id="754" name="Google Shape;754;p252"/>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55" name="Google Shape;755;p252"/>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lvl1pPr lvl="0" algn="l">
              <a:spcBef>
                <a:spcPts val="0"/>
              </a:spcBef>
              <a:spcAft>
                <a:spcPts val="0"/>
              </a:spcAft>
              <a:buSzPts val="1400"/>
              <a:buNone/>
              <a:defRPr sz="1050">
                <a:solidFill>
                  <a:srgbClr val="92929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6" name="Google Shape;756;p252"/>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PH"/>
              <a:t>‹#›</a:t>
            </a:fld>
            <a:endParaRPr/>
          </a:p>
        </p:txBody>
      </p:sp>
      <p:cxnSp>
        <p:nvCxnSpPr>
          <p:cNvPr id="757" name="Google Shape;757;p252"/>
          <p:cNvCxnSpPr/>
          <p:nvPr/>
        </p:nvCxnSpPr>
        <p:spPr>
          <a:xfrm>
            <a:off x="528320" y="6159062"/>
            <a:ext cx="11134800" cy="0"/>
          </a:xfrm>
          <a:prstGeom prst="straightConnector1">
            <a:avLst/>
          </a:prstGeom>
          <a:noFill/>
          <a:ln cap="flat" cmpd="sng" w="19050">
            <a:solidFill>
              <a:schemeClr val="accent1"/>
            </a:solidFill>
            <a:prstDash val="solid"/>
            <a:miter lim="800000"/>
            <a:headEnd len="sm" w="sm" type="none"/>
            <a:tailEnd len="sm" w="sm" type="none"/>
          </a:ln>
        </p:spPr>
      </p:cxnSp>
      <p:sp>
        <p:nvSpPr>
          <p:cNvPr id="758" name="Google Shape;758;p252"/>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800"/>
              <a:buNone/>
              <a:defRPr sz="18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9" name="Google Shape;759;p252"/>
          <p:cNvSpPr/>
          <p:nvPr/>
        </p:nvSpPr>
        <p:spPr>
          <a:xfrm>
            <a:off x="269240" y="178266"/>
            <a:ext cx="624840" cy="654639"/>
          </a:xfrm>
          <a:prstGeom prst="halfFrame">
            <a:avLst>
              <a:gd fmla="val 22436" name="adj1"/>
              <a:gd fmla="val 25000"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grpSp>
        <p:nvGrpSpPr>
          <p:cNvPr id="760" name="Google Shape;760;p252"/>
          <p:cNvGrpSpPr/>
          <p:nvPr/>
        </p:nvGrpSpPr>
        <p:grpSpPr>
          <a:xfrm>
            <a:off x="1242013" y="3741594"/>
            <a:ext cx="428620" cy="428620"/>
            <a:chOff x="1706002" y="3741594"/>
            <a:chExt cx="428620" cy="428620"/>
          </a:xfrm>
        </p:grpSpPr>
        <p:sp>
          <p:nvSpPr>
            <p:cNvPr id="761" name="Google Shape;761;p252"/>
            <p:cNvSpPr/>
            <p:nvPr/>
          </p:nvSpPr>
          <p:spPr>
            <a:xfrm>
              <a:off x="1706002" y="3741594"/>
              <a:ext cx="428620" cy="428620"/>
            </a:xfrm>
            <a:prstGeom prst="ellipse">
              <a:avLst/>
            </a:prstGeom>
            <a:solidFill>
              <a:schemeClr val="accent5"/>
            </a:solidFill>
            <a:ln>
              <a:noFill/>
            </a:ln>
          </p:spPr>
          <p:txBody>
            <a:bodyPr anchorCtr="0" anchor="ctr" bIns="45700" lIns="91425" spcFirstLastPara="1" rIns="91425" wrap="square" tIns="45700">
              <a:normAutofit/>
            </a:bodyPr>
            <a:lstStyle/>
            <a:p>
              <a:pPr indent="0" lvl="0" marL="0" marR="0" rtl="0" algn="ctr">
                <a:lnSpc>
                  <a:spcPct val="80000"/>
                </a:lnSpc>
                <a:spcBef>
                  <a:spcPts val="0"/>
                </a:spcBef>
                <a:spcAft>
                  <a:spcPts val="0"/>
                </a:spcAft>
                <a:buNone/>
              </a:pPr>
              <a:r>
                <a:t/>
              </a:r>
              <a:endParaRPr sz="1665">
                <a:solidFill>
                  <a:schemeClr val="lt1"/>
                </a:solidFill>
                <a:latin typeface="Trebuchet MS"/>
                <a:ea typeface="Trebuchet MS"/>
                <a:cs typeface="Trebuchet MS"/>
                <a:sym typeface="Trebuchet MS"/>
              </a:endParaRPr>
            </a:p>
          </p:txBody>
        </p:sp>
        <p:sp>
          <p:nvSpPr>
            <p:cNvPr id="762" name="Google Shape;762;p252"/>
            <p:cNvSpPr/>
            <p:nvPr/>
          </p:nvSpPr>
          <p:spPr>
            <a:xfrm>
              <a:off x="1788470" y="3824062"/>
              <a:ext cx="263685" cy="263685"/>
            </a:xfrm>
            <a:prstGeom prst="ellipse">
              <a:avLst/>
            </a:prstGeom>
            <a:solidFill>
              <a:schemeClr val="accent5"/>
            </a:solidFill>
            <a:ln cap="flat" cmpd="sng" w="63500">
              <a:solidFill>
                <a:schemeClr val="lt1"/>
              </a:solidFill>
              <a:prstDash val="solid"/>
              <a:miter lim="800000"/>
              <a:headEnd len="sm" w="sm" type="none"/>
              <a:tailEnd len="sm" w="sm" type="none"/>
            </a:ln>
          </p:spPr>
          <p:txBody>
            <a:bodyPr anchorCtr="0" anchor="ctr" bIns="45700" lIns="91425" spcFirstLastPara="1" rIns="91425" wrap="square" tIns="45700">
              <a:normAutofit/>
            </a:bodyPr>
            <a:lstStyle/>
            <a:p>
              <a:pPr indent="0" lvl="0" marL="0" marR="0" rtl="0" algn="ctr">
                <a:lnSpc>
                  <a:spcPct val="80000"/>
                </a:lnSpc>
                <a:spcBef>
                  <a:spcPts val="0"/>
                </a:spcBef>
                <a:spcAft>
                  <a:spcPts val="0"/>
                </a:spcAft>
                <a:buNone/>
              </a:pPr>
              <a:r>
                <a:t/>
              </a:r>
              <a:endParaRPr sz="720">
                <a:solidFill>
                  <a:schemeClr val="lt1"/>
                </a:solidFill>
                <a:latin typeface="Trebuchet MS"/>
                <a:ea typeface="Trebuchet MS"/>
                <a:cs typeface="Trebuchet MS"/>
                <a:sym typeface="Trebuchet MS"/>
              </a:endParaRPr>
            </a:p>
          </p:txBody>
        </p:sp>
      </p:grpSp>
      <p:sp>
        <p:nvSpPr>
          <p:cNvPr id="763" name="Google Shape;763;p252"/>
          <p:cNvSpPr/>
          <p:nvPr/>
        </p:nvSpPr>
        <p:spPr>
          <a:xfrm>
            <a:off x="528320" y="2170192"/>
            <a:ext cx="542370" cy="383510"/>
          </a:xfrm>
          <a:prstGeom prst="halfFrame">
            <a:avLst>
              <a:gd fmla="val 15903" name="adj1"/>
              <a:gd fmla="val 17966" name="adj2"/>
            </a:avLst>
          </a:prstGeom>
          <a:solidFill>
            <a:schemeClr val="accent5"/>
          </a:solidFill>
          <a:ln>
            <a:noFill/>
          </a:ln>
        </p:spPr>
        <p:txBody>
          <a:bodyPr anchorCtr="0" anchor="ctr" bIns="45700" lIns="91425" spcFirstLastPara="1" rIns="91425" wrap="square" tIns="45700">
            <a:norm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764" name="Google Shape;764;p252"/>
          <p:cNvSpPr/>
          <p:nvPr/>
        </p:nvSpPr>
        <p:spPr>
          <a:xfrm rot="10800000">
            <a:off x="2051892" y="2984689"/>
            <a:ext cx="542370" cy="383510"/>
          </a:xfrm>
          <a:prstGeom prst="halfFrame">
            <a:avLst>
              <a:gd fmla="val 15903" name="adj1"/>
              <a:gd fmla="val 17966" name="adj2"/>
            </a:avLst>
          </a:prstGeom>
          <a:solidFill>
            <a:schemeClr val="accent5"/>
          </a:solidFill>
          <a:ln>
            <a:noFill/>
          </a:ln>
        </p:spPr>
        <p:txBody>
          <a:bodyPr anchorCtr="0" anchor="ctr" bIns="45700" lIns="91425" spcFirstLastPara="1" rIns="91425" wrap="square" tIns="45700">
            <a:norm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cxnSp>
        <p:nvCxnSpPr>
          <p:cNvPr id="765" name="Google Shape;765;p252"/>
          <p:cNvCxnSpPr>
            <a:stCxn id="766" idx="2"/>
            <a:endCxn id="761" idx="0"/>
          </p:cNvCxnSpPr>
          <p:nvPr/>
        </p:nvCxnSpPr>
        <p:spPr>
          <a:xfrm flipH="1">
            <a:off x="1456291" y="3368199"/>
            <a:ext cx="105000" cy="373500"/>
          </a:xfrm>
          <a:prstGeom prst="straightConnector1">
            <a:avLst/>
          </a:prstGeom>
          <a:noFill/>
          <a:ln cap="flat" cmpd="sng" w="25400">
            <a:solidFill>
              <a:srgbClr val="929292"/>
            </a:solidFill>
            <a:prstDash val="solid"/>
            <a:miter lim="800000"/>
            <a:headEnd len="sm" w="sm" type="none"/>
            <a:tailEnd len="med" w="med" type="oval"/>
          </a:ln>
        </p:spPr>
      </p:cxnSp>
      <p:sp>
        <p:nvSpPr>
          <p:cNvPr id="766" name="Google Shape;766;p252"/>
          <p:cNvSpPr txBox="1"/>
          <p:nvPr>
            <p:ph idx="2" type="body"/>
          </p:nvPr>
        </p:nvSpPr>
        <p:spPr>
          <a:xfrm>
            <a:off x="528320" y="2170192"/>
            <a:ext cx="2065942" cy="1198007"/>
          </a:xfrm>
          <a:prstGeom prst="rect">
            <a:avLst/>
          </a:prstGeom>
          <a:noFill/>
          <a:ln cap="flat" cmpd="sng" w="9525">
            <a:solidFill>
              <a:srgbClr val="929292"/>
            </a:solidFill>
            <a:prstDash val="dot"/>
            <a:round/>
            <a:headEnd len="sm" w="sm" type="none"/>
            <a:tailEnd len="sm" w="sm" type="none"/>
          </a:ln>
        </p:spPr>
        <p:txBody>
          <a:bodyPr anchorCtr="0" anchor="ctr" bIns="108000" lIns="108000" spcFirstLastPara="1" rIns="108000" wrap="square" tIns="108000">
            <a:normAutofit/>
          </a:bodyPr>
          <a:lstStyle>
            <a:lvl1pPr indent="-228600" lvl="0" marL="457200" algn="ctr">
              <a:lnSpc>
                <a:spcPct val="90000"/>
              </a:lnSpc>
              <a:spcBef>
                <a:spcPts val="1000"/>
              </a:spcBef>
              <a:spcAft>
                <a:spcPts val="0"/>
              </a:spcAft>
              <a:buSzPts val="1200"/>
              <a:buNone/>
              <a:defRPr sz="1200"/>
            </a:lvl1pPr>
            <a:lvl2pPr indent="-330200" lvl="1" marL="914400" algn="l">
              <a:lnSpc>
                <a:spcPct val="90000"/>
              </a:lnSpc>
              <a:spcBef>
                <a:spcPts val="500"/>
              </a:spcBef>
              <a:spcAft>
                <a:spcPts val="0"/>
              </a:spcAft>
              <a:buSzPts val="1600"/>
              <a:buChar char="•"/>
              <a:defRPr sz="1600"/>
            </a:lvl2pPr>
            <a:lvl3pPr indent="-317500" lvl="2" marL="1371600" algn="l">
              <a:lnSpc>
                <a:spcPct val="90000"/>
              </a:lnSpc>
              <a:spcBef>
                <a:spcPts val="500"/>
              </a:spcBef>
              <a:spcAft>
                <a:spcPts val="0"/>
              </a:spcAft>
              <a:buSzPts val="1400"/>
              <a:buChar char="•"/>
              <a:defRPr sz="1400"/>
            </a:lvl3pPr>
            <a:lvl4pPr indent="-304800" lvl="3" marL="1828800" algn="l">
              <a:lnSpc>
                <a:spcPct val="90000"/>
              </a:lnSpc>
              <a:spcBef>
                <a:spcPts val="500"/>
              </a:spcBef>
              <a:spcAft>
                <a:spcPts val="0"/>
              </a:spcAft>
              <a:buSzPts val="1200"/>
              <a:buChar char="•"/>
              <a:defRPr sz="1200"/>
            </a:lvl4pPr>
            <a:lvl5pPr indent="-304800" lvl="4" marL="2286000" algn="l">
              <a:lnSpc>
                <a:spcPct val="90000"/>
              </a:lnSpc>
              <a:spcBef>
                <a:spcPts val="500"/>
              </a:spcBef>
              <a:spcAft>
                <a:spcPts val="0"/>
              </a:spcAft>
              <a:buSzPts val="1200"/>
              <a:buChar char="•"/>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7" name="Google Shape;767;p252"/>
          <p:cNvSpPr/>
          <p:nvPr/>
        </p:nvSpPr>
        <p:spPr>
          <a:xfrm>
            <a:off x="2275980" y="4490299"/>
            <a:ext cx="542370" cy="383510"/>
          </a:xfrm>
          <a:prstGeom prst="halfFrame">
            <a:avLst>
              <a:gd fmla="val 15903" name="adj1"/>
              <a:gd fmla="val 17966" name="adj2"/>
            </a:avLst>
          </a:prstGeom>
          <a:solidFill>
            <a:schemeClr val="accent1"/>
          </a:solidFill>
          <a:ln>
            <a:noFill/>
          </a:ln>
        </p:spPr>
        <p:txBody>
          <a:bodyPr anchorCtr="0" anchor="ctr" bIns="45700" lIns="91425" spcFirstLastPara="1" rIns="91425" wrap="square" tIns="45700">
            <a:norm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768" name="Google Shape;768;p252"/>
          <p:cNvSpPr/>
          <p:nvPr/>
        </p:nvSpPr>
        <p:spPr>
          <a:xfrm rot="10800000">
            <a:off x="3799552" y="5304796"/>
            <a:ext cx="542370" cy="383510"/>
          </a:xfrm>
          <a:prstGeom prst="halfFrame">
            <a:avLst>
              <a:gd fmla="val 15903" name="adj1"/>
              <a:gd fmla="val 17966" name="adj2"/>
            </a:avLst>
          </a:prstGeom>
          <a:solidFill>
            <a:schemeClr val="accent1"/>
          </a:solidFill>
          <a:ln>
            <a:noFill/>
          </a:ln>
        </p:spPr>
        <p:txBody>
          <a:bodyPr anchorCtr="0" anchor="ctr" bIns="45700" lIns="91425" spcFirstLastPara="1" rIns="91425" wrap="square" tIns="45700">
            <a:norm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769" name="Google Shape;769;p252"/>
          <p:cNvSpPr txBox="1"/>
          <p:nvPr>
            <p:ph idx="3" type="body"/>
          </p:nvPr>
        </p:nvSpPr>
        <p:spPr>
          <a:xfrm>
            <a:off x="2275980" y="4490299"/>
            <a:ext cx="2065942" cy="1198007"/>
          </a:xfrm>
          <a:prstGeom prst="rect">
            <a:avLst/>
          </a:prstGeom>
          <a:noFill/>
          <a:ln cap="flat" cmpd="sng" w="9525">
            <a:solidFill>
              <a:srgbClr val="929292"/>
            </a:solidFill>
            <a:prstDash val="dot"/>
            <a:round/>
            <a:headEnd len="sm" w="sm" type="none"/>
            <a:tailEnd len="sm" w="sm" type="none"/>
          </a:ln>
        </p:spPr>
        <p:txBody>
          <a:bodyPr anchorCtr="0" anchor="ctr" bIns="108000" lIns="108000" spcFirstLastPara="1" rIns="108000" wrap="square" tIns="108000">
            <a:normAutofit/>
          </a:bodyPr>
          <a:lstStyle>
            <a:lvl1pPr indent="-228600" lvl="0" marL="457200" algn="ctr">
              <a:lnSpc>
                <a:spcPct val="90000"/>
              </a:lnSpc>
              <a:spcBef>
                <a:spcPts val="1000"/>
              </a:spcBef>
              <a:spcAft>
                <a:spcPts val="0"/>
              </a:spcAft>
              <a:buSzPts val="1200"/>
              <a:buNone/>
              <a:defRPr sz="1200"/>
            </a:lvl1pPr>
            <a:lvl2pPr indent="-330200" lvl="1" marL="914400" algn="l">
              <a:lnSpc>
                <a:spcPct val="90000"/>
              </a:lnSpc>
              <a:spcBef>
                <a:spcPts val="500"/>
              </a:spcBef>
              <a:spcAft>
                <a:spcPts val="0"/>
              </a:spcAft>
              <a:buSzPts val="1600"/>
              <a:buChar char="•"/>
              <a:defRPr sz="1600"/>
            </a:lvl2pPr>
            <a:lvl3pPr indent="-317500" lvl="2" marL="1371600" algn="l">
              <a:lnSpc>
                <a:spcPct val="90000"/>
              </a:lnSpc>
              <a:spcBef>
                <a:spcPts val="500"/>
              </a:spcBef>
              <a:spcAft>
                <a:spcPts val="0"/>
              </a:spcAft>
              <a:buSzPts val="1400"/>
              <a:buChar char="•"/>
              <a:defRPr sz="1400"/>
            </a:lvl3pPr>
            <a:lvl4pPr indent="-304800" lvl="3" marL="1828800" algn="l">
              <a:lnSpc>
                <a:spcPct val="90000"/>
              </a:lnSpc>
              <a:spcBef>
                <a:spcPts val="500"/>
              </a:spcBef>
              <a:spcAft>
                <a:spcPts val="0"/>
              </a:spcAft>
              <a:buSzPts val="1200"/>
              <a:buChar char="•"/>
              <a:defRPr sz="1200"/>
            </a:lvl4pPr>
            <a:lvl5pPr indent="-304800" lvl="4" marL="2286000" algn="l">
              <a:lnSpc>
                <a:spcPct val="90000"/>
              </a:lnSpc>
              <a:spcBef>
                <a:spcPts val="500"/>
              </a:spcBef>
              <a:spcAft>
                <a:spcPts val="0"/>
              </a:spcAft>
              <a:buSzPts val="1200"/>
              <a:buChar char="•"/>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770" name="Google Shape;770;p252"/>
          <p:cNvCxnSpPr>
            <a:stCxn id="769" idx="0"/>
          </p:cNvCxnSpPr>
          <p:nvPr/>
        </p:nvCxnSpPr>
        <p:spPr>
          <a:xfrm rot="10800000">
            <a:off x="3308951" y="4190899"/>
            <a:ext cx="0" cy="299400"/>
          </a:xfrm>
          <a:prstGeom prst="straightConnector1">
            <a:avLst/>
          </a:prstGeom>
          <a:noFill/>
          <a:ln cap="flat" cmpd="sng" w="25400">
            <a:solidFill>
              <a:srgbClr val="929292"/>
            </a:solidFill>
            <a:prstDash val="solid"/>
            <a:miter lim="800000"/>
            <a:headEnd len="sm" w="sm" type="none"/>
            <a:tailEnd len="med" w="med" type="oval"/>
          </a:ln>
        </p:spPr>
      </p:cxnSp>
      <p:sp>
        <p:nvSpPr>
          <p:cNvPr id="771" name="Google Shape;771;p252"/>
          <p:cNvSpPr/>
          <p:nvPr/>
        </p:nvSpPr>
        <p:spPr>
          <a:xfrm>
            <a:off x="4140512" y="2170192"/>
            <a:ext cx="542370" cy="383510"/>
          </a:xfrm>
          <a:prstGeom prst="halfFrame">
            <a:avLst>
              <a:gd fmla="val 15903" name="adj1"/>
              <a:gd fmla="val 17966" name="adj2"/>
            </a:avLst>
          </a:prstGeom>
          <a:solidFill>
            <a:schemeClr val="accent2"/>
          </a:solidFill>
          <a:ln>
            <a:noFill/>
          </a:ln>
        </p:spPr>
        <p:txBody>
          <a:bodyPr anchorCtr="0" anchor="ctr" bIns="45700" lIns="91425" spcFirstLastPara="1" rIns="91425" wrap="square" tIns="45700">
            <a:norm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772" name="Google Shape;772;p252"/>
          <p:cNvSpPr/>
          <p:nvPr/>
        </p:nvSpPr>
        <p:spPr>
          <a:xfrm rot="10800000">
            <a:off x="5664084" y="2984689"/>
            <a:ext cx="542370" cy="383510"/>
          </a:xfrm>
          <a:prstGeom prst="halfFrame">
            <a:avLst>
              <a:gd fmla="val 15903" name="adj1"/>
              <a:gd fmla="val 17966" name="adj2"/>
            </a:avLst>
          </a:prstGeom>
          <a:solidFill>
            <a:schemeClr val="accent2"/>
          </a:solidFill>
          <a:ln>
            <a:noFill/>
          </a:ln>
        </p:spPr>
        <p:txBody>
          <a:bodyPr anchorCtr="0" anchor="ctr" bIns="45700" lIns="91425" spcFirstLastPara="1" rIns="91425" wrap="square" tIns="45700">
            <a:norm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773" name="Google Shape;773;p252"/>
          <p:cNvSpPr txBox="1"/>
          <p:nvPr>
            <p:ph idx="4" type="body"/>
          </p:nvPr>
        </p:nvSpPr>
        <p:spPr>
          <a:xfrm>
            <a:off x="4140512" y="2170192"/>
            <a:ext cx="2065942" cy="1198007"/>
          </a:xfrm>
          <a:prstGeom prst="rect">
            <a:avLst/>
          </a:prstGeom>
          <a:noFill/>
          <a:ln cap="flat" cmpd="sng" w="9525">
            <a:solidFill>
              <a:srgbClr val="929292"/>
            </a:solidFill>
            <a:prstDash val="dot"/>
            <a:round/>
            <a:headEnd len="sm" w="sm" type="none"/>
            <a:tailEnd len="sm" w="sm" type="none"/>
          </a:ln>
        </p:spPr>
        <p:txBody>
          <a:bodyPr anchorCtr="0" anchor="ctr" bIns="108000" lIns="108000" spcFirstLastPara="1" rIns="108000" wrap="square" tIns="108000">
            <a:normAutofit/>
          </a:bodyPr>
          <a:lstStyle>
            <a:lvl1pPr indent="-228600" lvl="0" marL="457200" algn="ctr">
              <a:lnSpc>
                <a:spcPct val="90000"/>
              </a:lnSpc>
              <a:spcBef>
                <a:spcPts val="1000"/>
              </a:spcBef>
              <a:spcAft>
                <a:spcPts val="0"/>
              </a:spcAft>
              <a:buSzPts val="1200"/>
              <a:buNone/>
              <a:defRPr sz="1200"/>
            </a:lvl1pPr>
            <a:lvl2pPr indent="-330200" lvl="1" marL="914400" algn="l">
              <a:lnSpc>
                <a:spcPct val="90000"/>
              </a:lnSpc>
              <a:spcBef>
                <a:spcPts val="500"/>
              </a:spcBef>
              <a:spcAft>
                <a:spcPts val="0"/>
              </a:spcAft>
              <a:buSzPts val="1600"/>
              <a:buChar char="•"/>
              <a:defRPr sz="1600"/>
            </a:lvl2pPr>
            <a:lvl3pPr indent="-317500" lvl="2" marL="1371600" algn="l">
              <a:lnSpc>
                <a:spcPct val="90000"/>
              </a:lnSpc>
              <a:spcBef>
                <a:spcPts val="500"/>
              </a:spcBef>
              <a:spcAft>
                <a:spcPts val="0"/>
              </a:spcAft>
              <a:buSzPts val="1400"/>
              <a:buChar char="•"/>
              <a:defRPr sz="1400"/>
            </a:lvl3pPr>
            <a:lvl4pPr indent="-304800" lvl="3" marL="1828800" algn="l">
              <a:lnSpc>
                <a:spcPct val="90000"/>
              </a:lnSpc>
              <a:spcBef>
                <a:spcPts val="500"/>
              </a:spcBef>
              <a:spcAft>
                <a:spcPts val="0"/>
              </a:spcAft>
              <a:buSzPts val="1200"/>
              <a:buChar char="•"/>
              <a:defRPr sz="1200"/>
            </a:lvl4pPr>
            <a:lvl5pPr indent="-304800" lvl="4" marL="2286000" algn="l">
              <a:lnSpc>
                <a:spcPct val="90000"/>
              </a:lnSpc>
              <a:spcBef>
                <a:spcPts val="500"/>
              </a:spcBef>
              <a:spcAft>
                <a:spcPts val="0"/>
              </a:spcAft>
              <a:buSzPts val="1200"/>
              <a:buChar char="•"/>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774" name="Google Shape;774;p252"/>
          <p:cNvGrpSpPr/>
          <p:nvPr/>
        </p:nvGrpSpPr>
        <p:grpSpPr>
          <a:xfrm>
            <a:off x="4953346" y="3741594"/>
            <a:ext cx="428620" cy="428620"/>
            <a:chOff x="5881193" y="3741594"/>
            <a:chExt cx="428620" cy="428620"/>
          </a:xfrm>
        </p:grpSpPr>
        <p:sp>
          <p:nvSpPr>
            <p:cNvPr id="775" name="Google Shape;775;p252"/>
            <p:cNvSpPr/>
            <p:nvPr/>
          </p:nvSpPr>
          <p:spPr>
            <a:xfrm>
              <a:off x="5881193" y="3741594"/>
              <a:ext cx="428620" cy="428620"/>
            </a:xfrm>
            <a:prstGeom prst="ellipse">
              <a:avLst/>
            </a:prstGeom>
            <a:solidFill>
              <a:schemeClr val="accent2"/>
            </a:solidFill>
            <a:ln>
              <a:noFill/>
            </a:ln>
          </p:spPr>
          <p:txBody>
            <a:bodyPr anchorCtr="0" anchor="ctr" bIns="45700" lIns="91425" spcFirstLastPara="1" rIns="91425" wrap="square" tIns="45700">
              <a:normAutofit/>
            </a:bodyPr>
            <a:lstStyle/>
            <a:p>
              <a:pPr indent="0" lvl="0" marL="0" marR="0" rtl="0" algn="ctr">
                <a:lnSpc>
                  <a:spcPct val="80000"/>
                </a:lnSpc>
                <a:spcBef>
                  <a:spcPts val="0"/>
                </a:spcBef>
                <a:spcAft>
                  <a:spcPts val="0"/>
                </a:spcAft>
                <a:buNone/>
              </a:pPr>
              <a:r>
                <a:t/>
              </a:r>
              <a:endParaRPr sz="1665">
                <a:solidFill>
                  <a:schemeClr val="lt1"/>
                </a:solidFill>
                <a:latin typeface="Trebuchet MS"/>
                <a:ea typeface="Trebuchet MS"/>
                <a:cs typeface="Trebuchet MS"/>
                <a:sym typeface="Trebuchet MS"/>
              </a:endParaRPr>
            </a:p>
          </p:txBody>
        </p:sp>
        <p:sp>
          <p:nvSpPr>
            <p:cNvPr id="776" name="Google Shape;776;p252"/>
            <p:cNvSpPr/>
            <p:nvPr/>
          </p:nvSpPr>
          <p:spPr>
            <a:xfrm>
              <a:off x="5963661" y="3824062"/>
              <a:ext cx="263685" cy="263685"/>
            </a:xfrm>
            <a:prstGeom prst="ellipse">
              <a:avLst/>
            </a:prstGeom>
            <a:solidFill>
              <a:schemeClr val="accent2"/>
            </a:solidFill>
            <a:ln cap="flat" cmpd="sng" w="63500">
              <a:solidFill>
                <a:schemeClr val="lt1"/>
              </a:solidFill>
              <a:prstDash val="solid"/>
              <a:miter lim="800000"/>
              <a:headEnd len="sm" w="sm" type="none"/>
              <a:tailEnd len="sm" w="sm" type="none"/>
            </a:ln>
          </p:spPr>
          <p:txBody>
            <a:bodyPr anchorCtr="0" anchor="ctr" bIns="45700" lIns="91425" spcFirstLastPara="1" rIns="91425" wrap="square" tIns="45700">
              <a:normAutofit/>
            </a:bodyPr>
            <a:lstStyle/>
            <a:p>
              <a:pPr indent="0" lvl="0" marL="0" marR="0" rtl="0" algn="ctr">
                <a:lnSpc>
                  <a:spcPct val="80000"/>
                </a:lnSpc>
                <a:spcBef>
                  <a:spcPts val="0"/>
                </a:spcBef>
                <a:spcAft>
                  <a:spcPts val="0"/>
                </a:spcAft>
                <a:buNone/>
              </a:pPr>
              <a:r>
                <a:t/>
              </a:r>
              <a:endParaRPr sz="720">
                <a:solidFill>
                  <a:schemeClr val="lt1"/>
                </a:solidFill>
                <a:latin typeface="Trebuchet MS"/>
                <a:ea typeface="Trebuchet MS"/>
                <a:cs typeface="Trebuchet MS"/>
                <a:sym typeface="Trebuchet MS"/>
              </a:endParaRPr>
            </a:p>
          </p:txBody>
        </p:sp>
      </p:grpSp>
      <p:cxnSp>
        <p:nvCxnSpPr>
          <p:cNvPr id="777" name="Google Shape;777;p252"/>
          <p:cNvCxnSpPr>
            <a:stCxn id="773" idx="2"/>
            <a:endCxn id="775" idx="0"/>
          </p:cNvCxnSpPr>
          <p:nvPr/>
        </p:nvCxnSpPr>
        <p:spPr>
          <a:xfrm flipH="1">
            <a:off x="5167783" y="3368199"/>
            <a:ext cx="5700" cy="373500"/>
          </a:xfrm>
          <a:prstGeom prst="straightConnector1">
            <a:avLst/>
          </a:prstGeom>
          <a:noFill/>
          <a:ln cap="flat" cmpd="sng" w="25400">
            <a:solidFill>
              <a:srgbClr val="929292"/>
            </a:solidFill>
            <a:prstDash val="solid"/>
            <a:miter lim="800000"/>
            <a:headEnd len="sm" w="sm" type="none"/>
            <a:tailEnd len="med" w="med" type="oval"/>
          </a:ln>
        </p:spPr>
      </p:cxnSp>
      <p:grpSp>
        <p:nvGrpSpPr>
          <p:cNvPr id="778" name="Google Shape;778;p252"/>
          <p:cNvGrpSpPr/>
          <p:nvPr/>
        </p:nvGrpSpPr>
        <p:grpSpPr>
          <a:xfrm>
            <a:off x="6809061" y="3741594"/>
            <a:ext cx="428620" cy="428620"/>
            <a:chOff x="10056500" y="3741594"/>
            <a:chExt cx="428620" cy="428620"/>
          </a:xfrm>
        </p:grpSpPr>
        <p:sp>
          <p:nvSpPr>
            <p:cNvPr id="779" name="Google Shape;779;p252"/>
            <p:cNvSpPr/>
            <p:nvPr/>
          </p:nvSpPr>
          <p:spPr>
            <a:xfrm>
              <a:off x="10056500" y="3741594"/>
              <a:ext cx="428620" cy="428620"/>
            </a:xfrm>
            <a:prstGeom prst="ellipse">
              <a:avLst/>
            </a:prstGeom>
            <a:solidFill>
              <a:schemeClr val="accent3"/>
            </a:solidFill>
            <a:ln>
              <a:noFill/>
            </a:ln>
          </p:spPr>
          <p:txBody>
            <a:bodyPr anchorCtr="0" anchor="ctr" bIns="45700" lIns="91425" spcFirstLastPara="1" rIns="91425" wrap="square" tIns="45700">
              <a:normAutofit/>
            </a:bodyPr>
            <a:lstStyle/>
            <a:p>
              <a:pPr indent="0" lvl="0" marL="0" marR="0" rtl="0" algn="ctr">
                <a:lnSpc>
                  <a:spcPct val="80000"/>
                </a:lnSpc>
                <a:spcBef>
                  <a:spcPts val="0"/>
                </a:spcBef>
                <a:spcAft>
                  <a:spcPts val="0"/>
                </a:spcAft>
                <a:buNone/>
              </a:pPr>
              <a:r>
                <a:t/>
              </a:r>
              <a:endParaRPr sz="1665">
                <a:solidFill>
                  <a:schemeClr val="lt1"/>
                </a:solidFill>
                <a:latin typeface="Trebuchet MS"/>
                <a:ea typeface="Trebuchet MS"/>
                <a:cs typeface="Trebuchet MS"/>
                <a:sym typeface="Trebuchet MS"/>
              </a:endParaRPr>
            </a:p>
          </p:txBody>
        </p:sp>
        <p:sp>
          <p:nvSpPr>
            <p:cNvPr id="780" name="Google Shape;780;p252"/>
            <p:cNvSpPr/>
            <p:nvPr/>
          </p:nvSpPr>
          <p:spPr>
            <a:xfrm>
              <a:off x="10138968" y="3824062"/>
              <a:ext cx="263685" cy="263685"/>
            </a:xfrm>
            <a:prstGeom prst="ellipse">
              <a:avLst/>
            </a:prstGeom>
            <a:solidFill>
              <a:schemeClr val="accent3"/>
            </a:solidFill>
            <a:ln cap="flat" cmpd="sng" w="63500">
              <a:solidFill>
                <a:schemeClr val="lt1"/>
              </a:solidFill>
              <a:prstDash val="solid"/>
              <a:miter lim="800000"/>
              <a:headEnd len="sm" w="sm" type="none"/>
              <a:tailEnd len="sm" w="sm" type="none"/>
            </a:ln>
          </p:spPr>
          <p:txBody>
            <a:bodyPr anchorCtr="0" anchor="ctr" bIns="45700" lIns="91425" spcFirstLastPara="1" rIns="91425" wrap="square" tIns="45700">
              <a:normAutofit/>
            </a:bodyPr>
            <a:lstStyle/>
            <a:p>
              <a:pPr indent="0" lvl="0" marL="0" marR="0" rtl="0" algn="ctr">
                <a:lnSpc>
                  <a:spcPct val="80000"/>
                </a:lnSpc>
                <a:spcBef>
                  <a:spcPts val="0"/>
                </a:spcBef>
                <a:spcAft>
                  <a:spcPts val="0"/>
                </a:spcAft>
                <a:buNone/>
              </a:pPr>
              <a:r>
                <a:t/>
              </a:r>
              <a:endParaRPr sz="720">
                <a:solidFill>
                  <a:schemeClr val="lt1"/>
                </a:solidFill>
                <a:latin typeface="Trebuchet MS"/>
                <a:ea typeface="Trebuchet MS"/>
                <a:cs typeface="Trebuchet MS"/>
                <a:sym typeface="Trebuchet MS"/>
              </a:endParaRPr>
            </a:p>
          </p:txBody>
        </p:sp>
      </p:grpSp>
      <p:sp>
        <p:nvSpPr>
          <p:cNvPr id="781" name="Google Shape;781;p252"/>
          <p:cNvSpPr/>
          <p:nvPr/>
        </p:nvSpPr>
        <p:spPr>
          <a:xfrm>
            <a:off x="5993017" y="4490299"/>
            <a:ext cx="542370" cy="383510"/>
          </a:xfrm>
          <a:prstGeom prst="halfFrame">
            <a:avLst>
              <a:gd fmla="val 15903" name="adj1"/>
              <a:gd fmla="val 17966" name="adj2"/>
            </a:avLst>
          </a:prstGeom>
          <a:solidFill>
            <a:schemeClr val="accent3"/>
          </a:solidFill>
          <a:ln>
            <a:noFill/>
          </a:ln>
        </p:spPr>
        <p:txBody>
          <a:bodyPr anchorCtr="0" anchor="ctr" bIns="45700" lIns="91425" spcFirstLastPara="1" rIns="91425" wrap="square" tIns="45700">
            <a:norm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782" name="Google Shape;782;p252"/>
          <p:cNvSpPr/>
          <p:nvPr/>
        </p:nvSpPr>
        <p:spPr>
          <a:xfrm rot="10800000">
            <a:off x="7516589" y="5304796"/>
            <a:ext cx="542370" cy="383510"/>
          </a:xfrm>
          <a:prstGeom prst="halfFrame">
            <a:avLst>
              <a:gd fmla="val 15903" name="adj1"/>
              <a:gd fmla="val 17966" name="adj2"/>
            </a:avLst>
          </a:prstGeom>
          <a:solidFill>
            <a:schemeClr val="accent3"/>
          </a:solidFill>
          <a:ln>
            <a:noFill/>
          </a:ln>
        </p:spPr>
        <p:txBody>
          <a:bodyPr anchorCtr="0" anchor="ctr" bIns="45700" lIns="91425" spcFirstLastPara="1" rIns="91425" wrap="square" tIns="45700">
            <a:norm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783" name="Google Shape;783;p252"/>
          <p:cNvSpPr txBox="1"/>
          <p:nvPr>
            <p:ph idx="5" type="body"/>
          </p:nvPr>
        </p:nvSpPr>
        <p:spPr>
          <a:xfrm>
            <a:off x="5993017" y="4490299"/>
            <a:ext cx="2065942" cy="1198007"/>
          </a:xfrm>
          <a:prstGeom prst="rect">
            <a:avLst/>
          </a:prstGeom>
          <a:noFill/>
          <a:ln cap="flat" cmpd="sng" w="9525">
            <a:solidFill>
              <a:srgbClr val="929292"/>
            </a:solidFill>
            <a:prstDash val="dot"/>
            <a:round/>
            <a:headEnd len="sm" w="sm" type="none"/>
            <a:tailEnd len="sm" w="sm" type="none"/>
          </a:ln>
        </p:spPr>
        <p:txBody>
          <a:bodyPr anchorCtr="0" anchor="ctr" bIns="108000" lIns="108000" spcFirstLastPara="1" rIns="108000" wrap="square" tIns="108000">
            <a:normAutofit/>
          </a:bodyPr>
          <a:lstStyle>
            <a:lvl1pPr indent="-228600" lvl="0" marL="457200" algn="ctr">
              <a:lnSpc>
                <a:spcPct val="90000"/>
              </a:lnSpc>
              <a:spcBef>
                <a:spcPts val="1000"/>
              </a:spcBef>
              <a:spcAft>
                <a:spcPts val="0"/>
              </a:spcAft>
              <a:buSzPts val="1200"/>
              <a:buNone/>
              <a:defRPr sz="1200"/>
            </a:lvl1pPr>
            <a:lvl2pPr indent="-330200" lvl="1" marL="914400" algn="l">
              <a:lnSpc>
                <a:spcPct val="90000"/>
              </a:lnSpc>
              <a:spcBef>
                <a:spcPts val="500"/>
              </a:spcBef>
              <a:spcAft>
                <a:spcPts val="0"/>
              </a:spcAft>
              <a:buSzPts val="1600"/>
              <a:buChar char="•"/>
              <a:defRPr sz="1600"/>
            </a:lvl2pPr>
            <a:lvl3pPr indent="-317500" lvl="2" marL="1371600" algn="l">
              <a:lnSpc>
                <a:spcPct val="90000"/>
              </a:lnSpc>
              <a:spcBef>
                <a:spcPts val="500"/>
              </a:spcBef>
              <a:spcAft>
                <a:spcPts val="0"/>
              </a:spcAft>
              <a:buSzPts val="1400"/>
              <a:buChar char="•"/>
              <a:defRPr sz="1400"/>
            </a:lvl3pPr>
            <a:lvl4pPr indent="-304800" lvl="3" marL="1828800" algn="l">
              <a:lnSpc>
                <a:spcPct val="90000"/>
              </a:lnSpc>
              <a:spcBef>
                <a:spcPts val="500"/>
              </a:spcBef>
              <a:spcAft>
                <a:spcPts val="0"/>
              </a:spcAft>
              <a:buSzPts val="1200"/>
              <a:buChar char="•"/>
              <a:defRPr sz="1200"/>
            </a:lvl4pPr>
            <a:lvl5pPr indent="-304800" lvl="4" marL="2286000" algn="l">
              <a:lnSpc>
                <a:spcPct val="90000"/>
              </a:lnSpc>
              <a:spcBef>
                <a:spcPts val="500"/>
              </a:spcBef>
              <a:spcAft>
                <a:spcPts val="0"/>
              </a:spcAft>
              <a:buSzPts val="1200"/>
              <a:buChar char="•"/>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784" name="Google Shape;784;p252"/>
          <p:cNvCxnSpPr>
            <a:stCxn id="783" idx="0"/>
            <a:endCxn id="779" idx="4"/>
          </p:cNvCxnSpPr>
          <p:nvPr/>
        </p:nvCxnSpPr>
        <p:spPr>
          <a:xfrm rot="10800000">
            <a:off x="7023288" y="4170199"/>
            <a:ext cx="2700" cy="320100"/>
          </a:xfrm>
          <a:prstGeom prst="straightConnector1">
            <a:avLst/>
          </a:prstGeom>
          <a:noFill/>
          <a:ln cap="flat" cmpd="sng" w="25400">
            <a:solidFill>
              <a:srgbClr val="929292"/>
            </a:solidFill>
            <a:prstDash val="solid"/>
            <a:miter lim="800000"/>
            <a:headEnd len="sm" w="sm" type="none"/>
            <a:tailEnd len="med" w="med" type="oval"/>
          </a:ln>
        </p:spPr>
      </p:cxnSp>
      <p:sp>
        <p:nvSpPr>
          <p:cNvPr id="785" name="Google Shape;785;p252"/>
          <p:cNvSpPr/>
          <p:nvPr/>
        </p:nvSpPr>
        <p:spPr>
          <a:xfrm>
            <a:off x="7847857" y="2166434"/>
            <a:ext cx="542370" cy="383510"/>
          </a:xfrm>
          <a:prstGeom prst="halfFrame">
            <a:avLst>
              <a:gd fmla="val 15903" name="adj1"/>
              <a:gd fmla="val 17966" name="adj2"/>
            </a:avLst>
          </a:prstGeom>
          <a:solidFill>
            <a:srgbClr val="2B0809"/>
          </a:solidFill>
          <a:ln>
            <a:noFill/>
          </a:ln>
        </p:spPr>
        <p:txBody>
          <a:bodyPr anchorCtr="0" anchor="ctr" bIns="45700" lIns="91425" spcFirstLastPara="1" rIns="91425" wrap="square" tIns="45700">
            <a:norm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786" name="Google Shape;786;p252"/>
          <p:cNvSpPr/>
          <p:nvPr/>
        </p:nvSpPr>
        <p:spPr>
          <a:xfrm rot="10800000">
            <a:off x="9371429" y="2980931"/>
            <a:ext cx="542370" cy="383510"/>
          </a:xfrm>
          <a:prstGeom prst="halfFrame">
            <a:avLst>
              <a:gd fmla="val 15903" name="adj1"/>
              <a:gd fmla="val 17966" name="adj2"/>
            </a:avLst>
          </a:prstGeom>
          <a:solidFill>
            <a:srgbClr val="2B0809"/>
          </a:solidFill>
          <a:ln>
            <a:noFill/>
          </a:ln>
        </p:spPr>
        <p:txBody>
          <a:bodyPr anchorCtr="0" anchor="ctr" bIns="45700" lIns="91425" spcFirstLastPara="1" rIns="91425" wrap="square" tIns="45700">
            <a:norm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787" name="Google Shape;787;p252"/>
          <p:cNvSpPr txBox="1"/>
          <p:nvPr>
            <p:ph idx="6" type="body"/>
          </p:nvPr>
        </p:nvSpPr>
        <p:spPr>
          <a:xfrm>
            <a:off x="7847857" y="2166434"/>
            <a:ext cx="2065942" cy="1198007"/>
          </a:xfrm>
          <a:prstGeom prst="rect">
            <a:avLst/>
          </a:prstGeom>
          <a:noFill/>
          <a:ln cap="flat" cmpd="sng" w="9525">
            <a:solidFill>
              <a:srgbClr val="929292"/>
            </a:solidFill>
            <a:prstDash val="dot"/>
            <a:round/>
            <a:headEnd len="sm" w="sm" type="none"/>
            <a:tailEnd len="sm" w="sm" type="none"/>
          </a:ln>
        </p:spPr>
        <p:txBody>
          <a:bodyPr anchorCtr="0" anchor="ctr" bIns="108000" lIns="108000" spcFirstLastPara="1" rIns="108000" wrap="square" tIns="108000">
            <a:normAutofit/>
          </a:bodyPr>
          <a:lstStyle>
            <a:lvl1pPr indent="-228600" lvl="0" marL="457200" algn="ctr">
              <a:lnSpc>
                <a:spcPct val="90000"/>
              </a:lnSpc>
              <a:spcBef>
                <a:spcPts val="1000"/>
              </a:spcBef>
              <a:spcAft>
                <a:spcPts val="0"/>
              </a:spcAft>
              <a:buSzPts val="1200"/>
              <a:buNone/>
              <a:defRPr sz="1200"/>
            </a:lvl1pPr>
            <a:lvl2pPr indent="-330200" lvl="1" marL="914400" algn="l">
              <a:lnSpc>
                <a:spcPct val="90000"/>
              </a:lnSpc>
              <a:spcBef>
                <a:spcPts val="500"/>
              </a:spcBef>
              <a:spcAft>
                <a:spcPts val="0"/>
              </a:spcAft>
              <a:buSzPts val="1600"/>
              <a:buChar char="•"/>
              <a:defRPr sz="1600"/>
            </a:lvl2pPr>
            <a:lvl3pPr indent="-317500" lvl="2" marL="1371600" algn="l">
              <a:lnSpc>
                <a:spcPct val="90000"/>
              </a:lnSpc>
              <a:spcBef>
                <a:spcPts val="500"/>
              </a:spcBef>
              <a:spcAft>
                <a:spcPts val="0"/>
              </a:spcAft>
              <a:buSzPts val="1400"/>
              <a:buChar char="•"/>
              <a:defRPr sz="1400"/>
            </a:lvl3pPr>
            <a:lvl4pPr indent="-304800" lvl="3" marL="1828800" algn="l">
              <a:lnSpc>
                <a:spcPct val="90000"/>
              </a:lnSpc>
              <a:spcBef>
                <a:spcPts val="500"/>
              </a:spcBef>
              <a:spcAft>
                <a:spcPts val="0"/>
              </a:spcAft>
              <a:buSzPts val="1200"/>
              <a:buChar char="•"/>
              <a:defRPr sz="1200"/>
            </a:lvl4pPr>
            <a:lvl5pPr indent="-304800" lvl="4" marL="2286000" algn="l">
              <a:lnSpc>
                <a:spcPct val="90000"/>
              </a:lnSpc>
              <a:spcBef>
                <a:spcPts val="500"/>
              </a:spcBef>
              <a:spcAft>
                <a:spcPts val="0"/>
              </a:spcAft>
              <a:buSzPts val="1200"/>
              <a:buChar char="•"/>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788" name="Google Shape;788;p252"/>
          <p:cNvGrpSpPr/>
          <p:nvPr/>
        </p:nvGrpSpPr>
        <p:grpSpPr>
          <a:xfrm>
            <a:off x="8664776" y="3741594"/>
            <a:ext cx="428620" cy="428620"/>
            <a:chOff x="10056500" y="3741594"/>
            <a:chExt cx="428620" cy="428620"/>
          </a:xfrm>
        </p:grpSpPr>
        <p:sp>
          <p:nvSpPr>
            <p:cNvPr id="789" name="Google Shape;789;p252"/>
            <p:cNvSpPr/>
            <p:nvPr/>
          </p:nvSpPr>
          <p:spPr>
            <a:xfrm>
              <a:off x="10056500" y="3741594"/>
              <a:ext cx="428620" cy="428620"/>
            </a:xfrm>
            <a:prstGeom prst="ellipse">
              <a:avLst/>
            </a:prstGeom>
            <a:solidFill>
              <a:srgbClr val="2B0809"/>
            </a:solidFill>
            <a:ln>
              <a:noFill/>
            </a:ln>
          </p:spPr>
          <p:txBody>
            <a:bodyPr anchorCtr="0" anchor="ctr" bIns="45700" lIns="91425" spcFirstLastPara="1" rIns="91425" wrap="square" tIns="45700">
              <a:normAutofit/>
            </a:bodyPr>
            <a:lstStyle/>
            <a:p>
              <a:pPr indent="0" lvl="0" marL="0" marR="0" rtl="0" algn="ctr">
                <a:lnSpc>
                  <a:spcPct val="80000"/>
                </a:lnSpc>
                <a:spcBef>
                  <a:spcPts val="0"/>
                </a:spcBef>
                <a:spcAft>
                  <a:spcPts val="0"/>
                </a:spcAft>
                <a:buNone/>
              </a:pPr>
              <a:r>
                <a:t/>
              </a:r>
              <a:endParaRPr sz="1665">
                <a:solidFill>
                  <a:schemeClr val="lt1"/>
                </a:solidFill>
                <a:latin typeface="Trebuchet MS"/>
                <a:ea typeface="Trebuchet MS"/>
                <a:cs typeface="Trebuchet MS"/>
                <a:sym typeface="Trebuchet MS"/>
              </a:endParaRPr>
            </a:p>
          </p:txBody>
        </p:sp>
        <p:sp>
          <p:nvSpPr>
            <p:cNvPr id="790" name="Google Shape;790;p252"/>
            <p:cNvSpPr/>
            <p:nvPr/>
          </p:nvSpPr>
          <p:spPr>
            <a:xfrm>
              <a:off x="10138968" y="3824062"/>
              <a:ext cx="263685" cy="263685"/>
            </a:xfrm>
            <a:prstGeom prst="ellipse">
              <a:avLst/>
            </a:prstGeom>
            <a:solidFill>
              <a:srgbClr val="2B0809"/>
            </a:solidFill>
            <a:ln cap="flat" cmpd="sng" w="63500">
              <a:solidFill>
                <a:schemeClr val="lt1"/>
              </a:solidFill>
              <a:prstDash val="solid"/>
              <a:miter lim="800000"/>
              <a:headEnd len="sm" w="sm" type="none"/>
              <a:tailEnd len="sm" w="sm" type="none"/>
            </a:ln>
          </p:spPr>
          <p:txBody>
            <a:bodyPr anchorCtr="0" anchor="ctr" bIns="45700" lIns="91425" spcFirstLastPara="1" rIns="91425" wrap="square" tIns="45700">
              <a:normAutofit/>
            </a:bodyPr>
            <a:lstStyle/>
            <a:p>
              <a:pPr indent="0" lvl="0" marL="0" marR="0" rtl="0" algn="ctr">
                <a:lnSpc>
                  <a:spcPct val="80000"/>
                </a:lnSpc>
                <a:spcBef>
                  <a:spcPts val="0"/>
                </a:spcBef>
                <a:spcAft>
                  <a:spcPts val="0"/>
                </a:spcAft>
                <a:buNone/>
              </a:pPr>
              <a:r>
                <a:t/>
              </a:r>
              <a:endParaRPr sz="720">
                <a:solidFill>
                  <a:schemeClr val="lt1"/>
                </a:solidFill>
                <a:latin typeface="Trebuchet MS"/>
                <a:ea typeface="Trebuchet MS"/>
                <a:cs typeface="Trebuchet MS"/>
                <a:sym typeface="Trebuchet MS"/>
              </a:endParaRPr>
            </a:p>
          </p:txBody>
        </p:sp>
      </p:grpSp>
      <p:cxnSp>
        <p:nvCxnSpPr>
          <p:cNvPr id="791" name="Google Shape;791;p252"/>
          <p:cNvCxnSpPr>
            <a:stCxn id="787" idx="2"/>
            <a:endCxn id="789" idx="0"/>
          </p:cNvCxnSpPr>
          <p:nvPr/>
        </p:nvCxnSpPr>
        <p:spPr>
          <a:xfrm flipH="1">
            <a:off x="8879028" y="3364441"/>
            <a:ext cx="1800" cy="377100"/>
          </a:xfrm>
          <a:prstGeom prst="straightConnector1">
            <a:avLst/>
          </a:prstGeom>
          <a:noFill/>
          <a:ln cap="flat" cmpd="sng" w="25400">
            <a:solidFill>
              <a:srgbClr val="929292"/>
            </a:solidFill>
            <a:prstDash val="solid"/>
            <a:miter lim="800000"/>
            <a:headEnd len="sm" w="sm" type="none"/>
            <a:tailEnd len="med" w="med" type="oval"/>
          </a:ln>
        </p:spPr>
      </p:cxnSp>
      <p:sp>
        <p:nvSpPr>
          <p:cNvPr id="792" name="Google Shape;792;p252"/>
          <p:cNvSpPr/>
          <p:nvPr/>
        </p:nvSpPr>
        <p:spPr>
          <a:xfrm>
            <a:off x="2383940" y="3852839"/>
            <a:ext cx="1856006" cy="206130"/>
          </a:xfrm>
          <a:prstGeom prst="rect">
            <a:avLst/>
          </a:prstGeom>
          <a:solidFill>
            <a:schemeClr val="accent1"/>
          </a:solidFill>
          <a:ln>
            <a:noFill/>
          </a:ln>
        </p:spPr>
        <p:txBody>
          <a:bodyPr anchorCtr="0" anchor="ctr" bIns="45700" lIns="91425" spcFirstLastPara="1" rIns="91425" wrap="square" tIns="45700">
            <a:normAutofit/>
          </a:bodyPr>
          <a:lstStyle/>
          <a:p>
            <a:pPr indent="0" lvl="0" marL="0" marR="0" rtl="0" algn="ctr">
              <a:lnSpc>
                <a:spcPct val="80000"/>
              </a:lnSpc>
              <a:spcBef>
                <a:spcPts val="0"/>
              </a:spcBef>
              <a:spcAft>
                <a:spcPts val="0"/>
              </a:spcAft>
              <a:buNone/>
            </a:pPr>
            <a:r>
              <a:t/>
            </a:r>
            <a:endParaRPr sz="855">
              <a:solidFill>
                <a:schemeClr val="lt1"/>
              </a:solidFill>
              <a:latin typeface="Trebuchet MS"/>
              <a:ea typeface="Trebuchet MS"/>
              <a:cs typeface="Trebuchet MS"/>
              <a:sym typeface="Trebuchet MS"/>
            </a:endParaRPr>
          </a:p>
        </p:txBody>
      </p:sp>
      <p:sp>
        <p:nvSpPr>
          <p:cNvPr id="793" name="Google Shape;793;p252"/>
          <p:cNvSpPr/>
          <p:nvPr/>
        </p:nvSpPr>
        <p:spPr>
          <a:xfrm>
            <a:off x="9806796" y="3852839"/>
            <a:ext cx="1856006" cy="206130"/>
          </a:xfrm>
          <a:prstGeom prst="rect">
            <a:avLst/>
          </a:prstGeom>
          <a:solidFill>
            <a:schemeClr val="accent4"/>
          </a:solidFill>
          <a:ln>
            <a:noFill/>
          </a:ln>
        </p:spPr>
        <p:txBody>
          <a:bodyPr anchorCtr="0" anchor="ctr" bIns="45700" lIns="91425" spcFirstLastPara="1" rIns="91425" wrap="square" tIns="45700">
            <a:normAutofit/>
          </a:bodyPr>
          <a:lstStyle/>
          <a:p>
            <a:pPr indent="0" lvl="0" marL="0" marR="0" rtl="0" algn="ctr">
              <a:lnSpc>
                <a:spcPct val="80000"/>
              </a:lnSpc>
              <a:spcBef>
                <a:spcPts val="0"/>
              </a:spcBef>
              <a:spcAft>
                <a:spcPts val="0"/>
              </a:spcAft>
              <a:buNone/>
            </a:pPr>
            <a:r>
              <a:t/>
            </a:r>
            <a:endParaRPr sz="855">
              <a:solidFill>
                <a:schemeClr val="lt1"/>
              </a:solidFill>
              <a:latin typeface="Trebuchet MS"/>
              <a:ea typeface="Trebuchet MS"/>
              <a:cs typeface="Trebuchet MS"/>
              <a:sym typeface="Trebuchet MS"/>
            </a:endParaRPr>
          </a:p>
        </p:txBody>
      </p:sp>
      <p:grpSp>
        <p:nvGrpSpPr>
          <p:cNvPr id="794" name="Google Shape;794;p252"/>
          <p:cNvGrpSpPr/>
          <p:nvPr/>
        </p:nvGrpSpPr>
        <p:grpSpPr>
          <a:xfrm>
            <a:off x="3097633" y="3741594"/>
            <a:ext cx="428620" cy="428620"/>
            <a:chOff x="4489407" y="3741594"/>
            <a:chExt cx="428620" cy="428620"/>
          </a:xfrm>
        </p:grpSpPr>
        <p:sp>
          <p:nvSpPr>
            <p:cNvPr id="795" name="Google Shape;795;p252"/>
            <p:cNvSpPr/>
            <p:nvPr/>
          </p:nvSpPr>
          <p:spPr>
            <a:xfrm>
              <a:off x="4489407" y="3741594"/>
              <a:ext cx="428620" cy="428620"/>
            </a:xfrm>
            <a:prstGeom prst="ellipse">
              <a:avLst/>
            </a:prstGeom>
            <a:solidFill>
              <a:schemeClr val="accent1"/>
            </a:solidFill>
            <a:ln>
              <a:noFill/>
            </a:ln>
          </p:spPr>
          <p:txBody>
            <a:bodyPr anchorCtr="0" anchor="ctr" bIns="45700" lIns="91425" spcFirstLastPara="1" rIns="91425" wrap="square" tIns="45700">
              <a:normAutofit/>
            </a:bodyPr>
            <a:lstStyle/>
            <a:p>
              <a:pPr indent="0" lvl="0" marL="0" marR="0" rtl="0" algn="ctr">
                <a:lnSpc>
                  <a:spcPct val="80000"/>
                </a:lnSpc>
                <a:spcBef>
                  <a:spcPts val="0"/>
                </a:spcBef>
                <a:spcAft>
                  <a:spcPts val="0"/>
                </a:spcAft>
                <a:buNone/>
              </a:pPr>
              <a:r>
                <a:t/>
              </a:r>
              <a:endParaRPr sz="1665">
                <a:solidFill>
                  <a:schemeClr val="lt1"/>
                </a:solidFill>
                <a:latin typeface="Trebuchet MS"/>
                <a:ea typeface="Trebuchet MS"/>
                <a:cs typeface="Trebuchet MS"/>
                <a:sym typeface="Trebuchet MS"/>
              </a:endParaRPr>
            </a:p>
          </p:txBody>
        </p:sp>
        <p:sp>
          <p:nvSpPr>
            <p:cNvPr id="796" name="Google Shape;796;p252"/>
            <p:cNvSpPr/>
            <p:nvPr/>
          </p:nvSpPr>
          <p:spPr>
            <a:xfrm>
              <a:off x="4571875" y="3824062"/>
              <a:ext cx="263685" cy="263685"/>
            </a:xfrm>
            <a:prstGeom prst="ellipse">
              <a:avLst/>
            </a:prstGeom>
            <a:solidFill>
              <a:schemeClr val="accent1"/>
            </a:solidFill>
            <a:ln cap="flat" cmpd="sng" w="63500">
              <a:solidFill>
                <a:schemeClr val="lt1"/>
              </a:solidFill>
              <a:prstDash val="solid"/>
              <a:miter lim="800000"/>
              <a:headEnd len="sm" w="sm" type="none"/>
              <a:tailEnd len="sm" w="sm" type="none"/>
            </a:ln>
          </p:spPr>
          <p:txBody>
            <a:bodyPr anchorCtr="0" anchor="ctr" bIns="45700" lIns="91425" spcFirstLastPara="1" rIns="91425" wrap="square" tIns="45700">
              <a:normAutofit/>
            </a:bodyPr>
            <a:lstStyle/>
            <a:p>
              <a:pPr indent="0" lvl="0" marL="0" marR="0" rtl="0" algn="ctr">
                <a:lnSpc>
                  <a:spcPct val="80000"/>
                </a:lnSpc>
                <a:spcBef>
                  <a:spcPts val="0"/>
                </a:spcBef>
                <a:spcAft>
                  <a:spcPts val="0"/>
                </a:spcAft>
                <a:buNone/>
              </a:pPr>
              <a:r>
                <a:t/>
              </a:r>
              <a:endParaRPr sz="720">
                <a:solidFill>
                  <a:schemeClr val="lt1"/>
                </a:solidFill>
                <a:latin typeface="Trebuchet MS"/>
                <a:ea typeface="Trebuchet MS"/>
                <a:cs typeface="Trebuchet MS"/>
                <a:sym typeface="Trebuchet MS"/>
              </a:endParaRPr>
            </a:p>
          </p:txBody>
        </p:sp>
      </p:grpSp>
      <p:sp>
        <p:nvSpPr>
          <p:cNvPr id="797" name="Google Shape;797;p252"/>
          <p:cNvSpPr/>
          <p:nvPr/>
        </p:nvSpPr>
        <p:spPr>
          <a:xfrm>
            <a:off x="9602666" y="4490299"/>
            <a:ext cx="542370" cy="383510"/>
          </a:xfrm>
          <a:prstGeom prst="halfFrame">
            <a:avLst>
              <a:gd fmla="val 15903" name="adj1"/>
              <a:gd fmla="val 17966" name="adj2"/>
            </a:avLst>
          </a:prstGeom>
          <a:solidFill>
            <a:schemeClr val="accent4"/>
          </a:solidFill>
          <a:ln>
            <a:noFill/>
          </a:ln>
        </p:spPr>
        <p:txBody>
          <a:bodyPr anchorCtr="0" anchor="ctr" bIns="45700" lIns="91425" spcFirstLastPara="1" rIns="91425" wrap="square" tIns="45700">
            <a:norm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798" name="Google Shape;798;p252"/>
          <p:cNvSpPr/>
          <p:nvPr/>
        </p:nvSpPr>
        <p:spPr>
          <a:xfrm rot="10800000">
            <a:off x="11126238" y="5304796"/>
            <a:ext cx="542370" cy="383510"/>
          </a:xfrm>
          <a:prstGeom prst="halfFrame">
            <a:avLst>
              <a:gd fmla="val 15903" name="adj1"/>
              <a:gd fmla="val 17966" name="adj2"/>
            </a:avLst>
          </a:prstGeom>
          <a:solidFill>
            <a:schemeClr val="accent4"/>
          </a:solidFill>
          <a:ln>
            <a:noFill/>
          </a:ln>
        </p:spPr>
        <p:txBody>
          <a:bodyPr anchorCtr="0" anchor="ctr" bIns="45700" lIns="91425" spcFirstLastPara="1" rIns="91425" wrap="square" tIns="45700">
            <a:norm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799" name="Google Shape;799;p252"/>
          <p:cNvSpPr txBox="1"/>
          <p:nvPr>
            <p:ph idx="7" type="body"/>
          </p:nvPr>
        </p:nvSpPr>
        <p:spPr>
          <a:xfrm>
            <a:off x="9597178" y="4490299"/>
            <a:ext cx="2065942" cy="1198007"/>
          </a:xfrm>
          <a:prstGeom prst="rect">
            <a:avLst/>
          </a:prstGeom>
          <a:noFill/>
          <a:ln cap="flat" cmpd="sng" w="9525">
            <a:solidFill>
              <a:srgbClr val="929292"/>
            </a:solidFill>
            <a:prstDash val="dot"/>
            <a:round/>
            <a:headEnd len="sm" w="sm" type="none"/>
            <a:tailEnd len="sm" w="sm" type="none"/>
          </a:ln>
        </p:spPr>
        <p:txBody>
          <a:bodyPr anchorCtr="0" anchor="ctr" bIns="108000" lIns="108000" spcFirstLastPara="1" rIns="108000" wrap="square" tIns="108000">
            <a:normAutofit/>
          </a:bodyPr>
          <a:lstStyle>
            <a:lvl1pPr indent="-228600" lvl="0" marL="457200" algn="ctr">
              <a:lnSpc>
                <a:spcPct val="90000"/>
              </a:lnSpc>
              <a:spcBef>
                <a:spcPts val="1000"/>
              </a:spcBef>
              <a:spcAft>
                <a:spcPts val="0"/>
              </a:spcAft>
              <a:buSzPts val="1200"/>
              <a:buNone/>
              <a:defRPr sz="1200"/>
            </a:lvl1pPr>
            <a:lvl2pPr indent="-330200" lvl="1" marL="914400" algn="l">
              <a:lnSpc>
                <a:spcPct val="90000"/>
              </a:lnSpc>
              <a:spcBef>
                <a:spcPts val="500"/>
              </a:spcBef>
              <a:spcAft>
                <a:spcPts val="0"/>
              </a:spcAft>
              <a:buSzPts val="1600"/>
              <a:buChar char="•"/>
              <a:defRPr sz="1600"/>
            </a:lvl2pPr>
            <a:lvl3pPr indent="-317500" lvl="2" marL="1371600" algn="l">
              <a:lnSpc>
                <a:spcPct val="90000"/>
              </a:lnSpc>
              <a:spcBef>
                <a:spcPts val="500"/>
              </a:spcBef>
              <a:spcAft>
                <a:spcPts val="0"/>
              </a:spcAft>
              <a:buSzPts val="1400"/>
              <a:buChar char="•"/>
              <a:defRPr sz="1400"/>
            </a:lvl3pPr>
            <a:lvl4pPr indent="-304800" lvl="3" marL="1828800" algn="l">
              <a:lnSpc>
                <a:spcPct val="90000"/>
              </a:lnSpc>
              <a:spcBef>
                <a:spcPts val="500"/>
              </a:spcBef>
              <a:spcAft>
                <a:spcPts val="0"/>
              </a:spcAft>
              <a:buSzPts val="1200"/>
              <a:buChar char="•"/>
              <a:defRPr sz="1200"/>
            </a:lvl4pPr>
            <a:lvl5pPr indent="-304800" lvl="4" marL="2286000" algn="l">
              <a:lnSpc>
                <a:spcPct val="90000"/>
              </a:lnSpc>
              <a:spcBef>
                <a:spcPts val="500"/>
              </a:spcBef>
              <a:spcAft>
                <a:spcPts val="0"/>
              </a:spcAft>
              <a:buSzPts val="1200"/>
              <a:buChar char="•"/>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800" name="Google Shape;800;p252"/>
          <p:cNvGrpSpPr/>
          <p:nvPr/>
        </p:nvGrpSpPr>
        <p:grpSpPr>
          <a:xfrm>
            <a:off x="10520489" y="3741594"/>
            <a:ext cx="428620" cy="428620"/>
            <a:chOff x="10056500" y="3741594"/>
            <a:chExt cx="428620" cy="428620"/>
          </a:xfrm>
        </p:grpSpPr>
        <p:sp>
          <p:nvSpPr>
            <p:cNvPr id="801" name="Google Shape;801;p252"/>
            <p:cNvSpPr/>
            <p:nvPr/>
          </p:nvSpPr>
          <p:spPr>
            <a:xfrm>
              <a:off x="10056500" y="3741594"/>
              <a:ext cx="428620" cy="428620"/>
            </a:xfrm>
            <a:prstGeom prst="ellipse">
              <a:avLst/>
            </a:prstGeom>
            <a:solidFill>
              <a:schemeClr val="accent4"/>
            </a:solidFill>
            <a:ln>
              <a:noFill/>
            </a:ln>
          </p:spPr>
          <p:txBody>
            <a:bodyPr anchorCtr="0" anchor="ctr" bIns="45700" lIns="91425" spcFirstLastPara="1" rIns="91425" wrap="square" tIns="45700">
              <a:normAutofit/>
            </a:bodyPr>
            <a:lstStyle/>
            <a:p>
              <a:pPr indent="0" lvl="0" marL="0" marR="0" rtl="0" algn="ctr">
                <a:lnSpc>
                  <a:spcPct val="80000"/>
                </a:lnSpc>
                <a:spcBef>
                  <a:spcPts val="0"/>
                </a:spcBef>
                <a:spcAft>
                  <a:spcPts val="0"/>
                </a:spcAft>
                <a:buNone/>
              </a:pPr>
              <a:r>
                <a:t/>
              </a:r>
              <a:endParaRPr sz="1665">
                <a:solidFill>
                  <a:schemeClr val="lt1"/>
                </a:solidFill>
                <a:latin typeface="Trebuchet MS"/>
                <a:ea typeface="Trebuchet MS"/>
                <a:cs typeface="Trebuchet MS"/>
                <a:sym typeface="Trebuchet MS"/>
              </a:endParaRPr>
            </a:p>
          </p:txBody>
        </p:sp>
        <p:sp>
          <p:nvSpPr>
            <p:cNvPr id="802" name="Google Shape;802;p252"/>
            <p:cNvSpPr/>
            <p:nvPr/>
          </p:nvSpPr>
          <p:spPr>
            <a:xfrm>
              <a:off x="10138968" y="3824062"/>
              <a:ext cx="263685" cy="263685"/>
            </a:xfrm>
            <a:prstGeom prst="ellipse">
              <a:avLst/>
            </a:prstGeom>
            <a:solidFill>
              <a:schemeClr val="accent4"/>
            </a:solidFill>
            <a:ln cap="flat" cmpd="sng" w="63500">
              <a:solidFill>
                <a:schemeClr val="lt1"/>
              </a:solidFill>
              <a:prstDash val="solid"/>
              <a:miter lim="800000"/>
              <a:headEnd len="sm" w="sm" type="none"/>
              <a:tailEnd len="sm" w="sm" type="none"/>
            </a:ln>
          </p:spPr>
          <p:txBody>
            <a:bodyPr anchorCtr="0" anchor="ctr" bIns="45700" lIns="91425" spcFirstLastPara="1" rIns="91425" wrap="square" tIns="45700">
              <a:normAutofit/>
            </a:bodyPr>
            <a:lstStyle/>
            <a:p>
              <a:pPr indent="0" lvl="0" marL="0" marR="0" rtl="0" algn="ctr">
                <a:lnSpc>
                  <a:spcPct val="80000"/>
                </a:lnSpc>
                <a:spcBef>
                  <a:spcPts val="0"/>
                </a:spcBef>
                <a:spcAft>
                  <a:spcPts val="0"/>
                </a:spcAft>
                <a:buNone/>
              </a:pPr>
              <a:r>
                <a:t/>
              </a:r>
              <a:endParaRPr sz="720">
                <a:solidFill>
                  <a:schemeClr val="lt1"/>
                </a:solidFill>
                <a:latin typeface="Trebuchet MS"/>
                <a:ea typeface="Trebuchet MS"/>
                <a:cs typeface="Trebuchet MS"/>
                <a:sym typeface="Trebuchet MS"/>
              </a:endParaRPr>
            </a:p>
          </p:txBody>
        </p:sp>
      </p:grpSp>
      <p:cxnSp>
        <p:nvCxnSpPr>
          <p:cNvPr id="803" name="Google Shape;803;p252"/>
          <p:cNvCxnSpPr/>
          <p:nvPr/>
        </p:nvCxnSpPr>
        <p:spPr>
          <a:xfrm rot="10800000">
            <a:off x="10732087" y="4170214"/>
            <a:ext cx="0" cy="320085"/>
          </a:xfrm>
          <a:prstGeom prst="straightConnector1">
            <a:avLst/>
          </a:prstGeom>
          <a:noFill/>
          <a:ln cap="flat" cmpd="sng" w="25400">
            <a:solidFill>
              <a:srgbClr val="929292"/>
            </a:solidFill>
            <a:prstDash val="solid"/>
            <a:miter lim="800000"/>
            <a:headEnd len="sm" w="sm" type="none"/>
            <a:tailEnd len="med" w="med" type="oval"/>
          </a:ln>
        </p:spPr>
      </p:cxn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Slide - Two Segment">
  <p:cSld name="Team Slide - Two Segment">
    <p:spTree>
      <p:nvGrpSpPr>
        <p:cNvPr id="804" name="Shape 804"/>
        <p:cNvGrpSpPr/>
        <p:nvPr/>
      </p:nvGrpSpPr>
      <p:grpSpPr>
        <a:xfrm>
          <a:off x="0" y="0"/>
          <a:ext cx="0" cy="0"/>
          <a:chOff x="0" y="0"/>
          <a:chExt cx="0" cy="0"/>
        </a:xfrm>
      </p:grpSpPr>
      <p:sp>
        <p:nvSpPr>
          <p:cNvPr id="805" name="Google Shape;805;p253"/>
          <p:cNvSpPr/>
          <p:nvPr/>
        </p:nvSpPr>
        <p:spPr>
          <a:xfrm>
            <a:off x="8238870" y="1967060"/>
            <a:ext cx="1404282" cy="140510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806" name="Google Shape;806;p253"/>
          <p:cNvSpPr/>
          <p:nvPr/>
        </p:nvSpPr>
        <p:spPr>
          <a:xfrm>
            <a:off x="2548286" y="1967060"/>
            <a:ext cx="1404282" cy="140510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807" name="Google Shape;807;p253"/>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8" name="Google Shape;808;p253"/>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lvl1pPr lvl="0" algn="l">
              <a:spcBef>
                <a:spcPts val="0"/>
              </a:spcBef>
              <a:spcAft>
                <a:spcPts val="0"/>
              </a:spcAft>
              <a:buSzPts val="1400"/>
              <a:buNone/>
              <a:defRPr sz="105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9" name="Google Shape;809;p253"/>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PH"/>
              <a:t>‹#›</a:t>
            </a:fld>
            <a:endParaRPr/>
          </a:p>
        </p:txBody>
      </p:sp>
      <p:cxnSp>
        <p:nvCxnSpPr>
          <p:cNvPr id="810" name="Google Shape;810;p253"/>
          <p:cNvCxnSpPr/>
          <p:nvPr/>
        </p:nvCxnSpPr>
        <p:spPr>
          <a:xfrm>
            <a:off x="528320" y="6159062"/>
            <a:ext cx="11134800" cy="0"/>
          </a:xfrm>
          <a:prstGeom prst="straightConnector1">
            <a:avLst/>
          </a:prstGeom>
          <a:noFill/>
          <a:ln cap="flat" cmpd="sng" w="19050">
            <a:solidFill>
              <a:schemeClr val="accent1"/>
            </a:solidFill>
            <a:prstDash val="solid"/>
            <a:miter lim="800000"/>
            <a:headEnd len="sm" w="sm" type="none"/>
            <a:tailEnd len="sm" w="sm" type="none"/>
          </a:ln>
        </p:spPr>
      </p:cxnSp>
      <p:sp>
        <p:nvSpPr>
          <p:cNvPr id="811" name="Google Shape;811;p253"/>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800"/>
              <a:buNone/>
              <a:defRPr sz="18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2" name="Google Shape;812;p253"/>
          <p:cNvSpPr/>
          <p:nvPr/>
        </p:nvSpPr>
        <p:spPr>
          <a:xfrm>
            <a:off x="269240" y="178266"/>
            <a:ext cx="624840" cy="654639"/>
          </a:xfrm>
          <a:prstGeom prst="halfFrame">
            <a:avLst>
              <a:gd fmla="val 22436" name="adj1"/>
              <a:gd fmla="val 25000"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813" name="Google Shape;813;p253"/>
          <p:cNvSpPr/>
          <p:nvPr/>
        </p:nvSpPr>
        <p:spPr>
          <a:xfrm>
            <a:off x="528319" y="2728382"/>
            <a:ext cx="5444217" cy="3103420"/>
          </a:xfrm>
          <a:prstGeom prst="rect">
            <a:avLst/>
          </a:prstGeom>
          <a:solidFill>
            <a:schemeClr val="lt1"/>
          </a:solidFill>
          <a:ln cap="flat" cmpd="sng" w="12700">
            <a:solidFill>
              <a:schemeClr val="accent1"/>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814" name="Google Shape;814;p253"/>
          <p:cNvSpPr/>
          <p:nvPr/>
        </p:nvSpPr>
        <p:spPr>
          <a:xfrm>
            <a:off x="528319" y="2728382"/>
            <a:ext cx="674740" cy="706919"/>
          </a:xfrm>
          <a:prstGeom prst="halfFrame">
            <a:avLst>
              <a:gd fmla="val 19025" name="adj1"/>
              <a:gd fmla="val 18506"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815" name="Google Shape;815;p253"/>
          <p:cNvSpPr/>
          <p:nvPr/>
        </p:nvSpPr>
        <p:spPr>
          <a:xfrm flipH="1" rot="5400000">
            <a:off x="5281706" y="5140972"/>
            <a:ext cx="674740" cy="706919"/>
          </a:xfrm>
          <a:prstGeom prst="halfFrame">
            <a:avLst>
              <a:gd fmla="val 19025" name="adj1"/>
              <a:gd fmla="val 18506"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816" name="Google Shape;816;p253"/>
          <p:cNvSpPr/>
          <p:nvPr>
            <p:ph idx="2" type="pic"/>
          </p:nvPr>
        </p:nvSpPr>
        <p:spPr>
          <a:xfrm>
            <a:off x="2638023" y="2076469"/>
            <a:ext cx="1224809" cy="1224809"/>
          </a:xfrm>
          <a:prstGeom prst="ellipse">
            <a:avLst/>
          </a:prstGeom>
          <a:solidFill>
            <a:schemeClr val="lt1"/>
          </a:solidFill>
          <a:ln cap="flat" cmpd="sng" w="9525">
            <a:solidFill>
              <a:schemeClr val="accent1"/>
            </a:solidFill>
            <a:prstDash val="solid"/>
            <a:round/>
            <a:headEnd len="sm" w="sm" type="none"/>
            <a:tailEnd len="sm" w="sm" type="none"/>
          </a:ln>
        </p:spPr>
      </p:sp>
      <p:sp>
        <p:nvSpPr>
          <p:cNvPr id="817" name="Google Shape;817;p253"/>
          <p:cNvSpPr txBox="1"/>
          <p:nvPr>
            <p:ph idx="3" type="body"/>
          </p:nvPr>
        </p:nvSpPr>
        <p:spPr>
          <a:xfrm>
            <a:off x="880342" y="3408077"/>
            <a:ext cx="4740170" cy="334944"/>
          </a:xfrm>
          <a:prstGeom prst="rect">
            <a:avLst/>
          </a:prstGeom>
          <a:noFill/>
          <a:ln>
            <a:noFill/>
          </a:ln>
        </p:spPr>
        <p:txBody>
          <a:bodyPr anchorCtr="0" anchor="b" bIns="0" lIns="0" spcFirstLastPara="1" rIns="0" wrap="square" tIns="0">
            <a:normAutofit/>
          </a:bodyPr>
          <a:lstStyle>
            <a:lvl1pPr indent="-228600" lvl="0" marL="457200" algn="ctr">
              <a:lnSpc>
                <a:spcPct val="90000"/>
              </a:lnSpc>
              <a:spcBef>
                <a:spcPts val="1000"/>
              </a:spcBef>
              <a:spcAft>
                <a:spcPts val="0"/>
              </a:spcAft>
              <a:buSzPts val="2000"/>
              <a:buNone/>
              <a:defRPr sz="20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8" name="Google Shape;818;p253"/>
          <p:cNvSpPr txBox="1"/>
          <p:nvPr>
            <p:ph idx="4" type="body"/>
          </p:nvPr>
        </p:nvSpPr>
        <p:spPr>
          <a:xfrm>
            <a:off x="880342" y="3815095"/>
            <a:ext cx="4740170" cy="272635"/>
          </a:xfrm>
          <a:prstGeom prst="rect">
            <a:avLst/>
          </a:prstGeom>
          <a:noFill/>
          <a:ln>
            <a:noFill/>
          </a:ln>
        </p:spPr>
        <p:txBody>
          <a:bodyPr anchorCtr="0" anchor="b" bIns="0" lIns="0" spcFirstLastPara="1" rIns="0" wrap="square" tIns="0">
            <a:normAutofit/>
          </a:bodyPr>
          <a:lstStyle>
            <a:lvl1pPr indent="-228600" lvl="0" marL="457200" algn="ctr">
              <a:lnSpc>
                <a:spcPct val="90000"/>
              </a:lnSpc>
              <a:spcBef>
                <a:spcPts val="1000"/>
              </a:spcBef>
              <a:spcAft>
                <a:spcPts val="0"/>
              </a:spcAft>
              <a:buSzPts val="1800"/>
              <a:buNone/>
              <a:defRPr b="1" sz="1800">
                <a:solidFill>
                  <a:schemeClr val="dk2"/>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819" name="Google Shape;819;p253"/>
          <p:cNvCxnSpPr/>
          <p:nvPr/>
        </p:nvCxnSpPr>
        <p:spPr>
          <a:xfrm>
            <a:off x="1122473" y="4254247"/>
            <a:ext cx="4255909" cy="0"/>
          </a:xfrm>
          <a:prstGeom prst="straightConnector1">
            <a:avLst/>
          </a:prstGeom>
          <a:noFill/>
          <a:ln cap="flat" cmpd="sng" w="25400">
            <a:solidFill>
              <a:srgbClr val="929292"/>
            </a:solidFill>
            <a:prstDash val="dot"/>
            <a:miter lim="800000"/>
            <a:headEnd len="sm" w="sm" type="none"/>
            <a:tailEnd len="sm" w="sm" type="none"/>
          </a:ln>
        </p:spPr>
      </p:cxnSp>
      <p:sp>
        <p:nvSpPr>
          <p:cNvPr id="820" name="Google Shape;820;p253"/>
          <p:cNvSpPr txBox="1"/>
          <p:nvPr>
            <p:ph idx="5" type="body"/>
          </p:nvPr>
        </p:nvSpPr>
        <p:spPr>
          <a:xfrm>
            <a:off x="880342" y="4424608"/>
            <a:ext cx="4740170" cy="929071"/>
          </a:xfrm>
          <a:prstGeom prst="rect">
            <a:avLst/>
          </a:prstGeom>
          <a:noFill/>
          <a:ln>
            <a:noFill/>
          </a:ln>
        </p:spPr>
        <p:txBody>
          <a:bodyPr anchorCtr="0" anchor="t" bIns="0" lIns="0" spcFirstLastPara="1" rIns="0" wrap="square" tIns="0">
            <a:normAutofit/>
          </a:bodyPr>
          <a:lstStyle>
            <a:lvl1pPr indent="-228600" lvl="0" marL="457200" algn="ctr">
              <a:lnSpc>
                <a:spcPct val="90000"/>
              </a:lnSpc>
              <a:spcBef>
                <a:spcPts val="1000"/>
              </a:spcBef>
              <a:spcAft>
                <a:spcPts val="0"/>
              </a:spcAft>
              <a:buSzPts val="1600"/>
              <a:buNone/>
              <a:defRPr b="0" sz="1600">
                <a:solidFill>
                  <a:schemeClr val="dk2"/>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1" name="Google Shape;821;p253"/>
          <p:cNvSpPr/>
          <p:nvPr/>
        </p:nvSpPr>
        <p:spPr>
          <a:xfrm>
            <a:off x="6218903" y="2728382"/>
            <a:ext cx="5444217" cy="3103420"/>
          </a:xfrm>
          <a:prstGeom prst="rect">
            <a:avLst/>
          </a:prstGeom>
          <a:solidFill>
            <a:schemeClr val="lt1"/>
          </a:solidFill>
          <a:ln cap="flat" cmpd="sng" w="12700">
            <a:solidFill>
              <a:schemeClr val="accent1"/>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822" name="Google Shape;822;p253"/>
          <p:cNvSpPr/>
          <p:nvPr/>
        </p:nvSpPr>
        <p:spPr>
          <a:xfrm>
            <a:off x="6218903" y="2728382"/>
            <a:ext cx="674740" cy="706919"/>
          </a:xfrm>
          <a:prstGeom prst="halfFrame">
            <a:avLst>
              <a:gd fmla="val 19025" name="adj1"/>
              <a:gd fmla="val 18506"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823" name="Google Shape;823;p253"/>
          <p:cNvSpPr/>
          <p:nvPr/>
        </p:nvSpPr>
        <p:spPr>
          <a:xfrm flipH="1" rot="5400000">
            <a:off x="10972290" y="5140972"/>
            <a:ext cx="674740" cy="706919"/>
          </a:xfrm>
          <a:prstGeom prst="halfFrame">
            <a:avLst>
              <a:gd fmla="val 19025" name="adj1"/>
              <a:gd fmla="val 18506"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824" name="Google Shape;824;p253"/>
          <p:cNvSpPr/>
          <p:nvPr>
            <p:ph idx="6" type="pic"/>
          </p:nvPr>
        </p:nvSpPr>
        <p:spPr>
          <a:xfrm>
            <a:off x="8328607" y="2076469"/>
            <a:ext cx="1224809" cy="1224809"/>
          </a:xfrm>
          <a:prstGeom prst="ellipse">
            <a:avLst/>
          </a:prstGeom>
          <a:solidFill>
            <a:schemeClr val="lt1"/>
          </a:solidFill>
          <a:ln cap="flat" cmpd="sng" w="9525">
            <a:solidFill>
              <a:schemeClr val="accent1"/>
            </a:solidFill>
            <a:prstDash val="solid"/>
            <a:round/>
            <a:headEnd len="sm" w="sm" type="none"/>
            <a:tailEnd len="sm" w="sm" type="none"/>
          </a:ln>
        </p:spPr>
      </p:sp>
      <p:sp>
        <p:nvSpPr>
          <p:cNvPr id="825" name="Google Shape;825;p253"/>
          <p:cNvSpPr txBox="1"/>
          <p:nvPr>
            <p:ph idx="7" type="body"/>
          </p:nvPr>
        </p:nvSpPr>
        <p:spPr>
          <a:xfrm>
            <a:off x="6570926" y="3408077"/>
            <a:ext cx="4740170" cy="334944"/>
          </a:xfrm>
          <a:prstGeom prst="rect">
            <a:avLst/>
          </a:prstGeom>
          <a:noFill/>
          <a:ln>
            <a:noFill/>
          </a:ln>
        </p:spPr>
        <p:txBody>
          <a:bodyPr anchorCtr="0" anchor="b" bIns="0" lIns="0" spcFirstLastPara="1" rIns="0" wrap="square" tIns="0">
            <a:normAutofit/>
          </a:bodyPr>
          <a:lstStyle>
            <a:lvl1pPr indent="-228600" lvl="0" marL="457200" algn="ctr">
              <a:lnSpc>
                <a:spcPct val="90000"/>
              </a:lnSpc>
              <a:spcBef>
                <a:spcPts val="1000"/>
              </a:spcBef>
              <a:spcAft>
                <a:spcPts val="0"/>
              </a:spcAft>
              <a:buSzPts val="2000"/>
              <a:buNone/>
              <a:defRPr sz="20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6" name="Google Shape;826;p253"/>
          <p:cNvSpPr txBox="1"/>
          <p:nvPr>
            <p:ph idx="8" type="body"/>
          </p:nvPr>
        </p:nvSpPr>
        <p:spPr>
          <a:xfrm>
            <a:off x="6570926" y="3815095"/>
            <a:ext cx="4740170" cy="272635"/>
          </a:xfrm>
          <a:prstGeom prst="rect">
            <a:avLst/>
          </a:prstGeom>
          <a:noFill/>
          <a:ln>
            <a:noFill/>
          </a:ln>
        </p:spPr>
        <p:txBody>
          <a:bodyPr anchorCtr="0" anchor="b" bIns="0" lIns="0" spcFirstLastPara="1" rIns="0" wrap="square" tIns="0">
            <a:normAutofit/>
          </a:bodyPr>
          <a:lstStyle>
            <a:lvl1pPr indent="-228600" lvl="0" marL="457200" algn="ctr">
              <a:lnSpc>
                <a:spcPct val="90000"/>
              </a:lnSpc>
              <a:spcBef>
                <a:spcPts val="1000"/>
              </a:spcBef>
              <a:spcAft>
                <a:spcPts val="0"/>
              </a:spcAft>
              <a:buSzPts val="1800"/>
              <a:buNone/>
              <a:defRPr b="1" sz="1800">
                <a:solidFill>
                  <a:schemeClr val="dk2"/>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7" name="Google Shape;827;p253"/>
          <p:cNvSpPr txBox="1"/>
          <p:nvPr>
            <p:ph idx="9" type="body"/>
          </p:nvPr>
        </p:nvSpPr>
        <p:spPr>
          <a:xfrm>
            <a:off x="6570926" y="4424608"/>
            <a:ext cx="4740170" cy="929071"/>
          </a:xfrm>
          <a:prstGeom prst="rect">
            <a:avLst/>
          </a:prstGeom>
          <a:noFill/>
          <a:ln>
            <a:noFill/>
          </a:ln>
        </p:spPr>
        <p:txBody>
          <a:bodyPr anchorCtr="0" anchor="t" bIns="0" lIns="0" spcFirstLastPara="1" rIns="0" wrap="square" tIns="0">
            <a:normAutofit/>
          </a:bodyPr>
          <a:lstStyle>
            <a:lvl1pPr indent="-228600" lvl="0" marL="457200" algn="ctr">
              <a:lnSpc>
                <a:spcPct val="90000"/>
              </a:lnSpc>
              <a:spcBef>
                <a:spcPts val="1000"/>
              </a:spcBef>
              <a:spcAft>
                <a:spcPts val="0"/>
              </a:spcAft>
              <a:buSzPts val="1600"/>
              <a:buNone/>
              <a:defRPr b="0" sz="1600">
                <a:solidFill>
                  <a:schemeClr val="dk2"/>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828" name="Google Shape;828;p253"/>
          <p:cNvCxnSpPr/>
          <p:nvPr/>
        </p:nvCxnSpPr>
        <p:spPr>
          <a:xfrm>
            <a:off x="6813057" y="4254247"/>
            <a:ext cx="4255909" cy="0"/>
          </a:xfrm>
          <a:prstGeom prst="straightConnector1">
            <a:avLst/>
          </a:prstGeom>
          <a:noFill/>
          <a:ln cap="flat" cmpd="sng" w="25400">
            <a:solidFill>
              <a:srgbClr val="929292"/>
            </a:solidFill>
            <a:prstDash val="dot"/>
            <a:miter lim="800000"/>
            <a:headEnd len="sm" w="sm" type="none"/>
            <a:tailEnd len="sm" w="sm" type="none"/>
          </a:ln>
        </p:spPr>
      </p:cxn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Slide - Three Segments">
  <p:cSld name="Team Slide - Three Segments">
    <p:spTree>
      <p:nvGrpSpPr>
        <p:cNvPr id="829" name="Shape 829"/>
        <p:cNvGrpSpPr/>
        <p:nvPr/>
      </p:nvGrpSpPr>
      <p:grpSpPr>
        <a:xfrm>
          <a:off x="0" y="0"/>
          <a:ext cx="0" cy="0"/>
          <a:chOff x="0" y="0"/>
          <a:chExt cx="0" cy="0"/>
        </a:xfrm>
      </p:grpSpPr>
      <p:sp>
        <p:nvSpPr>
          <p:cNvPr id="830" name="Google Shape;830;p254"/>
          <p:cNvSpPr/>
          <p:nvPr/>
        </p:nvSpPr>
        <p:spPr>
          <a:xfrm>
            <a:off x="5393579" y="1967060"/>
            <a:ext cx="1404282" cy="140510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831" name="Google Shape;831;p254"/>
          <p:cNvSpPr/>
          <p:nvPr/>
        </p:nvSpPr>
        <p:spPr>
          <a:xfrm>
            <a:off x="1638306" y="1967060"/>
            <a:ext cx="1404282" cy="140510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832" name="Google Shape;832;p254"/>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33" name="Google Shape;833;p254"/>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lvl1pPr lvl="0" algn="l">
              <a:spcBef>
                <a:spcPts val="0"/>
              </a:spcBef>
              <a:spcAft>
                <a:spcPts val="0"/>
              </a:spcAft>
              <a:buSzPts val="1400"/>
              <a:buNone/>
              <a:defRPr sz="105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4" name="Google Shape;834;p254"/>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PH"/>
              <a:t>‹#›</a:t>
            </a:fld>
            <a:endParaRPr/>
          </a:p>
        </p:txBody>
      </p:sp>
      <p:cxnSp>
        <p:nvCxnSpPr>
          <p:cNvPr id="835" name="Google Shape;835;p254"/>
          <p:cNvCxnSpPr/>
          <p:nvPr/>
        </p:nvCxnSpPr>
        <p:spPr>
          <a:xfrm>
            <a:off x="528320" y="6159062"/>
            <a:ext cx="11134800" cy="0"/>
          </a:xfrm>
          <a:prstGeom prst="straightConnector1">
            <a:avLst/>
          </a:prstGeom>
          <a:noFill/>
          <a:ln cap="flat" cmpd="sng" w="19050">
            <a:solidFill>
              <a:schemeClr val="accent1"/>
            </a:solidFill>
            <a:prstDash val="solid"/>
            <a:miter lim="800000"/>
            <a:headEnd len="sm" w="sm" type="none"/>
            <a:tailEnd len="sm" w="sm" type="none"/>
          </a:ln>
        </p:spPr>
      </p:cxnSp>
      <p:sp>
        <p:nvSpPr>
          <p:cNvPr id="836" name="Google Shape;836;p254"/>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800"/>
              <a:buNone/>
              <a:defRPr sz="18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7" name="Google Shape;837;p254"/>
          <p:cNvSpPr/>
          <p:nvPr/>
        </p:nvSpPr>
        <p:spPr>
          <a:xfrm>
            <a:off x="269240" y="178266"/>
            <a:ext cx="624840" cy="654639"/>
          </a:xfrm>
          <a:prstGeom prst="halfFrame">
            <a:avLst>
              <a:gd fmla="val 22436" name="adj1"/>
              <a:gd fmla="val 25000"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838" name="Google Shape;838;p254"/>
          <p:cNvSpPr/>
          <p:nvPr/>
        </p:nvSpPr>
        <p:spPr>
          <a:xfrm>
            <a:off x="528320" y="2728382"/>
            <a:ext cx="3508294" cy="3103420"/>
          </a:xfrm>
          <a:prstGeom prst="rect">
            <a:avLst/>
          </a:prstGeom>
          <a:solidFill>
            <a:schemeClr val="lt1"/>
          </a:solidFill>
          <a:ln cap="flat" cmpd="sng" w="12700">
            <a:solidFill>
              <a:schemeClr val="accent1"/>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839" name="Google Shape;839;p254"/>
          <p:cNvSpPr/>
          <p:nvPr>
            <p:ph idx="2" type="pic"/>
          </p:nvPr>
        </p:nvSpPr>
        <p:spPr>
          <a:xfrm>
            <a:off x="1728043" y="2076469"/>
            <a:ext cx="1224809" cy="1224809"/>
          </a:xfrm>
          <a:prstGeom prst="ellipse">
            <a:avLst/>
          </a:prstGeom>
          <a:solidFill>
            <a:schemeClr val="lt1"/>
          </a:solidFill>
          <a:ln cap="flat" cmpd="sng" w="9525">
            <a:solidFill>
              <a:schemeClr val="accent1"/>
            </a:solidFill>
            <a:prstDash val="solid"/>
            <a:round/>
            <a:headEnd len="sm" w="sm" type="none"/>
            <a:tailEnd len="sm" w="sm" type="none"/>
          </a:ln>
        </p:spPr>
      </p:sp>
      <p:sp>
        <p:nvSpPr>
          <p:cNvPr id="840" name="Google Shape;840;p254"/>
          <p:cNvSpPr txBox="1"/>
          <p:nvPr>
            <p:ph idx="3" type="body"/>
          </p:nvPr>
        </p:nvSpPr>
        <p:spPr>
          <a:xfrm>
            <a:off x="721919" y="3408077"/>
            <a:ext cx="3121096" cy="334944"/>
          </a:xfrm>
          <a:prstGeom prst="rect">
            <a:avLst/>
          </a:prstGeom>
          <a:noFill/>
          <a:ln>
            <a:noFill/>
          </a:ln>
        </p:spPr>
        <p:txBody>
          <a:bodyPr anchorCtr="0" anchor="b" bIns="0" lIns="0" spcFirstLastPara="1" rIns="0" wrap="square" tIns="0">
            <a:normAutofit/>
          </a:bodyPr>
          <a:lstStyle>
            <a:lvl1pPr indent="-228600" lvl="0" marL="457200" algn="ctr">
              <a:lnSpc>
                <a:spcPct val="90000"/>
              </a:lnSpc>
              <a:spcBef>
                <a:spcPts val="1000"/>
              </a:spcBef>
              <a:spcAft>
                <a:spcPts val="0"/>
              </a:spcAft>
              <a:buSzPts val="2000"/>
              <a:buNone/>
              <a:defRPr sz="20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1" name="Google Shape;841;p254"/>
          <p:cNvSpPr txBox="1"/>
          <p:nvPr>
            <p:ph idx="4" type="body"/>
          </p:nvPr>
        </p:nvSpPr>
        <p:spPr>
          <a:xfrm>
            <a:off x="721919" y="3815095"/>
            <a:ext cx="3121096" cy="272635"/>
          </a:xfrm>
          <a:prstGeom prst="rect">
            <a:avLst/>
          </a:prstGeom>
          <a:noFill/>
          <a:ln>
            <a:noFill/>
          </a:ln>
        </p:spPr>
        <p:txBody>
          <a:bodyPr anchorCtr="0" anchor="b" bIns="0" lIns="0" spcFirstLastPara="1" rIns="0" wrap="square" tIns="0">
            <a:normAutofit/>
          </a:bodyPr>
          <a:lstStyle>
            <a:lvl1pPr indent="-228600" lvl="0" marL="457200" algn="ctr">
              <a:lnSpc>
                <a:spcPct val="90000"/>
              </a:lnSpc>
              <a:spcBef>
                <a:spcPts val="1000"/>
              </a:spcBef>
              <a:spcAft>
                <a:spcPts val="0"/>
              </a:spcAft>
              <a:buSzPts val="1800"/>
              <a:buNone/>
              <a:defRPr b="1" sz="1800">
                <a:solidFill>
                  <a:schemeClr val="dk2"/>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842" name="Google Shape;842;p254"/>
          <p:cNvCxnSpPr/>
          <p:nvPr/>
        </p:nvCxnSpPr>
        <p:spPr>
          <a:xfrm>
            <a:off x="930748" y="4254247"/>
            <a:ext cx="2703438" cy="0"/>
          </a:xfrm>
          <a:prstGeom prst="straightConnector1">
            <a:avLst/>
          </a:prstGeom>
          <a:noFill/>
          <a:ln cap="flat" cmpd="sng" w="25400">
            <a:solidFill>
              <a:srgbClr val="929292"/>
            </a:solidFill>
            <a:prstDash val="dot"/>
            <a:miter lim="800000"/>
            <a:headEnd len="sm" w="sm" type="none"/>
            <a:tailEnd len="sm" w="sm" type="none"/>
          </a:ln>
        </p:spPr>
      </p:cxnSp>
      <p:sp>
        <p:nvSpPr>
          <p:cNvPr id="843" name="Google Shape;843;p254"/>
          <p:cNvSpPr txBox="1"/>
          <p:nvPr>
            <p:ph idx="5" type="body"/>
          </p:nvPr>
        </p:nvSpPr>
        <p:spPr>
          <a:xfrm>
            <a:off x="721919" y="4424608"/>
            <a:ext cx="3121096" cy="929071"/>
          </a:xfrm>
          <a:prstGeom prst="rect">
            <a:avLst/>
          </a:prstGeom>
          <a:noFill/>
          <a:ln>
            <a:noFill/>
          </a:ln>
        </p:spPr>
        <p:txBody>
          <a:bodyPr anchorCtr="0" anchor="t" bIns="0" lIns="0" spcFirstLastPara="1" rIns="0" wrap="square" tIns="0">
            <a:normAutofit/>
          </a:bodyPr>
          <a:lstStyle>
            <a:lvl1pPr indent="-228600" lvl="0" marL="457200" algn="ctr">
              <a:lnSpc>
                <a:spcPct val="90000"/>
              </a:lnSpc>
              <a:spcBef>
                <a:spcPts val="1000"/>
              </a:spcBef>
              <a:spcAft>
                <a:spcPts val="0"/>
              </a:spcAft>
              <a:buSzPts val="1600"/>
              <a:buNone/>
              <a:defRPr b="0" sz="1600">
                <a:solidFill>
                  <a:schemeClr val="dk2"/>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4" name="Google Shape;844;p254"/>
          <p:cNvSpPr/>
          <p:nvPr/>
        </p:nvSpPr>
        <p:spPr>
          <a:xfrm>
            <a:off x="4341573" y="2728382"/>
            <a:ext cx="3508294" cy="3103420"/>
          </a:xfrm>
          <a:prstGeom prst="rect">
            <a:avLst/>
          </a:prstGeom>
          <a:solidFill>
            <a:schemeClr val="lt1"/>
          </a:solidFill>
          <a:ln cap="flat" cmpd="sng" w="12700">
            <a:solidFill>
              <a:schemeClr val="accent1"/>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845" name="Google Shape;845;p254"/>
          <p:cNvSpPr/>
          <p:nvPr>
            <p:ph idx="6" type="pic"/>
          </p:nvPr>
        </p:nvSpPr>
        <p:spPr>
          <a:xfrm>
            <a:off x="5483316" y="2076469"/>
            <a:ext cx="1224809" cy="1224809"/>
          </a:xfrm>
          <a:prstGeom prst="ellipse">
            <a:avLst/>
          </a:prstGeom>
          <a:solidFill>
            <a:schemeClr val="lt1"/>
          </a:solidFill>
          <a:ln cap="flat" cmpd="sng" w="9525">
            <a:solidFill>
              <a:schemeClr val="accent1"/>
            </a:solidFill>
            <a:prstDash val="solid"/>
            <a:round/>
            <a:headEnd len="sm" w="sm" type="none"/>
            <a:tailEnd len="sm" w="sm" type="none"/>
          </a:ln>
        </p:spPr>
      </p:sp>
      <p:sp>
        <p:nvSpPr>
          <p:cNvPr id="846" name="Google Shape;846;p254"/>
          <p:cNvSpPr txBox="1"/>
          <p:nvPr>
            <p:ph idx="7" type="body"/>
          </p:nvPr>
        </p:nvSpPr>
        <p:spPr>
          <a:xfrm>
            <a:off x="4535172" y="3408077"/>
            <a:ext cx="3121096" cy="334944"/>
          </a:xfrm>
          <a:prstGeom prst="rect">
            <a:avLst/>
          </a:prstGeom>
          <a:noFill/>
          <a:ln>
            <a:noFill/>
          </a:ln>
        </p:spPr>
        <p:txBody>
          <a:bodyPr anchorCtr="0" anchor="b" bIns="0" lIns="0" spcFirstLastPara="1" rIns="0" wrap="square" tIns="0">
            <a:normAutofit/>
          </a:bodyPr>
          <a:lstStyle>
            <a:lvl1pPr indent="-228600" lvl="0" marL="457200" algn="ctr">
              <a:lnSpc>
                <a:spcPct val="90000"/>
              </a:lnSpc>
              <a:spcBef>
                <a:spcPts val="1000"/>
              </a:spcBef>
              <a:spcAft>
                <a:spcPts val="0"/>
              </a:spcAft>
              <a:buSzPts val="2000"/>
              <a:buNone/>
              <a:defRPr sz="20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7" name="Google Shape;847;p254"/>
          <p:cNvSpPr txBox="1"/>
          <p:nvPr>
            <p:ph idx="8" type="body"/>
          </p:nvPr>
        </p:nvSpPr>
        <p:spPr>
          <a:xfrm>
            <a:off x="4535172" y="3815095"/>
            <a:ext cx="3121096" cy="272635"/>
          </a:xfrm>
          <a:prstGeom prst="rect">
            <a:avLst/>
          </a:prstGeom>
          <a:noFill/>
          <a:ln>
            <a:noFill/>
          </a:ln>
        </p:spPr>
        <p:txBody>
          <a:bodyPr anchorCtr="0" anchor="b" bIns="0" lIns="0" spcFirstLastPara="1" rIns="0" wrap="square" tIns="0">
            <a:normAutofit/>
          </a:bodyPr>
          <a:lstStyle>
            <a:lvl1pPr indent="-228600" lvl="0" marL="457200" algn="ctr">
              <a:lnSpc>
                <a:spcPct val="90000"/>
              </a:lnSpc>
              <a:spcBef>
                <a:spcPts val="1000"/>
              </a:spcBef>
              <a:spcAft>
                <a:spcPts val="0"/>
              </a:spcAft>
              <a:buSzPts val="1800"/>
              <a:buNone/>
              <a:defRPr b="1" sz="1800">
                <a:solidFill>
                  <a:schemeClr val="dk2"/>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8" name="Google Shape;848;p254"/>
          <p:cNvSpPr txBox="1"/>
          <p:nvPr>
            <p:ph idx="9" type="body"/>
          </p:nvPr>
        </p:nvSpPr>
        <p:spPr>
          <a:xfrm>
            <a:off x="4535172" y="4424608"/>
            <a:ext cx="3121096" cy="929071"/>
          </a:xfrm>
          <a:prstGeom prst="rect">
            <a:avLst/>
          </a:prstGeom>
          <a:noFill/>
          <a:ln>
            <a:noFill/>
          </a:ln>
        </p:spPr>
        <p:txBody>
          <a:bodyPr anchorCtr="0" anchor="t" bIns="0" lIns="0" spcFirstLastPara="1" rIns="0" wrap="square" tIns="0">
            <a:normAutofit/>
          </a:bodyPr>
          <a:lstStyle>
            <a:lvl1pPr indent="-228600" lvl="0" marL="457200" algn="ctr">
              <a:lnSpc>
                <a:spcPct val="90000"/>
              </a:lnSpc>
              <a:spcBef>
                <a:spcPts val="1000"/>
              </a:spcBef>
              <a:spcAft>
                <a:spcPts val="0"/>
              </a:spcAft>
              <a:buSzPts val="1600"/>
              <a:buNone/>
              <a:defRPr b="0" sz="1600">
                <a:solidFill>
                  <a:schemeClr val="dk2"/>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9" name="Google Shape;849;p254"/>
          <p:cNvSpPr/>
          <p:nvPr/>
        </p:nvSpPr>
        <p:spPr>
          <a:xfrm>
            <a:off x="528320" y="2728382"/>
            <a:ext cx="674740" cy="706919"/>
          </a:xfrm>
          <a:prstGeom prst="halfFrame">
            <a:avLst>
              <a:gd fmla="val 19025" name="adj1"/>
              <a:gd fmla="val 18506"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850" name="Google Shape;850;p254"/>
          <p:cNvSpPr/>
          <p:nvPr/>
        </p:nvSpPr>
        <p:spPr>
          <a:xfrm flipH="1" rot="5400000">
            <a:off x="3345784" y="5140973"/>
            <a:ext cx="674740" cy="706919"/>
          </a:xfrm>
          <a:prstGeom prst="halfFrame">
            <a:avLst>
              <a:gd fmla="val 19025" name="adj1"/>
              <a:gd fmla="val 18506"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851" name="Google Shape;851;p254"/>
          <p:cNvSpPr/>
          <p:nvPr/>
        </p:nvSpPr>
        <p:spPr>
          <a:xfrm>
            <a:off x="9206832" y="1967060"/>
            <a:ext cx="1404282" cy="140510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852" name="Google Shape;852;p254"/>
          <p:cNvSpPr/>
          <p:nvPr/>
        </p:nvSpPr>
        <p:spPr>
          <a:xfrm>
            <a:off x="8154826" y="2728382"/>
            <a:ext cx="3508294" cy="3103420"/>
          </a:xfrm>
          <a:prstGeom prst="rect">
            <a:avLst/>
          </a:prstGeom>
          <a:solidFill>
            <a:schemeClr val="lt1"/>
          </a:solidFill>
          <a:ln cap="flat" cmpd="sng" w="12700">
            <a:solidFill>
              <a:schemeClr val="accent1"/>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853" name="Google Shape;853;p254"/>
          <p:cNvSpPr/>
          <p:nvPr>
            <p:ph idx="13" type="pic"/>
          </p:nvPr>
        </p:nvSpPr>
        <p:spPr>
          <a:xfrm>
            <a:off x="9296569" y="2076469"/>
            <a:ext cx="1224809" cy="1224809"/>
          </a:xfrm>
          <a:prstGeom prst="ellipse">
            <a:avLst/>
          </a:prstGeom>
          <a:solidFill>
            <a:schemeClr val="lt1"/>
          </a:solidFill>
          <a:ln cap="flat" cmpd="sng" w="9525">
            <a:solidFill>
              <a:schemeClr val="accent1"/>
            </a:solidFill>
            <a:prstDash val="solid"/>
            <a:round/>
            <a:headEnd len="sm" w="sm" type="none"/>
            <a:tailEnd len="sm" w="sm" type="none"/>
          </a:ln>
        </p:spPr>
      </p:sp>
      <p:sp>
        <p:nvSpPr>
          <p:cNvPr id="854" name="Google Shape;854;p254"/>
          <p:cNvSpPr txBox="1"/>
          <p:nvPr>
            <p:ph idx="14" type="body"/>
          </p:nvPr>
        </p:nvSpPr>
        <p:spPr>
          <a:xfrm>
            <a:off x="8348425" y="3408077"/>
            <a:ext cx="3121096" cy="334944"/>
          </a:xfrm>
          <a:prstGeom prst="rect">
            <a:avLst/>
          </a:prstGeom>
          <a:noFill/>
          <a:ln>
            <a:noFill/>
          </a:ln>
        </p:spPr>
        <p:txBody>
          <a:bodyPr anchorCtr="0" anchor="b" bIns="0" lIns="0" spcFirstLastPara="1" rIns="0" wrap="square" tIns="0">
            <a:normAutofit/>
          </a:bodyPr>
          <a:lstStyle>
            <a:lvl1pPr indent="-228600" lvl="0" marL="457200" algn="ctr">
              <a:lnSpc>
                <a:spcPct val="90000"/>
              </a:lnSpc>
              <a:spcBef>
                <a:spcPts val="1000"/>
              </a:spcBef>
              <a:spcAft>
                <a:spcPts val="0"/>
              </a:spcAft>
              <a:buSzPts val="2000"/>
              <a:buNone/>
              <a:defRPr sz="20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5" name="Google Shape;855;p254"/>
          <p:cNvSpPr txBox="1"/>
          <p:nvPr>
            <p:ph idx="15" type="body"/>
          </p:nvPr>
        </p:nvSpPr>
        <p:spPr>
          <a:xfrm>
            <a:off x="8348425" y="3815095"/>
            <a:ext cx="3121096" cy="272635"/>
          </a:xfrm>
          <a:prstGeom prst="rect">
            <a:avLst/>
          </a:prstGeom>
          <a:noFill/>
          <a:ln>
            <a:noFill/>
          </a:ln>
        </p:spPr>
        <p:txBody>
          <a:bodyPr anchorCtr="0" anchor="b" bIns="0" lIns="0" spcFirstLastPara="1" rIns="0" wrap="square" tIns="0">
            <a:normAutofit/>
          </a:bodyPr>
          <a:lstStyle>
            <a:lvl1pPr indent="-228600" lvl="0" marL="457200" algn="ctr">
              <a:lnSpc>
                <a:spcPct val="90000"/>
              </a:lnSpc>
              <a:spcBef>
                <a:spcPts val="1000"/>
              </a:spcBef>
              <a:spcAft>
                <a:spcPts val="0"/>
              </a:spcAft>
              <a:buSzPts val="1800"/>
              <a:buNone/>
              <a:defRPr b="1" sz="1800">
                <a:solidFill>
                  <a:schemeClr val="dk2"/>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6" name="Google Shape;856;p254"/>
          <p:cNvSpPr txBox="1"/>
          <p:nvPr>
            <p:ph idx="16" type="body"/>
          </p:nvPr>
        </p:nvSpPr>
        <p:spPr>
          <a:xfrm>
            <a:off x="8348425" y="4424608"/>
            <a:ext cx="3121096" cy="929071"/>
          </a:xfrm>
          <a:prstGeom prst="rect">
            <a:avLst/>
          </a:prstGeom>
          <a:noFill/>
          <a:ln>
            <a:noFill/>
          </a:ln>
        </p:spPr>
        <p:txBody>
          <a:bodyPr anchorCtr="0" anchor="t" bIns="0" lIns="0" spcFirstLastPara="1" rIns="0" wrap="square" tIns="0">
            <a:normAutofit/>
          </a:bodyPr>
          <a:lstStyle>
            <a:lvl1pPr indent="-228600" lvl="0" marL="457200" algn="ctr">
              <a:lnSpc>
                <a:spcPct val="90000"/>
              </a:lnSpc>
              <a:spcBef>
                <a:spcPts val="1000"/>
              </a:spcBef>
              <a:spcAft>
                <a:spcPts val="0"/>
              </a:spcAft>
              <a:buSzPts val="1600"/>
              <a:buNone/>
              <a:defRPr b="0" sz="1600">
                <a:solidFill>
                  <a:schemeClr val="dk2"/>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7" name="Google Shape;857;p254"/>
          <p:cNvSpPr/>
          <p:nvPr/>
        </p:nvSpPr>
        <p:spPr>
          <a:xfrm>
            <a:off x="4341573" y="2728382"/>
            <a:ext cx="674740" cy="706919"/>
          </a:xfrm>
          <a:prstGeom prst="halfFrame">
            <a:avLst>
              <a:gd fmla="val 19025" name="adj1"/>
              <a:gd fmla="val 18506"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858" name="Google Shape;858;p254"/>
          <p:cNvSpPr/>
          <p:nvPr/>
        </p:nvSpPr>
        <p:spPr>
          <a:xfrm>
            <a:off x="8154826" y="2728382"/>
            <a:ext cx="674740" cy="706919"/>
          </a:xfrm>
          <a:prstGeom prst="halfFrame">
            <a:avLst>
              <a:gd fmla="val 19025" name="adj1"/>
              <a:gd fmla="val 18506"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859" name="Google Shape;859;p254"/>
          <p:cNvSpPr/>
          <p:nvPr/>
        </p:nvSpPr>
        <p:spPr>
          <a:xfrm flipH="1" rot="5400000">
            <a:off x="7159037" y="5140973"/>
            <a:ext cx="674740" cy="706919"/>
          </a:xfrm>
          <a:prstGeom prst="halfFrame">
            <a:avLst>
              <a:gd fmla="val 19025" name="adj1"/>
              <a:gd fmla="val 18506"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860" name="Google Shape;860;p254"/>
          <p:cNvSpPr/>
          <p:nvPr/>
        </p:nvSpPr>
        <p:spPr>
          <a:xfrm flipH="1" rot="5400000">
            <a:off x="10972290" y="5140973"/>
            <a:ext cx="674740" cy="706919"/>
          </a:xfrm>
          <a:prstGeom prst="halfFrame">
            <a:avLst>
              <a:gd fmla="val 19025" name="adj1"/>
              <a:gd fmla="val 18506"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cxnSp>
        <p:nvCxnSpPr>
          <p:cNvPr id="861" name="Google Shape;861;p254"/>
          <p:cNvCxnSpPr/>
          <p:nvPr/>
        </p:nvCxnSpPr>
        <p:spPr>
          <a:xfrm>
            <a:off x="4744001" y="4254247"/>
            <a:ext cx="2703438" cy="0"/>
          </a:xfrm>
          <a:prstGeom prst="straightConnector1">
            <a:avLst/>
          </a:prstGeom>
          <a:noFill/>
          <a:ln cap="flat" cmpd="sng" w="25400">
            <a:solidFill>
              <a:srgbClr val="929292"/>
            </a:solidFill>
            <a:prstDash val="dot"/>
            <a:miter lim="800000"/>
            <a:headEnd len="sm" w="sm" type="none"/>
            <a:tailEnd len="sm" w="sm" type="none"/>
          </a:ln>
        </p:spPr>
      </p:cxnSp>
      <p:cxnSp>
        <p:nvCxnSpPr>
          <p:cNvPr id="862" name="Google Shape;862;p254"/>
          <p:cNvCxnSpPr/>
          <p:nvPr/>
        </p:nvCxnSpPr>
        <p:spPr>
          <a:xfrm>
            <a:off x="8557254" y="4254247"/>
            <a:ext cx="2703438" cy="0"/>
          </a:xfrm>
          <a:prstGeom prst="straightConnector1">
            <a:avLst/>
          </a:prstGeom>
          <a:noFill/>
          <a:ln cap="flat" cmpd="sng" w="25400">
            <a:solidFill>
              <a:srgbClr val="929292"/>
            </a:solidFill>
            <a:prstDash val="dot"/>
            <a:miter lim="800000"/>
            <a:headEnd len="sm" w="sm" type="none"/>
            <a:tailEnd len="sm" w="sm" type="none"/>
          </a:ln>
        </p:spPr>
      </p:cxn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Slide - Four Segment">
  <p:cSld name="Team Slide - Four Segment">
    <p:spTree>
      <p:nvGrpSpPr>
        <p:cNvPr id="863" name="Shape 863"/>
        <p:cNvGrpSpPr/>
        <p:nvPr/>
      </p:nvGrpSpPr>
      <p:grpSpPr>
        <a:xfrm>
          <a:off x="0" y="0"/>
          <a:ext cx="0" cy="0"/>
          <a:chOff x="0" y="0"/>
          <a:chExt cx="0" cy="0"/>
        </a:xfrm>
      </p:grpSpPr>
      <p:sp>
        <p:nvSpPr>
          <p:cNvPr id="864" name="Google Shape;864;p255"/>
          <p:cNvSpPr/>
          <p:nvPr/>
        </p:nvSpPr>
        <p:spPr>
          <a:xfrm>
            <a:off x="6891573" y="2029826"/>
            <a:ext cx="1278828" cy="1279578"/>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865" name="Google Shape;865;p255"/>
          <p:cNvSpPr/>
          <p:nvPr/>
        </p:nvSpPr>
        <p:spPr>
          <a:xfrm>
            <a:off x="4019031" y="2029826"/>
            <a:ext cx="1278828" cy="1279578"/>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866" name="Google Shape;866;p255"/>
          <p:cNvSpPr/>
          <p:nvPr/>
        </p:nvSpPr>
        <p:spPr>
          <a:xfrm>
            <a:off x="1146489" y="2029826"/>
            <a:ext cx="1278828" cy="1279578"/>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867" name="Google Shape;867;p255"/>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68" name="Google Shape;868;p255"/>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lvl1pPr lvl="0" algn="l">
              <a:spcBef>
                <a:spcPts val="0"/>
              </a:spcBef>
              <a:spcAft>
                <a:spcPts val="0"/>
              </a:spcAft>
              <a:buSzPts val="1400"/>
              <a:buNone/>
              <a:defRPr sz="105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9" name="Google Shape;869;p255"/>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PH"/>
              <a:t>‹#›</a:t>
            </a:fld>
            <a:endParaRPr/>
          </a:p>
        </p:txBody>
      </p:sp>
      <p:cxnSp>
        <p:nvCxnSpPr>
          <p:cNvPr id="870" name="Google Shape;870;p255"/>
          <p:cNvCxnSpPr/>
          <p:nvPr/>
        </p:nvCxnSpPr>
        <p:spPr>
          <a:xfrm>
            <a:off x="528320" y="6159062"/>
            <a:ext cx="11380873" cy="0"/>
          </a:xfrm>
          <a:prstGeom prst="straightConnector1">
            <a:avLst/>
          </a:prstGeom>
          <a:noFill/>
          <a:ln cap="flat" cmpd="sng" w="19050">
            <a:solidFill>
              <a:schemeClr val="accent1"/>
            </a:solidFill>
            <a:prstDash val="solid"/>
            <a:miter lim="800000"/>
            <a:headEnd len="sm" w="sm" type="none"/>
            <a:tailEnd len="sm" w="sm" type="none"/>
          </a:ln>
        </p:spPr>
      </p:cxnSp>
      <p:sp>
        <p:nvSpPr>
          <p:cNvPr id="871" name="Google Shape;871;p255"/>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800"/>
              <a:buNone/>
              <a:defRPr sz="18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2" name="Google Shape;872;p255"/>
          <p:cNvSpPr/>
          <p:nvPr/>
        </p:nvSpPr>
        <p:spPr>
          <a:xfrm>
            <a:off x="269240" y="178266"/>
            <a:ext cx="624840" cy="654639"/>
          </a:xfrm>
          <a:prstGeom prst="halfFrame">
            <a:avLst>
              <a:gd fmla="val 22436" name="adj1"/>
              <a:gd fmla="val 25000"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873" name="Google Shape;873;p255"/>
          <p:cNvSpPr/>
          <p:nvPr/>
        </p:nvSpPr>
        <p:spPr>
          <a:xfrm>
            <a:off x="526313" y="2728384"/>
            <a:ext cx="2519180" cy="3103418"/>
          </a:xfrm>
          <a:prstGeom prst="rect">
            <a:avLst/>
          </a:prstGeom>
          <a:solidFill>
            <a:schemeClr val="lt1"/>
          </a:solidFill>
          <a:ln cap="flat" cmpd="sng" w="12700">
            <a:solidFill>
              <a:schemeClr val="accent1"/>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Trebuchet MS"/>
              <a:ea typeface="Trebuchet MS"/>
              <a:cs typeface="Trebuchet MS"/>
              <a:sym typeface="Trebuchet MS"/>
            </a:endParaRPr>
          </a:p>
        </p:txBody>
      </p:sp>
      <p:sp>
        <p:nvSpPr>
          <p:cNvPr id="874" name="Google Shape;874;p255"/>
          <p:cNvSpPr/>
          <p:nvPr/>
        </p:nvSpPr>
        <p:spPr>
          <a:xfrm>
            <a:off x="526313" y="2728384"/>
            <a:ext cx="583778" cy="611620"/>
          </a:xfrm>
          <a:prstGeom prst="halfFrame">
            <a:avLst>
              <a:gd fmla="val 19025" name="adj1"/>
              <a:gd fmla="val 18506"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875" name="Google Shape;875;p255"/>
          <p:cNvSpPr/>
          <p:nvPr/>
        </p:nvSpPr>
        <p:spPr>
          <a:xfrm flipH="1" rot="5400000">
            <a:off x="2447794" y="5234104"/>
            <a:ext cx="583778" cy="611618"/>
          </a:xfrm>
          <a:prstGeom prst="halfFrame">
            <a:avLst>
              <a:gd fmla="val 19025" name="adj1"/>
              <a:gd fmla="val 18506"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876" name="Google Shape;876;p255"/>
          <p:cNvSpPr/>
          <p:nvPr>
            <p:ph idx="2" type="pic"/>
          </p:nvPr>
        </p:nvSpPr>
        <p:spPr>
          <a:xfrm>
            <a:off x="1228208" y="2131181"/>
            <a:ext cx="1115390" cy="1115390"/>
          </a:xfrm>
          <a:prstGeom prst="ellipse">
            <a:avLst/>
          </a:prstGeom>
          <a:solidFill>
            <a:schemeClr val="lt1"/>
          </a:solidFill>
          <a:ln cap="flat" cmpd="sng" w="9525">
            <a:solidFill>
              <a:schemeClr val="accent1"/>
            </a:solidFill>
            <a:prstDash val="solid"/>
            <a:round/>
            <a:headEnd len="sm" w="sm" type="none"/>
            <a:tailEnd len="sm" w="sm" type="none"/>
          </a:ln>
        </p:spPr>
      </p:sp>
      <p:sp>
        <p:nvSpPr>
          <p:cNvPr id="877" name="Google Shape;877;p255"/>
          <p:cNvSpPr txBox="1"/>
          <p:nvPr>
            <p:ph idx="3" type="body"/>
          </p:nvPr>
        </p:nvSpPr>
        <p:spPr>
          <a:xfrm>
            <a:off x="729513" y="3408079"/>
            <a:ext cx="2112780" cy="334944"/>
          </a:xfrm>
          <a:prstGeom prst="rect">
            <a:avLst/>
          </a:prstGeom>
          <a:noFill/>
          <a:ln>
            <a:noFill/>
          </a:ln>
        </p:spPr>
        <p:txBody>
          <a:bodyPr anchorCtr="0" anchor="b" bIns="0" lIns="0" spcFirstLastPara="1" rIns="0" wrap="square" tIns="0">
            <a:normAutofit/>
          </a:bodyPr>
          <a:lstStyle>
            <a:lvl1pPr indent="-228600" lvl="0" marL="457200" algn="ctr">
              <a:lnSpc>
                <a:spcPct val="90000"/>
              </a:lnSpc>
              <a:spcBef>
                <a:spcPts val="1000"/>
              </a:spcBef>
              <a:spcAft>
                <a:spcPts val="0"/>
              </a:spcAft>
              <a:buSzPts val="1800"/>
              <a:buNone/>
              <a:defRPr sz="18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8" name="Google Shape;878;p255"/>
          <p:cNvSpPr txBox="1"/>
          <p:nvPr>
            <p:ph idx="4" type="body"/>
          </p:nvPr>
        </p:nvSpPr>
        <p:spPr>
          <a:xfrm>
            <a:off x="729513" y="3815097"/>
            <a:ext cx="2112780" cy="272635"/>
          </a:xfrm>
          <a:prstGeom prst="rect">
            <a:avLst/>
          </a:prstGeom>
          <a:noFill/>
          <a:ln>
            <a:noFill/>
          </a:ln>
        </p:spPr>
        <p:txBody>
          <a:bodyPr anchorCtr="0" anchor="b" bIns="0" lIns="0" spcFirstLastPara="1" rIns="0" wrap="square" tIns="0">
            <a:normAutofit/>
          </a:bodyPr>
          <a:lstStyle>
            <a:lvl1pPr indent="-228600" lvl="0" marL="457200" algn="ctr">
              <a:lnSpc>
                <a:spcPct val="90000"/>
              </a:lnSpc>
              <a:spcBef>
                <a:spcPts val="1000"/>
              </a:spcBef>
              <a:spcAft>
                <a:spcPts val="0"/>
              </a:spcAft>
              <a:buSzPts val="1600"/>
              <a:buNone/>
              <a:defRPr b="1" sz="1600">
                <a:solidFill>
                  <a:schemeClr val="dk2"/>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879" name="Google Shape;879;p255"/>
          <p:cNvCxnSpPr/>
          <p:nvPr/>
        </p:nvCxnSpPr>
        <p:spPr>
          <a:xfrm>
            <a:off x="834964" y="4254249"/>
            <a:ext cx="1866927" cy="0"/>
          </a:xfrm>
          <a:prstGeom prst="straightConnector1">
            <a:avLst/>
          </a:prstGeom>
          <a:noFill/>
          <a:ln cap="flat" cmpd="sng" w="25400">
            <a:solidFill>
              <a:srgbClr val="929292"/>
            </a:solidFill>
            <a:prstDash val="dot"/>
            <a:miter lim="800000"/>
            <a:headEnd len="sm" w="sm" type="none"/>
            <a:tailEnd len="sm" w="sm" type="none"/>
          </a:ln>
        </p:spPr>
      </p:cxnSp>
      <p:sp>
        <p:nvSpPr>
          <p:cNvPr id="880" name="Google Shape;880;p255"/>
          <p:cNvSpPr txBox="1"/>
          <p:nvPr>
            <p:ph idx="5" type="body"/>
          </p:nvPr>
        </p:nvSpPr>
        <p:spPr>
          <a:xfrm>
            <a:off x="729513" y="4424611"/>
            <a:ext cx="2112780" cy="929070"/>
          </a:xfrm>
          <a:prstGeom prst="rect">
            <a:avLst/>
          </a:prstGeom>
          <a:noFill/>
          <a:ln>
            <a:noFill/>
          </a:ln>
        </p:spPr>
        <p:txBody>
          <a:bodyPr anchorCtr="0" anchor="t" bIns="0" lIns="0" spcFirstLastPara="1" rIns="0" wrap="square" tIns="0">
            <a:normAutofit/>
          </a:bodyPr>
          <a:lstStyle>
            <a:lvl1pPr indent="-228600" lvl="0" marL="457200" algn="ctr">
              <a:lnSpc>
                <a:spcPct val="90000"/>
              </a:lnSpc>
              <a:spcBef>
                <a:spcPts val="1000"/>
              </a:spcBef>
              <a:spcAft>
                <a:spcPts val="0"/>
              </a:spcAft>
              <a:buSzPts val="1400"/>
              <a:buNone/>
              <a:defRPr b="0" sz="1400">
                <a:solidFill>
                  <a:schemeClr val="dk2"/>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1" name="Google Shape;881;p255"/>
          <p:cNvSpPr/>
          <p:nvPr/>
        </p:nvSpPr>
        <p:spPr>
          <a:xfrm>
            <a:off x="3398855" y="2728384"/>
            <a:ext cx="2519180" cy="3103418"/>
          </a:xfrm>
          <a:prstGeom prst="rect">
            <a:avLst/>
          </a:prstGeom>
          <a:solidFill>
            <a:schemeClr val="lt1"/>
          </a:solidFill>
          <a:ln cap="flat" cmpd="sng" w="12700">
            <a:solidFill>
              <a:schemeClr val="accent1"/>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Trebuchet MS"/>
              <a:ea typeface="Trebuchet MS"/>
              <a:cs typeface="Trebuchet MS"/>
              <a:sym typeface="Trebuchet MS"/>
            </a:endParaRPr>
          </a:p>
        </p:txBody>
      </p:sp>
      <p:sp>
        <p:nvSpPr>
          <p:cNvPr id="882" name="Google Shape;882;p255"/>
          <p:cNvSpPr/>
          <p:nvPr>
            <p:ph idx="6" type="pic"/>
          </p:nvPr>
        </p:nvSpPr>
        <p:spPr>
          <a:xfrm>
            <a:off x="4100750" y="2131181"/>
            <a:ext cx="1115390" cy="1115390"/>
          </a:xfrm>
          <a:prstGeom prst="ellipse">
            <a:avLst/>
          </a:prstGeom>
          <a:solidFill>
            <a:schemeClr val="lt1"/>
          </a:solidFill>
          <a:ln cap="flat" cmpd="sng" w="9525">
            <a:solidFill>
              <a:schemeClr val="accent1"/>
            </a:solidFill>
            <a:prstDash val="solid"/>
            <a:round/>
            <a:headEnd len="sm" w="sm" type="none"/>
            <a:tailEnd len="sm" w="sm" type="none"/>
          </a:ln>
        </p:spPr>
      </p:sp>
      <p:sp>
        <p:nvSpPr>
          <p:cNvPr id="883" name="Google Shape;883;p255"/>
          <p:cNvSpPr txBox="1"/>
          <p:nvPr>
            <p:ph idx="7" type="body"/>
          </p:nvPr>
        </p:nvSpPr>
        <p:spPr>
          <a:xfrm>
            <a:off x="3602055" y="3408079"/>
            <a:ext cx="2112780" cy="334944"/>
          </a:xfrm>
          <a:prstGeom prst="rect">
            <a:avLst/>
          </a:prstGeom>
          <a:noFill/>
          <a:ln>
            <a:noFill/>
          </a:ln>
        </p:spPr>
        <p:txBody>
          <a:bodyPr anchorCtr="0" anchor="b" bIns="0" lIns="0" spcFirstLastPara="1" rIns="0" wrap="square" tIns="0">
            <a:normAutofit/>
          </a:bodyPr>
          <a:lstStyle>
            <a:lvl1pPr indent="-228600" lvl="0" marL="457200" algn="ctr">
              <a:lnSpc>
                <a:spcPct val="90000"/>
              </a:lnSpc>
              <a:spcBef>
                <a:spcPts val="1000"/>
              </a:spcBef>
              <a:spcAft>
                <a:spcPts val="0"/>
              </a:spcAft>
              <a:buSzPts val="1800"/>
              <a:buNone/>
              <a:defRPr sz="18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4" name="Google Shape;884;p255"/>
          <p:cNvSpPr txBox="1"/>
          <p:nvPr>
            <p:ph idx="8" type="body"/>
          </p:nvPr>
        </p:nvSpPr>
        <p:spPr>
          <a:xfrm>
            <a:off x="3602055" y="3815097"/>
            <a:ext cx="2112780" cy="272635"/>
          </a:xfrm>
          <a:prstGeom prst="rect">
            <a:avLst/>
          </a:prstGeom>
          <a:noFill/>
          <a:ln>
            <a:noFill/>
          </a:ln>
        </p:spPr>
        <p:txBody>
          <a:bodyPr anchorCtr="0" anchor="b" bIns="0" lIns="0" spcFirstLastPara="1" rIns="0" wrap="square" tIns="0">
            <a:normAutofit/>
          </a:bodyPr>
          <a:lstStyle>
            <a:lvl1pPr indent="-228600" lvl="0" marL="457200" algn="ctr">
              <a:lnSpc>
                <a:spcPct val="90000"/>
              </a:lnSpc>
              <a:spcBef>
                <a:spcPts val="1000"/>
              </a:spcBef>
              <a:spcAft>
                <a:spcPts val="0"/>
              </a:spcAft>
              <a:buSzPts val="1600"/>
              <a:buNone/>
              <a:defRPr b="1" sz="1600">
                <a:solidFill>
                  <a:schemeClr val="dk2"/>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885" name="Google Shape;885;p255"/>
          <p:cNvCxnSpPr/>
          <p:nvPr/>
        </p:nvCxnSpPr>
        <p:spPr>
          <a:xfrm>
            <a:off x="3708045" y="4280093"/>
            <a:ext cx="1865867" cy="0"/>
          </a:xfrm>
          <a:prstGeom prst="straightConnector1">
            <a:avLst/>
          </a:prstGeom>
          <a:noFill/>
          <a:ln cap="flat" cmpd="sng" w="25400">
            <a:solidFill>
              <a:srgbClr val="929292"/>
            </a:solidFill>
            <a:prstDash val="dot"/>
            <a:miter lim="800000"/>
            <a:headEnd len="sm" w="sm" type="none"/>
            <a:tailEnd len="sm" w="sm" type="none"/>
          </a:ln>
        </p:spPr>
      </p:cxnSp>
      <p:sp>
        <p:nvSpPr>
          <p:cNvPr id="886" name="Google Shape;886;p255"/>
          <p:cNvSpPr txBox="1"/>
          <p:nvPr>
            <p:ph idx="9" type="body"/>
          </p:nvPr>
        </p:nvSpPr>
        <p:spPr>
          <a:xfrm>
            <a:off x="3602055" y="4424611"/>
            <a:ext cx="2112780" cy="929070"/>
          </a:xfrm>
          <a:prstGeom prst="rect">
            <a:avLst/>
          </a:prstGeom>
          <a:noFill/>
          <a:ln>
            <a:noFill/>
          </a:ln>
        </p:spPr>
        <p:txBody>
          <a:bodyPr anchorCtr="0" anchor="t" bIns="0" lIns="0" spcFirstLastPara="1" rIns="0" wrap="square" tIns="0">
            <a:normAutofit/>
          </a:bodyPr>
          <a:lstStyle>
            <a:lvl1pPr indent="-228600" lvl="0" marL="457200" algn="ctr">
              <a:lnSpc>
                <a:spcPct val="90000"/>
              </a:lnSpc>
              <a:spcBef>
                <a:spcPts val="1000"/>
              </a:spcBef>
              <a:spcAft>
                <a:spcPts val="0"/>
              </a:spcAft>
              <a:buSzPts val="1400"/>
              <a:buNone/>
              <a:defRPr b="0" sz="1400">
                <a:solidFill>
                  <a:schemeClr val="dk2"/>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7" name="Google Shape;887;p255"/>
          <p:cNvSpPr/>
          <p:nvPr/>
        </p:nvSpPr>
        <p:spPr>
          <a:xfrm>
            <a:off x="6271397" y="2728384"/>
            <a:ext cx="2519180" cy="3103418"/>
          </a:xfrm>
          <a:prstGeom prst="rect">
            <a:avLst/>
          </a:prstGeom>
          <a:solidFill>
            <a:schemeClr val="lt1"/>
          </a:solidFill>
          <a:ln cap="flat" cmpd="sng" w="12700">
            <a:solidFill>
              <a:schemeClr val="accent1"/>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Trebuchet MS"/>
              <a:ea typeface="Trebuchet MS"/>
              <a:cs typeface="Trebuchet MS"/>
              <a:sym typeface="Trebuchet MS"/>
            </a:endParaRPr>
          </a:p>
        </p:txBody>
      </p:sp>
      <p:sp>
        <p:nvSpPr>
          <p:cNvPr id="888" name="Google Shape;888;p255"/>
          <p:cNvSpPr txBox="1"/>
          <p:nvPr>
            <p:ph idx="13" type="body"/>
          </p:nvPr>
        </p:nvSpPr>
        <p:spPr>
          <a:xfrm>
            <a:off x="6474597" y="3408079"/>
            <a:ext cx="2112780" cy="334944"/>
          </a:xfrm>
          <a:prstGeom prst="rect">
            <a:avLst/>
          </a:prstGeom>
          <a:noFill/>
          <a:ln>
            <a:noFill/>
          </a:ln>
        </p:spPr>
        <p:txBody>
          <a:bodyPr anchorCtr="0" anchor="b" bIns="0" lIns="0" spcFirstLastPara="1" rIns="0" wrap="square" tIns="0">
            <a:normAutofit/>
          </a:bodyPr>
          <a:lstStyle>
            <a:lvl1pPr indent="-228600" lvl="0" marL="457200" algn="ctr">
              <a:lnSpc>
                <a:spcPct val="90000"/>
              </a:lnSpc>
              <a:spcBef>
                <a:spcPts val="1000"/>
              </a:spcBef>
              <a:spcAft>
                <a:spcPts val="0"/>
              </a:spcAft>
              <a:buSzPts val="1800"/>
              <a:buNone/>
              <a:defRPr sz="18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9" name="Google Shape;889;p255"/>
          <p:cNvSpPr txBox="1"/>
          <p:nvPr>
            <p:ph idx="14" type="body"/>
          </p:nvPr>
        </p:nvSpPr>
        <p:spPr>
          <a:xfrm>
            <a:off x="6474597" y="3815097"/>
            <a:ext cx="2112780" cy="272635"/>
          </a:xfrm>
          <a:prstGeom prst="rect">
            <a:avLst/>
          </a:prstGeom>
          <a:noFill/>
          <a:ln>
            <a:noFill/>
          </a:ln>
        </p:spPr>
        <p:txBody>
          <a:bodyPr anchorCtr="0" anchor="b" bIns="0" lIns="0" spcFirstLastPara="1" rIns="0" wrap="square" tIns="0">
            <a:normAutofit/>
          </a:bodyPr>
          <a:lstStyle>
            <a:lvl1pPr indent="-228600" lvl="0" marL="457200" algn="ctr">
              <a:lnSpc>
                <a:spcPct val="90000"/>
              </a:lnSpc>
              <a:spcBef>
                <a:spcPts val="1000"/>
              </a:spcBef>
              <a:spcAft>
                <a:spcPts val="0"/>
              </a:spcAft>
              <a:buSzPts val="1600"/>
              <a:buNone/>
              <a:defRPr b="1" sz="1600">
                <a:solidFill>
                  <a:schemeClr val="dk2"/>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890" name="Google Shape;890;p255"/>
          <p:cNvCxnSpPr/>
          <p:nvPr/>
        </p:nvCxnSpPr>
        <p:spPr>
          <a:xfrm>
            <a:off x="6598054" y="4254249"/>
            <a:ext cx="1865867" cy="0"/>
          </a:xfrm>
          <a:prstGeom prst="straightConnector1">
            <a:avLst/>
          </a:prstGeom>
          <a:noFill/>
          <a:ln cap="flat" cmpd="sng" w="25400">
            <a:solidFill>
              <a:srgbClr val="929292"/>
            </a:solidFill>
            <a:prstDash val="dot"/>
            <a:miter lim="800000"/>
            <a:headEnd len="sm" w="sm" type="none"/>
            <a:tailEnd len="sm" w="sm" type="none"/>
          </a:ln>
        </p:spPr>
      </p:cxnSp>
      <p:sp>
        <p:nvSpPr>
          <p:cNvPr id="891" name="Google Shape;891;p255"/>
          <p:cNvSpPr txBox="1"/>
          <p:nvPr>
            <p:ph idx="15" type="body"/>
          </p:nvPr>
        </p:nvSpPr>
        <p:spPr>
          <a:xfrm>
            <a:off x="6474597" y="4424611"/>
            <a:ext cx="2112780" cy="929070"/>
          </a:xfrm>
          <a:prstGeom prst="rect">
            <a:avLst/>
          </a:prstGeom>
          <a:noFill/>
          <a:ln>
            <a:noFill/>
          </a:ln>
        </p:spPr>
        <p:txBody>
          <a:bodyPr anchorCtr="0" anchor="t" bIns="0" lIns="0" spcFirstLastPara="1" rIns="0" wrap="square" tIns="0">
            <a:normAutofit/>
          </a:bodyPr>
          <a:lstStyle>
            <a:lvl1pPr indent="-228600" lvl="0" marL="457200" algn="ctr">
              <a:lnSpc>
                <a:spcPct val="90000"/>
              </a:lnSpc>
              <a:spcBef>
                <a:spcPts val="1000"/>
              </a:spcBef>
              <a:spcAft>
                <a:spcPts val="0"/>
              </a:spcAft>
              <a:buSzPts val="1400"/>
              <a:buNone/>
              <a:defRPr b="0" sz="1400">
                <a:solidFill>
                  <a:schemeClr val="dk2"/>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2" name="Google Shape;892;p255"/>
          <p:cNvSpPr/>
          <p:nvPr>
            <p:ph idx="16" type="pic"/>
          </p:nvPr>
        </p:nvSpPr>
        <p:spPr>
          <a:xfrm>
            <a:off x="6973292" y="2131181"/>
            <a:ext cx="1115390" cy="1115390"/>
          </a:xfrm>
          <a:prstGeom prst="ellipse">
            <a:avLst/>
          </a:prstGeom>
          <a:solidFill>
            <a:schemeClr val="lt1"/>
          </a:solidFill>
          <a:ln cap="flat" cmpd="sng" w="9525">
            <a:solidFill>
              <a:schemeClr val="accent1"/>
            </a:solidFill>
            <a:prstDash val="solid"/>
            <a:round/>
            <a:headEnd len="sm" w="sm" type="none"/>
            <a:tailEnd len="sm" w="sm" type="none"/>
          </a:ln>
        </p:spPr>
      </p:sp>
      <p:sp>
        <p:nvSpPr>
          <p:cNvPr id="893" name="Google Shape;893;p255"/>
          <p:cNvSpPr/>
          <p:nvPr/>
        </p:nvSpPr>
        <p:spPr>
          <a:xfrm>
            <a:off x="9764116" y="2029826"/>
            <a:ext cx="1278828" cy="1279578"/>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894" name="Google Shape;894;p255"/>
          <p:cNvSpPr/>
          <p:nvPr/>
        </p:nvSpPr>
        <p:spPr>
          <a:xfrm>
            <a:off x="9143940" y="2728384"/>
            <a:ext cx="2519180" cy="3103418"/>
          </a:xfrm>
          <a:prstGeom prst="rect">
            <a:avLst/>
          </a:prstGeom>
          <a:solidFill>
            <a:schemeClr val="lt1"/>
          </a:solidFill>
          <a:ln cap="flat" cmpd="sng" w="12700">
            <a:solidFill>
              <a:schemeClr val="accent1"/>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Trebuchet MS"/>
              <a:ea typeface="Trebuchet MS"/>
              <a:cs typeface="Trebuchet MS"/>
              <a:sym typeface="Trebuchet MS"/>
            </a:endParaRPr>
          </a:p>
        </p:txBody>
      </p:sp>
      <p:sp>
        <p:nvSpPr>
          <p:cNvPr id="895" name="Google Shape;895;p255"/>
          <p:cNvSpPr txBox="1"/>
          <p:nvPr>
            <p:ph idx="17" type="body"/>
          </p:nvPr>
        </p:nvSpPr>
        <p:spPr>
          <a:xfrm>
            <a:off x="9347140" y="3408079"/>
            <a:ext cx="2112780" cy="334944"/>
          </a:xfrm>
          <a:prstGeom prst="rect">
            <a:avLst/>
          </a:prstGeom>
          <a:noFill/>
          <a:ln>
            <a:noFill/>
          </a:ln>
        </p:spPr>
        <p:txBody>
          <a:bodyPr anchorCtr="0" anchor="b" bIns="0" lIns="0" spcFirstLastPara="1" rIns="0" wrap="square" tIns="0">
            <a:normAutofit/>
          </a:bodyPr>
          <a:lstStyle>
            <a:lvl1pPr indent="-228600" lvl="0" marL="457200" algn="ctr">
              <a:lnSpc>
                <a:spcPct val="90000"/>
              </a:lnSpc>
              <a:spcBef>
                <a:spcPts val="1000"/>
              </a:spcBef>
              <a:spcAft>
                <a:spcPts val="0"/>
              </a:spcAft>
              <a:buSzPts val="1800"/>
              <a:buNone/>
              <a:defRPr sz="18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6" name="Google Shape;896;p255"/>
          <p:cNvSpPr txBox="1"/>
          <p:nvPr>
            <p:ph idx="18" type="body"/>
          </p:nvPr>
        </p:nvSpPr>
        <p:spPr>
          <a:xfrm>
            <a:off x="9347140" y="3815097"/>
            <a:ext cx="2112780" cy="272635"/>
          </a:xfrm>
          <a:prstGeom prst="rect">
            <a:avLst/>
          </a:prstGeom>
          <a:noFill/>
          <a:ln>
            <a:noFill/>
          </a:ln>
        </p:spPr>
        <p:txBody>
          <a:bodyPr anchorCtr="0" anchor="b" bIns="0" lIns="0" spcFirstLastPara="1" rIns="0" wrap="square" tIns="0">
            <a:normAutofit/>
          </a:bodyPr>
          <a:lstStyle>
            <a:lvl1pPr indent="-228600" lvl="0" marL="457200" algn="ctr">
              <a:lnSpc>
                <a:spcPct val="90000"/>
              </a:lnSpc>
              <a:spcBef>
                <a:spcPts val="1000"/>
              </a:spcBef>
              <a:spcAft>
                <a:spcPts val="0"/>
              </a:spcAft>
              <a:buSzPts val="1600"/>
              <a:buNone/>
              <a:defRPr b="1" sz="1600">
                <a:solidFill>
                  <a:schemeClr val="dk2"/>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897" name="Google Shape;897;p255"/>
          <p:cNvCxnSpPr/>
          <p:nvPr/>
        </p:nvCxnSpPr>
        <p:spPr>
          <a:xfrm>
            <a:off x="9470597" y="4254249"/>
            <a:ext cx="1865867" cy="0"/>
          </a:xfrm>
          <a:prstGeom prst="straightConnector1">
            <a:avLst/>
          </a:prstGeom>
          <a:noFill/>
          <a:ln cap="flat" cmpd="sng" w="25400">
            <a:solidFill>
              <a:srgbClr val="929292"/>
            </a:solidFill>
            <a:prstDash val="dot"/>
            <a:miter lim="800000"/>
            <a:headEnd len="sm" w="sm" type="none"/>
            <a:tailEnd len="sm" w="sm" type="none"/>
          </a:ln>
        </p:spPr>
      </p:cxnSp>
      <p:sp>
        <p:nvSpPr>
          <p:cNvPr id="898" name="Google Shape;898;p255"/>
          <p:cNvSpPr txBox="1"/>
          <p:nvPr>
            <p:ph idx="19" type="body"/>
          </p:nvPr>
        </p:nvSpPr>
        <p:spPr>
          <a:xfrm>
            <a:off x="9347140" y="4424611"/>
            <a:ext cx="2112780" cy="929070"/>
          </a:xfrm>
          <a:prstGeom prst="rect">
            <a:avLst/>
          </a:prstGeom>
          <a:noFill/>
          <a:ln>
            <a:noFill/>
          </a:ln>
        </p:spPr>
        <p:txBody>
          <a:bodyPr anchorCtr="0" anchor="t" bIns="0" lIns="0" spcFirstLastPara="1" rIns="0" wrap="square" tIns="0">
            <a:normAutofit/>
          </a:bodyPr>
          <a:lstStyle>
            <a:lvl1pPr indent="-228600" lvl="0" marL="457200" algn="ctr">
              <a:lnSpc>
                <a:spcPct val="90000"/>
              </a:lnSpc>
              <a:spcBef>
                <a:spcPts val="1000"/>
              </a:spcBef>
              <a:spcAft>
                <a:spcPts val="0"/>
              </a:spcAft>
              <a:buSzPts val="1400"/>
              <a:buNone/>
              <a:defRPr b="0" sz="1400">
                <a:solidFill>
                  <a:schemeClr val="dk2"/>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9" name="Google Shape;899;p255"/>
          <p:cNvSpPr/>
          <p:nvPr>
            <p:ph idx="20" type="pic"/>
          </p:nvPr>
        </p:nvSpPr>
        <p:spPr>
          <a:xfrm>
            <a:off x="9845835" y="2131181"/>
            <a:ext cx="1115390" cy="1115390"/>
          </a:xfrm>
          <a:prstGeom prst="ellipse">
            <a:avLst/>
          </a:prstGeom>
          <a:solidFill>
            <a:schemeClr val="lt1"/>
          </a:solidFill>
          <a:ln cap="flat" cmpd="sng" w="9525">
            <a:solidFill>
              <a:schemeClr val="accent1"/>
            </a:solidFill>
            <a:prstDash val="solid"/>
            <a:round/>
            <a:headEnd len="sm" w="sm" type="none"/>
            <a:tailEnd len="sm" w="sm" type="none"/>
          </a:ln>
        </p:spPr>
      </p:sp>
      <p:sp>
        <p:nvSpPr>
          <p:cNvPr id="900" name="Google Shape;900;p255"/>
          <p:cNvSpPr/>
          <p:nvPr/>
        </p:nvSpPr>
        <p:spPr>
          <a:xfrm>
            <a:off x="3398855" y="2728384"/>
            <a:ext cx="583778" cy="611620"/>
          </a:xfrm>
          <a:prstGeom prst="halfFrame">
            <a:avLst>
              <a:gd fmla="val 19025" name="adj1"/>
              <a:gd fmla="val 18506"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901" name="Google Shape;901;p255"/>
          <p:cNvSpPr/>
          <p:nvPr/>
        </p:nvSpPr>
        <p:spPr>
          <a:xfrm>
            <a:off x="6271397" y="2728384"/>
            <a:ext cx="583778" cy="611620"/>
          </a:xfrm>
          <a:prstGeom prst="halfFrame">
            <a:avLst>
              <a:gd fmla="val 19025" name="adj1"/>
              <a:gd fmla="val 18506"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902" name="Google Shape;902;p255"/>
          <p:cNvSpPr/>
          <p:nvPr/>
        </p:nvSpPr>
        <p:spPr>
          <a:xfrm>
            <a:off x="9143940" y="2728384"/>
            <a:ext cx="583778" cy="611620"/>
          </a:xfrm>
          <a:prstGeom prst="halfFrame">
            <a:avLst>
              <a:gd fmla="val 19025" name="adj1"/>
              <a:gd fmla="val 18506"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903" name="Google Shape;903;p255"/>
          <p:cNvSpPr/>
          <p:nvPr/>
        </p:nvSpPr>
        <p:spPr>
          <a:xfrm flipH="1" rot="5400000">
            <a:off x="5320337" y="5234104"/>
            <a:ext cx="583778" cy="611618"/>
          </a:xfrm>
          <a:prstGeom prst="halfFrame">
            <a:avLst>
              <a:gd fmla="val 19025" name="adj1"/>
              <a:gd fmla="val 18506"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904" name="Google Shape;904;p255"/>
          <p:cNvSpPr/>
          <p:nvPr/>
        </p:nvSpPr>
        <p:spPr>
          <a:xfrm flipH="1" rot="5400000">
            <a:off x="8192879" y="5234104"/>
            <a:ext cx="583778" cy="611618"/>
          </a:xfrm>
          <a:prstGeom prst="halfFrame">
            <a:avLst>
              <a:gd fmla="val 19025" name="adj1"/>
              <a:gd fmla="val 18506"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905" name="Google Shape;905;p255"/>
          <p:cNvSpPr/>
          <p:nvPr/>
        </p:nvSpPr>
        <p:spPr>
          <a:xfrm flipH="1" rot="5400000">
            <a:off x="11065422" y="5234104"/>
            <a:ext cx="583778" cy="611618"/>
          </a:xfrm>
          <a:prstGeom prst="halfFrame">
            <a:avLst>
              <a:gd fmla="val 19025" name="adj1"/>
              <a:gd fmla="val 18506"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Chart">
  <p:cSld name="One Column Chart">
    <p:spTree>
      <p:nvGrpSpPr>
        <p:cNvPr id="906" name="Shape 906"/>
        <p:cNvGrpSpPr/>
        <p:nvPr/>
      </p:nvGrpSpPr>
      <p:grpSpPr>
        <a:xfrm>
          <a:off x="0" y="0"/>
          <a:ext cx="0" cy="0"/>
          <a:chOff x="0" y="0"/>
          <a:chExt cx="0" cy="0"/>
        </a:xfrm>
      </p:grpSpPr>
      <p:sp>
        <p:nvSpPr>
          <p:cNvPr id="907" name="Google Shape;907;p256"/>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08" name="Google Shape;908;p256"/>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lvl1pPr lvl="0" algn="l">
              <a:spcBef>
                <a:spcPts val="0"/>
              </a:spcBef>
              <a:spcAft>
                <a:spcPts val="0"/>
              </a:spcAft>
              <a:buSzPts val="1400"/>
              <a:buNone/>
              <a:defRPr sz="105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9" name="Google Shape;909;p256"/>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PH"/>
              <a:t>‹#›</a:t>
            </a:fld>
            <a:endParaRPr/>
          </a:p>
        </p:txBody>
      </p:sp>
      <p:cxnSp>
        <p:nvCxnSpPr>
          <p:cNvPr id="910" name="Google Shape;910;p256"/>
          <p:cNvCxnSpPr/>
          <p:nvPr/>
        </p:nvCxnSpPr>
        <p:spPr>
          <a:xfrm>
            <a:off x="528320" y="6159062"/>
            <a:ext cx="11134800" cy="0"/>
          </a:xfrm>
          <a:prstGeom prst="straightConnector1">
            <a:avLst/>
          </a:prstGeom>
          <a:noFill/>
          <a:ln cap="flat" cmpd="sng" w="19050">
            <a:solidFill>
              <a:schemeClr val="accent1"/>
            </a:solidFill>
            <a:prstDash val="solid"/>
            <a:miter lim="800000"/>
            <a:headEnd len="sm" w="sm" type="none"/>
            <a:tailEnd len="sm" w="sm" type="none"/>
          </a:ln>
        </p:spPr>
      </p:cxnSp>
      <p:sp>
        <p:nvSpPr>
          <p:cNvPr id="911" name="Google Shape;911;p256"/>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800"/>
              <a:buNone/>
              <a:defRPr sz="18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2" name="Google Shape;912;p256"/>
          <p:cNvSpPr/>
          <p:nvPr/>
        </p:nvSpPr>
        <p:spPr>
          <a:xfrm>
            <a:off x="269240" y="178266"/>
            <a:ext cx="624840" cy="654639"/>
          </a:xfrm>
          <a:prstGeom prst="halfFrame">
            <a:avLst>
              <a:gd fmla="val 22436" name="adj1"/>
              <a:gd fmla="val 25000"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913" name="Google Shape;913;p256"/>
          <p:cNvSpPr txBox="1"/>
          <p:nvPr>
            <p:ph idx="2" type="body"/>
          </p:nvPr>
        </p:nvSpPr>
        <p:spPr>
          <a:xfrm>
            <a:off x="641452" y="1998193"/>
            <a:ext cx="11021668" cy="431762"/>
          </a:xfrm>
          <a:prstGeom prst="rect">
            <a:avLst/>
          </a:prstGeom>
          <a:noFill/>
          <a:ln>
            <a:noFill/>
          </a:ln>
        </p:spPr>
        <p:txBody>
          <a:bodyPr anchorCtr="0" anchor="b" bIns="0" lIns="72000" spcFirstLastPara="1" rIns="0" wrap="square" tIns="0">
            <a:normAutofit/>
          </a:bodyPr>
          <a:lstStyle>
            <a:lvl1pPr indent="-228600" lvl="0" marL="457200" algn="l">
              <a:lnSpc>
                <a:spcPct val="90000"/>
              </a:lnSpc>
              <a:spcBef>
                <a:spcPts val="1000"/>
              </a:spcBef>
              <a:spcAft>
                <a:spcPts val="0"/>
              </a:spcAft>
              <a:buSzPts val="2400"/>
              <a:buNone/>
              <a:defRPr b="1" sz="24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4" name="Google Shape;914;p256"/>
          <p:cNvSpPr/>
          <p:nvPr/>
        </p:nvSpPr>
        <p:spPr>
          <a:xfrm>
            <a:off x="528320" y="1998196"/>
            <a:ext cx="112821" cy="43176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915" name="Google Shape;915;p256"/>
          <p:cNvSpPr/>
          <p:nvPr>
            <p:ph idx="3" type="chart"/>
          </p:nvPr>
        </p:nvSpPr>
        <p:spPr>
          <a:xfrm>
            <a:off x="528320" y="2576053"/>
            <a:ext cx="7150674" cy="3063700"/>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accent1"/>
              </a:buClr>
              <a:buSzPts val="2800"/>
              <a:buFont typeface="Arial"/>
              <a:buNone/>
              <a:defRPr b="0" i="0" sz="2800" u="none" cap="none" strike="noStrike">
                <a:solidFill>
                  <a:schemeClr val="dk1"/>
                </a:solidFill>
                <a:latin typeface="Trebuchet MS"/>
                <a:ea typeface="Trebuchet MS"/>
                <a:cs typeface="Trebuchet MS"/>
                <a:sym typeface="Trebuchet MS"/>
              </a:defRPr>
            </a:lvl1pPr>
            <a:lvl2pPr lvl="1" marR="0" rtl="0" algn="l">
              <a:lnSpc>
                <a:spcPct val="90000"/>
              </a:lnSpc>
              <a:spcBef>
                <a:spcPts val="500"/>
              </a:spcBef>
              <a:spcAft>
                <a:spcPts val="0"/>
              </a:spcAft>
              <a:buClr>
                <a:schemeClr val="accent1"/>
              </a:buClr>
              <a:buSzPts val="2400"/>
              <a:buFont typeface="Arial"/>
              <a:buChar char="•"/>
              <a:defRPr b="0" i="0" sz="2400" u="none" cap="none" strike="noStrike">
                <a:solidFill>
                  <a:schemeClr val="dk1"/>
                </a:solidFill>
                <a:latin typeface="Trebuchet MS"/>
                <a:ea typeface="Trebuchet MS"/>
                <a:cs typeface="Trebuchet MS"/>
                <a:sym typeface="Trebuchet MS"/>
              </a:defRPr>
            </a:lvl2pPr>
            <a:lvl3pPr lvl="2" marR="0" rtl="0" algn="l">
              <a:lnSpc>
                <a:spcPct val="90000"/>
              </a:lnSpc>
              <a:spcBef>
                <a:spcPts val="500"/>
              </a:spcBef>
              <a:spcAft>
                <a:spcPts val="0"/>
              </a:spcAft>
              <a:buClr>
                <a:schemeClr val="accent1"/>
              </a:buClr>
              <a:buSzPts val="2000"/>
              <a:buFont typeface="Arial"/>
              <a:buChar char="•"/>
              <a:defRPr b="0" i="0" sz="2000" u="none" cap="none" strike="noStrike">
                <a:solidFill>
                  <a:schemeClr val="dk1"/>
                </a:solidFill>
                <a:latin typeface="Trebuchet MS"/>
                <a:ea typeface="Trebuchet MS"/>
                <a:cs typeface="Trebuchet MS"/>
                <a:sym typeface="Trebuchet MS"/>
              </a:defRPr>
            </a:lvl3pPr>
            <a:lvl4pPr lvl="3" marR="0" rtl="0" algn="l">
              <a:lnSpc>
                <a:spcPct val="90000"/>
              </a:lnSpc>
              <a:spcBef>
                <a:spcPts val="500"/>
              </a:spcBef>
              <a:spcAft>
                <a:spcPts val="0"/>
              </a:spcAft>
              <a:buClr>
                <a:schemeClr val="accent1"/>
              </a:buClr>
              <a:buSzPts val="1800"/>
              <a:buFont typeface="Arial"/>
              <a:buChar char="•"/>
              <a:defRPr b="0" i="0" sz="1800" u="none" cap="none" strike="noStrike">
                <a:solidFill>
                  <a:schemeClr val="dk1"/>
                </a:solidFill>
                <a:latin typeface="Trebuchet MS"/>
                <a:ea typeface="Trebuchet MS"/>
                <a:cs typeface="Trebuchet MS"/>
                <a:sym typeface="Trebuchet MS"/>
              </a:defRPr>
            </a:lvl4pPr>
            <a:lvl5pPr lvl="4" marR="0" rtl="0" algn="l">
              <a:lnSpc>
                <a:spcPct val="90000"/>
              </a:lnSpc>
              <a:spcBef>
                <a:spcPts val="500"/>
              </a:spcBef>
              <a:spcAft>
                <a:spcPts val="0"/>
              </a:spcAft>
              <a:buClr>
                <a:schemeClr val="accent1"/>
              </a:buClr>
              <a:buSzPts val="1800"/>
              <a:buFont typeface="Arial"/>
              <a:buChar char="•"/>
              <a:defRPr b="0" i="0" sz="1800" u="none" cap="none" strike="noStrike">
                <a:solidFill>
                  <a:schemeClr val="dk1"/>
                </a:solidFill>
                <a:latin typeface="Trebuchet MS"/>
                <a:ea typeface="Trebuchet MS"/>
                <a:cs typeface="Trebuchet MS"/>
                <a:sym typeface="Trebuchet M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9pPr>
          </a:lstStyle>
          <a:p/>
        </p:txBody>
      </p:sp>
      <p:cxnSp>
        <p:nvCxnSpPr>
          <p:cNvPr id="916" name="Google Shape;916;p256"/>
          <p:cNvCxnSpPr/>
          <p:nvPr/>
        </p:nvCxnSpPr>
        <p:spPr>
          <a:xfrm rot="10800000">
            <a:off x="7870723" y="2639961"/>
            <a:ext cx="0" cy="2949678"/>
          </a:xfrm>
          <a:prstGeom prst="straightConnector1">
            <a:avLst/>
          </a:prstGeom>
          <a:noFill/>
          <a:ln cap="flat" cmpd="sng" w="31750">
            <a:solidFill>
              <a:srgbClr val="BFBFBF"/>
            </a:solidFill>
            <a:prstDash val="dot"/>
            <a:miter lim="800000"/>
            <a:headEnd len="sm" w="sm" type="none"/>
            <a:tailEnd len="sm" w="sm" type="none"/>
          </a:ln>
        </p:spPr>
      </p:cxnSp>
      <p:sp>
        <p:nvSpPr>
          <p:cNvPr id="917" name="Google Shape;917;p256"/>
          <p:cNvSpPr txBox="1"/>
          <p:nvPr>
            <p:ph idx="4" type="body"/>
          </p:nvPr>
        </p:nvSpPr>
        <p:spPr>
          <a:xfrm>
            <a:off x="8137986" y="2576050"/>
            <a:ext cx="3525134" cy="306370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SzPts val="1600"/>
              <a:buNone/>
              <a:defRPr sz="1600"/>
            </a:lvl1pPr>
            <a:lvl2pPr indent="-330200" lvl="1" marL="914400" algn="l">
              <a:lnSpc>
                <a:spcPct val="90000"/>
              </a:lnSpc>
              <a:spcBef>
                <a:spcPts val="500"/>
              </a:spcBef>
              <a:spcAft>
                <a:spcPts val="0"/>
              </a:spcAft>
              <a:buSzPts val="1600"/>
              <a:buChar char="•"/>
              <a:defRPr sz="1600"/>
            </a:lvl2pPr>
            <a:lvl3pPr indent="-330200" lvl="2" marL="1371600" algn="l">
              <a:lnSpc>
                <a:spcPct val="90000"/>
              </a:lnSpc>
              <a:spcBef>
                <a:spcPts val="500"/>
              </a:spcBef>
              <a:spcAft>
                <a:spcPts val="0"/>
              </a:spcAft>
              <a:buSzPts val="1600"/>
              <a:buChar char="•"/>
              <a:defRPr sz="1600"/>
            </a:lvl3pPr>
            <a:lvl4pPr indent="-330200" lvl="3" marL="1828800" algn="l">
              <a:lnSpc>
                <a:spcPct val="90000"/>
              </a:lnSpc>
              <a:spcBef>
                <a:spcPts val="500"/>
              </a:spcBef>
              <a:spcAft>
                <a:spcPts val="0"/>
              </a:spcAft>
              <a:buSzPts val="1600"/>
              <a:buChar char="•"/>
              <a:defRPr sz="1600"/>
            </a:lvl4pPr>
            <a:lvl5pPr indent="-330200" lvl="4" marL="2286000" algn="l">
              <a:lnSpc>
                <a:spcPct val="90000"/>
              </a:lnSpc>
              <a:spcBef>
                <a:spcPts val="500"/>
              </a:spcBef>
              <a:spcAft>
                <a:spcPts val="0"/>
              </a:spcAft>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38" name="Shape 38"/>
        <p:cNvGrpSpPr/>
        <p:nvPr/>
      </p:nvGrpSpPr>
      <p:grpSpPr>
        <a:xfrm>
          <a:off x="0" y="0"/>
          <a:ext cx="0" cy="0"/>
          <a:chOff x="0" y="0"/>
          <a:chExt cx="0" cy="0"/>
        </a:xfrm>
      </p:grpSpPr>
      <p:sp>
        <p:nvSpPr>
          <p:cNvPr id="39" name="Google Shape;39;p221"/>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 name="Google Shape;40;p221"/>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lvl1pPr lvl="0" algn="l">
              <a:spcBef>
                <a:spcPts val="0"/>
              </a:spcBef>
              <a:spcAft>
                <a:spcPts val="0"/>
              </a:spcAft>
              <a:buSzPts val="1400"/>
              <a:buNone/>
              <a:defRPr sz="105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221"/>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PH"/>
              <a:t>‹#›</a:t>
            </a:fld>
            <a:endParaRPr/>
          </a:p>
        </p:txBody>
      </p:sp>
      <p:cxnSp>
        <p:nvCxnSpPr>
          <p:cNvPr id="42" name="Google Shape;42;p221"/>
          <p:cNvCxnSpPr/>
          <p:nvPr/>
        </p:nvCxnSpPr>
        <p:spPr>
          <a:xfrm>
            <a:off x="528320" y="6159062"/>
            <a:ext cx="11134800" cy="0"/>
          </a:xfrm>
          <a:prstGeom prst="straightConnector1">
            <a:avLst/>
          </a:prstGeom>
          <a:noFill/>
          <a:ln cap="flat" cmpd="sng" w="19050">
            <a:solidFill>
              <a:schemeClr val="accent1"/>
            </a:solidFill>
            <a:prstDash val="solid"/>
            <a:miter lim="800000"/>
            <a:headEnd len="sm" w="sm" type="none"/>
            <a:tailEnd len="sm" w="sm" type="none"/>
          </a:ln>
        </p:spPr>
      </p:cxnSp>
      <p:sp>
        <p:nvSpPr>
          <p:cNvPr id="43" name="Google Shape;43;p221"/>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800"/>
              <a:buNone/>
              <a:defRPr sz="18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221"/>
          <p:cNvSpPr/>
          <p:nvPr/>
        </p:nvSpPr>
        <p:spPr>
          <a:xfrm>
            <a:off x="269240" y="178266"/>
            <a:ext cx="624840" cy="654639"/>
          </a:xfrm>
          <a:prstGeom prst="halfFrame">
            <a:avLst>
              <a:gd fmla="val 22436" name="adj1"/>
              <a:gd fmla="val 25000"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Chart">
  <p:cSld name="Two Column Chart">
    <p:spTree>
      <p:nvGrpSpPr>
        <p:cNvPr id="918" name="Shape 918"/>
        <p:cNvGrpSpPr/>
        <p:nvPr/>
      </p:nvGrpSpPr>
      <p:grpSpPr>
        <a:xfrm>
          <a:off x="0" y="0"/>
          <a:ext cx="0" cy="0"/>
          <a:chOff x="0" y="0"/>
          <a:chExt cx="0" cy="0"/>
        </a:xfrm>
      </p:grpSpPr>
      <p:sp>
        <p:nvSpPr>
          <p:cNvPr id="919" name="Google Shape;919;p257"/>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20" name="Google Shape;920;p257"/>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lvl1pPr lvl="0" algn="l">
              <a:spcBef>
                <a:spcPts val="0"/>
              </a:spcBef>
              <a:spcAft>
                <a:spcPts val="0"/>
              </a:spcAft>
              <a:buSzPts val="1400"/>
              <a:buNone/>
              <a:defRPr sz="105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1" name="Google Shape;921;p257"/>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PH"/>
              <a:t>‹#›</a:t>
            </a:fld>
            <a:endParaRPr/>
          </a:p>
        </p:txBody>
      </p:sp>
      <p:cxnSp>
        <p:nvCxnSpPr>
          <p:cNvPr id="922" name="Google Shape;922;p257"/>
          <p:cNvCxnSpPr/>
          <p:nvPr/>
        </p:nvCxnSpPr>
        <p:spPr>
          <a:xfrm>
            <a:off x="528320" y="6159062"/>
            <a:ext cx="11134800" cy="0"/>
          </a:xfrm>
          <a:prstGeom prst="straightConnector1">
            <a:avLst/>
          </a:prstGeom>
          <a:noFill/>
          <a:ln cap="flat" cmpd="sng" w="19050">
            <a:solidFill>
              <a:schemeClr val="accent1"/>
            </a:solidFill>
            <a:prstDash val="solid"/>
            <a:miter lim="800000"/>
            <a:headEnd len="sm" w="sm" type="none"/>
            <a:tailEnd len="sm" w="sm" type="none"/>
          </a:ln>
        </p:spPr>
      </p:cxnSp>
      <p:sp>
        <p:nvSpPr>
          <p:cNvPr id="923" name="Google Shape;923;p257"/>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800"/>
              <a:buNone/>
              <a:defRPr sz="18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24" name="Google Shape;924;p257"/>
          <p:cNvSpPr/>
          <p:nvPr/>
        </p:nvSpPr>
        <p:spPr>
          <a:xfrm>
            <a:off x="269240" y="178266"/>
            <a:ext cx="624840" cy="654639"/>
          </a:xfrm>
          <a:prstGeom prst="halfFrame">
            <a:avLst>
              <a:gd fmla="val 22436" name="adj1"/>
              <a:gd fmla="val 25000"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925" name="Google Shape;925;p257"/>
          <p:cNvSpPr txBox="1"/>
          <p:nvPr>
            <p:ph idx="2" type="body"/>
          </p:nvPr>
        </p:nvSpPr>
        <p:spPr>
          <a:xfrm>
            <a:off x="641452" y="1998193"/>
            <a:ext cx="5279099" cy="431762"/>
          </a:xfrm>
          <a:prstGeom prst="rect">
            <a:avLst/>
          </a:prstGeom>
          <a:noFill/>
          <a:ln>
            <a:noFill/>
          </a:ln>
        </p:spPr>
        <p:txBody>
          <a:bodyPr anchorCtr="0" anchor="b" bIns="0" lIns="72000" spcFirstLastPara="1" rIns="0" wrap="square" tIns="0">
            <a:normAutofit/>
          </a:bodyPr>
          <a:lstStyle>
            <a:lvl1pPr indent="-228600" lvl="0" marL="457200" algn="l">
              <a:lnSpc>
                <a:spcPct val="90000"/>
              </a:lnSpc>
              <a:spcBef>
                <a:spcPts val="1000"/>
              </a:spcBef>
              <a:spcAft>
                <a:spcPts val="0"/>
              </a:spcAft>
              <a:buSzPts val="2200"/>
              <a:buNone/>
              <a:defRPr b="1" sz="22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26" name="Google Shape;926;p257"/>
          <p:cNvSpPr/>
          <p:nvPr/>
        </p:nvSpPr>
        <p:spPr>
          <a:xfrm>
            <a:off x="528320" y="1998196"/>
            <a:ext cx="112821" cy="43176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927" name="Google Shape;927;p257"/>
          <p:cNvSpPr/>
          <p:nvPr>
            <p:ph idx="3" type="chart"/>
          </p:nvPr>
        </p:nvSpPr>
        <p:spPr>
          <a:xfrm>
            <a:off x="528320" y="2576053"/>
            <a:ext cx="5392231" cy="1670827"/>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accent1"/>
              </a:buClr>
              <a:buSzPts val="2800"/>
              <a:buFont typeface="Arial"/>
              <a:buNone/>
              <a:defRPr b="0" i="0" sz="2800" u="none" cap="none" strike="noStrike">
                <a:solidFill>
                  <a:schemeClr val="dk1"/>
                </a:solidFill>
                <a:latin typeface="Trebuchet MS"/>
                <a:ea typeface="Trebuchet MS"/>
                <a:cs typeface="Trebuchet MS"/>
                <a:sym typeface="Trebuchet MS"/>
              </a:defRPr>
            </a:lvl1pPr>
            <a:lvl2pPr lvl="1" marR="0" rtl="0" algn="l">
              <a:lnSpc>
                <a:spcPct val="90000"/>
              </a:lnSpc>
              <a:spcBef>
                <a:spcPts val="500"/>
              </a:spcBef>
              <a:spcAft>
                <a:spcPts val="0"/>
              </a:spcAft>
              <a:buClr>
                <a:schemeClr val="accent1"/>
              </a:buClr>
              <a:buSzPts val="2400"/>
              <a:buFont typeface="Arial"/>
              <a:buChar char="•"/>
              <a:defRPr b="0" i="0" sz="2400" u="none" cap="none" strike="noStrike">
                <a:solidFill>
                  <a:schemeClr val="dk1"/>
                </a:solidFill>
                <a:latin typeface="Trebuchet MS"/>
                <a:ea typeface="Trebuchet MS"/>
                <a:cs typeface="Trebuchet MS"/>
                <a:sym typeface="Trebuchet MS"/>
              </a:defRPr>
            </a:lvl2pPr>
            <a:lvl3pPr lvl="2" marR="0" rtl="0" algn="l">
              <a:lnSpc>
                <a:spcPct val="90000"/>
              </a:lnSpc>
              <a:spcBef>
                <a:spcPts val="500"/>
              </a:spcBef>
              <a:spcAft>
                <a:spcPts val="0"/>
              </a:spcAft>
              <a:buClr>
                <a:schemeClr val="accent1"/>
              </a:buClr>
              <a:buSzPts val="2000"/>
              <a:buFont typeface="Arial"/>
              <a:buChar char="•"/>
              <a:defRPr b="0" i="0" sz="2000" u="none" cap="none" strike="noStrike">
                <a:solidFill>
                  <a:schemeClr val="dk1"/>
                </a:solidFill>
                <a:latin typeface="Trebuchet MS"/>
                <a:ea typeface="Trebuchet MS"/>
                <a:cs typeface="Trebuchet MS"/>
                <a:sym typeface="Trebuchet MS"/>
              </a:defRPr>
            </a:lvl3pPr>
            <a:lvl4pPr lvl="3" marR="0" rtl="0" algn="l">
              <a:lnSpc>
                <a:spcPct val="90000"/>
              </a:lnSpc>
              <a:spcBef>
                <a:spcPts val="500"/>
              </a:spcBef>
              <a:spcAft>
                <a:spcPts val="0"/>
              </a:spcAft>
              <a:buClr>
                <a:schemeClr val="accent1"/>
              </a:buClr>
              <a:buSzPts val="1800"/>
              <a:buFont typeface="Arial"/>
              <a:buChar char="•"/>
              <a:defRPr b="0" i="0" sz="1800" u="none" cap="none" strike="noStrike">
                <a:solidFill>
                  <a:schemeClr val="dk1"/>
                </a:solidFill>
                <a:latin typeface="Trebuchet MS"/>
                <a:ea typeface="Trebuchet MS"/>
                <a:cs typeface="Trebuchet MS"/>
                <a:sym typeface="Trebuchet MS"/>
              </a:defRPr>
            </a:lvl4pPr>
            <a:lvl5pPr lvl="4" marR="0" rtl="0" algn="l">
              <a:lnSpc>
                <a:spcPct val="90000"/>
              </a:lnSpc>
              <a:spcBef>
                <a:spcPts val="500"/>
              </a:spcBef>
              <a:spcAft>
                <a:spcPts val="0"/>
              </a:spcAft>
              <a:buClr>
                <a:schemeClr val="accent1"/>
              </a:buClr>
              <a:buSzPts val="1800"/>
              <a:buFont typeface="Arial"/>
              <a:buChar char="•"/>
              <a:defRPr b="0" i="0" sz="1800" u="none" cap="none" strike="noStrike">
                <a:solidFill>
                  <a:schemeClr val="dk1"/>
                </a:solidFill>
                <a:latin typeface="Trebuchet MS"/>
                <a:ea typeface="Trebuchet MS"/>
                <a:cs typeface="Trebuchet MS"/>
                <a:sym typeface="Trebuchet M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9pPr>
          </a:lstStyle>
          <a:p/>
        </p:txBody>
      </p:sp>
      <p:cxnSp>
        <p:nvCxnSpPr>
          <p:cNvPr id="928" name="Google Shape;928;p257"/>
          <p:cNvCxnSpPr/>
          <p:nvPr/>
        </p:nvCxnSpPr>
        <p:spPr>
          <a:xfrm rot="10800000">
            <a:off x="638715" y="4424641"/>
            <a:ext cx="5171440" cy="0"/>
          </a:xfrm>
          <a:prstGeom prst="straightConnector1">
            <a:avLst/>
          </a:prstGeom>
          <a:noFill/>
          <a:ln cap="flat" cmpd="sng" w="31750">
            <a:solidFill>
              <a:srgbClr val="BFBFBF"/>
            </a:solidFill>
            <a:prstDash val="dot"/>
            <a:miter lim="800000"/>
            <a:headEnd len="sm" w="sm" type="none"/>
            <a:tailEnd len="sm" w="sm" type="none"/>
          </a:ln>
        </p:spPr>
      </p:cxnSp>
      <p:sp>
        <p:nvSpPr>
          <p:cNvPr id="929" name="Google Shape;929;p257"/>
          <p:cNvSpPr txBox="1"/>
          <p:nvPr>
            <p:ph idx="4" type="body"/>
          </p:nvPr>
        </p:nvSpPr>
        <p:spPr>
          <a:xfrm>
            <a:off x="528319" y="4552463"/>
            <a:ext cx="5392231" cy="125417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SzPts val="1300"/>
              <a:buNone/>
              <a:defRPr sz="1300"/>
            </a:lvl1pPr>
            <a:lvl2pPr indent="-311150" lvl="1" marL="914400" algn="l">
              <a:lnSpc>
                <a:spcPct val="90000"/>
              </a:lnSpc>
              <a:spcBef>
                <a:spcPts val="500"/>
              </a:spcBef>
              <a:spcAft>
                <a:spcPts val="0"/>
              </a:spcAft>
              <a:buSzPts val="1300"/>
              <a:buChar char="•"/>
              <a:defRPr sz="1300"/>
            </a:lvl2pPr>
            <a:lvl3pPr indent="-311150" lvl="2" marL="1371600" algn="l">
              <a:lnSpc>
                <a:spcPct val="90000"/>
              </a:lnSpc>
              <a:spcBef>
                <a:spcPts val="500"/>
              </a:spcBef>
              <a:spcAft>
                <a:spcPts val="0"/>
              </a:spcAft>
              <a:buSzPts val="1300"/>
              <a:buChar char="•"/>
              <a:defRPr sz="1300"/>
            </a:lvl3pPr>
            <a:lvl4pPr indent="-330200" lvl="3" marL="1828800" algn="l">
              <a:lnSpc>
                <a:spcPct val="90000"/>
              </a:lnSpc>
              <a:spcBef>
                <a:spcPts val="500"/>
              </a:spcBef>
              <a:spcAft>
                <a:spcPts val="0"/>
              </a:spcAft>
              <a:buSzPts val="1600"/>
              <a:buChar char="•"/>
              <a:defRPr sz="1600"/>
            </a:lvl4pPr>
            <a:lvl5pPr indent="-330200" lvl="4" marL="2286000" algn="l">
              <a:lnSpc>
                <a:spcPct val="90000"/>
              </a:lnSpc>
              <a:spcBef>
                <a:spcPts val="500"/>
              </a:spcBef>
              <a:spcAft>
                <a:spcPts val="0"/>
              </a:spcAft>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0" name="Google Shape;930;p257"/>
          <p:cNvSpPr txBox="1"/>
          <p:nvPr>
            <p:ph idx="5" type="body"/>
          </p:nvPr>
        </p:nvSpPr>
        <p:spPr>
          <a:xfrm>
            <a:off x="6384583" y="1998193"/>
            <a:ext cx="5279099" cy="431762"/>
          </a:xfrm>
          <a:prstGeom prst="rect">
            <a:avLst/>
          </a:prstGeom>
          <a:noFill/>
          <a:ln>
            <a:noFill/>
          </a:ln>
        </p:spPr>
        <p:txBody>
          <a:bodyPr anchorCtr="0" anchor="b" bIns="0" lIns="72000" spcFirstLastPara="1" rIns="0" wrap="square" tIns="0">
            <a:normAutofit/>
          </a:bodyPr>
          <a:lstStyle>
            <a:lvl1pPr indent="-228600" lvl="0" marL="457200" algn="l">
              <a:lnSpc>
                <a:spcPct val="90000"/>
              </a:lnSpc>
              <a:spcBef>
                <a:spcPts val="1000"/>
              </a:spcBef>
              <a:spcAft>
                <a:spcPts val="0"/>
              </a:spcAft>
              <a:buSzPts val="2200"/>
              <a:buNone/>
              <a:defRPr b="1" sz="22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1" name="Google Shape;931;p257"/>
          <p:cNvSpPr/>
          <p:nvPr/>
        </p:nvSpPr>
        <p:spPr>
          <a:xfrm>
            <a:off x="6271451" y="1998196"/>
            <a:ext cx="112821" cy="43176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932" name="Google Shape;932;p257"/>
          <p:cNvSpPr/>
          <p:nvPr>
            <p:ph idx="6" type="chart"/>
          </p:nvPr>
        </p:nvSpPr>
        <p:spPr>
          <a:xfrm>
            <a:off x="6270888" y="2576053"/>
            <a:ext cx="5392231" cy="1670827"/>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accent1"/>
              </a:buClr>
              <a:buSzPts val="2800"/>
              <a:buFont typeface="Arial"/>
              <a:buNone/>
              <a:defRPr b="0" i="0" sz="2800" u="none" cap="none" strike="noStrike">
                <a:solidFill>
                  <a:schemeClr val="dk1"/>
                </a:solidFill>
                <a:latin typeface="Trebuchet MS"/>
                <a:ea typeface="Trebuchet MS"/>
                <a:cs typeface="Trebuchet MS"/>
                <a:sym typeface="Trebuchet MS"/>
              </a:defRPr>
            </a:lvl1pPr>
            <a:lvl2pPr lvl="1" marR="0" rtl="0" algn="l">
              <a:lnSpc>
                <a:spcPct val="90000"/>
              </a:lnSpc>
              <a:spcBef>
                <a:spcPts val="500"/>
              </a:spcBef>
              <a:spcAft>
                <a:spcPts val="0"/>
              </a:spcAft>
              <a:buClr>
                <a:schemeClr val="accent1"/>
              </a:buClr>
              <a:buSzPts val="2400"/>
              <a:buFont typeface="Arial"/>
              <a:buChar char="•"/>
              <a:defRPr b="0" i="0" sz="2400" u="none" cap="none" strike="noStrike">
                <a:solidFill>
                  <a:schemeClr val="dk1"/>
                </a:solidFill>
                <a:latin typeface="Trebuchet MS"/>
                <a:ea typeface="Trebuchet MS"/>
                <a:cs typeface="Trebuchet MS"/>
                <a:sym typeface="Trebuchet MS"/>
              </a:defRPr>
            </a:lvl2pPr>
            <a:lvl3pPr lvl="2" marR="0" rtl="0" algn="l">
              <a:lnSpc>
                <a:spcPct val="90000"/>
              </a:lnSpc>
              <a:spcBef>
                <a:spcPts val="500"/>
              </a:spcBef>
              <a:spcAft>
                <a:spcPts val="0"/>
              </a:spcAft>
              <a:buClr>
                <a:schemeClr val="accent1"/>
              </a:buClr>
              <a:buSzPts val="2000"/>
              <a:buFont typeface="Arial"/>
              <a:buChar char="•"/>
              <a:defRPr b="0" i="0" sz="2000" u="none" cap="none" strike="noStrike">
                <a:solidFill>
                  <a:schemeClr val="dk1"/>
                </a:solidFill>
                <a:latin typeface="Trebuchet MS"/>
                <a:ea typeface="Trebuchet MS"/>
                <a:cs typeface="Trebuchet MS"/>
                <a:sym typeface="Trebuchet MS"/>
              </a:defRPr>
            </a:lvl3pPr>
            <a:lvl4pPr lvl="3" marR="0" rtl="0" algn="l">
              <a:lnSpc>
                <a:spcPct val="90000"/>
              </a:lnSpc>
              <a:spcBef>
                <a:spcPts val="500"/>
              </a:spcBef>
              <a:spcAft>
                <a:spcPts val="0"/>
              </a:spcAft>
              <a:buClr>
                <a:schemeClr val="accent1"/>
              </a:buClr>
              <a:buSzPts val="1800"/>
              <a:buFont typeface="Arial"/>
              <a:buChar char="•"/>
              <a:defRPr b="0" i="0" sz="1800" u="none" cap="none" strike="noStrike">
                <a:solidFill>
                  <a:schemeClr val="dk1"/>
                </a:solidFill>
                <a:latin typeface="Trebuchet MS"/>
                <a:ea typeface="Trebuchet MS"/>
                <a:cs typeface="Trebuchet MS"/>
                <a:sym typeface="Trebuchet MS"/>
              </a:defRPr>
            </a:lvl4pPr>
            <a:lvl5pPr lvl="4" marR="0" rtl="0" algn="l">
              <a:lnSpc>
                <a:spcPct val="90000"/>
              </a:lnSpc>
              <a:spcBef>
                <a:spcPts val="500"/>
              </a:spcBef>
              <a:spcAft>
                <a:spcPts val="0"/>
              </a:spcAft>
              <a:buClr>
                <a:schemeClr val="accent1"/>
              </a:buClr>
              <a:buSzPts val="1800"/>
              <a:buFont typeface="Arial"/>
              <a:buChar char="•"/>
              <a:defRPr b="0" i="0" sz="1800" u="none" cap="none" strike="noStrike">
                <a:solidFill>
                  <a:schemeClr val="dk1"/>
                </a:solidFill>
                <a:latin typeface="Trebuchet MS"/>
                <a:ea typeface="Trebuchet MS"/>
                <a:cs typeface="Trebuchet MS"/>
                <a:sym typeface="Trebuchet M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9pPr>
          </a:lstStyle>
          <a:p/>
        </p:txBody>
      </p:sp>
      <p:cxnSp>
        <p:nvCxnSpPr>
          <p:cNvPr id="933" name="Google Shape;933;p257"/>
          <p:cNvCxnSpPr/>
          <p:nvPr/>
        </p:nvCxnSpPr>
        <p:spPr>
          <a:xfrm rot="10800000">
            <a:off x="6381283" y="4424641"/>
            <a:ext cx="5171440" cy="0"/>
          </a:xfrm>
          <a:prstGeom prst="straightConnector1">
            <a:avLst/>
          </a:prstGeom>
          <a:noFill/>
          <a:ln cap="flat" cmpd="sng" w="31750">
            <a:solidFill>
              <a:srgbClr val="BFBFBF"/>
            </a:solidFill>
            <a:prstDash val="dot"/>
            <a:miter lim="800000"/>
            <a:headEnd len="sm" w="sm" type="none"/>
            <a:tailEnd len="sm" w="sm" type="none"/>
          </a:ln>
        </p:spPr>
      </p:cxnSp>
      <p:sp>
        <p:nvSpPr>
          <p:cNvPr id="934" name="Google Shape;934;p257"/>
          <p:cNvSpPr txBox="1"/>
          <p:nvPr>
            <p:ph idx="7" type="body"/>
          </p:nvPr>
        </p:nvSpPr>
        <p:spPr>
          <a:xfrm>
            <a:off x="6270887" y="4552463"/>
            <a:ext cx="5392231" cy="125417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SzPts val="1300"/>
              <a:buNone/>
              <a:defRPr sz="1300"/>
            </a:lvl1pPr>
            <a:lvl2pPr indent="-311150" lvl="1" marL="914400" algn="l">
              <a:lnSpc>
                <a:spcPct val="90000"/>
              </a:lnSpc>
              <a:spcBef>
                <a:spcPts val="500"/>
              </a:spcBef>
              <a:spcAft>
                <a:spcPts val="0"/>
              </a:spcAft>
              <a:buSzPts val="1300"/>
              <a:buChar char="•"/>
              <a:defRPr sz="1300"/>
            </a:lvl2pPr>
            <a:lvl3pPr indent="-311150" lvl="2" marL="1371600" algn="l">
              <a:lnSpc>
                <a:spcPct val="90000"/>
              </a:lnSpc>
              <a:spcBef>
                <a:spcPts val="500"/>
              </a:spcBef>
              <a:spcAft>
                <a:spcPts val="0"/>
              </a:spcAft>
              <a:buSzPts val="1300"/>
              <a:buChar char="•"/>
              <a:defRPr sz="1300"/>
            </a:lvl3pPr>
            <a:lvl4pPr indent="-330200" lvl="3" marL="1828800" algn="l">
              <a:lnSpc>
                <a:spcPct val="90000"/>
              </a:lnSpc>
              <a:spcBef>
                <a:spcPts val="500"/>
              </a:spcBef>
              <a:spcAft>
                <a:spcPts val="0"/>
              </a:spcAft>
              <a:buSzPts val="1600"/>
              <a:buChar char="•"/>
              <a:defRPr sz="1600"/>
            </a:lvl4pPr>
            <a:lvl5pPr indent="-330200" lvl="4" marL="2286000" algn="l">
              <a:lnSpc>
                <a:spcPct val="90000"/>
              </a:lnSpc>
              <a:spcBef>
                <a:spcPts val="500"/>
              </a:spcBef>
              <a:spcAft>
                <a:spcPts val="0"/>
              </a:spcAft>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 Chart">
  <p:cSld name="Three Column Chart">
    <p:spTree>
      <p:nvGrpSpPr>
        <p:cNvPr id="935" name="Shape 935"/>
        <p:cNvGrpSpPr/>
        <p:nvPr/>
      </p:nvGrpSpPr>
      <p:grpSpPr>
        <a:xfrm>
          <a:off x="0" y="0"/>
          <a:ext cx="0" cy="0"/>
          <a:chOff x="0" y="0"/>
          <a:chExt cx="0" cy="0"/>
        </a:xfrm>
      </p:grpSpPr>
      <p:sp>
        <p:nvSpPr>
          <p:cNvPr id="936" name="Google Shape;936;p258"/>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37" name="Google Shape;937;p258"/>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lvl1pPr lvl="0" algn="l">
              <a:spcBef>
                <a:spcPts val="0"/>
              </a:spcBef>
              <a:spcAft>
                <a:spcPts val="0"/>
              </a:spcAft>
              <a:buSzPts val="1400"/>
              <a:buNone/>
              <a:defRPr sz="105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8" name="Google Shape;938;p258"/>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PH"/>
              <a:t>‹#›</a:t>
            </a:fld>
            <a:endParaRPr/>
          </a:p>
        </p:txBody>
      </p:sp>
      <p:cxnSp>
        <p:nvCxnSpPr>
          <p:cNvPr id="939" name="Google Shape;939;p258"/>
          <p:cNvCxnSpPr/>
          <p:nvPr/>
        </p:nvCxnSpPr>
        <p:spPr>
          <a:xfrm>
            <a:off x="528320" y="6159062"/>
            <a:ext cx="11134800" cy="0"/>
          </a:xfrm>
          <a:prstGeom prst="straightConnector1">
            <a:avLst/>
          </a:prstGeom>
          <a:noFill/>
          <a:ln cap="flat" cmpd="sng" w="19050">
            <a:solidFill>
              <a:schemeClr val="accent1"/>
            </a:solidFill>
            <a:prstDash val="solid"/>
            <a:miter lim="800000"/>
            <a:headEnd len="sm" w="sm" type="none"/>
            <a:tailEnd len="sm" w="sm" type="none"/>
          </a:ln>
        </p:spPr>
      </p:cxnSp>
      <p:sp>
        <p:nvSpPr>
          <p:cNvPr id="940" name="Google Shape;940;p258"/>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800"/>
              <a:buNone/>
              <a:defRPr sz="18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41" name="Google Shape;941;p258"/>
          <p:cNvSpPr/>
          <p:nvPr/>
        </p:nvSpPr>
        <p:spPr>
          <a:xfrm>
            <a:off x="269240" y="178266"/>
            <a:ext cx="624840" cy="654639"/>
          </a:xfrm>
          <a:prstGeom prst="halfFrame">
            <a:avLst>
              <a:gd fmla="val 22436" name="adj1"/>
              <a:gd fmla="val 25000"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942" name="Google Shape;942;p258"/>
          <p:cNvSpPr txBox="1"/>
          <p:nvPr>
            <p:ph idx="2" type="body"/>
          </p:nvPr>
        </p:nvSpPr>
        <p:spPr>
          <a:xfrm>
            <a:off x="641453" y="1998193"/>
            <a:ext cx="3335870" cy="431762"/>
          </a:xfrm>
          <a:prstGeom prst="rect">
            <a:avLst/>
          </a:prstGeom>
          <a:noFill/>
          <a:ln>
            <a:noFill/>
          </a:ln>
        </p:spPr>
        <p:txBody>
          <a:bodyPr anchorCtr="0" anchor="b" bIns="0" lIns="72000" spcFirstLastPara="1" rIns="0" wrap="square" tIns="0">
            <a:noAutofit/>
          </a:bodyPr>
          <a:lstStyle>
            <a:lvl1pPr indent="-228600" lvl="0" marL="457200" algn="l">
              <a:lnSpc>
                <a:spcPct val="90000"/>
              </a:lnSpc>
              <a:spcBef>
                <a:spcPts val="1000"/>
              </a:spcBef>
              <a:spcAft>
                <a:spcPts val="0"/>
              </a:spcAft>
              <a:buSzPts val="2200"/>
              <a:buNone/>
              <a:defRPr b="1" sz="22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43" name="Google Shape;943;p258"/>
          <p:cNvSpPr/>
          <p:nvPr/>
        </p:nvSpPr>
        <p:spPr>
          <a:xfrm>
            <a:off x="528320" y="1998196"/>
            <a:ext cx="112821" cy="43176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944" name="Google Shape;944;p258"/>
          <p:cNvSpPr/>
          <p:nvPr>
            <p:ph idx="3" type="chart"/>
          </p:nvPr>
        </p:nvSpPr>
        <p:spPr>
          <a:xfrm>
            <a:off x="528320" y="2576053"/>
            <a:ext cx="3449003" cy="1670827"/>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accent1"/>
              </a:buClr>
              <a:buSzPts val="2800"/>
              <a:buFont typeface="Arial"/>
              <a:buNone/>
              <a:defRPr b="0" i="0" sz="2800" u="none" cap="none" strike="noStrike">
                <a:solidFill>
                  <a:schemeClr val="dk1"/>
                </a:solidFill>
                <a:latin typeface="Trebuchet MS"/>
                <a:ea typeface="Trebuchet MS"/>
                <a:cs typeface="Trebuchet MS"/>
                <a:sym typeface="Trebuchet MS"/>
              </a:defRPr>
            </a:lvl1pPr>
            <a:lvl2pPr lvl="1" marR="0" rtl="0" algn="l">
              <a:lnSpc>
                <a:spcPct val="90000"/>
              </a:lnSpc>
              <a:spcBef>
                <a:spcPts val="500"/>
              </a:spcBef>
              <a:spcAft>
                <a:spcPts val="0"/>
              </a:spcAft>
              <a:buClr>
                <a:schemeClr val="accent1"/>
              </a:buClr>
              <a:buSzPts val="2400"/>
              <a:buFont typeface="Arial"/>
              <a:buChar char="•"/>
              <a:defRPr b="0" i="0" sz="2400" u="none" cap="none" strike="noStrike">
                <a:solidFill>
                  <a:schemeClr val="dk1"/>
                </a:solidFill>
                <a:latin typeface="Trebuchet MS"/>
                <a:ea typeface="Trebuchet MS"/>
                <a:cs typeface="Trebuchet MS"/>
                <a:sym typeface="Trebuchet MS"/>
              </a:defRPr>
            </a:lvl2pPr>
            <a:lvl3pPr lvl="2" marR="0" rtl="0" algn="l">
              <a:lnSpc>
                <a:spcPct val="90000"/>
              </a:lnSpc>
              <a:spcBef>
                <a:spcPts val="500"/>
              </a:spcBef>
              <a:spcAft>
                <a:spcPts val="0"/>
              </a:spcAft>
              <a:buClr>
                <a:schemeClr val="accent1"/>
              </a:buClr>
              <a:buSzPts val="2000"/>
              <a:buFont typeface="Arial"/>
              <a:buChar char="•"/>
              <a:defRPr b="0" i="0" sz="2000" u="none" cap="none" strike="noStrike">
                <a:solidFill>
                  <a:schemeClr val="dk1"/>
                </a:solidFill>
                <a:latin typeface="Trebuchet MS"/>
                <a:ea typeface="Trebuchet MS"/>
                <a:cs typeface="Trebuchet MS"/>
                <a:sym typeface="Trebuchet MS"/>
              </a:defRPr>
            </a:lvl3pPr>
            <a:lvl4pPr lvl="3" marR="0" rtl="0" algn="l">
              <a:lnSpc>
                <a:spcPct val="90000"/>
              </a:lnSpc>
              <a:spcBef>
                <a:spcPts val="500"/>
              </a:spcBef>
              <a:spcAft>
                <a:spcPts val="0"/>
              </a:spcAft>
              <a:buClr>
                <a:schemeClr val="accent1"/>
              </a:buClr>
              <a:buSzPts val="1800"/>
              <a:buFont typeface="Arial"/>
              <a:buChar char="•"/>
              <a:defRPr b="0" i="0" sz="1800" u="none" cap="none" strike="noStrike">
                <a:solidFill>
                  <a:schemeClr val="dk1"/>
                </a:solidFill>
                <a:latin typeface="Trebuchet MS"/>
                <a:ea typeface="Trebuchet MS"/>
                <a:cs typeface="Trebuchet MS"/>
                <a:sym typeface="Trebuchet MS"/>
              </a:defRPr>
            </a:lvl4pPr>
            <a:lvl5pPr lvl="4" marR="0" rtl="0" algn="l">
              <a:lnSpc>
                <a:spcPct val="90000"/>
              </a:lnSpc>
              <a:spcBef>
                <a:spcPts val="500"/>
              </a:spcBef>
              <a:spcAft>
                <a:spcPts val="0"/>
              </a:spcAft>
              <a:buClr>
                <a:schemeClr val="accent1"/>
              </a:buClr>
              <a:buSzPts val="1800"/>
              <a:buFont typeface="Arial"/>
              <a:buChar char="•"/>
              <a:defRPr b="0" i="0" sz="1800" u="none" cap="none" strike="noStrike">
                <a:solidFill>
                  <a:schemeClr val="dk1"/>
                </a:solidFill>
                <a:latin typeface="Trebuchet MS"/>
                <a:ea typeface="Trebuchet MS"/>
                <a:cs typeface="Trebuchet MS"/>
                <a:sym typeface="Trebuchet M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9pPr>
          </a:lstStyle>
          <a:p/>
        </p:txBody>
      </p:sp>
      <p:cxnSp>
        <p:nvCxnSpPr>
          <p:cNvPr id="945" name="Google Shape;945;p258"/>
          <p:cNvCxnSpPr/>
          <p:nvPr/>
        </p:nvCxnSpPr>
        <p:spPr>
          <a:xfrm rot="10800000">
            <a:off x="625392" y="4424641"/>
            <a:ext cx="3254859" cy="0"/>
          </a:xfrm>
          <a:prstGeom prst="straightConnector1">
            <a:avLst/>
          </a:prstGeom>
          <a:noFill/>
          <a:ln cap="flat" cmpd="sng" w="31750">
            <a:solidFill>
              <a:srgbClr val="BFBFBF"/>
            </a:solidFill>
            <a:prstDash val="dot"/>
            <a:miter lim="800000"/>
            <a:headEnd len="sm" w="sm" type="none"/>
            <a:tailEnd len="sm" w="sm" type="none"/>
          </a:ln>
        </p:spPr>
      </p:cxnSp>
      <p:sp>
        <p:nvSpPr>
          <p:cNvPr id="946" name="Google Shape;946;p258"/>
          <p:cNvSpPr txBox="1"/>
          <p:nvPr>
            <p:ph idx="4" type="body"/>
          </p:nvPr>
        </p:nvSpPr>
        <p:spPr>
          <a:xfrm>
            <a:off x="528319" y="4552463"/>
            <a:ext cx="3449003" cy="125417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SzPts val="1300"/>
              <a:buNone/>
              <a:defRPr sz="1300"/>
            </a:lvl1pPr>
            <a:lvl2pPr indent="-311150" lvl="1" marL="914400" algn="l">
              <a:lnSpc>
                <a:spcPct val="90000"/>
              </a:lnSpc>
              <a:spcBef>
                <a:spcPts val="500"/>
              </a:spcBef>
              <a:spcAft>
                <a:spcPts val="0"/>
              </a:spcAft>
              <a:buSzPts val="1300"/>
              <a:buChar char="•"/>
              <a:defRPr sz="1300"/>
            </a:lvl2pPr>
            <a:lvl3pPr indent="-311150" lvl="2" marL="1371600" algn="l">
              <a:lnSpc>
                <a:spcPct val="90000"/>
              </a:lnSpc>
              <a:spcBef>
                <a:spcPts val="500"/>
              </a:spcBef>
              <a:spcAft>
                <a:spcPts val="0"/>
              </a:spcAft>
              <a:buSzPts val="1300"/>
              <a:buChar char="•"/>
              <a:defRPr sz="1300"/>
            </a:lvl3pPr>
            <a:lvl4pPr indent="-330200" lvl="3" marL="1828800" algn="l">
              <a:lnSpc>
                <a:spcPct val="90000"/>
              </a:lnSpc>
              <a:spcBef>
                <a:spcPts val="500"/>
              </a:spcBef>
              <a:spcAft>
                <a:spcPts val="0"/>
              </a:spcAft>
              <a:buSzPts val="1600"/>
              <a:buChar char="•"/>
              <a:defRPr sz="1600"/>
            </a:lvl4pPr>
            <a:lvl5pPr indent="-330200" lvl="4" marL="2286000" algn="l">
              <a:lnSpc>
                <a:spcPct val="90000"/>
              </a:lnSpc>
              <a:spcBef>
                <a:spcPts val="500"/>
              </a:spcBef>
              <a:spcAft>
                <a:spcPts val="0"/>
              </a:spcAft>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47" name="Google Shape;947;p258"/>
          <p:cNvSpPr txBox="1"/>
          <p:nvPr>
            <p:ph idx="5" type="body"/>
          </p:nvPr>
        </p:nvSpPr>
        <p:spPr>
          <a:xfrm>
            <a:off x="4484632" y="1998193"/>
            <a:ext cx="3335870" cy="431762"/>
          </a:xfrm>
          <a:prstGeom prst="rect">
            <a:avLst/>
          </a:prstGeom>
          <a:noFill/>
          <a:ln>
            <a:noFill/>
          </a:ln>
        </p:spPr>
        <p:txBody>
          <a:bodyPr anchorCtr="0" anchor="b" bIns="0" lIns="72000" spcFirstLastPara="1" rIns="0" wrap="square" tIns="0">
            <a:noAutofit/>
          </a:bodyPr>
          <a:lstStyle>
            <a:lvl1pPr indent="-228600" lvl="0" marL="457200" algn="l">
              <a:lnSpc>
                <a:spcPct val="90000"/>
              </a:lnSpc>
              <a:spcBef>
                <a:spcPts val="1000"/>
              </a:spcBef>
              <a:spcAft>
                <a:spcPts val="0"/>
              </a:spcAft>
              <a:buSzPts val="2200"/>
              <a:buNone/>
              <a:defRPr b="1" sz="22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48" name="Google Shape;948;p258"/>
          <p:cNvSpPr/>
          <p:nvPr/>
        </p:nvSpPr>
        <p:spPr>
          <a:xfrm>
            <a:off x="4371499" y="1998196"/>
            <a:ext cx="112821" cy="43176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949" name="Google Shape;949;p258"/>
          <p:cNvSpPr/>
          <p:nvPr>
            <p:ph idx="6" type="chart"/>
          </p:nvPr>
        </p:nvSpPr>
        <p:spPr>
          <a:xfrm>
            <a:off x="4371500" y="2576053"/>
            <a:ext cx="3449002" cy="1670827"/>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accent1"/>
              </a:buClr>
              <a:buSzPts val="2800"/>
              <a:buFont typeface="Arial"/>
              <a:buNone/>
              <a:defRPr b="0" i="0" sz="2800" u="none" cap="none" strike="noStrike">
                <a:solidFill>
                  <a:schemeClr val="dk1"/>
                </a:solidFill>
                <a:latin typeface="Trebuchet MS"/>
                <a:ea typeface="Trebuchet MS"/>
                <a:cs typeface="Trebuchet MS"/>
                <a:sym typeface="Trebuchet MS"/>
              </a:defRPr>
            </a:lvl1pPr>
            <a:lvl2pPr lvl="1" marR="0" rtl="0" algn="l">
              <a:lnSpc>
                <a:spcPct val="90000"/>
              </a:lnSpc>
              <a:spcBef>
                <a:spcPts val="500"/>
              </a:spcBef>
              <a:spcAft>
                <a:spcPts val="0"/>
              </a:spcAft>
              <a:buClr>
                <a:schemeClr val="accent1"/>
              </a:buClr>
              <a:buSzPts val="2400"/>
              <a:buFont typeface="Arial"/>
              <a:buChar char="•"/>
              <a:defRPr b="0" i="0" sz="2400" u="none" cap="none" strike="noStrike">
                <a:solidFill>
                  <a:schemeClr val="dk1"/>
                </a:solidFill>
                <a:latin typeface="Trebuchet MS"/>
                <a:ea typeface="Trebuchet MS"/>
                <a:cs typeface="Trebuchet MS"/>
                <a:sym typeface="Trebuchet MS"/>
              </a:defRPr>
            </a:lvl2pPr>
            <a:lvl3pPr lvl="2" marR="0" rtl="0" algn="l">
              <a:lnSpc>
                <a:spcPct val="90000"/>
              </a:lnSpc>
              <a:spcBef>
                <a:spcPts val="500"/>
              </a:spcBef>
              <a:spcAft>
                <a:spcPts val="0"/>
              </a:spcAft>
              <a:buClr>
                <a:schemeClr val="accent1"/>
              </a:buClr>
              <a:buSzPts val="2000"/>
              <a:buFont typeface="Arial"/>
              <a:buChar char="•"/>
              <a:defRPr b="0" i="0" sz="2000" u="none" cap="none" strike="noStrike">
                <a:solidFill>
                  <a:schemeClr val="dk1"/>
                </a:solidFill>
                <a:latin typeface="Trebuchet MS"/>
                <a:ea typeface="Trebuchet MS"/>
                <a:cs typeface="Trebuchet MS"/>
                <a:sym typeface="Trebuchet MS"/>
              </a:defRPr>
            </a:lvl3pPr>
            <a:lvl4pPr lvl="3" marR="0" rtl="0" algn="l">
              <a:lnSpc>
                <a:spcPct val="90000"/>
              </a:lnSpc>
              <a:spcBef>
                <a:spcPts val="500"/>
              </a:spcBef>
              <a:spcAft>
                <a:spcPts val="0"/>
              </a:spcAft>
              <a:buClr>
                <a:schemeClr val="accent1"/>
              </a:buClr>
              <a:buSzPts val="1800"/>
              <a:buFont typeface="Arial"/>
              <a:buChar char="•"/>
              <a:defRPr b="0" i="0" sz="1800" u="none" cap="none" strike="noStrike">
                <a:solidFill>
                  <a:schemeClr val="dk1"/>
                </a:solidFill>
                <a:latin typeface="Trebuchet MS"/>
                <a:ea typeface="Trebuchet MS"/>
                <a:cs typeface="Trebuchet MS"/>
                <a:sym typeface="Trebuchet MS"/>
              </a:defRPr>
            </a:lvl4pPr>
            <a:lvl5pPr lvl="4" marR="0" rtl="0" algn="l">
              <a:lnSpc>
                <a:spcPct val="90000"/>
              </a:lnSpc>
              <a:spcBef>
                <a:spcPts val="500"/>
              </a:spcBef>
              <a:spcAft>
                <a:spcPts val="0"/>
              </a:spcAft>
              <a:buClr>
                <a:schemeClr val="accent1"/>
              </a:buClr>
              <a:buSzPts val="1800"/>
              <a:buFont typeface="Arial"/>
              <a:buChar char="•"/>
              <a:defRPr b="0" i="0" sz="1800" u="none" cap="none" strike="noStrike">
                <a:solidFill>
                  <a:schemeClr val="dk1"/>
                </a:solidFill>
                <a:latin typeface="Trebuchet MS"/>
                <a:ea typeface="Trebuchet MS"/>
                <a:cs typeface="Trebuchet MS"/>
                <a:sym typeface="Trebuchet M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9pPr>
          </a:lstStyle>
          <a:p/>
        </p:txBody>
      </p:sp>
      <p:sp>
        <p:nvSpPr>
          <p:cNvPr id="950" name="Google Shape;950;p258"/>
          <p:cNvSpPr txBox="1"/>
          <p:nvPr>
            <p:ph idx="7" type="body"/>
          </p:nvPr>
        </p:nvSpPr>
        <p:spPr>
          <a:xfrm>
            <a:off x="4371500" y="4552463"/>
            <a:ext cx="3449002" cy="125417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SzPts val="1300"/>
              <a:buNone/>
              <a:defRPr sz="1300"/>
            </a:lvl1pPr>
            <a:lvl2pPr indent="-311150" lvl="1" marL="914400" algn="l">
              <a:lnSpc>
                <a:spcPct val="90000"/>
              </a:lnSpc>
              <a:spcBef>
                <a:spcPts val="500"/>
              </a:spcBef>
              <a:spcAft>
                <a:spcPts val="0"/>
              </a:spcAft>
              <a:buSzPts val="1300"/>
              <a:buChar char="•"/>
              <a:defRPr sz="1300"/>
            </a:lvl2pPr>
            <a:lvl3pPr indent="-311150" lvl="2" marL="1371600" algn="l">
              <a:lnSpc>
                <a:spcPct val="90000"/>
              </a:lnSpc>
              <a:spcBef>
                <a:spcPts val="500"/>
              </a:spcBef>
              <a:spcAft>
                <a:spcPts val="0"/>
              </a:spcAft>
              <a:buSzPts val="1300"/>
              <a:buChar char="•"/>
              <a:defRPr sz="1300"/>
            </a:lvl3pPr>
            <a:lvl4pPr indent="-330200" lvl="3" marL="1828800" algn="l">
              <a:lnSpc>
                <a:spcPct val="90000"/>
              </a:lnSpc>
              <a:spcBef>
                <a:spcPts val="500"/>
              </a:spcBef>
              <a:spcAft>
                <a:spcPts val="0"/>
              </a:spcAft>
              <a:buSzPts val="1600"/>
              <a:buChar char="•"/>
              <a:defRPr sz="1600"/>
            </a:lvl4pPr>
            <a:lvl5pPr indent="-330200" lvl="4" marL="2286000" algn="l">
              <a:lnSpc>
                <a:spcPct val="90000"/>
              </a:lnSpc>
              <a:spcBef>
                <a:spcPts val="500"/>
              </a:spcBef>
              <a:spcAft>
                <a:spcPts val="0"/>
              </a:spcAft>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951" name="Google Shape;951;p258"/>
          <p:cNvCxnSpPr/>
          <p:nvPr/>
        </p:nvCxnSpPr>
        <p:spPr>
          <a:xfrm rot="10800000">
            <a:off x="4468572" y="4424641"/>
            <a:ext cx="3254859" cy="0"/>
          </a:xfrm>
          <a:prstGeom prst="straightConnector1">
            <a:avLst/>
          </a:prstGeom>
          <a:noFill/>
          <a:ln cap="flat" cmpd="sng" w="31750">
            <a:solidFill>
              <a:srgbClr val="BFBFBF"/>
            </a:solidFill>
            <a:prstDash val="dot"/>
            <a:miter lim="800000"/>
            <a:headEnd len="sm" w="sm" type="none"/>
            <a:tailEnd len="sm" w="sm" type="none"/>
          </a:ln>
        </p:spPr>
      </p:cxnSp>
      <p:sp>
        <p:nvSpPr>
          <p:cNvPr id="952" name="Google Shape;952;p258"/>
          <p:cNvSpPr txBox="1"/>
          <p:nvPr>
            <p:ph idx="8" type="body"/>
          </p:nvPr>
        </p:nvSpPr>
        <p:spPr>
          <a:xfrm>
            <a:off x="8327811" y="1998193"/>
            <a:ext cx="3335870" cy="431762"/>
          </a:xfrm>
          <a:prstGeom prst="rect">
            <a:avLst/>
          </a:prstGeom>
          <a:noFill/>
          <a:ln>
            <a:noFill/>
          </a:ln>
        </p:spPr>
        <p:txBody>
          <a:bodyPr anchorCtr="0" anchor="b" bIns="0" lIns="72000" spcFirstLastPara="1" rIns="0" wrap="square" tIns="0">
            <a:noAutofit/>
          </a:bodyPr>
          <a:lstStyle>
            <a:lvl1pPr indent="-228600" lvl="0" marL="457200" algn="l">
              <a:lnSpc>
                <a:spcPct val="90000"/>
              </a:lnSpc>
              <a:spcBef>
                <a:spcPts val="1000"/>
              </a:spcBef>
              <a:spcAft>
                <a:spcPts val="0"/>
              </a:spcAft>
              <a:buSzPts val="2200"/>
              <a:buNone/>
              <a:defRPr b="1" sz="22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3" name="Google Shape;953;p258"/>
          <p:cNvSpPr/>
          <p:nvPr/>
        </p:nvSpPr>
        <p:spPr>
          <a:xfrm>
            <a:off x="8214678" y="1998196"/>
            <a:ext cx="112821" cy="43176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954" name="Google Shape;954;p258"/>
          <p:cNvSpPr/>
          <p:nvPr>
            <p:ph idx="9" type="chart"/>
          </p:nvPr>
        </p:nvSpPr>
        <p:spPr>
          <a:xfrm>
            <a:off x="8214679" y="2576053"/>
            <a:ext cx="3449002" cy="1670827"/>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accent1"/>
              </a:buClr>
              <a:buSzPts val="2800"/>
              <a:buFont typeface="Arial"/>
              <a:buNone/>
              <a:defRPr b="0" i="0" sz="2800" u="none" cap="none" strike="noStrike">
                <a:solidFill>
                  <a:schemeClr val="dk1"/>
                </a:solidFill>
                <a:latin typeface="Trebuchet MS"/>
                <a:ea typeface="Trebuchet MS"/>
                <a:cs typeface="Trebuchet MS"/>
                <a:sym typeface="Trebuchet MS"/>
              </a:defRPr>
            </a:lvl1pPr>
            <a:lvl2pPr lvl="1" marR="0" rtl="0" algn="l">
              <a:lnSpc>
                <a:spcPct val="90000"/>
              </a:lnSpc>
              <a:spcBef>
                <a:spcPts val="500"/>
              </a:spcBef>
              <a:spcAft>
                <a:spcPts val="0"/>
              </a:spcAft>
              <a:buClr>
                <a:schemeClr val="accent1"/>
              </a:buClr>
              <a:buSzPts val="2400"/>
              <a:buFont typeface="Arial"/>
              <a:buChar char="•"/>
              <a:defRPr b="0" i="0" sz="2400" u="none" cap="none" strike="noStrike">
                <a:solidFill>
                  <a:schemeClr val="dk1"/>
                </a:solidFill>
                <a:latin typeface="Trebuchet MS"/>
                <a:ea typeface="Trebuchet MS"/>
                <a:cs typeface="Trebuchet MS"/>
                <a:sym typeface="Trebuchet MS"/>
              </a:defRPr>
            </a:lvl2pPr>
            <a:lvl3pPr lvl="2" marR="0" rtl="0" algn="l">
              <a:lnSpc>
                <a:spcPct val="90000"/>
              </a:lnSpc>
              <a:spcBef>
                <a:spcPts val="500"/>
              </a:spcBef>
              <a:spcAft>
                <a:spcPts val="0"/>
              </a:spcAft>
              <a:buClr>
                <a:schemeClr val="accent1"/>
              </a:buClr>
              <a:buSzPts val="2000"/>
              <a:buFont typeface="Arial"/>
              <a:buChar char="•"/>
              <a:defRPr b="0" i="0" sz="2000" u="none" cap="none" strike="noStrike">
                <a:solidFill>
                  <a:schemeClr val="dk1"/>
                </a:solidFill>
                <a:latin typeface="Trebuchet MS"/>
                <a:ea typeface="Trebuchet MS"/>
                <a:cs typeface="Trebuchet MS"/>
                <a:sym typeface="Trebuchet MS"/>
              </a:defRPr>
            </a:lvl3pPr>
            <a:lvl4pPr lvl="3" marR="0" rtl="0" algn="l">
              <a:lnSpc>
                <a:spcPct val="90000"/>
              </a:lnSpc>
              <a:spcBef>
                <a:spcPts val="500"/>
              </a:spcBef>
              <a:spcAft>
                <a:spcPts val="0"/>
              </a:spcAft>
              <a:buClr>
                <a:schemeClr val="accent1"/>
              </a:buClr>
              <a:buSzPts val="1800"/>
              <a:buFont typeface="Arial"/>
              <a:buChar char="•"/>
              <a:defRPr b="0" i="0" sz="1800" u="none" cap="none" strike="noStrike">
                <a:solidFill>
                  <a:schemeClr val="dk1"/>
                </a:solidFill>
                <a:latin typeface="Trebuchet MS"/>
                <a:ea typeface="Trebuchet MS"/>
                <a:cs typeface="Trebuchet MS"/>
                <a:sym typeface="Trebuchet MS"/>
              </a:defRPr>
            </a:lvl4pPr>
            <a:lvl5pPr lvl="4" marR="0" rtl="0" algn="l">
              <a:lnSpc>
                <a:spcPct val="90000"/>
              </a:lnSpc>
              <a:spcBef>
                <a:spcPts val="500"/>
              </a:spcBef>
              <a:spcAft>
                <a:spcPts val="0"/>
              </a:spcAft>
              <a:buClr>
                <a:schemeClr val="accent1"/>
              </a:buClr>
              <a:buSzPts val="1800"/>
              <a:buFont typeface="Arial"/>
              <a:buChar char="•"/>
              <a:defRPr b="0" i="0" sz="1800" u="none" cap="none" strike="noStrike">
                <a:solidFill>
                  <a:schemeClr val="dk1"/>
                </a:solidFill>
                <a:latin typeface="Trebuchet MS"/>
                <a:ea typeface="Trebuchet MS"/>
                <a:cs typeface="Trebuchet MS"/>
                <a:sym typeface="Trebuchet M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9pPr>
          </a:lstStyle>
          <a:p/>
        </p:txBody>
      </p:sp>
      <p:sp>
        <p:nvSpPr>
          <p:cNvPr id="955" name="Google Shape;955;p258"/>
          <p:cNvSpPr txBox="1"/>
          <p:nvPr>
            <p:ph idx="13" type="body"/>
          </p:nvPr>
        </p:nvSpPr>
        <p:spPr>
          <a:xfrm>
            <a:off x="8214679" y="4552463"/>
            <a:ext cx="3449002" cy="125417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SzPts val="1300"/>
              <a:buNone/>
              <a:defRPr sz="1300"/>
            </a:lvl1pPr>
            <a:lvl2pPr indent="-311150" lvl="1" marL="914400" algn="l">
              <a:lnSpc>
                <a:spcPct val="90000"/>
              </a:lnSpc>
              <a:spcBef>
                <a:spcPts val="500"/>
              </a:spcBef>
              <a:spcAft>
                <a:spcPts val="0"/>
              </a:spcAft>
              <a:buSzPts val="1300"/>
              <a:buChar char="•"/>
              <a:defRPr sz="1300"/>
            </a:lvl2pPr>
            <a:lvl3pPr indent="-311150" lvl="2" marL="1371600" algn="l">
              <a:lnSpc>
                <a:spcPct val="90000"/>
              </a:lnSpc>
              <a:spcBef>
                <a:spcPts val="500"/>
              </a:spcBef>
              <a:spcAft>
                <a:spcPts val="0"/>
              </a:spcAft>
              <a:buSzPts val="1300"/>
              <a:buChar char="•"/>
              <a:defRPr sz="1300"/>
            </a:lvl3pPr>
            <a:lvl4pPr indent="-330200" lvl="3" marL="1828800" algn="l">
              <a:lnSpc>
                <a:spcPct val="90000"/>
              </a:lnSpc>
              <a:spcBef>
                <a:spcPts val="500"/>
              </a:spcBef>
              <a:spcAft>
                <a:spcPts val="0"/>
              </a:spcAft>
              <a:buSzPts val="1600"/>
              <a:buChar char="•"/>
              <a:defRPr sz="1600"/>
            </a:lvl4pPr>
            <a:lvl5pPr indent="-330200" lvl="4" marL="2286000" algn="l">
              <a:lnSpc>
                <a:spcPct val="90000"/>
              </a:lnSpc>
              <a:spcBef>
                <a:spcPts val="500"/>
              </a:spcBef>
              <a:spcAft>
                <a:spcPts val="0"/>
              </a:spcAft>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956" name="Google Shape;956;p258"/>
          <p:cNvCxnSpPr/>
          <p:nvPr/>
        </p:nvCxnSpPr>
        <p:spPr>
          <a:xfrm rot="10800000">
            <a:off x="8311751" y="4424641"/>
            <a:ext cx="3254859" cy="0"/>
          </a:xfrm>
          <a:prstGeom prst="straightConnector1">
            <a:avLst/>
          </a:prstGeom>
          <a:noFill/>
          <a:ln cap="flat" cmpd="sng" w="31750">
            <a:solidFill>
              <a:srgbClr val="BFBFBF"/>
            </a:solidFill>
            <a:prstDash val="dot"/>
            <a:miter lim="800000"/>
            <a:headEnd len="sm" w="sm" type="none"/>
            <a:tailEnd len="sm" w="sm" type="none"/>
          </a:ln>
        </p:spPr>
      </p:cxn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Column Chart">
  <p:cSld name="Four Column Chart">
    <p:spTree>
      <p:nvGrpSpPr>
        <p:cNvPr id="957" name="Shape 957"/>
        <p:cNvGrpSpPr/>
        <p:nvPr/>
      </p:nvGrpSpPr>
      <p:grpSpPr>
        <a:xfrm>
          <a:off x="0" y="0"/>
          <a:ext cx="0" cy="0"/>
          <a:chOff x="0" y="0"/>
          <a:chExt cx="0" cy="0"/>
        </a:xfrm>
      </p:grpSpPr>
      <p:sp>
        <p:nvSpPr>
          <p:cNvPr id="958" name="Google Shape;958;p259"/>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59" name="Google Shape;959;p259"/>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lvl1pPr lvl="0" algn="l">
              <a:spcBef>
                <a:spcPts val="0"/>
              </a:spcBef>
              <a:spcAft>
                <a:spcPts val="0"/>
              </a:spcAft>
              <a:buSzPts val="1400"/>
              <a:buNone/>
              <a:defRPr sz="105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60" name="Google Shape;960;p259"/>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PH"/>
              <a:t>‹#›</a:t>
            </a:fld>
            <a:endParaRPr/>
          </a:p>
        </p:txBody>
      </p:sp>
      <p:cxnSp>
        <p:nvCxnSpPr>
          <p:cNvPr id="961" name="Google Shape;961;p259"/>
          <p:cNvCxnSpPr/>
          <p:nvPr/>
        </p:nvCxnSpPr>
        <p:spPr>
          <a:xfrm>
            <a:off x="528320" y="6159062"/>
            <a:ext cx="11134800" cy="0"/>
          </a:xfrm>
          <a:prstGeom prst="straightConnector1">
            <a:avLst/>
          </a:prstGeom>
          <a:noFill/>
          <a:ln cap="flat" cmpd="sng" w="19050">
            <a:solidFill>
              <a:schemeClr val="accent1"/>
            </a:solidFill>
            <a:prstDash val="solid"/>
            <a:miter lim="800000"/>
            <a:headEnd len="sm" w="sm" type="none"/>
            <a:tailEnd len="sm" w="sm" type="none"/>
          </a:ln>
        </p:spPr>
      </p:cxnSp>
      <p:sp>
        <p:nvSpPr>
          <p:cNvPr id="962" name="Google Shape;962;p259"/>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800"/>
              <a:buNone/>
              <a:defRPr sz="18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63" name="Google Shape;963;p259"/>
          <p:cNvSpPr/>
          <p:nvPr/>
        </p:nvSpPr>
        <p:spPr>
          <a:xfrm>
            <a:off x="269240" y="178266"/>
            <a:ext cx="624840" cy="654639"/>
          </a:xfrm>
          <a:prstGeom prst="halfFrame">
            <a:avLst>
              <a:gd fmla="val 22436" name="adj1"/>
              <a:gd fmla="val 25000"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964" name="Google Shape;964;p259"/>
          <p:cNvSpPr txBox="1"/>
          <p:nvPr>
            <p:ph idx="2" type="body"/>
          </p:nvPr>
        </p:nvSpPr>
        <p:spPr>
          <a:xfrm>
            <a:off x="641453" y="1998193"/>
            <a:ext cx="2491666" cy="431762"/>
          </a:xfrm>
          <a:prstGeom prst="rect">
            <a:avLst/>
          </a:prstGeom>
          <a:noFill/>
          <a:ln>
            <a:noFill/>
          </a:ln>
        </p:spPr>
        <p:txBody>
          <a:bodyPr anchorCtr="0" anchor="b" bIns="0" lIns="72000" spcFirstLastPara="1" rIns="0" wrap="square" tIns="0">
            <a:noAutofit/>
          </a:bodyPr>
          <a:lstStyle>
            <a:lvl1pPr indent="-228600" lvl="0" marL="457200" algn="l">
              <a:lnSpc>
                <a:spcPct val="90000"/>
              </a:lnSpc>
              <a:spcBef>
                <a:spcPts val="1000"/>
              </a:spcBef>
              <a:spcAft>
                <a:spcPts val="0"/>
              </a:spcAft>
              <a:buSzPts val="2000"/>
              <a:buNone/>
              <a:defRPr b="1" sz="20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65" name="Google Shape;965;p259"/>
          <p:cNvSpPr/>
          <p:nvPr/>
        </p:nvSpPr>
        <p:spPr>
          <a:xfrm>
            <a:off x="528320" y="1998196"/>
            <a:ext cx="112821" cy="43176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966" name="Google Shape;966;p259"/>
          <p:cNvSpPr/>
          <p:nvPr>
            <p:ph idx="3" type="chart"/>
          </p:nvPr>
        </p:nvSpPr>
        <p:spPr>
          <a:xfrm>
            <a:off x="528320" y="2576053"/>
            <a:ext cx="2576169" cy="1670827"/>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accent1"/>
              </a:buClr>
              <a:buSzPts val="2800"/>
              <a:buFont typeface="Arial"/>
              <a:buNone/>
              <a:defRPr b="0" i="0" sz="2800" u="none" cap="none" strike="noStrike">
                <a:solidFill>
                  <a:schemeClr val="dk1"/>
                </a:solidFill>
                <a:latin typeface="Trebuchet MS"/>
                <a:ea typeface="Trebuchet MS"/>
                <a:cs typeface="Trebuchet MS"/>
                <a:sym typeface="Trebuchet MS"/>
              </a:defRPr>
            </a:lvl1pPr>
            <a:lvl2pPr lvl="1" marR="0" rtl="0" algn="l">
              <a:lnSpc>
                <a:spcPct val="90000"/>
              </a:lnSpc>
              <a:spcBef>
                <a:spcPts val="500"/>
              </a:spcBef>
              <a:spcAft>
                <a:spcPts val="0"/>
              </a:spcAft>
              <a:buClr>
                <a:schemeClr val="accent1"/>
              </a:buClr>
              <a:buSzPts val="2400"/>
              <a:buFont typeface="Arial"/>
              <a:buChar char="•"/>
              <a:defRPr b="0" i="0" sz="2400" u="none" cap="none" strike="noStrike">
                <a:solidFill>
                  <a:schemeClr val="dk1"/>
                </a:solidFill>
                <a:latin typeface="Trebuchet MS"/>
                <a:ea typeface="Trebuchet MS"/>
                <a:cs typeface="Trebuchet MS"/>
                <a:sym typeface="Trebuchet MS"/>
              </a:defRPr>
            </a:lvl2pPr>
            <a:lvl3pPr lvl="2" marR="0" rtl="0" algn="l">
              <a:lnSpc>
                <a:spcPct val="90000"/>
              </a:lnSpc>
              <a:spcBef>
                <a:spcPts val="500"/>
              </a:spcBef>
              <a:spcAft>
                <a:spcPts val="0"/>
              </a:spcAft>
              <a:buClr>
                <a:schemeClr val="accent1"/>
              </a:buClr>
              <a:buSzPts val="2000"/>
              <a:buFont typeface="Arial"/>
              <a:buChar char="•"/>
              <a:defRPr b="0" i="0" sz="2000" u="none" cap="none" strike="noStrike">
                <a:solidFill>
                  <a:schemeClr val="dk1"/>
                </a:solidFill>
                <a:latin typeface="Trebuchet MS"/>
                <a:ea typeface="Trebuchet MS"/>
                <a:cs typeface="Trebuchet MS"/>
                <a:sym typeface="Trebuchet MS"/>
              </a:defRPr>
            </a:lvl3pPr>
            <a:lvl4pPr lvl="3" marR="0" rtl="0" algn="l">
              <a:lnSpc>
                <a:spcPct val="90000"/>
              </a:lnSpc>
              <a:spcBef>
                <a:spcPts val="500"/>
              </a:spcBef>
              <a:spcAft>
                <a:spcPts val="0"/>
              </a:spcAft>
              <a:buClr>
                <a:schemeClr val="accent1"/>
              </a:buClr>
              <a:buSzPts val="1800"/>
              <a:buFont typeface="Arial"/>
              <a:buChar char="•"/>
              <a:defRPr b="0" i="0" sz="1800" u="none" cap="none" strike="noStrike">
                <a:solidFill>
                  <a:schemeClr val="dk1"/>
                </a:solidFill>
                <a:latin typeface="Trebuchet MS"/>
                <a:ea typeface="Trebuchet MS"/>
                <a:cs typeface="Trebuchet MS"/>
                <a:sym typeface="Trebuchet MS"/>
              </a:defRPr>
            </a:lvl4pPr>
            <a:lvl5pPr lvl="4" marR="0" rtl="0" algn="l">
              <a:lnSpc>
                <a:spcPct val="90000"/>
              </a:lnSpc>
              <a:spcBef>
                <a:spcPts val="500"/>
              </a:spcBef>
              <a:spcAft>
                <a:spcPts val="0"/>
              </a:spcAft>
              <a:buClr>
                <a:schemeClr val="accent1"/>
              </a:buClr>
              <a:buSzPts val="1800"/>
              <a:buFont typeface="Arial"/>
              <a:buChar char="•"/>
              <a:defRPr b="0" i="0" sz="1800" u="none" cap="none" strike="noStrike">
                <a:solidFill>
                  <a:schemeClr val="dk1"/>
                </a:solidFill>
                <a:latin typeface="Trebuchet MS"/>
                <a:ea typeface="Trebuchet MS"/>
                <a:cs typeface="Trebuchet MS"/>
                <a:sym typeface="Trebuchet M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9pPr>
          </a:lstStyle>
          <a:p/>
        </p:txBody>
      </p:sp>
      <p:cxnSp>
        <p:nvCxnSpPr>
          <p:cNvPr id="967" name="Google Shape;967;p259"/>
          <p:cNvCxnSpPr/>
          <p:nvPr/>
        </p:nvCxnSpPr>
        <p:spPr>
          <a:xfrm rot="10800000">
            <a:off x="612162" y="4424641"/>
            <a:ext cx="2408484" cy="0"/>
          </a:xfrm>
          <a:prstGeom prst="straightConnector1">
            <a:avLst/>
          </a:prstGeom>
          <a:noFill/>
          <a:ln cap="flat" cmpd="sng" w="31750">
            <a:solidFill>
              <a:srgbClr val="BFBFBF"/>
            </a:solidFill>
            <a:prstDash val="dot"/>
            <a:miter lim="800000"/>
            <a:headEnd len="sm" w="sm" type="none"/>
            <a:tailEnd len="sm" w="sm" type="none"/>
          </a:ln>
        </p:spPr>
      </p:cxnSp>
      <p:sp>
        <p:nvSpPr>
          <p:cNvPr id="968" name="Google Shape;968;p259"/>
          <p:cNvSpPr txBox="1"/>
          <p:nvPr>
            <p:ph idx="4" type="body"/>
          </p:nvPr>
        </p:nvSpPr>
        <p:spPr>
          <a:xfrm>
            <a:off x="528319" y="4552463"/>
            <a:ext cx="2576169" cy="125417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SzPts val="1300"/>
              <a:buNone/>
              <a:defRPr sz="1300"/>
            </a:lvl1pPr>
            <a:lvl2pPr indent="-311150" lvl="1" marL="914400" algn="l">
              <a:lnSpc>
                <a:spcPct val="90000"/>
              </a:lnSpc>
              <a:spcBef>
                <a:spcPts val="500"/>
              </a:spcBef>
              <a:spcAft>
                <a:spcPts val="0"/>
              </a:spcAft>
              <a:buSzPts val="1300"/>
              <a:buChar char="•"/>
              <a:defRPr sz="1300"/>
            </a:lvl2pPr>
            <a:lvl3pPr indent="-311150" lvl="2" marL="1371600" algn="l">
              <a:lnSpc>
                <a:spcPct val="90000"/>
              </a:lnSpc>
              <a:spcBef>
                <a:spcPts val="500"/>
              </a:spcBef>
              <a:spcAft>
                <a:spcPts val="0"/>
              </a:spcAft>
              <a:buSzPts val="1300"/>
              <a:buChar char="•"/>
              <a:defRPr sz="1300"/>
            </a:lvl3pPr>
            <a:lvl4pPr indent="-330200" lvl="3" marL="1828800" algn="l">
              <a:lnSpc>
                <a:spcPct val="90000"/>
              </a:lnSpc>
              <a:spcBef>
                <a:spcPts val="500"/>
              </a:spcBef>
              <a:spcAft>
                <a:spcPts val="0"/>
              </a:spcAft>
              <a:buSzPts val="1600"/>
              <a:buChar char="•"/>
              <a:defRPr sz="1600"/>
            </a:lvl4pPr>
            <a:lvl5pPr indent="-330200" lvl="4" marL="2286000" algn="l">
              <a:lnSpc>
                <a:spcPct val="90000"/>
              </a:lnSpc>
              <a:spcBef>
                <a:spcPts val="500"/>
              </a:spcBef>
              <a:spcAft>
                <a:spcPts val="0"/>
              </a:spcAft>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69" name="Google Shape;969;p259"/>
          <p:cNvSpPr txBox="1"/>
          <p:nvPr>
            <p:ph idx="5" type="body"/>
          </p:nvPr>
        </p:nvSpPr>
        <p:spPr>
          <a:xfrm>
            <a:off x="3494516" y="1998193"/>
            <a:ext cx="2463037" cy="431762"/>
          </a:xfrm>
          <a:prstGeom prst="rect">
            <a:avLst/>
          </a:prstGeom>
          <a:noFill/>
          <a:ln>
            <a:noFill/>
          </a:ln>
        </p:spPr>
        <p:txBody>
          <a:bodyPr anchorCtr="0" anchor="b" bIns="0" lIns="72000" spcFirstLastPara="1" rIns="0" wrap="square" tIns="0">
            <a:noAutofit/>
          </a:bodyPr>
          <a:lstStyle>
            <a:lvl1pPr indent="-228600" lvl="0" marL="457200" algn="l">
              <a:lnSpc>
                <a:spcPct val="90000"/>
              </a:lnSpc>
              <a:spcBef>
                <a:spcPts val="1000"/>
              </a:spcBef>
              <a:spcAft>
                <a:spcPts val="0"/>
              </a:spcAft>
              <a:buSzPts val="2000"/>
              <a:buNone/>
              <a:defRPr b="1" sz="20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70" name="Google Shape;970;p259"/>
          <p:cNvSpPr/>
          <p:nvPr/>
        </p:nvSpPr>
        <p:spPr>
          <a:xfrm>
            <a:off x="3381383" y="1998196"/>
            <a:ext cx="112821" cy="43176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971" name="Google Shape;971;p259"/>
          <p:cNvSpPr/>
          <p:nvPr>
            <p:ph idx="6" type="chart"/>
          </p:nvPr>
        </p:nvSpPr>
        <p:spPr>
          <a:xfrm>
            <a:off x="3377843" y="2576053"/>
            <a:ext cx="2576169" cy="1670827"/>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accent1"/>
              </a:buClr>
              <a:buSzPts val="2800"/>
              <a:buFont typeface="Arial"/>
              <a:buNone/>
              <a:defRPr b="0" i="0" sz="2800" u="none" cap="none" strike="noStrike">
                <a:solidFill>
                  <a:schemeClr val="dk1"/>
                </a:solidFill>
                <a:latin typeface="Trebuchet MS"/>
                <a:ea typeface="Trebuchet MS"/>
                <a:cs typeface="Trebuchet MS"/>
                <a:sym typeface="Trebuchet MS"/>
              </a:defRPr>
            </a:lvl1pPr>
            <a:lvl2pPr lvl="1" marR="0" rtl="0" algn="l">
              <a:lnSpc>
                <a:spcPct val="90000"/>
              </a:lnSpc>
              <a:spcBef>
                <a:spcPts val="500"/>
              </a:spcBef>
              <a:spcAft>
                <a:spcPts val="0"/>
              </a:spcAft>
              <a:buClr>
                <a:schemeClr val="accent1"/>
              </a:buClr>
              <a:buSzPts val="2400"/>
              <a:buFont typeface="Arial"/>
              <a:buChar char="•"/>
              <a:defRPr b="0" i="0" sz="2400" u="none" cap="none" strike="noStrike">
                <a:solidFill>
                  <a:schemeClr val="dk1"/>
                </a:solidFill>
                <a:latin typeface="Trebuchet MS"/>
                <a:ea typeface="Trebuchet MS"/>
                <a:cs typeface="Trebuchet MS"/>
                <a:sym typeface="Trebuchet MS"/>
              </a:defRPr>
            </a:lvl2pPr>
            <a:lvl3pPr lvl="2" marR="0" rtl="0" algn="l">
              <a:lnSpc>
                <a:spcPct val="90000"/>
              </a:lnSpc>
              <a:spcBef>
                <a:spcPts val="500"/>
              </a:spcBef>
              <a:spcAft>
                <a:spcPts val="0"/>
              </a:spcAft>
              <a:buClr>
                <a:schemeClr val="accent1"/>
              </a:buClr>
              <a:buSzPts val="2000"/>
              <a:buFont typeface="Arial"/>
              <a:buChar char="•"/>
              <a:defRPr b="0" i="0" sz="2000" u="none" cap="none" strike="noStrike">
                <a:solidFill>
                  <a:schemeClr val="dk1"/>
                </a:solidFill>
                <a:latin typeface="Trebuchet MS"/>
                <a:ea typeface="Trebuchet MS"/>
                <a:cs typeface="Trebuchet MS"/>
                <a:sym typeface="Trebuchet MS"/>
              </a:defRPr>
            </a:lvl3pPr>
            <a:lvl4pPr lvl="3" marR="0" rtl="0" algn="l">
              <a:lnSpc>
                <a:spcPct val="90000"/>
              </a:lnSpc>
              <a:spcBef>
                <a:spcPts val="500"/>
              </a:spcBef>
              <a:spcAft>
                <a:spcPts val="0"/>
              </a:spcAft>
              <a:buClr>
                <a:schemeClr val="accent1"/>
              </a:buClr>
              <a:buSzPts val="1800"/>
              <a:buFont typeface="Arial"/>
              <a:buChar char="•"/>
              <a:defRPr b="0" i="0" sz="1800" u="none" cap="none" strike="noStrike">
                <a:solidFill>
                  <a:schemeClr val="dk1"/>
                </a:solidFill>
                <a:latin typeface="Trebuchet MS"/>
                <a:ea typeface="Trebuchet MS"/>
                <a:cs typeface="Trebuchet MS"/>
                <a:sym typeface="Trebuchet MS"/>
              </a:defRPr>
            </a:lvl4pPr>
            <a:lvl5pPr lvl="4" marR="0" rtl="0" algn="l">
              <a:lnSpc>
                <a:spcPct val="90000"/>
              </a:lnSpc>
              <a:spcBef>
                <a:spcPts val="500"/>
              </a:spcBef>
              <a:spcAft>
                <a:spcPts val="0"/>
              </a:spcAft>
              <a:buClr>
                <a:schemeClr val="accent1"/>
              </a:buClr>
              <a:buSzPts val="1800"/>
              <a:buFont typeface="Arial"/>
              <a:buChar char="•"/>
              <a:defRPr b="0" i="0" sz="1800" u="none" cap="none" strike="noStrike">
                <a:solidFill>
                  <a:schemeClr val="dk1"/>
                </a:solidFill>
                <a:latin typeface="Trebuchet MS"/>
                <a:ea typeface="Trebuchet MS"/>
                <a:cs typeface="Trebuchet MS"/>
                <a:sym typeface="Trebuchet M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9pPr>
          </a:lstStyle>
          <a:p/>
        </p:txBody>
      </p:sp>
      <p:sp>
        <p:nvSpPr>
          <p:cNvPr id="972" name="Google Shape;972;p259"/>
          <p:cNvSpPr txBox="1"/>
          <p:nvPr>
            <p:ph idx="7" type="body"/>
          </p:nvPr>
        </p:nvSpPr>
        <p:spPr>
          <a:xfrm>
            <a:off x="3374301" y="4552463"/>
            <a:ext cx="2576169" cy="125417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SzPts val="1300"/>
              <a:buNone/>
              <a:defRPr sz="1300"/>
            </a:lvl1pPr>
            <a:lvl2pPr indent="-311150" lvl="1" marL="914400" algn="l">
              <a:lnSpc>
                <a:spcPct val="90000"/>
              </a:lnSpc>
              <a:spcBef>
                <a:spcPts val="500"/>
              </a:spcBef>
              <a:spcAft>
                <a:spcPts val="0"/>
              </a:spcAft>
              <a:buSzPts val="1300"/>
              <a:buChar char="•"/>
              <a:defRPr sz="1300"/>
            </a:lvl2pPr>
            <a:lvl3pPr indent="-311150" lvl="2" marL="1371600" algn="l">
              <a:lnSpc>
                <a:spcPct val="90000"/>
              </a:lnSpc>
              <a:spcBef>
                <a:spcPts val="500"/>
              </a:spcBef>
              <a:spcAft>
                <a:spcPts val="0"/>
              </a:spcAft>
              <a:buSzPts val="1300"/>
              <a:buChar char="•"/>
              <a:defRPr sz="1300"/>
            </a:lvl3pPr>
            <a:lvl4pPr indent="-330200" lvl="3" marL="1828800" algn="l">
              <a:lnSpc>
                <a:spcPct val="90000"/>
              </a:lnSpc>
              <a:spcBef>
                <a:spcPts val="500"/>
              </a:spcBef>
              <a:spcAft>
                <a:spcPts val="0"/>
              </a:spcAft>
              <a:buSzPts val="1600"/>
              <a:buChar char="•"/>
              <a:defRPr sz="1600"/>
            </a:lvl4pPr>
            <a:lvl5pPr indent="-330200" lvl="4" marL="2286000" algn="l">
              <a:lnSpc>
                <a:spcPct val="90000"/>
              </a:lnSpc>
              <a:spcBef>
                <a:spcPts val="500"/>
              </a:spcBef>
              <a:spcAft>
                <a:spcPts val="0"/>
              </a:spcAft>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73" name="Google Shape;973;p259"/>
          <p:cNvSpPr txBox="1"/>
          <p:nvPr>
            <p:ph idx="8" type="body"/>
          </p:nvPr>
        </p:nvSpPr>
        <p:spPr>
          <a:xfrm>
            <a:off x="6333417" y="1998193"/>
            <a:ext cx="2473379" cy="431762"/>
          </a:xfrm>
          <a:prstGeom prst="rect">
            <a:avLst/>
          </a:prstGeom>
          <a:noFill/>
          <a:ln>
            <a:noFill/>
          </a:ln>
        </p:spPr>
        <p:txBody>
          <a:bodyPr anchorCtr="0" anchor="b" bIns="0" lIns="72000" spcFirstLastPara="1" rIns="0" wrap="square" tIns="0">
            <a:noAutofit/>
          </a:bodyPr>
          <a:lstStyle>
            <a:lvl1pPr indent="-228600" lvl="0" marL="457200" algn="l">
              <a:lnSpc>
                <a:spcPct val="90000"/>
              </a:lnSpc>
              <a:spcBef>
                <a:spcPts val="1000"/>
              </a:spcBef>
              <a:spcAft>
                <a:spcPts val="0"/>
              </a:spcAft>
              <a:buSzPts val="2000"/>
              <a:buNone/>
              <a:defRPr b="1" sz="20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74" name="Google Shape;974;p259"/>
          <p:cNvSpPr/>
          <p:nvPr/>
        </p:nvSpPr>
        <p:spPr>
          <a:xfrm>
            <a:off x="6220284" y="1998196"/>
            <a:ext cx="112821" cy="43176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975" name="Google Shape;975;p259"/>
          <p:cNvSpPr/>
          <p:nvPr>
            <p:ph idx="9" type="chart"/>
          </p:nvPr>
        </p:nvSpPr>
        <p:spPr>
          <a:xfrm>
            <a:off x="6220284" y="2576053"/>
            <a:ext cx="2586512" cy="1670827"/>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accent1"/>
              </a:buClr>
              <a:buSzPts val="2800"/>
              <a:buFont typeface="Arial"/>
              <a:buNone/>
              <a:defRPr b="0" i="0" sz="2800" u="none" cap="none" strike="noStrike">
                <a:solidFill>
                  <a:schemeClr val="dk1"/>
                </a:solidFill>
                <a:latin typeface="Trebuchet MS"/>
                <a:ea typeface="Trebuchet MS"/>
                <a:cs typeface="Trebuchet MS"/>
                <a:sym typeface="Trebuchet MS"/>
              </a:defRPr>
            </a:lvl1pPr>
            <a:lvl2pPr lvl="1" marR="0" rtl="0" algn="l">
              <a:lnSpc>
                <a:spcPct val="90000"/>
              </a:lnSpc>
              <a:spcBef>
                <a:spcPts val="500"/>
              </a:spcBef>
              <a:spcAft>
                <a:spcPts val="0"/>
              </a:spcAft>
              <a:buClr>
                <a:schemeClr val="accent1"/>
              </a:buClr>
              <a:buSzPts val="2400"/>
              <a:buFont typeface="Arial"/>
              <a:buChar char="•"/>
              <a:defRPr b="0" i="0" sz="2400" u="none" cap="none" strike="noStrike">
                <a:solidFill>
                  <a:schemeClr val="dk1"/>
                </a:solidFill>
                <a:latin typeface="Trebuchet MS"/>
                <a:ea typeface="Trebuchet MS"/>
                <a:cs typeface="Trebuchet MS"/>
                <a:sym typeface="Trebuchet MS"/>
              </a:defRPr>
            </a:lvl2pPr>
            <a:lvl3pPr lvl="2" marR="0" rtl="0" algn="l">
              <a:lnSpc>
                <a:spcPct val="90000"/>
              </a:lnSpc>
              <a:spcBef>
                <a:spcPts val="500"/>
              </a:spcBef>
              <a:spcAft>
                <a:spcPts val="0"/>
              </a:spcAft>
              <a:buClr>
                <a:schemeClr val="accent1"/>
              </a:buClr>
              <a:buSzPts val="2000"/>
              <a:buFont typeface="Arial"/>
              <a:buChar char="•"/>
              <a:defRPr b="0" i="0" sz="2000" u="none" cap="none" strike="noStrike">
                <a:solidFill>
                  <a:schemeClr val="dk1"/>
                </a:solidFill>
                <a:latin typeface="Trebuchet MS"/>
                <a:ea typeface="Trebuchet MS"/>
                <a:cs typeface="Trebuchet MS"/>
                <a:sym typeface="Trebuchet MS"/>
              </a:defRPr>
            </a:lvl3pPr>
            <a:lvl4pPr lvl="3" marR="0" rtl="0" algn="l">
              <a:lnSpc>
                <a:spcPct val="90000"/>
              </a:lnSpc>
              <a:spcBef>
                <a:spcPts val="500"/>
              </a:spcBef>
              <a:spcAft>
                <a:spcPts val="0"/>
              </a:spcAft>
              <a:buClr>
                <a:schemeClr val="accent1"/>
              </a:buClr>
              <a:buSzPts val="1800"/>
              <a:buFont typeface="Arial"/>
              <a:buChar char="•"/>
              <a:defRPr b="0" i="0" sz="1800" u="none" cap="none" strike="noStrike">
                <a:solidFill>
                  <a:schemeClr val="dk1"/>
                </a:solidFill>
                <a:latin typeface="Trebuchet MS"/>
                <a:ea typeface="Trebuchet MS"/>
                <a:cs typeface="Trebuchet MS"/>
                <a:sym typeface="Trebuchet MS"/>
              </a:defRPr>
            </a:lvl4pPr>
            <a:lvl5pPr lvl="4" marR="0" rtl="0" algn="l">
              <a:lnSpc>
                <a:spcPct val="90000"/>
              </a:lnSpc>
              <a:spcBef>
                <a:spcPts val="500"/>
              </a:spcBef>
              <a:spcAft>
                <a:spcPts val="0"/>
              </a:spcAft>
              <a:buClr>
                <a:schemeClr val="accent1"/>
              </a:buClr>
              <a:buSzPts val="1800"/>
              <a:buFont typeface="Arial"/>
              <a:buChar char="•"/>
              <a:defRPr b="0" i="0" sz="1800" u="none" cap="none" strike="noStrike">
                <a:solidFill>
                  <a:schemeClr val="dk1"/>
                </a:solidFill>
                <a:latin typeface="Trebuchet MS"/>
                <a:ea typeface="Trebuchet MS"/>
                <a:cs typeface="Trebuchet MS"/>
                <a:sym typeface="Trebuchet M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9pPr>
          </a:lstStyle>
          <a:p/>
        </p:txBody>
      </p:sp>
      <p:sp>
        <p:nvSpPr>
          <p:cNvPr id="976" name="Google Shape;976;p259"/>
          <p:cNvSpPr txBox="1"/>
          <p:nvPr>
            <p:ph idx="13" type="body"/>
          </p:nvPr>
        </p:nvSpPr>
        <p:spPr>
          <a:xfrm>
            <a:off x="6220283" y="4552463"/>
            <a:ext cx="2586512" cy="125417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SzPts val="1300"/>
              <a:buNone/>
              <a:defRPr sz="1300"/>
            </a:lvl1pPr>
            <a:lvl2pPr indent="-311150" lvl="1" marL="914400" algn="l">
              <a:lnSpc>
                <a:spcPct val="90000"/>
              </a:lnSpc>
              <a:spcBef>
                <a:spcPts val="500"/>
              </a:spcBef>
              <a:spcAft>
                <a:spcPts val="0"/>
              </a:spcAft>
              <a:buSzPts val="1300"/>
              <a:buChar char="•"/>
              <a:defRPr sz="1300"/>
            </a:lvl2pPr>
            <a:lvl3pPr indent="-311150" lvl="2" marL="1371600" algn="l">
              <a:lnSpc>
                <a:spcPct val="90000"/>
              </a:lnSpc>
              <a:spcBef>
                <a:spcPts val="500"/>
              </a:spcBef>
              <a:spcAft>
                <a:spcPts val="0"/>
              </a:spcAft>
              <a:buSzPts val="1300"/>
              <a:buChar char="•"/>
              <a:defRPr sz="1300"/>
            </a:lvl3pPr>
            <a:lvl4pPr indent="-330200" lvl="3" marL="1828800" algn="l">
              <a:lnSpc>
                <a:spcPct val="90000"/>
              </a:lnSpc>
              <a:spcBef>
                <a:spcPts val="500"/>
              </a:spcBef>
              <a:spcAft>
                <a:spcPts val="0"/>
              </a:spcAft>
              <a:buSzPts val="1600"/>
              <a:buChar char="•"/>
              <a:defRPr sz="1600"/>
            </a:lvl4pPr>
            <a:lvl5pPr indent="-330200" lvl="4" marL="2286000" algn="l">
              <a:lnSpc>
                <a:spcPct val="90000"/>
              </a:lnSpc>
              <a:spcBef>
                <a:spcPts val="500"/>
              </a:spcBef>
              <a:spcAft>
                <a:spcPts val="0"/>
              </a:spcAft>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77" name="Google Shape;977;p259"/>
          <p:cNvSpPr txBox="1"/>
          <p:nvPr>
            <p:ph idx="14" type="body"/>
          </p:nvPr>
        </p:nvSpPr>
        <p:spPr>
          <a:xfrm>
            <a:off x="9189741" y="1998193"/>
            <a:ext cx="2473379" cy="431762"/>
          </a:xfrm>
          <a:prstGeom prst="rect">
            <a:avLst/>
          </a:prstGeom>
          <a:noFill/>
          <a:ln>
            <a:noFill/>
          </a:ln>
        </p:spPr>
        <p:txBody>
          <a:bodyPr anchorCtr="0" anchor="b" bIns="0" lIns="72000" spcFirstLastPara="1" rIns="0" wrap="square" tIns="0">
            <a:noAutofit/>
          </a:bodyPr>
          <a:lstStyle>
            <a:lvl1pPr indent="-228600" lvl="0" marL="457200" algn="l">
              <a:lnSpc>
                <a:spcPct val="90000"/>
              </a:lnSpc>
              <a:spcBef>
                <a:spcPts val="1000"/>
              </a:spcBef>
              <a:spcAft>
                <a:spcPts val="0"/>
              </a:spcAft>
              <a:buSzPts val="2000"/>
              <a:buNone/>
              <a:defRPr b="1" sz="20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78" name="Google Shape;978;p259"/>
          <p:cNvSpPr/>
          <p:nvPr/>
        </p:nvSpPr>
        <p:spPr>
          <a:xfrm>
            <a:off x="9076608" y="1998196"/>
            <a:ext cx="112821" cy="43176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979" name="Google Shape;979;p259"/>
          <p:cNvSpPr/>
          <p:nvPr>
            <p:ph idx="15" type="chart"/>
          </p:nvPr>
        </p:nvSpPr>
        <p:spPr>
          <a:xfrm>
            <a:off x="9076608" y="2576053"/>
            <a:ext cx="2586512" cy="1670827"/>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accent1"/>
              </a:buClr>
              <a:buSzPts val="2800"/>
              <a:buFont typeface="Arial"/>
              <a:buNone/>
              <a:defRPr b="0" i="0" sz="2800" u="none" cap="none" strike="noStrike">
                <a:solidFill>
                  <a:schemeClr val="dk1"/>
                </a:solidFill>
                <a:latin typeface="Trebuchet MS"/>
                <a:ea typeface="Trebuchet MS"/>
                <a:cs typeface="Trebuchet MS"/>
                <a:sym typeface="Trebuchet MS"/>
              </a:defRPr>
            </a:lvl1pPr>
            <a:lvl2pPr lvl="1" marR="0" rtl="0" algn="l">
              <a:lnSpc>
                <a:spcPct val="90000"/>
              </a:lnSpc>
              <a:spcBef>
                <a:spcPts val="500"/>
              </a:spcBef>
              <a:spcAft>
                <a:spcPts val="0"/>
              </a:spcAft>
              <a:buClr>
                <a:schemeClr val="accent1"/>
              </a:buClr>
              <a:buSzPts val="2400"/>
              <a:buFont typeface="Arial"/>
              <a:buChar char="•"/>
              <a:defRPr b="0" i="0" sz="2400" u="none" cap="none" strike="noStrike">
                <a:solidFill>
                  <a:schemeClr val="dk1"/>
                </a:solidFill>
                <a:latin typeface="Trebuchet MS"/>
                <a:ea typeface="Trebuchet MS"/>
                <a:cs typeface="Trebuchet MS"/>
                <a:sym typeface="Trebuchet MS"/>
              </a:defRPr>
            </a:lvl2pPr>
            <a:lvl3pPr lvl="2" marR="0" rtl="0" algn="l">
              <a:lnSpc>
                <a:spcPct val="90000"/>
              </a:lnSpc>
              <a:spcBef>
                <a:spcPts val="500"/>
              </a:spcBef>
              <a:spcAft>
                <a:spcPts val="0"/>
              </a:spcAft>
              <a:buClr>
                <a:schemeClr val="accent1"/>
              </a:buClr>
              <a:buSzPts val="2000"/>
              <a:buFont typeface="Arial"/>
              <a:buChar char="•"/>
              <a:defRPr b="0" i="0" sz="2000" u="none" cap="none" strike="noStrike">
                <a:solidFill>
                  <a:schemeClr val="dk1"/>
                </a:solidFill>
                <a:latin typeface="Trebuchet MS"/>
                <a:ea typeface="Trebuchet MS"/>
                <a:cs typeface="Trebuchet MS"/>
                <a:sym typeface="Trebuchet MS"/>
              </a:defRPr>
            </a:lvl3pPr>
            <a:lvl4pPr lvl="3" marR="0" rtl="0" algn="l">
              <a:lnSpc>
                <a:spcPct val="90000"/>
              </a:lnSpc>
              <a:spcBef>
                <a:spcPts val="500"/>
              </a:spcBef>
              <a:spcAft>
                <a:spcPts val="0"/>
              </a:spcAft>
              <a:buClr>
                <a:schemeClr val="accent1"/>
              </a:buClr>
              <a:buSzPts val="1800"/>
              <a:buFont typeface="Arial"/>
              <a:buChar char="•"/>
              <a:defRPr b="0" i="0" sz="1800" u="none" cap="none" strike="noStrike">
                <a:solidFill>
                  <a:schemeClr val="dk1"/>
                </a:solidFill>
                <a:latin typeface="Trebuchet MS"/>
                <a:ea typeface="Trebuchet MS"/>
                <a:cs typeface="Trebuchet MS"/>
                <a:sym typeface="Trebuchet MS"/>
              </a:defRPr>
            </a:lvl4pPr>
            <a:lvl5pPr lvl="4" marR="0" rtl="0" algn="l">
              <a:lnSpc>
                <a:spcPct val="90000"/>
              </a:lnSpc>
              <a:spcBef>
                <a:spcPts val="500"/>
              </a:spcBef>
              <a:spcAft>
                <a:spcPts val="0"/>
              </a:spcAft>
              <a:buClr>
                <a:schemeClr val="accent1"/>
              </a:buClr>
              <a:buSzPts val="1800"/>
              <a:buFont typeface="Arial"/>
              <a:buChar char="•"/>
              <a:defRPr b="0" i="0" sz="1800" u="none" cap="none" strike="noStrike">
                <a:solidFill>
                  <a:schemeClr val="dk1"/>
                </a:solidFill>
                <a:latin typeface="Trebuchet MS"/>
                <a:ea typeface="Trebuchet MS"/>
                <a:cs typeface="Trebuchet MS"/>
                <a:sym typeface="Trebuchet M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9pPr>
          </a:lstStyle>
          <a:p/>
        </p:txBody>
      </p:sp>
      <p:sp>
        <p:nvSpPr>
          <p:cNvPr id="980" name="Google Shape;980;p259"/>
          <p:cNvSpPr txBox="1"/>
          <p:nvPr>
            <p:ph idx="16" type="body"/>
          </p:nvPr>
        </p:nvSpPr>
        <p:spPr>
          <a:xfrm>
            <a:off x="9076608" y="4552463"/>
            <a:ext cx="2586512" cy="125417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SzPts val="1300"/>
              <a:buNone/>
              <a:defRPr sz="1300"/>
            </a:lvl1pPr>
            <a:lvl2pPr indent="-311150" lvl="1" marL="914400" algn="l">
              <a:lnSpc>
                <a:spcPct val="90000"/>
              </a:lnSpc>
              <a:spcBef>
                <a:spcPts val="500"/>
              </a:spcBef>
              <a:spcAft>
                <a:spcPts val="0"/>
              </a:spcAft>
              <a:buSzPts val="1300"/>
              <a:buChar char="•"/>
              <a:defRPr sz="1300"/>
            </a:lvl2pPr>
            <a:lvl3pPr indent="-311150" lvl="2" marL="1371600" algn="l">
              <a:lnSpc>
                <a:spcPct val="90000"/>
              </a:lnSpc>
              <a:spcBef>
                <a:spcPts val="500"/>
              </a:spcBef>
              <a:spcAft>
                <a:spcPts val="0"/>
              </a:spcAft>
              <a:buSzPts val="1300"/>
              <a:buChar char="•"/>
              <a:defRPr sz="1300"/>
            </a:lvl3pPr>
            <a:lvl4pPr indent="-330200" lvl="3" marL="1828800" algn="l">
              <a:lnSpc>
                <a:spcPct val="90000"/>
              </a:lnSpc>
              <a:spcBef>
                <a:spcPts val="500"/>
              </a:spcBef>
              <a:spcAft>
                <a:spcPts val="0"/>
              </a:spcAft>
              <a:buSzPts val="1600"/>
              <a:buChar char="•"/>
              <a:defRPr sz="1600"/>
            </a:lvl4pPr>
            <a:lvl5pPr indent="-330200" lvl="4" marL="2286000" algn="l">
              <a:lnSpc>
                <a:spcPct val="90000"/>
              </a:lnSpc>
              <a:spcBef>
                <a:spcPts val="500"/>
              </a:spcBef>
              <a:spcAft>
                <a:spcPts val="0"/>
              </a:spcAft>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981" name="Google Shape;981;p259"/>
          <p:cNvCxnSpPr/>
          <p:nvPr/>
        </p:nvCxnSpPr>
        <p:spPr>
          <a:xfrm rot="10800000">
            <a:off x="3461685" y="4424641"/>
            <a:ext cx="2408484" cy="0"/>
          </a:xfrm>
          <a:prstGeom prst="straightConnector1">
            <a:avLst/>
          </a:prstGeom>
          <a:noFill/>
          <a:ln cap="flat" cmpd="sng" w="31750">
            <a:solidFill>
              <a:srgbClr val="BFBFBF"/>
            </a:solidFill>
            <a:prstDash val="dot"/>
            <a:miter lim="800000"/>
            <a:headEnd len="sm" w="sm" type="none"/>
            <a:tailEnd len="sm" w="sm" type="none"/>
          </a:ln>
        </p:spPr>
      </p:cxnSp>
      <p:cxnSp>
        <p:nvCxnSpPr>
          <p:cNvPr id="982" name="Google Shape;982;p259"/>
          <p:cNvCxnSpPr/>
          <p:nvPr/>
        </p:nvCxnSpPr>
        <p:spPr>
          <a:xfrm rot="10800000">
            <a:off x="6309298" y="4424641"/>
            <a:ext cx="2408484" cy="0"/>
          </a:xfrm>
          <a:prstGeom prst="straightConnector1">
            <a:avLst/>
          </a:prstGeom>
          <a:noFill/>
          <a:ln cap="flat" cmpd="sng" w="31750">
            <a:solidFill>
              <a:srgbClr val="BFBFBF"/>
            </a:solidFill>
            <a:prstDash val="dot"/>
            <a:miter lim="800000"/>
            <a:headEnd len="sm" w="sm" type="none"/>
            <a:tailEnd len="sm" w="sm" type="none"/>
          </a:ln>
        </p:spPr>
      </p:cxnSp>
      <p:cxnSp>
        <p:nvCxnSpPr>
          <p:cNvPr id="983" name="Google Shape;983;p259"/>
          <p:cNvCxnSpPr/>
          <p:nvPr/>
        </p:nvCxnSpPr>
        <p:spPr>
          <a:xfrm rot="10800000">
            <a:off x="9165622" y="4424641"/>
            <a:ext cx="2408484" cy="0"/>
          </a:xfrm>
          <a:prstGeom prst="straightConnector1">
            <a:avLst/>
          </a:prstGeom>
          <a:noFill/>
          <a:ln cap="flat" cmpd="sng" w="31750">
            <a:solidFill>
              <a:srgbClr val="BFBFBF"/>
            </a:solidFill>
            <a:prstDash val="dot"/>
            <a:miter lim="800000"/>
            <a:headEnd len="sm" w="sm" type="none"/>
            <a:tailEnd len="sm" w="sm" type="none"/>
          </a:ln>
        </p:spPr>
      </p:cxn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sual Charts + Two Column">
  <p:cSld name="Visual Charts + Two Column">
    <p:spTree>
      <p:nvGrpSpPr>
        <p:cNvPr id="984" name="Shape 984"/>
        <p:cNvGrpSpPr/>
        <p:nvPr/>
      </p:nvGrpSpPr>
      <p:grpSpPr>
        <a:xfrm>
          <a:off x="0" y="0"/>
          <a:ext cx="0" cy="0"/>
          <a:chOff x="0" y="0"/>
          <a:chExt cx="0" cy="0"/>
        </a:xfrm>
      </p:grpSpPr>
      <p:sp>
        <p:nvSpPr>
          <p:cNvPr id="985" name="Google Shape;985;p260"/>
          <p:cNvSpPr/>
          <p:nvPr/>
        </p:nvSpPr>
        <p:spPr>
          <a:xfrm>
            <a:off x="7536338" y="1990455"/>
            <a:ext cx="4127342" cy="3888181"/>
          </a:xfrm>
          <a:prstGeom prst="rect">
            <a:avLst/>
          </a:prstGeom>
          <a:noFill/>
          <a:ln cap="flat" cmpd="sng" w="12700">
            <a:solidFill>
              <a:srgbClr val="D8D8D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986" name="Google Shape;986;p260"/>
          <p:cNvSpPr/>
          <p:nvPr/>
        </p:nvSpPr>
        <p:spPr>
          <a:xfrm>
            <a:off x="3223511" y="1990455"/>
            <a:ext cx="4127342" cy="3888183"/>
          </a:xfrm>
          <a:prstGeom prst="rect">
            <a:avLst/>
          </a:prstGeom>
          <a:noFill/>
          <a:ln cap="flat" cmpd="sng" w="12700">
            <a:solidFill>
              <a:srgbClr val="D8D8D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987" name="Google Shape;987;p260"/>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88" name="Google Shape;988;p260"/>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lvl1pPr lvl="0" algn="l">
              <a:spcBef>
                <a:spcPts val="0"/>
              </a:spcBef>
              <a:spcAft>
                <a:spcPts val="0"/>
              </a:spcAft>
              <a:buSzPts val="1400"/>
              <a:buNone/>
              <a:defRPr sz="105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89" name="Google Shape;989;p260"/>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PH"/>
              <a:t>‹#›</a:t>
            </a:fld>
            <a:endParaRPr/>
          </a:p>
        </p:txBody>
      </p:sp>
      <p:sp>
        <p:nvSpPr>
          <p:cNvPr id="990" name="Google Shape;990;p260"/>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800"/>
              <a:buNone/>
              <a:defRPr sz="18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91" name="Google Shape;991;p260"/>
          <p:cNvSpPr/>
          <p:nvPr/>
        </p:nvSpPr>
        <p:spPr>
          <a:xfrm>
            <a:off x="269240" y="178266"/>
            <a:ext cx="624840" cy="654639"/>
          </a:xfrm>
          <a:prstGeom prst="halfFrame">
            <a:avLst>
              <a:gd fmla="val 22436" name="adj1"/>
              <a:gd fmla="val 25000"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992" name="Google Shape;992;p260"/>
          <p:cNvSpPr/>
          <p:nvPr>
            <p:ph idx="2" type="chart"/>
          </p:nvPr>
        </p:nvSpPr>
        <p:spPr>
          <a:xfrm>
            <a:off x="3471080" y="2299957"/>
            <a:ext cx="3632204" cy="167468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accent1"/>
              </a:buClr>
              <a:buSzPts val="2800"/>
              <a:buFont typeface="Arial"/>
              <a:buNone/>
              <a:defRPr b="0" i="0" sz="2800" u="none" cap="none" strike="noStrike">
                <a:solidFill>
                  <a:schemeClr val="dk1"/>
                </a:solidFill>
                <a:latin typeface="Trebuchet MS"/>
                <a:ea typeface="Trebuchet MS"/>
                <a:cs typeface="Trebuchet MS"/>
                <a:sym typeface="Trebuchet MS"/>
              </a:defRPr>
            </a:lvl1pPr>
            <a:lvl2pPr lvl="1" marR="0" rtl="0" algn="l">
              <a:lnSpc>
                <a:spcPct val="90000"/>
              </a:lnSpc>
              <a:spcBef>
                <a:spcPts val="500"/>
              </a:spcBef>
              <a:spcAft>
                <a:spcPts val="0"/>
              </a:spcAft>
              <a:buClr>
                <a:schemeClr val="accent1"/>
              </a:buClr>
              <a:buSzPts val="2400"/>
              <a:buFont typeface="Arial"/>
              <a:buChar char="•"/>
              <a:defRPr b="0" i="0" sz="2400" u="none" cap="none" strike="noStrike">
                <a:solidFill>
                  <a:schemeClr val="dk1"/>
                </a:solidFill>
                <a:latin typeface="Trebuchet MS"/>
                <a:ea typeface="Trebuchet MS"/>
                <a:cs typeface="Trebuchet MS"/>
                <a:sym typeface="Trebuchet MS"/>
              </a:defRPr>
            </a:lvl2pPr>
            <a:lvl3pPr lvl="2" marR="0" rtl="0" algn="l">
              <a:lnSpc>
                <a:spcPct val="90000"/>
              </a:lnSpc>
              <a:spcBef>
                <a:spcPts val="500"/>
              </a:spcBef>
              <a:spcAft>
                <a:spcPts val="0"/>
              </a:spcAft>
              <a:buClr>
                <a:schemeClr val="accent1"/>
              </a:buClr>
              <a:buSzPts val="2000"/>
              <a:buFont typeface="Arial"/>
              <a:buChar char="•"/>
              <a:defRPr b="0" i="0" sz="2000" u="none" cap="none" strike="noStrike">
                <a:solidFill>
                  <a:schemeClr val="dk1"/>
                </a:solidFill>
                <a:latin typeface="Trebuchet MS"/>
                <a:ea typeface="Trebuchet MS"/>
                <a:cs typeface="Trebuchet MS"/>
                <a:sym typeface="Trebuchet MS"/>
              </a:defRPr>
            </a:lvl3pPr>
            <a:lvl4pPr lvl="3" marR="0" rtl="0" algn="l">
              <a:lnSpc>
                <a:spcPct val="90000"/>
              </a:lnSpc>
              <a:spcBef>
                <a:spcPts val="500"/>
              </a:spcBef>
              <a:spcAft>
                <a:spcPts val="0"/>
              </a:spcAft>
              <a:buClr>
                <a:schemeClr val="accent1"/>
              </a:buClr>
              <a:buSzPts val="1800"/>
              <a:buFont typeface="Arial"/>
              <a:buChar char="•"/>
              <a:defRPr b="0" i="0" sz="1800" u="none" cap="none" strike="noStrike">
                <a:solidFill>
                  <a:schemeClr val="dk1"/>
                </a:solidFill>
                <a:latin typeface="Trebuchet MS"/>
                <a:ea typeface="Trebuchet MS"/>
                <a:cs typeface="Trebuchet MS"/>
                <a:sym typeface="Trebuchet MS"/>
              </a:defRPr>
            </a:lvl4pPr>
            <a:lvl5pPr lvl="4" marR="0" rtl="0" algn="l">
              <a:lnSpc>
                <a:spcPct val="90000"/>
              </a:lnSpc>
              <a:spcBef>
                <a:spcPts val="500"/>
              </a:spcBef>
              <a:spcAft>
                <a:spcPts val="0"/>
              </a:spcAft>
              <a:buClr>
                <a:schemeClr val="accent1"/>
              </a:buClr>
              <a:buSzPts val="1800"/>
              <a:buFont typeface="Arial"/>
              <a:buChar char="•"/>
              <a:defRPr b="0" i="0" sz="1800" u="none" cap="none" strike="noStrike">
                <a:solidFill>
                  <a:schemeClr val="dk1"/>
                </a:solidFill>
                <a:latin typeface="Trebuchet MS"/>
                <a:ea typeface="Trebuchet MS"/>
                <a:cs typeface="Trebuchet MS"/>
                <a:sym typeface="Trebuchet M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9pPr>
          </a:lstStyle>
          <a:p/>
        </p:txBody>
      </p:sp>
      <p:sp>
        <p:nvSpPr>
          <p:cNvPr id="993" name="Google Shape;993;p260"/>
          <p:cNvSpPr/>
          <p:nvPr>
            <p:ph idx="3" type="chart"/>
          </p:nvPr>
        </p:nvSpPr>
        <p:spPr>
          <a:xfrm>
            <a:off x="7783907" y="2299958"/>
            <a:ext cx="3632204" cy="1674684"/>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accent1"/>
              </a:buClr>
              <a:buSzPts val="2800"/>
              <a:buFont typeface="Arial"/>
              <a:buNone/>
              <a:defRPr b="0" i="0" sz="2800" u="none" cap="none" strike="noStrike">
                <a:solidFill>
                  <a:schemeClr val="dk1"/>
                </a:solidFill>
                <a:latin typeface="Trebuchet MS"/>
                <a:ea typeface="Trebuchet MS"/>
                <a:cs typeface="Trebuchet MS"/>
                <a:sym typeface="Trebuchet MS"/>
              </a:defRPr>
            </a:lvl1pPr>
            <a:lvl2pPr lvl="1" marR="0" rtl="0" algn="l">
              <a:lnSpc>
                <a:spcPct val="90000"/>
              </a:lnSpc>
              <a:spcBef>
                <a:spcPts val="500"/>
              </a:spcBef>
              <a:spcAft>
                <a:spcPts val="0"/>
              </a:spcAft>
              <a:buClr>
                <a:schemeClr val="accent1"/>
              </a:buClr>
              <a:buSzPts val="2400"/>
              <a:buFont typeface="Arial"/>
              <a:buChar char="•"/>
              <a:defRPr b="0" i="0" sz="2400" u="none" cap="none" strike="noStrike">
                <a:solidFill>
                  <a:schemeClr val="dk1"/>
                </a:solidFill>
                <a:latin typeface="Trebuchet MS"/>
                <a:ea typeface="Trebuchet MS"/>
                <a:cs typeface="Trebuchet MS"/>
                <a:sym typeface="Trebuchet MS"/>
              </a:defRPr>
            </a:lvl2pPr>
            <a:lvl3pPr lvl="2" marR="0" rtl="0" algn="l">
              <a:lnSpc>
                <a:spcPct val="90000"/>
              </a:lnSpc>
              <a:spcBef>
                <a:spcPts val="500"/>
              </a:spcBef>
              <a:spcAft>
                <a:spcPts val="0"/>
              </a:spcAft>
              <a:buClr>
                <a:schemeClr val="accent1"/>
              </a:buClr>
              <a:buSzPts val="2000"/>
              <a:buFont typeface="Arial"/>
              <a:buChar char="•"/>
              <a:defRPr b="0" i="0" sz="2000" u="none" cap="none" strike="noStrike">
                <a:solidFill>
                  <a:schemeClr val="dk1"/>
                </a:solidFill>
                <a:latin typeface="Trebuchet MS"/>
                <a:ea typeface="Trebuchet MS"/>
                <a:cs typeface="Trebuchet MS"/>
                <a:sym typeface="Trebuchet MS"/>
              </a:defRPr>
            </a:lvl3pPr>
            <a:lvl4pPr lvl="3" marR="0" rtl="0" algn="l">
              <a:lnSpc>
                <a:spcPct val="90000"/>
              </a:lnSpc>
              <a:spcBef>
                <a:spcPts val="500"/>
              </a:spcBef>
              <a:spcAft>
                <a:spcPts val="0"/>
              </a:spcAft>
              <a:buClr>
                <a:schemeClr val="accent1"/>
              </a:buClr>
              <a:buSzPts val="1800"/>
              <a:buFont typeface="Arial"/>
              <a:buChar char="•"/>
              <a:defRPr b="0" i="0" sz="1800" u="none" cap="none" strike="noStrike">
                <a:solidFill>
                  <a:schemeClr val="dk1"/>
                </a:solidFill>
                <a:latin typeface="Trebuchet MS"/>
                <a:ea typeface="Trebuchet MS"/>
                <a:cs typeface="Trebuchet MS"/>
                <a:sym typeface="Trebuchet MS"/>
              </a:defRPr>
            </a:lvl4pPr>
            <a:lvl5pPr lvl="4" marR="0" rtl="0" algn="l">
              <a:lnSpc>
                <a:spcPct val="90000"/>
              </a:lnSpc>
              <a:spcBef>
                <a:spcPts val="500"/>
              </a:spcBef>
              <a:spcAft>
                <a:spcPts val="0"/>
              </a:spcAft>
              <a:buClr>
                <a:schemeClr val="accent1"/>
              </a:buClr>
              <a:buSzPts val="1800"/>
              <a:buFont typeface="Arial"/>
              <a:buChar char="•"/>
              <a:defRPr b="0" i="0" sz="1800" u="none" cap="none" strike="noStrike">
                <a:solidFill>
                  <a:schemeClr val="dk1"/>
                </a:solidFill>
                <a:latin typeface="Trebuchet MS"/>
                <a:ea typeface="Trebuchet MS"/>
                <a:cs typeface="Trebuchet MS"/>
                <a:sym typeface="Trebuchet M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9pPr>
          </a:lstStyle>
          <a:p/>
        </p:txBody>
      </p:sp>
      <p:sp>
        <p:nvSpPr>
          <p:cNvPr id="994" name="Google Shape;994;p260"/>
          <p:cNvSpPr/>
          <p:nvPr>
            <p:ph idx="4" type="body"/>
          </p:nvPr>
        </p:nvSpPr>
        <p:spPr>
          <a:xfrm>
            <a:off x="3471080" y="1888855"/>
            <a:ext cx="3632204" cy="301462"/>
          </a:xfrm>
          <a:prstGeom prst="snip2DiagRect">
            <a:avLst>
              <a:gd fmla="val 0" name="adj1"/>
              <a:gd fmla="val 16667" name="adj2"/>
            </a:avLst>
          </a:prstGeom>
          <a:solidFill>
            <a:schemeClr val="accent1"/>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SzPts val="1800"/>
              <a:buNone/>
              <a:defRPr sz="18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95" name="Google Shape;995;p260"/>
          <p:cNvSpPr/>
          <p:nvPr>
            <p:ph idx="5" type="body"/>
          </p:nvPr>
        </p:nvSpPr>
        <p:spPr>
          <a:xfrm>
            <a:off x="7784691" y="1888855"/>
            <a:ext cx="3630636" cy="301462"/>
          </a:xfrm>
          <a:prstGeom prst="snip2DiagRect">
            <a:avLst>
              <a:gd fmla="val 0" name="adj1"/>
              <a:gd fmla="val 16667" name="adj2"/>
            </a:avLst>
          </a:prstGeom>
          <a:solidFill>
            <a:schemeClr val="accent1"/>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SzPts val="1800"/>
              <a:buNone/>
              <a:defRPr sz="18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96" name="Google Shape;996;p260"/>
          <p:cNvSpPr/>
          <p:nvPr>
            <p:ph idx="6" type="body"/>
          </p:nvPr>
        </p:nvSpPr>
        <p:spPr>
          <a:xfrm>
            <a:off x="609600" y="4263740"/>
            <a:ext cx="2428426" cy="634534"/>
          </a:xfrm>
          <a:prstGeom prst="homePlate">
            <a:avLst>
              <a:gd fmla="val 16999" name="adj"/>
            </a:avLst>
          </a:prstGeom>
          <a:noFill/>
          <a:ln cap="flat" cmpd="sng" w="9525">
            <a:solidFill>
              <a:schemeClr val="accent1"/>
            </a:solidFill>
            <a:prstDash val="solid"/>
            <a:round/>
            <a:headEnd len="sm" w="sm" type="none"/>
            <a:tailEnd len="sm" w="sm" type="none"/>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SzPts val="1600"/>
              <a:buNone/>
              <a:defRPr sz="16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97" name="Google Shape;997;p260"/>
          <p:cNvSpPr txBox="1"/>
          <p:nvPr>
            <p:ph idx="7" type="body"/>
          </p:nvPr>
        </p:nvSpPr>
        <p:spPr>
          <a:xfrm>
            <a:off x="3471864" y="4263740"/>
            <a:ext cx="3630636" cy="634533"/>
          </a:xfrm>
          <a:prstGeom prst="rect">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SzPts val="1600"/>
              <a:buNone/>
              <a:defRPr sz="16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98" name="Google Shape;998;p260"/>
          <p:cNvSpPr txBox="1"/>
          <p:nvPr>
            <p:ph idx="8" type="body"/>
          </p:nvPr>
        </p:nvSpPr>
        <p:spPr>
          <a:xfrm>
            <a:off x="7784691" y="4263740"/>
            <a:ext cx="3630636" cy="634533"/>
          </a:xfrm>
          <a:prstGeom prst="rect">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SzPts val="1600"/>
              <a:buNone/>
              <a:defRPr sz="16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99" name="Google Shape;999;p260"/>
          <p:cNvSpPr/>
          <p:nvPr>
            <p:ph idx="9" type="body"/>
          </p:nvPr>
        </p:nvSpPr>
        <p:spPr>
          <a:xfrm>
            <a:off x="609600" y="5129655"/>
            <a:ext cx="2428426" cy="634532"/>
          </a:xfrm>
          <a:prstGeom prst="homePlate">
            <a:avLst>
              <a:gd fmla="val 18434" name="adj"/>
            </a:avLst>
          </a:prstGeom>
          <a:noFill/>
          <a:ln cap="flat" cmpd="sng" w="9525">
            <a:solidFill>
              <a:schemeClr val="accent1"/>
            </a:solidFill>
            <a:prstDash val="solid"/>
            <a:round/>
            <a:headEnd len="sm" w="sm" type="none"/>
            <a:tailEnd len="sm" w="sm" type="none"/>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SzPts val="1600"/>
              <a:buNone/>
              <a:defRPr sz="16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00" name="Google Shape;1000;p260"/>
          <p:cNvSpPr txBox="1"/>
          <p:nvPr>
            <p:ph idx="13" type="body"/>
          </p:nvPr>
        </p:nvSpPr>
        <p:spPr>
          <a:xfrm>
            <a:off x="3471864" y="5129654"/>
            <a:ext cx="3630636" cy="634533"/>
          </a:xfrm>
          <a:prstGeom prst="rect">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SzPts val="1600"/>
              <a:buNone/>
              <a:defRPr sz="16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01" name="Google Shape;1001;p260"/>
          <p:cNvSpPr txBox="1"/>
          <p:nvPr>
            <p:ph idx="14" type="body"/>
          </p:nvPr>
        </p:nvSpPr>
        <p:spPr>
          <a:xfrm>
            <a:off x="7784691" y="5129654"/>
            <a:ext cx="3630636" cy="634533"/>
          </a:xfrm>
          <a:prstGeom prst="rect">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SzPts val="1600"/>
              <a:buNone/>
              <a:defRPr sz="16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002" name="Google Shape;1002;p260"/>
          <p:cNvCxnSpPr/>
          <p:nvPr/>
        </p:nvCxnSpPr>
        <p:spPr>
          <a:xfrm>
            <a:off x="3498475" y="4148050"/>
            <a:ext cx="3577415" cy="0"/>
          </a:xfrm>
          <a:prstGeom prst="straightConnector1">
            <a:avLst/>
          </a:prstGeom>
          <a:noFill/>
          <a:ln cap="flat" cmpd="sng" w="9525">
            <a:solidFill>
              <a:srgbClr val="C8C8C8"/>
            </a:solidFill>
            <a:prstDash val="dot"/>
            <a:miter lim="800000"/>
            <a:headEnd len="sm" w="sm" type="none"/>
            <a:tailEnd len="sm" w="sm" type="none"/>
          </a:ln>
        </p:spPr>
      </p:cxnSp>
      <p:cxnSp>
        <p:nvCxnSpPr>
          <p:cNvPr id="1003" name="Google Shape;1003;p260"/>
          <p:cNvCxnSpPr/>
          <p:nvPr/>
        </p:nvCxnSpPr>
        <p:spPr>
          <a:xfrm>
            <a:off x="3498475" y="5013963"/>
            <a:ext cx="3577415" cy="0"/>
          </a:xfrm>
          <a:prstGeom prst="straightConnector1">
            <a:avLst/>
          </a:prstGeom>
          <a:noFill/>
          <a:ln cap="flat" cmpd="sng" w="9525">
            <a:solidFill>
              <a:srgbClr val="C8C8C8"/>
            </a:solidFill>
            <a:prstDash val="dot"/>
            <a:miter lim="800000"/>
            <a:headEnd len="sm" w="sm" type="none"/>
            <a:tailEnd len="sm" w="sm" type="none"/>
          </a:ln>
        </p:spPr>
      </p:cxnSp>
      <p:cxnSp>
        <p:nvCxnSpPr>
          <p:cNvPr id="1004" name="Google Shape;1004;p260"/>
          <p:cNvCxnSpPr/>
          <p:nvPr/>
        </p:nvCxnSpPr>
        <p:spPr>
          <a:xfrm>
            <a:off x="7811302" y="4148050"/>
            <a:ext cx="3577415" cy="0"/>
          </a:xfrm>
          <a:prstGeom prst="straightConnector1">
            <a:avLst/>
          </a:prstGeom>
          <a:noFill/>
          <a:ln cap="flat" cmpd="sng" w="9525">
            <a:solidFill>
              <a:srgbClr val="C8C8C8"/>
            </a:solidFill>
            <a:prstDash val="dot"/>
            <a:miter lim="800000"/>
            <a:headEnd len="sm" w="sm" type="none"/>
            <a:tailEnd len="sm" w="sm" type="none"/>
          </a:ln>
        </p:spPr>
      </p:cxnSp>
      <p:cxnSp>
        <p:nvCxnSpPr>
          <p:cNvPr id="1005" name="Google Shape;1005;p260"/>
          <p:cNvCxnSpPr/>
          <p:nvPr/>
        </p:nvCxnSpPr>
        <p:spPr>
          <a:xfrm>
            <a:off x="7811302" y="5013963"/>
            <a:ext cx="3577415" cy="0"/>
          </a:xfrm>
          <a:prstGeom prst="straightConnector1">
            <a:avLst/>
          </a:prstGeom>
          <a:noFill/>
          <a:ln cap="flat" cmpd="sng" w="9525">
            <a:solidFill>
              <a:srgbClr val="C8C8C8"/>
            </a:solidFill>
            <a:prstDash val="dot"/>
            <a:miter lim="800000"/>
            <a:headEnd len="sm" w="sm" type="none"/>
            <a:tailEnd len="sm" w="sm" type="none"/>
          </a:ln>
        </p:spPr>
      </p:cxnSp>
      <p:cxnSp>
        <p:nvCxnSpPr>
          <p:cNvPr id="1006" name="Google Shape;1006;p260"/>
          <p:cNvCxnSpPr/>
          <p:nvPr/>
        </p:nvCxnSpPr>
        <p:spPr>
          <a:xfrm>
            <a:off x="528320" y="6159062"/>
            <a:ext cx="11134800" cy="0"/>
          </a:xfrm>
          <a:prstGeom prst="straightConnector1">
            <a:avLst/>
          </a:prstGeom>
          <a:noFill/>
          <a:ln cap="flat" cmpd="sng" w="19050">
            <a:solidFill>
              <a:schemeClr val="accent1"/>
            </a:solidFill>
            <a:prstDash val="solid"/>
            <a:miter lim="800000"/>
            <a:headEnd len="sm" w="sm" type="none"/>
            <a:tailEnd len="sm" w="sm" type="none"/>
          </a:ln>
        </p:spPr>
      </p:cxn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sual Charts + Three Column">
  <p:cSld name="Visual Charts + Three Column">
    <p:spTree>
      <p:nvGrpSpPr>
        <p:cNvPr id="1007" name="Shape 1007"/>
        <p:cNvGrpSpPr/>
        <p:nvPr/>
      </p:nvGrpSpPr>
      <p:grpSpPr>
        <a:xfrm>
          <a:off x="0" y="0"/>
          <a:ext cx="0" cy="0"/>
          <a:chOff x="0" y="0"/>
          <a:chExt cx="0" cy="0"/>
        </a:xfrm>
      </p:grpSpPr>
      <p:sp>
        <p:nvSpPr>
          <p:cNvPr id="1008" name="Google Shape;1008;p261"/>
          <p:cNvSpPr/>
          <p:nvPr/>
        </p:nvSpPr>
        <p:spPr>
          <a:xfrm>
            <a:off x="6096000" y="1990455"/>
            <a:ext cx="2676766" cy="3888181"/>
          </a:xfrm>
          <a:prstGeom prst="rect">
            <a:avLst/>
          </a:prstGeom>
          <a:noFill/>
          <a:ln cap="flat" cmpd="sng" w="12700">
            <a:solidFill>
              <a:srgbClr val="D8D8D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1009" name="Google Shape;1009;p261"/>
          <p:cNvSpPr/>
          <p:nvPr/>
        </p:nvSpPr>
        <p:spPr>
          <a:xfrm>
            <a:off x="3223511" y="1990455"/>
            <a:ext cx="2658340" cy="3888181"/>
          </a:xfrm>
          <a:prstGeom prst="rect">
            <a:avLst/>
          </a:prstGeom>
          <a:noFill/>
          <a:ln cap="flat" cmpd="sng" w="12700">
            <a:solidFill>
              <a:srgbClr val="D8D8D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1010" name="Google Shape;1010;p261"/>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11" name="Google Shape;1011;p261"/>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lvl1pPr lvl="0" algn="l">
              <a:spcBef>
                <a:spcPts val="0"/>
              </a:spcBef>
              <a:spcAft>
                <a:spcPts val="0"/>
              </a:spcAft>
              <a:buSzPts val="1400"/>
              <a:buNone/>
              <a:defRPr sz="105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2" name="Google Shape;1012;p261"/>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PH"/>
              <a:t>‹#›</a:t>
            </a:fld>
            <a:endParaRPr/>
          </a:p>
        </p:txBody>
      </p:sp>
      <p:sp>
        <p:nvSpPr>
          <p:cNvPr id="1013" name="Google Shape;1013;p261"/>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800"/>
              <a:buNone/>
              <a:defRPr sz="18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14" name="Google Shape;1014;p261"/>
          <p:cNvSpPr/>
          <p:nvPr/>
        </p:nvSpPr>
        <p:spPr>
          <a:xfrm>
            <a:off x="269240" y="178266"/>
            <a:ext cx="624840" cy="654639"/>
          </a:xfrm>
          <a:prstGeom prst="halfFrame">
            <a:avLst>
              <a:gd fmla="val 22436" name="adj1"/>
              <a:gd fmla="val 25000"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015" name="Google Shape;1015;p261"/>
          <p:cNvSpPr/>
          <p:nvPr>
            <p:ph idx="2" type="chart"/>
          </p:nvPr>
        </p:nvSpPr>
        <p:spPr>
          <a:xfrm>
            <a:off x="3446108" y="2299957"/>
            <a:ext cx="2213146" cy="167468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accent1"/>
              </a:buClr>
              <a:buSzPts val="2800"/>
              <a:buFont typeface="Arial"/>
              <a:buNone/>
              <a:defRPr b="0" i="0" sz="2800" u="none" cap="none" strike="noStrike">
                <a:solidFill>
                  <a:schemeClr val="dk1"/>
                </a:solidFill>
                <a:latin typeface="Trebuchet MS"/>
                <a:ea typeface="Trebuchet MS"/>
                <a:cs typeface="Trebuchet MS"/>
                <a:sym typeface="Trebuchet MS"/>
              </a:defRPr>
            </a:lvl1pPr>
            <a:lvl2pPr lvl="1" marR="0" rtl="0" algn="l">
              <a:lnSpc>
                <a:spcPct val="90000"/>
              </a:lnSpc>
              <a:spcBef>
                <a:spcPts val="500"/>
              </a:spcBef>
              <a:spcAft>
                <a:spcPts val="0"/>
              </a:spcAft>
              <a:buClr>
                <a:schemeClr val="accent1"/>
              </a:buClr>
              <a:buSzPts val="2400"/>
              <a:buFont typeface="Arial"/>
              <a:buChar char="•"/>
              <a:defRPr b="0" i="0" sz="2400" u="none" cap="none" strike="noStrike">
                <a:solidFill>
                  <a:schemeClr val="dk1"/>
                </a:solidFill>
                <a:latin typeface="Trebuchet MS"/>
                <a:ea typeface="Trebuchet MS"/>
                <a:cs typeface="Trebuchet MS"/>
                <a:sym typeface="Trebuchet MS"/>
              </a:defRPr>
            </a:lvl2pPr>
            <a:lvl3pPr lvl="2" marR="0" rtl="0" algn="l">
              <a:lnSpc>
                <a:spcPct val="90000"/>
              </a:lnSpc>
              <a:spcBef>
                <a:spcPts val="500"/>
              </a:spcBef>
              <a:spcAft>
                <a:spcPts val="0"/>
              </a:spcAft>
              <a:buClr>
                <a:schemeClr val="accent1"/>
              </a:buClr>
              <a:buSzPts val="2000"/>
              <a:buFont typeface="Arial"/>
              <a:buChar char="•"/>
              <a:defRPr b="0" i="0" sz="2000" u="none" cap="none" strike="noStrike">
                <a:solidFill>
                  <a:schemeClr val="dk1"/>
                </a:solidFill>
                <a:latin typeface="Trebuchet MS"/>
                <a:ea typeface="Trebuchet MS"/>
                <a:cs typeface="Trebuchet MS"/>
                <a:sym typeface="Trebuchet MS"/>
              </a:defRPr>
            </a:lvl3pPr>
            <a:lvl4pPr lvl="3" marR="0" rtl="0" algn="l">
              <a:lnSpc>
                <a:spcPct val="90000"/>
              </a:lnSpc>
              <a:spcBef>
                <a:spcPts val="500"/>
              </a:spcBef>
              <a:spcAft>
                <a:spcPts val="0"/>
              </a:spcAft>
              <a:buClr>
                <a:schemeClr val="accent1"/>
              </a:buClr>
              <a:buSzPts val="1800"/>
              <a:buFont typeface="Arial"/>
              <a:buChar char="•"/>
              <a:defRPr b="0" i="0" sz="1800" u="none" cap="none" strike="noStrike">
                <a:solidFill>
                  <a:schemeClr val="dk1"/>
                </a:solidFill>
                <a:latin typeface="Trebuchet MS"/>
                <a:ea typeface="Trebuchet MS"/>
                <a:cs typeface="Trebuchet MS"/>
                <a:sym typeface="Trebuchet MS"/>
              </a:defRPr>
            </a:lvl4pPr>
            <a:lvl5pPr lvl="4" marR="0" rtl="0" algn="l">
              <a:lnSpc>
                <a:spcPct val="90000"/>
              </a:lnSpc>
              <a:spcBef>
                <a:spcPts val="500"/>
              </a:spcBef>
              <a:spcAft>
                <a:spcPts val="0"/>
              </a:spcAft>
              <a:buClr>
                <a:schemeClr val="accent1"/>
              </a:buClr>
              <a:buSzPts val="1800"/>
              <a:buFont typeface="Arial"/>
              <a:buChar char="•"/>
              <a:defRPr b="0" i="0" sz="1800" u="none" cap="none" strike="noStrike">
                <a:solidFill>
                  <a:schemeClr val="dk1"/>
                </a:solidFill>
                <a:latin typeface="Trebuchet MS"/>
                <a:ea typeface="Trebuchet MS"/>
                <a:cs typeface="Trebuchet MS"/>
                <a:sym typeface="Trebuchet M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9pPr>
          </a:lstStyle>
          <a:p/>
        </p:txBody>
      </p:sp>
      <p:sp>
        <p:nvSpPr>
          <p:cNvPr id="1016" name="Google Shape;1016;p261"/>
          <p:cNvSpPr/>
          <p:nvPr>
            <p:ph idx="3" type="chart"/>
          </p:nvPr>
        </p:nvSpPr>
        <p:spPr>
          <a:xfrm>
            <a:off x="6327810" y="2299958"/>
            <a:ext cx="2213146" cy="1674684"/>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accent1"/>
              </a:buClr>
              <a:buSzPts val="2800"/>
              <a:buFont typeface="Arial"/>
              <a:buNone/>
              <a:defRPr b="0" i="0" sz="2800" u="none" cap="none" strike="noStrike">
                <a:solidFill>
                  <a:schemeClr val="dk1"/>
                </a:solidFill>
                <a:latin typeface="Trebuchet MS"/>
                <a:ea typeface="Trebuchet MS"/>
                <a:cs typeface="Trebuchet MS"/>
                <a:sym typeface="Trebuchet MS"/>
              </a:defRPr>
            </a:lvl1pPr>
            <a:lvl2pPr lvl="1" marR="0" rtl="0" algn="l">
              <a:lnSpc>
                <a:spcPct val="90000"/>
              </a:lnSpc>
              <a:spcBef>
                <a:spcPts val="500"/>
              </a:spcBef>
              <a:spcAft>
                <a:spcPts val="0"/>
              </a:spcAft>
              <a:buClr>
                <a:schemeClr val="accent1"/>
              </a:buClr>
              <a:buSzPts val="2400"/>
              <a:buFont typeface="Arial"/>
              <a:buChar char="•"/>
              <a:defRPr b="0" i="0" sz="2400" u="none" cap="none" strike="noStrike">
                <a:solidFill>
                  <a:schemeClr val="dk1"/>
                </a:solidFill>
                <a:latin typeface="Trebuchet MS"/>
                <a:ea typeface="Trebuchet MS"/>
                <a:cs typeface="Trebuchet MS"/>
                <a:sym typeface="Trebuchet MS"/>
              </a:defRPr>
            </a:lvl2pPr>
            <a:lvl3pPr lvl="2" marR="0" rtl="0" algn="l">
              <a:lnSpc>
                <a:spcPct val="90000"/>
              </a:lnSpc>
              <a:spcBef>
                <a:spcPts val="500"/>
              </a:spcBef>
              <a:spcAft>
                <a:spcPts val="0"/>
              </a:spcAft>
              <a:buClr>
                <a:schemeClr val="accent1"/>
              </a:buClr>
              <a:buSzPts val="2000"/>
              <a:buFont typeface="Arial"/>
              <a:buChar char="•"/>
              <a:defRPr b="0" i="0" sz="2000" u="none" cap="none" strike="noStrike">
                <a:solidFill>
                  <a:schemeClr val="dk1"/>
                </a:solidFill>
                <a:latin typeface="Trebuchet MS"/>
                <a:ea typeface="Trebuchet MS"/>
                <a:cs typeface="Trebuchet MS"/>
                <a:sym typeface="Trebuchet MS"/>
              </a:defRPr>
            </a:lvl3pPr>
            <a:lvl4pPr lvl="3" marR="0" rtl="0" algn="l">
              <a:lnSpc>
                <a:spcPct val="90000"/>
              </a:lnSpc>
              <a:spcBef>
                <a:spcPts val="500"/>
              </a:spcBef>
              <a:spcAft>
                <a:spcPts val="0"/>
              </a:spcAft>
              <a:buClr>
                <a:schemeClr val="accent1"/>
              </a:buClr>
              <a:buSzPts val="1800"/>
              <a:buFont typeface="Arial"/>
              <a:buChar char="•"/>
              <a:defRPr b="0" i="0" sz="1800" u="none" cap="none" strike="noStrike">
                <a:solidFill>
                  <a:schemeClr val="dk1"/>
                </a:solidFill>
                <a:latin typeface="Trebuchet MS"/>
                <a:ea typeface="Trebuchet MS"/>
                <a:cs typeface="Trebuchet MS"/>
                <a:sym typeface="Trebuchet MS"/>
              </a:defRPr>
            </a:lvl4pPr>
            <a:lvl5pPr lvl="4" marR="0" rtl="0" algn="l">
              <a:lnSpc>
                <a:spcPct val="90000"/>
              </a:lnSpc>
              <a:spcBef>
                <a:spcPts val="500"/>
              </a:spcBef>
              <a:spcAft>
                <a:spcPts val="0"/>
              </a:spcAft>
              <a:buClr>
                <a:schemeClr val="accent1"/>
              </a:buClr>
              <a:buSzPts val="1800"/>
              <a:buFont typeface="Arial"/>
              <a:buChar char="•"/>
              <a:defRPr b="0" i="0" sz="1800" u="none" cap="none" strike="noStrike">
                <a:solidFill>
                  <a:schemeClr val="dk1"/>
                </a:solidFill>
                <a:latin typeface="Trebuchet MS"/>
                <a:ea typeface="Trebuchet MS"/>
                <a:cs typeface="Trebuchet MS"/>
                <a:sym typeface="Trebuchet M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9pPr>
          </a:lstStyle>
          <a:p/>
        </p:txBody>
      </p:sp>
      <p:sp>
        <p:nvSpPr>
          <p:cNvPr id="1017" name="Google Shape;1017;p261"/>
          <p:cNvSpPr/>
          <p:nvPr>
            <p:ph idx="4" type="body"/>
          </p:nvPr>
        </p:nvSpPr>
        <p:spPr>
          <a:xfrm>
            <a:off x="3446108" y="1888855"/>
            <a:ext cx="2213146" cy="301462"/>
          </a:xfrm>
          <a:prstGeom prst="snip2DiagRect">
            <a:avLst>
              <a:gd fmla="val 0" name="adj1"/>
              <a:gd fmla="val 16667" name="adj2"/>
            </a:avLst>
          </a:prstGeom>
          <a:solidFill>
            <a:schemeClr val="accent1"/>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SzPts val="1800"/>
              <a:buNone/>
              <a:defRPr sz="18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18" name="Google Shape;1018;p261"/>
          <p:cNvSpPr/>
          <p:nvPr>
            <p:ph idx="5" type="body"/>
          </p:nvPr>
        </p:nvSpPr>
        <p:spPr>
          <a:xfrm>
            <a:off x="6327383" y="1888855"/>
            <a:ext cx="2214000" cy="301462"/>
          </a:xfrm>
          <a:prstGeom prst="snip2DiagRect">
            <a:avLst>
              <a:gd fmla="val 0" name="adj1"/>
              <a:gd fmla="val 16667" name="adj2"/>
            </a:avLst>
          </a:prstGeom>
          <a:solidFill>
            <a:schemeClr val="accent1"/>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SzPts val="1800"/>
              <a:buNone/>
              <a:defRPr sz="18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19" name="Google Shape;1019;p261"/>
          <p:cNvSpPr/>
          <p:nvPr>
            <p:ph idx="6" type="body"/>
          </p:nvPr>
        </p:nvSpPr>
        <p:spPr>
          <a:xfrm>
            <a:off x="609600" y="4263740"/>
            <a:ext cx="2428426" cy="634534"/>
          </a:xfrm>
          <a:prstGeom prst="homePlate">
            <a:avLst>
              <a:gd fmla="val 16999" name="adj"/>
            </a:avLst>
          </a:prstGeom>
          <a:noFill/>
          <a:ln cap="flat" cmpd="sng" w="9525">
            <a:solidFill>
              <a:schemeClr val="accent1"/>
            </a:solidFill>
            <a:prstDash val="solid"/>
            <a:round/>
            <a:headEnd len="sm" w="sm" type="none"/>
            <a:tailEnd len="sm" w="sm" type="none"/>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SzPts val="1600"/>
              <a:buNone/>
              <a:defRPr sz="16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20" name="Google Shape;1020;p261"/>
          <p:cNvSpPr txBox="1"/>
          <p:nvPr>
            <p:ph idx="7" type="body"/>
          </p:nvPr>
        </p:nvSpPr>
        <p:spPr>
          <a:xfrm>
            <a:off x="3446586" y="4263740"/>
            <a:ext cx="2212190" cy="634533"/>
          </a:xfrm>
          <a:prstGeom prst="rect">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SzPts val="1600"/>
              <a:buNone/>
              <a:defRPr sz="16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21" name="Google Shape;1021;p261"/>
          <p:cNvSpPr txBox="1"/>
          <p:nvPr>
            <p:ph idx="8" type="body"/>
          </p:nvPr>
        </p:nvSpPr>
        <p:spPr>
          <a:xfrm>
            <a:off x="6328288" y="4263740"/>
            <a:ext cx="2212190" cy="634533"/>
          </a:xfrm>
          <a:prstGeom prst="rect">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SzPts val="1600"/>
              <a:buNone/>
              <a:defRPr sz="16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22" name="Google Shape;1022;p261"/>
          <p:cNvSpPr/>
          <p:nvPr>
            <p:ph idx="9" type="body"/>
          </p:nvPr>
        </p:nvSpPr>
        <p:spPr>
          <a:xfrm>
            <a:off x="609600" y="5129655"/>
            <a:ext cx="2428426" cy="634532"/>
          </a:xfrm>
          <a:prstGeom prst="homePlate">
            <a:avLst>
              <a:gd fmla="val 18434" name="adj"/>
            </a:avLst>
          </a:prstGeom>
          <a:noFill/>
          <a:ln cap="flat" cmpd="sng" w="9525">
            <a:solidFill>
              <a:schemeClr val="accent1"/>
            </a:solidFill>
            <a:prstDash val="solid"/>
            <a:round/>
            <a:headEnd len="sm" w="sm" type="none"/>
            <a:tailEnd len="sm" w="sm" type="none"/>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SzPts val="1600"/>
              <a:buNone/>
              <a:defRPr sz="16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23" name="Google Shape;1023;p261"/>
          <p:cNvSpPr txBox="1"/>
          <p:nvPr>
            <p:ph idx="13" type="body"/>
          </p:nvPr>
        </p:nvSpPr>
        <p:spPr>
          <a:xfrm>
            <a:off x="3446586" y="5129654"/>
            <a:ext cx="2212190" cy="634533"/>
          </a:xfrm>
          <a:prstGeom prst="rect">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SzPts val="1600"/>
              <a:buNone/>
              <a:defRPr sz="16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24" name="Google Shape;1024;p261"/>
          <p:cNvSpPr txBox="1"/>
          <p:nvPr>
            <p:ph idx="14" type="body"/>
          </p:nvPr>
        </p:nvSpPr>
        <p:spPr>
          <a:xfrm>
            <a:off x="6328288" y="5129654"/>
            <a:ext cx="2212190" cy="634533"/>
          </a:xfrm>
          <a:prstGeom prst="rect">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SzPts val="1600"/>
              <a:buNone/>
              <a:defRPr sz="16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025" name="Google Shape;1025;p261"/>
          <p:cNvCxnSpPr/>
          <p:nvPr/>
        </p:nvCxnSpPr>
        <p:spPr>
          <a:xfrm>
            <a:off x="3593443" y="4148050"/>
            <a:ext cx="1918477" cy="0"/>
          </a:xfrm>
          <a:prstGeom prst="straightConnector1">
            <a:avLst/>
          </a:prstGeom>
          <a:noFill/>
          <a:ln cap="flat" cmpd="sng" w="9525">
            <a:solidFill>
              <a:srgbClr val="C8C8C8"/>
            </a:solidFill>
            <a:prstDash val="dot"/>
            <a:miter lim="800000"/>
            <a:headEnd len="sm" w="sm" type="none"/>
            <a:tailEnd len="sm" w="sm" type="none"/>
          </a:ln>
        </p:spPr>
      </p:cxnSp>
      <p:cxnSp>
        <p:nvCxnSpPr>
          <p:cNvPr id="1026" name="Google Shape;1026;p261"/>
          <p:cNvCxnSpPr/>
          <p:nvPr/>
        </p:nvCxnSpPr>
        <p:spPr>
          <a:xfrm>
            <a:off x="3593281" y="5013963"/>
            <a:ext cx="1918800" cy="0"/>
          </a:xfrm>
          <a:prstGeom prst="straightConnector1">
            <a:avLst/>
          </a:prstGeom>
          <a:noFill/>
          <a:ln cap="flat" cmpd="sng" w="9525">
            <a:solidFill>
              <a:srgbClr val="C8C8C8"/>
            </a:solidFill>
            <a:prstDash val="dot"/>
            <a:miter lim="800000"/>
            <a:headEnd len="sm" w="sm" type="none"/>
            <a:tailEnd len="sm" w="sm" type="none"/>
          </a:ln>
        </p:spPr>
      </p:cxnSp>
      <p:cxnSp>
        <p:nvCxnSpPr>
          <p:cNvPr id="1027" name="Google Shape;1027;p261"/>
          <p:cNvCxnSpPr/>
          <p:nvPr/>
        </p:nvCxnSpPr>
        <p:spPr>
          <a:xfrm>
            <a:off x="6474983" y="4148050"/>
            <a:ext cx="1918800" cy="0"/>
          </a:xfrm>
          <a:prstGeom prst="straightConnector1">
            <a:avLst/>
          </a:prstGeom>
          <a:noFill/>
          <a:ln cap="flat" cmpd="sng" w="9525">
            <a:solidFill>
              <a:srgbClr val="C8C8C8"/>
            </a:solidFill>
            <a:prstDash val="dot"/>
            <a:miter lim="800000"/>
            <a:headEnd len="sm" w="sm" type="none"/>
            <a:tailEnd len="sm" w="sm" type="none"/>
          </a:ln>
        </p:spPr>
      </p:cxnSp>
      <p:cxnSp>
        <p:nvCxnSpPr>
          <p:cNvPr id="1028" name="Google Shape;1028;p261"/>
          <p:cNvCxnSpPr/>
          <p:nvPr/>
        </p:nvCxnSpPr>
        <p:spPr>
          <a:xfrm>
            <a:off x="6474983" y="5013963"/>
            <a:ext cx="1918800" cy="0"/>
          </a:xfrm>
          <a:prstGeom prst="straightConnector1">
            <a:avLst/>
          </a:prstGeom>
          <a:noFill/>
          <a:ln cap="flat" cmpd="sng" w="9525">
            <a:solidFill>
              <a:srgbClr val="C8C8C8"/>
            </a:solidFill>
            <a:prstDash val="dot"/>
            <a:miter lim="800000"/>
            <a:headEnd len="sm" w="sm" type="none"/>
            <a:tailEnd len="sm" w="sm" type="none"/>
          </a:ln>
        </p:spPr>
      </p:cxnSp>
      <p:sp>
        <p:nvSpPr>
          <p:cNvPr id="1029" name="Google Shape;1029;p261"/>
          <p:cNvSpPr/>
          <p:nvPr/>
        </p:nvSpPr>
        <p:spPr>
          <a:xfrm>
            <a:off x="8986915" y="1990455"/>
            <a:ext cx="2676766" cy="3888181"/>
          </a:xfrm>
          <a:prstGeom prst="rect">
            <a:avLst/>
          </a:prstGeom>
          <a:noFill/>
          <a:ln cap="flat" cmpd="sng" w="12700">
            <a:solidFill>
              <a:srgbClr val="D8D8D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1030" name="Google Shape;1030;p261"/>
          <p:cNvSpPr/>
          <p:nvPr>
            <p:ph idx="15" type="chart"/>
          </p:nvPr>
        </p:nvSpPr>
        <p:spPr>
          <a:xfrm>
            <a:off x="9218725" y="2299958"/>
            <a:ext cx="2213146" cy="1674684"/>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accent1"/>
              </a:buClr>
              <a:buSzPts val="2800"/>
              <a:buFont typeface="Arial"/>
              <a:buNone/>
              <a:defRPr b="0" i="0" sz="2800" u="none" cap="none" strike="noStrike">
                <a:solidFill>
                  <a:schemeClr val="dk1"/>
                </a:solidFill>
                <a:latin typeface="Trebuchet MS"/>
                <a:ea typeface="Trebuchet MS"/>
                <a:cs typeface="Trebuchet MS"/>
                <a:sym typeface="Trebuchet MS"/>
              </a:defRPr>
            </a:lvl1pPr>
            <a:lvl2pPr lvl="1" marR="0" rtl="0" algn="l">
              <a:lnSpc>
                <a:spcPct val="90000"/>
              </a:lnSpc>
              <a:spcBef>
                <a:spcPts val="500"/>
              </a:spcBef>
              <a:spcAft>
                <a:spcPts val="0"/>
              </a:spcAft>
              <a:buClr>
                <a:schemeClr val="accent1"/>
              </a:buClr>
              <a:buSzPts val="2400"/>
              <a:buFont typeface="Arial"/>
              <a:buChar char="•"/>
              <a:defRPr b="0" i="0" sz="2400" u="none" cap="none" strike="noStrike">
                <a:solidFill>
                  <a:schemeClr val="dk1"/>
                </a:solidFill>
                <a:latin typeface="Trebuchet MS"/>
                <a:ea typeface="Trebuchet MS"/>
                <a:cs typeface="Trebuchet MS"/>
                <a:sym typeface="Trebuchet MS"/>
              </a:defRPr>
            </a:lvl2pPr>
            <a:lvl3pPr lvl="2" marR="0" rtl="0" algn="l">
              <a:lnSpc>
                <a:spcPct val="90000"/>
              </a:lnSpc>
              <a:spcBef>
                <a:spcPts val="500"/>
              </a:spcBef>
              <a:spcAft>
                <a:spcPts val="0"/>
              </a:spcAft>
              <a:buClr>
                <a:schemeClr val="accent1"/>
              </a:buClr>
              <a:buSzPts val="2000"/>
              <a:buFont typeface="Arial"/>
              <a:buChar char="•"/>
              <a:defRPr b="0" i="0" sz="2000" u="none" cap="none" strike="noStrike">
                <a:solidFill>
                  <a:schemeClr val="dk1"/>
                </a:solidFill>
                <a:latin typeface="Trebuchet MS"/>
                <a:ea typeface="Trebuchet MS"/>
                <a:cs typeface="Trebuchet MS"/>
                <a:sym typeface="Trebuchet MS"/>
              </a:defRPr>
            </a:lvl3pPr>
            <a:lvl4pPr lvl="3" marR="0" rtl="0" algn="l">
              <a:lnSpc>
                <a:spcPct val="90000"/>
              </a:lnSpc>
              <a:spcBef>
                <a:spcPts val="500"/>
              </a:spcBef>
              <a:spcAft>
                <a:spcPts val="0"/>
              </a:spcAft>
              <a:buClr>
                <a:schemeClr val="accent1"/>
              </a:buClr>
              <a:buSzPts val="1800"/>
              <a:buFont typeface="Arial"/>
              <a:buChar char="•"/>
              <a:defRPr b="0" i="0" sz="1800" u="none" cap="none" strike="noStrike">
                <a:solidFill>
                  <a:schemeClr val="dk1"/>
                </a:solidFill>
                <a:latin typeface="Trebuchet MS"/>
                <a:ea typeface="Trebuchet MS"/>
                <a:cs typeface="Trebuchet MS"/>
                <a:sym typeface="Trebuchet MS"/>
              </a:defRPr>
            </a:lvl4pPr>
            <a:lvl5pPr lvl="4" marR="0" rtl="0" algn="l">
              <a:lnSpc>
                <a:spcPct val="90000"/>
              </a:lnSpc>
              <a:spcBef>
                <a:spcPts val="500"/>
              </a:spcBef>
              <a:spcAft>
                <a:spcPts val="0"/>
              </a:spcAft>
              <a:buClr>
                <a:schemeClr val="accent1"/>
              </a:buClr>
              <a:buSzPts val="1800"/>
              <a:buFont typeface="Arial"/>
              <a:buChar char="•"/>
              <a:defRPr b="0" i="0" sz="1800" u="none" cap="none" strike="noStrike">
                <a:solidFill>
                  <a:schemeClr val="dk1"/>
                </a:solidFill>
                <a:latin typeface="Trebuchet MS"/>
                <a:ea typeface="Trebuchet MS"/>
                <a:cs typeface="Trebuchet MS"/>
                <a:sym typeface="Trebuchet M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9pPr>
          </a:lstStyle>
          <a:p/>
        </p:txBody>
      </p:sp>
      <p:sp>
        <p:nvSpPr>
          <p:cNvPr id="1031" name="Google Shape;1031;p261"/>
          <p:cNvSpPr/>
          <p:nvPr>
            <p:ph idx="16" type="body"/>
          </p:nvPr>
        </p:nvSpPr>
        <p:spPr>
          <a:xfrm>
            <a:off x="9218298" y="1888855"/>
            <a:ext cx="2214000" cy="301462"/>
          </a:xfrm>
          <a:prstGeom prst="snip2DiagRect">
            <a:avLst>
              <a:gd fmla="val 0" name="adj1"/>
              <a:gd fmla="val 16667" name="adj2"/>
            </a:avLst>
          </a:prstGeom>
          <a:solidFill>
            <a:schemeClr val="accent1"/>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SzPts val="1800"/>
              <a:buNone/>
              <a:defRPr sz="18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32" name="Google Shape;1032;p261"/>
          <p:cNvSpPr txBox="1"/>
          <p:nvPr>
            <p:ph idx="17" type="body"/>
          </p:nvPr>
        </p:nvSpPr>
        <p:spPr>
          <a:xfrm>
            <a:off x="9219203" y="4263740"/>
            <a:ext cx="2212190" cy="634533"/>
          </a:xfrm>
          <a:prstGeom prst="rect">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SzPts val="1600"/>
              <a:buNone/>
              <a:defRPr sz="16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33" name="Google Shape;1033;p261"/>
          <p:cNvSpPr txBox="1"/>
          <p:nvPr>
            <p:ph idx="18" type="body"/>
          </p:nvPr>
        </p:nvSpPr>
        <p:spPr>
          <a:xfrm>
            <a:off x="9219203" y="5129654"/>
            <a:ext cx="2212190" cy="634533"/>
          </a:xfrm>
          <a:prstGeom prst="rect">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SzPts val="1600"/>
              <a:buNone/>
              <a:defRPr sz="16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034" name="Google Shape;1034;p261"/>
          <p:cNvCxnSpPr/>
          <p:nvPr/>
        </p:nvCxnSpPr>
        <p:spPr>
          <a:xfrm>
            <a:off x="9365898" y="4148050"/>
            <a:ext cx="1918800" cy="0"/>
          </a:xfrm>
          <a:prstGeom prst="straightConnector1">
            <a:avLst/>
          </a:prstGeom>
          <a:noFill/>
          <a:ln cap="flat" cmpd="sng" w="9525">
            <a:solidFill>
              <a:srgbClr val="C8C8C8"/>
            </a:solidFill>
            <a:prstDash val="dot"/>
            <a:miter lim="800000"/>
            <a:headEnd len="sm" w="sm" type="none"/>
            <a:tailEnd len="sm" w="sm" type="none"/>
          </a:ln>
        </p:spPr>
      </p:cxnSp>
      <p:cxnSp>
        <p:nvCxnSpPr>
          <p:cNvPr id="1035" name="Google Shape;1035;p261"/>
          <p:cNvCxnSpPr/>
          <p:nvPr/>
        </p:nvCxnSpPr>
        <p:spPr>
          <a:xfrm>
            <a:off x="9365898" y="5013963"/>
            <a:ext cx="1918800" cy="0"/>
          </a:xfrm>
          <a:prstGeom prst="straightConnector1">
            <a:avLst/>
          </a:prstGeom>
          <a:noFill/>
          <a:ln cap="flat" cmpd="sng" w="9525">
            <a:solidFill>
              <a:srgbClr val="C8C8C8"/>
            </a:solidFill>
            <a:prstDash val="dot"/>
            <a:miter lim="800000"/>
            <a:headEnd len="sm" w="sm" type="none"/>
            <a:tailEnd len="sm" w="sm" type="none"/>
          </a:ln>
        </p:spPr>
      </p:cxnSp>
      <p:cxnSp>
        <p:nvCxnSpPr>
          <p:cNvPr id="1036" name="Google Shape;1036;p261"/>
          <p:cNvCxnSpPr/>
          <p:nvPr/>
        </p:nvCxnSpPr>
        <p:spPr>
          <a:xfrm>
            <a:off x="528320" y="6159062"/>
            <a:ext cx="11134800" cy="0"/>
          </a:xfrm>
          <a:prstGeom prst="straightConnector1">
            <a:avLst/>
          </a:prstGeom>
          <a:noFill/>
          <a:ln cap="flat" cmpd="sng" w="19050">
            <a:solidFill>
              <a:schemeClr val="accent1"/>
            </a:solidFill>
            <a:prstDash val="solid"/>
            <a:miter lim="800000"/>
            <a:headEnd len="sm" w="sm" type="none"/>
            <a:tailEnd len="sm" w="sm" type="none"/>
          </a:ln>
        </p:spPr>
      </p:cxn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HS Row Charts ">
  <p:cSld name="LHS Row Charts ">
    <p:spTree>
      <p:nvGrpSpPr>
        <p:cNvPr id="1037" name="Shape 1037"/>
        <p:cNvGrpSpPr/>
        <p:nvPr/>
      </p:nvGrpSpPr>
      <p:grpSpPr>
        <a:xfrm>
          <a:off x="0" y="0"/>
          <a:ext cx="0" cy="0"/>
          <a:chOff x="0" y="0"/>
          <a:chExt cx="0" cy="0"/>
        </a:xfrm>
      </p:grpSpPr>
      <p:sp>
        <p:nvSpPr>
          <p:cNvPr id="1038" name="Google Shape;1038;p262"/>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39" name="Google Shape;1039;p262"/>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lvl1pPr lvl="0" algn="l">
              <a:spcBef>
                <a:spcPts val="0"/>
              </a:spcBef>
              <a:spcAft>
                <a:spcPts val="0"/>
              </a:spcAft>
              <a:buSzPts val="1400"/>
              <a:buNone/>
              <a:defRPr sz="105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40" name="Google Shape;1040;p262"/>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PH"/>
              <a:t>‹#›</a:t>
            </a:fld>
            <a:endParaRPr/>
          </a:p>
        </p:txBody>
      </p:sp>
      <p:cxnSp>
        <p:nvCxnSpPr>
          <p:cNvPr id="1041" name="Google Shape;1041;p262"/>
          <p:cNvCxnSpPr/>
          <p:nvPr/>
        </p:nvCxnSpPr>
        <p:spPr>
          <a:xfrm>
            <a:off x="528320" y="6159062"/>
            <a:ext cx="11134800" cy="0"/>
          </a:xfrm>
          <a:prstGeom prst="straightConnector1">
            <a:avLst/>
          </a:prstGeom>
          <a:noFill/>
          <a:ln cap="flat" cmpd="sng" w="19050">
            <a:solidFill>
              <a:schemeClr val="accent1"/>
            </a:solidFill>
            <a:prstDash val="solid"/>
            <a:miter lim="800000"/>
            <a:headEnd len="sm" w="sm" type="none"/>
            <a:tailEnd len="sm" w="sm" type="none"/>
          </a:ln>
        </p:spPr>
      </p:cxnSp>
      <p:sp>
        <p:nvSpPr>
          <p:cNvPr id="1042" name="Google Shape;1042;p262"/>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800"/>
              <a:buNone/>
              <a:defRPr sz="18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3" name="Google Shape;1043;p262"/>
          <p:cNvSpPr/>
          <p:nvPr/>
        </p:nvSpPr>
        <p:spPr>
          <a:xfrm>
            <a:off x="269240" y="178266"/>
            <a:ext cx="624840" cy="654639"/>
          </a:xfrm>
          <a:prstGeom prst="halfFrame">
            <a:avLst>
              <a:gd fmla="val 22436" name="adj1"/>
              <a:gd fmla="val 25000"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044" name="Google Shape;1044;p262"/>
          <p:cNvSpPr txBox="1"/>
          <p:nvPr>
            <p:ph idx="2" type="body"/>
          </p:nvPr>
        </p:nvSpPr>
        <p:spPr>
          <a:xfrm>
            <a:off x="641453" y="1773631"/>
            <a:ext cx="3920386" cy="296355"/>
          </a:xfrm>
          <a:prstGeom prst="rect">
            <a:avLst/>
          </a:prstGeom>
          <a:noFill/>
          <a:ln>
            <a:noFill/>
          </a:ln>
        </p:spPr>
        <p:txBody>
          <a:bodyPr anchorCtr="0" anchor="b" bIns="0" lIns="72000" spcFirstLastPara="1" rIns="0" wrap="square" tIns="0">
            <a:normAutofit/>
          </a:bodyPr>
          <a:lstStyle>
            <a:lvl1pPr indent="-228600" lvl="0" marL="457200" algn="l">
              <a:lnSpc>
                <a:spcPct val="90000"/>
              </a:lnSpc>
              <a:spcBef>
                <a:spcPts val="1000"/>
              </a:spcBef>
              <a:spcAft>
                <a:spcPts val="0"/>
              </a:spcAft>
              <a:buSzPts val="1800"/>
              <a:buNone/>
              <a:defRPr b="1" sz="18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5" name="Google Shape;1045;p262"/>
          <p:cNvSpPr/>
          <p:nvPr/>
        </p:nvSpPr>
        <p:spPr>
          <a:xfrm>
            <a:off x="528320" y="1773630"/>
            <a:ext cx="112821" cy="29635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1046" name="Google Shape;1046;p262"/>
          <p:cNvSpPr/>
          <p:nvPr>
            <p:ph idx="3" type="chart"/>
          </p:nvPr>
        </p:nvSpPr>
        <p:spPr>
          <a:xfrm>
            <a:off x="601188" y="2189804"/>
            <a:ext cx="3960651" cy="154890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accent1"/>
              </a:buClr>
              <a:buSzPts val="2800"/>
              <a:buFont typeface="Arial"/>
              <a:buNone/>
              <a:defRPr b="0" i="0" sz="2800" u="none" cap="none" strike="noStrike">
                <a:solidFill>
                  <a:schemeClr val="dk1"/>
                </a:solidFill>
                <a:latin typeface="Trebuchet MS"/>
                <a:ea typeface="Trebuchet MS"/>
                <a:cs typeface="Trebuchet MS"/>
                <a:sym typeface="Trebuchet MS"/>
              </a:defRPr>
            </a:lvl1pPr>
            <a:lvl2pPr lvl="1" marR="0" rtl="0" algn="l">
              <a:lnSpc>
                <a:spcPct val="90000"/>
              </a:lnSpc>
              <a:spcBef>
                <a:spcPts val="500"/>
              </a:spcBef>
              <a:spcAft>
                <a:spcPts val="0"/>
              </a:spcAft>
              <a:buClr>
                <a:schemeClr val="accent1"/>
              </a:buClr>
              <a:buSzPts val="2400"/>
              <a:buFont typeface="Arial"/>
              <a:buChar char="•"/>
              <a:defRPr b="0" i="0" sz="2400" u="none" cap="none" strike="noStrike">
                <a:solidFill>
                  <a:schemeClr val="dk1"/>
                </a:solidFill>
                <a:latin typeface="Trebuchet MS"/>
                <a:ea typeface="Trebuchet MS"/>
                <a:cs typeface="Trebuchet MS"/>
                <a:sym typeface="Trebuchet MS"/>
              </a:defRPr>
            </a:lvl2pPr>
            <a:lvl3pPr lvl="2" marR="0" rtl="0" algn="l">
              <a:lnSpc>
                <a:spcPct val="90000"/>
              </a:lnSpc>
              <a:spcBef>
                <a:spcPts val="500"/>
              </a:spcBef>
              <a:spcAft>
                <a:spcPts val="0"/>
              </a:spcAft>
              <a:buClr>
                <a:schemeClr val="accent1"/>
              </a:buClr>
              <a:buSzPts val="2000"/>
              <a:buFont typeface="Arial"/>
              <a:buChar char="•"/>
              <a:defRPr b="0" i="0" sz="2000" u="none" cap="none" strike="noStrike">
                <a:solidFill>
                  <a:schemeClr val="dk1"/>
                </a:solidFill>
                <a:latin typeface="Trebuchet MS"/>
                <a:ea typeface="Trebuchet MS"/>
                <a:cs typeface="Trebuchet MS"/>
                <a:sym typeface="Trebuchet MS"/>
              </a:defRPr>
            </a:lvl3pPr>
            <a:lvl4pPr lvl="3" marR="0" rtl="0" algn="l">
              <a:lnSpc>
                <a:spcPct val="90000"/>
              </a:lnSpc>
              <a:spcBef>
                <a:spcPts val="500"/>
              </a:spcBef>
              <a:spcAft>
                <a:spcPts val="0"/>
              </a:spcAft>
              <a:buClr>
                <a:schemeClr val="accent1"/>
              </a:buClr>
              <a:buSzPts val="1800"/>
              <a:buFont typeface="Arial"/>
              <a:buChar char="•"/>
              <a:defRPr b="0" i="0" sz="1800" u="none" cap="none" strike="noStrike">
                <a:solidFill>
                  <a:schemeClr val="dk1"/>
                </a:solidFill>
                <a:latin typeface="Trebuchet MS"/>
                <a:ea typeface="Trebuchet MS"/>
                <a:cs typeface="Trebuchet MS"/>
                <a:sym typeface="Trebuchet MS"/>
              </a:defRPr>
            </a:lvl4pPr>
            <a:lvl5pPr lvl="4" marR="0" rtl="0" algn="l">
              <a:lnSpc>
                <a:spcPct val="90000"/>
              </a:lnSpc>
              <a:spcBef>
                <a:spcPts val="500"/>
              </a:spcBef>
              <a:spcAft>
                <a:spcPts val="0"/>
              </a:spcAft>
              <a:buClr>
                <a:schemeClr val="accent1"/>
              </a:buClr>
              <a:buSzPts val="1800"/>
              <a:buFont typeface="Arial"/>
              <a:buChar char="•"/>
              <a:defRPr b="0" i="0" sz="1800" u="none" cap="none" strike="noStrike">
                <a:solidFill>
                  <a:schemeClr val="dk1"/>
                </a:solidFill>
                <a:latin typeface="Trebuchet MS"/>
                <a:ea typeface="Trebuchet MS"/>
                <a:cs typeface="Trebuchet MS"/>
                <a:sym typeface="Trebuchet M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9pPr>
          </a:lstStyle>
          <a:p/>
        </p:txBody>
      </p:sp>
      <p:cxnSp>
        <p:nvCxnSpPr>
          <p:cNvPr id="1047" name="Google Shape;1047;p262"/>
          <p:cNvCxnSpPr/>
          <p:nvPr/>
        </p:nvCxnSpPr>
        <p:spPr>
          <a:xfrm rot="10800000">
            <a:off x="4690643" y="2189800"/>
            <a:ext cx="0" cy="1548909"/>
          </a:xfrm>
          <a:prstGeom prst="straightConnector1">
            <a:avLst/>
          </a:prstGeom>
          <a:noFill/>
          <a:ln cap="flat" cmpd="sng" w="31750">
            <a:solidFill>
              <a:srgbClr val="BFBFBF"/>
            </a:solidFill>
            <a:prstDash val="dot"/>
            <a:miter lim="800000"/>
            <a:headEnd len="sm" w="sm" type="none"/>
            <a:tailEnd len="sm" w="sm" type="none"/>
          </a:ln>
        </p:spPr>
      </p:cxnSp>
      <p:sp>
        <p:nvSpPr>
          <p:cNvPr id="1048" name="Google Shape;1048;p262"/>
          <p:cNvSpPr txBox="1"/>
          <p:nvPr>
            <p:ph idx="4" type="body"/>
          </p:nvPr>
        </p:nvSpPr>
        <p:spPr>
          <a:xfrm>
            <a:off x="4846602" y="2189800"/>
            <a:ext cx="6816515" cy="1554635"/>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SzPts val="1600"/>
              <a:buNone/>
              <a:defRPr sz="1600"/>
            </a:lvl1pPr>
            <a:lvl2pPr indent="-330200" lvl="1" marL="914400" algn="l">
              <a:lnSpc>
                <a:spcPct val="90000"/>
              </a:lnSpc>
              <a:spcBef>
                <a:spcPts val="500"/>
              </a:spcBef>
              <a:spcAft>
                <a:spcPts val="0"/>
              </a:spcAft>
              <a:buSzPts val="1600"/>
              <a:buChar char="•"/>
              <a:defRPr sz="1600"/>
            </a:lvl2pPr>
            <a:lvl3pPr indent="-330200" lvl="2" marL="1371600" algn="l">
              <a:lnSpc>
                <a:spcPct val="90000"/>
              </a:lnSpc>
              <a:spcBef>
                <a:spcPts val="500"/>
              </a:spcBef>
              <a:spcAft>
                <a:spcPts val="0"/>
              </a:spcAft>
              <a:buSzPts val="1600"/>
              <a:buChar char="•"/>
              <a:defRPr sz="1600"/>
            </a:lvl3pPr>
            <a:lvl4pPr indent="-330200" lvl="3" marL="1828800" algn="l">
              <a:lnSpc>
                <a:spcPct val="90000"/>
              </a:lnSpc>
              <a:spcBef>
                <a:spcPts val="500"/>
              </a:spcBef>
              <a:spcAft>
                <a:spcPts val="0"/>
              </a:spcAft>
              <a:buSzPts val="1600"/>
              <a:buChar char="•"/>
              <a:defRPr sz="1600"/>
            </a:lvl4pPr>
            <a:lvl5pPr indent="-330200" lvl="4" marL="2286000" algn="l">
              <a:lnSpc>
                <a:spcPct val="90000"/>
              </a:lnSpc>
              <a:spcBef>
                <a:spcPts val="500"/>
              </a:spcBef>
              <a:spcAft>
                <a:spcPts val="0"/>
              </a:spcAft>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9" name="Google Shape;1049;p262"/>
          <p:cNvSpPr txBox="1"/>
          <p:nvPr>
            <p:ph idx="5" type="body"/>
          </p:nvPr>
        </p:nvSpPr>
        <p:spPr>
          <a:xfrm>
            <a:off x="641453" y="3894812"/>
            <a:ext cx="3920386" cy="296355"/>
          </a:xfrm>
          <a:prstGeom prst="rect">
            <a:avLst/>
          </a:prstGeom>
          <a:noFill/>
          <a:ln>
            <a:noFill/>
          </a:ln>
        </p:spPr>
        <p:txBody>
          <a:bodyPr anchorCtr="0" anchor="b" bIns="0" lIns="72000" spcFirstLastPara="1" rIns="0" wrap="square" tIns="0">
            <a:normAutofit/>
          </a:bodyPr>
          <a:lstStyle>
            <a:lvl1pPr indent="-228600" lvl="0" marL="457200" algn="l">
              <a:lnSpc>
                <a:spcPct val="90000"/>
              </a:lnSpc>
              <a:spcBef>
                <a:spcPts val="1000"/>
              </a:spcBef>
              <a:spcAft>
                <a:spcPts val="0"/>
              </a:spcAft>
              <a:buSzPts val="1800"/>
              <a:buNone/>
              <a:defRPr b="1" sz="18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50" name="Google Shape;1050;p262"/>
          <p:cNvSpPr/>
          <p:nvPr/>
        </p:nvSpPr>
        <p:spPr>
          <a:xfrm>
            <a:off x="528320" y="3894811"/>
            <a:ext cx="112821" cy="29635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1051" name="Google Shape;1051;p262"/>
          <p:cNvSpPr/>
          <p:nvPr>
            <p:ph idx="6" type="chart"/>
          </p:nvPr>
        </p:nvSpPr>
        <p:spPr>
          <a:xfrm>
            <a:off x="601188" y="4310985"/>
            <a:ext cx="3960651" cy="154890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accent1"/>
              </a:buClr>
              <a:buSzPts val="2800"/>
              <a:buFont typeface="Arial"/>
              <a:buNone/>
              <a:defRPr b="0" i="0" sz="2800" u="none" cap="none" strike="noStrike">
                <a:solidFill>
                  <a:schemeClr val="dk1"/>
                </a:solidFill>
                <a:latin typeface="Trebuchet MS"/>
                <a:ea typeface="Trebuchet MS"/>
                <a:cs typeface="Trebuchet MS"/>
                <a:sym typeface="Trebuchet MS"/>
              </a:defRPr>
            </a:lvl1pPr>
            <a:lvl2pPr lvl="1" marR="0" rtl="0" algn="l">
              <a:lnSpc>
                <a:spcPct val="90000"/>
              </a:lnSpc>
              <a:spcBef>
                <a:spcPts val="500"/>
              </a:spcBef>
              <a:spcAft>
                <a:spcPts val="0"/>
              </a:spcAft>
              <a:buClr>
                <a:schemeClr val="accent1"/>
              </a:buClr>
              <a:buSzPts val="2400"/>
              <a:buFont typeface="Arial"/>
              <a:buChar char="•"/>
              <a:defRPr b="0" i="0" sz="2400" u="none" cap="none" strike="noStrike">
                <a:solidFill>
                  <a:schemeClr val="dk1"/>
                </a:solidFill>
                <a:latin typeface="Trebuchet MS"/>
                <a:ea typeface="Trebuchet MS"/>
                <a:cs typeface="Trebuchet MS"/>
                <a:sym typeface="Trebuchet MS"/>
              </a:defRPr>
            </a:lvl2pPr>
            <a:lvl3pPr lvl="2" marR="0" rtl="0" algn="l">
              <a:lnSpc>
                <a:spcPct val="90000"/>
              </a:lnSpc>
              <a:spcBef>
                <a:spcPts val="500"/>
              </a:spcBef>
              <a:spcAft>
                <a:spcPts val="0"/>
              </a:spcAft>
              <a:buClr>
                <a:schemeClr val="accent1"/>
              </a:buClr>
              <a:buSzPts val="2000"/>
              <a:buFont typeface="Arial"/>
              <a:buChar char="•"/>
              <a:defRPr b="0" i="0" sz="2000" u="none" cap="none" strike="noStrike">
                <a:solidFill>
                  <a:schemeClr val="dk1"/>
                </a:solidFill>
                <a:latin typeface="Trebuchet MS"/>
                <a:ea typeface="Trebuchet MS"/>
                <a:cs typeface="Trebuchet MS"/>
                <a:sym typeface="Trebuchet MS"/>
              </a:defRPr>
            </a:lvl3pPr>
            <a:lvl4pPr lvl="3" marR="0" rtl="0" algn="l">
              <a:lnSpc>
                <a:spcPct val="90000"/>
              </a:lnSpc>
              <a:spcBef>
                <a:spcPts val="500"/>
              </a:spcBef>
              <a:spcAft>
                <a:spcPts val="0"/>
              </a:spcAft>
              <a:buClr>
                <a:schemeClr val="accent1"/>
              </a:buClr>
              <a:buSzPts val="1800"/>
              <a:buFont typeface="Arial"/>
              <a:buChar char="•"/>
              <a:defRPr b="0" i="0" sz="1800" u="none" cap="none" strike="noStrike">
                <a:solidFill>
                  <a:schemeClr val="dk1"/>
                </a:solidFill>
                <a:latin typeface="Trebuchet MS"/>
                <a:ea typeface="Trebuchet MS"/>
                <a:cs typeface="Trebuchet MS"/>
                <a:sym typeface="Trebuchet MS"/>
              </a:defRPr>
            </a:lvl4pPr>
            <a:lvl5pPr lvl="4" marR="0" rtl="0" algn="l">
              <a:lnSpc>
                <a:spcPct val="90000"/>
              </a:lnSpc>
              <a:spcBef>
                <a:spcPts val="500"/>
              </a:spcBef>
              <a:spcAft>
                <a:spcPts val="0"/>
              </a:spcAft>
              <a:buClr>
                <a:schemeClr val="accent1"/>
              </a:buClr>
              <a:buSzPts val="1800"/>
              <a:buFont typeface="Arial"/>
              <a:buChar char="•"/>
              <a:defRPr b="0" i="0" sz="1800" u="none" cap="none" strike="noStrike">
                <a:solidFill>
                  <a:schemeClr val="dk1"/>
                </a:solidFill>
                <a:latin typeface="Trebuchet MS"/>
                <a:ea typeface="Trebuchet MS"/>
                <a:cs typeface="Trebuchet MS"/>
                <a:sym typeface="Trebuchet M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9pPr>
          </a:lstStyle>
          <a:p/>
        </p:txBody>
      </p:sp>
      <p:cxnSp>
        <p:nvCxnSpPr>
          <p:cNvPr id="1052" name="Google Shape;1052;p262"/>
          <p:cNvCxnSpPr/>
          <p:nvPr/>
        </p:nvCxnSpPr>
        <p:spPr>
          <a:xfrm rot="10800000">
            <a:off x="4690643" y="4310981"/>
            <a:ext cx="0" cy="1548909"/>
          </a:xfrm>
          <a:prstGeom prst="straightConnector1">
            <a:avLst/>
          </a:prstGeom>
          <a:noFill/>
          <a:ln cap="flat" cmpd="sng" w="31750">
            <a:solidFill>
              <a:srgbClr val="BFBFBF"/>
            </a:solidFill>
            <a:prstDash val="dot"/>
            <a:miter lim="800000"/>
            <a:headEnd len="sm" w="sm" type="none"/>
            <a:tailEnd len="sm" w="sm" type="none"/>
          </a:ln>
        </p:spPr>
      </p:cxnSp>
      <p:sp>
        <p:nvSpPr>
          <p:cNvPr id="1053" name="Google Shape;1053;p262"/>
          <p:cNvSpPr txBox="1"/>
          <p:nvPr>
            <p:ph idx="7" type="body"/>
          </p:nvPr>
        </p:nvSpPr>
        <p:spPr>
          <a:xfrm>
            <a:off x="4846602" y="4310981"/>
            <a:ext cx="6816515" cy="1554635"/>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SzPts val="1600"/>
              <a:buNone/>
              <a:defRPr sz="1600"/>
            </a:lvl1pPr>
            <a:lvl2pPr indent="-330200" lvl="1" marL="914400" algn="l">
              <a:lnSpc>
                <a:spcPct val="90000"/>
              </a:lnSpc>
              <a:spcBef>
                <a:spcPts val="500"/>
              </a:spcBef>
              <a:spcAft>
                <a:spcPts val="0"/>
              </a:spcAft>
              <a:buSzPts val="1600"/>
              <a:buChar char="•"/>
              <a:defRPr sz="1600"/>
            </a:lvl2pPr>
            <a:lvl3pPr indent="-330200" lvl="2" marL="1371600" algn="l">
              <a:lnSpc>
                <a:spcPct val="90000"/>
              </a:lnSpc>
              <a:spcBef>
                <a:spcPts val="500"/>
              </a:spcBef>
              <a:spcAft>
                <a:spcPts val="0"/>
              </a:spcAft>
              <a:buSzPts val="1600"/>
              <a:buChar char="•"/>
              <a:defRPr sz="1600"/>
            </a:lvl3pPr>
            <a:lvl4pPr indent="-330200" lvl="3" marL="1828800" algn="l">
              <a:lnSpc>
                <a:spcPct val="90000"/>
              </a:lnSpc>
              <a:spcBef>
                <a:spcPts val="500"/>
              </a:spcBef>
              <a:spcAft>
                <a:spcPts val="0"/>
              </a:spcAft>
              <a:buSzPts val="1600"/>
              <a:buChar char="•"/>
              <a:defRPr sz="1600"/>
            </a:lvl4pPr>
            <a:lvl5pPr indent="-330200" lvl="4" marL="2286000" algn="l">
              <a:lnSpc>
                <a:spcPct val="90000"/>
              </a:lnSpc>
              <a:spcBef>
                <a:spcPts val="500"/>
              </a:spcBef>
              <a:spcAft>
                <a:spcPts val="0"/>
              </a:spcAft>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HS Row Charts ">
  <p:cSld name="RHS Row Charts ">
    <p:spTree>
      <p:nvGrpSpPr>
        <p:cNvPr id="1054" name="Shape 1054"/>
        <p:cNvGrpSpPr/>
        <p:nvPr/>
      </p:nvGrpSpPr>
      <p:grpSpPr>
        <a:xfrm>
          <a:off x="0" y="0"/>
          <a:ext cx="0" cy="0"/>
          <a:chOff x="0" y="0"/>
          <a:chExt cx="0" cy="0"/>
        </a:xfrm>
      </p:grpSpPr>
      <p:sp>
        <p:nvSpPr>
          <p:cNvPr id="1055" name="Google Shape;1055;p263"/>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56" name="Google Shape;1056;p263"/>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lvl1pPr lvl="0" algn="l">
              <a:spcBef>
                <a:spcPts val="0"/>
              </a:spcBef>
              <a:spcAft>
                <a:spcPts val="0"/>
              </a:spcAft>
              <a:buSzPts val="1400"/>
              <a:buNone/>
              <a:defRPr sz="105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57" name="Google Shape;1057;p263"/>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PH"/>
              <a:t>‹#›</a:t>
            </a:fld>
            <a:endParaRPr/>
          </a:p>
        </p:txBody>
      </p:sp>
      <p:cxnSp>
        <p:nvCxnSpPr>
          <p:cNvPr id="1058" name="Google Shape;1058;p263"/>
          <p:cNvCxnSpPr/>
          <p:nvPr/>
        </p:nvCxnSpPr>
        <p:spPr>
          <a:xfrm>
            <a:off x="528320" y="6159062"/>
            <a:ext cx="11134800" cy="0"/>
          </a:xfrm>
          <a:prstGeom prst="straightConnector1">
            <a:avLst/>
          </a:prstGeom>
          <a:noFill/>
          <a:ln cap="flat" cmpd="sng" w="19050">
            <a:solidFill>
              <a:schemeClr val="accent1"/>
            </a:solidFill>
            <a:prstDash val="solid"/>
            <a:miter lim="800000"/>
            <a:headEnd len="sm" w="sm" type="none"/>
            <a:tailEnd len="sm" w="sm" type="none"/>
          </a:ln>
        </p:spPr>
      </p:cxnSp>
      <p:sp>
        <p:nvSpPr>
          <p:cNvPr id="1059" name="Google Shape;1059;p263"/>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800"/>
              <a:buNone/>
              <a:defRPr sz="18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60" name="Google Shape;1060;p263"/>
          <p:cNvSpPr/>
          <p:nvPr/>
        </p:nvSpPr>
        <p:spPr>
          <a:xfrm>
            <a:off x="269240" y="178266"/>
            <a:ext cx="624840" cy="654639"/>
          </a:xfrm>
          <a:prstGeom prst="halfFrame">
            <a:avLst>
              <a:gd fmla="val 22436" name="adj1"/>
              <a:gd fmla="val 25000"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061" name="Google Shape;1061;p263"/>
          <p:cNvSpPr txBox="1"/>
          <p:nvPr>
            <p:ph idx="2" type="body"/>
          </p:nvPr>
        </p:nvSpPr>
        <p:spPr>
          <a:xfrm>
            <a:off x="641453" y="1773631"/>
            <a:ext cx="3920386" cy="296355"/>
          </a:xfrm>
          <a:prstGeom prst="rect">
            <a:avLst/>
          </a:prstGeom>
          <a:noFill/>
          <a:ln>
            <a:noFill/>
          </a:ln>
        </p:spPr>
        <p:txBody>
          <a:bodyPr anchorCtr="0" anchor="b" bIns="0" lIns="72000" spcFirstLastPara="1" rIns="0" wrap="square" tIns="0">
            <a:normAutofit/>
          </a:bodyPr>
          <a:lstStyle>
            <a:lvl1pPr indent="-228600" lvl="0" marL="457200" algn="l">
              <a:lnSpc>
                <a:spcPct val="90000"/>
              </a:lnSpc>
              <a:spcBef>
                <a:spcPts val="1000"/>
              </a:spcBef>
              <a:spcAft>
                <a:spcPts val="0"/>
              </a:spcAft>
              <a:buSzPts val="1800"/>
              <a:buNone/>
              <a:defRPr b="1" sz="18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62" name="Google Shape;1062;p263"/>
          <p:cNvSpPr/>
          <p:nvPr/>
        </p:nvSpPr>
        <p:spPr>
          <a:xfrm>
            <a:off x="528320" y="1773630"/>
            <a:ext cx="112821" cy="29635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1063" name="Google Shape;1063;p263"/>
          <p:cNvSpPr/>
          <p:nvPr>
            <p:ph idx="3" type="chart"/>
          </p:nvPr>
        </p:nvSpPr>
        <p:spPr>
          <a:xfrm>
            <a:off x="7703029" y="2189804"/>
            <a:ext cx="3960651" cy="154890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accent1"/>
              </a:buClr>
              <a:buSzPts val="2800"/>
              <a:buFont typeface="Arial"/>
              <a:buNone/>
              <a:defRPr b="0" i="0" sz="2800" u="none" cap="none" strike="noStrike">
                <a:solidFill>
                  <a:schemeClr val="dk1"/>
                </a:solidFill>
                <a:latin typeface="Trebuchet MS"/>
                <a:ea typeface="Trebuchet MS"/>
                <a:cs typeface="Trebuchet MS"/>
                <a:sym typeface="Trebuchet MS"/>
              </a:defRPr>
            </a:lvl1pPr>
            <a:lvl2pPr lvl="1" marR="0" rtl="0" algn="l">
              <a:lnSpc>
                <a:spcPct val="90000"/>
              </a:lnSpc>
              <a:spcBef>
                <a:spcPts val="500"/>
              </a:spcBef>
              <a:spcAft>
                <a:spcPts val="0"/>
              </a:spcAft>
              <a:buClr>
                <a:schemeClr val="accent1"/>
              </a:buClr>
              <a:buSzPts val="2400"/>
              <a:buFont typeface="Arial"/>
              <a:buChar char="•"/>
              <a:defRPr b="0" i="0" sz="2400" u="none" cap="none" strike="noStrike">
                <a:solidFill>
                  <a:schemeClr val="dk1"/>
                </a:solidFill>
                <a:latin typeface="Trebuchet MS"/>
                <a:ea typeface="Trebuchet MS"/>
                <a:cs typeface="Trebuchet MS"/>
                <a:sym typeface="Trebuchet MS"/>
              </a:defRPr>
            </a:lvl2pPr>
            <a:lvl3pPr lvl="2" marR="0" rtl="0" algn="l">
              <a:lnSpc>
                <a:spcPct val="90000"/>
              </a:lnSpc>
              <a:spcBef>
                <a:spcPts val="500"/>
              </a:spcBef>
              <a:spcAft>
                <a:spcPts val="0"/>
              </a:spcAft>
              <a:buClr>
                <a:schemeClr val="accent1"/>
              </a:buClr>
              <a:buSzPts val="2000"/>
              <a:buFont typeface="Arial"/>
              <a:buChar char="•"/>
              <a:defRPr b="0" i="0" sz="2000" u="none" cap="none" strike="noStrike">
                <a:solidFill>
                  <a:schemeClr val="dk1"/>
                </a:solidFill>
                <a:latin typeface="Trebuchet MS"/>
                <a:ea typeface="Trebuchet MS"/>
                <a:cs typeface="Trebuchet MS"/>
                <a:sym typeface="Trebuchet MS"/>
              </a:defRPr>
            </a:lvl3pPr>
            <a:lvl4pPr lvl="3" marR="0" rtl="0" algn="l">
              <a:lnSpc>
                <a:spcPct val="90000"/>
              </a:lnSpc>
              <a:spcBef>
                <a:spcPts val="500"/>
              </a:spcBef>
              <a:spcAft>
                <a:spcPts val="0"/>
              </a:spcAft>
              <a:buClr>
                <a:schemeClr val="accent1"/>
              </a:buClr>
              <a:buSzPts val="1800"/>
              <a:buFont typeface="Arial"/>
              <a:buChar char="•"/>
              <a:defRPr b="0" i="0" sz="1800" u="none" cap="none" strike="noStrike">
                <a:solidFill>
                  <a:schemeClr val="dk1"/>
                </a:solidFill>
                <a:latin typeface="Trebuchet MS"/>
                <a:ea typeface="Trebuchet MS"/>
                <a:cs typeface="Trebuchet MS"/>
                <a:sym typeface="Trebuchet MS"/>
              </a:defRPr>
            </a:lvl4pPr>
            <a:lvl5pPr lvl="4" marR="0" rtl="0" algn="l">
              <a:lnSpc>
                <a:spcPct val="90000"/>
              </a:lnSpc>
              <a:spcBef>
                <a:spcPts val="500"/>
              </a:spcBef>
              <a:spcAft>
                <a:spcPts val="0"/>
              </a:spcAft>
              <a:buClr>
                <a:schemeClr val="accent1"/>
              </a:buClr>
              <a:buSzPts val="1800"/>
              <a:buFont typeface="Arial"/>
              <a:buChar char="•"/>
              <a:defRPr b="0" i="0" sz="1800" u="none" cap="none" strike="noStrike">
                <a:solidFill>
                  <a:schemeClr val="dk1"/>
                </a:solidFill>
                <a:latin typeface="Trebuchet MS"/>
                <a:ea typeface="Trebuchet MS"/>
                <a:cs typeface="Trebuchet MS"/>
                <a:sym typeface="Trebuchet M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9pPr>
          </a:lstStyle>
          <a:p/>
        </p:txBody>
      </p:sp>
      <p:cxnSp>
        <p:nvCxnSpPr>
          <p:cNvPr id="1064" name="Google Shape;1064;p263"/>
          <p:cNvCxnSpPr/>
          <p:nvPr/>
        </p:nvCxnSpPr>
        <p:spPr>
          <a:xfrm rot="10800000">
            <a:off x="7525283" y="2189800"/>
            <a:ext cx="0" cy="1548909"/>
          </a:xfrm>
          <a:prstGeom prst="straightConnector1">
            <a:avLst/>
          </a:prstGeom>
          <a:noFill/>
          <a:ln cap="flat" cmpd="sng" w="31750">
            <a:solidFill>
              <a:srgbClr val="BFBFBF"/>
            </a:solidFill>
            <a:prstDash val="dot"/>
            <a:miter lim="800000"/>
            <a:headEnd len="sm" w="sm" type="none"/>
            <a:tailEnd len="sm" w="sm" type="none"/>
          </a:ln>
        </p:spPr>
      </p:cxnSp>
      <p:sp>
        <p:nvSpPr>
          <p:cNvPr id="1065" name="Google Shape;1065;p263"/>
          <p:cNvSpPr txBox="1"/>
          <p:nvPr>
            <p:ph idx="4" type="body"/>
          </p:nvPr>
        </p:nvSpPr>
        <p:spPr>
          <a:xfrm>
            <a:off x="528320" y="2189800"/>
            <a:ext cx="6816515" cy="1554635"/>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SzPts val="1600"/>
              <a:buNone/>
              <a:defRPr sz="1600"/>
            </a:lvl1pPr>
            <a:lvl2pPr indent="-330200" lvl="1" marL="914400" algn="l">
              <a:lnSpc>
                <a:spcPct val="90000"/>
              </a:lnSpc>
              <a:spcBef>
                <a:spcPts val="500"/>
              </a:spcBef>
              <a:spcAft>
                <a:spcPts val="0"/>
              </a:spcAft>
              <a:buSzPts val="1600"/>
              <a:buChar char="•"/>
              <a:defRPr sz="1600"/>
            </a:lvl2pPr>
            <a:lvl3pPr indent="-330200" lvl="2" marL="1371600" algn="l">
              <a:lnSpc>
                <a:spcPct val="90000"/>
              </a:lnSpc>
              <a:spcBef>
                <a:spcPts val="500"/>
              </a:spcBef>
              <a:spcAft>
                <a:spcPts val="0"/>
              </a:spcAft>
              <a:buSzPts val="1600"/>
              <a:buChar char="•"/>
              <a:defRPr sz="1600"/>
            </a:lvl3pPr>
            <a:lvl4pPr indent="-330200" lvl="3" marL="1828800" algn="l">
              <a:lnSpc>
                <a:spcPct val="90000"/>
              </a:lnSpc>
              <a:spcBef>
                <a:spcPts val="500"/>
              </a:spcBef>
              <a:spcAft>
                <a:spcPts val="0"/>
              </a:spcAft>
              <a:buSzPts val="1600"/>
              <a:buChar char="•"/>
              <a:defRPr sz="1600"/>
            </a:lvl4pPr>
            <a:lvl5pPr indent="-330200" lvl="4" marL="2286000" algn="l">
              <a:lnSpc>
                <a:spcPct val="90000"/>
              </a:lnSpc>
              <a:spcBef>
                <a:spcPts val="500"/>
              </a:spcBef>
              <a:spcAft>
                <a:spcPts val="0"/>
              </a:spcAft>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66" name="Google Shape;1066;p263"/>
          <p:cNvSpPr txBox="1"/>
          <p:nvPr>
            <p:ph idx="5" type="body"/>
          </p:nvPr>
        </p:nvSpPr>
        <p:spPr>
          <a:xfrm>
            <a:off x="641453" y="3894812"/>
            <a:ext cx="3920386" cy="296355"/>
          </a:xfrm>
          <a:prstGeom prst="rect">
            <a:avLst/>
          </a:prstGeom>
          <a:noFill/>
          <a:ln>
            <a:noFill/>
          </a:ln>
        </p:spPr>
        <p:txBody>
          <a:bodyPr anchorCtr="0" anchor="b" bIns="0" lIns="72000" spcFirstLastPara="1" rIns="0" wrap="square" tIns="0">
            <a:normAutofit/>
          </a:bodyPr>
          <a:lstStyle>
            <a:lvl1pPr indent="-228600" lvl="0" marL="457200" algn="l">
              <a:lnSpc>
                <a:spcPct val="90000"/>
              </a:lnSpc>
              <a:spcBef>
                <a:spcPts val="1000"/>
              </a:spcBef>
              <a:spcAft>
                <a:spcPts val="0"/>
              </a:spcAft>
              <a:buSzPts val="1800"/>
              <a:buNone/>
              <a:defRPr b="1" sz="18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67" name="Google Shape;1067;p263"/>
          <p:cNvSpPr/>
          <p:nvPr/>
        </p:nvSpPr>
        <p:spPr>
          <a:xfrm>
            <a:off x="528320" y="3894811"/>
            <a:ext cx="112821" cy="29635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1068" name="Google Shape;1068;p263"/>
          <p:cNvSpPr/>
          <p:nvPr>
            <p:ph idx="6" type="chart"/>
          </p:nvPr>
        </p:nvSpPr>
        <p:spPr>
          <a:xfrm>
            <a:off x="7703029" y="4310985"/>
            <a:ext cx="3960651" cy="154890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accent1"/>
              </a:buClr>
              <a:buSzPts val="2800"/>
              <a:buFont typeface="Arial"/>
              <a:buNone/>
              <a:defRPr b="0" i="0" sz="2800" u="none" cap="none" strike="noStrike">
                <a:solidFill>
                  <a:schemeClr val="dk1"/>
                </a:solidFill>
                <a:latin typeface="Trebuchet MS"/>
                <a:ea typeface="Trebuchet MS"/>
                <a:cs typeface="Trebuchet MS"/>
                <a:sym typeface="Trebuchet MS"/>
              </a:defRPr>
            </a:lvl1pPr>
            <a:lvl2pPr lvl="1" marR="0" rtl="0" algn="l">
              <a:lnSpc>
                <a:spcPct val="90000"/>
              </a:lnSpc>
              <a:spcBef>
                <a:spcPts val="500"/>
              </a:spcBef>
              <a:spcAft>
                <a:spcPts val="0"/>
              </a:spcAft>
              <a:buClr>
                <a:schemeClr val="accent1"/>
              </a:buClr>
              <a:buSzPts val="2400"/>
              <a:buFont typeface="Arial"/>
              <a:buChar char="•"/>
              <a:defRPr b="0" i="0" sz="2400" u="none" cap="none" strike="noStrike">
                <a:solidFill>
                  <a:schemeClr val="dk1"/>
                </a:solidFill>
                <a:latin typeface="Trebuchet MS"/>
                <a:ea typeface="Trebuchet MS"/>
                <a:cs typeface="Trebuchet MS"/>
                <a:sym typeface="Trebuchet MS"/>
              </a:defRPr>
            </a:lvl2pPr>
            <a:lvl3pPr lvl="2" marR="0" rtl="0" algn="l">
              <a:lnSpc>
                <a:spcPct val="90000"/>
              </a:lnSpc>
              <a:spcBef>
                <a:spcPts val="500"/>
              </a:spcBef>
              <a:spcAft>
                <a:spcPts val="0"/>
              </a:spcAft>
              <a:buClr>
                <a:schemeClr val="accent1"/>
              </a:buClr>
              <a:buSzPts val="2000"/>
              <a:buFont typeface="Arial"/>
              <a:buChar char="•"/>
              <a:defRPr b="0" i="0" sz="2000" u="none" cap="none" strike="noStrike">
                <a:solidFill>
                  <a:schemeClr val="dk1"/>
                </a:solidFill>
                <a:latin typeface="Trebuchet MS"/>
                <a:ea typeface="Trebuchet MS"/>
                <a:cs typeface="Trebuchet MS"/>
                <a:sym typeface="Trebuchet MS"/>
              </a:defRPr>
            </a:lvl3pPr>
            <a:lvl4pPr lvl="3" marR="0" rtl="0" algn="l">
              <a:lnSpc>
                <a:spcPct val="90000"/>
              </a:lnSpc>
              <a:spcBef>
                <a:spcPts val="500"/>
              </a:spcBef>
              <a:spcAft>
                <a:spcPts val="0"/>
              </a:spcAft>
              <a:buClr>
                <a:schemeClr val="accent1"/>
              </a:buClr>
              <a:buSzPts val="1800"/>
              <a:buFont typeface="Arial"/>
              <a:buChar char="•"/>
              <a:defRPr b="0" i="0" sz="1800" u="none" cap="none" strike="noStrike">
                <a:solidFill>
                  <a:schemeClr val="dk1"/>
                </a:solidFill>
                <a:latin typeface="Trebuchet MS"/>
                <a:ea typeface="Trebuchet MS"/>
                <a:cs typeface="Trebuchet MS"/>
                <a:sym typeface="Trebuchet MS"/>
              </a:defRPr>
            </a:lvl4pPr>
            <a:lvl5pPr lvl="4" marR="0" rtl="0" algn="l">
              <a:lnSpc>
                <a:spcPct val="90000"/>
              </a:lnSpc>
              <a:spcBef>
                <a:spcPts val="500"/>
              </a:spcBef>
              <a:spcAft>
                <a:spcPts val="0"/>
              </a:spcAft>
              <a:buClr>
                <a:schemeClr val="accent1"/>
              </a:buClr>
              <a:buSzPts val="1800"/>
              <a:buFont typeface="Arial"/>
              <a:buChar char="•"/>
              <a:defRPr b="0" i="0" sz="1800" u="none" cap="none" strike="noStrike">
                <a:solidFill>
                  <a:schemeClr val="dk1"/>
                </a:solidFill>
                <a:latin typeface="Trebuchet MS"/>
                <a:ea typeface="Trebuchet MS"/>
                <a:cs typeface="Trebuchet MS"/>
                <a:sym typeface="Trebuchet M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9pPr>
          </a:lstStyle>
          <a:p/>
        </p:txBody>
      </p:sp>
      <p:cxnSp>
        <p:nvCxnSpPr>
          <p:cNvPr id="1069" name="Google Shape;1069;p263"/>
          <p:cNvCxnSpPr/>
          <p:nvPr/>
        </p:nvCxnSpPr>
        <p:spPr>
          <a:xfrm rot="10800000">
            <a:off x="7525283" y="4310981"/>
            <a:ext cx="0" cy="1548909"/>
          </a:xfrm>
          <a:prstGeom prst="straightConnector1">
            <a:avLst/>
          </a:prstGeom>
          <a:noFill/>
          <a:ln cap="flat" cmpd="sng" w="31750">
            <a:solidFill>
              <a:srgbClr val="BFBFBF"/>
            </a:solidFill>
            <a:prstDash val="dot"/>
            <a:miter lim="800000"/>
            <a:headEnd len="sm" w="sm" type="none"/>
            <a:tailEnd len="sm" w="sm" type="none"/>
          </a:ln>
        </p:spPr>
      </p:cxnSp>
      <p:sp>
        <p:nvSpPr>
          <p:cNvPr id="1070" name="Google Shape;1070;p263"/>
          <p:cNvSpPr txBox="1"/>
          <p:nvPr>
            <p:ph idx="7" type="body"/>
          </p:nvPr>
        </p:nvSpPr>
        <p:spPr>
          <a:xfrm>
            <a:off x="528320" y="4310981"/>
            <a:ext cx="6816515" cy="1554635"/>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SzPts val="1600"/>
              <a:buNone/>
              <a:defRPr sz="1600"/>
            </a:lvl1pPr>
            <a:lvl2pPr indent="-330200" lvl="1" marL="914400" algn="l">
              <a:lnSpc>
                <a:spcPct val="90000"/>
              </a:lnSpc>
              <a:spcBef>
                <a:spcPts val="500"/>
              </a:spcBef>
              <a:spcAft>
                <a:spcPts val="0"/>
              </a:spcAft>
              <a:buSzPts val="1600"/>
              <a:buChar char="•"/>
              <a:defRPr sz="1600"/>
            </a:lvl2pPr>
            <a:lvl3pPr indent="-330200" lvl="2" marL="1371600" algn="l">
              <a:lnSpc>
                <a:spcPct val="90000"/>
              </a:lnSpc>
              <a:spcBef>
                <a:spcPts val="500"/>
              </a:spcBef>
              <a:spcAft>
                <a:spcPts val="0"/>
              </a:spcAft>
              <a:buSzPts val="1600"/>
              <a:buChar char="•"/>
              <a:defRPr sz="1600"/>
            </a:lvl3pPr>
            <a:lvl4pPr indent="-330200" lvl="3" marL="1828800" algn="l">
              <a:lnSpc>
                <a:spcPct val="90000"/>
              </a:lnSpc>
              <a:spcBef>
                <a:spcPts val="500"/>
              </a:spcBef>
              <a:spcAft>
                <a:spcPts val="0"/>
              </a:spcAft>
              <a:buSzPts val="1600"/>
              <a:buChar char="•"/>
              <a:defRPr sz="1600"/>
            </a:lvl4pPr>
            <a:lvl5pPr indent="-330200" lvl="4" marL="2286000" algn="l">
              <a:lnSpc>
                <a:spcPct val="90000"/>
              </a:lnSpc>
              <a:spcBef>
                <a:spcPts val="500"/>
              </a:spcBef>
              <a:spcAft>
                <a:spcPts val="0"/>
              </a:spcAft>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sual Chart + RHS Details">
  <p:cSld name="Visual Chart + RHS Details">
    <p:spTree>
      <p:nvGrpSpPr>
        <p:cNvPr id="1071" name="Shape 1071"/>
        <p:cNvGrpSpPr/>
        <p:nvPr/>
      </p:nvGrpSpPr>
      <p:grpSpPr>
        <a:xfrm>
          <a:off x="0" y="0"/>
          <a:ext cx="0" cy="0"/>
          <a:chOff x="0" y="0"/>
          <a:chExt cx="0" cy="0"/>
        </a:xfrm>
      </p:grpSpPr>
      <p:sp>
        <p:nvSpPr>
          <p:cNvPr id="1072" name="Google Shape;1072;p264"/>
          <p:cNvSpPr/>
          <p:nvPr/>
        </p:nvSpPr>
        <p:spPr>
          <a:xfrm>
            <a:off x="528320" y="1990455"/>
            <a:ext cx="4127342" cy="3888183"/>
          </a:xfrm>
          <a:prstGeom prst="rect">
            <a:avLst/>
          </a:prstGeom>
          <a:noFill/>
          <a:ln cap="flat" cmpd="sng" w="12700">
            <a:solidFill>
              <a:srgbClr val="D8D8D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1073" name="Google Shape;1073;p264"/>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74" name="Google Shape;1074;p264"/>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lvl1pPr lvl="0" algn="l">
              <a:spcBef>
                <a:spcPts val="0"/>
              </a:spcBef>
              <a:spcAft>
                <a:spcPts val="0"/>
              </a:spcAft>
              <a:buSzPts val="1400"/>
              <a:buNone/>
              <a:defRPr sz="105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75" name="Google Shape;1075;p264"/>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PH"/>
              <a:t>‹#›</a:t>
            </a:fld>
            <a:endParaRPr/>
          </a:p>
        </p:txBody>
      </p:sp>
      <p:sp>
        <p:nvSpPr>
          <p:cNvPr id="1076" name="Google Shape;1076;p264"/>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800"/>
              <a:buNone/>
              <a:defRPr sz="18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77" name="Google Shape;1077;p264"/>
          <p:cNvSpPr/>
          <p:nvPr/>
        </p:nvSpPr>
        <p:spPr>
          <a:xfrm>
            <a:off x="269240" y="178266"/>
            <a:ext cx="624840" cy="654639"/>
          </a:xfrm>
          <a:prstGeom prst="halfFrame">
            <a:avLst>
              <a:gd fmla="val 22436" name="adj1"/>
              <a:gd fmla="val 25000"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078" name="Google Shape;1078;p264"/>
          <p:cNvSpPr/>
          <p:nvPr>
            <p:ph idx="2" type="body"/>
          </p:nvPr>
        </p:nvSpPr>
        <p:spPr>
          <a:xfrm>
            <a:off x="710305" y="1888855"/>
            <a:ext cx="3763372" cy="301462"/>
          </a:xfrm>
          <a:prstGeom prst="snip2DiagRect">
            <a:avLst>
              <a:gd fmla="val 0" name="adj1"/>
              <a:gd fmla="val 16667" name="adj2"/>
            </a:avLst>
          </a:prstGeom>
          <a:solidFill>
            <a:schemeClr val="accent1"/>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SzPts val="1800"/>
              <a:buNone/>
              <a:defRPr sz="18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079" name="Google Shape;1079;p264"/>
          <p:cNvCxnSpPr/>
          <p:nvPr/>
        </p:nvCxnSpPr>
        <p:spPr>
          <a:xfrm>
            <a:off x="528320" y="6159062"/>
            <a:ext cx="11134800" cy="0"/>
          </a:xfrm>
          <a:prstGeom prst="straightConnector1">
            <a:avLst/>
          </a:prstGeom>
          <a:noFill/>
          <a:ln cap="flat" cmpd="sng" w="19050">
            <a:solidFill>
              <a:schemeClr val="accent1"/>
            </a:solidFill>
            <a:prstDash val="solid"/>
            <a:miter lim="800000"/>
            <a:headEnd len="sm" w="sm" type="none"/>
            <a:tailEnd len="sm" w="sm" type="none"/>
          </a:ln>
        </p:spPr>
      </p:cxnSp>
      <p:sp>
        <p:nvSpPr>
          <p:cNvPr id="1080" name="Google Shape;1080;p264"/>
          <p:cNvSpPr txBox="1"/>
          <p:nvPr>
            <p:ph idx="3" type="body"/>
          </p:nvPr>
        </p:nvSpPr>
        <p:spPr>
          <a:xfrm>
            <a:off x="710305" y="2369574"/>
            <a:ext cx="3763372" cy="336263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SzPts val="2800"/>
              <a:buNone/>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81" name="Google Shape;1081;p264"/>
          <p:cNvSpPr txBox="1"/>
          <p:nvPr>
            <p:ph idx="4" type="body"/>
          </p:nvPr>
        </p:nvSpPr>
        <p:spPr>
          <a:xfrm>
            <a:off x="5348748" y="1990455"/>
            <a:ext cx="6314372" cy="388818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SzPts val="2800"/>
              <a:buNone/>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082" name="Google Shape;1082;p264"/>
          <p:cNvCxnSpPr/>
          <p:nvPr/>
        </p:nvCxnSpPr>
        <p:spPr>
          <a:xfrm>
            <a:off x="5139559" y="2013585"/>
            <a:ext cx="0" cy="3851187"/>
          </a:xfrm>
          <a:prstGeom prst="straightConnector1">
            <a:avLst/>
          </a:prstGeom>
          <a:noFill/>
          <a:ln cap="flat" cmpd="sng" w="9525">
            <a:solidFill>
              <a:srgbClr val="AEABAB"/>
            </a:solidFill>
            <a:prstDash val="solid"/>
            <a:miter lim="800000"/>
            <a:headEnd len="med" w="med" type="oval"/>
            <a:tailEnd len="med" w="med" type="oval"/>
          </a:ln>
        </p:spPr>
      </p:cxnSp>
      <p:cxnSp>
        <p:nvCxnSpPr>
          <p:cNvPr id="1083" name="Google Shape;1083;p264"/>
          <p:cNvCxnSpPr/>
          <p:nvPr/>
        </p:nvCxnSpPr>
        <p:spPr>
          <a:xfrm>
            <a:off x="4656083" y="3836276"/>
            <a:ext cx="483476" cy="0"/>
          </a:xfrm>
          <a:prstGeom prst="straightConnector1">
            <a:avLst/>
          </a:prstGeom>
          <a:noFill/>
          <a:ln cap="flat" cmpd="sng" w="9525">
            <a:solidFill>
              <a:srgbClr val="AEABAB"/>
            </a:solidFill>
            <a:prstDash val="solid"/>
            <a:miter lim="800000"/>
            <a:headEnd len="sm" w="sm" type="none"/>
            <a:tailEnd len="sm" w="sm" type="none"/>
          </a:ln>
        </p:spPr>
      </p:cxn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o Slide">
  <p:cSld name="Bio Slide">
    <p:spTree>
      <p:nvGrpSpPr>
        <p:cNvPr id="1084" name="Shape 1084"/>
        <p:cNvGrpSpPr/>
        <p:nvPr/>
      </p:nvGrpSpPr>
      <p:grpSpPr>
        <a:xfrm>
          <a:off x="0" y="0"/>
          <a:ext cx="0" cy="0"/>
          <a:chOff x="0" y="0"/>
          <a:chExt cx="0" cy="0"/>
        </a:xfrm>
      </p:grpSpPr>
      <p:sp>
        <p:nvSpPr>
          <p:cNvPr id="1085" name="Google Shape;1085;p265"/>
          <p:cNvSpPr/>
          <p:nvPr/>
        </p:nvSpPr>
        <p:spPr>
          <a:xfrm>
            <a:off x="4521200" y="526401"/>
            <a:ext cx="49505" cy="5325749"/>
          </a:xfrm>
          <a:prstGeom prst="rect">
            <a:avLst/>
          </a:prstGeom>
          <a:solidFill>
            <a:srgbClr val="92929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1086" name="Google Shape;1086;p265"/>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PH"/>
              <a:t>‹#›</a:t>
            </a:fld>
            <a:endParaRPr/>
          </a:p>
        </p:txBody>
      </p:sp>
      <p:sp>
        <p:nvSpPr>
          <p:cNvPr id="1087" name="Google Shape;1087;p265"/>
          <p:cNvSpPr/>
          <p:nvPr/>
        </p:nvSpPr>
        <p:spPr>
          <a:xfrm>
            <a:off x="0" y="0"/>
            <a:ext cx="4064468" cy="6857989"/>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1088" name="Google Shape;1088;p265"/>
          <p:cNvSpPr txBox="1"/>
          <p:nvPr>
            <p:ph idx="11" type="ftr"/>
          </p:nvPr>
        </p:nvSpPr>
        <p:spPr>
          <a:xfrm>
            <a:off x="4185920" y="6265862"/>
            <a:ext cx="6573520" cy="365125"/>
          </a:xfrm>
          <a:prstGeom prst="rect">
            <a:avLst/>
          </a:prstGeom>
          <a:noFill/>
          <a:ln>
            <a:noFill/>
          </a:ln>
        </p:spPr>
        <p:txBody>
          <a:bodyPr anchorCtr="0" anchor="b" bIns="0" lIns="0" spcFirstLastPara="1" rIns="0" wrap="square" tIns="0">
            <a:normAutofit/>
          </a:bodyPr>
          <a:lstStyle>
            <a:lvl1pPr lvl="0" algn="l">
              <a:spcBef>
                <a:spcPts val="0"/>
              </a:spcBef>
              <a:spcAft>
                <a:spcPts val="0"/>
              </a:spcAft>
              <a:buSzPts val="1400"/>
              <a:buNone/>
              <a:defRPr sz="1050">
                <a:solidFill>
                  <a:srgbClr val="92929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cxnSp>
        <p:nvCxnSpPr>
          <p:cNvPr id="1089" name="Google Shape;1089;p265"/>
          <p:cNvCxnSpPr/>
          <p:nvPr/>
        </p:nvCxnSpPr>
        <p:spPr>
          <a:xfrm>
            <a:off x="4185920" y="6159062"/>
            <a:ext cx="7477200" cy="0"/>
          </a:xfrm>
          <a:prstGeom prst="straightConnector1">
            <a:avLst/>
          </a:prstGeom>
          <a:noFill/>
          <a:ln cap="flat" cmpd="sng" w="19050">
            <a:solidFill>
              <a:schemeClr val="accent1"/>
            </a:solidFill>
            <a:prstDash val="solid"/>
            <a:miter lim="800000"/>
            <a:headEnd len="sm" w="sm" type="none"/>
            <a:tailEnd len="sm" w="sm" type="none"/>
          </a:ln>
        </p:spPr>
      </p:cxnSp>
      <p:sp>
        <p:nvSpPr>
          <p:cNvPr id="1090" name="Google Shape;1090;p265"/>
          <p:cNvSpPr txBox="1"/>
          <p:nvPr>
            <p:ph type="title"/>
          </p:nvPr>
        </p:nvSpPr>
        <p:spPr>
          <a:xfrm>
            <a:off x="581660" y="2669536"/>
            <a:ext cx="2943860" cy="335279"/>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rgbClr val="FFE7A3"/>
              </a:buClr>
              <a:buSzPts val="1800"/>
              <a:buFont typeface="Trebuchet MS"/>
              <a:buNone/>
              <a:defRPr sz="1800">
                <a:solidFill>
                  <a:srgbClr val="FFE7A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91" name="Google Shape;1091;p265"/>
          <p:cNvSpPr/>
          <p:nvPr/>
        </p:nvSpPr>
        <p:spPr>
          <a:xfrm>
            <a:off x="269240" y="178266"/>
            <a:ext cx="624840" cy="654639"/>
          </a:xfrm>
          <a:prstGeom prst="halfFrame">
            <a:avLst>
              <a:gd fmla="val 22436" name="adj1"/>
              <a:gd fmla="val 25000" name="adj2"/>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092" name="Google Shape;1092;p265"/>
          <p:cNvSpPr/>
          <p:nvPr/>
        </p:nvSpPr>
        <p:spPr>
          <a:xfrm flipH="1" rot="5400000">
            <a:off x="3160100" y="6010185"/>
            <a:ext cx="624840" cy="654639"/>
          </a:xfrm>
          <a:prstGeom prst="halfFrame">
            <a:avLst>
              <a:gd fmla="val 22436" name="adj1"/>
              <a:gd fmla="val 25000" name="adj2"/>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093" name="Google Shape;1093;p265"/>
          <p:cNvSpPr/>
          <p:nvPr/>
        </p:nvSpPr>
        <p:spPr>
          <a:xfrm>
            <a:off x="264630" y="178266"/>
            <a:ext cx="3535210" cy="6471659"/>
          </a:xfrm>
          <a:prstGeom prst="rect">
            <a:avLst/>
          </a:prstGeom>
          <a:noFill/>
          <a:ln cap="flat" cmpd="sng" w="12700">
            <a:solidFill>
              <a:schemeClr val="lt1"/>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1094" name="Google Shape;1094;p265"/>
          <p:cNvSpPr txBox="1"/>
          <p:nvPr>
            <p:ph idx="1" type="body"/>
          </p:nvPr>
        </p:nvSpPr>
        <p:spPr>
          <a:xfrm>
            <a:off x="581660" y="3093603"/>
            <a:ext cx="2943860" cy="317612"/>
          </a:xfrm>
          <a:prstGeom prst="rect">
            <a:avLst/>
          </a:prstGeom>
          <a:noFill/>
          <a:ln>
            <a:noFill/>
          </a:ln>
        </p:spPr>
        <p:txBody>
          <a:bodyPr anchorCtr="0" anchor="b" bIns="45700" lIns="0" spcFirstLastPara="1" rIns="0" wrap="square" tIns="45700">
            <a:noAutofit/>
          </a:bodyPr>
          <a:lstStyle>
            <a:lvl1pPr indent="-228600" lvl="0" marL="457200" algn="l">
              <a:lnSpc>
                <a:spcPct val="90000"/>
              </a:lnSpc>
              <a:spcBef>
                <a:spcPts val="1000"/>
              </a:spcBef>
              <a:spcAft>
                <a:spcPts val="0"/>
              </a:spcAft>
              <a:buSzPts val="1600"/>
              <a:buNone/>
              <a:defRPr sz="16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095" name="Google Shape;1095;p265"/>
          <p:cNvCxnSpPr/>
          <p:nvPr/>
        </p:nvCxnSpPr>
        <p:spPr>
          <a:xfrm>
            <a:off x="589280" y="3677920"/>
            <a:ext cx="2960199" cy="0"/>
          </a:xfrm>
          <a:prstGeom prst="straightConnector1">
            <a:avLst/>
          </a:prstGeom>
          <a:noFill/>
          <a:ln cap="flat" cmpd="sng" w="31750">
            <a:solidFill>
              <a:schemeClr val="lt1"/>
            </a:solidFill>
            <a:prstDash val="dot"/>
            <a:miter lim="800000"/>
            <a:headEnd len="sm" w="sm" type="none"/>
            <a:tailEnd len="sm" w="sm" type="none"/>
          </a:ln>
        </p:spPr>
      </p:cxnSp>
      <p:sp>
        <p:nvSpPr>
          <p:cNvPr id="1096" name="Google Shape;1096;p265"/>
          <p:cNvSpPr/>
          <p:nvPr/>
        </p:nvSpPr>
        <p:spPr>
          <a:xfrm>
            <a:off x="1122954" y="617800"/>
            <a:ext cx="1853634" cy="1854722"/>
          </a:xfrm>
          <a:prstGeom prst="ellipse">
            <a:avLst/>
          </a:prstGeom>
          <a:solidFill>
            <a:srgbClr val="FFE7A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1097" name="Google Shape;1097;p265"/>
          <p:cNvSpPr/>
          <p:nvPr>
            <p:ph idx="2" type="pic"/>
          </p:nvPr>
        </p:nvSpPr>
        <p:spPr>
          <a:xfrm>
            <a:off x="1241404" y="736794"/>
            <a:ext cx="1616734" cy="1616734"/>
          </a:xfrm>
          <a:prstGeom prst="ellipse">
            <a:avLst/>
          </a:prstGeom>
          <a:solidFill>
            <a:schemeClr val="lt1"/>
          </a:solidFill>
          <a:ln>
            <a:noFill/>
          </a:ln>
        </p:spPr>
      </p:sp>
      <p:sp>
        <p:nvSpPr>
          <p:cNvPr id="1098" name="Google Shape;1098;p265"/>
          <p:cNvSpPr txBox="1"/>
          <p:nvPr>
            <p:ph idx="3" type="body"/>
          </p:nvPr>
        </p:nvSpPr>
        <p:spPr>
          <a:xfrm>
            <a:off x="581660" y="3933071"/>
            <a:ext cx="2943860" cy="2188136"/>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600"/>
              <a:buNone/>
              <a:defRPr sz="16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99" name="Google Shape;1099;p265"/>
          <p:cNvSpPr txBox="1"/>
          <p:nvPr>
            <p:ph idx="4" type="body"/>
          </p:nvPr>
        </p:nvSpPr>
        <p:spPr>
          <a:xfrm>
            <a:off x="4792494" y="526401"/>
            <a:ext cx="6728946" cy="211183"/>
          </a:xfrm>
          <a:prstGeom prst="rect">
            <a:avLst/>
          </a:prstGeom>
          <a:noFill/>
          <a:ln>
            <a:noFill/>
          </a:ln>
        </p:spPr>
        <p:txBody>
          <a:bodyPr anchorCtr="0" anchor="b" bIns="0" lIns="0" spcFirstLastPara="1" rIns="0" wrap="square" tIns="0">
            <a:noAutofit/>
          </a:bodyPr>
          <a:lstStyle>
            <a:lvl1pPr indent="-228600" lvl="0" marL="457200" algn="l">
              <a:lnSpc>
                <a:spcPct val="90000"/>
              </a:lnSpc>
              <a:spcBef>
                <a:spcPts val="1000"/>
              </a:spcBef>
              <a:spcAft>
                <a:spcPts val="0"/>
              </a:spcAft>
              <a:buSzPts val="1600"/>
              <a:buNone/>
              <a:defRPr b="1" sz="16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00" name="Google Shape;1100;p265"/>
          <p:cNvSpPr txBox="1"/>
          <p:nvPr>
            <p:ph idx="5" type="body"/>
          </p:nvPr>
        </p:nvSpPr>
        <p:spPr>
          <a:xfrm>
            <a:off x="4792494" y="832905"/>
            <a:ext cx="6728946" cy="1182706"/>
          </a:xfrm>
          <a:prstGeom prst="rect">
            <a:avLst/>
          </a:prstGeom>
          <a:noFill/>
          <a:ln>
            <a:noFill/>
          </a:ln>
        </p:spPr>
        <p:txBody>
          <a:bodyPr anchorCtr="0" anchor="t" bIns="0" lIns="0" spcFirstLastPara="1" rIns="0" wrap="square" tIns="0">
            <a:noAutofit/>
          </a:bodyPr>
          <a:lstStyle>
            <a:lvl1pPr indent="-317500" lvl="0" marL="457200" algn="l">
              <a:lnSpc>
                <a:spcPct val="90000"/>
              </a:lnSpc>
              <a:spcBef>
                <a:spcPts val="1000"/>
              </a:spcBef>
              <a:spcAft>
                <a:spcPts val="0"/>
              </a:spcAft>
              <a:buSzPts val="1400"/>
              <a:buFont typeface="Arial"/>
              <a:buChar char="•"/>
              <a:defRPr b="0" sz="14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01" name="Google Shape;1101;p265"/>
          <p:cNvSpPr/>
          <p:nvPr/>
        </p:nvSpPr>
        <p:spPr>
          <a:xfrm>
            <a:off x="4442046" y="526401"/>
            <a:ext cx="207812" cy="207812"/>
          </a:xfrm>
          <a:prstGeom prst="ellipse">
            <a:avLst/>
          </a:prstGeom>
          <a:solidFill>
            <a:schemeClr val="lt1"/>
          </a:solidFill>
          <a:ln cap="flat" cmpd="sng" w="444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1102" name="Google Shape;1102;p265"/>
          <p:cNvSpPr/>
          <p:nvPr/>
        </p:nvSpPr>
        <p:spPr>
          <a:xfrm>
            <a:off x="4442046" y="2341205"/>
            <a:ext cx="207812" cy="207812"/>
          </a:xfrm>
          <a:prstGeom prst="ellipse">
            <a:avLst/>
          </a:prstGeom>
          <a:solidFill>
            <a:schemeClr val="lt1"/>
          </a:solidFill>
          <a:ln cap="flat" cmpd="sng" w="444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1103" name="Google Shape;1103;p265"/>
          <p:cNvSpPr/>
          <p:nvPr/>
        </p:nvSpPr>
        <p:spPr>
          <a:xfrm>
            <a:off x="4442046" y="4692014"/>
            <a:ext cx="207812" cy="207812"/>
          </a:xfrm>
          <a:prstGeom prst="ellipse">
            <a:avLst/>
          </a:prstGeom>
          <a:solidFill>
            <a:schemeClr val="lt1"/>
          </a:solidFill>
          <a:ln cap="flat" cmpd="sng" w="444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1104" name="Google Shape;1104;p265"/>
          <p:cNvSpPr txBox="1"/>
          <p:nvPr>
            <p:ph idx="6" type="body"/>
          </p:nvPr>
        </p:nvSpPr>
        <p:spPr>
          <a:xfrm>
            <a:off x="4792494" y="2339520"/>
            <a:ext cx="6728946" cy="211183"/>
          </a:xfrm>
          <a:prstGeom prst="rect">
            <a:avLst/>
          </a:prstGeom>
          <a:noFill/>
          <a:ln>
            <a:noFill/>
          </a:ln>
        </p:spPr>
        <p:txBody>
          <a:bodyPr anchorCtr="0" anchor="b" bIns="0" lIns="0" spcFirstLastPara="1" rIns="0" wrap="square" tIns="0">
            <a:noAutofit/>
          </a:bodyPr>
          <a:lstStyle>
            <a:lvl1pPr indent="-228600" lvl="0" marL="457200" algn="l">
              <a:lnSpc>
                <a:spcPct val="90000"/>
              </a:lnSpc>
              <a:spcBef>
                <a:spcPts val="1000"/>
              </a:spcBef>
              <a:spcAft>
                <a:spcPts val="0"/>
              </a:spcAft>
              <a:buSzPts val="1600"/>
              <a:buNone/>
              <a:defRPr b="1" sz="16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05" name="Google Shape;1105;p265"/>
          <p:cNvSpPr txBox="1"/>
          <p:nvPr>
            <p:ph idx="7" type="body"/>
          </p:nvPr>
        </p:nvSpPr>
        <p:spPr>
          <a:xfrm>
            <a:off x="4792494" y="2635383"/>
            <a:ext cx="6728946" cy="1739988"/>
          </a:xfrm>
          <a:prstGeom prst="rect">
            <a:avLst/>
          </a:prstGeom>
          <a:noFill/>
          <a:ln>
            <a:noFill/>
          </a:ln>
        </p:spPr>
        <p:txBody>
          <a:bodyPr anchorCtr="0" anchor="t" bIns="0" lIns="0" spcFirstLastPara="1" rIns="0" wrap="square" tIns="0">
            <a:noAutofit/>
          </a:bodyPr>
          <a:lstStyle>
            <a:lvl1pPr indent="-317500" lvl="0" marL="457200" algn="l">
              <a:lnSpc>
                <a:spcPct val="90000"/>
              </a:lnSpc>
              <a:spcBef>
                <a:spcPts val="1000"/>
              </a:spcBef>
              <a:spcAft>
                <a:spcPts val="0"/>
              </a:spcAft>
              <a:buSzPts val="1400"/>
              <a:buFont typeface="Arial"/>
              <a:buChar char="•"/>
              <a:defRPr b="0" sz="14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06" name="Google Shape;1106;p265"/>
          <p:cNvSpPr txBox="1"/>
          <p:nvPr>
            <p:ph idx="8" type="body"/>
          </p:nvPr>
        </p:nvSpPr>
        <p:spPr>
          <a:xfrm>
            <a:off x="4792494" y="4688643"/>
            <a:ext cx="6728946" cy="211183"/>
          </a:xfrm>
          <a:prstGeom prst="rect">
            <a:avLst/>
          </a:prstGeom>
          <a:noFill/>
          <a:ln>
            <a:noFill/>
          </a:ln>
        </p:spPr>
        <p:txBody>
          <a:bodyPr anchorCtr="0" anchor="b" bIns="0" lIns="0" spcFirstLastPara="1" rIns="0" wrap="square" tIns="0">
            <a:noAutofit/>
          </a:bodyPr>
          <a:lstStyle>
            <a:lvl1pPr indent="-228600" lvl="0" marL="457200" algn="l">
              <a:lnSpc>
                <a:spcPct val="90000"/>
              </a:lnSpc>
              <a:spcBef>
                <a:spcPts val="1000"/>
              </a:spcBef>
              <a:spcAft>
                <a:spcPts val="0"/>
              </a:spcAft>
              <a:buSzPts val="1600"/>
              <a:buNone/>
              <a:defRPr b="1" sz="1600">
                <a:solidFill>
                  <a:schemeClr val="accen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07" name="Google Shape;1107;p265"/>
          <p:cNvSpPr txBox="1"/>
          <p:nvPr>
            <p:ph idx="9" type="body"/>
          </p:nvPr>
        </p:nvSpPr>
        <p:spPr>
          <a:xfrm>
            <a:off x="4792494" y="4995147"/>
            <a:ext cx="6728946" cy="857000"/>
          </a:xfrm>
          <a:prstGeom prst="rect">
            <a:avLst/>
          </a:prstGeom>
          <a:noFill/>
          <a:ln>
            <a:noFill/>
          </a:ln>
        </p:spPr>
        <p:txBody>
          <a:bodyPr anchorCtr="0" anchor="t" bIns="0" lIns="0" spcFirstLastPara="1" rIns="0" wrap="square" tIns="0">
            <a:noAutofit/>
          </a:bodyPr>
          <a:lstStyle>
            <a:lvl1pPr indent="-317500" lvl="0" marL="457200" algn="l">
              <a:lnSpc>
                <a:spcPct val="90000"/>
              </a:lnSpc>
              <a:spcBef>
                <a:spcPts val="1000"/>
              </a:spcBef>
              <a:spcAft>
                <a:spcPts val="0"/>
              </a:spcAft>
              <a:buSzPts val="1400"/>
              <a:buFont typeface="Arial"/>
              <a:buChar char="•"/>
              <a:defRPr b="0" sz="14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Third Image">
  <p:cSld name="One-Third Image">
    <p:spTree>
      <p:nvGrpSpPr>
        <p:cNvPr id="1108" name="Shape 1108"/>
        <p:cNvGrpSpPr/>
        <p:nvPr/>
      </p:nvGrpSpPr>
      <p:grpSpPr>
        <a:xfrm>
          <a:off x="0" y="0"/>
          <a:ext cx="0" cy="0"/>
          <a:chOff x="0" y="0"/>
          <a:chExt cx="0" cy="0"/>
        </a:xfrm>
      </p:grpSpPr>
      <p:sp>
        <p:nvSpPr>
          <p:cNvPr id="1109" name="Google Shape;1109;p266"/>
          <p:cNvSpPr/>
          <p:nvPr/>
        </p:nvSpPr>
        <p:spPr>
          <a:xfrm>
            <a:off x="0" y="0"/>
            <a:ext cx="4064468" cy="6857989"/>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1110" name="Google Shape;1110;p266"/>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PH"/>
              <a:t>‹#›</a:t>
            </a:fld>
            <a:endParaRPr/>
          </a:p>
        </p:txBody>
      </p:sp>
      <p:sp>
        <p:nvSpPr>
          <p:cNvPr id="1111" name="Google Shape;1111;p266"/>
          <p:cNvSpPr txBox="1"/>
          <p:nvPr>
            <p:ph idx="11" type="ftr"/>
          </p:nvPr>
        </p:nvSpPr>
        <p:spPr>
          <a:xfrm>
            <a:off x="4185920" y="6265862"/>
            <a:ext cx="6573520" cy="365125"/>
          </a:xfrm>
          <a:prstGeom prst="rect">
            <a:avLst/>
          </a:prstGeom>
          <a:noFill/>
          <a:ln>
            <a:noFill/>
          </a:ln>
        </p:spPr>
        <p:txBody>
          <a:bodyPr anchorCtr="0" anchor="b" bIns="0" lIns="0" spcFirstLastPara="1" rIns="0" wrap="square" tIns="0">
            <a:normAutofit/>
          </a:bodyPr>
          <a:lstStyle>
            <a:lvl1pPr lvl="0" algn="l">
              <a:spcBef>
                <a:spcPts val="0"/>
              </a:spcBef>
              <a:spcAft>
                <a:spcPts val="0"/>
              </a:spcAft>
              <a:buSzPts val="1400"/>
              <a:buNone/>
              <a:defRPr sz="1050">
                <a:solidFill>
                  <a:srgbClr val="92929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cxnSp>
        <p:nvCxnSpPr>
          <p:cNvPr id="1112" name="Google Shape;1112;p266"/>
          <p:cNvCxnSpPr/>
          <p:nvPr/>
        </p:nvCxnSpPr>
        <p:spPr>
          <a:xfrm>
            <a:off x="4185920" y="6159062"/>
            <a:ext cx="7477200" cy="0"/>
          </a:xfrm>
          <a:prstGeom prst="straightConnector1">
            <a:avLst/>
          </a:prstGeom>
          <a:noFill/>
          <a:ln cap="flat" cmpd="sng" w="19050">
            <a:solidFill>
              <a:schemeClr val="accent1"/>
            </a:solidFill>
            <a:prstDash val="solid"/>
            <a:miter lim="800000"/>
            <a:headEnd len="sm" w="sm" type="none"/>
            <a:tailEnd len="sm" w="sm" type="none"/>
          </a:ln>
        </p:spPr>
      </p:cxnSp>
      <p:sp>
        <p:nvSpPr>
          <p:cNvPr id="1113" name="Google Shape;1113;p266"/>
          <p:cNvSpPr/>
          <p:nvPr>
            <p:ph idx="2" type="pic"/>
          </p:nvPr>
        </p:nvSpPr>
        <p:spPr>
          <a:xfrm>
            <a:off x="0" y="0"/>
            <a:ext cx="3982720" cy="6857999"/>
          </a:xfrm>
          <a:prstGeom prst="rect">
            <a:avLst/>
          </a:prstGeom>
          <a:solidFill>
            <a:srgbClr val="F2F2F2"/>
          </a:solid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Slide - Three Items">
  <p:cSld name="Agenda Slide - Three Items">
    <p:spTree>
      <p:nvGrpSpPr>
        <p:cNvPr id="45" name="Shape 45"/>
        <p:cNvGrpSpPr/>
        <p:nvPr/>
      </p:nvGrpSpPr>
      <p:grpSpPr>
        <a:xfrm>
          <a:off x="0" y="0"/>
          <a:ext cx="0" cy="0"/>
          <a:chOff x="0" y="0"/>
          <a:chExt cx="0" cy="0"/>
        </a:xfrm>
      </p:grpSpPr>
      <p:sp>
        <p:nvSpPr>
          <p:cNvPr id="46" name="Google Shape;46;p222"/>
          <p:cNvSpPr/>
          <p:nvPr/>
        </p:nvSpPr>
        <p:spPr>
          <a:xfrm>
            <a:off x="3718913" y="0"/>
            <a:ext cx="1570717" cy="6857989"/>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7" name="Google Shape;47;p222"/>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PH"/>
              <a:t>‹#›</a:t>
            </a:fld>
            <a:endParaRPr/>
          </a:p>
        </p:txBody>
      </p:sp>
      <p:sp>
        <p:nvSpPr>
          <p:cNvPr id="48" name="Google Shape;48;p222"/>
          <p:cNvSpPr/>
          <p:nvPr/>
        </p:nvSpPr>
        <p:spPr>
          <a:xfrm>
            <a:off x="0" y="0"/>
            <a:ext cx="4064468" cy="6857989"/>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9" name="Google Shape;49;p222"/>
          <p:cNvSpPr txBox="1"/>
          <p:nvPr>
            <p:ph type="title"/>
          </p:nvPr>
        </p:nvSpPr>
        <p:spPr>
          <a:xfrm>
            <a:off x="528320" y="3078157"/>
            <a:ext cx="2886179" cy="701675"/>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4"/>
              </a:buClr>
              <a:buSzPts val="4800"/>
              <a:buFont typeface="Trebuchet MS"/>
              <a:buNone/>
              <a:defRPr sz="4800">
                <a:solidFill>
                  <a:schemeClr val="accent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 name="Google Shape;50;p222"/>
          <p:cNvSpPr txBox="1"/>
          <p:nvPr>
            <p:ph idx="11" type="ftr"/>
          </p:nvPr>
        </p:nvSpPr>
        <p:spPr>
          <a:xfrm>
            <a:off x="528320" y="6265862"/>
            <a:ext cx="3082980" cy="365125"/>
          </a:xfrm>
          <a:prstGeom prst="rect">
            <a:avLst/>
          </a:prstGeom>
          <a:noFill/>
          <a:ln>
            <a:noFill/>
          </a:ln>
        </p:spPr>
        <p:txBody>
          <a:bodyPr anchorCtr="0" anchor="b" bIns="0" lIns="0" spcFirstLastPara="1" rIns="0" wrap="square" tIns="0">
            <a:normAutofit/>
          </a:bodyPr>
          <a:lstStyle>
            <a:lvl1pPr lvl="0" algn="l">
              <a:spcBef>
                <a:spcPts val="0"/>
              </a:spcBef>
              <a:spcAft>
                <a:spcPts val="0"/>
              </a:spcAft>
              <a:buSzPts val="1400"/>
              <a:buNone/>
              <a:defRPr sz="105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222"/>
          <p:cNvSpPr/>
          <p:nvPr/>
        </p:nvSpPr>
        <p:spPr>
          <a:xfrm rot="-5400000">
            <a:off x="3617334" y="604145"/>
            <a:ext cx="548715" cy="345555"/>
          </a:xfrm>
          <a:prstGeom prst="triangle">
            <a:avLst>
              <a:gd fmla="val 50000" name="adj"/>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52" name="Google Shape;52;p222"/>
          <p:cNvSpPr txBox="1"/>
          <p:nvPr/>
        </p:nvSpPr>
        <p:spPr>
          <a:xfrm>
            <a:off x="4247492" y="943890"/>
            <a:ext cx="1011113" cy="548715"/>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4800">
                <a:solidFill>
                  <a:schemeClr val="lt1"/>
                </a:solidFill>
                <a:latin typeface="Trebuchet MS"/>
                <a:ea typeface="Trebuchet MS"/>
                <a:cs typeface="Trebuchet MS"/>
                <a:sym typeface="Trebuchet MS"/>
              </a:rPr>
              <a:t>01.</a:t>
            </a:r>
            <a:endParaRPr/>
          </a:p>
        </p:txBody>
      </p:sp>
      <p:sp>
        <p:nvSpPr>
          <p:cNvPr id="53" name="Google Shape;53;p222"/>
          <p:cNvSpPr txBox="1"/>
          <p:nvPr>
            <p:ph idx="1" type="body"/>
          </p:nvPr>
        </p:nvSpPr>
        <p:spPr>
          <a:xfrm>
            <a:off x="5567362" y="541159"/>
            <a:ext cx="5984172" cy="1354177"/>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2400"/>
              <a:buNone/>
              <a:defRPr sz="2400"/>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 name="Google Shape;54;p222"/>
          <p:cNvSpPr txBox="1"/>
          <p:nvPr>
            <p:ph idx="2" type="body"/>
          </p:nvPr>
        </p:nvSpPr>
        <p:spPr>
          <a:xfrm>
            <a:off x="5567362" y="2663922"/>
            <a:ext cx="5984172" cy="1354177"/>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2400"/>
              <a:buNone/>
              <a:defRPr sz="2400"/>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 name="Google Shape;55;p222"/>
          <p:cNvSpPr txBox="1"/>
          <p:nvPr>
            <p:ph idx="3" type="body"/>
          </p:nvPr>
        </p:nvSpPr>
        <p:spPr>
          <a:xfrm>
            <a:off x="5567362" y="4786684"/>
            <a:ext cx="5984172" cy="1354177"/>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2400"/>
              <a:buNone/>
              <a:defRPr sz="2400"/>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 name="Google Shape;56;p222"/>
          <p:cNvSpPr txBox="1"/>
          <p:nvPr/>
        </p:nvSpPr>
        <p:spPr>
          <a:xfrm>
            <a:off x="4247492" y="3066653"/>
            <a:ext cx="1011113" cy="548715"/>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4800">
                <a:solidFill>
                  <a:schemeClr val="lt1"/>
                </a:solidFill>
                <a:latin typeface="Trebuchet MS"/>
                <a:ea typeface="Trebuchet MS"/>
                <a:cs typeface="Trebuchet MS"/>
                <a:sym typeface="Trebuchet MS"/>
              </a:rPr>
              <a:t>02.</a:t>
            </a:r>
            <a:endParaRPr/>
          </a:p>
        </p:txBody>
      </p:sp>
      <p:sp>
        <p:nvSpPr>
          <p:cNvPr id="57" name="Google Shape;57;p222"/>
          <p:cNvSpPr txBox="1"/>
          <p:nvPr/>
        </p:nvSpPr>
        <p:spPr>
          <a:xfrm>
            <a:off x="4247492" y="5189415"/>
            <a:ext cx="1011113" cy="548715"/>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4800">
                <a:solidFill>
                  <a:schemeClr val="lt1"/>
                </a:solidFill>
                <a:latin typeface="Trebuchet MS"/>
                <a:ea typeface="Trebuchet MS"/>
                <a:cs typeface="Trebuchet MS"/>
                <a:sym typeface="Trebuchet MS"/>
              </a:rPr>
              <a:t>03.</a:t>
            </a:r>
            <a:endParaRPr/>
          </a:p>
        </p:txBody>
      </p:sp>
      <p:cxnSp>
        <p:nvCxnSpPr>
          <p:cNvPr id="58" name="Google Shape;58;p222"/>
          <p:cNvCxnSpPr/>
          <p:nvPr/>
        </p:nvCxnSpPr>
        <p:spPr>
          <a:xfrm>
            <a:off x="5567362" y="2279629"/>
            <a:ext cx="5984172" cy="0"/>
          </a:xfrm>
          <a:prstGeom prst="straightConnector1">
            <a:avLst/>
          </a:prstGeom>
          <a:noFill/>
          <a:ln cap="flat" cmpd="sng" w="9525">
            <a:solidFill>
              <a:srgbClr val="929292"/>
            </a:solidFill>
            <a:prstDash val="dot"/>
            <a:miter lim="800000"/>
            <a:headEnd len="sm" w="sm" type="none"/>
            <a:tailEnd len="sm" w="sm" type="none"/>
          </a:ln>
        </p:spPr>
      </p:cxnSp>
      <p:cxnSp>
        <p:nvCxnSpPr>
          <p:cNvPr id="59" name="Google Shape;59;p222"/>
          <p:cNvCxnSpPr/>
          <p:nvPr/>
        </p:nvCxnSpPr>
        <p:spPr>
          <a:xfrm>
            <a:off x="5567362" y="4402392"/>
            <a:ext cx="5984172" cy="0"/>
          </a:xfrm>
          <a:prstGeom prst="straightConnector1">
            <a:avLst/>
          </a:prstGeom>
          <a:noFill/>
          <a:ln cap="flat" cmpd="sng" w="9525">
            <a:solidFill>
              <a:srgbClr val="929292"/>
            </a:solidFill>
            <a:prstDash val="dot"/>
            <a:miter lim="800000"/>
            <a:headEnd len="sm" w="sm" type="none"/>
            <a:tailEnd len="sm" w="sm" type="none"/>
          </a:ln>
        </p:spPr>
      </p:cxnSp>
      <p:sp>
        <p:nvSpPr>
          <p:cNvPr descr="Checklist with solid fill" id="60" name="Google Shape;60;p222"/>
          <p:cNvSpPr/>
          <p:nvPr/>
        </p:nvSpPr>
        <p:spPr>
          <a:xfrm>
            <a:off x="426897" y="1936755"/>
            <a:ext cx="914400" cy="914400"/>
          </a:xfrm>
          <a:prstGeom prst="rect">
            <a:avLst/>
          </a:prstGeom>
          <a:noFill/>
          <a:ln>
            <a:noFill/>
          </a:ln>
        </p:spPr>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Third White">
  <p:cSld name="Two-Third White">
    <p:spTree>
      <p:nvGrpSpPr>
        <p:cNvPr id="1114" name="Shape 1114"/>
        <p:cNvGrpSpPr/>
        <p:nvPr/>
      </p:nvGrpSpPr>
      <p:grpSpPr>
        <a:xfrm>
          <a:off x="0" y="0"/>
          <a:ext cx="0" cy="0"/>
          <a:chOff x="0" y="0"/>
          <a:chExt cx="0" cy="0"/>
        </a:xfrm>
      </p:grpSpPr>
      <p:sp>
        <p:nvSpPr>
          <p:cNvPr id="1115" name="Google Shape;1115;p267"/>
          <p:cNvSpPr/>
          <p:nvPr/>
        </p:nvSpPr>
        <p:spPr>
          <a:xfrm>
            <a:off x="8127532" y="0"/>
            <a:ext cx="4064468" cy="6857989"/>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1116" name="Google Shape;1116;p267"/>
          <p:cNvSpPr txBox="1"/>
          <p:nvPr>
            <p:ph type="title"/>
          </p:nvPr>
        </p:nvSpPr>
        <p:spPr>
          <a:xfrm>
            <a:off x="528320" y="426085"/>
            <a:ext cx="7416800" cy="701675"/>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17" name="Google Shape;1117;p267"/>
          <p:cNvSpPr txBox="1"/>
          <p:nvPr>
            <p:ph idx="11" type="ftr"/>
          </p:nvPr>
        </p:nvSpPr>
        <p:spPr>
          <a:xfrm>
            <a:off x="528320" y="6265862"/>
            <a:ext cx="7416800" cy="365125"/>
          </a:xfrm>
          <a:prstGeom prst="rect">
            <a:avLst/>
          </a:prstGeom>
          <a:noFill/>
          <a:ln>
            <a:noFill/>
          </a:ln>
        </p:spPr>
        <p:txBody>
          <a:bodyPr anchorCtr="0" anchor="b" bIns="0" lIns="0" spcFirstLastPara="1" rIns="0" wrap="square" tIns="0">
            <a:normAutofit/>
          </a:bodyPr>
          <a:lstStyle>
            <a:lvl1pPr lvl="0" algn="l">
              <a:spcBef>
                <a:spcPts val="0"/>
              </a:spcBef>
              <a:spcAft>
                <a:spcPts val="0"/>
              </a:spcAft>
              <a:buSzPts val="1400"/>
              <a:buNone/>
              <a:defRPr sz="105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18" name="Google Shape;1118;p267"/>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800">
                <a:solidFill>
                  <a:schemeClr val="lt1"/>
                </a:solidFill>
                <a:latin typeface="Trebuchet MS"/>
                <a:ea typeface="Trebuchet MS"/>
                <a:cs typeface="Trebuchet MS"/>
                <a:sym typeface="Trebuchet MS"/>
              </a:defRPr>
            </a:lvl1pPr>
            <a:lvl2pPr indent="0" lvl="1" marL="0" algn="r">
              <a:spcBef>
                <a:spcPts val="0"/>
              </a:spcBef>
              <a:buNone/>
              <a:defRPr sz="1800">
                <a:solidFill>
                  <a:schemeClr val="lt1"/>
                </a:solidFill>
                <a:latin typeface="Trebuchet MS"/>
                <a:ea typeface="Trebuchet MS"/>
                <a:cs typeface="Trebuchet MS"/>
                <a:sym typeface="Trebuchet MS"/>
              </a:defRPr>
            </a:lvl2pPr>
            <a:lvl3pPr indent="0" lvl="2" marL="0" algn="r">
              <a:spcBef>
                <a:spcPts val="0"/>
              </a:spcBef>
              <a:buNone/>
              <a:defRPr sz="1800">
                <a:solidFill>
                  <a:schemeClr val="lt1"/>
                </a:solidFill>
                <a:latin typeface="Trebuchet MS"/>
                <a:ea typeface="Trebuchet MS"/>
                <a:cs typeface="Trebuchet MS"/>
                <a:sym typeface="Trebuchet MS"/>
              </a:defRPr>
            </a:lvl3pPr>
            <a:lvl4pPr indent="0" lvl="3" marL="0" algn="r">
              <a:spcBef>
                <a:spcPts val="0"/>
              </a:spcBef>
              <a:buNone/>
              <a:defRPr sz="1800">
                <a:solidFill>
                  <a:schemeClr val="lt1"/>
                </a:solidFill>
                <a:latin typeface="Trebuchet MS"/>
                <a:ea typeface="Trebuchet MS"/>
                <a:cs typeface="Trebuchet MS"/>
                <a:sym typeface="Trebuchet MS"/>
              </a:defRPr>
            </a:lvl4pPr>
            <a:lvl5pPr indent="0" lvl="4" marL="0" algn="r">
              <a:spcBef>
                <a:spcPts val="0"/>
              </a:spcBef>
              <a:buNone/>
              <a:defRPr sz="1800">
                <a:solidFill>
                  <a:schemeClr val="lt1"/>
                </a:solidFill>
                <a:latin typeface="Trebuchet MS"/>
                <a:ea typeface="Trebuchet MS"/>
                <a:cs typeface="Trebuchet MS"/>
                <a:sym typeface="Trebuchet MS"/>
              </a:defRPr>
            </a:lvl5pPr>
            <a:lvl6pPr indent="0" lvl="5" marL="0" algn="r">
              <a:spcBef>
                <a:spcPts val="0"/>
              </a:spcBef>
              <a:buNone/>
              <a:defRPr sz="1800">
                <a:solidFill>
                  <a:schemeClr val="lt1"/>
                </a:solidFill>
                <a:latin typeface="Trebuchet MS"/>
                <a:ea typeface="Trebuchet MS"/>
                <a:cs typeface="Trebuchet MS"/>
                <a:sym typeface="Trebuchet MS"/>
              </a:defRPr>
            </a:lvl6pPr>
            <a:lvl7pPr indent="0" lvl="6" marL="0" algn="r">
              <a:spcBef>
                <a:spcPts val="0"/>
              </a:spcBef>
              <a:buNone/>
              <a:defRPr sz="1800">
                <a:solidFill>
                  <a:schemeClr val="lt1"/>
                </a:solidFill>
                <a:latin typeface="Trebuchet MS"/>
                <a:ea typeface="Trebuchet MS"/>
                <a:cs typeface="Trebuchet MS"/>
                <a:sym typeface="Trebuchet MS"/>
              </a:defRPr>
            </a:lvl7pPr>
            <a:lvl8pPr indent="0" lvl="7" marL="0" algn="r">
              <a:spcBef>
                <a:spcPts val="0"/>
              </a:spcBef>
              <a:buNone/>
              <a:defRPr sz="1800">
                <a:solidFill>
                  <a:schemeClr val="lt1"/>
                </a:solidFill>
                <a:latin typeface="Trebuchet MS"/>
                <a:ea typeface="Trebuchet MS"/>
                <a:cs typeface="Trebuchet MS"/>
                <a:sym typeface="Trebuchet MS"/>
              </a:defRPr>
            </a:lvl8pPr>
            <a:lvl9pPr indent="0" lvl="8" marL="0" algn="r">
              <a:spcBef>
                <a:spcPts val="0"/>
              </a:spcBef>
              <a:buNone/>
              <a:defRPr sz="1800">
                <a:solidFill>
                  <a:schemeClr val="l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PH"/>
              <a:t>‹#›</a:t>
            </a:fld>
            <a:endParaRPr/>
          </a:p>
        </p:txBody>
      </p:sp>
      <p:cxnSp>
        <p:nvCxnSpPr>
          <p:cNvPr id="1119" name="Google Shape;1119;p267"/>
          <p:cNvCxnSpPr/>
          <p:nvPr/>
        </p:nvCxnSpPr>
        <p:spPr>
          <a:xfrm>
            <a:off x="528320" y="6159062"/>
            <a:ext cx="7437120" cy="0"/>
          </a:xfrm>
          <a:prstGeom prst="straightConnector1">
            <a:avLst/>
          </a:prstGeom>
          <a:noFill/>
          <a:ln cap="flat" cmpd="sng" w="19050">
            <a:solidFill>
              <a:schemeClr val="accent1"/>
            </a:solidFill>
            <a:prstDash val="solid"/>
            <a:miter lim="800000"/>
            <a:headEnd len="sm" w="sm" type="none"/>
            <a:tailEnd len="sm" w="sm" type="none"/>
          </a:ln>
        </p:spPr>
      </p:cxnSp>
      <p:sp>
        <p:nvSpPr>
          <p:cNvPr id="1120" name="Google Shape;1120;p267"/>
          <p:cNvSpPr txBox="1"/>
          <p:nvPr>
            <p:ph idx="1" type="body"/>
          </p:nvPr>
        </p:nvSpPr>
        <p:spPr>
          <a:xfrm>
            <a:off x="528638" y="1218248"/>
            <a:ext cx="7416215" cy="261937"/>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800"/>
              <a:buNone/>
              <a:defRPr sz="18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21" name="Google Shape;1121;p267"/>
          <p:cNvSpPr/>
          <p:nvPr/>
        </p:nvSpPr>
        <p:spPr>
          <a:xfrm>
            <a:off x="269240" y="178266"/>
            <a:ext cx="624840" cy="654639"/>
          </a:xfrm>
          <a:prstGeom prst="halfFrame">
            <a:avLst>
              <a:gd fmla="val 22436" name="adj1"/>
              <a:gd fmla="val 25000"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Third Arrow">
  <p:cSld name="Two-Third Arrow">
    <p:spTree>
      <p:nvGrpSpPr>
        <p:cNvPr id="1122" name="Shape 1122"/>
        <p:cNvGrpSpPr/>
        <p:nvPr/>
      </p:nvGrpSpPr>
      <p:grpSpPr>
        <a:xfrm>
          <a:off x="0" y="0"/>
          <a:ext cx="0" cy="0"/>
          <a:chOff x="0" y="0"/>
          <a:chExt cx="0" cy="0"/>
        </a:xfrm>
      </p:grpSpPr>
      <p:sp>
        <p:nvSpPr>
          <p:cNvPr id="1123" name="Google Shape;1123;p268"/>
          <p:cNvSpPr/>
          <p:nvPr/>
        </p:nvSpPr>
        <p:spPr>
          <a:xfrm>
            <a:off x="8127532" y="0"/>
            <a:ext cx="4064468" cy="6857989"/>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1124" name="Google Shape;1124;p268"/>
          <p:cNvSpPr txBox="1"/>
          <p:nvPr>
            <p:ph type="title"/>
          </p:nvPr>
        </p:nvSpPr>
        <p:spPr>
          <a:xfrm>
            <a:off x="528320" y="426085"/>
            <a:ext cx="7213600" cy="701675"/>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25" name="Google Shape;1125;p268"/>
          <p:cNvSpPr txBox="1"/>
          <p:nvPr>
            <p:ph idx="11" type="ftr"/>
          </p:nvPr>
        </p:nvSpPr>
        <p:spPr>
          <a:xfrm>
            <a:off x="528320" y="6265862"/>
            <a:ext cx="7416800" cy="365125"/>
          </a:xfrm>
          <a:prstGeom prst="rect">
            <a:avLst/>
          </a:prstGeom>
          <a:noFill/>
          <a:ln>
            <a:noFill/>
          </a:ln>
        </p:spPr>
        <p:txBody>
          <a:bodyPr anchorCtr="0" anchor="b" bIns="0" lIns="0" spcFirstLastPara="1" rIns="0" wrap="square" tIns="0">
            <a:normAutofit/>
          </a:bodyPr>
          <a:lstStyle>
            <a:lvl1pPr lvl="0" algn="l">
              <a:spcBef>
                <a:spcPts val="0"/>
              </a:spcBef>
              <a:spcAft>
                <a:spcPts val="0"/>
              </a:spcAft>
              <a:buSzPts val="1400"/>
              <a:buNone/>
              <a:defRPr sz="105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26" name="Google Shape;1126;p268"/>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800">
                <a:solidFill>
                  <a:schemeClr val="lt1"/>
                </a:solidFill>
                <a:latin typeface="Trebuchet MS"/>
                <a:ea typeface="Trebuchet MS"/>
                <a:cs typeface="Trebuchet MS"/>
                <a:sym typeface="Trebuchet MS"/>
              </a:defRPr>
            </a:lvl1pPr>
            <a:lvl2pPr indent="0" lvl="1" marL="0" algn="r">
              <a:spcBef>
                <a:spcPts val="0"/>
              </a:spcBef>
              <a:buNone/>
              <a:defRPr sz="1800">
                <a:solidFill>
                  <a:schemeClr val="lt1"/>
                </a:solidFill>
                <a:latin typeface="Trebuchet MS"/>
                <a:ea typeface="Trebuchet MS"/>
                <a:cs typeface="Trebuchet MS"/>
                <a:sym typeface="Trebuchet MS"/>
              </a:defRPr>
            </a:lvl2pPr>
            <a:lvl3pPr indent="0" lvl="2" marL="0" algn="r">
              <a:spcBef>
                <a:spcPts val="0"/>
              </a:spcBef>
              <a:buNone/>
              <a:defRPr sz="1800">
                <a:solidFill>
                  <a:schemeClr val="lt1"/>
                </a:solidFill>
                <a:latin typeface="Trebuchet MS"/>
                <a:ea typeface="Trebuchet MS"/>
                <a:cs typeface="Trebuchet MS"/>
                <a:sym typeface="Trebuchet MS"/>
              </a:defRPr>
            </a:lvl3pPr>
            <a:lvl4pPr indent="0" lvl="3" marL="0" algn="r">
              <a:spcBef>
                <a:spcPts val="0"/>
              </a:spcBef>
              <a:buNone/>
              <a:defRPr sz="1800">
                <a:solidFill>
                  <a:schemeClr val="lt1"/>
                </a:solidFill>
                <a:latin typeface="Trebuchet MS"/>
                <a:ea typeface="Trebuchet MS"/>
                <a:cs typeface="Trebuchet MS"/>
                <a:sym typeface="Trebuchet MS"/>
              </a:defRPr>
            </a:lvl4pPr>
            <a:lvl5pPr indent="0" lvl="4" marL="0" algn="r">
              <a:spcBef>
                <a:spcPts val="0"/>
              </a:spcBef>
              <a:buNone/>
              <a:defRPr sz="1800">
                <a:solidFill>
                  <a:schemeClr val="lt1"/>
                </a:solidFill>
                <a:latin typeface="Trebuchet MS"/>
                <a:ea typeface="Trebuchet MS"/>
                <a:cs typeface="Trebuchet MS"/>
                <a:sym typeface="Trebuchet MS"/>
              </a:defRPr>
            </a:lvl5pPr>
            <a:lvl6pPr indent="0" lvl="5" marL="0" algn="r">
              <a:spcBef>
                <a:spcPts val="0"/>
              </a:spcBef>
              <a:buNone/>
              <a:defRPr sz="1800">
                <a:solidFill>
                  <a:schemeClr val="lt1"/>
                </a:solidFill>
                <a:latin typeface="Trebuchet MS"/>
                <a:ea typeface="Trebuchet MS"/>
                <a:cs typeface="Trebuchet MS"/>
                <a:sym typeface="Trebuchet MS"/>
              </a:defRPr>
            </a:lvl6pPr>
            <a:lvl7pPr indent="0" lvl="6" marL="0" algn="r">
              <a:spcBef>
                <a:spcPts val="0"/>
              </a:spcBef>
              <a:buNone/>
              <a:defRPr sz="1800">
                <a:solidFill>
                  <a:schemeClr val="lt1"/>
                </a:solidFill>
                <a:latin typeface="Trebuchet MS"/>
                <a:ea typeface="Trebuchet MS"/>
                <a:cs typeface="Trebuchet MS"/>
                <a:sym typeface="Trebuchet MS"/>
              </a:defRPr>
            </a:lvl7pPr>
            <a:lvl8pPr indent="0" lvl="7" marL="0" algn="r">
              <a:spcBef>
                <a:spcPts val="0"/>
              </a:spcBef>
              <a:buNone/>
              <a:defRPr sz="1800">
                <a:solidFill>
                  <a:schemeClr val="lt1"/>
                </a:solidFill>
                <a:latin typeface="Trebuchet MS"/>
                <a:ea typeface="Trebuchet MS"/>
                <a:cs typeface="Trebuchet MS"/>
                <a:sym typeface="Trebuchet MS"/>
              </a:defRPr>
            </a:lvl8pPr>
            <a:lvl9pPr indent="0" lvl="8" marL="0" algn="r">
              <a:spcBef>
                <a:spcPts val="0"/>
              </a:spcBef>
              <a:buNone/>
              <a:defRPr sz="1800">
                <a:solidFill>
                  <a:schemeClr val="l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PH"/>
              <a:t>‹#›</a:t>
            </a:fld>
            <a:endParaRPr/>
          </a:p>
        </p:txBody>
      </p:sp>
      <p:cxnSp>
        <p:nvCxnSpPr>
          <p:cNvPr id="1127" name="Google Shape;1127;p268"/>
          <p:cNvCxnSpPr/>
          <p:nvPr/>
        </p:nvCxnSpPr>
        <p:spPr>
          <a:xfrm>
            <a:off x="528320" y="6159062"/>
            <a:ext cx="7437120" cy="0"/>
          </a:xfrm>
          <a:prstGeom prst="straightConnector1">
            <a:avLst/>
          </a:prstGeom>
          <a:noFill/>
          <a:ln cap="flat" cmpd="sng" w="19050">
            <a:solidFill>
              <a:schemeClr val="accent1"/>
            </a:solidFill>
            <a:prstDash val="solid"/>
            <a:miter lim="800000"/>
            <a:headEnd len="sm" w="sm" type="none"/>
            <a:tailEnd len="sm" w="sm" type="none"/>
          </a:ln>
        </p:spPr>
      </p:cxnSp>
      <p:sp>
        <p:nvSpPr>
          <p:cNvPr id="1128" name="Google Shape;1128;p268"/>
          <p:cNvSpPr txBox="1"/>
          <p:nvPr>
            <p:ph idx="1" type="body"/>
          </p:nvPr>
        </p:nvSpPr>
        <p:spPr>
          <a:xfrm>
            <a:off x="528638" y="1218248"/>
            <a:ext cx="7213031" cy="261937"/>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800"/>
              <a:buNone/>
              <a:defRPr sz="18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29" name="Google Shape;1129;p268"/>
          <p:cNvSpPr/>
          <p:nvPr/>
        </p:nvSpPr>
        <p:spPr>
          <a:xfrm>
            <a:off x="269240" y="178266"/>
            <a:ext cx="624840" cy="654639"/>
          </a:xfrm>
          <a:prstGeom prst="halfFrame">
            <a:avLst>
              <a:gd fmla="val 22436" name="adj1"/>
              <a:gd fmla="val 25000"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130" name="Google Shape;1130;p268"/>
          <p:cNvSpPr/>
          <p:nvPr/>
        </p:nvSpPr>
        <p:spPr>
          <a:xfrm rot="5400000">
            <a:off x="6988337" y="3167781"/>
            <a:ext cx="2800815" cy="522427"/>
          </a:xfrm>
          <a:prstGeom prst="triangle">
            <a:avLst>
              <a:gd fmla="val 50000" name="adj"/>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p:cSld name="End Slide">
    <p:spTree>
      <p:nvGrpSpPr>
        <p:cNvPr id="1131" name="Shape 1131"/>
        <p:cNvGrpSpPr/>
        <p:nvPr/>
      </p:nvGrpSpPr>
      <p:grpSpPr>
        <a:xfrm>
          <a:off x="0" y="0"/>
          <a:ext cx="0" cy="0"/>
          <a:chOff x="0" y="0"/>
          <a:chExt cx="0" cy="0"/>
        </a:xfrm>
      </p:grpSpPr>
      <p:sp>
        <p:nvSpPr>
          <p:cNvPr id="1132" name="Google Shape;1132;p269"/>
          <p:cNvSpPr/>
          <p:nvPr/>
        </p:nvSpPr>
        <p:spPr>
          <a:xfrm>
            <a:off x="0" y="6124906"/>
            <a:ext cx="12192000" cy="733094"/>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1133" name="Google Shape;1133;p269"/>
          <p:cNvSpPr txBox="1"/>
          <p:nvPr>
            <p:ph idx="1" type="body"/>
          </p:nvPr>
        </p:nvSpPr>
        <p:spPr>
          <a:xfrm>
            <a:off x="624840" y="6262066"/>
            <a:ext cx="3540760" cy="33125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1800"/>
              <a:buNone/>
              <a:defRPr sz="18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34" name="Google Shape;1134;p269"/>
          <p:cNvSpPr txBox="1"/>
          <p:nvPr>
            <p:ph idx="2" type="body"/>
          </p:nvPr>
        </p:nvSpPr>
        <p:spPr>
          <a:xfrm>
            <a:off x="8026400" y="6262066"/>
            <a:ext cx="3540760" cy="33125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1800"/>
              <a:buNone/>
              <a:defRPr sz="1800">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35" name="Google Shape;1135;p269"/>
          <p:cNvSpPr txBox="1"/>
          <p:nvPr/>
        </p:nvSpPr>
        <p:spPr>
          <a:xfrm>
            <a:off x="3600990" y="2828836"/>
            <a:ext cx="4990020"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PH" sz="7200">
                <a:solidFill>
                  <a:schemeClr val="accent1"/>
                </a:solidFill>
                <a:latin typeface="Trebuchet MS"/>
                <a:ea typeface="Trebuchet MS"/>
                <a:cs typeface="Trebuchet MS"/>
                <a:sym typeface="Trebuchet MS"/>
              </a:rPr>
              <a:t>Thank You!</a:t>
            </a:r>
            <a:endParaRPr b="1" sz="7200">
              <a:solidFill>
                <a:schemeClr val="accent1"/>
              </a:solidFill>
              <a:latin typeface="Trebuchet MS"/>
              <a:ea typeface="Trebuchet MS"/>
              <a:cs typeface="Trebuchet MS"/>
              <a:sym typeface="Trebuchet MS"/>
            </a:endParaRPr>
          </a:p>
        </p:txBody>
      </p:sp>
      <p:sp>
        <p:nvSpPr>
          <p:cNvPr id="1136" name="Google Shape;1136;p269"/>
          <p:cNvSpPr/>
          <p:nvPr/>
        </p:nvSpPr>
        <p:spPr>
          <a:xfrm>
            <a:off x="3108960" y="2245360"/>
            <a:ext cx="792480" cy="830274"/>
          </a:xfrm>
          <a:prstGeom prst="halfFrame">
            <a:avLst>
              <a:gd fmla="val 33333" name="adj1"/>
              <a:gd fmla="val 33333"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137" name="Shape 1137"/>
        <p:cNvGrpSpPr/>
        <p:nvPr/>
      </p:nvGrpSpPr>
      <p:grpSpPr>
        <a:xfrm>
          <a:off x="0" y="0"/>
          <a:ext cx="0" cy="0"/>
          <a:chOff x="0" y="0"/>
          <a:chExt cx="0" cy="0"/>
        </a:xfrm>
      </p:grpSpPr>
      <p:sp>
        <p:nvSpPr>
          <p:cNvPr id="1138" name="Google Shape;1138;p270"/>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39" name="Google Shape;1139;p270"/>
          <p:cNvSpPr txBox="1"/>
          <p:nvPr>
            <p:ph idx="1" type="body"/>
          </p:nvPr>
        </p:nvSpPr>
        <p:spPr>
          <a:xfrm>
            <a:off x="528320" y="1825625"/>
            <a:ext cx="11135360" cy="402653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SzPts val="1800"/>
              <a:buChar char="•"/>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40" name="Google Shape;1140;p270"/>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lvl1pPr lvl="0" algn="l">
              <a:spcBef>
                <a:spcPts val="0"/>
              </a:spcBef>
              <a:spcAft>
                <a:spcPts val="0"/>
              </a:spcAft>
              <a:buSzPts val="1400"/>
              <a:buNone/>
              <a:defRPr sz="105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41" name="Google Shape;1141;p270"/>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PH"/>
              <a:t>‹#›</a:t>
            </a:fld>
            <a:endParaRPr/>
          </a:p>
        </p:txBody>
      </p:sp>
      <p:cxnSp>
        <p:nvCxnSpPr>
          <p:cNvPr id="1142" name="Google Shape;1142;p270"/>
          <p:cNvCxnSpPr/>
          <p:nvPr/>
        </p:nvCxnSpPr>
        <p:spPr>
          <a:xfrm>
            <a:off x="528320" y="6159062"/>
            <a:ext cx="11134800" cy="0"/>
          </a:xfrm>
          <a:prstGeom prst="straightConnector1">
            <a:avLst/>
          </a:prstGeom>
          <a:noFill/>
          <a:ln cap="flat" cmpd="sng" w="19050">
            <a:solidFill>
              <a:schemeClr val="accent1"/>
            </a:solidFill>
            <a:prstDash val="solid"/>
            <a:miter lim="800000"/>
            <a:headEnd len="sm" w="sm" type="none"/>
            <a:tailEnd len="sm" w="sm" type="none"/>
          </a:ln>
        </p:spPr>
      </p:cxnSp>
      <p:sp>
        <p:nvSpPr>
          <p:cNvPr id="1143" name="Google Shape;1143;p270"/>
          <p:cNvSpPr txBox="1"/>
          <p:nvPr>
            <p:ph idx="2" type="body"/>
          </p:nvPr>
        </p:nvSpPr>
        <p:spPr>
          <a:xfrm>
            <a:off x="528638" y="1218248"/>
            <a:ext cx="11134482" cy="261937"/>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1000"/>
              </a:spcBef>
              <a:spcAft>
                <a:spcPts val="0"/>
              </a:spcAft>
              <a:buSzPts val="1800"/>
              <a:buNone/>
              <a:defRPr sz="1800">
                <a:solidFill>
                  <a:schemeClr val="dk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44" name="Google Shape;1144;p270"/>
          <p:cNvSpPr/>
          <p:nvPr/>
        </p:nvSpPr>
        <p:spPr>
          <a:xfrm>
            <a:off x="269240" y="178266"/>
            <a:ext cx="624840" cy="654639"/>
          </a:xfrm>
          <a:prstGeom prst="halfFrame">
            <a:avLst>
              <a:gd fmla="val 22436" name="adj1"/>
              <a:gd fmla="val 25000"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Third Colored">
  <p:cSld name="One-Third Colored">
    <p:spTree>
      <p:nvGrpSpPr>
        <p:cNvPr id="1145" name="Shape 1145"/>
        <p:cNvGrpSpPr/>
        <p:nvPr/>
      </p:nvGrpSpPr>
      <p:grpSpPr>
        <a:xfrm>
          <a:off x="0" y="0"/>
          <a:ext cx="0" cy="0"/>
          <a:chOff x="0" y="0"/>
          <a:chExt cx="0" cy="0"/>
        </a:xfrm>
      </p:grpSpPr>
      <p:sp>
        <p:nvSpPr>
          <p:cNvPr id="1146" name="Google Shape;1146;p271"/>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PH"/>
              <a:t>‹#›</a:t>
            </a:fld>
            <a:endParaRPr/>
          </a:p>
        </p:txBody>
      </p:sp>
      <p:sp>
        <p:nvSpPr>
          <p:cNvPr id="1147" name="Google Shape;1147;p271"/>
          <p:cNvSpPr/>
          <p:nvPr/>
        </p:nvSpPr>
        <p:spPr>
          <a:xfrm>
            <a:off x="0" y="0"/>
            <a:ext cx="4064468" cy="6857989"/>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1148" name="Google Shape;1148;p271"/>
          <p:cNvSpPr txBox="1"/>
          <p:nvPr>
            <p:ph idx="11" type="ftr"/>
          </p:nvPr>
        </p:nvSpPr>
        <p:spPr>
          <a:xfrm>
            <a:off x="4185920" y="6265862"/>
            <a:ext cx="6573520" cy="365125"/>
          </a:xfrm>
          <a:prstGeom prst="rect">
            <a:avLst/>
          </a:prstGeom>
          <a:noFill/>
          <a:ln>
            <a:noFill/>
          </a:ln>
        </p:spPr>
        <p:txBody>
          <a:bodyPr anchorCtr="0" anchor="b" bIns="0" lIns="0" spcFirstLastPara="1" rIns="0" wrap="square" tIns="0">
            <a:normAutofit/>
          </a:bodyPr>
          <a:lstStyle>
            <a:lvl1pPr lvl="0" algn="l">
              <a:spcBef>
                <a:spcPts val="0"/>
              </a:spcBef>
              <a:spcAft>
                <a:spcPts val="0"/>
              </a:spcAft>
              <a:buSzPts val="1400"/>
              <a:buNone/>
              <a:defRPr sz="1050">
                <a:solidFill>
                  <a:srgbClr val="92929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cxnSp>
        <p:nvCxnSpPr>
          <p:cNvPr id="1149" name="Google Shape;1149;p271"/>
          <p:cNvCxnSpPr/>
          <p:nvPr/>
        </p:nvCxnSpPr>
        <p:spPr>
          <a:xfrm>
            <a:off x="4185920" y="6159062"/>
            <a:ext cx="7477200" cy="0"/>
          </a:xfrm>
          <a:prstGeom prst="straightConnector1">
            <a:avLst/>
          </a:prstGeom>
          <a:noFill/>
          <a:ln cap="flat" cmpd="sng" w="19050">
            <a:solidFill>
              <a:schemeClr val="accent1"/>
            </a:solidFill>
            <a:prstDash val="solid"/>
            <a:miter lim="800000"/>
            <a:headEnd len="sm" w="sm" type="none"/>
            <a:tailEnd len="sm" w="sm" type="none"/>
          </a:ln>
        </p:spPr>
      </p:cxnSp>
      <p:sp>
        <p:nvSpPr>
          <p:cNvPr id="1150" name="Google Shape;1150;p271"/>
          <p:cNvSpPr txBox="1"/>
          <p:nvPr>
            <p:ph type="title"/>
          </p:nvPr>
        </p:nvSpPr>
        <p:spPr>
          <a:xfrm>
            <a:off x="528320" y="2499361"/>
            <a:ext cx="2987040" cy="1859268"/>
          </a:xfrm>
          <a:prstGeom prst="rect">
            <a:avLst/>
          </a:prstGeom>
          <a:noFill/>
          <a:ln>
            <a:noFill/>
          </a:ln>
        </p:spPr>
        <p:txBody>
          <a:bodyPr anchorCtr="0" anchor="ctr" bIns="0" lIns="0" spcFirstLastPara="1" rIns="0" wrap="square" tIns="0">
            <a:normAutofit/>
          </a:bodyPr>
          <a:lstStyle>
            <a:lvl1pPr lvl="0" algn="l">
              <a:lnSpc>
                <a:spcPct val="90000"/>
              </a:lnSpc>
              <a:spcBef>
                <a:spcPts val="0"/>
              </a:spcBef>
              <a:spcAft>
                <a:spcPts val="0"/>
              </a:spcAft>
              <a:buClr>
                <a:schemeClr val="lt1"/>
              </a:buClr>
              <a:buSzPts val="3200"/>
              <a:buFont typeface="Trebuchet MS"/>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51" name="Google Shape;1151;p271"/>
          <p:cNvSpPr/>
          <p:nvPr/>
        </p:nvSpPr>
        <p:spPr>
          <a:xfrm>
            <a:off x="269240" y="178266"/>
            <a:ext cx="624840" cy="654639"/>
          </a:xfrm>
          <a:prstGeom prst="halfFrame">
            <a:avLst>
              <a:gd fmla="val 22436" name="adj1"/>
              <a:gd fmla="val 25000" name="adj2"/>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Slide - Four Items">
  <p:cSld name="Agenda Slide - Four Items">
    <p:spTree>
      <p:nvGrpSpPr>
        <p:cNvPr id="61" name="Shape 61"/>
        <p:cNvGrpSpPr/>
        <p:nvPr/>
      </p:nvGrpSpPr>
      <p:grpSpPr>
        <a:xfrm>
          <a:off x="0" y="0"/>
          <a:ext cx="0" cy="0"/>
          <a:chOff x="0" y="0"/>
          <a:chExt cx="0" cy="0"/>
        </a:xfrm>
      </p:grpSpPr>
      <p:sp>
        <p:nvSpPr>
          <p:cNvPr id="62" name="Google Shape;62;p223"/>
          <p:cNvSpPr/>
          <p:nvPr/>
        </p:nvSpPr>
        <p:spPr>
          <a:xfrm>
            <a:off x="3718913" y="0"/>
            <a:ext cx="1570717" cy="6857989"/>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63" name="Google Shape;63;p223"/>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PH"/>
              <a:t>‹#›</a:t>
            </a:fld>
            <a:endParaRPr/>
          </a:p>
        </p:txBody>
      </p:sp>
      <p:sp>
        <p:nvSpPr>
          <p:cNvPr id="64" name="Google Shape;64;p223"/>
          <p:cNvSpPr/>
          <p:nvPr/>
        </p:nvSpPr>
        <p:spPr>
          <a:xfrm>
            <a:off x="0" y="0"/>
            <a:ext cx="4064468" cy="6857989"/>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65" name="Google Shape;65;p223"/>
          <p:cNvSpPr txBox="1"/>
          <p:nvPr>
            <p:ph idx="11" type="ftr"/>
          </p:nvPr>
        </p:nvSpPr>
        <p:spPr>
          <a:xfrm>
            <a:off x="528320" y="6265862"/>
            <a:ext cx="3082980" cy="365125"/>
          </a:xfrm>
          <a:prstGeom prst="rect">
            <a:avLst/>
          </a:prstGeom>
          <a:noFill/>
          <a:ln>
            <a:noFill/>
          </a:ln>
        </p:spPr>
        <p:txBody>
          <a:bodyPr anchorCtr="0" anchor="b" bIns="0" lIns="0" spcFirstLastPara="1" rIns="0" wrap="square" tIns="0">
            <a:normAutofit/>
          </a:bodyPr>
          <a:lstStyle>
            <a:lvl1pPr lvl="0" algn="l">
              <a:spcBef>
                <a:spcPts val="0"/>
              </a:spcBef>
              <a:spcAft>
                <a:spcPts val="0"/>
              </a:spcAft>
              <a:buSzPts val="1400"/>
              <a:buNone/>
              <a:defRPr sz="105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223"/>
          <p:cNvSpPr/>
          <p:nvPr/>
        </p:nvSpPr>
        <p:spPr>
          <a:xfrm rot="-5400000">
            <a:off x="3617334" y="604145"/>
            <a:ext cx="548715" cy="345555"/>
          </a:xfrm>
          <a:prstGeom prst="triangle">
            <a:avLst>
              <a:gd fmla="val 50000" name="adj"/>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67" name="Google Shape;67;p223"/>
          <p:cNvSpPr txBox="1"/>
          <p:nvPr/>
        </p:nvSpPr>
        <p:spPr>
          <a:xfrm>
            <a:off x="4247492" y="943890"/>
            <a:ext cx="1011113" cy="548715"/>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4800">
                <a:solidFill>
                  <a:schemeClr val="lt1"/>
                </a:solidFill>
                <a:latin typeface="Trebuchet MS"/>
                <a:ea typeface="Trebuchet MS"/>
                <a:cs typeface="Trebuchet MS"/>
                <a:sym typeface="Trebuchet MS"/>
              </a:rPr>
              <a:t>01.</a:t>
            </a:r>
            <a:endParaRPr/>
          </a:p>
        </p:txBody>
      </p:sp>
      <p:sp>
        <p:nvSpPr>
          <p:cNvPr id="68" name="Google Shape;68;p223"/>
          <p:cNvSpPr txBox="1"/>
          <p:nvPr>
            <p:ph idx="1" type="body"/>
          </p:nvPr>
        </p:nvSpPr>
        <p:spPr>
          <a:xfrm>
            <a:off x="5567362" y="541160"/>
            <a:ext cx="5984172" cy="98284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2400"/>
              <a:buNone/>
              <a:defRPr sz="2400"/>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 name="Google Shape;69;p223"/>
          <p:cNvSpPr txBox="1"/>
          <p:nvPr>
            <p:ph idx="2" type="body"/>
          </p:nvPr>
        </p:nvSpPr>
        <p:spPr>
          <a:xfrm>
            <a:off x="5567362" y="2080114"/>
            <a:ext cx="5984172" cy="98284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2400"/>
              <a:buNone/>
              <a:defRPr sz="2400"/>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0" name="Google Shape;70;p223"/>
          <p:cNvSpPr txBox="1"/>
          <p:nvPr>
            <p:ph idx="3" type="body"/>
          </p:nvPr>
        </p:nvSpPr>
        <p:spPr>
          <a:xfrm>
            <a:off x="5567362" y="3619068"/>
            <a:ext cx="5984172" cy="98284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2400"/>
              <a:buNone/>
              <a:defRPr sz="2400"/>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223"/>
          <p:cNvSpPr txBox="1"/>
          <p:nvPr/>
        </p:nvSpPr>
        <p:spPr>
          <a:xfrm>
            <a:off x="4247492" y="2297177"/>
            <a:ext cx="1011113" cy="548715"/>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4800">
                <a:solidFill>
                  <a:schemeClr val="lt1"/>
                </a:solidFill>
                <a:latin typeface="Trebuchet MS"/>
                <a:ea typeface="Trebuchet MS"/>
                <a:cs typeface="Trebuchet MS"/>
                <a:sym typeface="Trebuchet MS"/>
              </a:rPr>
              <a:t>02.</a:t>
            </a:r>
            <a:endParaRPr/>
          </a:p>
        </p:txBody>
      </p:sp>
      <p:sp>
        <p:nvSpPr>
          <p:cNvPr id="72" name="Google Shape;72;p223"/>
          <p:cNvSpPr txBox="1"/>
          <p:nvPr/>
        </p:nvSpPr>
        <p:spPr>
          <a:xfrm>
            <a:off x="4246399" y="3836131"/>
            <a:ext cx="1011113" cy="548715"/>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4800">
                <a:solidFill>
                  <a:schemeClr val="lt1"/>
                </a:solidFill>
                <a:latin typeface="Trebuchet MS"/>
                <a:ea typeface="Trebuchet MS"/>
                <a:cs typeface="Trebuchet MS"/>
                <a:sym typeface="Trebuchet MS"/>
              </a:rPr>
              <a:t>03.</a:t>
            </a:r>
            <a:endParaRPr/>
          </a:p>
        </p:txBody>
      </p:sp>
      <p:cxnSp>
        <p:nvCxnSpPr>
          <p:cNvPr id="73" name="Google Shape;73;p223"/>
          <p:cNvCxnSpPr/>
          <p:nvPr/>
        </p:nvCxnSpPr>
        <p:spPr>
          <a:xfrm>
            <a:off x="5567362" y="1802057"/>
            <a:ext cx="5984172" cy="0"/>
          </a:xfrm>
          <a:prstGeom prst="straightConnector1">
            <a:avLst/>
          </a:prstGeom>
          <a:noFill/>
          <a:ln cap="flat" cmpd="sng" w="9525">
            <a:solidFill>
              <a:srgbClr val="929292"/>
            </a:solidFill>
            <a:prstDash val="dot"/>
            <a:miter lim="800000"/>
            <a:headEnd len="sm" w="sm" type="none"/>
            <a:tailEnd len="sm" w="sm" type="none"/>
          </a:ln>
        </p:spPr>
      </p:cxnSp>
      <p:cxnSp>
        <p:nvCxnSpPr>
          <p:cNvPr id="74" name="Google Shape;74;p223"/>
          <p:cNvCxnSpPr/>
          <p:nvPr/>
        </p:nvCxnSpPr>
        <p:spPr>
          <a:xfrm>
            <a:off x="5567362" y="3341011"/>
            <a:ext cx="5984172" cy="0"/>
          </a:xfrm>
          <a:prstGeom prst="straightConnector1">
            <a:avLst/>
          </a:prstGeom>
          <a:noFill/>
          <a:ln cap="flat" cmpd="sng" w="9525">
            <a:solidFill>
              <a:srgbClr val="929292"/>
            </a:solidFill>
            <a:prstDash val="dot"/>
            <a:miter lim="800000"/>
            <a:headEnd len="sm" w="sm" type="none"/>
            <a:tailEnd len="sm" w="sm" type="none"/>
          </a:ln>
        </p:spPr>
      </p:cxnSp>
      <p:sp>
        <p:nvSpPr>
          <p:cNvPr id="75" name="Google Shape;75;p223"/>
          <p:cNvSpPr txBox="1"/>
          <p:nvPr>
            <p:ph idx="4" type="body"/>
          </p:nvPr>
        </p:nvSpPr>
        <p:spPr>
          <a:xfrm>
            <a:off x="5567362" y="5158021"/>
            <a:ext cx="5984172" cy="98284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2400"/>
              <a:buNone/>
              <a:defRPr sz="2400"/>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76" name="Google Shape;76;p223"/>
          <p:cNvCxnSpPr/>
          <p:nvPr/>
        </p:nvCxnSpPr>
        <p:spPr>
          <a:xfrm>
            <a:off x="5567362" y="4879965"/>
            <a:ext cx="5984172" cy="0"/>
          </a:xfrm>
          <a:prstGeom prst="straightConnector1">
            <a:avLst/>
          </a:prstGeom>
          <a:noFill/>
          <a:ln cap="flat" cmpd="sng" w="9525">
            <a:solidFill>
              <a:srgbClr val="929292"/>
            </a:solidFill>
            <a:prstDash val="dot"/>
            <a:miter lim="800000"/>
            <a:headEnd len="sm" w="sm" type="none"/>
            <a:tailEnd len="sm" w="sm" type="none"/>
          </a:ln>
        </p:spPr>
      </p:cxnSp>
      <p:sp>
        <p:nvSpPr>
          <p:cNvPr id="77" name="Google Shape;77;p223"/>
          <p:cNvSpPr txBox="1"/>
          <p:nvPr/>
        </p:nvSpPr>
        <p:spPr>
          <a:xfrm>
            <a:off x="4246399" y="5375084"/>
            <a:ext cx="1011113" cy="548715"/>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4800">
                <a:solidFill>
                  <a:schemeClr val="lt1"/>
                </a:solidFill>
                <a:latin typeface="Trebuchet MS"/>
                <a:ea typeface="Trebuchet MS"/>
                <a:cs typeface="Trebuchet MS"/>
                <a:sym typeface="Trebuchet MS"/>
              </a:rPr>
              <a:t>04.</a:t>
            </a:r>
            <a:endParaRPr/>
          </a:p>
        </p:txBody>
      </p:sp>
      <p:sp>
        <p:nvSpPr>
          <p:cNvPr id="78" name="Google Shape;78;p223"/>
          <p:cNvSpPr txBox="1"/>
          <p:nvPr>
            <p:ph type="title"/>
          </p:nvPr>
        </p:nvSpPr>
        <p:spPr>
          <a:xfrm>
            <a:off x="528320" y="3078157"/>
            <a:ext cx="2886179" cy="701675"/>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4"/>
              </a:buClr>
              <a:buSzPts val="4800"/>
              <a:buFont typeface="Trebuchet MS"/>
              <a:buNone/>
              <a:defRPr sz="4800">
                <a:solidFill>
                  <a:schemeClr val="accent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descr="Checklist with solid fill" id="79" name="Google Shape;79;p223"/>
          <p:cNvSpPr/>
          <p:nvPr/>
        </p:nvSpPr>
        <p:spPr>
          <a:xfrm>
            <a:off x="426897" y="1936755"/>
            <a:ext cx="914400" cy="914400"/>
          </a:xfrm>
          <a:prstGeom prst="rect">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Slide - Five Items">
  <p:cSld name="Agenda Slide - Five Items">
    <p:spTree>
      <p:nvGrpSpPr>
        <p:cNvPr id="80" name="Shape 80"/>
        <p:cNvGrpSpPr/>
        <p:nvPr/>
      </p:nvGrpSpPr>
      <p:grpSpPr>
        <a:xfrm>
          <a:off x="0" y="0"/>
          <a:ext cx="0" cy="0"/>
          <a:chOff x="0" y="0"/>
          <a:chExt cx="0" cy="0"/>
        </a:xfrm>
      </p:grpSpPr>
      <p:sp>
        <p:nvSpPr>
          <p:cNvPr id="81" name="Google Shape;81;p224"/>
          <p:cNvSpPr/>
          <p:nvPr/>
        </p:nvSpPr>
        <p:spPr>
          <a:xfrm>
            <a:off x="3718913" y="0"/>
            <a:ext cx="1570717" cy="6857989"/>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82" name="Google Shape;82;p224"/>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PH"/>
              <a:t>‹#›</a:t>
            </a:fld>
            <a:endParaRPr/>
          </a:p>
        </p:txBody>
      </p:sp>
      <p:sp>
        <p:nvSpPr>
          <p:cNvPr id="83" name="Google Shape;83;p224"/>
          <p:cNvSpPr/>
          <p:nvPr/>
        </p:nvSpPr>
        <p:spPr>
          <a:xfrm>
            <a:off x="0" y="0"/>
            <a:ext cx="4064468" cy="6857989"/>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84" name="Google Shape;84;p224"/>
          <p:cNvSpPr txBox="1"/>
          <p:nvPr>
            <p:ph idx="11" type="ftr"/>
          </p:nvPr>
        </p:nvSpPr>
        <p:spPr>
          <a:xfrm>
            <a:off x="528320" y="6265862"/>
            <a:ext cx="3082980" cy="365125"/>
          </a:xfrm>
          <a:prstGeom prst="rect">
            <a:avLst/>
          </a:prstGeom>
          <a:noFill/>
          <a:ln>
            <a:noFill/>
          </a:ln>
        </p:spPr>
        <p:txBody>
          <a:bodyPr anchorCtr="0" anchor="b" bIns="0" lIns="0" spcFirstLastPara="1" rIns="0" wrap="square" tIns="0">
            <a:normAutofit/>
          </a:bodyPr>
          <a:lstStyle>
            <a:lvl1pPr lvl="0" algn="l">
              <a:spcBef>
                <a:spcPts val="0"/>
              </a:spcBef>
              <a:spcAft>
                <a:spcPts val="0"/>
              </a:spcAft>
              <a:buSzPts val="1400"/>
              <a:buNone/>
              <a:defRPr sz="105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224"/>
          <p:cNvSpPr/>
          <p:nvPr/>
        </p:nvSpPr>
        <p:spPr>
          <a:xfrm rot="-5400000">
            <a:off x="3617334" y="604145"/>
            <a:ext cx="548715" cy="345555"/>
          </a:xfrm>
          <a:prstGeom prst="triangle">
            <a:avLst>
              <a:gd fmla="val 50000" name="adj"/>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86" name="Google Shape;86;p224"/>
          <p:cNvSpPr txBox="1"/>
          <p:nvPr/>
        </p:nvSpPr>
        <p:spPr>
          <a:xfrm>
            <a:off x="4247492" y="593874"/>
            <a:ext cx="1011113" cy="505017"/>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4400">
                <a:solidFill>
                  <a:schemeClr val="lt1"/>
                </a:solidFill>
                <a:latin typeface="Trebuchet MS"/>
                <a:ea typeface="Trebuchet MS"/>
                <a:cs typeface="Trebuchet MS"/>
                <a:sym typeface="Trebuchet MS"/>
              </a:rPr>
              <a:t>01.</a:t>
            </a:r>
            <a:endParaRPr/>
          </a:p>
        </p:txBody>
      </p:sp>
      <p:sp>
        <p:nvSpPr>
          <p:cNvPr id="87" name="Google Shape;87;p224"/>
          <p:cNvSpPr txBox="1"/>
          <p:nvPr>
            <p:ph idx="1" type="body"/>
          </p:nvPr>
        </p:nvSpPr>
        <p:spPr>
          <a:xfrm>
            <a:off x="5567362" y="542012"/>
            <a:ext cx="5984172" cy="60874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2200"/>
              <a:buNone/>
              <a:defRPr sz="2200"/>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 name="Google Shape;88;p224"/>
          <p:cNvSpPr txBox="1"/>
          <p:nvPr>
            <p:ph idx="2" type="body"/>
          </p:nvPr>
        </p:nvSpPr>
        <p:spPr>
          <a:xfrm>
            <a:off x="5567362" y="1788900"/>
            <a:ext cx="5984172" cy="60874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2200"/>
              <a:buNone/>
              <a:defRPr sz="2200"/>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 name="Google Shape;89;p224"/>
          <p:cNvSpPr txBox="1"/>
          <p:nvPr>
            <p:ph idx="3" type="body"/>
          </p:nvPr>
        </p:nvSpPr>
        <p:spPr>
          <a:xfrm>
            <a:off x="5567362" y="3036640"/>
            <a:ext cx="5984172" cy="60874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2200"/>
              <a:buNone/>
              <a:defRPr sz="2200"/>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0" name="Google Shape;90;p224"/>
          <p:cNvSpPr txBox="1"/>
          <p:nvPr/>
        </p:nvSpPr>
        <p:spPr>
          <a:xfrm>
            <a:off x="4247492" y="1840762"/>
            <a:ext cx="1011113" cy="505017"/>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4400">
                <a:solidFill>
                  <a:schemeClr val="lt1"/>
                </a:solidFill>
                <a:latin typeface="Trebuchet MS"/>
                <a:ea typeface="Trebuchet MS"/>
                <a:cs typeface="Trebuchet MS"/>
                <a:sym typeface="Trebuchet MS"/>
              </a:rPr>
              <a:t>02.</a:t>
            </a:r>
            <a:endParaRPr/>
          </a:p>
        </p:txBody>
      </p:sp>
      <p:sp>
        <p:nvSpPr>
          <p:cNvPr id="91" name="Google Shape;91;p224"/>
          <p:cNvSpPr txBox="1"/>
          <p:nvPr/>
        </p:nvSpPr>
        <p:spPr>
          <a:xfrm>
            <a:off x="4246399" y="3088502"/>
            <a:ext cx="1011113" cy="505017"/>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4400">
                <a:solidFill>
                  <a:schemeClr val="lt1"/>
                </a:solidFill>
                <a:latin typeface="Trebuchet MS"/>
                <a:ea typeface="Trebuchet MS"/>
                <a:cs typeface="Trebuchet MS"/>
                <a:sym typeface="Trebuchet MS"/>
              </a:rPr>
              <a:t>03.</a:t>
            </a:r>
            <a:endParaRPr/>
          </a:p>
        </p:txBody>
      </p:sp>
      <p:cxnSp>
        <p:nvCxnSpPr>
          <p:cNvPr id="92" name="Google Shape;92;p224"/>
          <p:cNvCxnSpPr/>
          <p:nvPr/>
        </p:nvCxnSpPr>
        <p:spPr>
          <a:xfrm>
            <a:off x="5567362" y="1469400"/>
            <a:ext cx="5984172" cy="0"/>
          </a:xfrm>
          <a:prstGeom prst="straightConnector1">
            <a:avLst/>
          </a:prstGeom>
          <a:noFill/>
          <a:ln cap="flat" cmpd="sng" w="9525">
            <a:solidFill>
              <a:srgbClr val="929292"/>
            </a:solidFill>
            <a:prstDash val="dot"/>
            <a:miter lim="800000"/>
            <a:headEnd len="sm" w="sm" type="none"/>
            <a:tailEnd len="sm" w="sm" type="none"/>
          </a:ln>
        </p:spPr>
      </p:cxnSp>
      <p:cxnSp>
        <p:nvCxnSpPr>
          <p:cNvPr id="93" name="Google Shape;93;p224"/>
          <p:cNvCxnSpPr/>
          <p:nvPr/>
        </p:nvCxnSpPr>
        <p:spPr>
          <a:xfrm>
            <a:off x="5567362" y="2717140"/>
            <a:ext cx="5984172" cy="0"/>
          </a:xfrm>
          <a:prstGeom prst="straightConnector1">
            <a:avLst/>
          </a:prstGeom>
          <a:noFill/>
          <a:ln cap="flat" cmpd="sng" w="9525">
            <a:solidFill>
              <a:srgbClr val="929292"/>
            </a:solidFill>
            <a:prstDash val="dot"/>
            <a:miter lim="800000"/>
            <a:headEnd len="sm" w="sm" type="none"/>
            <a:tailEnd len="sm" w="sm" type="none"/>
          </a:ln>
        </p:spPr>
      </p:cxnSp>
      <p:sp>
        <p:nvSpPr>
          <p:cNvPr id="94" name="Google Shape;94;p224"/>
          <p:cNvSpPr txBox="1"/>
          <p:nvPr>
            <p:ph idx="4" type="body"/>
          </p:nvPr>
        </p:nvSpPr>
        <p:spPr>
          <a:xfrm>
            <a:off x="5567362" y="4284380"/>
            <a:ext cx="5984172" cy="60874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2200"/>
              <a:buNone/>
              <a:defRPr sz="2200"/>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95" name="Google Shape;95;p224"/>
          <p:cNvCxnSpPr/>
          <p:nvPr/>
        </p:nvCxnSpPr>
        <p:spPr>
          <a:xfrm>
            <a:off x="5567362" y="3964880"/>
            <a:ext cx="5984172" cy="0"/>
          </a:xfrm>
          <a:prstGeom prst="straightConnector1">
            <a:avLst/>
          </a:prstGeom>
          <a:noFill/>
          <a:ln cap="flat" cmpd="sng" w="9525">
            <a:solidFill>
              <a:srgbClr val="929292"/>
            </a:solidFill>
            <a:prstDash val="dot"/>
            <a:miter lim="800000"/>
            <a:headEnd len="sm" w="sm" type="none"/>
            <a:tailEnd len="sm" w="sm" type="none"/>
          </a:ln>
        </p:spPr>
      </p:cxnSp>
      <p:sp>
        <p:nvSpPr>
          <p:cNvPr id="96" name="Google Shape;96;p224"/>
          <p:cNvSpPr txBox="1"/>
          <p:nvPr/>
        </p:nvSpPr>
        <p:spPr>
          <a:xfrm>
            <a:off x="4246399" y="4336242"/>
            <a:ext cx="1011113" cy="505017"/>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4400">
                <a:solidFill>
                  <a:schemeClr val="lt1"/>
                </a:solidFill>
                <a:latin typeface="Trebuchet MS"/>
                <a:ea typeface="Trebuchet MS"/>
                <a:cs typeface="Trebuchet MS"/>
                <a:sym typeface="Trebuchet MS"/>
              </a:rPr>
              <a:t>04.</a:t>
            </a:r>
            <a:endParaRPr/>
          </a:p>
        </p:txBody>
      </p:sp>
      <p:sp>
        <p:nvSpPr>
          <p:cNvPr id="97" name="Google Shape;97;p224"/>
          <p:cNvSpPr txBox="1"/>
          <p:nvPr>
            <p:ph idx="5" type="body"/>
          </p:nvPr>
        </p:nvSpPr>
        <p:spPr>
          <a:xfrm>
            <a:off x="5567362" y="5532121"/>
            <a:ext cx="5984172" cy="608740"/>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2200"/>
              <a:buNone/>
              <a:defRPr sz="2200"/>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98" name="Google Shape;98;p224"/>
          <p:cNvCxnSpPr/>
          <p:nvPr/>
        </p:nvCxnSpPr>
        <p:spPr>
          <a:xfrm>
            <a:off x="5567362" y="5212620"/>
            <a:ext cx="5984172" cy="0"/>
          </a:xfrm>
          <a:prstGeom prst="straightConnector1">
            <a:avLst/>
          </a:prstGeom>
          <a:noFill/>
          <a:ln cap="flat" cmpd="sng" w="9525">
            <a:solidFill>
              <a:srgbClr val="929292"/>
            </a:solidFill>
            <a:prstDash val="dot"/>
            <a:miter lim="800000"/>
            <a:headEnd len="sm" w="sm" type="none"/>
            <a:tailEnd len="sm" w="sm" type="none"/>
          </a:ln>
        </p:spPr>
      </p:cxnSp>
      <p:sp>
        <p:nvSpPr>
          <p:cNvPr id="99" name="Google Shape;99;p224"/>
          <p:cNvSpPr txBox="1"/>
          <p:nvPr/>
        </p:nvSpPr>
        <p:spPr>
          <a:xfrm>
            <a:off x="4246399" y="5583983"/>
            <a:ext cx="1011113" cy="505017"/>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4400">
                <a:solidFill>
                  <a:schemeClr val="lt1"/>
                </a:solidFill>
                <a:latin typeface="Trebuchet MS"/>
                <a:ea typeface="Trebuchet MS"/>
                <a:cs typeface="Trebuchet MS"/>
                <a:sym typeface="Trebuchet MS"/>
              </a:rPr>
              <a:t>05.</a:t>
            </a:r>
            <a:endParaRPr/>
          </a:p>
        </p:txBody>
      </p:sp>
      <p:sp>
        <p:nvSpPr>
          <p:cNvPr id="100" name="Google Shape;100;p224"/>
          <p:cNvSpPr txBox="1"/>
          <p:nvPr>
            <p:ph type="title"/>
          </p:nvPr>
        </p:nvSpPr>
        <p:spPr>
          <a:xfrm>
            <a:off x="528320" y="3078157"/>
            <a:ext cx="2886179" cy="701675"/>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4"/>
              </a:buClr>
              <a:buSzPts val="4800"/>
              <a:buFont typeface="Trebuchet MS"/>
              <a:buNone/>
              <a:defRPr sz="4800">
                <a:solidFill>
                  <a:schemeClr val="accent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descr="Checklist with solid fill" id="101" name="Google Shape;101;p224"/>
          <p:cNvSpPr/>
          <p:nvPr/>
        </p:nvSpPr>
        <p:spPr>
          <a:xfrm>
            <a:off x="426897" y="1936755"/>
            <a:ext cx="914400" cy="914400"/>
          </a:xfrm>
          <a:prstGeom prst="rect">
            <a:avLst/>
          </a:prstGeom>
          <a:no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Slide - Six Items">
  <p:cSld name="Agenda Slide - Six Items">
    <p:spTree>
      <p:nvGrpSpPr>
        <p:cNvPr id="102" name="Shape 102"/>
        <p:cNvGrpSpPr/>
        <p:nvPr/>
      </p:nvGrpSpPr>
      <p:grpSpPr>
        <a:xfrm>
          <a:off x="0" y="0"/>
          <a:ext cx="0" cy="0"/>
          <a:chOff x="0" y="0"/>
          <a:chExt cx="0" cy="0"/>
        </a:xfrm>
      </p:grpSpPr>
      <p:sp>
        <p:nvSpPr>
          <p:cNvPr id="103" name="Google Shape;103;p225"/>
          <p:cNvSpPr/>
          <p:nvPr/>
        </p:nvSpPr>
        <p:spPr>
          <a:xfrm>
            <a:off x="3718913" y="0"/>
            <a:ext cx="1570717" cy="6857989"/>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104" name="Google Shape;104;p225"/>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PH"/>
              <a:t>‹#›</a:t>
            </a:fld>
            <a:endParaRPr/>
          </a:p>
        </p:txBody>
      </p:sp>
      <p:sp>
        <p:nvSpPr>
          <p:cNvPr id="105" name="Google Shape;105;p225"/>
          <p:cNvSpPr/>
          <p:nvPr/>
        </p:nvSpPr>
        <p:spPr>
          <a:xfrm>
            <a:off x="0" y="0"/>
            <a:ext cx="4064468" cy="6857989"/>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106" name="Google Shape;106;p225"/>
          <p:cNvSpPr txBox="1"/>
          <p:nvPr>
            <p:ph idx="11" type="ftr"/>
          </p:nvPr>
        </p:nvSpPr>
        <p:spPr>
          <a:xfrm>
            <a:off x="528320" y="6265862"/>
            <a:ext cx="3082980" cy="365125"/>
          </a:xfrm>
          <a:prstGeom prst="rect">
            <a:avLst/>
          </a:prstGeom>
          <a:noFill/>
          <a:ln>
            <a:noFill/>
          </a:ln>
        </p:spPr>
        <p:txBody>
          <a:bodyPr anchorCtr="0" anchor="b" bIns="0" lIns="0" spcFirstLastPara="1" rIns="0" wrap="square" tIns="0">
            <a:normAutofit/>
          </a:bodyPr>
          <a:lstStyle>
            <a:lvl1pPr lvl="0" algn="l">
              <a:spcBef>
                <a:spcPts val="0"/>
              </a:spcBef>
              <a:spcAft>
                <a:spcPts val="0"/>
              </a:spcAft>
              <a:buSzPts val="1400"/>
              <a:buNone/>
              <a:defRPr sz="105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7" name="Google Shape;107;p225"/>
          <p:cNvSpPr/>
          <p:nvPr/>
        </p:nvSpPr>
        <p:spPr>
          <a:xfrm rot="-5400000">
            <a:off x="3617334" y="604145"/>
            <a:ext cx="548715" cy="345555"/>
          </a:xfrm>
          <a:prstGeom prst="triangle">
            <a:avLst>
              <a:gd fmla="val 50000" name="adj"/>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108" name="Google Shape;108;p225"/>
          <p:cNvSpPr txBox="1"/>
          <p:nvPr/>
        </p:nvSpPr>
        <p:spPr>
          <a:xfrm>
            <a:off x="4247492" y="584827"/>
            <a:ext cx="1011113" cy="432528"/>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4000">
                <a:solidFill>
                  <a:schemeClr val="lt1"/>
                </a:solidFill>
                <a:latin typeface="Trebuchet MS"/>
                <a:ea typeface="Trebuchet MS"/>
                <a:cs typeface="Trebuchet MS"/>
                <a:sym typeface="Trebuchet MS"/>
              </a:rPr>
              <a:t>01.</a:t>
            </a:r>
            <a:endParaRPr/>
          </a:p>
        </p:txBody>
      </p:sp>
      <p:sp>
        <p:nvSpPr>
          <p:cNvPr id="109" name="Google Shape;109;p225"/>
          <p:cNvSpPr txBox="1"/>
          <p:nvPr>
            <p:ph idx="1" type="body"/>
          </p:nvPr>
        </p:nvSpPr>
        <p:spPr>
          <a:xfrm>
            <a:off x="5567362" y="542012"/>
            <a:ext cx="5984172" cy="518159"/>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2200"/>
              <a:buNone/>
              <a:defRPr sz="2200"/>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0" name="Google Shape;110;p225"/>
          <p:cNvSpPr txBox="1"/>
          <p:nvPr>
            <p:ph idx="2" type="body"/>
          </p:nvPr>
        </p:nvSpPr>
        <p:spPr>
          <a:xfrm>
            <a:off x="5567362" y="1558149"/>
            <a:ext cx="5984172" cy="518159"/>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2200"/>
              <a:buNone/>
              <a:defRPr sz="2200"/>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1" name="Google Shape;111;p225"/>
          <p:cNvSpPr txBox="1"/>
          <p:nvPr>
            <p:ph idx="3" type="body"/>
          </p:nvPr>
        </p:nvSpPr>
        <p:spPr>
          <a:xfrm>
            <a:off x="5567362" y="2574286"/>
            <a:ext cx="5984172" cy="518159"/>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2200"/>
              <a:buNone/>
              <a:defRPr sz="2200"/>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2" name="Google Shape;112;p225"/>
          <p:cNvSpPr txBox="1"/>
          <p:nvPr/>
        </p:nvSpPr>
        <p:spPr>
          <a:xfrm>
            <a:off x="4247492" y="1600964"/>
            <a:ext cx="1011113" cy="432528"/>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4000">
                <a:solidFill>
                  <a:schemeClr val="lt1"/>
                </a:solidFill>
                <a:latin typeface="Trebuchet MS"/>
                <a:ea typeface="Trebuchet MS"/>
                <a:cs typeface="Trebuchet MS"/>
                <a:sym typeface="Trebuchet MS"/>
              </a:rPr>
              <a:t>02.</a:t>
            </a:r>
            <a:endParaRPr/>
          </a:p>
        </p:txBody>
      </p:sp>
      <p:sp>
        <p:nvSpPr>
          <p:cNvPr id="113" name="Google Shape;113;p225"/>
          <p:cNvSpPr txBox="1"/>
          <p:nvPr/>
        </p:nvSpPr>
        <p:spPr>
          <a:xfrm>
            <a:off x="4246399" y="2617101"/>
            <a:ext cx="1011113" cy="432528"/>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4000">
                <a:solidFill>
                  <a:schemeClr val="lt1"/>
                </a:solidFill>
                <a:latin typeface="Trebuchet MS"/>
                <a:ea typeface="Trebuchet MS"/>
                <a:cs typeface="Trebuchet MS"/>
                <a:sym typeface="Trebuchet MS"/>
              </a:rPr>
              <a:t>03.</a:t>
            </a:r>
            <a:endParaRPr/>
          </a:p>
        </p:txBody>
      </p:sp>
      <p:cxnSp>
        <p:nvCxnSpPr>
          <p:cNvPr id="114" name="Google Shape;114;p225"/>
          <p:cNvCxnSpPr/>
          <p:nvPr/>
        </p:nvCxnSpPr>
        <p:spPr>
          <a:xfrm>
            <a:off x="5567362" y="1309160"/>
            <a:ext cx="5984172" cy="0"/>
          </a:xfrm>
          <a:prstGeom prst="straightConnector1">
            <a:avLst/>
          </a:prstGeom>
          <a:noFill/>
          <a:ln cap="flat" cmpd="sng" w="9525">
            <a:solidFill>
              <a:srgbClr val="929292"/>
            </a:solidFill>
            <a:prstDash val="dot"/>
            <a:miter lim="800000"/>
            <a:headEnd len="sm" w="sm" type="none"/>
            <a:tailEnd len="sm" w="sm" type="none"/>
          </a:ln>
        </p:spPr>
      </p:cxnSp>
      <p:cxnSp>
        <p:nvCxnSpPr>
          <p:cNvPr id="115" name="Google Shape;115;p225"/>
          <p:cNvCxnSpPr/>
          <p:nvPr/>
        </p:nvCxnSpPr>
        <p:spPr>
          <a:xfrm>
            <a:off x="5567362" y="2325297"/>
            <a:ext cx="5984172" cy="0"/>
          </a:xfrm>
          <a:prstGeom prst="straightConnector1">
            <a:avLst/>
          </a:prstGeom>
          <a:noFill/>
          <a:ln cap="flat" cmpd="sng" w="9525">
            <a:solidFill>
              <a:srgbClr val="929292"/>
            </a:solidFill>
            <a:prstDash val="dot"/>
            <a:miter lim="800000"/>
            <a:headEnd len="sm" w="sm" type="none"/>
            <a:tailEnd len="sm" w="sm" type="none"/>
          </a:ln>
        </p:spPr>
      </p:cxnSp>
      <p:sp>
        <p:nvSpPr>
          <p:cNvPr id="116" name="Google Shape;116;p225"/>
          <p:cNvSpPr txBox="1"/>
          <p:nvPr>
            <p:ph idx="4" type="body"/>
          </p:nvPr>
        </p:nvSpPr>
        <p:spPr>
          <a:xfrm>
            <a:off x="5567362" y="3590423"/>
            <a:ext cx="5984172" cy="518159"/>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2200"/>
              <a:buNone/>
              <a:defRPr sz="2200"/>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17" name="Google Shape;117;p225"/>
          <p:cNvCxnSpPr/>
          <p:nvPr/>
        </p:nvCxnSpPr>
        <p:spPr>
          <a:xfrm>
            <a:off x="5567362" y="3341434"/>
            <a:ext cx="5984172" cy="0"/>
          </a:xfrm>
          <a:prstGeom prst="straightConnector1">
            <a:avLst/>
          </a:prstGeom>
          <a:noFill/>
          <a:ln cap="flat" cmpd="sng" w="9525">
            <a:solidFill>
              <a:srgbClr val="929292"/>
            </a:solidFill>
            <a:prstDash val="dot"/>
            <a:miter lim="800000"/>
            <a:headEnd len="sm" w="sm" type="none"/>
            <a:tailEnd len="sm" w="sm" type="none"/>
          </a:ln>
        </p:spPr>
      </p:cxnSp>
      <p:sp>
        <p:nvSpPr>
          <p:cNvPr id="118" name="Google Shape;118;p225"/>
          <p:cNvSpPr txBox="1"/>
          <p:nvPr/>
        </p:nvSpPr>
        <p:spPr>
          <a:xfrm>
            <a:off x="4246399" y="3633238"/>
            <a:ext cx="1011113" cy="432528"/>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4000">
                <a:solidFill>
                  <a:schemeClr val="lt1"/>
                </a:solidFill>
                <a:latin typeface="Trebuchet MS"/>
                <a:ea typeface="Trebuchet MS"/>
                <a:cs typeface="Trebuchet MS"/>
                <a:sym typeface="Trebuchet MS"/>
              </a:rPr>
              <a:t>04.</a:t>
            </a:r>
            <a:endParaRPr/>
          </a:p>
        </p:txBody>
      </p:sp>
      <p:sp>
        <p:nvSpPr>
          <p:cNvPr id="119" name="Google Shape;119;p225"/>
          <p:cNvSpPr txBox="1"/>
          <p:nvPr>
            <p:ph idx="5" type="body"/>
          </p:nvPr>
        </p:nvSpPr>
        <p:spPr>
          <a:xfrm>
            <a:off x="5567362" y="4606560"/>
            <a:ext cx="5984172" cy="518159"/>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2200"/>
              <a:buNone/>
              <a:defRPr sz="2200"/>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20" name="Google Shape;120;p225"/>
          <p:cNvCxnSpPr/>
          <p:nvPr/>
        </p:nvCxnSpPr>
        <p:spPr>
          <a:xfrm>
            <a:off x="5567362" y="4357571"/>
            <a:ext cx="5984172" cy="0"/>
          </a:xfrm>
          <a:prstGeom prst="straightConnector1">
            <a:avLst/>
          </a:prstGeom>
          <a:noFill/>
          <a:ln cap="flat" cmpd="sng" w="9525">
            <a:solidFill>
              <a:srgbClr val="929292"/>
            </a:solidFill>
            <a:prstDash val="dot"/>
            <a:miter lim="800000"/>
            <a:headEnd len="sm" w="sm" type="none"/>
            <a:tailEnd len="sm" w="sm" type="none"/>
          </a:ln>
        </p:spPr>
      </p:cxnSp>
      <p:sp>
        <p:nvSpPr>
          <p:cNvPr id="121" name="Google Shape;121;p225"/>
          <p:cNvSpPr txBox="1"/>
          <p:nvPr/>
        </p:nvSpPr>
        <p:spPr>
          <a:xfrm>
            <a:off x="4246399" y="4649375"/>
            <a:ext cx="1011113" cy="432528"/>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4000">
                <a:solidFill>
                  <a:schemeClr val="lt1"/>
                </a:solidFill>
                <a:latin typeface="Trebuchet MS"/>
                <a:ea typeface="Trebuchet MS"/>
                <a:cs typeface="Trebuchet MS"/>
                <a:sym typeface="Trebuchet MS"/>
              </a:rPr>
              <a:t>05.</a:t>
            </a:r>
            <a:endParaRPr/>
          </a:p>
        </p:txBody>
      </p:sp>
      <p:sp>
        <p:nvSpPr>
          <p:cNvPr id="122" name="Google Shape;122;p225"/>
          <p:cNvSpPr txBox="1"/>
          <p:nvPr>
            <p:ph idx="6" type="body"/>
          </p:nvPr>
        </p:nvSpPr>
        <p:spPr>
          <a:xfrm>
            <a:off x="5567362" y="5622702"/>
            <a:ext cx="5984172" cy="518159"/>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2200"/>
              <a:buNone/>
              <a:defRPr sz="2200"/>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23" name="Google Shape;123;p225"/>
          <p:cNvCxnSpPr/>
          <p:nvPr/>
        </p:nvCxnSpPr>
        <p:spPr>
          <a:xfrm>
            <a:off x="5567362" y="5373709"/>
            <a:ext cx="5984172" cy="0"/>
          </a:xfrm>
          <a:prstGeom prst="straightConnector1">
            <a:avLst/>
          </a:prstGeom>
          <a:noFill/>
          <a:ln cap="flat" cmpd="sng" w="9525">
            <a:solidFill>
              <a:srgbClr val="929292"/>
            </a:solidFill>
            <a:prstDash val="dot"/>
            <a:miter lim="800000"/>
            <a:headEnd len="sm" w="sm" type="none"/>
            <a:tailEnd len="sm" w="sm" type="none"/>
          </a:ln>
        </p:spPr>
      </p:cxnSp>
      <p:sp>
        <p:nvSpPr>
          <p:cNvPr id="124" name="Google Shape;124;p225"/>
          <p:cNvSpPr txBox="1"/>
          <p:nvPr/>
        </p:nvSpPr>
        <p:spPr>
          <a:xfrm>
            <a:off x="4246399" y="5665517"/>
            <a:ext cx="1011113" cy="432528"/>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4000">
                <a:solidFill>
                  <a:schemeClr val="lt1"/>
                </a:solidFill>
                <a:latin typeface="Trebuchet MS"/>
                <a:ea typeface="Trebuchet MS"/>
                <a:cs typeface="Trebuchet MS"/>
                <a:sym typeface="Trebuchet MS"/>
              </a:rPr>
              <a:t>06.</a:t>
            </a:r>
            <a:endParaRPr/>
          </a:p>
        </p:txBody>
      </p:sp>
      <p:sp>
        <p:nvSpPr>
          <p:cNvPr id="125" name="Google Shape;125;p225"/>
          <p:cNvSpPr txBox="1"/>
          <p:nvPr>
            <p:ph type="title"/>
          </p:nvPr>
        </p:nvSpPr>
        <p:spPr>
          <a:xfrm>
            <a:off x="528320" y="3078157"/>
            <a:ext cx="2886179" cy="701675"/>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4"/>
              </a:buClr>
              <a:buSzPts val="4800"/>
              <a:buFont typeface="Trebuchet MS"/>
              <a:buNone/>
              <a:defRPr sz="4800">
                <a:solidFill>
                  <a:schemeClr val="accent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descr="Checklist with solid fill" id="126" name="Google Shape;126;p225"/>
          <p:cNvSpPr/>
          <p:nvPr/>
        </p:nvSpPr>
        <p:spPr>
          <a:xfrm>
            <a:off x="426897" y="1936755"/>
            <a:ext cx="914400" cy="914400"/>
          </a:xfrm>
          <a:prstGeom prst="rect">
            <a:avLst/>
          </a:prstGeom>
          <a:no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Slide - Seven Items">
  <p:cSld name="Agenda Slide - Seven Items">
    <p:spTree>
      <p:nvGrpSpPr>
        <p:cNvPr id="127" name="Shape 127"/>
        <p:cNvGrpSpPr/>
        <p:nvPr/>
      </p:nvGrpSpPr>
      <p:grpSpPr>
        <a:xfrm>
          <a:off x="0" y="0"/>
          <a:ext cx="0" cy="0"/>
          <a:chOff x="0" y="0"/>
          <a:chExt cx="0" cy="0"/>
        </a:xfrm>
      </p:grpSpPr>
      <p:sp>
        <p:nvSpPr>
          <p:cNvPr id="128" name="Google Shape;128;p226"/>
          <p:cNvSpPr/>
          <p:nvPr/>
        </p:nvSpPr>
        <p:spPr>
          <a:xfrm>
            <a:off x="3718913" y="0"/>
            <a:ext cx="1570717" cy="6857989"/>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129" name="Google Shape;129;p226"/>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PH"/>
              <a:t>‹#›</a:t>
            </a:fld>
            <a:endParaRPr/>
          </a:p>
        </p:txBody>
      </p:sp>
      <p:sp>
        <p:nvSpPr>
          <p:cNvPr id="130" name="Google Shape;130;p226"/>
          <p:cNvSpPr/>
          <p:nvPr/>
        </p:nvSpPr>
        <p:spPr>
          <a:xfrm>
            <a:off x="0" y="0"/>
            <a:ext cx="4064468" cy="6857989"/>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131" name="Google Shape;131;p226"/>
          <p:cNvSpPr txBox="1"/>
          <p:nvPr>
            <p:ph idx="11" type="ftr"/>
          </p:nvPr>
        </p:nvSpPr>
        <p:spPr>
          <a:xfrm>
            <a:off x="528320" y="6265862"/>
            <a:ext cx="3082980" cy="365125"/>
          </a:xfrm>
          <a:prstGeom prst="rect">
            <a:avLst/>
          </a:prstGeom>
          <a:noFill/>
          <a:ln>
            <a:noFill/>
          </a:ln>
        </p:spPr>
        <p:txBody>
          <a:bodyPr anchorCtr="0" anchor="b" bIns="0" lIns="0" spcFirstLastPara="1" rIns="0" wrap="square" tIns="0">
            <a:normAutofit/>
          </a:bodyPr>
          <a:lstStyle>
            <a:lvl1pPr lvl="0" algn="l">
              <a:spcBef>
                <a:spcPts val="0"/>
              </a:spcBef>
              <a:spcAft>
                <a:spcPts val="0"/>
              </a:spcAft>
              <a:buSzPts val="1400"/>
              <a:buNone/>
              <a:defRPr sz="105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2" name="Google Shape;132;p226"/>
          <p:cNvSpPr/>
          <p:nvPr/>
        </p:nvSpPr>
        <p:spPr>
          <a:xfrm rot="-5400000">
            <a:off x="3617334" y="604145"/>
            <a:ext cx="548715" cy="345555"/>
          </a:xfrm>
          <a:prstGeom prst="triangle">
            <a:avLst>
              <a:gd fmla="val 50000" name="adj"/>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133" name="Google Shape;133;p226"/>
          <p:cNvSpPr txBox="1"/>
          <p:nvPr/>
        </p:nvSpPr>
        <p:spPr>
          <a:xfrm>
            <a:off x="4247492" y="573438"/>
            <a:ext cx="1011113" cy="391154"/>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3600">
                <a:solidFill>
                  <a:schemeClr val="lt1"/>
                </a:solidFill>
                <a:latin typeface="Trebuchet MS"/>
                <a:ea typeface="Trebuchet MS"/>
                <a:cs typeface="Trebuchet MS"/>
                <a:sym typeface="Trebuchet MS"/>
              </a:rPr>
              <a:t>01.</a:t>
            </a:r>
            <a:endParaRPr/>
          </a:p>
        </p:txBody>
      </p:sp>
      <p:sp>
        <p:nvSpPr>
          <p:cNvPr id="134" name="Google Shape;134;p226"/>
          <p:cNvSpPr txBox="1"/>
          <p:nvPr>
            <p:ph idx="1" type="body"/>
          </p:nvPr>
        </p:nvSpPr>
        <p:spPr>
          <a:xfrm>
            <a:off x="5567362" y="542012"/>
            <a:ext cx="5984172" cy="454007"/>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2000"/>
              <a:buNone/>
              <a:defRPr sz="2000"/>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5" name="Google Shape;135;p226"/>
          <p:cNvSpPr txBox="1"/>
          <p:nvPr>
            <p:ph idx="2" type="body"/>
          </p:nvPr>
        </p:nvSpPr>
        <p:spPr>
          <a:xfrm>
            <a:off x="5567362" y="1399485"/>
            <a:ext cx="5984172" cy="454007"/>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2000"/>
              <a:buNone/>
              <a:defRPr sz="2000"/>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6" name="Google Shape;136;p226"/>
          <p:cNvSpPr txBox="1"/>
          <p:nvPr>
            <p:ph idx="3" type="body"/>
          </p:nvPr>
        </p:nvSpPr>
        <p:spPr>
          <a:xfrm>
            <a:off x="5567362" y="2256958"/>
            <a:ext cx="5984172" cy="454007"/>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2000"/>
              <a:buNone/>
              <a:defRPr sz="2000"/>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7" name="Google Shape;137;p226"/>
          <p:cNvSpPr txBox="1"/>
          <p:nvPr/>
        </p:nvSpPr>
        <p:spPr>
          <a:xfrm>
            <a:off x="4247492" y="1430911"/>
            <a:ext cx="1011113" cy="391154"/>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3600">
                <a:solidFill>
                  <a:schemeClr val="lt1"/>
                </a:solidFill>
                <a:latin typeface="Trebuchet MS"/>
                <a:ea typeface="Trebuchet MS"/>
                <a:cs typeface="Trebuchet MS"/>
                <a:sym typeface="Trebuchet MS"/>
              </a:rPr>
              <a:t>02.</a:t>
            </a:r>
            <a:endParaRPr/>
          </a:p>
        </p:txBody>
      </p:sp>
      <p:sp>
        <p:nvSpPr>
          <p:cNvPr id="138" name="Google Shape;138;p226"/>
          <p:cNvSpPr txBox="1"/>
          <p:nvPr/>
        </p:nvSpPr>
        <p:spPr>
          <a:xfrm>
            <a:off x="4246399" y="2288384"/>
            <a:ext cx="1011113" cy="391154"/>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3600">
                <a:solidFill>
                  <a:schemeClr val="lt1"/>
                </a:solidFill>
                <a:latin typeface="Trebuchet MS"/>
                <a:ea typeface="Trebuchet MS"/>
                <a:cs typeface="Trebuchet MS"/>
                <a:sym typeface="Trebuchet MS"/>
              </a:rPr>
              <a:t>03.</a:t>
            </a:r>
            <a:endParaRPr/>
          </a:p>
        </p:txBody>
      </p:sp>
      <p:cxnSp>
        <p:nvCxnSpPr>
          <p:cNvPr id="139" name="Google Shape;139;p226"/>
          <p:cNvCxnSpPr/>
          <p:nvPr/>
        </p:nvCxnSpPr>
        <p:spPr>
          <a:xfrm>
            <a:off x="5567362" y="1197752"/>
            <a:ext cx="5984172" cy="0"/>
          </a:xfrm>
          <a:prstGeom prst="straightConnector1">
            <a:avLst/>
          </a:prstGeom>
          <a:noFill/>
          <a:ln cap="flat" cmpd="sng" w="9525">
            <a:solidFill>
              <a:srgbClr val="929292"/>
            </a:solidFill>
            <a:prstDash val="dot"/>
            <a:miter lim="800000"/>
            <a:headEnd len="sm" w="sm" type="none"/>
            <a:tailEnd len="sm" w="sm" type="none"/>
          </a:ln>
        </p:spPr>
      </p:cxnSp>
      <p:cxnSp>
        <p:nvCxnSpPr>
          <p:cNvPr id="140" name="Google Shape;140;p226"/>
          <p:cNvCxnSpPr/>
          <p:nvPr/>
        </p:nvCxnSpPr>
        <p:spPr>
          <a:xfrm>
            <a:off x="5567362" y="2055225"/>
            <a:ext cx="5984172" cy="0"/>
          </a:xfrm>
          <a:prstGeom prst="straightConnector1">
            <a:avLst/>
          </a:prstGeom>
          <a:noFill/>
          <a:ln cap="flat" cmpd="sng" w="9525">
            <a:solidFill>
              <a:srgbClr val="929292"/>
            </a:solidFill>
            <a:prstDash val="dot"/>
            <a:miter lim="800000"/>
            <a:headEnd len="sm" w="sm" type="none"/>
            <a:tailEnd len="sm" w="sm" type="none"/>
          </a:ln>
        </p:spPr>
      </p:cxnSp>
      <p:sp>
        <p:nvSpPr>
          <p:cNvPr id="141" name="Google Shape;141;p226"/>
          <p:cNvSpPr txBox="1"/>
          <p:nvPr>
            <p:ph idx="4" type="body"/>
          </p:nvPr>
        </p:nvSpPr>
        <p:spPr>
          <a:xfrm>
            <a:off x="5567362" y="3114431"/>
            <a:ext cx="5984172" cy="454007"/>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2000"/>
              <a:buNone/>
              <a:defRPr sz="2000"/>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42" name="Google Shape;142;p226"/>
          <p:cNvCxnSpPr/>
          <p:nvPr/>
        </p:nvCxnSpPr>
        <p:spPr>
          <a:xfrm>
            <a:off x="5567362" y="2912698"/>
            <a:ext cx="5984172" cy="0"/>
          </a:xfrm>
          <a:prstGeom prst="straightConnector1">
            <a:avLst/>
          </a:prstGeom>
          <a:noFill/>
          <a:ln cap="flat" cmpd="sng" w="9525">
            <a:solidFill>
              <a:srgbClr val="929292"/>
            </a:solidFill>
            <a:prstDash val="dot"/>
            <a:miter lim="800000"/>
            <a:headEnd len="sm" w="sm" type="none"/>
            <a:tailEnd len="sm" w="sm" type="none"/>
          </a:ln>
        </p:spPr>
      </p:cxnSp>
      <p:sp>
        <p:nvSpPr>
          <p:cNvPr id="143" name="Google Shape;143;p226"/>
          <p:cNvSpPr txBox="1"/>
          <p:nvPr/>
        </p:nvSpPr>
        <p:spPr>
          <a:xfrm>
            <a:off x="4246399" y="3145857"/>
            <a:ext cx="1011113" cy="391154"/>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3600">
                <a:solidFill>
                  <a:schemeClr val="lt1"/>
                </a:solidFill>
                <a:latin typeface="Trebuchet MS"/>
                <a:ea typeface="Trebuchet MS"/>
                <a:cs typeface="Trebuchet MS"/>
                <a:sym typeface="Trebuchet MS"/>
              </a:rPr>
              <a:t>04.</a:t>
            </a:r>
            <a:endParaRPr/>
          </a:p>
        </p:txBody>
      </p:sp>
      <p:sp>
        <p:nvSpPr>
          <p:cNvPr id="144" name="Google Shape;144;p226"/>
          <p:cNvSpPr txBox="1"/>
          <p:nvPr>
            <p:ph idx="5" type="body"/>
          </p:nvPr>
        </p:nvSpPr>
        <p:spPr>
          <a:xfrm>
            <a:off x="5567362" y="3971904"/>
            <a:ext cx="5984172" cy="454007"/>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2000"/>
              <a:buNone/>
              <a:defRPr sz="2000"/>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45" name="Google Shape;145;p226"/>
          <p:cNvCxnSpPr/>
          <p:nvPr/>
        </p:nvCxnSpPr>
        <p:spPr>
          <a:xfrm>
            <a:off x="5567362" y="3770171"/>
            <a:ext cx="5984172" cy="0"/>
          </a:xfrm>
          <a:prstGeom prst="straightConnector1">
            <a:avLst/>
          </a:prstGeom>
          <a:noFill/>
          <a:ln cap="flat" cmpd="sng" w="9525">
            <a:solidFill>
              <a:srgbClr val="929292"/>
            </a:solidFill>
            <a:prstDash val="dot"/>
            <a:miter lim="800000"/>
            <a:headEnd len="sm" w="sm" type="none"/>
            <a:tailEnd len="sm" w="sm" type="none"/>
          </a:ln>
        </p:spPr>
      </p:cxnSp>
      <p:sp>
        <p:nvSpPr>
          <p:cNvPr id="146" name="Google Shape;146;p226"/>
          <p:cNvSpPr txBox="1"/>
          <p:nvPr/>
        </p:nvSpPr>
        <p:spPr>
          <a:xfrm>
            <a:off x="4246399" y="4003330"/>
            <a:ext cx="1011113" cy="391154"/>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3600">
                <a:solidFill>
                  <a:schemeClr val="lt1"/>
                </a:solidFill>
                <a:latin typeface="Trebuchet MS"/>
                <a:ea typeface="Trebuchet MS"/>
                <a:cs typeface="Trebuchet MS"/>
                <a:sym typeface="Trebuchet MS"/>
              </a:rPr>
              <a:t>05.</a:t>
            </a:r>
            <a:endParaRPr/>
          </a:p>
        </p:txBody>
      </p:sp>
      <p:sp>
        <p:nvSpPr>
          <p:cNvPr id="147" name="Google Shape;147;p226"/>
          <p:cNvSpPr txBox="1"/>
          <p:nvPr>
            <p:ph idx="6" type="body"/>
          </p:nvPr>
        </p:nvSpPr>
        <p:spPr>
          <a:xfrm>
            <a:off x="5567362" y="4829377"/>
            <a:ext cx="5984172" cy="454007"/>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2000"/>
              <a:buNone/>
              <a:defRPr sz="2000"/>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48" name="Google Shape;148;p226"/>
          <p:cNvCxnSpPr/>
          <p:nvPr/>
        </p:nvCxnSpPr>
        <p:spPr>
          <a:xfrm>
            <a:off x="5567362" y="4627644"/>
            <a:ext cx="5984172" cy="0"/>
          </a:xfrm>
          <a:prstGeom prst="straightConnector1">
            <a:avLst/>
          </a:prstGeom>
          <a:noFill/>
          <a:ln cap="flat" cmpd="sng" w="9525">
            <a:solidFill>
              <a:srgbClr val="929292"/>
            </a:solidFill>
            <a:prstDash val="dot"/>
            <a:miter lim="800000"/>
            <a:headEnd len="sm" w="sm" type="none"/>
            <a:tailEnd len="sm" w="sm" type="none"/>
          </a:ln>
        </p:spPr>
      </p:cxnSp>
      <p:sp>
        <p:nvSpPr>
          <p:cNvPr id="149" name="Google Shape;149;p226"/>
          <p:cNvSpPr txBox="1"/>
          <p:nvPr/>
        </p:nvSpPr>
        <p:spPr>
          <a:xfrm>
            <a:off x="4246399" y="4860803"/>
            <a:ext cx="1011113" cy="391154"/>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3600">
                <a:solidFill>
                  <a:schemeClr val="lt1"/>
                </a:solidFill>
                <a:latin typeface="Trebuchet MS"/>
                <a:ea typeface="Trebuchet MS"/>
                <a:cs typeface="Trebuchet MS"/>
                <a:sym typeface="Trebuchet MS"/>
              </a:rPr>
              <a:t>06.</a:t>
            </a:r>
            <a:endParaRPr/>
          </a:p>
        </p:txBody>
      </p:sp>
      <p:sp>
        <p:nvSpPr>
          <p:cNvPr id="150" name="Google Shape;150;p226"/>
          <p:cNvSpPr txBox="1"/>
          <p:nvPr>
            <p:ph idx="7" type="body"/>
          </p:nvPr>
        </p:nvSpPr>
        <p:spPr>
          <a:xfrm>
            <a:off x="5567362" y="5686854"/>
            <a:ext cx="5984172" cy="454007"/>
          </a:xfrm>
          <a:prstGeom prst="rect">
            <a:avLst/>
          </a:prstGeom>
          <a:noFill/>
          <a:ln>
            <a:noFill/>
          </a:ln>
        </p:spPr>
        <p:txBody>
          <a:bodyPr anchorCtr="0" anchor="ctr" bIns="0" lIns="0" spcFirstLastPara="1" rIns="0" wrap="square" tIns="0">
            <a:normAutofit/>
          </a:bodyPr>
          <a:lstStyle>
            <a:lvl1pPr indent="-228600" lvl="0" marL="457200" algn="l">
              <a:lnSpc>
                <a:spcPct val="90000"/>
              </a:lnSpc>
              <a:spcBef>
                <a:spcPts val="1000"/>
              </a:spcBef>
              <a:spcAft>
                <a:spcPts val="0"/>
              </a:spcAft>
              <a:buSzPts val="2000"/>
              <a:buNone/>
              <a:defRPr sz="2000"/>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51" name="Google Shape;151;p226"/>
          <p:cNvCxnSpPr/>
          <p:nvPr/>
        </p:nvCxnSpPr>
        <p:spPr>
          <a:xfrm>
            <a:off x="5567362" y="5485117"/>
            <a:ext cx="5984172" cy="0"/>
          </a:xfrm>
          <a:prstGeom prst="straightConnector1">
            <a:avLst/>
          </a:prstGeom>
          <a:noFill/>
          <a:ln cap="flat" cmpd="sng" w="9525">
            <a:solidFill>
              <a:srgbClr val="929292"/>
            </a:solidFill>
            <a:prstDash val="dot"/>
            <a:miter lim="800000"/>
            <a:headEnd len="sm" w="sm" type="none"/>
            <a:tailEnd len="sm" w="sm" type="none"/>
          </a:ln>
        </p:spPr>
      </p:cxnSp>
      <p:sp>
        <p:nvSpPr>
          <p:cNvPr id="152" name="Google Shape;152;p226"/>
          <p:cNvSpPr txBox="1"/>
          <p:nvPr/>
        </p:nvSpPr>
        <p:spPr>
          <a:xfrm>
            <a:off x="4246399" y="5718280"/>
            <a:ext cx="1011113" cy="391154"/>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3600">
                <a:solidFill>
                  <a:schemeClr val="lt1"/>
                </a:solidFill>
                <a:latin typeface="Trebuchet MS"/>
                <a:ea typeface="Trebuchet MS"/>
                <a:cs typeface="Trebuchet MS"/>
                <a:sym typeface="Trebuchet MS"/>
              </a:rPr>
              <a:t>07.</a:t>
            </a:r>
            <a:endParaRPr/>
          </a:p>
        </p:txBody>
      </p:sp>
      <p:sp>
        <p:nvSpPr>
          <p:cNvPr id="153" name="Google Shape;153;p226"/>
          <p:cNvSpPr txBox="1"/>
          <p:nvPr>
            <p:ph type="title"/>
          </p:nvPr>
        </p:nvSpPr>
        <p:spPr>
          <a:xfrm>
            <a:off x="528320" y="3078157"/>
            <a:ext cx="2886179" cy="701675"/>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4"/>
              </a:buClr>
              <a:buSzPts val="4800"/>
              <a:buFont typeface="Trebuchet MS"/>
              <a:buNone/>
              <a:defRPr sz="4800">
                <a:solidFill>
                  <a:schemeClr val="accent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descr="Checklist with solid fill" id="154" name="Google Shape;154;p226"/>
          <p:cNvSpPr/>
          <p:nvPr/>
        </p:nvSpPr>
        <p:spPr>
          <a:xfrm>
            <a:off x="426897" y="1936755"/>
            <a:ext cx="914400" cy="914400"/>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11" Type="http://schemas.openxmlformats.org/officeDocument/2006/relationships/slideLayout" Target="../slideLayouts/slideLayout11.xml"/><Relationship Id="rId55" Type="http://schemas.openxmlformats.org/officeDocument/2006/relationships/theme" Target="../theme/theme2.xml"/><Relationship Id="rId10" Type="http://schemas.openxmlformats.org/officeDocument/2006/relationships/slideLayout" Target="../slideLayouts/slideLayout10.xml"/><Relationship Id="rId54" Type="http://schemas.openxmlformats.org/officeDocument/2006/relationships/slideLayout" Target="../slideLayouts/slideLayout5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17"/>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lvl1pPr lvl="0" marR="0" rtl="0" algn="l">
              <a:lnSpc>
                <a:spcPct val="90000"/>
              </a:lnSpc>
              <a:spcBef>
                <a:spcPts val="0"/>
              </a:spcBef>
              <a:spcAft>
                <a:spcPts val="0"/>
              </a:spcAft>
              <a:buClr>
                <a:schemeClr val="accent1"/>
              </a:buClr>
              <a:buSzPts val="3200"/>
              <a:buFont typeface="Trebuchet MS"/>
              <a:buNone/>
              <a:defRPr b="1" i="0" sz="3200" u="none" cap="none" strike="noStrike">
                <a:solidFill>
                  <a:schemeClr val="accent1"/>
                </a:solidFill>
                <a:latin typeface="Trebuchet MS"/>
                <a:ea typeface="Trebuchet MS"/>
                <a:cs typeface="Trebuchet MS"/>
                <a:sym typeface="Trebuchet M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217"/>
          <p:cNvSpPr txBox="1"/>
          <p:nvPr>
            <p:ph idx="1" type="body"/>
          </p:nvPr>
        </p:nvSpPr>
        <p:spPr>
          <a:xfrm>
            <a:off x="528320" y="1825625"/>
            <a:ext cx="11135360" cy="4026535"/>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accent1"/>
              </a:buClr>
              <a:buSzPts val="2800"/>
              <a:buFont typeface="Arial"/>
              <a:buChar char="•"/>
              <a:defRPr b="0" i="0" sz="2800" u="none" cap="none" strike="noStrike">
                <a:solidFill>
                  <a:schemeClr val="dk1"/>
                </a:solidFill>
                <a:latin typeface="Trebuchet MS"/>
                <a:ea typeface="Trebuchet MS"/>
                <a:cs typeface="Trebuchet MS"/>
                <a:sym typeface="Trebuchet MS"/>
              </a:defRPr>
            </a:lvl1pPr>
            <a:lvl2pPr indent="-381000" lvl="1" marL="914400" marR="0" rtl="0" algn="l">
              <a:lnSpc>
                <a:spcPct val="90000"/>
              </a:lnSpc>
              <a:spcBef>
                <a:spcPts val="500"/>
              </a:spcBef>
              <a:spcAft>
                <a:spcPts val="0"/>
              </a:spcAft>
              <a:buClr>
                <a:schemeClr val="accent1"/>
              </a:buClr>
              <a:buSzPts val="2400"/>
              <a:buFont typeface="Arial"/>
              <a:buChar char="•"/>
              <a:defRPr b="0" i="0" sz="2400" u="none" cap="none" strike="noStrike">
                <a:solidFill>
                  <a:schemeClr val="dk1"/>
                </a:solidFill>
                <a:latin typeface="Trebuchet MS"/>
                <a:ea typeface="Trebuchet MS"/>
                <a:cs typeface="Trebuchet MS"/>
                <a:sym typeface="Trebuchet MS"/>
              </a:defRPr>
            </a:lvl2pPr>
            <a:lvl3pPr indent="-355600" lvl="2" marL="1371600" marR="0" rtl="0" algn="l">
              <a:lnSpc>
                <a:spcPct val="90000"/>
              </a:lnSpc>
              <a:spcBef>
                <a:spcPts val="500"/>
              </a:spcBef>
              <a:spcAft>
                <a:spcPts val="0"/>
              </a:spcAft>
              <a:buClr>
                <a:schemeClr val="accent1"/>
              </a:buClr>
              <a:buSzPts val="2000"/>
              <a:buFont typeface="Arial"/>
              <a:buChar char="•"/>
              <a:defRPr b="0" i="0" sz="2000" u="none" cap="none" strike="noStrike">
                <a:solidFill>
                  <a:schemeClr val="dk1"/>
                </a:solidFill>
                <a:latin typeface="Trebuchet MS"/>
                <a:ea typeface="Trebuchet MS"/>
                <a:cs typeface="Trebuchet MS"/>
                <a:sym typeface="Trebuchet MS"/>
              </a:defRPr>
            </a:lvl3pPr>
            <a:lvl4pPr indent="-342900" lvl="3" marL="1828800" marR="0" rtl="0" algn="l">
              <a:lnSpc>
                <a:spcPct val="90000"/>
              </a:lnSpc>
              <a:spcBef>
                <a:spcPts val="500"/>
              </a:spcBef>
              <a:spcAft>
                <a:spcPts val="0"/>
              </a:spcAft>
              <a:buClr>
                <a:schemeClr val="accent1"/>
              </a:buClr>
              <a:buSzPts val="1800"/>
              <a:buFont typeface="Arial"/>
              <a:buChar char="•"/>
              <a:defRPr b="0" i="0" sz="1800" u="none" cap="none" strike="noStrike">
                <a:solidFill>
                  <a:schemeClr val="dk1"/>
                </a:solidFill>
                <a:latin typeface="Trebuchet MS"/>
                <a:ea typeface="Trebuchet MS"/>
                <a:cs typeface="Trebuchet MS"/>
                <a:sym typeface="Trebuchet MS"/>
              </a:defRPr>
            </a:lvl4pPr>
            <a:lvl5pPr indent="-342900" lvl="4" marL="2286000" marR="0" rtl="0" algn="l">
              <a:lnSpc>
                <a:spcPct val="90000"/>
              </a:lnSpc>
              <a:spcBef>
                <a:spcPts val="500"/>
              </a:spcBef>
              <a:spcAft>
                <a:spcPts val="0"/>
              </a:spcAft>
              <a:buClr>
                <a:schemeClr val="accent1"/>
              </a:buClr>
              <a:buSzPts val="1800"/>
              <a:buFont typeface="Arial"/>
              <a:buChar char="•"/>
              <a:defRPr b="0" i="0" sz="1800" u="none" cap="none" strike="noStrike">
                <a:solidFill>
                  <a:schemeClr val="dk1"/>
                </a:solidFill>
                <a:latin typeface="Trebuchet MS"/>
                <a:ea typeface="Trebuchet MS"/>
                <a:cs typeface="Trebuchet MS"/>
                <a:sym typeface="Trebuchet M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9pPr>
          </a:lstStyle>
          <a:p/>
        </p:txBody>
      </p:sp>
      <p:sp>
        <p:nvSpPr>
          <p:cNvPr id="12" name="Google Shape;12;p217"/>
          <p:cNvSpPr txBox="1"/>
          <p:nvPr>
            <p:ph idx="11" type="ftr"/>
          </p:nvPr>
        </p:nvSpPr>
        <p:spPr>
          <a:xfrm>
            <a:off x="528320" y="6265862"/>
            <a:ext cx="10241280" cy="365125"/>
          </a:xfrm>
          <a:prstGeom prst="rect">
            <a:avLst/>
          </a:prstGeom>
          <a:noFill/>
          <a:ln>
            <a:noFill/>
          </a:ln>
        </p:spPr>
        <p:txBody>
          <a:bodyPr anchorCtr="0" anchor="b" bIns="0" lIns="0" spcFirstLastPara="1" rIns="0" wrap="square" tIns="0">
            <a:noAutofit/>
          </a:bodyPr>
          <a:lstStyle>
            <a:lvl1pPr lvl="0" marR="0" rtl="0" algn="l">
              <a:spcBef>
                <a:spcPts val="0"/>
              </a:spcBef>
              <a:spcAft>
                <a:spcPts val="0"/>
              </a:spcAft>
              <a:buSzPts val="1400"/>
              <a:buNone/>
              <a:defRPr b="0" i="0" sz="1200" u="none" cap="none" strike="noStrike">
                <a:solidFill>
                  <a:srgbClr val="929292"/>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13" name="Google Shape;13;p217"/>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800" u="none" cap="none" strike="noStrike">
                <a:solidFill>
                  <a:schemeClr val="accent1"/>
                </a:solidFill>
                <a:latin typeface="Trebuchet MS"/>
                <a:ea typeface="Trebuchet MS"/>
                <a:cs typeface="Trebuchet MS"/>
                <a:sym typeface="Trebuchet MS"/>
              </a:defRPr>
            </a:lvl1pPr>
            <a:lvl2pPr indent="0" lvl="1" marL="0" marR="0" rtl="0" algn="r">
              <a:spcBef>
                <a:spcPts val="0"/>
              </a:spcBef>
              <a:buNone/>
              <a:defRPr b="0" i="0" sz="1800" u="none" cap="none" strike="noStrike">
                <a:solidFill>
                  <a:schemeClr val="accent1"/>
                </a:solidFill>
                <a:latin typeface="Trebuchet MS"/>
                <a:ea typeface="Trebuchet MS"/>
                <a:cs typeface="Trebuchet MS"/>
                <a:sym typeface="Trebuchet MS"/>
              </a:defRPr>
            </a:lvl2pPr>
            <a:lvl3pPr indent="0" lvl="2" marL="0" marR="0" rtl="0" algn="r">
              <a:spcBef>
                <a:spcPts val="0"/>
              </a:spcBef>
              <a:buNone/>
              <a:defRPr b="0" i="0" sz="1800" u="none" cap="none" strike="noStrike">
                <a:solidFill>
                  <a:schemeClr val="accent1"/>
                </a:solidFill>
                <a:latin typeface="Trebuchet MS"/>
                <a:ea typeface="Trebuchet MS"/>
                <a:cs typeface="Trebuchet MS"/>
                <a:sym typeface="Trebuchet MS"/>
              </a:defRPr>
            </a:lvl3pPr>
            <a:lvl4pPr indent="0" lvl="3" marL="0" marR="0" rtl="0" algn="r">
              <a:spcBef>
                <a:spcPts val="0"/>
              </a:spcBef>
              <a:buNone/>
              <a:defRPr b="0" i="0" sz="1800" u="none" cap="none" strike="noStrike">
                <a:solidFill>
                  <a:schemeClr val="accent1"/>
                </a:solidFill>
                <a:latin typeface="Trebuchet MS"/>
                <a:ea typeface="Trebuchet MS"/>
                <a:cs typeface="Trebuchet MS"/>
                <a:sym typeface="Trebuchet MS"/>
              </a:defRPr>
            </a:lvl4pPr>
            <a:lvl5pPr indent="0" lvl="4" marL="0" marR="0" rtl="0" algn="r">
              <a:spcBef>
                <a:spcPts val="0"/>
              </a:spcBef>
              <a:buNone/>
              <a:defRPr b="0" i="0" sz="1800" u="none" cap="none" strike="noStrike">
                <a:solidFill>
                  <a:schemeClr val="accent1"/>
                </a:solidFill>
                <a:latin typeface="Trebuchet MS"/>
                <a:ea typeface="Trebuchet MS"/>
                <a:cs typeface="Trebuchet MS"/>
                <a:sym typeface="Trebuchet MS"/>
              </a:defRPr>
            </a:lvl5pPr>
            <a:lvl6pPr indent="0" lvl="5" marL="0" marR="0" rtl="0" algn="r">
              <a:spcBef>
                <a:spcPts val="0"/>
              </a:spcBef>
              <a:buNone/>
              <a:defRPr b="0" i="0" sz="1800" u="none" cap="none" strike="noStrike">
                <a:solidFill>
                  <a:schemeClr val="accent1"/>
                </a:solidFill>
                <a:latin typeface="Trebuchet MS"/>
                <a:ea typeface="Trebuchet MS"/>
                <a:cs typeface="Trebuchet MS"/>
                <a:sym typeface="Trebuchet MS"/>
              </a:defRPr>
            </a:lvl6pPr>
            <a:lvl7pPr indent="0" lvl="6" marL="0" marR="0" rtl="0" algn="r">
              <a:spcBef>
                <a:spcPts val="0"/>
              </a:spcBef>
              <a:buNone/>
              <a:defRPr b="0" i="0" sz="1800" u="none" cap="none" strike="noStrike">
                <a:solidFill>
                  <a:schemeClr val="accent1"/>
                </a:solidFill>
                <a:latin typeface="Trebuchet MS"/>
                <a:ea typeface="Trebuchet MS"/>
                <a:cs typeface="Trebuchet MS"/>
                <a:sym typeface="Trebuchet MS"/>
              </a:defRPr>
            </a:lvl7pPr>
            <a:lvl8pPr indent="0" lvl="7" marL="0" marR="0" rtl="0" algn="r">
              <a:spcBef>
                <a:spcPts val="0"/>
              </a:spcBef>
              <a:buNone/>
              <a:defRPr b="0" i="0" sz="1800" u="none" cap="none" strike="noStrike">
                <a:solidFill>
                  <a:schemeClr val="accent1"/>
                </a:solidFill>
                <a:latin typeface="Trebuchet MS"/>
                <a:ea typeface="Trebuchet MS"/>
                <a:cs typeface="Trebuchet MS"/>
                <a:sym typeface="Trebuchet MS"/>
              </a:defRPr>
            </a:lvl8pPr>
            <a:lvl9pPr indent="0" lvl="8" marL="0" marR="0" rtl="0" algn="r">
              <a:spcBef>
                <a:spcPts val="0"/>
              </a:spcBef>
              <a:buNone/>
              <a:defRPr b="0" i="0" sz="18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PH"/>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forms.gle/EPb3CgbGpFnQquNWA"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00.xml"/><Relationship Id="rId3" Type="http://schemas.openxmlformats.org/officeDocument/2006/relationships/chart" Target="../charts/chart74.xml"/><Relationship Id="rId4" Type="http://schemas.openxmlformats.org/officeDocument/2006/relationships/chart" Target="../charts/chart7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01.xml"/><Relationship Id="rId3" Type="http://schemas.openxmlformats.org/officeDocument/2006/relationships/chart" Target="../charts/chart76.xml"/><Relationship Id="rId4" Type="http://schemas.openxmlformats.org/officeDocument/2006/relationships/chart" Target="../charts/chart7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02.xml"/><Relationship Id="rId3" Type="http://schemas.openxmlformats.org/officeDocument/2006/relationships/chart" Target="../charts/chart78.xml"/><Relationship Id="rId4" Type="http://schemas.openxmlformats.org/officeDocument/2006/relationships/chart" Target="../charts/chart79.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03.xml"/><Relationship Id="rId3" Type="http://schemas.openxmlformats.org/officeDocument/2006/relationships/chart" Target="../charts/chart80.xml"/><Relationship Id="rId4" Type="http://schemas.openxmlformats.org/officeDocument/2006/relationships/chart" Target="../charts/chart8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05.xml"/><Relationship Id="rId3" Type="http://schemas.openxmlformats.org/officeDocument/2006/relationships/chart" Target="../charts/chart82.xml"/><Relationship Id="rId4" Type="http://schemas.openxmlformats.org/officeDocument/2006/relationships/chart" Target="../charts/chart83.xml"/><Relationship Id="rId5" Type="http://schemas.openxmlformats.org/officeDocument/2006/relationships/chart" Target="../charts/chart8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06.xml"/><Relationship Id="rId3" Type="http://schemas.openxmlformats.org/officeDocument/2006/relationships/chart" Target="../charts/chart85.xml"/><Relationship Id="rId4" Type="http://schemas.openxmlformats.org/officeDocument/2006/relationships/chart" Target="../charts/chart86.xml"/><Relationship Id="rId5" Type="http://schemas.openxmlformats.org/officeDocument/2006/relationships/chart" Target="../charts/chart8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07.xml"/><Relationship Id="rId3" Type="http://schemas.openxmlformats.org/officeDocument/2006/relationships/chart" Target="../charts/chart88.xml"/><Relationship Id="rId4" Type="http://schemas.openxmlformats.org/officeDocument/2006/relationships/chart" Target="../charts/chart89.xml"/><Relationship Id="rId5" Type="http://schemas.openxmlformats.org/officeDocument/2006/relationships/chart" Target="../charts/chart90.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08.xml"/><Relationship Id="rId3" Type="http://schemas.openxmlformats.org/officeDocument/2006/relationships/chart" Target="../charts/chart91.xml"/><Relationship Id="rId4" Type="http://schemas.openxmlformats.org/officeDocument/2006/relationships/chart" Target="../charts/chart92.xml"/><Relationship Id="rId5" Type="http://schemas.openxmlformats.org/officeDocument/2006/relationships/chart" Target="../charts/chart9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09.xml"/><Relationship Id="rId3" Type="http://schemas.openxmlformats.org/officeDocument/2006/relationships/image" Target="../media/image38.png"/><Relationship Id="rId4" Type="http://schemas.openxmlformats.org/officeDocument/2006/relationships/image" Target="../media/image48.png"/><Relationship Id="rId5" Type="http://schemas.openxmlformats.org/officeDocument/2006/relationships/image" Target="../media/image4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11.xml"/><Relationship Id="rId3" Type="http://schemas.openxmlformats.org/officeDocument/2006/relationships/chart" Target="../charts/chart94.xml"/><Relationship Id="rId4" Type="http://schemas.openxmlformats.org/officeDocument/2006/relationships/chart" Target="../charts/chart95.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12.xml"/><Relationship Id="rId3" Type="http://schemas.openxmlformats.org/officeDocument/2006/relationships/chart" Target="../charts/chart96.xml"/><Relationship Id="rId4" Type="http://schemas.openxmlformats.org/officeDocument/2006/relationships/chart" Target="../charts/chart9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13.xml"/><Relationship Id="rId3" Type="http://schemas.openxmlformats.org/officeDocument/2006/relationships/chart" Target="../charts/chart98.xml"/><Relationship Id="rId4" Type="http://schemas.openxmlformats.org/officeDocument/2006/relationships/chart" Target="../charts/chart99.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14.xml"/><Relationship Id="rId3" Type="http://schemas.openxmlformats.org/officeDocument/2006/relationships/chart" Target="../charts/chart100.xml"/><Relationship Id="rId4" Type="http://schemas.openxmlformats.org/officeDocument/2006/relationships/chart" Target="../charts/chart10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15.xml"/><Relationship Id="rId3" Type="http://schemas.openxmlformats.org/officeDocument/2006/relationships/chart" Target="../charts/chart102.xml"/><Relationship Id="rId4" Type="http://schemas.openxmlformats.org/officeDocument/2006/relationships/chart" Target="../charts/chart10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16.xml"/><Relationship Id="rId3" Type="http://schemas.openxmlformats.org/officeDocument/2006/relationships/chart" Target="../charts/chart104.xml"/><Relationship Id="rId4" Type="http://schemas.openxmlformats.org/officeDocument/2006/relationships/chart" Target="../charts/chart105.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17.xml"/><Relationship Id="rId3" Type="http://schemas.openxmlformats.org/officeDocument/2006/relationships/chart" Target="../charts/chart106.xml"/><Relationship Id="rId4" Type="http://schemas.openxmlformats.org/officeDocument/2006/relationships/chart" Target="../charts/chart10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18.xml"/><Relationship Id="rId3" Type="http://schemas.openxmlformats.org/officeDocument/2006/relationships/chart" Target="../charts/chart108.xml"/><Relationship Id="rId4" Type="http://schemas.openxmlformats.org/officeDocument/2006/relationships/chart" Target="../charts/chart109.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19.xml"/><Relationship Id="rId3" Type="http://schemas.openxmlformats.org/officeDocument/2006/relationships/chart" Target="../charts/chart110.xml"/><Relationship Id="rId4" Type="http://schemas.openxmlformats.org/officeDocument/2006/relationships/chart" Target="../charts/chart1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20.xml"/><Relationship Id="rId3" Type="http://schemas.openxmlformats.org/officeDocument/2006/relationships/chart" Target="../charts/chart112.xml"/><Relationship Id="rId4" Type="http://schemas.openxmlformats.org/officeDocument/2006/relationships/chart" Target="../charts/chart11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21.xml"/><Relationship Id="rId3" Type="http://schemas.openxmlformats.org/officeDocument/2006/relationships/chart" Target="../charts/chart114.xml"/><Relationship Id="rId4" Type="http://schemas.openxmlformats.org/officeDocument/2006/relationships/chart" Target="../charts/chart115.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22.xml"/><Relationship Id="rId3" Type="http://schemas.openxmlformats.org/officeDocument/2006/relationships/chart" Target="../charts/chart116.xml"/><Relationship Id="rId4" Type="http://schemas.openxmlformats.org/officeDocument/2006/relationships/chart" Target="../charts/chart11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23.xml"/><Relationship Id="rId3" Type="http://schemas.openxmlformats.org/officeDocument/2006/relationships/chart" Target="../charts/chart118.xml"/><Relationship Id="rId4" Type="http://schemas.openxmlformats.org/officeDocument/2006/relationships/chart" Target="../charts/chart119.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24.xml"/><Relationship Id="rId3" Type="http://schemas.openxmlformats.org/officeDocument/2006/relationships/chart" Target="../charts/chart120.xml"/><Relationship Id="rId4" Type="http://schemas.openxmlformats.org/officeDocument/2006/relationships/chart" Target="../charts/chart121.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25.xml"/><Relationship Id="rId3" Type="http://schemas.openxmlformats.org/officeDocument/2006/relationships/image" Target="../media/image42.png"/><Relationship Id="rId4" Type="http://schemas.openxmlformats.org/officeDocument/2006/relationships/chart" Target="../charts/chart12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26.xml"/><Relationship Id="rId3" Type="http://schemas.openxmlformats.org/officeDocument/2006/relationships/image" Target="../media/image49.png"/><Relationship Id="rId4" Type="http://schemas.openxmlformats.org/officeDocument/2006/relationships/chart" Target="../charts/chart12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27.xml"/><Relationship Id="rId3" Type="http://schemas.openxmlformats.org/officeDocument/2006/relationships/image" Target="../media/image51.png"/><Relationship Id="rId4" Type="http://schemas.openxmlformats.org/officeDocument/2006/relationships/image" Target="../media/image40.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28.xml"/><Relationship Id="rId3" Type="http://schemas.openxmlformats.org/officeDocument/2006/relationships/image" Target="../media/image52.png"/><Relationship Id="rId4" Type="http://schemas.openxmlformats.org/officeDocument/2006/relationships/image" Target="../media/image61.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29.xml"/><Relationship Id="rId3" Type="http://schemas.openxmlformats.org/officeDocument/2006/relationships/image" Target="../media/image43.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30.xml"/><Relationship Id="rId3" Type="http://schemas.openxmlformats.org/officeDocument/2006/relationships/image" Target="../media/image62.png"/><Relationship Id="rId4" Type="http://schemas.openxmlformats.org/officeDocument/2006/relationships/image" Target="../media/image50.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32.xml"/><Relationship Id="rId3" Type="http://schemas.openxmlformats.org/officeDocument/2006/relationships/chart" Target="../charts/chart124.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33.xml"/><Relationship Id="rId3" Type="http://schemas.openxmlformats.org/officeDocument/2006/relationships/chart" Target="../charts/chart125.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34.xml"/><Relationship Id="rId3" Type="http://schemas.openxmlformats.org/officeDocument/2006/relationships/image" Target="../media/image53.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35.xml"/><Relationship Id="rId3" Type="http://schemas.openxmlformats.org/officeDocument/2006/relationships/chart" Target="../charts/chart126.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36.xml"/><Relationship Id="rId3" Type="http://schemas.openxmlformats.org/officeDocument/2006/relationships/chart" Target="../charts/chart12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37.xml"/><Relationship Id="rId3" Type="http://schemas.openxmlformats.org/officeDocument/2006/relationships/chart" Target="../charts/chart128.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38.xml"/><Relationship Id="rId3" Type="http://schemas.openxmlformats.org/officeDocument/2006/relationships/image" Target="../media/image56.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39.xml"/><Relationship Id="rId3" Type="http://schemas.openxmlformats.org/officeDocument/2006/relationships/image" Target="../media/image5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40.xml"/><Relationship Id="rId3" Type="http://schemas.openxmlformats.org/officeDocument/2006/relationships/image" Target="../media/image60.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3.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5.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6.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8.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0.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1.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4.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5.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6.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8.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0.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1.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3.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4.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5.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6.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7.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8.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0.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1.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3.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4.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5.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6.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8.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0.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1.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3.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4.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5.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6.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7.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8.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190.xml"/><Relationship Id="rId3" Type="http://schemas.openxmlformats.org/officeDocument/2006/relationships/image" Target="../media/image55.jpg"/></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91.xml"/><Relationship Id="rId3" Type="http://schemas.openxmlformats.org/officeDocument/2006/relationships/image" Target="../media/image59.jpg"/></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9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193.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194.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5.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6.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7.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8.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26.jpg"/><Relationship Id="rId4" Type="http://schemas.openxmlformats.org/officeDocument/2006/relationships/image" Target="../media/image9.jpg"/></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0.xml"/><Relationship Id="rId3" Type="http://schemas.openxmlformats.org/officeDocument/2006/relationships/chart" Target="../charts/chart129.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1.xml"/><Relationship Id="rId3" Type="http://schemas.openxmlformats.org/officeDocument/2006/relationships/chart" Target="../charts/chart130.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2.xml"/><Relationship Id="rId3" Type="http://schemas.openxmlformats.org/officeDocument/2006/relationships/chart" Target="../charts/chart131.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3.xml"/><Relationship Id="rId3" Type="http://schemas.openxmlformats.org/officeDocument/2006/relationships/chart" Target="../charts/chart13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4.xml"/><Relationship Id="rId3" Type="http://schemas.openxmlformats.org/officeDocument/2006/relationships/image" Target="../media/image58.png"/></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5.xml"/><Relationship Id="rId3" Type="http://schemas.openxmlformats.org/officeDocument/2006/relationships/chart" Target="../charts/chart133.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6.xml"/><Relationship Id="rId3" Type="http://schemas.openxmlformats.org/officeDocument/2006/relationships/chart" Target="../charts/chart134.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7.xml"/><Relationship Id="rId3" Type="http://schemas.openxmlformats.org/officeDocument/2006/relationships/image" Target="../media/image57.png"/></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8.xml"/><Relationship Id="rId3" Type="http://schemas.openxmlformats.org/officeDocument/2006/relationships/chart" Target="../charts/chart135.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9.xml"/><Relationship Id="rId3" Type="http://schemas.openxmlformats.org/officeDocument/2006/relationships/chart" Target="../charts/chart13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 Id="rId3" Type="http://schemas.openxmlformats.org/officeDocument/2006/relationships/image" Target="../media/image26.jpg"/><Relationship Id="rId4" Type="http://schemas.openxmlformats.org/officeDocument/2006/relationships/image" Target="../media/image9.jpg"/><Relationship Id="rId5" Type="http://schemas.openxmlformats.org/officeDocument/2006/relationships/image" Target="../media/image6.jpg"/></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0.xml"/><Relationship Id="rId3" Type="http://schemas.openxmlformats.org/officeDocument/2006/relationships/chart" Target="../charts/chart137.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1.xml"/><Relationship Id="rId3" Type="http://schemas.openxmlformats.org/officeDocument/2006/relationships/chart" Target="../charts/chart138.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2.xml"/><Relationship Id="rId3" Type="http://schemas.openxmlformats.org/officeDocument/2006/relationships/chart" Target="../charts/chart139.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3.xml"/><Relationship Id="rId3" Type="http://schemas.openxmlformats.org/officeDocument/2006/relationships/chart" Target="../charts/chart140.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2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2.xml"/><Relationship Id="rId3" Type="http://schemas.openxmlformats.org/officeDocument/2006/relationships/image" Target="../media/image26.jpg"/><Relationship Id="rId4" Type="http://schemas.openxmlformats.org/officeDocument/2006/relationships/image" Target="../media/image9.jpg"/><Relationship Id="rId5" Type="http://schemas.openxmlformats.org/officeDocument/2006/relationships/image" Target="../media/image6.jpg"/><Relationship Id="rId6" Type="http://schemas.openxmlformats.org/officeDocument/2006/relationships/image" Target="../media/image1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3.xml"/><Relationship Id="rId3" Type="http://schemas.openxmlformats.org/officeDocument/2006/relationships/image" Target="../media/image26.jpg"/><Relationship Id="rId4" Type="http://schemas.openxmlformats.org/officeDocument/2006/relationships/image" Target="../media/image9.jpg"/><Relationship Id="rId5" Type="http://schemas.openxmlformats.org/officeDocument/2006/relationships/image" Target="../media/image5.jpg"/><Relationship Id="rId6" Type="http://schemas.openxmlformats.org/officeDocument/2006/relationships/image" Target="../media/image10.jpg"/><Relationship Id="rId7" Type="http://schemas.openxmlformats.org/officeDocument/2006/relationships/image" Target="../media/image4.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48.xml"/><Relationship Id="rId3" Type="http://schemas.openxmlformats.org/officeDocument/2006/relationships/image" Target="../media/image11.jpg"/><Relationship Id="rId4" Type="http://schemas.openxmlformats.org/officeDocument/2006/relationships/image" Target="../media/image7.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49.xml"/><Relationship Id="rId3" Type="http://schemas.openxmlformats.org/officeDocument/2006/relationships/image" Target="../media/image11.jpg"/><Relationship Id="rId4" Type="http://schemas.openxmlformats.org/officeDocument/2006/relationships/image" Target="../media/image7.jpg"/><Relationship Id="rId5" Type="http://schemas.openxmlformats.org/officeDocument/2006/relationships/image" Target="../media/image1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50.xml"/><Relationship Id="rId3" Type="http://schemas.openxmlformats.org/officeDocument/2006/relationships/image" Target="../media/image11.jpg"/><Relationship Id="rId4" Type="http://schemas.openxmlformats.org/officeDocument/2006/relationships/image" Target="../media/image7.jpg"/><Relationship Id="rId5" Type="http://schemas.openxmlformats.org/officeDocument/2006/relationships/image" Target="../media/image17.jpg"/><Relationship Id="rId6" Type="http://schemas.openxmlformats.org/officeDocument/2006/relationships/image" Target="../media/image34.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53.xml"/><Relationship Id="rId3" Type="http://schemas.openxmlformats.org/officeDocument/2006/relationships/chart" Target="../charts/char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54.xml"/><Relationship Id="rId3" Type="http://schemas.openxmlformats.org/officeDocument/2006/relationships/chart" Target="../charts/char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55.xml"/><Relationship Id="rId3" Type="http://schemas.openxmlformats.org/officeDocument/2006/relationships/chart" Target="../charts/char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56.xml"/><Relationship Id="rId3" Type="http://schemas.openxmlformats.org/officeDocument/2006/relationships/chart" Target="../charts/char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57.xml"/><Relationship Id="rId3" Type="http://schemas.openxmlformats.org/officeDocument/2006/relationships/image" Target="../media/image1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58.xml"/><Relationship Id="rId3" Type="http://schemas.openxmlformats.org/officeDocument/2006/relationships/image" Target="../media/image2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59.xml"/><Relationship Id="rId3" Type="http://schemas.openxmlformats.org/officeDocument/2006/relationships/chart" Target="../charts/char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60.xml"/><Relationship Id="rId3" Type="http://schemas.openxmlformats.org/officeDocument/2006/relationships/chart" Target="../charts/char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61.xml"/><Relationship Id="rId3" Type="http://schemas.openxmlformats.org/officeDocument/2006/relationships/chart" Target="../charts/char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62.xml"/><Relationship Id="rId3" Type="http://schemas.openxmlformats.org/officeDocument/2006/relationships/image" Target="../media/image1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63.xml"/><Relationship Id="rId3" Type="http://schemas.openxmlformats.org/officeDocument/2006/relationships/chart" Target="../charts/chart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64.xml"/><Relationship Id="rId3" Type="http://schemas.openxmlformats.org/officeDocument/2006/relationships/image" Target="../media/image2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65.xml"/><Relationship Id="rId3" Type="http://schemas.openxmlformats.org/officeDocument/2006/relationships/chart" Target="../charts/chart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66.xml"/><Relationship Id="rId3" Type="http://schemas.openxmlformats.org/officeDocument/2006/relationships/chart" Target="../charts/chart1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68.xml"/><Relationship Id="rId3" Type="http://schemas.openxmlformats.org/officeDocument/2006/relationships/chart" Target="../charts/chart11.xml"/><Relationship Id="rId4" Type="http://schemas.openxmlformats.org/officeDocument/2006/relationships/chart" Target="../charts/chart1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69.xml"/><Relationship Id="rId3" Type="http://schemas.openxmlformats.org/officeDocument/2006/relationships/chart" Target="../charts/chart13.xml"/><Relationship Id="rId4" Type="http://schemas.openxmlformats.org/officeDocument/2006/relationships/chart" Target="../charts/char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70.xml"/><Relationship Id="rId3" Type="http://schemas.openxmlformats.org/officeDocument/2006/relationships/chart" Target="../charts/chart15.xml"/><Relationship Id="rId4" Type="http://schemas.openxmlformats.org/officeDocument/2006/relationships/chart" Target="../charts/chart1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71.xml"/><Relationship Id="rId3" Type="http://schemas.openxmlformats.org/officeDocument/2006/relationships/chart" Target="../charts/chart17.xml"/><Relationship Id="rId4" Type="http://schemas.openxmlformats.org/officeDocument/2006/relationships/chart" Target="../charts/chart1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72.xml"/><Relationship Id="rId3" Type="http://schemas.openxmlformats.org/officeDocument/2006/relationships/chart" Target="../charts/chart19.xml"/><Relationship Id="rId4" Type="http://schemas.openxmlformats.org/officeDocument/2006/relationships/chart" Target="../charts/chart2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73.xml"/><Relationship Id="rId3" Type="http://schemas.openxmlformats.org/officeDocument/2006/relationships/chart" Target="../charts/chart21.xml"/><Relationship Id="rId4" Type="http://schemas.openxmlformats.org/officeDocument/2006/relationships/chart" Target="../charts/chart2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74.xml"/><Relationship Id="rId3" Type="http://schemas.openxmlformats.org/officeDocument/2006/relationships/image" Target="../media/image19.png"/><Relationship Id="rId4" Type="http://schemas.openxmlformats.org/officeDocument/2006/relationships/chart" Target="../charts/chart2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75.xml"/><Relationship Id="rId3" Type="http://schemas.openxmlformats.org/officeDocument/2006/relationships/image" Target="../media/image15.png"/><Relationship Id="rId4" Type="http://schemas.openxmlformats.org/officeDocument/2006/relationships/image" Target="../media/image18.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76.xml"/><Relationship Id="rId3" Type="http://schemas.openxmlformats.org/officeDocument/2006/relationships/image" Target="../media/image24.png"/><Relationship Id="rId4" Type="http://schemas.openxmlformats.org/officeDocument/2006/relationships/image" Target="../media/image20.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77.xml"/><Relationship Id="rId3" Type="http://schemas.openxmlformats.org/officeDocument/2006/relationships/image" Target="../media/image16.png"/><Relationship Id="rId4" Type="http://schemas.openxmlformats.org/officeDocument/2006/relationships/image" Target="../media/image23.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78.xml"/><Relationship Id="rId3" Type="http://schemas.openxmlformats.org/officeDocument/2006/relationships/chart" Target="../charts/chart24.xml"/><Relationship Id="rId4" Type="http://schemas.openxmlformats.org/officeDocument/2006/relationships/chart" Target="../charts/chart2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80.xml"/><Relationship Id="rId3" Type="http://schemas.openxmlformats.org/officeDocument/2006/relationships/chart" Target="../charts/chart26.xml"/><Relationship Id="rId4" Type="http://schemas.openxmlformats.org/officeDocument/2006/relationships/chart" Target="../charts/chart27.xml"/><Relationship Id="rId5" Type="http://schemas.openxmlformats.org/officeDocument/2006/relationships/chart" Target="../charts/chart2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81.xml"/><Relationship Id="rId3" Type="http://schemas.openxmlformats.org/officeDocument/2006/relationships/chart" Target="../charts/chart29.xml"/><Relationship Id="rId4" Type="http://schemas.openxmlformats.org/officeDocument/2006/relationships/chart" Target="../charts/chart30.xml"/><Relationship Id="rId5" Type="http://schemas.openxmlformats.org/officeDocument/2006/relationships/chart" Target="../charts/chart3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82.xml"/><Relationship Id="rId3" Type="http://schemas.openxmlformats.org/officeDocument/2006/relationships/chart" Target="../charts/chart32.xml"/><Relationship Id="rId4" Type="http://schemas.openxmlformats.org/officeDocument/2006/relationships/chart" Target="../charts/chart33.xml"/><Relationship Id="rId5" Type="http://schemas.openxmlformats.org/officeDocument/2006/relationships/chart" Target="../charts/chart3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83.xml"/><Relationship Id="rId3" Type="http://schemas.openxmlformats.org/officeDocument/2006/relationships/chart" Target="../charts/chart35.xml"/><Relationship Id="rId4" Type="http://schemas.openxmlformats.org/officeDocument/2006/relationships/chart" Target="../charts/chart36.xml"/><Relationship Id="rId5" Type="http://schemas.openxmlformats.org/officeDocument/2006/relationships/chart" Target="../charts/chart3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84.xml"/><Relationship Id="rId3" Type="http://schemas.openxmlformats.org/officeDocument/2006/relationships/chart" Target="../charts/chart38.xml"/><Relationship Id="rId4" Type="http://schemas.openxmlformats.org/officeDocument/2006/relationships/chart" Target="../charts/chart39.xml"/><Relationship Id="rId5" Type="http://schemas.openxmlformats.org/officeDocument/2006/relationships/chart" Target="../charts/chart4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85.xml"/><Relationship Id="rId3" Type="http://schemas.openxmlformats.org/officeDocument/2006/relationships/chart" Target="../charts/chart41.xml"/><Relationship Id="rId4" Type="http://schemas.openxmlformats.org/officeDocument/2006/relationships/chart" Target="../charts/chart42.xml"/><Relationship Id="rId5" Type="http://schemas.openxmlformats.org/officeDocument/2006/relationships/chart" Target="../charts/chart4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86.xml"/><Relationship Id="rId3" Type="http://schemas.openxmlformats.org/officeDocument/2006/relationships/image" Target="../media/image25.png"/><Relationship Id="rId4" Type="http://schemas.openxmlformats.org/officeDocument/2006/relationships/chart" Target="../charts/chart44.xml"/><Relationship Id="rId5" Type="http://schemas.openxmlformats.org/officeDocument/2006/relationships/image" Target="../media/image35.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87.xml"/><Relationship Id="rId3" Type="http://schemas.openxmlformats.org/officeDocument/2006/relationships/image" Target="../media/image22.png"/><Relationship Id="rId4" Type="http://schemas.openxmlformats.org/officeDocument/2006/relationships/image" Target="../media/image29.png"/><Relationship Id="rId5" Type="http://schemas.openxmlformats.org/officeDocument/2006/relationships/image" Target="../media/image27.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88.xml"/><Relationship Id="rId3" Type="http://schemas.openxmlformats.org/officeDocument/2006/relationships/image" Target="../media/image39.png"/><Relationship Id="rId4" Type="http://schemas.openxmlformats.org/officeDocument/2006/relationships/image" Target="../media/image30.png"/><Relationship Id="rId5" Type="http://schemas.openxmlformats.org/officeDocument/2006/relationships/chart" Target="../charts/chart4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8.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90.xml"/><Relationship Id="rId3" Type="http://schemas.openxmlformats.org/officeDocument/2006/relationships/chart" Target="../charts/chart46.xml"/><Relationship Id="rId4" Type="http://schemas.openxmlformats.org/officeDocument/2006/relationships/chart" Target="../charts/chart47.xml"/><Relationship Id="rId5" Type="http://schemas.openxmlformats.org/officeDocument/2006/relationships/chart" Target="../charts/chart48.xml"/><Relationship Id="rId6" Type="http://schemas.openxmlformats.org/officeDocument/2006/relationships/image" Target="../media/image33.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91.xml"/><Relationship Id="rId3" Type="http://schemas.openxmlformats.org/officeDocument/2006/relationships/chart" Target="../charts/chart49.xml"/><Relationship Id="rId4" Type="http://schemas.openxmlformats.org/officeDocument/2006/relationships/chart" Target="../charts/chart50.xml"/><Relationship Id="rId5" Type="http://schemas.openxmlformats.org/officeDocument/2006/relationships/chart" Target="../charts/chart51.xml"/><Relationship Id="rId6" Type="http://schemas.openxmlformats.org/officeDocument/2006/relationships/chart" Target="../charts/chart5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92.xml"/><Relationship Id="rId3" Type="http://schemas.openxmlformats.org/officeDocument/2006/relationships/chart" Target="../charts/chart53.xml"/><Relationship Id="rId4" Type="http://schemas.openxmlformats.org/officeDocument/2006/relationships/chart" Target="../charts/chart54.xml"/><Relationship Id="rId5" Type="http://schemas.openxmlformats.org/officeDocument/2006/relationships/chart" Target="../charts/chart55.xml"/><Relationship Id="rId6" Type="http://schemas.openxmlformats.org/officeDocument/2006/relationships/chart" Target="../charts/chart5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93.xml"/><Relationship Id="rId3" Type="http://schemas.openxmlformats.org/officeDocument/2006/relationships/chart" Target="../charts/chart57.xml"/><Relationship Id="rId4" Type="http://schemas.openxmlformats.org/officeDocument/2006/relationships/chart" Target="../charts/chart58.xml"/><Relationship Id="rId5" Type="http://schemas.openxmlformats.org/officeDocument/2006/relationships/chart" Target="../charts/chart59.xml"/><Relationship Id="rId6" Type="http://schemas.openxmlformats.org/officeDocument/2006/relationships/chart" Target="../charts/chart60.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94.xml"/><Relationship Id="rId3" Type="http://schemas.openxmlformats.org/officeDocument/2006/relationships/chart" Target="../charts/chart61.xml"/><Relationship Id="rId4" Type="http://schemas.openxmlformats.org/officeDocument/2006/relationships/chart" Target="../charts/chart62.xml"/><Relationship Id="rId5" Type="http://schemas.openxmlformats.org/officeDocument/2006/relationships/chart" Target="../charts/chart63.xml"/><Relationship Id="rId6" Type="http://schemas.openxmlformats.org/officeDocument/2006/relationships/image" Target="../media/image31.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95.xml"/><Relationship Id="rId3" Type="http://schemas.openxmlformats.org/officeDocument/2006/relationships/chart" Target="../charts/chart64.xml"/><Relationship Id="rId4" Type="http://schemas.openxmlformats.org/officeDocument/2006/relationships/chart" Target="../charts/chart65.xml"/><Relationship Id="rId5" Type="http://schemas.openxmlformats.org/officeDocument/2006/relationships/chart" Target="../charts/chart66.xml"/><Relationship Id="rId6" Type="http://schemas.openxmlformats.org/officeDocument/2006/relationships/chart" Target="../charts/chart6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96.xml"/><Relationship Id="rId3" Type="http://schemas.openxmlformats.org/officeDocument/2006/relationships/image" Target="../media/image36.png"/><Relationship Id="rId4" Type="http://schemas.openxmlformats.org/officeDocument/2006/relationships/chart" Target="../charts/chart68.xml"/><Relationship Id="rId5" Type="http://schemas.openxmlformats.org/officeDocument/2006/relationships/image" Target="../media/image32.png"/><Relationship Id="rId6" Type="http://schemas.openxmlformats.org/officeDocument/2006/relationships/image" Target="../media/image46.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97.xml"/><Relationship Id="rId3" Type="http://schemas.openxmlformats.org/officeDocument/2006/relationships/chart" Target="../charts/chart69.xml"/><Relationship Id="rId4" Type="http://schemas.openxmlformats.org/officeDocument/2006/relationships/chart" Target="../charts/chart70.xml"/><Relationship Id="rId5" Type="http://schemas.openxmlformats.org/officeDocument/2006/relationships/chart" Target="../charts/chart71.xml"/><Relationship Id="rId6" Type="http://schemas.openxmlformats.org/officeDocument/2006/relationships/chart" Target="../charts/chart7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98.xml"/><Relationship Id="rId3" Type="http://schemas.openxmlformats.org/officeDocument/2006/relationships/image" Target="../media/image44.png"/><Relationship Id="rId4" Type="http://schemas.openxmlformats.org/officeDocument/2006/relationships/image" Target="../media/image41.png"/><Relationship Id="rId5" Type="http://schemas.openxmlformats.org/officeDocument/2006/relationships/chart" Target="../charts/chart73.xml"/><Relationship Id="rId6" Type="http://schemas.openxmlformats.org/officeDocument/2006/relationships/image" Target="../media/image37.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5" name="Shape 1155"/>
        <p:cNvGrpSpPr/>
        <p:nvPr/>
      </p:nvGrpSpPr>
      <p:grpSpPr>
        <a:xfrm>
          <a:off x="0" y="0"/>
          <a:ext cx="0" cy="0"/>
          <a:chOff x="0" y="0"/>
          <a:chExt cx="0" cy="0"/>
        </a:xfrm>
      </p:grpSpPr>
      <p:sp>
        <p:nvSpPr>
          <p:cNvPr id="1156" name="Google Shape;1156;p1"/>
          <p:cNvSpPr txBox="1"/>
          <p:nvPr>
            <p:ph type="title"/>
          </p:nvPr>
        </p:nvSpPr>
        <p:spPr>
          <a:xfrm>
            <a:off x="419099" y="107327"/>
            <a:ext cx="11344112" cy="73447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chemeClr val="accent1"/>
              </a:buClr>
              <a:buSzPts val="3200"/>
              <a:buFont typeface="Trebuchet MS"/>
              <a:buNone/>
            </a:pPr>
            <a:r>
              <a:rPr lang="en-PH"/>
              <a:t>How to use this template</a:t>
            </a:r>
            <a:endParaRPr/>
          </a:p>
        </p:txBody>
      </p:sp>
      <p:sp>
        <p:nvSpPr>
          <p:cNvPr id="1157" name="Google Shape;1157;p1"/>
          <p:cNvSpPr txBox="1"/>
          <p:nvPr/>
        </p:nvSpPr>
        <p:spPr>
          <a:xfrm>
            <a:off x="11583868" y="6649668"/>
            <a:ext cx="357188" cy="1931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b="0" i="0" lang="en-PH" sz="1200" u="none" cap="none" strike="noStrike">
                <a:solidFill>
                  <a:schemeClr val="lt1"/>
                </a:solidFill>
                <a:latin typeface="Trebuchet MS"/>
                <a:ea typeface="Trebuchet MS"/>
                <a:cs typeface="Trebuchet MS"/>
                <a:sym typeface="Trebuchet MS"/>
              </a:rPr>
              <a:t>‹#›</a:t>
            </a:fld>
            <a:endParaRPr b="0" i="0" sz="1200" u="none" cap="none" strike="noStrike">
              <a:solidFill>
                <a:schemeClr val="lt1"/>
              </a:solidFill>
              <a:latin typeface="Trebuchet MS"/>
              <a:ea typeface="Trebuchet MS"/>
              <a:cs typeface="Trebuchet MS"/>
              <a:sym typeface="Trebuchet MS"/>
            </a:endParaRPr>
          </a:p>
        </p:txBody>
      </p:sp>
      <p:sp>
        <p:nvSpPr>
          <p:cNvPr id="1158" name="Google Shape;1158;p1"/>
          <p:cNvSpPr txBox="1"/>
          <p:nvPr/>
        </p:nvSpPr>
        <p:spPr>
          <a:xfrm>
            <a:off x="609600" y="1633165"/>
            <a:ext cx="7203311" cy="830997"/>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PH" sz="1800" u="none" cap="none" strike="noStrike">
                <a:solidFill>
                  <a:schemeClr val="dk1"/>
                </a:solidFill>
                <a:latin typeface="Trebuchet MS"/>
                <a:ea typeface="Trebuchet MS"/>
                <a:cs typeface="Trebuchet MS"/>
                <a:sym typeface="Trebuchet MS"/>
              </a:rPr>
              <a:t>This template is designed for flexibility — customize it to suit your business needs while maintaining the clean, structured design for clarity and consistency.</a:t>
            </a:r>
            <a:endParaRPr/>
          </a:p>
        </p:txBody>
      </p:sp>
      <p:sp>
        <p:nvSpPr>
          <p:cNvPr id="1159" name="Google Shape;1159;p1"/>
          <p:cNvSpPr/>
          <p:nvPr/>
        </p:nvSpPr>
        <p:spPr>
          <a:xfrm>
            <a:off x="609600" y="2804612"/>
            <a:ext cx="2074310" cy="2909396"/>
          </a:xfrm>
          <a:prstGeom prst="roundRect">
            <a:avLst>
              <a:gd fmla="val 9421" name="adj"/>
            </a:avLst>
          </a:prstGeom>
          <a:solidFill>
            <a:schemeClr val="accent2"/>
          </a:solidFill>
          <a:ln>
            <a:noFill/>
          </a:ln>
          <a:effectLst>
            <a:outerShdw blurRad="50800" rotWithShape="0" algn="tl" dir="2700000" dist="38100">
              <a:srgbClr val="000000">
                <a:alpha val="40000"/>
              </a:srgbClr>
            </a:outerShdw>
          </a:effectLst>
        </p:spPr>
        <p:txBody>
          <a:bodyPr anchorCtr="0" anchor="t" bIns="182875" lIns="91425" spcFirstLastPara="1" rIns="91425" wrap="square" tIns="1371600">
            <a:noAutofit/>
          </a:bodyPr>
          <a:lstStyle/>
          <a:p>
            <a:pPr indent="0" lvl="0" marL="0" marR="0" rtl="0" algn="l">
              <a:spcBef>
                <a:spcPts val="0"/>
              </a:spcBef>
              <a:spcAft>
                <a:spcPts val="0"/>
              </a:spcAft>
              <a:buNone/>
            </a:pPr>
            <a:r>
              <a:rPr lang="en-PH" sz="1200">
                <a:solidFill>
                  <a:schemeClr val="lt1"/>
                </a:solidFill>
                <a:latin typeface="Trebuchet MS"/>
                <a:ea typeface="Trebuchet MS"/>
                <a:cs typeface="Trebuchet MS"/>
                <a:sym typeface="Trebuchet MS"/>
              </a:rPr>
              <a:t>Click on any text box to enter your own titles, subtitles, and content. Follow the existing formatting for a consistent, professional look.</a:t>
            </a:r>
            <a:endParaRPr/>
          </a:p>
        </p:txBody>
      </p:sp>
      <p:sp>
        <p:nvSpPr>
          <p:cNvPr id="1160" name="Google Shape;1160;p1"/>
          <p:cNvSpPr/>
          <p:nvPr/>
        </p:nvSpPr>
        <p:spPr>
          <a:xfrm>
            <a:off x="2834222" y="2804612"/>
            <a:ext cx="2074310" cy="2909396"/>
          </a:xfrm>
          <a:prstGeom prst="roundRect">
            <a:avLst>
              <a:gd fmla="val 9421" name="adj"/>
            </a:avLst>
          </a:prstGeom>
          <a:solidFill>
            <a:schemeClr val="accent2"/>
          </a:solidFill>
          <a:ln>
            <a:noFill/>
          </a:ln>
          <a:effectLst>
            <a:outerShdw blurRad="50800" rotWithShape="0" algn="tl" dir="2700000" dist="38100">
              <a:srgbClr val="000000">
                <a:alpha val="40000"/>
              </a:srgbClr>
            </a:outerShdw>
          </a:effectLst>
        </p:spPr>
        <p:txBody>
          <a:bodyPr anchorCtr="0" anchor="t" bIns="182875" lIns="91425" spcFirstLastPara="1" rIns="91425" wrap="square" tIns="1371600">
            <a:noAutofit/>
          </a:bodyPr>
          <a:lstStyle/>
          <a:p>
            <a:pPr indent="0" lvl="0" marL="0" marR="0" rtl="0" algn="l">
              <a:spcBef>
                <a:spcPts val="0"/>
              </a:spcBef>
              <a:spcAft>
                <a:spcPts val="0"/>
              </a:spcAft>
              <a:buNone/>
            </a:pPr>
            <a:r>
              <a:rPr lang="en-PH" sz="1200">
                <a:solidFill>
                  <a:schemeClr val="lt1"/>
                </a:solidFill>
                <a:latin typeface="Trebuchet MS"/>
                <a:ea typeface="Trebuchet MS"/>
                <a:cs typeface="Trebuchet MS"/>
                <a:sym typeface="Trebuchet MS"/>
              </a:rPr>
              <a:t>Right-click on any chart, select </a:t>
            </a:r>
            <a:r>
              <a:rPr i="1" lang="en-PH" sz="1200">
                <a:solidFill>
                  <a:schemeClr val="lt1"/>
                </a:solidFill>
                <a:latin typeface="Trebuchet MS"/>
                <a:ea typeface="Trebuchet MS"/>
                <a:cs typeface="Trebuchet MS"/>
                <a:sym typeface="Trebuchet MS"/>
              </a:rPr>
              <a:t>Edit Data</a:t>
            </a:r>
            <a:r>
              <a:rPr lang="en-PH" sz="1200">
                <a:solidFill>
                  <a:schemeClr val="lt1"/>
                </a:solidFill>
                <a:latin typeface="Trebuchet MS"/>
                <a:ea typeface="Trebuchet MS"/>
                <a:cs typeface="Trebuchet MS"/>
                <a:sym typeface="Trebuchet MS"/>
              </a:rPr>
              <a:t>, and input your actual figures in the linked Excel sheet. The charts will update automatically.</a:t>
            </a:r>
            <a:endParaRPr/>
          </a:p>
        </p:txBody>
      </p:sp>
      <p:sp>
        <p:nvSpPr>
          <p:cNvPr id="1161" name="Google Shape;1161;p1"/>
          <p:cNvSpPr/>
          <p:nvPr/>
        </p:nvSpPr>
        <p:spPr>
          <a:xfrm>
            <a:off x="5058845" y="2804612"/>
            <a:ext cx="2074310" cy="2909396"/>
          </a:xfrm>
          <a:prstGeom prst="roundRect">
            <a:avLst>
              <a:gd fmla="val 9421" name="adj"/>
            </a:avLst>
          </a:prstGeom>
          <a:solidFill>
            <a:schemeClr val="accent2"/>
          </a:solidFill>
          <a:ln>
            <a:noFill/>
          </a:ln>
          <a:effectLst>
            <a:outerShdw blurRad="50800" rotWithShape="0" algn="tl" dir="2700000" dist="38100">
              <a:srgbClr val="000000">
                <a:alpha val="40000"/>
              </a:srgbClr>
            </a:outerShdw>
          </a:effectLst>
        </p:spPr>
        <p:txBody>
          <a:bodyPr anchorCtr="0" anchor="t" bIns="182875" lIns="91425" spcFirstLastPara="1" rIns="91425" wrap="square" tIns="1371600">
            <a:noAutofit/>
          </a:bodyPr>
          <a:lstStyle/>
          <a:p>
            <a:pPr indent="0" lvl="0" marL="0" marR="0" rtl="0" algn="l">
              <a:spcBef>
                <a:spcPts val="0"/>
              </a:spcBef>
              <a:spcAft>
                <a:spcPts val="0"/>
              </a:spcAft>
              <a:buNone/>
            </a:pPr>
            <a:r>
              <a:rPr lang="en-PH" sz="1200">
                <a:solidFill>
                  <a:schemeClr val="lt1"/>
                </a:solidFill>
                <a:latin typeface="Trebuchet MS"/>
                <a:ea typeface="Trebuchet MS"/>
                <a:cs typeface="Trebuchet MS"/>
                <a:sym typeface="Trebuchet MS"/>
              </a:rPr>
              <a:t>Click on any image placeholder, choose </a:t>
            </a:r>
            <a:r>
              <a:rPr i="1" lang="en-PH" sz="1200">
                <a:solidFill>
                  <a:schemeClr val="lt1"/>
                </a:solidFill>
                <a:latin typeface="Trebuchet MS"/>
                <a:ea typeface="Trebuchet MS"/>
                <a:cs typeface="Trebuchet MS"/>
                <a:sym typeface="Trebuchet MS"/>
              </a:rPr>
              <a:t>Change Picture</a:t>
            </a:r>
            <a:r>
              <a:rPr lang="en-PH" sz="1200">
                <a:solidFill>
                  <a:schemeClr val="lt1"/>
                </a:solidFill>
                <a:latin typeface="Trebuchet MS"/>
                <a:ea typeface="Trebuchet MS"/>
                <a:cs typeface="Trebuchet MS"/>
                <a:sym typeface="Trebuchet MS"/>
              </a:rPr>
              <a:t>, and insert your own visuals. Use high-resolution, relevant images for maximum impact.</a:t>
            </a:r>
            <a:endParaRPr/>
          </a:p>
        </p:txBody>
      </p:sp>
      <p:sp>
        <p:nvSpPr>
          <p:cNvPr id="1162" name="Google Shape;1162;p1"/>
          <p:cNvSpPr/>
          <p:nvPr/>
        </p:nvSpPr>
        <p:spPr>
          <a:xfrm>
            <a:off x="7283467" y="2804612"/>
            <a:ext cx="2074310" cy="2909396"/>
          </a:xfrm>
          <a:prstGeom prst="roundRect">
            <a:avLst>
              <a:gd fmla="val 9421" name="adj"/>
            </a:avLst>
          </a:prstGeom>
          <a:solidFill>
            <a:schemeClr val="accent2"/>
          </a:solidFill>
          <a:ln>
            <a:noFill/>
          </a:ln>
          <a:effectLst>
            <a:outerShdw blurRad="50800" rotWithShape="0" algn="tl" dir="2700000" dist="38100">
              <a:srgbClr val="000000">
                <a:alpha val="40000"/>
              </a:srgbClr>
            </a:outerShdw>
          </a:effectLst>
        </p:spPr>
        <p:txBody>
          <a:bodyPr anchorCtr="0" anchor="t" bIns="182875" lIns="91425" spcFirstLastPara="1" rIns="91425" wrap="square" tIns="1371600">
            <a:noAutofit/>
          </a:bodyPr>
          <a:lstStyle/>
          <a:p>
            <a:pPr indent="0" lvl="0" marL="0" marR="0" rtl="0" algn="l">
              <a:spcBef>
                <a:spcPts val="0"/>
              </a:spcBef>
              <a:spcAft>
                <a:spcPts val="0"/>
              </a:spcAft>
              <a:buNone/>
            </a:pPr>
            <a:r>
              <a:rPr lang="en-PH" sz="1200">
                <a:solidFill>
                  <a:schemeClr val="lt1"/>
                </a:solidFill>
                <a:latin typeface="Trebuchet MS"/>
                <a:ea typeface="Trebuchet MS"/>
                <a:cs typeface="Trebuchet MS"/>
                <a:sym typeface="Trebuchet MS"/>
              </a:rPr>
              <a:t>If needed, adjust accent colors or fonts via the </a:t>
            </a:r>
            <a:r>
              <a:rPr i="1" lang="en-PH" sz="1200">
                <a:solidFill>
                  <a:schemeClr val="lt1"/>
                </a:solidFill>
                <a:latin typeface="Trebuchet MS"/>
                <a:ea typeface="Trebuchet MS"/>
                <a:cs typeface="Trebuchet MS"/>
                <a:sym typeface="Trebuchet MS"/>
              </a:rPr>
              <a:t>Design</a:t>
            </a:r>
            <a:r>
              <a:rPr lang="en-PH" sz="1200">
                <a:solidFill>
                  <a:schemeClr val="lt1"/>
                </a:solidFill>
                <a:latin typeface="Trebuchet MS"/>
                <a:ea typeface="Trebuchet MS"/>
                <a:cs typeface="Trebuchet MS"/>
                <a:sym typeface="Trebuchet MS"/>
              </a:rPr>
              <a:t> or </a:t>
            </a:r>
            <a:r>
              <a:rPr i="1" lang="en-PH" sz="1200">
                <a:solidFill>
                  <a:schemeClr val="lt1"/>
                </a:solidFill>
                <a:latin typeface="Trebuchet MS"/>
                <a:ea typeface="Trebuchet MS"/>
                <a:cs typeface="Trebuchet MS"/>
                <a:sym typeface="Trebuchet MS"/>
              </a:rPr>
              <a:t>View &gt; Slide Master</a:t>
            </a:r>
            <a:r>
              <a:rPr lang="en-PH" sz="1200">
                <a:solidFill>
                  <a:schemeClr val="lt1"/>
                </a:solidFill>
                <a:latin typeface="Trebuchet MS"/>
                <a:ea typeface="Trebuchet MS"/>
                <a:cs typeface="Trebuchet MS"/>
                <a:sym typeface="Trebuchet MS"/>
              </a:rPr>
              <a:t> tab to match your brand guidelines.</a:t>
            </a:r>
            <a:endParaRPr/>
          </a:p>
        </p:txBody>
      </p:sp>
      <p:sp>
        <p:nvSpPr>
          <p:cNvPr id="1163" name="Google Shape;1163;p1"/>
          <p:cNvSpPr/>
          <p:nvPr/>
        </p:nvSpPr>
        <p:spPr>
          <a:xfrm>
            <a:off x="9508090" y="2804612"/>
            <a:ext cx="2074310" cy="2909396"/>
          </a:xfrm>
          <a:prstGeom prst="roundRect">
            <a:avLst>
              <a:gd fmla="val 9421" name="adj"/>
            </a:avLst>
          </a:prstGeom>
          <a:solidFill>
            <a:schemeClr val="accent2"/>
          </a:solidFill>
          <a:ln>
            <a:noFill/>
          </a:ln>
          <a:effectLst>
            <a:outerShdw blurRad="50800" rotWithShape="0" algn="tl" dir="2700000" dist="38100">
              <a:srgbClr val="000000">
                <a:alpha val="40000"/>
              </a:srgbClr>
            </a:outerShdw>
          </a:effectLst>
        </p:spPr>
        <p:txBody>
          <a:bodyPr anchorCtr="0" anchor="t" bIns="182875" lIns="91425" spcFirstLastPara="1" rIns="91425" wrap="square" tIns="1371600">
            <a:noAutofit/>
          </a:bodyPr>
          <a:lstStyle/>
          <a:p>
            <a:pPr indent="0" lvl="0" marL="0" marR="0" rtl="0" algn="l">
              <a:spcBef>
                <a:spcPts val="0"/>
              </a:spcBef>
              <a:spcAft>
                <a:spcPts val="0"/>
              </a:spcAft>
              <a:buNone/>
            </a:pPr>
            <a:r>
              <a:rPr lang="en-PH" sz="1200">
                <a:solidFill>
                  <a:schemeClr val="lt1"/>
                </a:solidFill>
                <a:latin typeface="Trebuchet MS"/>
                <a:ea typeface="Trebuchet MS"/>
                <a:cs typeface="Trebuchet MS"/>
                <a:sym typeface="Trebuchet MS"/>
              </a:rPr>
              <a:t>Add new sections or remove slides that aren’t relevant by right-clicking in the slide sorter view.</a:t>
            </a:r>
            <a:endParaRPr/>
          </a:p>
        </p:txBody>
      </p:sp>
      <p:sp>
        <p:nvSpPr>
          <p:cNvPr id="1164" name="Google Shape;1164;p1"/>
          <p:cNvSpPr txBox="1"/>
          <p:nvPr/>
        </p:nvSpPr>
        <p:spPr>
          <a:xfrm>
            <a:off x="609599" y="3342179"/>
            <a:ext cx="2074309" cy="584775"/>
          </a:xfrm>
          <a:prstGeom prst="rect">
            <a:avLst/>
          </a:prstGeom>
          <a:noFill/>
          <a:ln>
            <a:noFill/>
          </a:ln>
        </p:spPr>
        <p:txBody>
          <a:bodyPr anchorCtr="0" anchor="t" bIns="45700" lIns="182875" spcFirstLastPara="1" rIns="182875" wrap="square" tIns="45700">
            <a:spAutoFit/>
          </a:bodyPr>
          <a:lstStyle/>
          <a:p>
            <a:pPr indent="0" lvl="0" marL="0" marR="0" rtl="0" algn="l">
              <a:spcBef>
                <a:spcPts val="0"/>
              </a:spcBef>
              <a:spcAft>
                <a:spcPts val="0"/>
              </a:spcAft>
              <a:buNone/>
            </a:pPr>
            <a:r>
              <a:rPr b="1" lang="en-PH" sz="1600">
                <a:solidFill>
                  <a:schemeClr val="lt1"/>
                </a:solidFill>
                <a:latin typeface="Trebuchet MS"/>
                <a:ea typeface="Trebuchet MS"/>
                <a:cs typeface="Trebuchet MS"/>
                <a:sym typeface="Trebuchet MS"/>
              </a:rPr>
              <a:t>Replace Placeholder text</a:t>
            </a:r>
            <a:endParaRPr/>
          </a:p>
        </p:txBody>
      </p:sp>
      <p:sp>
        <p:nvSpPr>
          <p:cNvPr id="1165" name="Google Shape;1165;p1"/>
          <p:cNvSpPr txBox="1"/>
          <p:nvPr/>
        </p:nvSpPr>
        <p:spPr>
          <a:xfrm>
            <a:off x="2834220" y="3342179"/>
            <a:ext cx="2074309" cy="584775"/>
          </a:xfrm>
          <a:prstGeom prst="rect">
            <a:avLst/>
          </a:prstGeom>
          <a:noFill/>
          <a:ln>
            <a:noFill/>
          </a:ln>
        </p:spPr>
        <p:txBody>
          <a:bodyPr anchorCtr="0" anchor="t" bIns="45700" lIns="182875" spcFirstLastPara="1" rIns="182875" wrap="square" tIns="45700">
            <a:spAutoFit/>
          </a:bodyPr>
          <a:lstStyle/>
          <a:p>
            <a:pPr indent="0" lvl="0" marL="0" marR="0" rtl="0" algn="l">
              <a:spcBef>
                <a:spcPts val="0"/>
              </a:spcBef>
              <a:spcAft>
                <a:spcPts val="0"/>
              </a:spcAft>
              <a:buNone/>
            </a:pPr>
            <a:r>
              <a:rPr b="1" lang="en-PH" sz="1600">
                <a:solidFill>
                  <a:schemeClr val="lt1"/>
                </a:solidFill>
                <a:latin typeface="Trebuchet MS"/>
                <a:ea typeface="Trebuchet MS"/>
                <a:cs typeface="Trebuchet MS"/>
                <a:sym typeface="Trebuchet MS"/>
              </a:rPr>
              <a:t>Update Data in Charts</a:t>
            </a:r>
            <a:endParaRPr/>
          </a:p>
        </p:txBody>
      </p:sp>
      <p:sp>
        <p:nvSpPr>
          <p:cNvPr id="1166" name="Google Shape;1166;p1"/>
          <p:cNvSpPr txBox="1"/>
          <p:nvPr/>
        </p:nvSpPr>
        <p:spPr>
          <a:xfrm>
            <a:off x="5058839" y="3342179"/>
            <a:ext cx="2074309" cy="338554"/>
          </a:xfrm>
          <a:prstGeom prst="rect">
            <a:avLst/>
          </a:prstGeom>
          <a:noFill/>
          <a:ln>
            <a:noFill/>
          </a:ln>
        </p:spPr>
        <p:txBody>
          <a:bodyPr anchorCtr="0" anchor="t" bIns="45700" lIns="182875" spcFirstLastPara="1" rIns="182875" wrap="square" tIns="45700">
            <a:spAutoFit/>
          </a:bodyPr>
          <a:lstStyle/>
          <a:p>
            <a:pPr indent="0" lvl="0" marL="0" marR="0" rtl="0" algn="l">
              <a:spcBef>
                <a:spcPts val="0"/>
              </a:spcBef>
              <a:spcAft>
                <a:spcPts val="0"/>
              </a:spcAft>
              <a:buNone/>
            </a:pPr>
            <a:r>
              <a:rPr b="1" lang="en-PH" sz="1600">
                <a:solidFill>
                  <a:schemeClr val="lt1"/>
                </a:solidFill>
                <a:latin typeface="Trebuchet MS"/>
                <a:ea typeface="Trebuchet MS"/>
                <a:cs typeface="Trebuchet MS"/>
                <a:sym typeface="Trebuchet MS"/>
              </a:rPr>
              <a:t>Swap Out Images</a:t>
            </a:r>
            <a:endParaRPr/>
          </a:p>
        </p:txBody>
      </p:sp>
      <p:sp>
        <p:nvSpPr>
          <p:cNvPr id="1167" name="Google Shape;1167;p1"/>
          <p:cNvSpPr txBox="1"/>
          <p:nvPr/>
        </p:nvSpPr>
        <p:spPr>
          <a:xfrm>
            <a:off x="7283468" y="3342179"/>
            <a:ext cx="2074309" cy="584775"/>
          </a:xfrm>
          <a:prstGeom prst="rect">
            <a:avLst/>
          </a:prstGeom>
          <a:noFill/>
          <a:ln>
            <a:noFill/>
          </a:ln>
        </p:spPr>
        <p:txBody>
          <a:bodyPr anchorCtr="0" anchor="t" bIns="45700" lIns="182875" spcFirstLastPara="1" rIns="182875" wrap="square" tIns="45700">
            <a:spAutoFit/>
          </a:bodyPr>
          <a:lstStyle/>
          <a:p>
            <a:pPr indent="0" lvl="0" marL="0" marR="0" rtl="0" algn="l">
              <a:spcBef>
                <a:spcPts val="0"/>
              </a:spcBef>
              <a:spcAft>
                <a:spcPts val="0"/>
              </a:spcAft>
              <a:buNone/>
            </a:pPr>
            <a:r>
              <a:rPr b="1" lang="en-PH" sz="1600">
                <a:solidFill>
                  <a:schemeClr val="lt1"/>
                </a:solidFill>
                <a:latin typeface="Trebuchet MS"/>
                <a:ea typeface="Trebuchet MS"/>
                <a:cs typeface="Trebuchet MS"/>
                <a:sym typeface="Trebuchet MS"/>
              </a:rPr>
              <a:t>Adjust Colors and Styles</a:t>
            </a:r>
            <a:endParaRPr/>
          </a:p>
        </p:txBody>
      </p:sp>
      <p:sp>
        <p:nvSpPr>
          <p:cNvPr id="1168" name="Google Shape;1168;p1"/>
          <p:cNvSpPr txBox="1"/>
          <p:nvPr/>
        </p:nvSpPr>
        <p:spPr>
          <a:xfrm>
            <a:off x="9508091" y="3342179"/>
            <a:ext cx="2074309" cy="584775"/>
          </a:xfrm>
          <a:prstGeom prst="rect">
            <a:avLst/>
          </a:prstGeom>
          <a:noFill/>
          <a:ln>
            <a:noFill/>
          </a:ln>
        </p:spPr>
        <p:txBody>
          <a:bodyPr anchorCtr="0" anchor="t" bIns="45700" lIns="182875" spcFirstLastPara="1" rIns="182875" wrap="square" tIns="45700">
            <a:spAutoFit/>
          </a:bodyPr>
          <a:lstStyle/>
          <a:p>
            <a:pPr indent="0" lvl="0" marL="0" marR="0" rtl="0" algn="l">
              <a:spcBef>
                <a:spcPts val="0"/>
              </a:spcBef>
              <a:spcAft>
                <a:spcPts val="0"/>
              </a:spcAft>
              <a:buNone/>
            </a:pPr>
            <a:r>
              <a:rPr b="1" lang="en-PH" sz="1600">
                <a:solidFill>
                  <a:schemeClr val="lt1"/>
                </a:solidFill>
                <a:latin typeface="Trebuchet MS"/>
                <a:ea typeface="Trebuchet MS"/>
                <a:cs typeface="Trebuchet MS"/>
                <a:sym typeface="Trebuchet MS"/>
              </a:rPr>
              <a:t>Duplicate or Remove Slides</a:t>
            </a:r>
            <a:endParaRPr/>
          </a:p>
        </p:txBody>
      </p:sp>
      <p:sp>
        <p:nvSpPr>
          <p:cNvPr id="1169" name="Google Shape;1169;p1"/>
          <p:cNvSpPr txBox="1"/>
          <p:nvPr/>
        </p:nvSpPr>
        <p:spPr>
          <a:xfrm>
            <a:off x="609600" y="3033833"/>
            <a:ext cx="625121" cy="369332"/>
          </a:xfrm>
          <a:prstGeom prst="rect">
            <a:avLst/>
          </a:prstGeom>
          <a:noFill/>
          <a:ln>
            <a:noFill/>
          </a:ln>
        </p:spPr>
        <p:txBody>
          <a:bodyPr anchorCtr="0" anchor="t" bIns="45700" lIns="182875" spcFirstLastPara="1" rIns="91425" wrap="square" tIns="45700">
            <a:spAutoFit/>
          </a:bodyPr>
          <a:lstStyle/>
          <a:p>
            <a:pPr indent="0" lvl="0" marL="0" marR="0" rtl="0" algn="l">
              <a:spcBef>
                <a:spcPts val="0"/>
              </a:spcBef>
              <a:spcAft>
                <a:spcPts val="0"/>
              </a:spcAft>
              <a:buNone/>
            </a:pPr>
            <a:r>
              <a:rPr lang="en-PH" sz="1800">
                <a:solidFill>
                  <a:schemeClr val="lt1"/>
                </a:solidFill>
                <a:latin typeface="Trebuchet MS"/>
                <a:ea typeface="Trebuchet MS"/>
                <a:cs typeface="Trebuchet MS"/>
                <a:sym typeface="Trebuchet MS"/>
              </a:rPr>
              <a:t>1.</a:t>
            </a:r>
            <a:endParaRPr/>
          </a:p>
        </p:txBody>
      </p:sp>
      <p:sp>
        <p:nvSpPr>
          <p:cNvPr id="1170" name="Google Shape;1170;p1"/>
          <p:cNvSpPr txBox="1"/>
          <p:nvPr/>
        </p:nvSpPr>
        <p:spPr>
          <a:xfrm>
            <a:off x="2834213" y="3033833"/>
            <a:ext cx="625121" cy="369332"/>
          </a:xfrm>
          <a:prstGeom prst="rect">
            <a:avLst/>
          </a:prstGeom>
          <a:noFill/>
          <a:ln>
            <a:noFill/>
          </a:ln>
        </p:spPr>
        <p:txBody>
          <a:bodyPr anchorCtr="0" anchor="t" bIns="45700" lIns="182875" spcFirstLastPara="1" rIns="91425" wrap="square" tIns="45700">
            <a:spAutoFit/>
          </a:bodyPr>
          <a:lstStyle/>
          <a:p>
            <a:pPr indent="0" lvl="0" marL="0" marR="0" rtl="0" algn="l">
              <a:spcBef>
                <a:spcPts val="0"/>
              </a:spcBef>
              <a:spcAft>
                <a:spcPts val="0"/>
              </a:spcAft>
              <a:buNone/>
            </a:pPr>
            <a:r>
              <a:rPr lang="en-PH" sz="1800">
                <a:solidFill>
                  <a:schemeClr val="lt1"/>
                </a:solidFill>
                <a:latin typeface="Trebuchet MS"/>
                <a:ea typeface="Trebuchet MS"/>
                <a:cs typeface="Trebuchet MS"/>
                <a:sym typeface="Trebuchet MS"/>
              </a:rPr>
              <a:t>2.</a:t>
            </a:r>
            <a:endParaRPr/>
          </a:p>
        </p:txBody>
      </p:sp>
      <p:sp>
        <p:nvSpPr>
          <p:cNvPr id="1171" name="Google Shape;1171;p1"/>
          <p:cNvSpPr txBox="1"/>
          <p:nvPr/>
        </p:nvSpPr>
        <p:spPr>
          <a:xfrm>
            <a:off x="5058832" y="3033833"/>
            <a:ext cx="625121" cy="369332"/>
          </a:xfrm>
          <a:prstGeom prst="rect">
            <a:avLst/>
          </a:prstGeom>
          <a:noFill/>
          <a:ln>
            <a:noFill/>
          </a:ln>
        </p:spPr>
        <p:txBody>
          <a:bodyPr anchorCtr="0" anchor="t" bIns="45700" lIns="182875" spcFirstLastPara="1" rIns="91425" wrap="square" tIns="45700">
            <a:spAutoFit/>
          </a:bodyPr>
          <a:lstStyle/>
          <a:p>
            <a:pPr indent="0" lvl="0" marL="0" marR="0" rtl="0" algn="l">
              <a:spcBef>
                <a:spcPts val="0"/>
              </a:spcBef>
              <a:spcAft>
                <a:spcPts val="0"/>
              </a:spcAft>
              <a:buNone/>
            </a:pPr>
            <a:r>
              <a:rPr lang="en-PH" sz="1800">
                <a:solidFill>
                  <a:schemeClr val="lt1"/>
                </a:solidFill>
                <a:latin typeface="Trebuchet MS"/>
                <a:ea typeface="Trebuchet MS"/>
                <a:cs typeface="Trebuchet MS"/>
                <a:sym typeface="Trebuchet MS"/>
              </a:rPr>
              <a:t>3.</a:t>
            </a:r>
            <a:endParaRPr/>
          </a:p>
        </p:txBody>
      </p:sp>
      <p:sp>
        <p:nvSpPr>
          <p:cNvPr id="1172" name="Google Shape;1172;p1"/>
          <p:cNvSpPr txBox="1"/>
          <p:nvPr/>
        </p:nvSpPr>
        <p:spPr>
          <a:xfrm>
            <a:off x="7283455" y="3033833"/>
            <a:ext cx="625121" cy="369332"/>
          </a:xfrm>
          <a:prstGeom prst="rect">
            <a:avLst/>
          </a:prstGeom>
          <a:noFill/>
          <a:ln>
            <a:noFill/>
          </a:ln>
        </p:spPr>
        <p:txBody>
          <a:bodyPr anchorCtr="0" anchor="t" bIns="45700" lIns="182875" spcFirstLastPara="1" rIns="91425" wrap="square" tIns="45700">
            <a:spAutoFit/>
          </a:bodyPr>
          <a:lstStyle/>
          <a:p>
            <a:pPr indent="0" lvl="0" marL="0" marR="0" rtl="0" algn="l">
              <a:spcBef>
                <a:spcPts val="0"/>
              </a:spcBef>
              <a:spcAft>
                <a:spcPts val="0"/>
              </a:spcAft>
              <a:buNone/>
            </a:pPr>
            <a:r>
              <a:rPr lang="en-PH" sz="1800">
                <a:solidFill>
                  <a:schemeClr val="lt1"/>
                </a:solidFill>
                <a:latin typeface="Trebuchet MS"/>
                <a:ea typeface="Trebuchet MS"/>
                <a:cs typeface="Trebuchet MS"/>
                <a:sym typeface="Trebuchet MS"/>
              </a:rPr>
              <a:t>4.</a:t>
            </a:r>
            <a:endParaRPr/>
          </a:p>
        </p:txBody>
      </p:sp>
      <p:sp>
        <p:nvSpPr>
          <p:cNvPr id="1173" name="Google Shape;1173;p1"/>
          <p:cNvSpPr txBox="1"/>
          <p:nvPr/>
        </p:nvSpPr>
        <p:spPr>
          <a:xfrm>
            <a:off x="9508089" y="3033833"/>
            <a:ext cx="625121" cy="369332"/>
          </a:xfrm>
          <a:prstGeom prst="rect">
            <a:avLst/>
          </a:prstGeom>
          <a:noFill/>
          <a:ln>
            <a:noFill/>
          </a:ln>
        </p:spPr>
        <p:txBody>
          <a:bodyPr anchorCtr="0" anchor="t" bIns="45700" lIns="182875" spcFirstLastPara="1" rIns="91425" wrap="square" tIns="45700">
            <a:spAutoFit/>
          </a:bodyPr>
          <a:lstStyle/>
          <a:p>
            <a:pPr indent="0" lvl="0" marL="0" marR="0" rtl="0" algn="l">
              <a:spcBef>
                <a:spcPts val="0"/>
              </a:spcBef>
              <a:spcAft>
                <a:spcPts val="0"/>
              </a:spcAft>
              <a:buNone/>
            </a:pPr>
            <a:r>
              <a:rPr lang="en-PH" sz="1800">
                <a:solidFill>
                  <a:schemeClr val="lt1"/>
                </a:solidFill>
                <a:latin typeface="Trebuchet MS"/>
                <a:ea typeface="Trebuchet MS"/>
                <a:cs typeface="Trebuchet MS"/>
                <a:sym typeface="Trebuchet MS"/>
              </a:rPr>
              <a:t>5.</a:t>
            </a:r>
            <a:endParaRPr/>
          </a:p>
        </p:txBody>
      </p:sp>
      <p:sp>
        <p:nvSpPr>
          <p:cNvPr id="1174" name="Google Shape;1174;p1"/>
          <p:cNvSpPr txBox="1"/>
          <p:nvPr/>
        </p:nvSpPr>
        <p:spPr>
          <a:xfrm>
            <a:off x="7612886" y="103374"/>
            <a:ext cx="4267260" cy="225254"/>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lang="en-PH" sz="1100">
                <a:solidFill>
                  <a:schemeClr val="dk1"/>
                </a:solidFill>
                <a:latin typeface="Trebuchet MS"/>
                <a:ea typeface="Trebuchet MS"/>
                <a:cs typeface="Trebuchet MS"/>
                <a:sym typeface="Trebuchet MS"/>
              </a:rPr>
              <a:t>What could make this template better? Please tell us </a:t>
            </a:r>
            <a:r>
              <a:rPr lang="en-PH" sz="1100" u="sng">
                <a:solidFill>
                  <a:schemeClr val="dk1"/>
                </a:solidFill>
                <a:latin typeface="Trebuchet MS"/>
                <a:ea typeface="Trebuchet MS"/>
                <a:cs typeface="Trebuchet MS"/>
                <a:sym typeface="Trebuchet MS"/>
                <a:hlinkClick r:id="rId3">
                  <a:extLst>
                    <a:ext uri="{A12FA001-AC4F-418D-AE19-62706E023703}">
                      <ahyp:hlinkClr val="tx"/>
                    </a:ext>
                  </a:extLst>
                </a:hlinkClick>
              </a:rPr>
              <a:t>here</a:t>
            </a:r>
            <a:r>
              <a:rPr lang="en-PH" sz="1100">
                <a:solidFill>
                  <a:schemeClr val="dk1"/>
                </a:solidFill>
                <a:latin typeface="Trebuchet MS"/>
                <a:ea typeface="Trebuchet MS"/>
                <a:cs typeface="Trebuchet MS"/>
                <a:sym typeface="Trebuchet MS"/>
              </a:rPr>
              <a:t>.</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7" name="Shape 1517"/>
        <p:cNvGrpSpPr/>
        <p:nvPr/>
      </p:nvGrpSpPr>
      <p:grpSpPr>
        <a:xfrm>
          <a:off x="0" y="0"/>
          <a:ext cx="0" cy="0"/>
          <a:chOff x="0" y="0"/>
          <a:chExt cx="0" cy="0"/>
        </a:xfrm>
      </p:grpSpPr>
      <p:sp>
        <p:nvSpPr>
          <p:cNvPr id="1518" name="Google Shape;1518;p10"/>
          <p:cNvSpPr txBox="1"/>
          <p:nvPr>
            <p:ph type="ctrTitle"/>
          </p:nvPr>
        </p:nvSpPr>
        <p:spPr>
          <a:xfrm>
            <a:off x="815340" y="2485211"/>
            <a:ext cx="10637520" cy="209348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rgbClr val="FFE7A3"/>
              </a:buClr>
              <a:buSzPts val="6000"/>
              <a:buFont typeface="Trebuchet MS"/>
              <a:buNone/>
            </a:pPr>
            <a:r>
              <a:rPr lang="en-PH"/>
              <a:t>Agenda Slide</a:t>
            </a:r>
            <a:endParaRPr/>
          </a:p>
        </p:txBody>
      </p:sp>
      <p:sp>
        <p:nvSpPr>
          <p:cNvPr id="1519" name="Google Shape;1519;p10"/>
          <p:cNvSpPr txBox="1"/>
          <p:nvPr>
            <p:ph idx="1" type="subTitle"/>
          </p:nvPr>
        </p:nvSpPr>
        <p:spPr>
          <a:xfrm>
            <a:off x="815339" y="4940824"/>
            <a:ext cx="10637522" cy="798131"/>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2400"/>
              <a:buNone/>
            </a:pPr>
            <a:r>
              <a:rPr lang="en-PH"/>
              <a:t>Outlines the topics or sections that will be covered in a presentation. It sets expectations and provides a clear structure for the audience</a:t>
            </a:r>
            <a:endParaRPr/>
          </a:p>
        </p:txBody>
      </p:sp>
      <p:sp>
        <p:nvSpPr>
          <p:cNvPr id="1520" name="Google Shape;1520;p10"/>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1521" name="Google Shape;1521;p10"/>
          <p:cNvSpPr txBox="1"/>
          <p:nvPr>
            <p:ph idx="2" type="body"/>
          </p:nvPr>
        </p:nvSpPr>
        <p:spPr>
          <a:xfrm>
            <a:off x="775346" y="1119037"/>
            <a:ext cx="1514420" cy="962522"/>
          </a:xfrm>
          <a:prstGeom prst="rect">
            <a:avLst/>
          </a:prstGeom>
          <a:noFill/>
          <a:ln>
            <a:noFill/>
          </a:ln>
        </p:spPr>
        <p:txBody>
          <a:bodyPr anchorCtr="0" anchor="ctr" bIns="0" lIns="0" spcFirstLastPara="1" rIns="0" wrap="square" tIns="0">
            <a:normAutofit lnSpcReduction="10000"/>
          </a:bodyPr>
          <a:lstStyle/>
          <a:p>
            <a:pPr indent="0" lvl="0" marL="0" rtl="0" algn="ctr">
              <a:lnSpc>
                <a:spcPct val="90000"/>
              </a:lnSpc>
              <a:spcBef>
                <a:spcPts val="0"/>
              </a:spcBef>
              <a:spcAft>
                <a:spcPts val="0"/>
              </a:spcAft>
              <a:buSzPts val="7200"/>
              <a:buNone/>
            </a:pPr>
            <a:r>
              <a:rPr lang="en-PH"/>
              <a:t>02</a:t>
            </a:r>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8" name="Shape 2738"/>
        <p:cNvGrpSpPr/>
        <p:nvPr/>
      </p:nvGrpSpPr>
      <p:grpSpPr>
        <a:xfrm>
          <a:off x="0" y="0"/>
          <a:ext cx="0" cy="0"/>
          <a:chOff x="0" y="0"/>
          <a:chExt cx="0" cy="0"/>
        </a:xfrm>
      </p:grpSpPr>
      <p:sp>
        <p:nvSpPr>
          <p:cNvPr id="2739" name="Google Shape;2739;p100"/>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Visual Charts + Two Column</a:t>
            </a:r>
            <a:endParaRPr/>
          </a:p>
        </p:txBody>
      </p:sp>
      <p:sp>
        <p:nvSpPr>
          <p:cNvPr id="2740" name="Google Shape;2740;p100"/>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2741" name="Google Shape;2741;p100"/>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742" name="Google Shape;2742;p100"/>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t/>
            </a:r>
            <a:endParaRPr/>
          </a:p>
        </p:txBody>
      </p:sp>
      <p:graphicFrame>
        <p:nvGraphicFramePr>
          <p:cNvPr id="2743" name="Google Shape;2743;p100"/>
          <p:cNvGraphicFramePr/>
          <p:nvPr/>
        </p:nvGraphicFramePr>
        <p:xfrm>
          <a:off x="3471863" y="2300288"/>
          <a:ext cx="3632200" cy="1674812"/>
        </p:xfrm>
        <a:graphic>
          <a:graphicData uri="http://schemas.openxmlformats.org/drawingml/2006/chart">
            <c:chart r:id="rId3"/>
          </a:graphicData>
        </a:graphic>
      </p:graphicFrame>
      <p:graphicFrame>
        <p:nvGraphicFramePr>
          <p:cNvPr id="2744" name="Google Shape;2744;p100"/>
          <p:cNvGraphicFramePr/>
          <p:nvPr/>
        </p:nvGraphicFramePr>
        <p:xfrm>
          <a:off x="7783513" y="2300288"/>
          <a:ext cx="3632200" cy="1674812"/>
        </p:xfrm>
        <a:graphic>
          <a:graphicData uri="http://schemas.openxmlformats.org/drawingml/2006/chart">
            <c:chart r:id="rId4"/>
          </a:graphicData>
        </a:graphic>
      </p:graphicFrame>
      <p:sp>
        <p:nvSpPr>
          <p:cNvPr id="2745" name="Google Shape;2745;p100"/>
          <p:cNvSpPr/>
          <p:nvPr>
            <p:ph idx="4" type="body"/>
          </p:nvPr>
        </p:nvSpPr>
        <p:spPr>
          <a:xfrm>
            <a:off x="3471080" y="1888855"/>
            <a:ext cx="3632204" cy="301462"/>
          </a:xfrm>
          <a:prstGeom prst="snip2DiagRect">
            <a:avLst>
              <a:gd fmla="val 0" name="adj1"/>
              <a:gd fmla="val 16667" name="adj2"/>
            </a:avLst>
          </a:prstGeom>
          <a:solidFill>
            <a:schemeClr val="accent1"/>
          </a:solidFill>
          <a:ln>
            <a:noFill/>
          </a:ln>
        </p:spPr>
        <p:txBody>
          <a:bodyPr anchorCtr="0" anchor="ctr" bIns="45700" lIns="0" spcFirstLastPara="1" rIns="0" wrap="square" tIns="45700">
            <a:normAutofit/>
          </a:bodyPr>
          <a:lstStyle/>
          <a:p>
            <a:pPr indent="0" lvl="0" marL="0" rtl="0" algn="ctr">
              <a:lnSpc>
                <a:spcPct val="90000"/>
              </a:lnSpc>
              <a:spcBef>
                <a:spcPts val="0"/>
              </a:spcBef>
              <a:spcAft>
                <a:spcPts val="0"/>
              </a:spcAft>
              <a:buSzPts val="1800"/>
              <a:buNone/>
            </a:pPr>
            <a:r>
              <a:rPr lang="en-PH"/>
              <a:t>Chart Title</a:t>
            </a:r>
            <a:endParaRPr/>
          </a:p>
        </p:txBody>
      </p:sp>
      <p:sp>
        <p:nvSpPr>
          <p:cNvPr id="2746" name="Google Shape;2746;p100"/>
          <p:cNvSpPr/>
          <p:nvPr>
            <p:ph idx="5" type="body"/>
          </p:nvPr>
        </p:nvSpPr>
        <p:spPr>
          <a:xfrm>
            <a:off x="7784691" y="1888855"/>
            <a:ext cx="3630636" cy="301462"/>
          </a:xfrm>
          <a:prstGeom prst="snip2DiagRect">
            <a:avLst>
              <a:gd fmla="val 0" name="adj1"/>
              <a:gd fmla="val 16667" name="adj2"/>
            </a:avLst>
          </a:prstGeom>
          <a:solidFill>
            <a:schemeClr val="accent1"/>
          </a:solidFill>
          <a:ln>
            <a:noFill/>
          </a:ln>
        </p:spPr>
        <p:txBody>
          <a:bodyPr anchorCtr="0" anchor="ctr" bIns="45700" lIns="0" spcFirstLastPara="1" rIns="0" wrap="square" tIns="45700">
            <a:normAutofit/>
          </a:bodyPr>
          <a:lstStyle/>
          <a:p>
            <a:pPr indent="0" lvl="0" marL="0" rtl="0" algn="ctr">
              <a:lnSpc>
                <a:spcPct val="90000"/>
              </a:lnSpc>
              <a:spcBef>
                <a:spcPts val="0"/>
              </a:spcBef>
              <a:spcAft>
                <a:spcPts val="0"/>
              </a:spcAft>
              <a:buSzPts val="1800"/>
              <a:buNone/>
            </a:pPr>
            <a:r>
              <a:rPr lang="en-PH"/>
              <a:t>Chart Title</a:t>
            </a:r>
            <a:endParaRPr/>
          </a:p>
        </p:txBody>
      </p:sp>
      <p:sp>
        <p:nvSpPr>
          <p:cNvPr id="2747" name="Google Shape;2747;p100"/>
          <p:cNvSpPr/>
          <p:nvPr>
            <p:ph idx="6" type="body"/>
          </p:nvPr>
        </p:nvSpPr>
        <p:spPr>
          <a:xfrm>
            <a:off x="609600" y="4263740"/>
            <a:ext cx="2428426" cy="634534"/>
          </a:xfrm>
          <a:prstGeom prst="homePlate">
            <a:avLst>
              <a:gd fmla="val 16999" name="adj"/>
            </a:avLst>
          </a:prstGeom>
          <a:noFill/>
          <a:ln cap="flat" cmpd="sng" w="9525">
            <a:solidFill>
              <a:schemeClr val="accent1"/>
            </a:solidFill>
            <a:prstDash val="solid"/>
            <a:round/>
            <a:headEnd len="sm" w="sm" type="none"/>
            <a:tailEnd len="sm" w="sm" type="none"/>
          </a:ln>
        </p:spPr>
        <p:txBody>
          <a:bodyPr anchorCtr="0" anchor="ctr" bIns="45700" lIns="0" spcFirstLastPara="1" rIns="0" wrap="square" tIns="45700">
            <a:normAutofit/>
          </a:bodyPr>
          <a:lstStyle/>
          <a:p>
            <a:pPr indent="0" lvl="0" marL="0" rtl="0" algn="ctr">
              <a:lnSpc>
                <a:spcPct val="90000"/>
              </a:lnSpc>
              <a:spcBef>
                <a:spcPts val="0"/>
              </a:spcBef>
              <a:spcAft>
                <a:spcPts val="0"/>
              </a:spcAft>
              <a:buSzPts val="1600"/>
              <a:buNone/>
            </a:pPr>
            <a:r>
              <a:rPr lang="en-PH"/>
              <a:t>Lorem ipsum</a:t>
            </a:r>
            <a:endParaRPr/>
          </a:p>
        </p:txBody>
      </p:sp>
      <p:sp>
        <p:nvSpPr>
          <p:cNvPr id="2748" name="Google Shape;2748;p100"/>
          <p:cNvSpPr txBox="1"/>
          <p:nvPr>
            <p:ph idx="7" type="body"/>
          </p:nvPr>
        </p:nvSpPr>
        <p:spPr>
          <a:xfrm>
            <a:off x="3471864" y="4263740"/>
            <a:ext cx="3630636" cy="634533"/>
          </a:xfrm>
          <a:prstGeom prst="rect">
            <a:avLst/>
          </a:prstGeom>
          <a:noFill/>
          <a:ln>
            <a:noFill/>
          </a:ln>
        </p:spPr>
        <p:txBody>
          <a:bodyPr anchorCtr="0" anchor="ctr" bIns="45700" lIns="0" spcFirstLastPara="1" rIns="0" wrap="square" tIns="45700">
            <a:normAutofit fontScale="92500" lnSpcReduction="20000"/>
          </a:bodyPr>
          <a:lstStyle/>
          <a:p>
            <a:pPr indent="0" lvl="0" marL="0" rtl="0" algn="ctr">
              <a:lnSpc>
                <a:spcPct val="90000"/>
              </a:lnSpc>
              <a:spcBef>
                <a:spcPts val="0"/>
              </a:spcBef>
              <a:spcAft>
                <a:spcPts val="0"/>
              </a:spcAft>
              <a:buSzPct val="100000"/>
              <a:buNone/>
            </a:pPr>
            <a:r>
              <a:rPr lang="en-PH"/>
              <a:t>amet, consectetur adipiscing elit. Curabitur purus dui, euismod quis placerat eget, venenatis nec</a:t>
            </a:r>
            <a:endParaRPr/>
          </a:p>
        </p:txBody>
      </p:sp>
      <p:sp>
        <p:nvSpPr>
          <p:cNvPr id="2749" name="Google Shape;2749;p100"/>
          <p:cNvSpPr txBox="1"/>
          <p:nvPr>
            <p:ph idx="8" type="body"/>
          </p:nvPr>
        </p:nvSpPr>
        <p:spPr>
          <a:xfrm>
            <a:off x="7784691" y="4263740"/>
            <a:ext cx="3630636" cy="634533"/>
          </a:xfrm>
          <a:prstGeom prst="rect">
            <a:avLst/>
          </a:prstGeom>
          <a:noFill/>
          <a:ln>
            <a:noFill/>
          </a:ln>
        </p:spPr>
        <p:txBody>
          <a:bodyPr anchorCtr="0" anchor="ctr" bIns="45700" lIns="0" spcFirstLastPara="1" rIns="0" wrap="square" tIns="45700">
            <a:normAutofit fontScale="92500" lnSpcReduction="20000"/>
          </a:bodyPr>
          <a:lstStyle/>
          <a:p>
            <a:pPr indent="0" lvl="0" marL="0" rtl="0" algn="ctr">
              <a:lnSpc>
                <a:spcPct val="90000"/>
              </a:lnSpc>
              <a:spcBef>
                <a:spcPts val="0"/>
              </a:spcBef>
              <a:spcAft>
                <a:spcPts val="0"/>
              </a:spcAft>
              <a:buSzPct val="100000"/>
              <a:buNone/>
            </a:pPr>
            <a:r>
              <a:rPr lang="en-PH"/>
              <a:t>amet, consectetur adipiscing elit. Curabitur purus dui, euismod quis placerat eget, venenatis nec</a:t>
            </a:r>
            <a:endParaRPr/>
          </a:p>
        </p:txBody>
      </p:sp>
      <p:sp>
        <p:nvSpPr>
          <p:cNvPr id="2750" name="Google Shape;2750;p100"/>
          <p:cNvSpPr/>
          <p:nvPr>
            <p:ph idx="9" type="body"/>
          </p:nvPr>
        </p:nvSpPr>
        <p:spPr>
          <a:xfrm>
            <a:off x="609600" y="5129655"/>
            <a:ext cx="2428426" cy="634532"/>
          </a:xfrm>
          <a:prstGeom prst="homePlate">
            <a:avLst>
              <a:gd fmla="val 18434" name="adj"/>
            </a:avLst>
          </a:prstGeom>
          <a:noFill/>
          <a:ln cap="flat" cmpd="sng" w="9525">
            <a:solidFill>
              <a:schemeClr val="accent1"/>
            </a:solidFill>
            <a:prstDash val="solid"/>
            <a:round/>
            <a:headEnd len="sm" w="sm" type="none"/>
            <a:tailEnd len="sm" w="sm" type="none"/>
          </a:ln>
        </p:spPr>
        <p:txBody>
          <a:bodyPr anchorCtr="0" anchor="ctr" bIns="45700" lIns="0" spcFirstLastPara="1" rIns="0" wrap="square" tIns="45700">
            <a:normAutofit/>
          </a:bodyPr>
          <a:lstStyle/>
          <a:p>
            <a:pPr indent="0" lvl="0" marL="0" rtl="0" algn="ctr">
              <a:lnSpc>
                <a:spcPct val="90000"/>
              </a:lnSpc>
              <a:spcBef>
                <a:spcPts val="0"/>
              </a:spcBef>
              <a:spcAft>
                <a:spcPts val="0"/>
              </a:spcAft>
              <a:buSzPts val="1600"/>
              <a:buNone/>
            </a:pPr>
            <a:r>
              <a:rPr lang="en-PH"/>
              <a:t>Lorem ipsum</a:t>
            </a:r>
            <a:endParaRPr/>
          </a:p>
        </p:txBody>
      </p:sp>
      <p:sp>
        <p:nvSpPr>
          <p:cNvPr id="2751" name="Google Shape;2751;p100"/>
          <p:cNvSpPr txBox="1"/>
          <p:nvPr>
            <p:ph idx="13" type="body"/>
          </p:nvPr>
        </p:nvSpPr>
        <p:spPr>
          <a:xfrm>
            <a:off x="3471864" y="5129654"/>
            <a:ext cx="3630636" cy="634533"/>
          </a:xfrm>
          <a:prstGeom prst="rect">
            <a:avLst/>
          </a:prstGeom>
          <a:noFill/>
          <a:ln>
            <a:noFill/>
          </a:ln>
        </p:spPr>
        <p:txBody>
          <a:bodyPr anchorCtr="0" anchor="ctr" bIns="45700" lIns="0" spcFirstLastPara="1" rIns="0" wrap="square" tIns="45700">
            <a:normAutofit fontScale="92500" lnSpcReduction="20000"/>
          </a:bodyPr>
          <a:lstStyle/>
          <a:p>
            <a:pPr indent="0" lvl="0" marL="0" rtl="0" algn="ctr">
              <a:lnSpc>
                <a:spcPct val="90000"/>
              </a:lnSpc>
              <a:spcBef>
                <a:spcPts val="0"/>
              </a:spcBef>
              <a:spcAft>
                <a:spcPts val="0"/>
              </a:spcAft>
              <a:buSzPct val="100000"/>
              <a:buNone/>
            </a:pPr>
            <a:r>
              <a:rPr lang="en-PH"/>
              <a:t>amet, consectetur adipiscing elit. Curabitur purus dui, euismod quis placerat eget, venenatis nec</a:t>
            </a:r>
            <a:endParaRPr/>
          </a:p>
        </p:txBody>
      </p:sp>
      <p:sp>
        <p:nvSpPr>
          <p:cNvPr id="2752" name="Google Shape;2752;p100"/>
          <p:cNvSpPr txBox="1"/>
          <p:nvPr>
            <p:ph idx="14" type="body"/>
          </p:nvPr>
        </p:nvSpPr>
        <p:spPr>
          <a:xfrm>
            <a:off x="7784691" y="5129654"/>
            <a:ext cx="3630636" cy="634533"/>
          </a:xfrm>
          <a:prstGeom prst="rect">
            <a:avLst/>
          </a:prstGeom>
          <a:noFill/>
          <a:ln>
            <a:noFill/>
          </a:ln>
        </p:spPr>
        <p:txBody>
          <a:bodyPr anchorCtr="0" anchor="ctr" bIns="45700" lIns="0" spcFirstLastPara="1" rIns="0" wrap="square" tIns="45700">
            <a:normAutofit fontScale="92500" lnSpcReduction="20000"/>
          </a:bodyPr>
          <a:lstStyle/>
          <a:p>
            <a:pPr indent="0" lvl="0" marL="0" rtl="0" algn="ctr">
              <a:lnSpc>
                <a:spcPct val="90000"/>
              </a:lnSpc>
              <a:spcBef>
                <a:spcPts val="0"/>
              </a:spcBef>
              <a:spcAft>
                <a:spcPts val="0"/>
              </a:spcAft>
              <a:buSzPct val="100000"/>
              <a:buNone/>
            </a:pPr>
            <a:r>
              <a:rPr lang="en-PH"/>
              <a:t>amet, consectetur adipiscing elit. Curabitur purus dui, euismod quis placerat eget, venenatis nec</a:t>
            </a:r>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6" name="Shape 2756"/>
        <p:cNvGrpSpPr/>
        <p:nvPr/>
      </p:nvGrpSpPr>
      <p:grpSpPr>
        <a:xfrm>
          <a:off x="0" y="0"/>
          <a:ext cx="0" cy="0"/>
          <a:chOff x="0" y="0"/>
          <a:chExt cx="0" cy="0"/>
        </a:xfrm>
      </p:grpSpPr>
      <p:sp>
        <p:nvSpPr>
          <p:cNvPr id="2757" name="Google Shape;2757;p101"/>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Visual Charts + Two Column</a:t>
            </a:r>
            <a:endParaRPr/>
          </a:p>
        </p:txBody>
      </p:sp>
      <p:sp>
        <p:nvSpPr>
          <p:cNvPr id="2758" name="Google Shape;2758;p101"/>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2759" name="Google Shape;2759;p101"/>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760" name="Google Shape;2760;p101"/>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t/>
            </a:r>
            <a:endParaRPr/>
          </a:p>
        </p:txBody>
      </p:sp>
      <p:sp>
        <p:nvSpPr>
          <p:cNvPr id="2761" name="Google Shape;2761;p101"/>
          <p:cNvSpPr/>
          <p:nvPr>
            <p:ph idx="4" type="body"/>
          </p:nvPr>
        </p:nvSpPr>
        <p:spPr>
          <a:xfrm>
            <a:off x="3471080" y="1888855"/>
            <a:ext cx="3632204" cy="301462"/>
          </a:xfrm>
          <a:prstGeom prst="snip2DiagRect">
            <a:avLst>
              <a:gd fmla="val 0" name="adj1"/>
              <a:gd fmla="val 16667" name="adj2"/>
            </a:avLst>
          </a:prstGeom>
          <a:solidFill>
            <a:schemeClr val="accent1"/>
          </a:solidFill>
          <a:ln>
            <a:noFill/>
          </a:ln>
        </p:spPr>
        <p:txBody>
          <a:bodyPr anchorCtr="0" anchor="ctr" bIns="45700" lIns="0" spcFirstLastPara="1" rIns="0" wrap="square" tIns="45700">
            <a:normAutofit/>
          </a:bodyPr>
          <a:lstStyle/>
          <a:p>
            <a:pPr indent="0" lvl="0" marL="0" rtl="0" algn="ctr">
              <a:lnSpc>
                <a:spcPct val="90000"/>
              </a:lnSpc>
              <a:spcBef>
                <a:spcPts val="0"/>
              </a:spcBef>
              <a:spcAft>
                <a:spcPts val="0"/>
              </a:spcAft>
              <a:buSzPts val="1800"/>
              <a:buNone/>
            </a:pPr>
            <a:r>
              <a:rPr lang="en-PH"/>
              <a:t>Chart Title</a:t>
            </a:r>
            <a:endParaRPr/>
          </a:p>
        </p:txBody>
      </p:sp>
      <p:sp>
        <p:nvSpPr>
          <p:cNvPr id="2762" name="Google Shape;2762;p101"/>
          <p:cNvSpPr/>
          <p:nvPr>
            <p:ph idx="5" type="body"/>
          </p:nvPr>
        </p:nvSpPr>
        <p:spPr>
          <a:xfrm>
            <a:off x="7784691" y="1888855"/>
            <a:ext cx="3630636" cy="301462"/>
          </a:xfrm>
          <a:prstGeom prst="snip2DiagRect">
            <a:avLst>
              <a:gd fmla="val 0" name="adj1"/>
              <a:gd fmla="val 16667" name="adj2"/>
            </a:avLst>
          </a:prstGeom>
          <a:solidFill>
            <a:schemeClr val="accent1"/>
          </a:solidFill>
          <a:ln>
            <a:noFill/>
          </a:ln>
        </p:spPr>
        <p:txBody>
          <a:bodyPr anchorCtr="0" anchor="ctr" bIns="45700" lIns="0" spcFirstLastPara="1" rIns="0" wrap="square" tIns="45700">
            <a:normAutofit/>
          </a:bodyPr>
          <a:lstStyle/>
          <a:p>
            <a:pPr indent="0" lvl="0" marL="0" rtl="0" algn="ctr">
              <a:lnSpc>
                <a:spcPct val="90000"/>
              </a:lnSpc>
              <a:spcBef>
                <a:spcPts val="0"/>
              </a:spcBef>
              <a:spcAft>
                <a:spcPts val="0"/>
              </a:spcAft>
              <a:buSzPts val="1800"/>
              <a:buNone/>
            </a:pPr>
            <a:r>
              <a:rPr lang="en-PH"/>
              <a:t>Chart Title</a:t>
            </a:r>
            <a:endParaRPr/>
          </a:p>
        </p:txBody>
      </p:sp>
      <p:sp>
        <p:nvSpPr>
          <p:cNvPr id="2763" name="Google Shape;2763;p101"/>
          <p:cNvSpPr txBox="1"/>
          <p:nvPr>
            <p:ph idx="7" type="body"/>
          </p:nvPr>
        </p:nvSpPr>
        <p:spPr>
          <a:xfrm>
            <a:off x="3471864" y="4263740"/>
            <a:ext cx="3630636" cy="634533"/>
          </a:xfrm>
          <a:prstGeom prst="rect">
            <a:avLst/>
          </a:prstGeom>
          <a:noFill/>
          <a:ln>
            <a:noFill/>
          </a:ln>
        </p:spPr>
        <p:txBody>
          <a:bodyPr anchorCtr="0" anchor="ctr" bIns="45700" lIns="0" spcFirstLastPara="1" rIns="0" wrap="square" tIns="45700">
            <a:normAutofit fontScale="92500" lnSpcReduction="20000"/>
          </a:bodyPr>
          <a:lstStyle/>
          <a:p>
            <a:pPr indent="0" lvl="0" marL="0" rtl="0" algn="ctr">
              <a:lnSpc>
                <a:spcPct val="90000"/>
              </a:lnSpc>
              <a:spcBef>
                <a:spcPts val="0"/>
              </a:spcBef>
              <a:spcAft>
                <a:spcPts val="0"/>
              </a:spcAft>
              <a:buSzPct val="100000"/>
              <a:buNone/>
            </a:pPr>
            <a:r>
              <a:rPr lang="en-PH"/>
              <a:t>amet, consectetur adipiscing elit. Curabitur purus dui, euismod quis placerat eget, venenatis nec</a:t>
            </a:r>
            <a:endParaRPr/>
          </a:p>
        </p:txBody>
      </p:sp>
      <p:sp>
        <p:nvSpPr>
          <p:cNvPr id="2764" name="Google Shape;2764;p101"/>
          <p:cNvSpPr txBox="1"/>
          <p:nvPr>
            <p:ph idx="8" type="body"/>
          </p:nvPr>
        </p:nvSpPr>
        <p:spPr>
          <a:xfrm>
            <a:off x="7784691" y="4263740"/>
            <a:ext cx="3630636" cy="634533"/>
          </a:xfrm>
          <a:prstGeom prst="rect">
            <a:avLst/>
          </a:prstGeom>
          <a:noFill/>
          <a:ln>
            <a:noFill/>
          </a:ln>
        </p:spPr>
        <p:txBody>
          <a:bodyPr anchorCtr="0" anchor="ctr" bIns="45700" lIns="0" spcFirstLastPara="1" rIns="0" wrap="square" tIns="45700">
            <a:normAutofit fontScale="92500" lnSpcReduction="20000"/>
          </a:bodyPr>
          <a:lstStyle/>
          <a:p>
            <a:pPr indent="0" lvl="0" marL="0" rtl="0" algn="ctr">
              <a:lnSpc>
                <a:spcPct val="90000"/>
              </a:lnSpc>
              <a:spcBef>
                <a:spcPts val="0"/>
              </a:spcBef>
              <a:spcAft>
                <a:spcPts val="0"/>
              </a:spcAft>
              <a:buSzPct val="100000"/>
              <a:buNone/>
            </a:pPr>
            <a:r>
              <a:rPr lang="en-PH"/>
              <a:t>amet, consectetur adipiscing elit. Curabitur purus dui, euismod quis placerat eget, venenatis nec</a:t>
            </a:r>
            <a:endParaRPr/>
          </a:p>
        </p:txBody>
      </p:sp>
      <p:sp>
        <p:nvSpPr>
          <p:cNvPr id="2765" name="Google Shape;2765;p101"/>
          <p:cNvSpPr txBox="1"/>
          <p:nvPr>
            <p:ph idx="13" type="body"/>
          </p:nvPr>
        </p:nvSpPr>
        <p:spPr>
          <a:xfrm>
            <a:off x="3471864" y="5129654"/>
            <a:ext cx="3630636" cy="634533"/>
          </a:xfrm>
          <a:prstGeom prst="rect">
            <a:avLst/>
          </a:prstGeom>
          <a:noFill/>
          <a:ln>
            <a:noFill/>
          </a:ln>
        </p:spPr>
        <p:txBody>
          <a:bodyPr anchorCtr="0" anchor="ctr" bIns="45700" lIns="0" spcFirstLastPara="1" rIns="0" wrap="square" tIns="45700">
            <a:normAutofit fontScale="92500" lnSpcReduction="20000"/>
          </a:bodyPr>
          <a:lstStyle/>
          <a:p>
            <a:pPr indent="0" lvl="0" marL="0" rtl="0" algn="ctr">
              <a:lnSpc>
                <a:spcPct val="90000"/>
              </a:lnSpc>
              <a:spcBef>
                <a:spcPts val="0"/>
              </a:spcBef>
              <a:spcAft>
                <a:spcPts val="0"/>
              </a:spcAft>
              <a:buSzPct val="100000"/>
              <a:buNone/>
            </a:pPr>
            <a:r>
              <a:rPr lang="en-PH"/>
              <a:t>amet, consectetur adipiscing elit. Curabitur purus dui, euismod quis placerat eget, venenatis nec</a:t>
            </a:r>
            <a:endParaRPr/>
          </a:p>
        </p:txBody>
      </p:sp>
      <p:sp>
        <p:nvSpPr>
          <p:cNvPr id="2766" name="Google Shape;2766;p101"/>
          <p:cNvSpPr txBox="1"/>
          <p:nvPr>
            <p:ph idx="14" type="body"/>
          </p:nvPr>
        </p:nvSpPr>
        <p:spPr>
          <a:xfrm>
            <a:off x="7784691" y="5129654"/>
            <a:ext cx="3630636" cy="634533"/>
          </a:xfrm>
          <a:prstGeom prst="rect">
            <a:avLst/>
          </a:prstGeom>
          <a:noFill/>
          <a:ln>
            <a:noFill/>
          </a:ln>
        </p:spPr>
        <p:txBody>
          <a:bodyPr anchorCtr="0" anchor="ctr" bIns="45700" lIns="0" spcFirstLastPara="1" rIns="0" wrap="square" tIns="45700">
            <a:normAutofit fontScale="92500" lnSpcReduction="20000"/>
          </a:bodyPr>
          <a:lstStyle/>
          <a:p>
            <a:pPr indent="0" lvl="0" marL="0" rtl="0" algn="ctr">
              <a:lnSpc>
                <a:spcPct val="90000"/>
              </a:lnSpc>
              <a:spcBef>
                <a:spcPts val="0"/>
              </a:spcBef>
              <a:spcAft>
                <a:spcPts val="0"/>
              </a:spcAft>
              <a:buSzPct val="100000"/>
              <a:buNone/>
            </a:pPr>
            <a:r>
              <a:rPr lang="en-PH"/>
              <a:t>amet, consectetur adipiscing elit. Curabitur purus dui, euismod quis placerat eget, venenatis nec</a:t>
            </a:r>
            <a:endParaRPr/>
          </a:p>
        </p:txBody>
      </p:sp>
      <p:graphicFrame>
        <p:nvGraphicFramePr>
          <p:cNvPr id="2767" name="Google Shape;2767;p101"/>
          <p:cNvGraphicFramePr/>
          <p:nvPr/>
        </p:nvGraphicFramePr>
        <p:xfrm>
          <a:off x="7783513" y="2473325"/>
          <a:ext cx="3632200" cy="1674813"/>
        </p:xfrm>
        <a:graphic>
          <a:graphicData uri="http://schemas.openxmlformats.org/drawingml/2006/chart">
            <c:chart r:id="rId3"/>
          </a:graphicData>
        </a:graphic>
      </p:graphicFrame>
      <p:graphicFrame>
        <p:nvGraphicFramePr>
          <p:cNvPr id="2768" name="Google Shape;2768;p101"/>
          <p:cNvGraphicFramePr/>
          <p:nvPr/>
        </p:nvGraphicFramePr>
        <p:xfrm>
          <a:off x="3471863" y="2473325"/>
          <a:ext cx="3632200" cy="1674813"/>
        </p:xfrm>
        <a:graphic>
          <a:graphicData uri="http://schemas.openxmlformats.org/drawingml/2006/chart">
            <c:chart r:id="rId4"/>
          </a:graphicData>
        </a:graphic>
      </p:graphicFrame>
      <p:sp>
        <p:nvSpPr>
          <p:cNvPr id="2769" name="Google Shape;2769;p101"/>
          <p:cNvSpPr/>
          <p:nvPr>
            <p:ph idx="6" type="body"/>
          </p:nvPr>
        </p:nvSpPr>
        <p:spPr>
          <a:xfrm>
            <a:off x="609600" y="4263740"/>
            <a:ext cx="2428426" cy="634534"/>
          </a:xfrm>
          <a:prstGeom prst="homePlate">
            <a:avLst>
              <a:gd fmla="val 16999" name="adj"/>
            </a:avLst>
          </a:prstGeom>
          <a:noFill/>
          <a:ln cap="flat" cmpd="sng" w="9525">
            <a:solidFill>
              <a:schemeClr val="accent1"/>
            </a:solidFill>
            <a:prstDash val="solid"/>
            <a:round/>
            <a:headEnd len="sm" w="sm" type="none"/>
            <a:tailEnd len="sm" w="sm" type="none"/>
          </a:ln>
        </p:spPr>
        <p:txBody>
          <a:bodyPr anchorCtr="0" anchor="ctr" bIns="45700" lIns="0" spcFirstLastPara="1" rIns="0" wrap="square" tIns="45700">
            <a:normAutofit/>
          </a:bodyPr>
          <a:lstStyle/>
          <a:p>
            <a:pPr indent="0" lvl="0" marL="0" rtl="0" algn="ctr">
              <a:lnSpc>
                <a:spcPct val="90000"/>
              </a:lnSpc>
              <a:spcBef>
                <a:spcPts val="0"/>
              </a:spcBef>
              <a:spcAft>
                <a:spcPts val="0"/>
              </a:spcAft>
              <a:buSzPts val="1600"/>
              <a:buNone/>
            </a:pPr>
            <a:r>
              <a:rPr lang="en-PH"/>
              <a:t>Lorem ipsum</a:t>
            </a:r>
            <a:endParaRPr/>
          </a:p>
        </p:txBody>
      </p:sp>
      <p:sp>
        <p:nvSpPr>
          <p:cNvPr id="2770" name="Google Shape;2770;p101"/>
          <p:cNvSpPr/>
          <p:nvPr>
            <p:ph idx="9" type="body"/>
          </p:nvPr>
        </p:nvSpPr>
        <p:spPr>
          <a:xfrm>
            <a:off x="609600" y="5129655"/>
            <a:ext cx="2428426" cy="634532"/>
          </a:xfrm>
          <a:prstGeom prst="homePlate">
            <a:avLst>
              <a:gd fmla="val 18434" name="adj"/>
            </a:avLst>
          </a:prstGeom>
          <a:noFill/>
          <a:ln cap="flat" cmpd="sng" w="9525">
            <a:solidFill>
              <a:schemeClr val="accent1"/>
            </a:solidFill>
            <a:prstDash val="solid"/>
            <a:round/>
            <a:headEnd len="sm" w="sm" type="none"/>
            <a:tailEnd len="sm" w="sm" type="none"/>
          </a:ln>
        </p:spPr>
        <p:txBody>
          <a:bodyPr anchorCtr="0" anchor="ctr" bIns="45700" lIns="0" spcFirstLastPara="1" rIns="0" wrap="square" tIns="45700">
            <a:normAutofit/>
          </a:bodyPr>
          <a:lstStyle/>
          <a:p>
            <a:pPr indent="0" lvl="0" marL="0" rtl="0" algn="ctr">
              <a:lnSpc>
                <a:spcPct val="90000"/>
              </a:lnSpc>
              <a:spcBef>
                <a:spcPts val="0"/>
              </a:spcBef>
              <a:spcAft>
                <a:spcPts val="0"/>
              </a:spcAft>
              <a:buSzPts val="1600"/>
              <a:buNone/>
            </a:pPr>
            <a:r>
              <a:rPr lang="en-PH"/>
              <a:t>Lorem ipsum</a:t>
            </a:r>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4" name="Shape 2774"/>
        <p:cNvGrpSpPr/>
        <p:nvPr/>
      </p:nvGrpSpPr>
      <p:grpSpPr>
        <a:xfrm>
          <a:off x="0" y="0"/>
          <a:ext cx="0" cy="0"/>
          <a:chOff x="0" y="0"/>
          <a:chExt cx="0" cy="0"/>
        </a:xfrm>
      </p:grpSpPr>
      <p:sp>
        <p:nvSpPr>
          <p:cNvPr id="2775" name="Google Shape;2775;p102"/>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Visual Charts + Two Column</a:t>
            </a:r>
            <a:endParaRPr/>
          </a:p>
        </p:txBody>
      </p:sp>
      <p:sp>
        <p:nvSpPr>
          <p:cNvPr id="2776" name="Google Shape;2776;p102"/>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2777" name="Google Shape;2777;p102"/>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778" name="Google Shape;2778;p102"/>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t/>
            </a:r>
            <a:endParaRPr/>
          </a:p>
        </p:txBody>
      </p:sp>
      <p:graphicFrame>
        <p:nvGraphicFramePr>
          <p:cNvPr id="2779" name="Google Shape;2779;p102"/>
          <p:cNvGraphicFramePr/>
          <p:nvPr/>
        </p:nvGraphicFramePr>
        <p:xfrm>
          <a:off x="3471863" y="2300288"/>
          <a:ext cx="3632200" cy="1674812"/>
        </p:xfrm>
        <a:graphic>
          <a:graphicData uri="http://schemas.openxmlformats.org/drawingml/2006/chart">
            <c:chart r:id="rId3"/>
          </a:graphicData>
        </a:graphic>
      </p:graphicFrame>
      <p:graphicFrame>
        <p:nvGraphicFramePr>
          <p:cNvPr id="2780" name="Google Shape;2780;p102"/>
          <p:cNvGraphicFramePr/>
          <p:nvPr/>
        </p:nvGraphicFramePr>
        <p:xfrm>
          <a:off x="7783513" y="2300288"/>
          <a:ext cx="3632200" cy="1674812"/>
        </p:xfrm>
        <a:graphic>
          <a:graphicData uri="http://schemas.openxmlformats.org/drawingml/2006/chart">
            <c:chart r:id="rId4"/>
          </a:graphicData>
        </a:graphic>
      </p:graphicFrame>
      <p:sp>
        <p:nvSpPr>
          <p:cNvPr id="2781" name="Google Shape;2781;p102"/>
          <p:cNvSpPr/>
          <p:nvPr>
            <p:ph idx="4" type="body"/>
          </p:nvPr>
        </p:nvSpPr>
        <p:spPr>
          <a:xfrm>
            <a:off x="3471080" y="1888855"/>
            <a:ext cx="3632204" cy="301462"/>
          </a:xfrm>
          <a:prstGeom prst="snip2DiagRect">
            <a:avLst>
              <a:gd fmla="val 0" name="adj1"/>
              <a:gd fmla="val 16667" name="adj2"/>
            </a:avLst>
          </a:prstGeom>
          <a:solidFill>
            <a:schemeClr val="accent1"/>
          </a:solidFill>
          <a:ln>
            <a:noFill/>
          </a:ln>
        </p:spPr>
        <p:txBody>
          <a:bodyPr anchorCtr="0" anchor="ctr" bIns="45700" lIns="0" spcFirstLastPara="1" rIns="0" wrap="square" tIns="45700">
            <a:normAutofit/>
          </a:bodyPr>
          <a:lstStyle/>
          <a:p>
            <a:pPr indent="0" lvl="0" marL="0" rtl="0" algn="ctr">
              <a:lnSpc>
                <a:spcPct val="90000"/>
              </a:lnSpc>
              <a:spcBef>
                <a:spcPts val="0"/>
              </a:spcBef>
              <a:spcAft>
                <a:spcPts val="0"/>
              </a:spcAft>
              <a:buSzPts val="1800"/>
              <a:buNone/>
            </a:pPr>
            <a:r>
              <a:rPr lang="en-PH"/>
              <a:t>Chart Title</a:t>
            </a:r>
            <a:endParaRPr/>
          </a:p>
        </p:txBody>
      </p:sp>
      <p:sp>
        <p:nvSpPr>
          <p:cNvPr id="2782" name="Google Shape;2782;p102"/>
          <p:cNvSpPr/>
          <p:nvPr>
            <p:ph idx="5" type="body"/>
          </p:nvPr>
        </p:nvSpPr>
        <p:spPr>
          <a:xfrm>
            <a:off x="7784691" y="1888855"/>
            <a:ext cx="3630636" cy="301462"/>
          </a:xfrm>
          <a:prstGeom prst="snip2DiagRect">
            <a:avLst>
              <a:gd fmla="val 0" name="adj1"/>
              <a:gd fmla="val 16667" name="adj2"/>
            </a:avLst>
          </a:prstGeom>
          <a:solidFill>
            <a:schemeClr val="accent1"/>
          </a:solidFill>
          <a:ln>
            <a:noFill/>
          </a:ln>
        </p:spPr>
        <p:txBody>
          <a:bodyPr anchorCtr="0" anchor="ctr" bIns="45700" lIns="0" spcFirstLastPara="1" rIns="0" wrap="square" tIns="45700">
            <a:normAutofit/>
          </a:bodyPr>
          <a:lstStyle/>
          <a:p>
            <a:pPr indent="0" lvl="0" marL="0" rtl="0" algn="ctr">
              <a:lnSpc>
                <a:spcPct val="90000"/>
              </a:lnSpc>
              <a:spcBef>
                <a:spcPts val="0"/>
              </a:spcBef>
              <a:spcAft>
                <a:spcPts val="0"/>
              </a:spcAft>
              <a:buSzPts val="1800"/>
              <a:buNone/>
            </a:pPr>
            <a:r>
              <a:rPr lang="en-PH"/>
              <a:t>Chart Title</a:t>
            </a:r>
            <a:endParaRPr/>
          </a:p>
        </p:txBody>
      </p:sp>
      <p:sp>
        <p:nvSpPr>
          <p:cNvPr id="2783" name="Google Shape;2783;p102"/>
          <p:cNvSpPr/>
          <p:nvPr>
            <p:ph idx="6" type="body"/>
          </p:nvPr>
        </p:nvSpPr>
        <p:spPr>
          <a:xfrm>
            <a:off x="609600" y="4263740"/>
            <a:ext cx="2428426" cy="634534"/>
          </a:xfrm>
          <a:prstGeom prst="homePlate">
            <a:avLst>
              <a:gd fmla="val 16999" name="adj"/>
            </a:avLst>
          </a:prstGeom>
          <a:noFill/>
          <a:ln cap="flat" cmpd="sng" w="9525">
            <a:solidFill>
              <a:schemeClr val="accent1"/>
            </a:solidFill>
            <a:prstDash val="solid"/>
            <a:round/>
            <a:headEnd len="sm" w="sm" type="none"/>
            <a:tailEnd len="sm" w="sm" type="none"/>
          </a:ln>
        </p:spPr>
        <p:txBody>
          <a:bodyPr anchorCtr="0" anchor="ctr" bIns="45700" lIns="0" spcFirstLastPara="1" rIns="0" wrap="square" tIns="45700">
            <a:normAutofit/>
          </a:bodyPr>
          <a:lstStyle/>
          <a:p>
            <a:pPr indent="0" lvl="0" marL="0" rtl="0" algn="ctr">
              <a:lnSpc>
                <a:spcPct val="90000"/>
              </a:lnSpc>
              <a:spcBef>
                <a:spcPts val="0"/>
              </a:spcBef>
              <a:spcAft>
                <a:spcPts val="0"/>
              </a:spcAft>
              <a:buSzPts val="1600"/>
              <a:buNone/>
            </a:pPr>
            <a:r>
              <a:rPr lang="en-PH"/>
              <a:t>Lorem ipsum</a:t>
            </a:r>
            <a:endParaRPr/>
          </a:p>
        </p:txBody>
      </p:sp>
      <p:sp>
        <p:nvSpPr>
          <p:cNvPr id="2784" name="Google Shape;2784;p102"/>
          <p:cNvSpPr txBox="1"/>
          <p:nvPr>
            <p:ph idx="7" type="body"/>
          </p:nvPr>
        </p:nvSpPr>
        <p:spPr>
          <a:xfrm>
            <a:off x="3471864" y="4263740"/>
            <a:ext cx="3630636" cy="634533"/>
          </a:xfrm>
          <a:prstGeom prst="rect">
            <a:avLst/>
          </a:prstGeom>
          <a:noFill/>
          <a:ln>
            <a:noFill/>
          </a:ln>
        </p:spPr>
        <p:txBody>
          <a:bodyPr anchorCtr="0" anchor="ctr" bIns="45700" lIns="0" spcFirstLastPara="1" rIns="0" wrap="square" tIns="45700">
            <a:normAutofit fontScale="92500" lnSpcReduction="20000"/>
          </a:bodyPr>
          <a:lstStyle/>
          <a:p>
            <a:pPr indent="0" lvl="0" marL="0" rtl="0" algn="ctr">
              <a:lnSpc>
                <a:spcPct val="90000"/>
              </a:lnSpc>
              <a:spcBef>
                <a:spcPts val="0"/>
              </a:spcBef>
              <a:spcAft>
                <a:spcPts val="0"/>
              </a:spcAft>
              <a:buSzPct val="100000"/>
              <a:buNone/>
            </a:pPr>
            <a:r>
              <a:rPr lang="en-PH"/>
              <a:t>amet, consectetur adipiscing elit. Curabitur purus dui, euismod quis placerat eget, venenatis nec</a:t>
            </a:r>
            <a:endParaRPr/>
          </a:p>
        </p:txBody>
      </p:sp>
      <p:sp>
        <p:nvSpPr>
          <p:cNvPr id="2785" name="Google Shape;2785;p102"/>
          <p:cNvSpPr txBox="1"/>
          <p:nvPr>
            <p:ph idx="8" type="body"/>
          </p:nvPr>
        </p:nvSpPr>
        <p:spPr>
          <a:xfrm>
            <a:off x="7784691" y="4263740"/>
            <a:ext cx="3630636" cy="634533"/>
          </a:xfrm>
          <a:prstGeom prst="rect">
            <a:avLst/>
          </a:prstGeom>
          <a:noFill/>
          <a:ln>
            <a:noFill/>
          </a:ln>
        </p:spPr>
        <p:txBody>
          <a:bodyPr anchorCtr="0" anchor="ctr" bIns="45700" lIns="0" spcFirstLastPara="1" rIns="0" wrap="square" tIns="45700">
            <a:normAutofit fontScale="92500" lnSpcReduction="20000"/>
          </a:bodyPr>
          <a:lstStyle/>
          <a:p>
            <a:pPr indent="0" lvl="0" marL="0" rtl="0" algn="ctr">
              <a:lnSpc>
                <a:spcPct val="90000"/>
              </a:lnSpc>
              <a:spcBef>
                <a:spcPts val="0"/>
              </a:spcBef>
              <a:spcAft>
                <a:spcPts val="0"/>
              </a:spcAft>
              <a:buSzPct val="100000"/>
              <a:buNone/>
            </a:pPr>
            <a:r>
              <a:rPr lang="en-PH"/>
              <a:t>amet, consectetur adipiscing elit. Curabitur purus dui, euismod quis placerat eget, venenatis nec</a:t>
            </a:r>
            <a:endParaRPr/>
          </a:p>
        </p:txBody>
      </p:sp>
      <p:sp>
        <p:nvSpPr>
          <p:cNvPr id="2786" name="Google Shape;2786;p102"/>
          <p:cNvSpPr/>
          <p:nvPr>
            <p:ph idx="9" type="body"/>
          </p:nvPr>
        </p:nvSpPr>
        <p:spPr>
          <a:xfrm>
            <a:off x="609600" y="5129655"/>
            <a:ext cx="2428426" cy="634532"/>
          </a:xfrm>
          <a:prstGeom prst="homePlate">
            <a:avLst>
              <a:gd fmla="val 18434" name="adj"/>
            </a:avLst>
          </a:prstGeom>
          <a:noFill/>
          <a:ln cap="flat" cmpd="sng" w="9525">
            <a:solidFill>
              <a:schemeClr val="accent1"/>
            </a:solidFill>
            <a:prstDash val="solid"/>
            <a:round/>
            <a:headEnd len="sm" w="sm" type="none"/>
            <a:tailEnd len="sm" w="sm" type="none"/>
          </a:ln>
        </p:spPr>
        <p:txBody>
          <a:bodyPr anchorCtr="0" anchor="ctr" bIns="45700" lIns="0" spcFirstLastPara="1" rIns="0" wrap="square" tIns="45700">
            <a:normAutofit/>
          </a:bodyPr>
          <a:lstStyle/>
          <a:p>
            <a:pPr indent="0" lvl="0" marL="0" rtl="0" algn="ctr">
              <a:lnSpc>
                <a:spcPct val="90000"/>
              </a:lnSpc>
              <a:spcBef>
                <a:spcPts val="0"/>
              </a:spcBef>
              <a:spcAft>
                <a:spcPts val="0"/>
              </a:spcAft>
              <a:buSzPts val="1600"/>
              <a:buNone/>
            </a:pPr>
            <a:r>
              <a:rPr lang="en-PH"/>
              <a:t>Lorem ipsum</a:t>
            </a:r>
            <a:endParaRPr/>
          </a:p>
        </p:txBody>
      </p:sp>
      <p:sp>
        <p:nvSpPr>
          <p:cNvPr id="2787" name="Google Shape;2787;p102"/>
          <p:cNvSpPr txBox="1"/>
          <p:nvPr>
            <p:ph idx="13" type="body"/>
          </p:nvPr>
        </p:nvSpPr>
        <p:spPr>
          <a:xfrm>
            <a:off x="3471864" y="5129654"/>
            <a:ext cx="3630636" cy="634533"/>
          </a:xfrm>
          <a:prstGeom prst="rect">
            <a:avLst/>
          </a:prstGeom>
          <a:noFill/>
          <a:ln>
            <a:noFill/>
          </a:ln>
        </p:spPr>
        <p:txBody>
          <a:bodyPr anchorCtr="0" anchor="ctr" bIns="45700" lIns="0" spcFirstLastPara="1" rIns="0" wrap="square" tIns="45700">
            <a:normAutofit fontScale="92500" lnSpcReduction="20000"/>
          </a:bodyPr>
          <a:lstStyle/>
          <a:p>
            <a:pPr indent="0" lvl="0" marL="0" rtl="0" algn="ctr">
              <a:lnSpc>
                <a:spcPct val="90000"/>
              </a:lnSpc>
              <a:spcBef>
                <a:spcPts val="0"/>
              </a:spcBef>
              <a:spcAft>
                <a:spcPts val="0"/>
              </a:spcAft>
              <a:buSzPct val="100000"/>
              <a:buNone/>
            </a:pPr>
            <a:r>
              <a:rPr lang="en-PH"/>
              <a:t>amet, consectetur adipiscing elit. Curabitur purus dui, euismod quis placerat eget, venenatis nec</a:t>
            </a:r>
            <a:endParaRPr/>
          </a:p>
        </p:txBody>
      </p:sp>
      <p:sp>
        <p:nvSpPr>
          <p:cNvPr id="2788" name="Google Shape;2788;p102"/>
          <p:cNvSpPr txBox="1"/>
          <p:nvPr>
            <p:ph idx="14" type="body"/>
          </p:nvPr>
        </p:nvSpPr>
        <p:spPr>
          <a:xfrm>
            <a:off x="7784691" y="5129654"/>
            <a:ext cx="3630636" cy="634533"/>
          </a:xfrm>
          <a:prstGeom prst="rect">
            <a:avLst/>
          </a:prstGeom>
          <a:noFill/>
          <a:ln>
            <a:noFill/>
          </a:ln>
        </p:spPr>
        <p:txBody>
          <a:bodyPr anchorCtr="0" anchor="ctr" bIns="45700" lIns="0" spcFirstLastPara="1" rIns="0" wrap="square" tIns="45700">
            <a:normAutofit fontScale="92500" lnSpcReduction="20000"/>
          </a:bodyPr>
          <a:lstStyle/>
          <a:p>
            <a:pPr indent="0" lvl="0" marL="0" rtl="0" algn="ctr">
              <a:lnSpc>
                <a:spcPct val="90000"/>
              </a:lnSpc>
              <a:spcBef>
                <a:spcPts val="0"/>
              </a:spcBef>
              <a:spcAft>
                <a:spcPts val="0"/>
              </a:spcAft>
              <a:buSzPct val="100000"/>
              <a:buNone/>
            </a:pPr>
            <a:r>
              <a:rPr lang="en-PH"/>
              <a:t>amet, consectetur adipiscing elit. Curabitur purus dui, euismod quis placerat eget, venenatis nec</a:t>
            </a:r>
            <a:endParaRP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2" name="Shape 2792"/>
        <p:cNvGrpSpPr/>
        <p:nvPr/>
      </p:nvGrpSpPr>
      <p:grpSpPr>
        <a:xfrm>
          <a:off x="0" y="0"/>
          <a:ext cx="0" cy="0"/>
          <a:chOff x="0" y="0"/>
          <a:chExt cx="0" cy="0"/>
        </a:xfrm>
      </p:grpSpPr>
      <p:sp>
        <p:nvSpPr>
          <p:cNvPr id="2793" name="Google Shape;2793;p103"/>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Visual Charts + Two Column</a:t>
            </a:r>
            <a:endParaRPr/>
          </a:p>
        </p:txBody>
      </p:sp>
      <p:sp>
        <p:nvSpPr>
          <p:cNvPr id="2794" name="Google Shape;2794;p103"/>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2795" name="Google Shape;2795;p103"/>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796" name="Google Shape;2796;p103"/>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t/>
            </a:r>
            <a:endParaRPr/>
          </a:p>
        </p:txBody>
      </p:sp>
      <p:graphicFrame>
        <p:nvGraphicFramePr>
          <p:cNvPr id="2797" name="Google Shape;2797;p103"/>
          <p:cNvGraphicFramePr/>
          <p:nvPr/>
        </p:nvGraphicFramePr>
        <p:xfrm>
          <a:off x="3471863" y="2300288"/>
          <a:ext cx="3632200" cy="1674812"/>
        </p:xfrm>
        <a:graphic>
          <a:graphicData uri="http://schemas.openxmlformats.org/drawingml/2006/chart">
            <c:chart r:id="rId3"/>
          </a:graphicData>
        </a:graphic>
      </p:graphicFrame>
      <p:graphicFrame>
        <p:nvGraphicFramePr>
          <p:cNvPr id="2798" name="Google Shape;2798;p103"/>
          <p:cNvGraphicFramePr/>
          <p:nvPr/>
        </p:nvGraphicFramePr>
        <p:xfrm>
          <a:off x="7783513" y="2300288"/>
          <a:ext cx="3632200" cy="1674812"/>
        </p:xfrm>
        <a:graphic>
          <a:graphicData uri="http://schemas.openxmlformats.org/drawingml/2006/chart">
            <c:chart r:id="rId4"/>
          </a:graphicData>
        </a:graphic>
      </p:graphicFrame>
      <p:sp>
        <p:nvSpPr>
          <p:cNvPr id="2799" name="Google Shape;2799;p103"/>
          <p:cNvSpPr/>
          <p:nvPr>
            <p:ph idx="4" type="body"/>
          </p:nvPr>
        </p:nvSpPr>
        <p:spPr>
          <a:xfrm>
            <a:off x="3471080" y="1888855"/>
            <a:ext cx="3632204" cy="301462"/>
          </a:xfrm>
          <a:prstGeom prst="snip2DiagRect">
            <a:avLst>
              <a:gd fmla="val 0" name="adj1"/>
              <a:gd fmla="val 16667" name="adj2"/>
            </a:avLst>
          </a:prstGeom>
          <a:solidFill>
            <a:schemeClr val="accent1"/>
          </a:solidFill>
          <a:ln>
            <a:noFill/>
          </a:ln>
        </p:spPr>
        <p:txBody>
          <a:bodyPr anchorCtr="0" anchor="ctr" bIns="45700" lIns="0" spcFirstLastPara="1" rIns="0" wrap="square" tIns="45700">
            <a:normAutofit/>
          </a:bodyPr>
          <a:lstStyle/>
          <a:p>
            <a:pPr indent="0" lvl="0" marL="0" rtl="0" algn="ctr">
              <a:lnSpc>
                <a:spcPct val="90000"/>
              </a:lnSpc>
              <a:spcBef>
                <a:spcPts val="0"/>
              </a:spcBef>
              <a:spcAft>
                <a:spcPts val="0"/>
              </a:spcAft>
              <a:buSzPts val="1800"/>
              <a:buNone/>
            </a:pPr>
            <a:r>
              <a:rPr lang="en-PH"/>
              <a:t>Chart Title</a:t>
            </a:r>
            <a:endParaRPr/>
          </a:p>
        </p:txBody>
      </p:sp>
      <p:sp>
        <p:nvSpPr>
          <p:cNvPr id="2800" name="Google Shape;2800;p103"/>
          <p:cNvSpPr/>
          <p:nvPr>
            <p:ph idx="5" type="body"/>
          </p:nvPr>
        </p:nvSpPr>
        <p:spPr>
          <a:xfrm>
            <a:off x="7784691" y="1888855"/>
            <a:ext cx="3630636" cy="301462"/>
          </a:xfrm>
          <a:prstGeom prst="snip2DiagRect">
            <a:avLst>
              <a:gd fmla="val 0" name="adj1"/>
              <a:gd fmla="val 16667" name="adj2"/>
            </a:avLst>
          </a:prstGeom>
          <a:solidFill>
            <a:schemeClr val="accent1"/>
          </a:solidFill>
          <a:ln>
            <a:noFill/>
          </a:ln>
        </p:spPr>
        <p:txBody>
          <a:bodyPr anchorCtr="0" anchor="ctr" bIns="45700" lIns="0" spcFirstLastPara="1" rIns="0" wrap="square" tIns="45700">
            <a:normAutofit/>
          </a:bodyPr>
          <a:lstStyle/>
          <a:p>
            <a:pPr indent="0" lvl="0" marL="0" rtl="0" algn="ctr">
              <a:lnSpc>
                <a:spcPct val="90000"/>
              </a:lnSpc>
              <a:spcBef>
                <a:spcPts val="0"/>
              </a:spcBef>
              <a:spcAft>
                <a:spcPts val="0"/>
              </a:spcAft>
              <a:buSzPts val="1800"/>
              <a:buNone/>
            </a:pPr>
            <a:r>
              <a:rPr lang="en-PH"/>
              <a:t>Chart Title</a:t>
            </a:r>
            <a:endParaRPr/>
          </a:p>
        </p:txBody>
      </p:sp>
      <p:sp>
        <p:nvSpPr>
          <p:cNvPr id="2801" name="Google Shape;2801;p103"/>
          <p:cNvSpPr/>
          <p:nvPr>
            <p:ph idx="6" type="body"/>
          </p:nvPr>
        </p:nvSpPr>
        <p:spPr>
          <a:xfrm>
            <a:off x="609600" y="4263740"/>
            <a:ext cx="2428426" cy="634534"/>
          </a:xfrm>
          <a:prstGeom prst="homePlate">
            <a:avLst>
              <a:gd fmla="val 16999" name="adj"/>
            </a:avLst>
          </a:prstGeom>
          <a:noFill/>
          <a:ln cap="flat" cmpd="sng" w="9525">
            <a:solidFill>
              <a:schemeClr val="accent1"/>
            </a:solidFill>
            <a:prstDash val="solid"/>
            <a:round/>
            <a:headEnd len="sm" w="sm" type="none"/>
            <a:tailEnd len="sm" w="sm" type="none"/>
          </a:ln>
        </p:spPr>
        <p:txBody>
          <a:bodyPr anchorCtr="0" anchor="ctr" bIns="45700" lIns="0" spcFirstLastPara="1" rIns="0" wrap="square" tIns="45700">
            <a:normAutofit/>
          </a:bodyPr>
          <a:lstStyle/>
          <a:p>
            <a:pPr indent="0" lvl="0" marL="0" rtl="0" algn="ctr">
              <a:lnSpc>
                <a:spcPct val="90000"/>
              </a:lnSpc>
              <a:spcBef>
                <a:spcPts val="0"/>
              </a:spcBef>
              <a:spcAft>
                <a:spcPts val="0"/>
              </a:spcAft>
              <a:buSzPts val="1600"/>
              <a:buNone/>
            </a:pPr>
            <a:r>
              <a:rPr lang="en-PH"/>
              <a:t>Lorem ipsum</a:t>
            </a:r>
            <a:endParaRPr/>
          </a:p>
        </p:txBody>
      </p:sp>
      <p:sp>
        <p:nvSpPr>
          <p:cNvPr id="2802" name="Google Shape;2802;p103"/>
          <p:cNvSpPr txBox="1"/>
          <p:nvPr>
            <p:ph idx="7" type="body"/>
          </p:nvPr>
        </p:nvSpPr>
        <p:spPr>
          <a:xfrm>
            <a:off x="3471864" y="4263740"/>
            <a:ext cx="3630636" cy="634533"/>
          </a:xfrm>
          <a:prstGeom prst="rect">
            <a:avLst/>
          </a:prstGeom>
          <a:noFill/>
          <a:ln>
            <a:noFill/>
          </a:ln>
        </p:spPr>
        <p:txBody>
          <a:bodyPr anchorCtr="0" anchor="ctr" bIns="45700" lIns="0" spcFirstLastPara="1" rIns="0" wrap="square" tIns="45700">
            <a:normAutofit fontScale="92500" lnSpcReduction="20000"/>
          </a:bodyPr>
          <a:lstStyle/>
          <a:p>
            <a:pPr indent="0" lvl="0" marL="0" rtl="0" algn="ctr">
              <a:lnSpc>
                <a:spcPct val="90000"/>
              </a:lnSpc>
              <a:spcBef>
                <a:spcPts val="0"/>
              </a:spcBef>
              <a:spcAft>
                <a:spcPts val="0"/>
              </a:spcAft>
              <a:buSzPct val="100000"/>
              <a:buNone/>
            </a:pPr>
            <a:r>
              <a:rPr lang="en-PH"/>
              <a:t>amet, consectetur adipiscing elit. Curabitur purus dui, euismod quis placerat eget, venenatis nec</a:t>
            </a:r>
            <a:endParaRPr/>
          </a:p>
        </p:txBody>
      </p:sp>
      <p:sp>
        <p:nvSpPr>
          <p:cNvPr id="2803" name="Google Shape;2803;p103"/>
          <p:cNvSpPr txBox="1"/>
          <p:nvPr>
            <p:ph idx="8" type="body"/>
          </p:nvPr>
        </p:nvSpPr>
        <p:spPr>
          <a:xfrm>
            <a:off x="7784691" y="4263740"/>
            <a:ext cx="3630636" cy="634533"/>
          </a:xfrm>
          <a:prstGeom prst="rect">
            <a:avLst/>
          </a:prstGeom>
          <a:noFill/>
          <a:ln>
            <a:noFill/>
          </a:ln>
        </p:spPr>
        <p:txBody>
          <a:bodyPr anchorCtr="0" anchor="ctr" bIns="45700" lIns="0" spcFirstLastPara="1" rIns="0" wrap="square" tIns="45700">
            <a:normAutofit fontScale="92500" lnSpcReduction="20000"/>
          </a:bodyPr>
          <a:lstStyle/>
          <a:p>
            <a:pPr indent="0" lvl="0" marL="0" rtl="0" algn="ctr">
              <a:lnSpc>
                <a:spcPct val="90000"/>
              </a:lnSpc>
              <a:spcBef>
                <a:spcPts val="0"/>
              </a:spcBef>
              <a:spcAft>
                <a:spcPts val="0"/>
              </a:spcAft>
              <a:buSzPct val="100000"/>
              <a:buNone/>
            </a:pPr>
            <a:r>
              <a:rPr lang="en-PH"/>
              <a:t>amet, consectetur adipiscing elit. Curabitur purus dui, euismod quis placerat eget, venenatis nec</a:t>
            </a:r>
            <a:endParaRPr/>
          </a:p>
        </p:txBody>
      </p:sp>
      <p:sp>
        <p:nvSpPr>
          <p:cNvPr id="2804" name="Google Shape;2804;p103"/>
          <p:cNvSpPr/>
          <p:nvPr>
            <p:ph idx="9" type="body"/>
          </p:nvPr>
        </p:nvSpPr>
        <p:spPr>
          <a:xfrm>
            <a:off x="609600" y="5129655"/>
            <a:ext cx="2428426" cy="634532"/>
          </a:xfrm>
          <a:prstGeom prst="homePlate">
            <a:avLst>
              <a:gd fmla="val 18434" name="adj"/>
            </a:avLst>
          </a:prstGeom>
          <a:noFill/>
          <a:ln cap="flat" cmpd="sng" w="9525">
            <a:solidFill>
              <a:schemeClr val="accent1"/>
            </a:solidFill>
            <a:prstDash val="solid"/>
            <a:round/>
            <a:headEnd len="sm" w="sm" type="none"/>
            <a:tailEnd len="sm" w="sm" type="none"/>
          </a:ln>
        </p:spPr>
        <p:txBody>
          <a:bodyPr anchorCtr="0" anchor="ctr" bIns="45700" lIns="0" spcFirstLastPara="1" rIns="0" wrap="square" tIns="45700">
            <a:normAutofit/>
          </a:bodyPr>
          <a:lstStyle/>
          <a:p>
            <a:pPr indent="0" lvl="0" marL="0" rtl="0" algn="ctr">
              <a:lnSpc>
                <a:spcPct val="90000"/>
              </a:lnSpc>
              <a:spcBef>
                <a:spcPts val="0"/>
              </a:spcBef>
              <a:spcAft>
                <a:spcPts val="0"/>
              </a:spcAft>
              <a:buSzPts val="1600"/>
              <a:buNone/>
            </a:pPr>
            <a:r>
              <a:rPr lang="en-PH"/>
              <a:t>Lorem ipsum</a:t>
            </a:r>
            <a:endParaRPr/>
          </a:p>
        </p:txBody>
      </p:sp>
      <p:sp>
        <p:nvSpPr>
          <p:cNvPr id="2805" name="Google Shape;2805;p103"/>
          <p:cNvSpPr txBox="1"/>
          <p:nvPr>
            <p:ph idx="13" type="body"/>
          </p:nvPr>
        </p:nvSpPr>
        <p:spPr>
          <a:xfrm>
            <a:off x="3471864" y="5129654"/>
            <a:ext cx="3630636" cy="634533"/>
          </a:xfrm>
          <a:prstGeom prst="rect">
            <a:avLst/>
          </a:prstGeom>
          <a:noFill/>
          <a:ln>
            <a:noFill/>
          </a:ln>
        </p:spPr>
        <p:txBody>
          <a:bodyPr anchorCtr="0" anchor="ctr" bIns="45700" lIns="0" spcFirstLastPara="1" rIns="0" wrap="square" tIns="45700">
            <a:normAutofit fontScale="92500" lnSpcReduction="20000"/>
          </a:bodyPr>
          <a:lstStyle/>
          <a:p>
            <a:pPr indent="0" lvl="0" marL="0" rtl="0" algn="ctr">
              <a:lnSpc>
                <a:spcPct val="90000"/>
              </a:lnSpc>
              <a:spcBef>
                <a:spcPts val="0"/>
              </a:spcBef>
              <a:spcAft>
                <a:spcPts val="0"/>
              </a:spcAft>
              <a:buSzPct val="100000"/>
              <a:buNone/>
            </a:pPr>
            <a:r>
              <a:rPr lang="en-PH"/>
              <a:t>amet, consectetur adipiscing elit. Curabitur purus dui, euismod quis placerat eget, venenatis nec</a:t>
            </a:r>
            <a:endParaRPr/>
          </a:p>
        </p:txBody>
      </p:sp>
      <p:sp>
        <p:nvSpPr>
          <p:cNvPr id="2806" name="Google Shape;2806;p103"/>
          <p:cNvSpPr txBox="1"/>
          <p:nvPr>
            <p:ph idx="14" type="body"/>
          </p:nvPr>
        </p:nvSpPr>
        <p:spPr>
          <a:xfrm>
            <a:off x="7784691" y="5129654"/>
            <a:ext cx="3630636" cy="634533"/>
          </a:xfrm>
          <a:prstGeom prst="rect">
            <a:avLst/>
          </a:prstGeom>
          <a:noFill/>
          <a:ln>
            <a:noFill/>
          </a:ln>
        </p:spPr>
        <p:txBody>
          <a:bodyPr anchorCtr="0" anchor="ctr" bIns="45700" lIns="0" spcFirstLastPara="1" rIns="0" wrap="square" tIns="45700">
            <a:normAutofit fontScale="92500" lnSpcReduction="20000"/>
          </a:bodyPr>
          <a:lstStyle/>
          <a:p>
            <a:pPr indent="0" lvl="0" marL="0" rtl="0" algn="ctr">
              <a:lnSpc>
                <a:spcPct val="90000"/>
              </a:lnSpc>
              <a:spcBef>
                <a:spcPts val="0"/>
              </a:spcBef>
              <a:spcAft>
                <a:spcPts val="0"/>
              </a:spcAft>
              <a:buSzPct val="100000"/>
              <a:buNone/>
            </a:pPr>
            <a:r>
              <a:rPr lang="en-PH"/>
              <a:t>amet, consectetur adipiscing elit. Curabitur purus dui, euismod quis placerat eget, venenatis nec</a:t>
            </a:r>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0" name="Shape 2810"/>
        <p:cNvGrpSpPr/>
        <p:nvPr/>
      </p:nvGrpSpPr>
      <p:grpSpPr>
        <a:xfrm>
          <a:off x="0" y="0"/>
          <a:ext cx="0" cy="0"/>
          <a:chOff x="0" y="0"/>
          <a:chExt cx="0" cy="0"/>
        </a:xfrm>
      </p:grpSpPr>
      <p:sp>
        <p:nvSpPr>
          <p:cNvPr id="2811" name="Google Shape;2811;p105"/>
          <p:cNvSpPr txBox="1"/>
          <p:nvPr>
            <p:ph type="ctrTitle"/>
          </p:nvPr>
        </p:nvSpPr>
        <p:spPr>
          <a:xfrm>
            <a:off x="815340" y="2485211"/>
            <a:ext cx="10637520" cy="209348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rgbClr val="FFE7A3"/>
              </a:buClr>
              <a:buSzPts val="6000"/>
              <a:buFont typeface="Trebuchet MS"/>
              <a:buNone/>
            </a:pPr>
            <a:r>
              <a:rPr lang="en-PH"/>
              <a:t>Visual Charts + Three Column</a:t>
            </a:r>
            <a:endParaRPr/>
          </a:p>
        </p:txBody>
      </p:sp>
      <p:sp>
        <p:nvSpPr>
          <p:cNvPr id="2812" name="Google Shape;2812;p105"/>
          <p:cNvSpPr txBox="1"/>
          <p:nvPr>
            <p:ph idx="1" type="subTitle"/>
          </p:nvPr>
        </p:nvSpPr>
        <p:spPr>
          <a:xfrm>
            <a:off x="815339" y="4940824"/>
            <a:ext cx="10637522" cy="798131"/>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2400"/>
              <a:buNone/>
            </a:pPr>
            <a:r>
              <a:t/>
            </a:r>
            <a:endParaRPr/>
          </a:p>
        </p:txBody>
      </p:sp>
      <p:sp>
        <p:nvSpPr>
          <p:cNvPr id="2813" name="Google Shape;2813;p105"/>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814" name="Google Shape;2814;p105"/>
          <p:cNvSpPr txBox="1"/>
          <p:nvPr>
            <p:ph idx="2" type="body"/>
          </p:nvPr>
        </p:nvSpPr>
        <p:spPr>
          <a:xfrm>
            <a:off x="775346" y="1119037"/>
            <a:ext cx="1514420" cy="962522"/>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SzPts val="7200"/>
              <a:buNone/>
            </a:pPr>
            <a:r>
              <a:rPr lang="en-PH"/>
              <a:t>14</a:t>
            </a:r>
            <a:endParaRPr/>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8" name="Shape 2818"/>
        <p:cNvGrpSpPr/>
        <p:nvPr/>
      </p:nvGrpSpPr>
      <p:grpSpPr>
        <a:xfrm>
          <a:off x="0" y="0"/>
          <a:ext cx="0" cy="0"/>
          <a:chOff x="0" y="0"/>
          <a:chExt cx="0" cy="0"/>
        </a:xfrm>
      </p:grpSpPr>
      <p:sp>
        <p:nvSpPr>
          <p:cNvPr id="2819" name="Google Shape;2819;p106"/>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Visual Charts + Three Column</a:t>
            </a:r>
            <a:endParaRPr/>
          </a:p>
        </p:txBody>
      </p:sp>
      <p:sp>
        <p:nvSpPr>
          <p:cNvPr id="2820" name="Google Shape;2820;p106"/>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2821" name="Google Shape;2821;p106"/>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822" name="Google Shape;2822;p106"/>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t/>
            </a:r>
            <a:endParaRPr/>
          </a:p>
        </p:txBody>
      </p:sp>
      <p:graphicFrame>
        <p:nvGraphicFramePr>
          <p:cNvPr id="2823" name="Google Shape;2823;p106"/>
          <p:cNvGraphicFramePr/>
          <p:nvPr/>
        </p:nvGraphicFramePr>
        <p:xfrm>
          <a:off x="3446463" y="2300288"/>
          <a:ext cx="2212975" cy="1674812"/>
        </p:xfrm>
        <a:graphic>
          <a:graphicData uri="http://schemas.openxmlformats.org/drawingml/2006/chart">
            <c:chart r:id="rId3"/>
          </a:graphicData>
        </a:graphic>
      </p:graphicFrame>
      <p:graphicFrame>
        <p:nvGraphicFramePr>
          <p:cNvPr id="2824" name="Google Shape;2824;p106"/>
          <p:cNvGraphicFramePr/>
          <p:nvPr/>
        </p:nvGraphicFramePr>
        <p:xfrm>
          <a:off x="6327775" y="2300288"/>
          <a:ext cx="2212975" cy="1674812"/>
        </p:xfrm>
        <a:graphic>
          <a:graphicData uri="http://schemas.openxmlformats.org/drawingml/2006/chart">
            <c:chart r:id="rId4"/>
          </a:graphicData>
        </a:graphic>
      </p:graphicFrame>
      <p:sp>
        <p:nvSpPr>
          <p:cNvPr id="2825" name="Google Shape;2825;p106"/>
          <p:cNvSpPr/>
          <p:nvPr>
            <p:ph idx="4" type="body"/>
          </p:nvPr>
        </p:nvSpPr>
        <p:spPr>
          <a:xfrm>
            <a:off x="3446108" y="1888855"/>
            <a:ext cx="2213146" cy="301462"/>
          </a:xfrm>
          <a:prstGeom prst="snip2DiagRect">
            <a:avLst>
              <a:gd fmla="val 0" name="adj1"/>
              <a:gd fmla="val 16667" name="adj2"/>
            </a:avLst>
          </a:prstGeom>
          <a:solidFill>
            <a:schemeClr val="accent1"/>
          </a:solidFill>
          <a:ln>
            <a:noFill/>
          </a:ln>
        </p:spPr>
        <p:txBody>
          <a:bodyPr anchorCtr="0" anchor="ctr" bIns="45700" lIns="0" spcFirstLastPara="1" rIns="0" wrap="square" tIns="45700">
            <a:normAutofit/>
          </a:bodyPr>
          <a:lstStyle/>
          <a:p>
            <a:pPr indent="0" lvl="0" marL="0" rtl="0" algn="ctr">
              <a:lnSpc>
                <a:spcPct val="90000"/>
              </a:lnSpc>
              <a:spcBef>
                <a:spcPts val="0"/>
              </a:spcBef>
              <a:spcAft>
                <a:spcPts val="0"/>
              </a:spcAft>
              <a:buSzPts val="1800"/>
              <a:buNone/>
            </a:pPr>
            <a:r>
              <a:rPr lang="en-PH"/>
              <a:t>Chart Title</a:t>
            </a:r>
            <a:endParaRPr/>
          </a:p>
        </p:txBody>
      </p:sp>
      <p:sp>
        <p:nvSpPr>
          <p:cNvPr id="2826" name="Google Shape;2826;p106"/>
          <p:cNvSpPr/>
          <p:nvPr>
            <p:ph idx="5" type="body"/>
          </p:nvPr>
        </p:nvSpPr>
        <p:spPr>
          <a:xfrm>
            <a:off x="6327383" y="1888855"/>
            <a:ext cx="2214000" cy="301462"/>
          </a:xfrm>
          <a:prstGeom prst="snip2DiagRect">
            <a:avLst>
              <a:gd fmla="val 0" name="adj1"/>
              <a:gd fmla="val 16667" name="adj2"/>
            </a:avLst>
          </a:prstGeom>
          <a:solidFill>
            <a:schemeClr val="accent1"/>
          </a:solidFill>
          <a:ln>
            <a:noFill/>
          </a:ln>
        </p:spPr>
        <p:txBody>
          <a:bodyPr anchorCtr="0" anchor="ctr" bIns="45700" lIns="0" spcFirstLastPara="1" rIns="0" wrap="square" tIns="45700">
            <a:normAutofit/>
          </a:bodyPr>
          <a:lstStyle/>
          <a:p>
            <a:pPr indent="0" lvl="0" marL="0" rtl="0" algn="ctr">
              <a:lnSpc>
                <a:spcPct val="90000"/>
              </a:lnSpc>
              <a:spcBef>
                <a:spcPts val="0"/>
              </a:spcBef>
              <a:spcAft>
                <a:spcPts val="0"/>
              </a:spcAft>
              <a:buSzPts val="1800"/>
              <a:buNone/>
            </a:pPr>
            <a:r>
              <a:rPr lang="en-PH"/>
              <a:t>Chart Title</a:t>
            </a:r>
            <a:endParaRPr/>
          </a:p>
        </p:txBody>
      </p:sp>
      <p:sp>
        <p:nvSpPr>
          <p:cNvPr id="2827" name="Google Shape;2827;p106"/>
          <p:cNvSpPr/>
          <p:nvPr>
            <p:ph idx="6" type="body"/>
          </p:nvPr>
        </p:nvSpPr>
        <p:spPr>
          <a:xfrm>
            <a:off x="609600" y="4263740"/>
            <a:ext cx="2428426" cy="634534"/>
          </a:xfrm>
          <a:prstGeom prst="homePlate">
            <a:avLst>
              <a:gd fmla="val 16999" name="adj"/>
            </a:avLst>
          </a:prstGeom>
          <a:noFill/>
          <a:ln cap="flat" cmpd="sng" w="9525">
            <a:solidFill>
              <a:schemeClr val="accent1"/>
            </a:solidFill>
            <a:prstDash val="solid"/>
            <a:round/>
            <a:headEnd len="sm" w="sm" type="none"/>
            <a:tailEnd len="sm" w="sm" type="none"/>
          </a:ln>
        </p:spPr>
        <p:txBody>
          <a:bodyPr anchorCtr="0" anchor="ctr" bIns="45700" lIns="0" spcFirstLastPara="1" rIns="0" wrap="square" tIns="45700">
            <a:normAutofit/>
          </a:bodyPr>
          <a:lstStyle/>
          <a:p>
            <a:pPr indent="0" lvl="0" marL="0" rtl="0" algn="ctr">
              <a:lnSpc>
                <a:spcPct val="90000"/>
              </a:lnSpc>
              <a:spcBef>
                <a:spcPts val="0"/>
              </a:spcBef>
              <a:spcAft>
                <a:spcPts val="0"/>
              </a:spcAft>
              <a:buSzPts val="1600"/>
              <a:buNone/>
            </a:pPr>
            <a:r>
              <a:rPr lang="en-PH"/>
              <a:t>Lorem ipsum</a:t>
            </a:r>
            <a:endParaRPr/>
          </a:p>
        </p:txBody>
      </p:sp>
      <p:sp>
        <p:nvSpPr>
          <p:cNvPr id="2828" name="Google Shape;2828;p106"/>
          <p:cNvSpPr txBox="1"/>
          <p:nvPr>
            <p:ph idx="7" type="body"/>
          </p:nvPr>
        </p:nvSpPr>
        <p:spPr>
          <a:xfrm>
            <a:off x="3446586" y="4263740"/>
            <a:ext cx="2212190" cy="634533"/>
          </a:xfrm>
          <a:prstGeom prst="rect">
            <a:avLst/>
          </a:prstGeom>
          <a:noFill/>
          <a:ln>
            <a:noFill/>
          </a:ln>
        </p:spPr>
        <p:txBody>
          <a:bodyPr anchorCtr="0" anchor="ctr" bIns="45700" lIns="0" spcFirstLastPara="1" rIns="0" wrap="square" tIns="45700">
            <a:normAutofit fontScale="77500" lnSpcReduction="20000"/>
          </a:bodyPr>
          <a:lstStyle/>
          <a:p>
            <a:pPr indent="0" lvl="0" marL="0" rtl="0" algn="ctr">
              <a:lnSpc>
                <a:spcPct val="90000"/>
              </a:lnSpc>
              <a:spcBef>
                <a:spcPts val="0"/>
              </a:spcBef>
              <a:spcAft>
                <a:spcPts val="0"/>
              </a:spcAft>
              <a:buSzPct val="100000"/>
              <a:buNone/>
            </a:pPr>
            <a:r>
              <a:rPr lang="en-PH"/>
              <a:t>amet, consectetur adipiscing elit. Curabitur purus dui, euismod quis placerat eget, venenatis nec</a:t>
            </a:r>
            <a:endParaRPr/>
          </a:p>
        </p:txBody>
      </p:sp>
      <p:sp>
        <p:nvSpPr>
          <p:cNvPr id="2829" name="Google Shape;2829;p106"/>
          <p:cNvSpPr txBox="1"/>
          <p:nvPr>
            <p:ph idx="8" type="body"/>
          </p:nvPr>
        </p:nvSpPr>
        <p:spPr>
          <a:xfrm>
            <a:off x="6328288" y="4263740"/>
            <a:ext cx="2212190" cy="634533"/>
          </a:xfrm>
          <a:prstGeom prst="rect">
            <a:avLst/>
          </a:prstGeom>
          <a:noFill/>
          <a:ln>
            <a:noFill/>
          </a:ln>
        </p:spPr>
        <p:txBody>
          <a:bodyPr anchorCtr="0" anchor="ctr" bIns="45700" lIns="0" spcFirstLastPara="1" rIns="0" wrap="square" tIns="45700">
            <a:normAutofit fontScale="77500" lnSpcReduction="20000"/>
          </a:bodyPr>
          <a:lstStyle/>
          <a:p>
            <a:pPr indent="0" lvl="0" marL="0" rtl="0" algn="ctr">
              <a:lnSpc>
                <a:spcPct val="90000"/>
              </a:lnSpc>
              <a:spcBef>
                <a:spcPts val="0"/>
              </a:spcBef>
              <a:spcAft>
                <a:spcPts val="0"/>
              </a:spcAft>
              <a:buSzPct val="100000"/>
              <a:buNone/>
            </a:pPr>
            <a:r>
              <a:rPr lang="en-PH"/>
              <a:t>amet, consectetur adipiscing elit. Curabitur purus dui, euismod quis placerat eget, venenatis nec</a:t>
            </a:r>
            <a:endParaRPr/>
          </a:p>
        </p:txBody>
      </p:sp>
      <p:sp>
        <p:nvSpPr>
          <p:cNvPr id="2830" name="Google Shape;2830;p106"/>
          <p:cNvSpPr/>
          <p:nvPr>
            <p:ph idx="9" type="body"/>
          </p:nvPr>
        </p:nvSpPr>
        <p:spPr>
          <a:xfrm>
            <a:off x="609600" y="5129655"/>
            <a:ext cx="2428426" cy="634532"/>
          </a:xfrm>
          <a:prstGeom prst="homePlate">
            <a:avLst>
              <a:gd fmla="val 18434" name="adj"/>
            </a:avLst>
          </a:prstGeom>
          <a:noFill/>
          <a:ln cap="flat" cmpd="sng" w="9525">
            <a:solidFill>
              <a:schemeClr val="accent1"/>
            </a:solidFill>
            <a:prstDash val="solid"/>
            <a:round/>
            <a:headEnd len="sm" w="sm" type="none"/>
            <a:tailEnd len="sm" w="sm" type="none"/>
          </a:ln>
        </p:spPr>
        <p:txBody>
          <a:bodyPr anchorCtr="0" anchor="ctr" bIns="45700" lIns="0" spcFirstLastPara="1" rIns="0" wrap="square" tIns="45700">
            <a:normAutofit/>
          </a:bodyPr>
          <a:lstStyle/>
          <a:p>
            <a:pPr indent="0" lvl="0" marL="0" rtl="0" algn="ctr">
              <a:lnSpc>
                <a:spcPct val="90000"/>
              </a:lnSpc>
              <a:spcBef>
                <a:spcPts val="0"/>
              </a:spcBef>
              <a:spcAft>
                <a:spcPts val="0"/>
              </a:spcAft>
              <a:buSzPts val="1600"/>
              <a:buNone/>
            </a:pPr>
            <a:r>
              <a:rPr lang="en-PH"/>
              <a:t>Lorem ipsum</a:t>
            </a:r>
            <a:endParaRPr/>
          </a:p>
        </p:txBody>
      </p:sp>
      <p:sp>
        <p:nvSpPr>
          <p:cNvPr id="2831" name="Google Shape;2831;p106"/>
          <p:cNvSpPr txBox="1"/>
          <p:nvPr>
            <p:ph idx="13" type="body"/>
          </p:nvPr>
        </p:nvSpPr>
        <p:spPr>
          <a:xfrm>
            <a:off x="3446586" y="5129654"/>
            <a:ext cx="2212190" cy="634533"/>
          </a:xfrm>
          <a:prstGeom prst="rect">
            <a:avLst/>
          </a:prstGeom>
          <a:noFill/>
          <a:ln>
            <a:noFill/>
          </a:ln>
        </p:spPr>
        <p:txBody>
          <a:bodyPr anchorCtr="0" anchor="ctr" bIns="45700" lIns="0" spcFirstLastPara="1" rIns="0" wrap="square" tIns="45700">
            <a:normAutofit fontScale="77500" lnSpcReduction="20000"/>
          </a:bodyPr>
          <a:lstStyle/>
          <a:p>
            <a:pPr indent="0" lvl="0" marL="0" rtl="0" algn="ctr">
              <a:lnSpc>
                <a:spcPct val="90000"/>
              </a:lnSpc>
              <a:spcBef>
                <a:spcPts val="0"/>
              </a:spcBef>
              <a:spcAft>
                <a:spcPts val="0"/>
              </a:spcAft>
              <a:buSzPct val="100000"/>
              <a:buNone/>
            </a:pPr>
            <a:r>
              <a:rPr lang="en-PH"/>
              <a:t>amet, consectetur adipiscing elit. Curabitur purus dui, euismod quis placerat eget, venenatis nec</a:t>
            </a:r>
            <a:endParaRPr/>
          </a:p>
        </p:txBody>
      </p:sp>
      <p:sp>
        <p:nvSpPr>
          <p:cNvPr id="2832" name="Google Shape;2832;p106"/>
          <p:cNvSpPr txBox="1"/>
          <p:nvPr>
            <p:ph idx="14" type="body"/>
          </p:nvPr>
        </p:nvSpPr>
        <p:spPr>
          <a:xfrm>
            <a:off x="6328288" y="5129654"/>
            <a:ext cx="2212190" cy="634533"/>
          </a:xfrm>
          <a:prstGeom prst="rect">
            <a:avLst/>
          </a:prstGeom>
          <a:noFill/>
          <a:ln>
            <a:noFill/>
          </a:ln>
        </p:spPr>
        <p:txBody>
          <a:bodyPr anchorCtr="0" anchor="ctr" bIns="45700" lIns="0" spcFirstLastPara="1" rIns="0" wrap="square" tIns="45700">
            <a:normAutofit fontScale="77500" lnSpcReduction="20000"/>
          </a:bodyPr>
          <a:lstStyle/>
          <a:p>
            <a:pPr indent="0" lvl="0" marL="0" rtl="0" algn="ctr">
              <a:lnSpc>
                <a:spcPct val="90000"/>
              </a:lnSpc>
              <a:spcBef>
                <a:spcPts val="0"/>
              </a:spcBef>
              <a:spcAft>
                <a:spcPts val="0"/>
              </a:spcAft>
              <a:buSzPct val="100000"/>
              <a:buNone/>
            </a:pPr>
            <a:r>
              <a:rPr lang="en-PH"/>
              <a:t>amet, consectetur adipiscing elit. Curabitur purus dui, euismod quis placerat eget, venenatis nec</a:t>
            </a:r>
            <a:endParaRPr/>
          </a:p>
        </p:txBody>
      </p:sp>
      <p:graphicFrame>
        <p:nvGraphicFramePr>
          <p:cNvPr id="2833" name="Google Shape;2833;p106"/>
          <p:cNvGraphicFramePr/>
          <p:nvPr/>
        </p:nvGraphicFramePr>
        <p:xfrm>
          <a:off x="9218613" y="2300288"/>
          <a:ext cx="2212975" cy="1674812"/>
        </p:xfrm>
        <a:graphic>
          <a:graphicData uri="http://schemas.openxmlformats.org/drawingml/2006/chart">
            <c:chart r:id="rId5"/>
          </a:graphicData>
        </a:graphic>
      </p:graphicFrame>
      <p:sp>
        <p:nvSpPr>
          <p:cNvPr id="2834" name="Google Shape;2834;p106"/>
          <p:cNvSpPr/>
          <p:nvPr>
            <p:ph idx="16" type="body"/>
          </p:nvPr>
        </p:nvSpPr>
        <p:spPr>
          <a:xfrm>
            <a:off x="9218298" y="1888855"/>
            <a:ext cx="2214000" cy="301462"/>
          </a:xfrm>
          <a:prstGeom prst="snip2DiagRect">
            <a:avLst>
              <a:gd fmla="val 0" name="adj1"/>
              <a:gd fmla="val 16667" name="adj2"/>
            </a:avLst>
          </a:prstGeom>
          <a:solidFill>
            <a:schemeClr val="accent1"/>
          </a:solidFill>
          <a:ln>
            <a:noFill/>
          </a:ln>
        </p:spPr>
        <p:txBody>
          <a:bodyPr anchorCtr="0" anchor="ctr" bIns="45700" lIns="0" spcFirstLastPara="1" rIns="0" wrap="square" tIns="45700">
            <a:normAutofit/>
          </a:bodyPr>
          <a:lstStyle/>
          <a:p>
            <a:pPr indent="0" lvl="0" marL="0" rtl="0" algn="ctr">
              <a:lnSpc>
                <a:spcPct val="90000"/>
              </a:lnSpc>
              <a:spcBef>
                <a:spcPts val="0"/>
              </a:spcBef>
              <a:spcAft>
                <a:spcPts val="0"/>
              </a:spcAft>
              <a:buSzPts val="1800"/>
              <a:buNone/>
            </a:pPr>
            <a:r>
              <a:t/>
            </a:r>
            <a:endParaRPr/>
          </a:p>
        </p:txBody>
      </p:sp>
      <p:sp>
        <p:nvSpPr>
          <p:cNvPr id="2835" name="Google Shape;2835;p106"/>
          <p:cNvSpPr txBox="1"/>
          <p:nvPr>
            <p:ph idx="17" type="body"/>
          </p:nvPr>
        </p:nvSpPr>
        <p:spPr>
          <a:xfrm>
            <a:off x="9219203" y="4263740"/>
            <a:ext cx="2212190" cy="634533"/>
          </a:xfrm>
          <a:prstGeom prst="rect">
            <a:avLst/>
          </a:prstGeom>
          <a:noFill/>
          <a:ln>
            <a:noFill/>
          </a:ln>
        </p:spPr>
        <p:txBody>
          <a:bodyPr anchorCtr="0" anchor="ctr" bIns="45700" lIns="0" spcFirstLastPara="1" rIns="0" wrap="square" tIns="45700">
            <a:normAutofit fontScale="77500" lnSpcReduction="20000"/>
          </a:bodyPr>
          <a:lstStyle/>
          <a:p>
            <a:pPr indent="0" lvl="0" marL="0" rtl="0" algn="ctr">
              <a:lnSpc>
                <a:spcPct val="90000"/>
              </a:lnSpc>
              <a:spcBef>
                <a:spcPts val="0"/>
              </a:spcBef>
              <a:spcAft>
                <a:spcPts val="0"/>
              </a:spcAft>
              <a:buSzPct val="100000"/>
              <a:buNone/>
            </a:pPr>
            <a:r>
              <a:rPr lang="en-PH"/>
              <a:t>amet, consectetur adipiscing elit. Curabitur purus dui, euismod quis placerat eget, venenatis nec</a:t>
            </a:r>
            <a:endParaRPr/>
          </a:p>
        </p:txBody>
      </p:sp>
      <p:sp>
        <p:nvSpPr>
          <p:cNvPr id="2836" name="Google Shape;2836;p106"/>
          <p:cNvSpPr txBox="1"/>
          <p:nvPr>
            <p:ph idx="18" type="body"/>
          </p:nvPr>
        </p:nvSpPr>
        <p:spPr>
          <a:xfrm>
            <a:off x="9219203" y="5129654"/>
            <a:ext cx="2212190" cy="634533"/>
          </a:xfrm>
          <a:prstGeom prst="rect">
            <a:avLst/>
          </a:prstGeom>
          <a:noFill/>
          <a:ln>
            <a:noFill/>
          </a:ln>
        </p:spPr>
        <p:txBody>
          <a:bodyPr anchorCtr="0" anchor="ctr" bIns="45700" lIns="0" spcFirstLastPara="1" rIns="0" wrap="square" tIns="45700">
            <a:normAutofit fontScale="77500" lnSpcReduction="20000"/>
          </a:bodyPr>
          <a:lstStyle/>
          <a:p>
            <a:pPr indent="0" lvl="0" marL="0" rtl="0" algn="ctr">
              <a:lnSpc>
                <a:spcPct val="90000"/>
              </a:lnSpc>
              <a:spcBef>
                <a:spcPts val="0"/>
              </a:spcBef>
              <a:spcAft>
                <a:spcPts val="0"/>
              </a:spcAft>
              <a:buSzPct val="100000"/>
              <a:buNone/>
            </a:pPr>
            <a:r>
              <a:rPr lang="en-PH"/>
              <a:t>amet, consectetur adipiscing elit. Curabitur purus dui, euismod quis placerat eget, venenatis nec</a:t>
            </a:r>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0" name="Shape 2840"/>
        <p:cNvGrpSpPr/>
        <p:nvPr/>
      </p:nvGrpSpPr>
      <p:grpSpPr>
        <a:xfrm>
          <a:off x="0" y="0"/>
          <a:ext cx="0" cy="0"/>
          <a:chOff x="0" y="0"/>
          <a:chExt cx="0" cy="0"/>
        </a:xfrm>
      </p:grpSpPr>
      <p:sp>
        <p:nvSpPr>
          <p:cNvPr id="2841" name="Google Shape;2841;p107"/>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Visual Charts + Three Column</a:t>
            </a:r>
            <a:endParaRPr/>
          </a:p>
        </p:txBody>
      </p:sp>
      <p:sp>
        <p:nvSpPr>
          <p:cNvPr id="2842" name="Google Shape;2842;p107"/>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2843" name="Google Shape;2843;p107"/>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844" name="Google Shape;2844;p107"/>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t/>
            </a:r>
            <a:endParaRPr/>
          </a:p>
        </p:txBody>
      </p:sp>
      <p:sp>
        <p:nvSpPr>
          <p:cNvPr id="2845" name="Google Shape;2845;p107"/>
          <p:cNvSpPr/>
          <p:nvPr>
            <p:ph idx="4" type="body"/>
          </p:nvPr>
        </p:nvSpPr>
        <p:spPr>
          <a:xfrm>
            <a:off x="3446108" y="1888855"/>
            <a:ext cx="2213146" cy="301462"/>
          </a:xfrm>
          <a:prstGeom prst="snip2DiagRect">
            <a:avLst>
              <a:gd fmla="val 0" name="adj1"/>
              <a:gd fmla="val 16667" name="adj2"/>
            </a:avLst>
          </a:prstGeom>
          <a:solidFill>
            <a:schemeClr val="accent1"/>
          </a:solidFill>
          <a:ln>
            <a:noFill/>
          </a:ln>
        </p:spPr>
        <p:txBody>
          <a:bodyPr anchorCtr="0" anchor="ctr" bIns="45700" lIns="0" spcFirstLastPara="1" rIns="0" wrap="square" tIns="45700">
            <a:normAutofit/>
          </a:bodyPr>
          <a:lstStyle/>
          <a:p>
            <a:pPr indent="0" lvl="0" marL="0" rtl="0" algn="ctr">
              <a:lnSpc>
                <a:spcPct val="90000"/>
              </a:lnSpc>
              <a:spcBef>
                <a:spcPts val="0"/>
              </a:spcBef>
              <a:spcAft>
                <a:spcPts val="0"/>
              </a:spcAft>
              <a:buSzPts val="1800"/>
              <a:buNone/>
            </a:pPr>
            <a:r>
              <a:rPr lang="en-PH"/>
              <a:t>Chart Title</a:t>
            </a:r>
            <a:endParaRPr/>
          </a:p>
        </p:txBody>
      </p:sp>
      <p:sp>
        <p:nvSpPr>
          <p:cNvPr id="2846" name="Google Shape;2846;p107"/>
          <p:cNvSpPr/>
          <p:nvPr>
            <p:ph idx="5" type="body"/>
          </p:nvPr>
        </p:nvSpPr>
        <p:spPr>
          <a:xfrm>
            <a:off x="6327383" y="1888855"/>
            <a:ext cx="2214000" cy="301462"/>
          </a:xfrm>
          <a:prstGeom prst="snip2DiagRect">
            <a:avLst>
              <a:gd fmla="val 0" name="adj1"/>
              <a:gd fmla="val 16667" name="adj2"/>
            </a:avLst>
          </a:prstGeom>
          <a:solidFill>
            <a:schemeClr val="accent1"/>
          </a:solidFill>
          <a:ln>
            <a:noFill/>
          </a:ln>
        </p:spPr>
        <p:txBody>
          <a:bodyPr anchorCtr="0" anchor="ctr" bIns="45700" lIns="0" spcFirstLastPara="1" rIns="0" wrap="square" tIns="45700">
            <a:normAutofit/>
          </a:bodyPr>
          <a:lstStyle/>
          <a:p>
            <a:pPr indent="0" lvl="0" marL="0" rtl="0" algn="ctr">
              <a:lnSpc>
                <a:spcPct val="90000"/>
              </a:lnSpc>
              <a:spcBef>
                <a:spcPts val="0"/>
              </a:spcBef>
              <a:spcAft>
                <a:spcPts val="0"/>
              </a:spcAft>
              <a:buSzPts val="1800"/>
              <a:buNone/>
            </a:pPr>
            <a:r>
              <a:rPr lang="en-PH"/>
              <a:t>Chart Title</a:t>
            </a:r>
            <a:endParaRPr/>
          </a:p>
        </p:txBody>
      </p:sp>
      <p:sp>
        <p:nvSpPr>
          <p:cNvPr id="2847" name="Google Shape;2847;p107"/>
          <p:cNvSpPr/>
          <p:nvPr>
            <p:ph idx="6" type="body"/>
          </p:nvPr>
        </p:nvSpPr>
        <p:spPr>
          <a:xfrm>
            <a:off x="609600" y="4263740"/>
            <a:ext cx="2428426" cy="634534"/>
          </a:xfrm>
          <a:prstGeom prst="homePlate">
            <a:avLst>
              <a:gd fmla="val 16999" name="adj"/>
            </a:avLst>
          </a:prstGeom>
          <a:noFill/>
          <a:ln cap="flat" cmpd="sng" w="9525">
            <a:solidFill>
              <a:schemeClr val="accent1"/>
            </a:solidFill>
            <a:prstDash val="solid"/>
            <a:round/>
            <a:headEnd len="sm" w="sm" type="none"/>
            <a:tailEnd len="sm" w="sm" type="none"/>
          </a:ln>
        </p:spPr>
        <p:txBody>
          <a:bodyPr anchorCtr="0" anchor="ctr" bIns="45700" lIns="0" spcFirstLastPara="1" rIns="0" wrap="square" tIns="45700">
            <a:normAutofit/>
          </a:bodyPr>
          <a:lstStyle/>
          <a:p>
            <a:pPr indent="0" lvl="0" marL="0" rtl="0" algn="ctr">
              <a:lnSpc>
                <a:spcPct val="90000"/>
              </a:lnSpc>
              <a:spcBef>
                <a:spcPts val="0"/>
              </a:spcBef>
              <a:spcAft>
                <a:spcPts val="0"/>
              </a:spcAft>
              <a:buSzPts val="1600"/>
              <a:buNone/>
            </a:pPr>
            <a:r>
              <a:rPr lang="en-PH"/>
              <a:t>Lorem ipsum</a:t>
            </a:r>
            <a:endParaRPr/>
          </a:p>
        </p:txBody>
      </p:sp>
      <p:sp>
        <p:nvSpPr>
          <p:cNvPr id="2848" name="Google Shape;2848;p107"/>
          <p:cNvSpPr txBox="1"/>
          <p:nvPr>
            <p:ph idx="7" type="body"/>
          </p:nvPr>
        </p:nvSpPr>
        <p:spPr>
          <a:xfrm>
            <a:off x="3446586" y="4263740"/>
            <a:ext cx="2212190" cy="634533"/>
          </a:xfrm>
          <a:prstGeom prst="rect">
            <a:avLst/>
          </a:prstGeom>
          <a:noFill/>
          <a:ln>
            <a:noFill/>
          </a:ln>
        </p:spPr>
        <p:txBody>
          <a:bodyPr anchorCtr="0" anchor="ctr" bIns="45700" lIns="0" spcFirstLastPara="1" rIns="0" wrap="square" tIns="45700">
            <a:normAutofit fontScale="77500" lnSpcReduction="20000"/>
          </a:bodyPr>
          <a:lstStyle/>
          <a:p>
            <a:pPr indent="0" lvl="0" marL="0" rtl="0" algn="ctr">
              <a:lnSpc>
                <a:spcPct val="90000"/>
              </a:lnSpc>
              <a:spcBef>
                <a:spcPts val="0"/>
              </a:spcBef>
              <a:spcAft>
                <a:spcPts val="0"/>
              </a:spcAft>
              <a:buSzPct val="100000"/>
              <a:buNone/>
            </a:pPr>
            <a:r>
              <a:rPr lang="en-PH"/>
              <a:t>amet, consectetur adipiscing elit. Curabitur purus dui, euismod quis placerat eget, venenatis nec</a:t>
            </a:r>
            <a:endParaRPr/>
          </a:p>
        </p:txBody>
      </p:sp>
      <p:sp>
        <p:nvSpPr>
          <p:cNvPr id="2849" name="Google Shape;2849;p107"/>
          <p:cNvSpPr txBox="1"/>
          <p:nvPr>
            <p:ph idx="8" type="body"/>
          </p:nvPr>
        </p:nvSpPr>
        <p:spPr>
          <a:xfrm>
            <a:off x="6328288" y="4263740"/>
            <a:ext cx="2212190" cy="634533"/>
          </a:xfrm>
          <a:prstGeom prst="rect">
            <a:avLst/>
          </a:prstGeom>
          <a:noFill/>
          <a:ln>
            <a:noFill/>
          </a:ln>
        </p:spPr>
        <p:txBody>
          <a:bodyPr anchorCtr="0" anchor="ctr" bIns="45700" lIns="0" spcFirstLastPara="1" rIns="0" wrap="square" tIns="45700">
            <a:normAutofit fontScale="77500" lnSpcReduction="20000"/>
          </a:bodyPr>
          <a:lstStyle/>
          <a:p>
            <a:pPr indent="0" lvl="0" marL="0" rtl="0" algn="ctr">
              <a:lnSpc>
                <a:spcPct val="90000"/>
              </a:lnSpc>
              <a:spcBef>
                <a:spcPts val="0"/>
              </a:spcBef>
              <a:spcAft>
                <a:spcPts val="0"/>
              </a:spcAft>
              <a:buSzPct val="100000"/>
              <a:buNone/>
            </a:pPr>
            <a:r>
              <a:rPr lang="en-PH"/>
              <a:t>amet, consectetur adipiscing elit. Curabitur purus dui, euismod quis placerat eget, venenatis nec</a:t>
            </a:r>
            <a:endParaRPr/>
          </a:p>
        </p:txBody>
      </p:sp>
      <p:sp>
        <p:nvSpPr>
          <p:cNvPr id="2850" name="Google Shape;2850;p107"/>
          <p:cNvSpPr/>
          <p:nvPr>
            <p:ph idx="9" type="body"/>
          </p:nvPr>
        </p:nvSpPr>
        <p:spPr>
          <a:xfrm>
            <a:off x="609600" y="5129655"/>
            <a:ext cx="2428426" cy="634532"/>
          </a:xfrm>
          <a:prstGeom prst="homePlate">
            <a:avLst>
              <a:gd fmla="val 18434" name="adj"/>
            </a:avLst>
          </a:prstGeom>
          <a:noFill/>
          <a:ln cap="flat" cmpd="sng" w="9525">
            <a:solidFill>
              <a:schemeClr val="accent1"/>
            </a:solidFill>
            <a:prstDash val="solid"/>
            <a:round/>
            <a:headEnd len="sm" w="sm" type="none"/>
            <a:tailEnd len="sm" w="sm" type="none"/>
          </a:ln>
        </p:spPr>
        <p:txBody>
          <a:bodyPr anchorCtr="0" anchor="ctr" bIns="45700" lIns="0" spcFirstLastPara="1" rIns="0" wrap="square" tIns="45700">
            <a:normAutofit/>
          </a:bodyPr>
          <a:lstStyle/>
          <a:p>
            <a:pPr indent="0" lvl="0" marL="0" rtl="0" algn="ctr">
              <a:lnSpc>
                <a:spcPct val="90000"/>
              </a:lnSpc>
              <a:spcBef>
                <a:spcPts val="0"/>
              </a:spcBef>
              <a:spcAft>
                <a:spcPts val="0"/>
              </a:spcAft>
              <a:buSzPts val="1600"/>
              <a:buNone/>
            </a:pPr>
            <a:r>
              <a:rPr lang="en-PH"/>
              <a:t>Lorem ipsum</a:t>
            </a:r>
            <a:endParaRPr/>
          </a:p>
        </p:txBody>
      </p:sp>
      <p:sp>
        <p:nvSpPr>
          <p:cNvPr id="2851" name="Google Shape;2851;p107"/>
          <p:cNvSpPr txBox="1"/>
          <p:nvPr>
            <p:ph idx="13" type="body"/>
          </p:nvPr>
        </p:nvSpPr>
        <p:spPr>
          <a:xfrm>
            <a:off x="3446586" y="5129654"/>
            <a:ext cx="2212190" cy="634533"/>
          </a:xfrm>
          <a:prstGeom prst="rect">
            <a:avLst/>
          </a:prstGeom>
          <a:noFill/>
          <a:ln>
            <a:noFill/>
          </a:ln>
        </p:spPr>
        <p:txBody>
          <a:bodyPr anchorCtr="0" anchor="ctr" bIns="45700" lIns="0" spcFirstLastPara="1" rIns="0" wrap="square" tIns="45700">
            <a:normAutofit fontScale="77500" lnSpcReduction="20000"/>
          </a:bodyPr>
          <a:lstStyle/>
          <a:p>
            <a:pPr indent="0" lvl="0" marL="0" rtl="0" algn="ctr">
              <a:lnSpc>
                <a:spcPct val="90000"/>
              </a:lnSpc>
              <a:spcBef>
                <a:spcPts val="0"/>
              </a:spcBef>
              <a:spcAft>
                <a:spcPts val="0"/>
              </a:spcAft>
              <a:buSzPct val="100000"/>
              <a:buNone/>
            </a:pPr>
            <a:r>
              <a:rPr lang="en-PH"/>
              <a:t>amet, consectetur adipiscing elit. Curabitur purus dui, euismod quis placerat eget, venenatis nec</a:t>
            </a:r>
            <a:endParaRPr/>
          </a:p>
        </p:txBody>
      </p:sp>
      <p:sp>
        <p:nvSpPr>
          <p:cNvPr id="2852" name="Google Shape;2852;p107"/>
          <p:cNvSpPr txBox="1"/>
          <p:nvPr>
            <p:ph idx="14" type="body"/>
          </p:nvPr>
        </p:nvSpPr>
        <p:spPr>
          <a:xfrm>
            <a:off x="6328288" y="5129654"/>
            <a:ext cx="2212190" cy="634533"/>
          </a:xfrm>
          <a:prstGeom prst="rect">
            <a:avLst/>
          </a:prstGeom>
          <a:noFill/>
          <a:ln>
            <a:noFill/>
          </a:ln>
        </p:spPr>
        <p:txBody>
          <a:bodyPr anchorCtr="0" anchor="ctr" bIns="45700" lIns="0" spcFirstLastPara="1" rIns="0" wrap="square" tIns="45700">
            <a:normAutofit fontScale="77500" lnSpcReduction="20000"/>
          </a:bodyPr>
          <a:lstStyle/>
          <a:p>
            <a:pPr indent="0" lvl="0" marL="0" rtl="0" algn="ctr">
              <a:lnSpc>
                <a:spcPct val="90000"/>
              </a:lnSpc>
              <a:spcBef>
                <a:spcPts val="0"/>
              </a:spcBef>
              <a:spcAft>
                <a:spcPts val="0"/>
              </a:spcAft>
              <a:buSzPct val="100000"/>
              <a:buNone/>
            </a:pPr>
            <a:r>
              <a:rPr lang="en-PH"/>
              <a:t>amet, consectetur adipiscing elit. Curabitur purus dui, euismod quis placerat eget, venenatis nec</a:t>
            </a:r>
            <a:endParaRPr/>
          </a:p>
        </p:txBody>
      </p:sp>
      <p:sp>
        <p:nvSpPr>
          <p:cNvPr id="2853" name="Google Shape;2853;p107"/>
          <p:cNvSpPr/>
          <p:nvPr>
            <p:ph idx="16" type="body"/>
          </p:nvPr>
        </p:nvSpPr>
        <p:spPr>
          <a:xfrm>
            <a:off x="9218298" y="1888855"/>
            <a:ext cx="2214000" cy="301462"/>
          </a:xfrm>
          <a:prstGeom prst="snip2DiagRect">
            <a:avLst>
              <a:gd fmla="val 0" name="adj1"/>
              <a:gd fmla="val 16667" name="adj2"/>
            </a:avLst>
          </a:prstGeom>
          <a:solidFill>
            <a:schemeClr val="accent1"/>
          </a:solidFill>
          <a:ln>
            <a:noFill/>
          </a:ln>
        </p:spPr>
        <p:txBody>
          <a:bodyPr anchorCtr="0" anchor="ctr" bIns="45700" lIns="0" spcFirstLastPara="1" rIns="0" wrap="square" tIns="45700">
            <a:normAutofit/>
          </a:bodyPr>
          <a:lstStyle/>
          <a:p>
            <a:pPr indent="0" lvl="0" marL="0" rtl="0" algn="ctr">
              <a:lnSpc>
                <a:spcPct val="90000"/>
              </a:lnSpc>
              <a:spcBef>
                <a:spcPts val="0"/>
              </a:spcBef>
              <a:spcAft>
                <a:spcPts val="0"/>
              </a:spcAft>
              <a:buSzPts val="1800"/>
              <a:buNone/>
            </a:pPr>
            <a:r>
              <a:t/>
            </a:r>
            <a:endParaRPr/>
          </a:p>
        </p:txBody>
      </p:sp>
      <p:sp>
        <p:nvSpPr>
          <p:cNvPr id="2854" name="Google Shape;2854;p107"/>
          <p:cNvSpPr txBox="1"/>
          <p:nvPr>
            <p:ph idx="17" type="body"/>
          </p:nvPr>
        </p:nvSpPr>
        <p:spPr>
          <a:xfrm>
            <a:off x="9219203" y="4263740"/>
            <a:ext cx="2212190" cy="634533"/>
          </a:xfrm>
          <a:prstGeom prst="rect">
            <a:avLst/>
          </a:prstGeom>
          <a:noFill/>
          <a:ln>
            <a:noFill/>
          </a:ln>
        </p:spPr>
        <p:txBody>
          <a:bodyPr anchorCtr="0" anchor="ctr" bIns="45700" lIns="0" spcFirstLastPara="1" rIns="0" wrap="square" tIns="45700">
            <a:normAutofit fontScale="77500" lnSpcReduction="20000"/>
          </a:bodyPr>
          <a:lstStyle/>
          <a:p>
            <a:pPr indent="0" lvl="0" marL="0" rtl="0" algn="ctr">
              <a:lnSpc>
                <a:spcPct val="90000"/>
              </a:lnSpc>
              <a:spcBef>
                <a:spcPts val="0"/>
              </a:spcBef>
              <a:spcAft>
                <a:spcPts val="0"/>
              </a:spcAft>
              <a:buSzPct val="100000"/>
              <a:buNone/>
            </a:pPr>
            <a:r>
              <a:rPr lang="en-PH"/>
              <a:t>amet, consectetur adipiscing elit. Curabitur purus dui, euismod quis placerat eget, venenatis nec</a:t>
            </a:r>
            <a:endParaRPr/>
          </a:p>
        </p:txBody>
      </p:sp>
      <p:sp>
        <p:nvSpPr>
          <p:cNvPr id="2855" name="Google Shape;2855;p107"/>
          <p:cNvSpPr txBox="1"/>
          <p:nvPr>
            <p:ph idx="18" type="body"/>
          </p:nvPr>
        </p:nvSpPr>
        <p:spPr>
          <a:xfrm>
            <a:off x="9219203" y="5129654"/>
            <a:ext cx="2212190" cy="634533"/>
          </a:xfrm>
          <a:prstGeom prst="rect">
            <a:avLst/>
          </a:prstGeom>
          <a:noFill/>
          <a:ln>
            <a:noFill/>
          </a:ln>
        </p:spPr>
        <p:txBody>
          <a:bodyPr anchorCtr="0" anchor="ctr" bIns="45700" lIns="0" spcFirstLastPara="1" rIns="0" wrap="square" tIns="45700">
            <a:normAutofit fontScale="77500" lnSpcReduction="20000"/>
          </a:bodyPr>
          <a:lstStyle/>
          <a:p>
            <a:pPr indent="0" lvl="0" marL="0" rtl="0" algn="ctr">
              <a:lnSpc>
                <a:spcPct val="90000"/>
              </a:lnSpc>
              <a:spcBef>
                <a:spcPts val="0"/>
              </a:spcBef>
              <a:spcAft>
                <a:spcPts val="0"/>
              </a:spcAft>
              <a:buSzPct val="100000"/>
              <a:buNone/>
            </a:pPr>
            <a:r>
              <a:rPr lang="en-PH"/>
              <a:t>amet, consectetur adipiscing elit. Curabitur purus dui, euismod quis placerat eget, venenatis nec</a:t>
            </a:r>
            <a:endParaRPr/>
          </a:p>
        </p:txBody>
      </p:sp>
      <p:graphicFrame>
        <p:nvGraphicFramePr>
          <p:cNvPr id="2856" name="Google Shape;2856;p107"/>
          <p:cNvGraphicFramePr/>
          <p:nvPr/>
        </p:nvGraphicFramePr>
        <p:xfrm>
          <a:off x="3446463" y="2300288"/>
          <a:ext cx="2212975" cy="1674812"/>
        </p:xfrm>
        <a:graphic>
          <a:graphicData uri="http://schemas.openxmlformats.org/drawingml/2006/chart">
            <c:chart r:id="rId3"/>
          </a:graphicData>
        </a:graphic>
      </p:graphicFrame>
      <p:graphicFrame>
        <p:nvGraphicFramePr>
          <p:cNvPr id="2857" name="Google Shape;2857;p107"/>
          <p:cNvGraphicFramePr/>
          <p:nvPr/>
        </p:nvGraphicFramePr>
        <p:xfrm>
          <a:off x="6327775" y="2300288"/>
          <a:ext cx="2212975" cy="1674812"/>
        </p:xfrm>
        <a:graphic>
          <a:graphicData uri="http://schemas.openxmlformats.org/drawingml/2006/chart">
            <c:chart r:id="rId4"/>
          </a:graphicData>
        </a:graphic>
      </p:graphicFrame>
      <p:graphicFrame>
        <p:nvGraphicFramePr>
          <p:cNvPr id="2858" name="Google Shape;2858;p107"/>
          <p:cNvGraphicFramePr/>
          <p:nvPr/>
        </p:nvGraphicFramePr>
        <p:xfrm>
          <a:off x="9218613" y="2300288"/>
          <a:ext cx="2212975" cy="1674812"/>
        </p:xfrm>
        <a:graphic>
          <a:graphicData uri="http://schemas.openxmlformats.org/drawingml/2006/chart">
            <c:chart r:id="rId5"/>
          </a:graphicData>
        </a:graphic>
      </p:graphicFrame>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2" name="Shape 2862"/>
        <p:cNvGrpSpPr/>
        <p:nvPr/>
      </p:nvGrpSpPr>
      <p:grpSpPr>
        <a:xfrm>
          <a:off x="0" y="0"/>
          <a:ext cx="0" cy="0"/>
          <a:chOff x="0" y="0"/>
          <a:chExt cx="0" cy="0"/>
        </a:xfrm>
      </p:grpSpPr>
      <p:sp>
        <p:nvSpPr>
          <p:cNvPr id="2863" name="Google Shape;2863;p108"/>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Visual Charts + Three Column</a:t>
            </a:r>
            <a:endParaRPr/>
          </a:p>
        </p:txBody>
      </p:sp>
      <p:sp>
        <p:nvSpPr>
          <p:cNvPr id="2864" name="Google Shape;2864;p108"/>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2865" name="Google Shape;2865;p108"/>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866" name="Google Shape;2866;p108"/>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t/>
            </a:r>
            <a:endParaRPr/>
          </a:p>
        </p:txBody>
      </p:sp>
      <p:sp>
        <p:nvSpPr>
          <p:cNvPr id="2867" name="Google Shape;2867;p108"/>
          <p:cNvSpPr/>
          <p:nvPr>
            <p:ph idx="4" type="body"/>
          </p:nvPr>
        </p:nvSpPr>
        <p:spPr>
          <a:xfrm>
            <a:off x="3446108" y="1888855"/>
            <a:ext cx="2213146" cy="301462"/>
          </a:xfrm>
          <a:prstGeom prst="snip2DiagRect">
            <a:avLst>
              <a:gd fmla="val 0" name="adj1"/>
              <a:gd fmla="val 16667" name="adj2"/>
            </a:avLst>
          </a:prstGeom>
          <a:solidFill>
            <a:schemeClr val="accent1"/>
          </a:solidFill>
          <a:ln>
            <a:noFill/>
          </a:ln>
        </p:spPr>
        <p:txBody>
          <a:bodyPr anchorCtr="0" anchor="ctr" bIns="45700" lIns="0" spcFirstLastPara="1" rIns="0" wrap="square" tIns="45700">
            <a:normAutofit/>
          </a:bodyPr>
          <a:lstStyle/>
          <a:p>
            <a:pPr indent="0" lvl="0" marL="0" rtl="0" algn="ctr">
              <a:lnSpc>
                <a:spcPct val="90000"/>
              </a:lnSpc>
              <a:spcBef>
                <a:spcPts val="0"/>
              </a:spcBef>
              <a:spcAft>
                <a:spcPts val="0"/>
              </a:spcAft>
              <a:buSzPts val="1800"/>
              <a:buNone/>
            </a:pPr>
            <a:r>
              <a:rPr lang="en-PH"/>
              <a:t>Chart Title</a:t>
            </a:r>
            <a:endParaRPr/>
          </a:p>
        </p:txBody>
      </p:sp>
      <p:sp>
        <p:nvSpPr>
          <p:cNvPr id="2868" name="Google Shape;2868;p108"/>
          <p:cNvSpPr/>
          <p:nvPr>
            <p:ph idx="5" type="body"/>
          </p:nvPr>
        </p:nvSpPr>
        <p:spPr>
          <a:xfrm>
            <a:off x="6327383" y="1888855"/>
            <a:ext cx="2214000" cy="301462"/>
          </a:xfrm>
          <a:prstGeom prst="snip2DiagRect">
            <a:avLst>
              <a:gd fmla="val 0" name="adj1"/>
              <a:gd fmla="val 16667" name="adj2"/>
            </a:avLst>
          </a:prstGeom>
          <a:solidFill>
            <a:schemeClr val="accent1"/>
          </a:solidFill>
          <a:ln>
            <a:noFill/>
          </a:ln>
        </p:spPr>
        <p:txBody>
          <a:bodyPr anchorCtr="0" anchor="ctr" bIns="45700" lIns="0" spcFirstLastPara="1" rIns="0" wrap="square" tIns="45700">
            <a:normAutofit/>
          </a:bodyPr>
          <a:lstStyle/>
          <a:p>
            <a:pPr indent="0" lvl="0" marL="0" rtl="0" algn="ctr">
              <a:lnSpc>
                <a:spcPct val="90000"/>
              </a:lnSpc>
              <a:spcBef>
                <a:spcPts val="0"/>
              </a:spcBef>
              <a:spcAft>
                <a:spcPts val="0"/>
              </a:spcAft>
              <a:buSzPts val="1800"/>
              <a:buNone/>
            </a:pPr>
            <a:r>
              <a:rPr lang="en-PH"/>
              <a:t>Chart Title</a:t>
            </a:r>
            <a:endParaRPr/>
          </a:p>
        </p:txBody>
      </p:sp>
      <p:sp>
        <p:nvSpPr>
          <p:cNvPr id="2869" name="Google Shape;2869;p108"/>
          <p:cNvSpPr/>
          <p:nvPr>
            <p:ph idx="6" type="body"/>
          </p:nvPr>
        </p:nvSpPr>
        <p:spPr>
          <a:xfrm>
            <a:off x="609600" y="4263740"/>
            <a:ext cx="2428426" cy="634534"/>
          </a:xfrm>
          <a:prstGeom prst="homePlate">
            <a:avLst>
              <a:gd fmla="val 16999" name="adj"/>
            </a:avLst>
          </a:prstGeom>
          <a:noFill/>
          <a:ln cap="flat" cmpd="sng" w="9525">
            <a:solidFill>
              <a:schemeClr val="accent1"/>
            </a:solidFill>
            <a:prstDash val="solid"/>
            <a:round/>
            <a:headEnd len="sm" w="sm" type="none"/>
            <a:tailEnd len="sm" w="sm" type="none"/>
          </a:ln>
        </p:spPr>
        <p:txBody>
          <a:bodyPr anchorCtr="0" anchor="ctr" bIns="45700" lIns="0" spcFirstLastPara="1" rIns="0" wrap="square" tIns="45700">
            <a:normAutofit/>
          </a:bodyPr>
          <a:lstStyle/>
          <a:p>
            <a:pPr indent="0" lvl="0" marL="0" rtl="0" algn="ctr">
              <a:lnSpc>
                <a:spcPct val="90000"/>
              </a:lnSpc>
              <a:spcBef>
                <a:spcPts val="0"/>
              </a:spcBef>
              <a:spcAft>
                <a:spcPts val="0"/>
              </a:spcAft>
              <a:buSzPts val="1600"/>
              <a:buNone/>
            </a:pPr>
            <a:r>
              <a:rPr lang="en-PH"/>
              <a:t>Lorem ipsum</a:t>
            </a:r>
            <a:endParaRPr/>
          </a:p>
        </p:txBody>
      </p:sp>
      <p:sp>
        <p:nvSpPr>
          <p:cNvPr id="2870" name="Google Shape;2870;p108"/>
          <p:cNvSpPr txBox="1"/>
          <p:nvPr>
            <p:ph idx="7" type="body"/>
          </p:nvPr>
        </p:nvSpPr>
        <p:spPr>
          <a:xfrm>
            <a:off x="3446586" y="4263740"/>
            <a:ext cx="2212190" cy="634533"/>
          </a:xfrm>
          <a:prstGeom prst="rect">
            <a:avLst/>
          </a:prstGeom>
          <a:noFill/>
          <a:ln>
            <a:noFill/>
          </a:ln>
        </p:spPr>
        <p:txBody>
          <a:bodyPr anchorCtr="0" anchor="ctr" bIns="45700" lIns="0" spcFirstLastPara="1" rIns="0" wrap="square" tIns="45700">
            <a:normAutofit fontScale="77500" lnSpcReduction="20000"/>
          </a:bodyPr>
          <a:lstStyle/>
          <a:p>
            <a:pPr indent="0" lvl="0" marL="0" rtl="0" algn="ctr">
              <a:lnSpc>
                <a:spcPct val="90000"/>
              </a:lnSpc>
              <a:spcBef>
                <a:spcPts val="0"/>
              </a:spcBef>
              <a:spcAft>
                <a:spcPts val="0"/>
              </a:spcAft>
              <a:buSzPct val="100000"/>
              <a:buNone/>
            </a:pPr>
            <a:r>
              <a:rPr lang="en-PH"/>
              <a:t>amet, consectetur adipiscing elit. Curabitur purus dui, euismod quis placerat eget, venenatis nec</a:t>
            </a:r>
            <a:endParaRPr/>
          </a:p>
        </p:txBody>
      </p:sp>
      <p:sp>
        <p:nvSpPr>
          <p:cNvPr id="2871" name="Google Shape;2871;p108"/>
          <p:cNvSpPr txBox="1"/>
          <p:nvPr>
            <p:ph idx="8" type="body"/>
          </p:nvPr>
        </p:nvSpPr>
        <p:spPr>
          <a:xfrm>
            <a:off x="6328288" y="4263740"/>
            <a:ext cx="2212190" cy="634533"/>
          </a:xfrm>
          <a:prstGeom prst="rect">
            <a:avLst/>
          </a:prstGeom>
          <a:noFill/>
          <a:ln>
            <a:noFill/>
          </a:ln>
        </p:spPr>
        <p:txBody>
          <a:bodyPr anchorCtr="0" anchor="ctr" bIns="45700" lIns="0" spcFirstLastPara="1" rIns="0" wrap="square" tIns="45700">
            <a:normAutofit fontScale="77500" lnSpcReduction="20000"/>
          </a:bodyPr>
          <a:lstStyle/>
          <a:p>
            <a:pPr indent="0" lvl="0" marL="0" rtl="0" algn="ctr">
              <a:lnSpc>
                <a:spcPct val="90000"/>
              </a:lnSpc>
              <a:spcBef>
                <a:spcPts val="0"/>
              </a:spcBef>
              <a:spcAft>
                <a:spcPts val="0"/>
              </a:spcAft>
              <a:buSzPct val="100000"/>
              <a:buNone/>
            </a:pPr>
            <a:r>
              <a:rPr lang="en-PH"/>
              <a:t>amet, consectetur adipiscing elit. Curabitur purus dui, euismod quis placerat eget, venenatis nec</a:t>
            </a:r>
            <a:endParaRPr/>
          </a:p>
        </p:txBody>
      </p:sp>
      <p:sp>
        <p:nvSpPr>
          <p:cNvPr id="2872" name="Google Shape;2872;p108"/>
          <p:cNvSpPr/>
          <p:nvPr>
            <p:ph idx="9" type="body"/>
          </p:nvPr>
        </p:nvSpPr>
        <p:spPr>
          <a:xfrm>
            <a:off x="609600" y="5129655"/>
            <a:ext cx="2428426" cy="634532"/>
          </a:xfrm>
          <a:prstGeom prst="homePlate">
            <a:avLst>
              <a:gd fmla="val 18434" name="adj"/>
            </a:avLst>
          </a:prstGeom>
          <a:noFill/>
          <a:ln cap="flat" cmpd="sng" w="9525">
            <a:solidFill>
              <a:schemeClr val="accent1"/>
            </a:solidFill>
            <a:prstDash val="solid"/>
            <a:round/>
            <a:headEnd len="sm" w="sm" type="none"/>
            <a:tailEnd len="sm" w="sm" type="none"/>
          </a:ln>
        </p:spPr>
        <p:txBody>
          <a:bodyPr anchorCtr="0" anchor="ctr" bIns="45700" lIns="0" spcFirstLastPara="1" rIns="0" wrap="square" tIns="45700">
            <a:normAutofit/>
          </a:bodyPr>
          <a:lstStyle/>
          <a:p>
            <a:pPr indent="0" lvl="0" marL="0" rtl="0" algn="ctr">
              <a:lnSpc>
                <a:spcPct val="90000"/>
              </a:lnSpc>
              <a:spcBef>
                <a:spcPts val="0"/>
              </a:spcBef>
              <a:spcAft>
                <a:spcPts val="0"/>
              </a:spcAft>
              <a:buSzPts val="1600"/>
              <a:buNone/>
            </a:pPr>
            <a:r>
              <a:rPr lang="en-PH"/>
              <a:t>Lorem ipsum</a:t>
            </a:r>
            <a:endParaRPr/>
          </a:p>
        </p:txBody>
      </p:sp>
      <p:sp>
        <p:nvSpPr>
          <p:cNvPr id="2873" name="Google Shape;2873;p108"/>
          <p:cNvSpPr txBox="1"/>
          <p:nvPr>
            <p:ph idx="13" type="body"/>
          </p:nvPr>
        </p:nvSpPr>
        <p:spPr>
          <a:xfrm>
            <a:off x="3446586" y="5129654"/>
            <a:ext cx="2212190" cy="634533"/>
          </a:xfrm>
          <a:prstGeom prst="rect">
            <a:avLst/>
          </a:prstGeom>
          <a:noFill/>
          <a:ln>
            <a:noFill/>
          </a:ln>
        </p:spPr>
        <p:txBody>
          <a:bodyPr anchorCtr="0" anchor="ctr" bIns="45700" lIns="0" spcFirstLastPara="1" rIns="0" wrap="square" tIns="45700">
            <a:normAutofit fontScale="77500" lnSpcReduction="20000"/>
          </a:bodyPr>
          <a:lstStyle/>
          <a:p>
            <a:pPr indent="0" lvl="0" marL="0" rtl="0" algn="ctr">
              <a:lnSpc>
                <a:spcPct val="90000"/>
              </a:lnSpc>
              <a:spcBef>
                <a:spcPts val="0"/>
              </a:spcBef>
              <a:spcAft>
                <a:spcPts val="0"/>
              </a:spcAft>
              <a:buSzPct val="100000"/>
              <a:buNone/>
            </a:pPr>
            <a:r>
              <a:rPr lang="en-PH"/>
              <a:t>amet, consectetur adipiscing elit. Curabitur purus dui, euismod quis placerat eget, venenatis nec</a:t>
            </a:r>
            <a:endParaRPr/>
          </a:p>
        </p:txBody>
      </p:sp>
      <p:sp>
        <p:nvSpPr>
          <p:cNvPr id="2874" name="Google Shape;2874;p108"/>
          <p:cNvSpPr txBox="1"/>
          <p:nvPr>
            <p:ph idx="14" type="body"/>
          </p:nvPr>
        </p:nvSpPr>
        <p:spPr>
          <a:xfrm>
            <a:off x="6328288" y="5129654"/>
            <a:ext cx="2212190" cy="634533"/>
          </a:xfrm>
          <a:prstGeom prst="rect">
            <a:avLst/>
          </a:prstGeom>
          <a:noFill/>
          <a:ln>
            <a:noFill/>
          </a:ln>
        </p:spPr>
        <p:txBody>
          <a:bodyPr anchorCtr="0" anchor="ctr" bIns="45700" lIns="0" spcFirstLastPara="1" rIns="0" wrap="square" tIns="45700">
            <a:normAutofit fontScale="77500" lnSpcReduction="20000"/>
          </a:bodyPr>
          <a:lstStyle/>
          <a:p>
            <a:pPr indent="0" lvl="0" marL="0" rtl="0" algn="ctr">
              <a:lnSpc>
                <a:spcPct val="90000"/>
              </a:lnSpc>
              <a:spcBef>
                <a:spcPts val="0"/>
              </a:spcBef>
              <a:spcAft>
                <a:spcPts val="0"/>
              </a:spcAft>
              <a:buSzPct val="100000"/>
              <a:buNone/>
            </a:pPr>
            <a:r>
              <a:rPr lang="en-PH"/>
              <a:t>amet, consectetur adipiscing elit. Curabitur purus dui, euismod quis placerat eget, venenatis nec</a:t>
            </a:r>
            <a:endParaRPr/>
          </a:p>
        </p:txBody>
      </p:sp>
      <p:sp>
        <p:nvSpPr>
          <p:cNvPr id="2875" name="Google Shape;2875;p108"/>
          <p:cNvSpPr/>
          <p:nvPr>
            <p:ph idx="16" type="body"/>
          </p:nvPr>
        </p:nvSpPr>
        <p:spPr>
          <a:xfrm>
            <a:off x="9218298" y="1888855"/>
            <a:ext cx="2214000" cy="301462"/>
          </a:xfrm>
          <a:prstGeom prst="snip2DiagRect">
            <a:avLst>
              <a:gd fmla="val 0" name="adj1"/>
              <a:gd fmla="val 16667" name="adj2"/>
            </a:avLst>
          </a:prstGeom>
          <a:solidFill>
            <a:schemeClr val="accent1"/>
          </a:solidFill>
          <a:ln>
            <a:noFill/>
          </a:ln>
        </p:spPr>
        <p:txBody>
          <a:bodyPr anchorCtr="0" anchor="ctr" bIns="45700" lIns="0" spcFirstLastPara="1" rIns="0" wrap="square" tIns="45700">
            <a:normAutofit/>
          </a:bodyPr>
          <a:lstStyle/>
          <a:p>
            <a:pPr indent="0" lvl="0" marL="0" rtl="0" algn="ctr">
              <a:lnSpc>
                <a:spcPct val="90000"/>
              </a:lnSpc>
              <a:spcBef>
                <a:spcPts val="0"/>
              </a:spcBef>
              <a:spcAft>
                <a:spcPts val="0"/>
              </a:spcAft>
              <a:buSzPts val="1800"/>
              <a:buNone/>
            </a:pPr>
            <a:r>
              <a:t/>
            </a:r>
            <a:endParaRPr/>
          </a:p>
        </p:txBody>
      </p:sp>
      <p:sp>
        <p:nvSpPr>
          <p:cNvPr id="2876" name="Google Shape;2876;p108"/>
          <p:cNvSpPr txBox="1"/>
          <p:nvPr>
            <p:ph idx="17" type="body"/>
          </p:nvPr>
        </p:nvSpPr>
        <p:spPr>
          <a:xfrm>
            <a:off x="9219203" y="4263740"/>
            <a:ext cx="2212190" cy="634533"/>
          </a:xfrm>
          <a:prstGeom prst="rect">
            <a:avLst/>
          </a:prstGeom>
          <a:noFill/>
          <a:ln>
            <a:noFill/>
          </a:ln>
        </p:spPr>
        <p:txBody>
          <a:bodyPr anchorCtr="0" anchor="ctr" bIns="45700" lIns="0" spcFirstLastPara="1" rIns="0" wrap="square" tIns="45700">
            <a:normAutofit fontScale="77500" lnSpcReduction="20000"/>
          </a:bodyPr>
          <a:lstStyle/>
          <a:p>
            <a:pPr indent="0" lvl="0" marL="0" rtl="0" algn="ctr">
              <a:lnSpc>
                <a:spcPct val="90000"/>
              </a:lnSpc>
              <a:spcBef>
                <a:spcPts val="0"/>
              </a:spcBef>
              <a:spcAft>
                <a:spcPts val="0"/>
              </a:spcAft>
              <a:buSzPct val="100000"/>
              <a:buNone/>
            </a:pPr>
            <a:r>
              <a:rPr lang="en-PH"/>
              <a:t>amet, consectetur adipiscing elit. Curabitur purus dui, euismod quis placerat eget, venenatis nec</a:t>
            </a:r>
            <a:endParaRPr/>
          </a:p>
        </p:txBody>
      </p:sp>
      <p:sp>
        <p:nvSpPr>
          <p:cNvPr id="2877" name="Google Shape;2877;p108"/>
          <p:cNvSpPr txBox="1"/>
          <p:nvPr>
            <p:ph idx="18" type="body"/>
          </p:nvPr>
        </p:nvSpPr>
        <p:spPr>
          <a:xfrm>
            <a:off x="9219203" y="5129654"/>
            <a:ext cx="2212190" cy="634533"/>
          </a:xfrm>
          <a:prstGeom prst="rect">
            <a:avLst/>
          </a:prstGeom>
          <a:noFill/>
          <a:ln>
            <a:noFill/>
          </a:ln>
        </p:spPr>
        <p:txBody>
          <a:bodyPr anchorCtr="0" anchor="ctr" bIns="45700" lIns="0" spcFirstLastPara="1" rIns="0" wrap="square" tIns="45700">
            <a:normAutofit fontScale="77500" lnSpcReduction="20000"/>
          </a:bodyPr>
          <a:lstStyle/>
          <a:p>
            <a:pPr indent="0" lvl="0" marL="0" rtl="0" algn="ctr">
              <a:lnSpc>
                <a:spcPct val="90000"/>
              </a:lnSpc>
              <a:spcBef>
                <a:spcPts val="0"/>
              </a:spcBef>
              <a:spcAft>
                <a:spcPts val="0"/>
              </a:spcAft>
              <a:buSzPct val="100000"/>
              <a:buNone/>
            </a:pPr>
            <a:r>
              <a:rPr lang="en-PH"/>
              <a:t>amet, consectetur adipiscing elit. Curabitur purus dui, euismod quis placerat eget, venenatis nec</a:t>
            </a:r>
            <a:endParaRPr/>
          </a:p>
        </p:txBody>
      </p:sp>
      <p:graphicFrame>
        <p:nvGraphicFramePr>
          <p:cNvPr id="2878" name="Google Shape;2878;p108"/>
          <p:cNvGraphicFramePr/>
          <p:nvPr/>
        </p:nvGraphicFramePr>
        <p:xfrm>
          <a:off x="3446463" y="2300288"/>
          <a:ext cx="2212975" cy="1674812"/>
        </p:xfrm>
        <a:graphic>
          <a:graphicData uri="http://schemas.openxmlformats.org/drawingml/2006/chart">
            <c:chart r:id="rId3"/>
          </a:graphicData>
        </a:graphic>
      </p:graphicFrame>
      <p:graphicFrame>
        <p:nvGraphicFramePr>
          <p:cNvPr id="2879" name="Google Shape;2879;p108"/>
          <p:cNvGraphicFramePr/>
          <p:nvPr/>
        </p:nvGraphicFramePr>
        <p:xfrm>
          <a:off x="6327775" y="2300288"/>
          <a:ext cx="2212975" cy="1674812"/>
        </p:xfrm>
        <a:graphic>
          <a:graphicData uri="http://schemas.openxmlformats.org/drawingml/2006/chart">
            <c:chart r:id="rId4"/>
          </a:graphicData>
        </a:graphic>
      </p:graphicFrame>
      <p:graphicFrame>
        <p:nvGraphicFramePr>
          <p:cNvPr id="2880" name="Google Shape;2880;p108"/>
          <p:cNvGraphicFramePr/>
          <p:nvPr/>
        </p:nvGraphicFramePr>
        <p:xfrm>
          <a:off x="9218613" y="2300288"/>
          <a:ext cx="2212975" cy="1674812"/>
        </p:xfrm>
        <a:graphic>
          <a:graphicData uri="http://schemas.openxmlformats.org/drawingml/2006/chart">
            <c:chart r:id="rId5"/>
          </a:graphicData>
        </a:graphic>
      </p:graphicFrame>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4" name="Shape 2884"/>
        <p:cNvGrpSpPr/>
        <p:nvPr/>
      </p:nvGrpSpPr>
      <p:grpSpPr>
        <a:xfrm>
          <a:off x="0" y="0"/>
          <a:ext cx="0" cy="0"/>
          <a:chOff x="0" y="0"/>
          <a:chExt cx="0" cy="0"/>
        </a:xfrm>
      </p:grpSpPr>
      <p:sp>
        <p:nvSpPr>
          <p:cNvPr id="2885" name="Google Shape;2885;p109"/>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Visual Charts + Three Column</a:t>
            </a:r>
            <a:endParaRPr/>
          </a:p>
        </p:txBody>
      </p:sp>
      <p:sp>
        <p:nvSpPr>
          <p:cNvPr id="2886" name="Google Shape;2886;p109"/>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2887" name="Google Shape;2887;p109"/>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888" name="Google Shape;2888;p109"/>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t/>
            </a:r>
            <a:endParaRPr/>
          </a:p>
        </p:txBody>
      </p:sp>
      <p:sp>
        <p:nvSpPr>
          <p:cNvPr id="2889" name="Google Shape;2889;p109"/>
          <p:cNvSpPr/>
          <p:nvPr>
            <p:ph idx="4" type="body"/>
          </p:nvPr>
        </p:nvSpPr>
        <p:spPr>
          <a:xfrm>
            <a:off x="3446108" y="1888855"/>
            <a:ext cx="2213146" cy="301462"/>
          </a:xfrm>
          <a:prstGeom prst="snip2DiagRect">
            <a:avLst>
              <a:gd fmla="val 0" name="adj1"/>
              <a:gd fmla="val 16667" name="adj2"/>
            </a:avLst>
          </a:prstGeom>
          <a:solidFill>
            <a:schemeClr val="accent1"/>
          </a:solidFill>
          <a:ln>
            <a:noFill/>
          </a:ln>
        </p:spPr>
        <p:txBody>
          <a:bodyPr anchorCtr="0" anchor="ctr" bIns="45700" lIns="0" spcFirstLastPara="1" rIns="0" wrap="square" tIns="45700">
            <a:normAutofit/>
          </a:bodyPr>
          <a:lstStyle/>
          <a:p>
            <a:pPr indent="0" lvl="0" marL="0" rtl="0" algn="ctr">
              <a:lnSpc>
                <a:spcPct val="90000"/>
              </a:lnSpc>
              <a:spcBef>
                <a:spcPts val="0"/>
              </a:spcBef>
              <a:spcAft>
                <a:spcPts val="0"/>
              </a:spcAft>
              <a:buSzPts val="1800"/>
              <a:buNone/>
            </a:pPr>
            <a:r>
              <a:rPr lang="en-PH"/>
              <a:t>Chart Title</a:t>
            </a:r>
            <a:endParaRPr/>
          </a:p>
        </p:txBody>
      </p:sp>
      <p:sp>
        <p:nvSpPr>
          <p:cNvPr id="2890" name="Google Shape;2890;p109"/>
          <p:cNvSpPr/>
          <p:nvPr>
            <p:ph idx="5" type="body"/>
          </p:nvPr>
        </p:nvSpPr>
        <p:spPr>
          <a:xfrm>
            <a:off x="6327383" y="1888855"/>
            <a:ext cx="2214000" cy="301462"/>
          </a:xfrm>
          <a:prstGeom prst="snip2DiagRect">
            <a:avLst>
              <a:gd fmla="val 0" name="adj1"/>
              <a:gd fmla="val 16667" name="adj2"/>
            </a:avLst>
          </a:prstGeom>
          <a:solidFill>
            <a:schemeClr val="accent1"/>
          </a:solidFill>
          <a:ln>
            <a:noFill/>
          </a:ln>
        </p:spPr>
        <p:txBody>
          <a:bodyPr anchorCtr="0" anchor="ctr" bIns="45700" lIns="0" spcFirstLastPara="1" rIns="0" wrap="square" tIns="45700">
            <a:normAutofit/>
          </a:bodyPr>
          <a:lstStyle/>
          <a:p>
            <a:pPr indent="0" lvl="0" marL="0" rtl="0" algn="ctr">
              <a:lnSpc>
                <a:spcPct val="90000"/>
              </a:lnSpc>
              <a:spcBef>
                <a:spcPts val="0"/>
              </a:spcBef>
              <a:spcAft>
                <a:spcPts val="0"/>
              </a:spcAft>
              <a:buSzPts val="1800"/>
              <a:buNone/>
            </a:pPr>
            <a:r>
              <a:rPr lang="en-PH"/>
              <a:t>Chart Title</a:t>
            </a:r>
            <a:endParaRPr/>
          </a:p>
        </p:txBody>
      </p:sp>
      <p:sp>
        <p:nvSpPr>
          <p:cNvPr id="2891" name="Google Shape;2891;p109"/>
          <p:cNvSpPr/>
          <p:nvPr>
            <p:ph idx="6" type="body"/>
          </p:nvPr>
        </p:nvSpPr>
        <p:spPr>
          <a:xfrm>
            <a:off x="609600" y="4263740"/>
            <a:ext cx="2428426" cy="634534"/>
          </a:xfrm>
          <a:prstGeom prst="homePlate">
            <a:avLst>
              <a:gd fmla="val 16999" name="adj"/>
            </a:avLst>
          </a:prstGeom>
          <a:noFill/>
          <a:ln cap="flat" cmpd="sng" w="9525">
            <a:solidFill>
              <a:schemeClr val="accent1"/>
            </a:solidFill>
            <a:prstDash val="solid"/>
            <a:round/>
            <a:headEnd len="sm" w="sm" type="none"/>
            <a:tailEnd len="sm" w="sm" type="none"/>
          </a:ln>
        </p:spPr>
        <p:txBody>
          <a:bodyPr anchorCtr="0" anchor="ctr" bIns="45700" lIns="0" spcFirstLastPara="1" rIns="0" wrap="square" tIns="45700">
            <a:normAutofit/>
          </a:bodyPr>
          <a:lstStyle/>
          <a:p>
            <a:pPr indent="0" lvl="0" marL="0" rtl="0" algn="ctr">
              <a:lnSpc>
                <a:spcPct val="90000"/>
              </a:lnSpc>
              <a:spcBef>
                <a:spcPts val="0"/>
              </a:spcBef>
              <a:spcAft>
                <a:spcPts val="0"/>
              </a:spcAft>
              <a:buSzPts val="1600"/>
              <a:buNone/>
            </a:pPr>
            <a:r>
              <a:rPr lang="en-PH"/>
              <a:t>Lorem ipsum</a:t>
            </a:r>
            <a:endParaRPr/>
          </a:p>
        </p:txBody>
      </p:sp>
      <p:sp>
        <p:nvSpPr>
          <p:cNvPr id="2892" name="Google Shape;2892;p109"/>
          <p:cNvSpPr txBox="1"/>
          <p:nvPr>
            <p:ph idx="7" type="body"/>
          </p:nvPr>
        </p:nvSpPr>
        <p:spPr>
          <a:xfrm>
            <a:off x="3446586" y="4263740"/>
            <a:ext cx="2212190" cy="634533"/>
          </a:xfrm>
          <a:prstGeom prst="rect">
            <a:avLst/>
          </a:prstGeom>
          <a:noFill/>
          <a:ln>
            <a:noFill/>
          </a:ln>
        </p:spPr>
        <p:txBody>
          <a:bodyPr anchorCtr="0" anchor="ctr" bIns="45700" lIns="0" spcFirstLastPara="1" rIns="0" wrap="square" tIns="45700">
            <a:normAutofit fontScale="77500" lnSpcReduction="20000"/>
          </a:bodyPr>
          <a:lstStyle/>
          <a:p>
            <a:pPr indent="0" lvl="0" marL="0" rtl="0" algn="ctr">
              <a:lnSpc>
                <a:spcPct val="90000"/>
              </a:lnSpc>
              <a:spcBef>
                <a:spcPts val="0"/>
              </a:spcBef>
              <a:spcAft>
                <a:spcPts val="0"/>
              </a:spcAft>
              <a:buSzPct val="100000"/>
              <a:buNone/>
            </a:pPr>
            <a:r>
              <a:rPr lang="en-PH"/>
              <a:t>amet, consectetur adipiscing elit. Curabitur purus dui, euismod quis placerat eget, venenatis nec</a:t>
            </a:r>
            <a:endParaRPr/>
          </a:p>
        </p:txBody>
      </p:sp>
      <p:sp>
        <p:nvSpPr>
          <p:cNvPr id="2893" name="Google Shape;2893;p109"/>
          <p:cNvSpPr txBox="1"/>
          <p:nvPr>
            <p:ph idx="8" type="body"/>
          </p:nvPr>
        </p:nvSpPr>
        <p:spPr>
          <a:xfrm>
            <a:off x="6328288" y="4263740"/>
            <a:ext cx="2212190" cy="634533"/>
          </a:xfrm>
          <a:prstGeom prst="rect">
            <a:avLst/>
          </a:prstGeom>
          <a:noFill/>
          <a:ln>
            <a:noFill/>
          </a:ln>
        </p:spPr>
        <p:txBody>
          <a:bodyPr anchorCtr="0" anchor="ctr" bIns="45700" lIns="0" spcFirstLastPara="1" rIns="0" wrap="square" tIns="45700">
            <a:normAutofit fontScale="77500" lnSpcReduction="20000"/>
          </a:bodyPr>
          <a:lstStyle/>
          <a:p>
            <a:pPr indent="0" lvl="0" marL="0" rtl="0" algn="ctr">
              <a:lnSpc>
                <a:spcPct val="90000"/>
              </a:lnSpc>
              <a:spcBef>
                <a:spcPts val="0"/>
              </a:spcBef>
              <a:spcAft>
                <a:spcPts val="0"/>
              </a:spcAft>
              <a:buSzPct val="100000"/>
              <a:buNone/>
            </a:pPr>
            <a:r>
              <a:rPr lang="en-PH"/>
              <a:t>amet, consectetur adipiscing elit. Curabitur purus dui, euismod quis placerat eget, venenatis nec</a:t>
            </a:r>
            <a:endParaRPr/>
          </a:p>
        </p:txBody>
      </p:sp>
      <p:sp>
        <p:nvSpPr>
          <p:cNvPr id="2894" name="Google Shape;2894;p109"/>
          <p:cNvSpPr/>
          <p:nvPr>
            <p:ph idx="9" type="body"/>
          </p:nvPr>
        </p:nvSpPr>
        <p:spPr>
          <a:xfrm>
            <a:off x="609600" y="5129655"/>
            <a:ext cx="2428426" cy="634532"/>
          </a:xfrm>
          <a:prstGeom prst="homePlate">
            <a:avLst>
              <a:gd fmla="val 18434" name="adj"/>
            </a:avLst>
          </a:prstGeom>
          <a:noFill/>
          <a:ln cap="flat" cmpd="sng" w="9525">
            <a:solidFill>
              <a:schemeClr val="accent1"/>
            </a:solidFill>
            <a:prstDash val="solid"/>
            <a:round/>
            <a:headEnd len="sm" w="sm" type="none"/>
            <a:tailEnd len="sm" w="sm" type="none"/>
          </a:ln>
        </p:spPr>
        <p:txBody>
          <a:bodyPr anchorCtr="0" anchor="ctr" bIns="45700" lIns="0" spcFirstLastPara="1" rIns="0" wrap="square" tIns="45700">
            <a:normAutofit/>
          </a:bodyPr>
          <a:lstStyle/>
          <a:p>
            <a:pPr indent="0" lvl="0" marL="0" rtl="0" algn="ctr">
              <a:lnSpc>
                <a:spcPct val="90000"/>
              </a:lnSpc>
              <a:spcBef>
                <a:spcPts val="0"/>
              </a:spcBef>
              <a:spcAft>
                <a:spcPts val="0"/>
              </a:spcAft>
              <a:buSzPts val="1600"/>
              <a:buNone/>
            </a:pPr>
            <a:r>
              <a:rPr lang="en-PH"/>
              <a:t>Lorem ipsum</a:t>
            </a:r>
            <a:endParaRPr/>
          </a:p>
        </p:txBody>
      </p:sp>
      <p:sp>
        <p:nvSpPr>
          <p:cNvPr id="2895" name="Google Shape;2895;p109"/>
          <p:cNvSpPr txBox="1"/>
          <p:nvPr>
            <p:ph idx="13" type="body"/>
          </p:nvPr>
        </p:nvSpPr>
        <p:spPr>
          <a:xfrm>
            <a:off x="3446586" y="5129654"/>
            <a:ext cx="2212190" cy="634533"/>
          </a:xfrm>
          <a:prstGeom prst="rect">
            <a:avLst/>
          </a:prstGeom>
          <a:noFill/>
          <a:ln>
            <a:noFill/>
          </a:ln>
        </p:spPr>
        <p:txBody>
          <a:bodyPr anchorCtr="0" anchor="ctr" bIns="45700" lIns="0" spcFirstLastPara="1" rIns="0" wrap="square" tIns="45700">
            <a:normAutofit fontScale="77500" lnSpcReduction="20000"/>
          </a:bodyPr>
          <a:lstStyle/>
          <a:p>
            <a:pPr indent="0" lvl="0" marL="0" rtl="0" algn="ctr">
              <a:lnSpc>
                <a:spcPct val="90000"/>
              </a:lnSpc>
              <a:spcBef>
                <a:spcPts val="0"/>
              </a:spcBef>
              <a:spcAft>
                <a:spcPts val="0"/>
              </a:spcAft>
              <a:buSzPct val="100000"/>
              <a:buNone/>
            </a:pPr>
            <a:r>
              <a:rPr lang="en-PH"/>
              <a:t>amet, consectetur adipiscing elit. Curabitur purus dui, euismod quis placerat eget, venenatis nec</a:t>
            </a:r>
            <a:endParaRPr/>
          </a:p>
        </p:txBody>
      </p:sp>
      <p:sp>
        <p:nvSpPr>
          <p:cNvPr id="2896" name="Google Shape;2896;p109"/>
          <p:cNvSpPr txBox="1"/>
          <p:nvPr>
            <p:ph idx="14" type="body"/>
          </p:nvPr>
        </p:nvSpPr>
        <p:spPr>
          <a:xfrm>
            <a:off x="6328288" y="5129654"/>
            <a:ext cx="2212190" cy="634533"/>
          </a:xfrm>
          <a:prstGeom prst="rect">
            <a:avLst/>
          </a:prstGeom>
          <a:noFill/>
          <a:ln>
            <a:noFill/>
          </a:ln>
        </p:spPr>
        <p:txBody>
          <a:bodyPr anchorCtr="0" anchor="ctr" bIns="45700" lIns="0" spcFirstLastPara="1" rIns="0" wrap="square" tIns="45700">
            <a:normAutofit fontScale="77500" lnSpcReduction="20000"/>
          </a:bodyPr>
          <a:lstStyle/>
          <a:p>
            <a:pPr indent="0" lvl="0" marL="0" rtl="0" algn="ctr">
              <a:lnSpc>
                <a:spcPct val="90000"/>
              </a:lnSpc>
              <a:spcBef>
                <a:spcPts val="0"/>
              </a:spcBef>
              <a:spcAft>
                <a:spcPts val="0"/>
              </a:spcAft>
              <a:buSzPct val="100000"/>
              <a:buNone/>
            </a:pPr>
            <a:r>
              <a:rPr lang="en-PH"/>
              <a:t>amet, consectetur adipiscing elit. Curabitur purus dui, euismod quis placerat eget, venenatis nec</a:t>
            </a:r>
            <a:endParaRPr/>
          </a:p>
        </p:txBody>
      </p:sp>
      <p:sp>
        <p:nvSpPr>
          <p:cNvPr id="2897" name="Google Shape;2897;p109"/>
          <p:cNvSpPr/>
          <p:nvPr>
            <p:ph idx="16" type="body"/>
          </p:nvPr>
        </p:nvSpPr>
        <p:spPr>
          <a:xfrm>
            <a:off x="9218298" y="1888855"/>
            <a:ext cx="2214000" cy="301462"/>
          </a:xfrm>
          <a:prstGeom prst="snip2DiagRect">
            <a:avLst>
              <a:gd fmla="val 0" name="adj1"/>
              <a:gd fmla="val 16667" name="adj2"/>
            </a:avLst>
          </a:prstGeom>
          <a:solidFill>
            <a:schemeClr val="accent1"/>
          </a:solidFill>
          <a:ln>
            <a:noFill/>
          </a:ln>
        </p:spPr>
        <p:txBody>
          <a:bodyPr anchorCtr="0" anchor="ctr" bIns="45700" lIns="0" spcFirstLastPara="1" rIns="0" wrap="square" tIns="45700">
            <a:normAutofit/>
          </a:bodyPr>
          <a:lstStyle/>
          <a:p>
            <a:pPr indent="0" lvl="0" marL="0" rtl="0" algn="ctr">
              <a:lnSpc>
                <a:spcPct val="90000"/>
              </a:lnSpc>
              <a:spcBef>
                <a:spcPts val="0"/>
              </a:spcBef>
              <a:spcAft>
                <a:spcPts val="0"/>
              </a:spcAft>
              <a:buSzPts val="1800"/>
              <a:buNone/>
            </a:pPr>
            <a:r>
              <a:t/>
            </a:r>
            <a:endParaRPr/>
          </a:p>
        </p:txBody>
      </p:sp>
      <p:sp>
        <p:nvSpPr>
          <p:cNvPr id="2898" name="Google Shape;2898;p109"/>
          <p:cNvSpPr txBox="1"/>
          <p:nvPr>
            <p:ph idx="17" type="body"/>
          </p:nvPr>
        </p:nvSpPr>
        <p:spPr>
          <a:xfrm>
            <a:off x="9219203" y="4263740"/>
            <a:ext cx="2212190" cy="634533"/>
          </a:xfrm>
          <a:prstGeom prst="rect">
            <a:avLst/>
          </a:prstGeom>
          <a:noFill/>
          <a:ln>
            <a:noFill/>
          </a:ln>
        </p:spPr>
        <p:txBody>
          <a:bodyPr anchorCtr="0" anchor="ctr" bIns="45700" lIns="0" spcFirstLastPara="1" rIns="0" wrap="square" tIns="45700">
            <a:normAutofit fontScale="77500" lnSpcReduction="20000"/>
          </a:bodyPr>
          <a:lstStyle/>
          <a:p>
            <a:pPr indent="0" lvl="0" marL="0" rtl="0" algn="ctr">
              <a:lnSpc>
                <a:spcPct val="90000"/>
              </a:lnSpc>
              <a:spcBef>
                <a:spcPts val="0"/>
              </a:spcBef>
              <a:spcAft>
                <a:spcPts val="0"/>
              </a:spcAft>
              <a:buSzPct val="100000"/>
              <a:buNone/>
            </a:pPr>
            <a:r>
              <a:rPr lang="en-PH"/>
              <a:t>amet, consectetur adipiscing elit. Curabitur purus dui, euismod quis placerat eget, venenatis nec</a:t>
            </a:r>
            <a:endParaRPr/>
          </a:p>
        </p:txBody>
      </p:sp>
      <p:sp>
        <p:nvSpPr>
          <p:cNvPr id="2899" name="Google Shape;2899;p109"/>
          <p:cNvSpPr txBox="1"/>
          <p:nvPr>
            <p:ph idx="18" type="body"/>
          </p:nvPr>
        </p:nvSpPr>
        <p:spPr>
          <a:xfrm>
            <a:off x="9219203" y="5129654"/>
            <a:ext cx="2212190" cy="634533"/>
          </a:xfrm>
          <a:prstGeom prst="rect">
            <a:avLst/>
          </a:prstGeom>
          <a:noFill/>
          <a:ln>
            <a:noFill/>
          </a:ln>
        </p:spPr>
        <p:txBody>
          <a:bodyPr anchorCtr="0" anchor="ctr" bIns="45700" lIns="0" spcFirstLastPara="1" rIns="0" wrap="square" tIns="45700">
            <a:normAutofit fontScale="77500" lnSpcReduction="20000"/>
          </a:bodyPr>
          <a:lstStyle/>
          <a:p>
            <a:pPr indent="0" lvl="0" marL="0" rtl="0" algn="ctr">
              <a:lnSpc>
                <a:spcPct val="90000"/>
              </a:lnSpc>
              <a:spcBef>
                <a:spcPts val="0"/>
              </a:spcBef>
              <a:spcAft>
                <a:spcPts val="0"/>
              </a:spcAft>
              <a:buSzPct val="100000"/>
              <a:buNone/>
            </a:pPr>
            <a:r>
              <a:rPr lang="en-PH"/>
              <a:t>amet, consectetur adipiscing elit. Curabitur purus dui, euismod quis placerat eget, venenatis nec</a:t>
            </a:r>
            <a:endParaRPr/>
          </a:p>
        </p:txBody>
      </p:sp>
      <p:graphicFrame>
        <p:nvGraphicFramePr>
          <p:cNvPr id="2900" name="Google Shape;2900;p109"/>
          <p:cNvGraphicFramePr/>
          <p:nvPr/>
        </p:nvGraphicFramePr>
        <p:xfrm>
          <a:off x="3446463" y="2300288"/>
          <a:ext cx="2212975" cy="1674812"/>
        </p:xfrm>
        <a:graphic>
          <a:graphicData uri="http://schemas.openxmlformats.org/drawingml/2006/chart">
            <c:chart r:id="rId3"/>
          </a:graphicData>
        </a:graphic>
      </p:graphicFrame>
      <p:graphicFrame>
        <p:nvGraphicFramePr>
          <p:cNvPr id="2901" name="Google Shape;2901;p109"/>
          <p:cNvGraphicFramePr/>
          <p:nvPr/>
        </p:nvGraphicFramePr>
        <p:xfrm>
          <a:off x="6327775" y="2300288"/>
          <a:ext cx="2212975" cy="1674812"/>
        </p:xfrm>
        <a:graphic>
          <a:graphicData uri="http://schemas.openxmlformats.org/drawingml/2006/chart">
            <c:chart r:id="rId4"/>
          </a:graphicData>
        </a:graphic>
      </p:graphicFrame>
      <p:graphicFrame>
        <p:nvGraphicFramePr>
          <p:cNvPr id="2902" name="Google Shape;2902;p109"/>
          <p:cNvGraphicFramePr/>
          <p:nvPr/>
        </p:nvGraphicFramePr>
        <p:xfrm>
          <a:off x="9218613" y="2300288"/>
          <a:ext cx="2212975" cy="1674812"/>
        </p:xfrm>
        <a:graphic>
          <a:graphicData uri="http://schemas.openxmlformats.org/drawingml/2006/chart">
            <c:chart r:id="rId5"/>
          </a:graphicData>
        </a:graphic>
      </p:graphicFrame>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6" name="Shape 2906"/>
        <p:cNvGrpSpPr/>
        <p:nvPr/>
      </p:nvGrpSpPr>
      <p:grpSpPr>
        <a:xfrm>
          <a:off x="0" y="0"/>
          <a:ext cx="0" cy="0"/>
          <a:chOff x="0" y="0"/>
          <a:chExt cx="0" cy="0"/>
        </a:xfrm>
      </p:grpSpPr>
      <p:sp>
        <p:nvSpPr>
          <p:cNvPr id="2907" name="Google Shape;2907;p110"/>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Visual Charts + Three Column</a:t>
            </a:r>
            <a:endParaRPr/>
          </a:p>
        </p:txBody>
      </p:sp>
      <p:sp>
        <p:nvSpPr>
          <p:cNvPr id="2908" name="Google Shape;2908;p110"/>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2909" name="Google Shape;2909;p110"/>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910" name="Google Shape;2910;p110"/>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t/>
            </a:r>
            <a:endParaRPr/>
          </a:p>
        </p:txBody>
      </p:sp>
      <p:sp>
        <p:nvSpPr>
          <p:cNvPr id="2911" name="Google Shape;2911;p110"/>
          <p:cNvSpPr/>
          <p:nvPr>
            <p:ph idx="4" type="body"/>
          </p:nvPr>
        </p:nvSpPr>
        <p:spPr>
          <a:xfrm>
            <a:off x="3446108" y="1888855"/>
            <a:ext cx="2213146" cy="301462"/>
          </a:xfrm>
          <a:prstGeom prst="snip2DiagRect">
            <a:avLst>
              <a:gd fmla="val 0" name="adj1"/>
              <a:gd fmla="val 16667" name="adj2"/>
            </a:avLst>
          </a:prstGeom>
          <a:solidFill>
            <a:schemeClr val="accent1"/>
          </a:solidFill>
          <a:ln>
            <a:noFill/>
          </a:ln>
        </p:spPr>
        <p:txBody>
          <a:bodyPr anchorCtr="0" anchor="ctr" bIns="45700" lIns="0" spcFirstLastPara="1" rIns="0" wrap="square" tIns="45700">
            <a:normAutofit/>
          </a:bodyPr>
          <a:lstStyle/>
          <a:p>
            <a:pPr indent="0" lvl="0" marL="0" rtl="0" algn="ctr">
              <a:lnSpc>
                <a:spcPct val="90000"/>
              </a:lnSpc>
              <a:spcBef>
                <a:spcPts val="0"/>
              </a:spcBef>
              <a:spcAft>
                <a:spcPts val="0"/>
              </a:spcAft>
              <a:buSzPts val="1800"/>
              <a:buNone/>
            </a:pPr>
            <a:r>
              <a:rPr lang="en-PH"/>
              <a:t>Chart Title</a:t>
            </a:r>
            <a:endParaRPr/>
          </a:p>
        </p:txBody>
      </p:sp>
      <p:sp>
        <p:nvSpPr>
          <p:cNvPr id="2912" name="Google Shape;2912;p110"/>
          <p:cNvSpPr/>
          <p:nvPr>
            <p:ph idx="5" type="body"/>
          </p:nvPr>
        </p:nvSpPr>
        <p:spPr>
          <a:xfrm>
            <a:off x="6327383" y="1888855"/>
            <a:ext cx="2214000" cy="301462"/>
          </a:xfrm>
          <a:prstGeom prst="snip2DiagRect">
            <a:avLst>
              <a:gd fmla="val 0" name="adj1"/>
              <a:gd fmla="val 16667" name="adj2"/>
            </a:avLst>
          </a:prstGeom>
          <a:solidFill>
            <a:schemeClr val="accent1"/>
          </a:solidFill>
          <a:ln>
            <a:noFill/>
          </a:ln>
        </p:spPr>
        <p:txBody>
          <a:bodyPr anchorCtr="0" anchor="ctr" bIns="45700" lIns="0" spcFirstLastPara="1" rIns="0" wrap="square" tIns="45700">
            <a:normAutofit/>
          </a:bodyPr>
          <a:lstStyle/>
          <a:p>
            <a:pPr indent="0" lvl="0" marL="0" rtl="0" algn="ctr">
              <a:lnSpc>
                <a:spcPct val="90000"/>
              </a:lnSpc>
              <a:spcBef>
                <a:spcPts val="0"/>
              </a:spcBef>
              <a:spcAft>
                <a:spcPts val="0"/>
              </a:spcAft>
              <a:buSzPts val="1800"/>
              <a:buNone/>
            </a:pPr>
            <a:r>
              <a:rPr lang="en-PH"/>
              <a:t>Chart Title</a:t>
            </a:r>
            <a:endParaRPr/>
          </a:p>
        </p:txBody>
      </p:sp>
      <p:sp>
        <p:nvSpPr>
          <p:cNvPr id="2913" name="Google Shape;2913;p110"/>
          <p:cNvSpPr/>
          <p:nvPr>
            <p:ph idx="6" type="body"/>
          </p:nvPr>
        </p:nvSpPr>
        <p:spPr>
          <a:xfrm>
            <a:off x="609600" y="4263740"/>
            <a:ext cx="2428426" cy="634534"/>
          </a:xfrm>
          <a:prstGeom prst="homePlate">
            <a:avLst>
              <a:gd fmla="val 16999" name="adj"/>
            </a:avLst>
          </a:prstGeom>
          <a:noFill/>
          <a:ln cap="flat" cmpd="sng" w="9525">
            <a:solidFill>
              <a:schemeClr val="accent1"/>
            </a:solidFill>
            <a:prstDash val="solid"/>
            <a:round/>
            <a:headEnd len="sm" w="sm" type="none"/>
            <a:tailEnd len="sm" w="sm" type="none"/>
          </a:ln>
        </p:spPr>
        <p:txBody>
          <a:bodyPr anchorCtr="0" anchor="ctr" bIns="45700" lIns="0" spcFirstLastPara="1" rIns="0" wrap="square" tIns="45700">
            <a:normAutofit/>
          </a:bodyPr>
          <a:lstStyle/>
          <a:p>
            <a:pPr indent="0" lvl="0" marL="0" rtl="0" algn="ctr">
              <a:lnSpc>
                <a:spcPct val="90000"/>
              </a:lnSpc>
              <a:spcBef>
                <a:spcPts val="0"/>
              </a:spcBef>
              <a:spcAft>
                <a:spcPts val="0"/>
              </a:spcAft>
              <a:buSzPts val="1600"/>
              <a:buNone/>
            </a:pPr>
            <a:r>
              <a:rPr lang="en-PH"/>
              <a:t>Lorem ipsum</a:t>
            </a:r>
            <a:endParaRPr/>
          </a:p>
        </p:txBody>
      </p:sp>
      <p:sp>
        <p:nvSpPr>
          <p:cNvPr id="2914" name="Google Shape;2914;p110"/>
          <p:cNvSpPr txBox="1"/>
          <p:nvPr>
            <p:ph idx="7" type="body"/>
          </p:nvPr>
        </p:nvSpPr>
        <p:spPr>
          <a:xfrm>
            <a:off x="3446586" y="4263740"/>
            <a:ext cx="2212190" cy="634533"/>
          </a:xfrm>
          <a:prstGeom prst="rect">
            <a:avLst/>
          </a:prstGeom>
          <a:noFill/>
          <a:ln>
            <a:noFill/>
          </a:ln>
        </p:spPr>
        <p:txBody>
          <a:bodyPr anchorCtr="0" anchor="ctr" bIns="45700" lIns="0" spcFirstLastPara="1" rIns="0" wrap="square" tIns="45700">
            <a:normAutofit fontScale="77500" lnSpcReduction="20000"/>
          </a:bodyPr>
          <a:lstStyle/>
          <a:p>
            <a:pPr indent="0" lvl="0" marL="0" rtl="0" algn="ctr">
              <a:lnSpc>
                <a:spcPct val="90000"/>
              </a:lnSpc>
              <a:spcBef>
                <a:spcPts val="0"/>
              </a:spcBef>
              <a:spcAft>
                <a:spcPts val="0"/>
              </a:spcAft>
              <a:buSzPct val="100000"/>
              <a:buNone/>
            </a:pPr>
            <a:r>
              <a:rPr lang="en-PH"/>
              <a:t>amet, consectetur adipiscing elit. Curabitur purus dui, euismod quis placerat eget, venenatis nec</a:t>
            </a:r>
            <a:endParaRPr/>
          </a:p>
        </p:txBody>
      </p:sp>
      <p:sp>
        <p:nvSpPr>
          <p:cNvPr id="2915" name="Google Shape;2915;p110"/>
          <p:cNvSpPr txBox="1"/>
          <p:nvPr>
            <p:ph idx="8" type="body"/>
          </p:nvPr>
        </p:nvSpPr>
        <p:spPr>
          <a:xfrm>
            <a:off x="6328288" y="4263740"/>
            <a:ext cx="2212190" cy="634533"/>
          </a:xfrm>
          <a:prstGeom prst="rect">
            <a:avLst/>
          </a:prstGeom>
          <a:noFill/>
          <a:ln>
            <a:noFill/>
          </a:ln>
        </p:spPr>
        <p:txBody>
          <a:bodyPr anchorCtr="0" anchor="ctr" bIns="45700" lIns="0" spcFirstLastPara="1" rIns="0" wrap="square" tIns="45700">
            <a:normAutofit fontScale="77500" lnSpcReduction="20000"/>
          </a:bodyPr>
          <a:lstStyle/>
          <a:p>
            <a:pPr indent="0" lvl="0" marL="0" rtl="0" algn="ctr">
              <a:lnSpc>
                <a:spcPct val="90000"/>
              </a:lnSpc>
              <a:spcBef>
                <a:spcPts val="0"/>
              </a:spcBef>
              <a:spcAft>
                <a:spcPts val="0"/>
              </a:spcAft>
              <a:buSzPct val="100000"/>
              <a:buNone/>
            </a:pPr>
            <a:r>
              <a:rPr lang="en-PH"/>
              <a:t>amet, consectetur adipiscing elit. Curabitur purus dui, euismod quis placerat eget, venenatis nec</a:t>
            </a:r>
            <a:endParaRPr/>
          </a:p>
        </p:txBody>
      </p:sp>
      <p:sp>
        <p:nvSpPr>
          <p:cNvPr id="2916" name="Google Shape;2916;p110"/>
          <p:cNvSpPr/>
          <p:nvPr>
            <p:ph idx="9" type="body"/>
          </p:nvPr>
        </p:nvSpPr>
        <p:spPr>
          <a:xfrm>
            <a:off x="609600" y="5129655"/>
            <a:ext cx="2428426" cy="634532"/>
          </a:xfrm>
          <a:prstGeom prst="homePlate">
            <a:avLst>
              <a:gd fmla="val 18434" name="adj"/>
            </a:avLst>
          </a:prstGeom>
          <a:noFill/>
          <a:ln cap="flat" cmpd="sng" w="9525">
            <a:solidFill>
              <a:schemeClr val="accent1"/>
            </a:solidFill>
            <a:prstDash val="solid"/>
            <a:round/>
            <a:headEnd len="sm" w="sm" type="none"/>
            <a:tailEnd len="sm" w="sm" type="none"/>
          </a:ln>
        </p:spPr>
        <p:txBody>
          <a:bodyPr anchorCtr="0" anchor="ctr" bIns="45700" lIns="0" spcFirstLastPara="1" rIns="0" wrap="square" tIns="45700">
            <a:normAutofit/>
          </a:bodyPr>
          <a:lstStyle/>
          <a:p>
            <a:pPr indent="0" lvl="0" marL="0" rtl="0" algn="ctr">
              <a:lnSpc>
                <a:spcPct val="90000"/>
              </a:lnSpc>
              <a:spcBef>
                <a:spcPts val="0"/>
              </a:spcBef>
              <a:spcAft>
                <a:spcPts val="0"/>
              </a:spcAft>
              <a:buSzPts val="1600"/>
              <a:buNone/>
            </a:pPr>
            <a:r>
              <a:rPr lang="en-PH"/>
              <a:t>Lorem ipsum</a:t>
            </a:r>
            <a:endParaRPr/>
          </a:p>
        </p:txBody>
      </p:sp>
      <p:sp>
        <p:nvSpPr>
          <p:cNvPr id="2917" name="Google Shape;2917;p110"/>
          <p:cNvSpPr txBox="1"/>
          <p:nvPr>
            <p:ph idx="13" type="body"/>
          </p:nvPr>
        </p:nvSpPr>
        <p:spPr>
          <a:xfrm>
            <a:off x="3446586" y="5129654"/>
            <a:ext cx="2212190" cy="634533"/>
          </a:xfrm>
          <a:prstGeom prst="rect">
            <a:avLst/>
          </a:prstGeom>
          <a:noFill/>
          <a:ln>
            <a:noFill/>
          </a:ln>
        </p:spPr>
        <p:txBody>
          <a:bodyPr anchorCtr="0" anchor="ctr" bIns="45700" lIns="0" spcFirstLastPara="1" rIns="0" wrap="square" tIns="45700">
            <a:normAutofit fontScale="77500" lnSpcReduction="20000"/>
          </a:bodyPr>
          <a:lstStyle/>
          <a:p>
            <a:pPr indent="0" lvl="0" marL="0" rtl="0" algn="ctr">
              <a:lnSpc>
                <a:spcPct val="90000"/>
              </a:lnSpc>
              <a:spcBef>
                <a:spcPts val="0"/>
              </a:spcBef>
              <a:spcAft>
                <a:spcPts val="0"/>
              </a:spcAft>
              <a:buSzPct val="100000"/>
              <a:buNone/>
            </a:pPr>
            <a:r>
              <a:rPr lang="en-PH"/>
              <a:t>amet, consectetur adipiscing elit. Curabitur purus dui, euismod quis placerat eget, venenatis nec</a:t>
            </a:r>
            <a:endParaRPr/>
          </a:p>
        </p:txBody>
      </p:sp>
      <p:sp>
        <p:nvSpPr>
          <p:cNvPr id="2918" name="Google Shape;2918;p110"/>
          <p:cNvSpPr txBox="1"/>
          <p:nvPr>
            <p:ph idx="14" type="body"/>
          </p:nvPr>
        </p:nvSpPr>
        <p:spPr>
          <a:xfrm>
            <a:off x="6328288" y="5129654"/>
            <a:ext cx="2212190" cy="634533"/>
          </a:xfrm>
          <a:prstGeom prst="rect">
            <a:avLst/>
          </a:prstGeom>
          <a:noFill/>
          <a:ln>
            <a:noFill/>
          </a:ln>
        </p:spPr>
        <p:txBody>
          <a:bodyPr anchorCtr="0" anchor="ctr" bIns="45700" lIns="0" spcFirstLastPara="1" rIns="0" wrap="square" tIns="45700">
            <a:normAutofit fontScale="77500" lnSpcReduction="20000"/>
          </a:bodyPr>
          <a:lstStyle/>
          <a:p>
            <a:pPr indent="0" lvl="0" marL="0" rtl="0" algn="ctr">
              <a:lnSpc>
                <a:spcPct val="90000"/>
              </a:lnSpc>
              <a:spcBef>
                <a:spcPts val="0"/>
              </a:spcBef>
              <a:spcAft>
                <a:spcPts val="0"/>
              </a:spcAft>
              <a:buSzPct val="100000"/>
              <a:buNone/>
            </a:pPr>
            <a:r>
              <a:rPr lang="en-PH"/>
              <a:t>amet, consectetur adipiscing elit. Curabitur purus dui, euismod quis placerat eget, venenatis nec</a:t>
            </a:r>
            <a:endParaRPr/>
          </a:p>
        </p:txBody>
      </p:sp>
      <p:sp>
        <p:nvSpPr>
          <p:cNvPr id="2919" name="Google Shape;2919;p110"/>
          <p:cNvSpPr/>
          <p:nvPr>
            <p:ph idx="16" type="body"/>
          </p:nvPr>
        </p:nvSpPr>
        <p:spPr>
          <a:xfrm>
            <a:off x="9218298" y="1888855"/>
            <a:ext cx="2214000" cy="301462"/>
          </a:xfrm>
          <a:prstGeom prst="snip2DiagRect">
            <a:avLst>
              <a:gd fmla="val 0" name="adj1"/>
              <a:gd fmla="val 16667" name="adj2"/>
            </a:avLst>
          </a:prstGeom>
          <a:solidFill>
            <a:schemeClr val="accent1"/>
          </a:solidFill>
          <a:ln>
            <a:noFill/>
          </a:ln>
        </p:spPr>
        <p:txBody>
          <a:bodyPr anchorCtr="0" anchor="ctr" bIns="45700" lIns="0" spcFirstLastPara="1" rIns="0" wrap="square" tIns="45700">
            <a:normAutofit/>
          </a:bodyPr>
          <a:lstStyle/>
          <a:p>
            <a:pPr indent="0" lvl="0" marL="0" rtl="0" algn="ctr">
              <a:lnSpc>
                <a:spcPct val="90000"/>
              </a:lnSpc>
              <a:spcBef>
                <a:spcPts val="0"/>
              </a:spcBef>
              <a:spcAft>
                <a:spcPts val="0"/>
              </a:spcAft>
              <a:buSzPts val="1800"/>
              <a:buNone/>
            </a:pPr>
            <a:r>
              <a:t/>
            </a:r>
            <a:endParaRPr/>
          </a:p>
        </p:txBody>
      </p:sp>
      <p:sp>
        <p:nvSpPr>
          <p:cNvPr id="2920" name="Google Shape;2920;p110"/>
          <p:cNvSpPr txBox="1"/>
          <p:nvPr>
            <p:ph idx="17" type="body"/>
          </p:nvPr>
        </p:nvSpPr>
        <p:spPr>
          <a:xfrm>
            <a:off x="9219203" y="4263740"/>
            <a:ext cx="2212190" cy="634533"/>
          </a:xfrm>
          <a:prstGeom prst="rect">
            <a:avLst/>
          </a:prstGeom>
          <a:noFill/>
          <a:ln>
            <a:noFill/>
          </a:ln>
        </p:spPr>
        <p:txBody>
          <a:bodyPr anchorCtr="0" anchor="ctr" bIns="45700" lIns="0" spcFirstLastPara="1" rIns="0" wrap="square" tIns="45700">
            <a:normAutofit fontScale="77500" lnSpcReduction="20000"/>
          </a:bodyPr>
          <a:lstStyle/>
          <a:p>
            <a:pPr indent="0" lvl="0" marL="0" rtl="0" algn="ctr">
              <a:lnSpc>
                <a:spcPct val="90000"/>
              </a:lnSpc>
              <a:spcBef>
                <a:spcPts val="0"/>
              </a:spcBef>
              <a:spcAft>
                <a:spcPts val="0"/>
              </a:spcAft>
              <a:buSzPct val="100000"/>
              <a:buNone/>
            </a:pPr>
            <a:r>
              <a:rPr lang="en-PH"/>
              <a:t>amet, consectetur adipiscing elit. Curabitur purus dui, euismod quis placerat eget, venenatis nec</a:t>
            </a:r>
            <a:endParaRPr/>
          </a:p>
        </p:txBody>
      </p:sp>
      <p:sp>
        <p:nvSpPr>
          <p:cNvPr id="2921" name="Google Shape;2921;p110"/>
          <p:cNvSpPr txBox="1"/>
          <p:nvPr>
            <p:ph idx="18" type="body"/>
          </p:nvPr>
        </p:nvSpPr>
        <p:spPr>
          <a:xfrm>
            <a:off x="9219203" y="5129654"/>
            <a:ext cx="2212190" cy="634533"/>
          </a:xfrm>
          <a:prstGeom prst="rect">
            <a:avLst/>
          </a:prstGeom>
          <a:noFill/>
          <a:ln>
            <a:noFill/>
          </a:ln>
        </p:spPr>
        <p:txBody>
          <a:bodyPr anchorCtr="0" anchor="ctr" bIns="45700" lIns="0" spcFirstLastPara="1" rIns="0" wrap="square" tIns="45700">
            <a:normAutofit fontScale="77500" lnSpcReduction="20000"/>
          </a:bodyPr>
          <a:lstStyle/>
          <a:p>
            <a:pPr indent="0" lvl="0" marL="0" rtl="0" algn="ctr">
              <a:lnSpc>
                <a:spcPct val="90000"/>
              </a:lnSpc>
              <a:spcBef>
                <a:spcPts val="0"/>
              </a:spcBef>
              <a:spcAft>
                <a:spcPts val="0"/>
              </a:spcAft>
              <a:buSzPct val="100000"/>
              <a:buNone/>
            </a:pPr>
            <a:r>
              <a:rPr lang="en-PH"/>
              <a:t>amet, consectetur adipiscing elit. Curabitur purus dui, euismod quis placerat eget, venenatis nec</a:t>
            </a:r>
            <a:endParaRPr/>
          </a:p>
        </p:txBody>
      </p:sp>
      <p:pic>
        <p:nvPicPr>
          <p:cNvPr id="2922" name="Google Shape;2922;p110"/>
          <p:cNvPicPr preferRelativeResize="0"/>
          <p:nvPr/>
        </p:nvPicPr>
        <p:blipFill rotWithShape="1">
          <a:blip r:embed="rId3">
            <a:alphaModFix/>
          </a:blip>
          <a:srcRect b="0" l="0" r="0" t="0"/>
          <a:stretch/>
        </p:blipFill>
        <p:spPr>
          <a:xfrm>
            <a:off x="3446463" y="2300288"/>
            <a:ext cx="2212975" cy="1674812"/>
          </a:xfrm>
          <a:prstGeom prst="rect">
            <a:avLst/>
          </a:prstGeom>
          <a:noFill/>
          <a:ln>
            <a:noFill/>
          </a:ln>
        </p:spPr>
      </p:pic>
      <p:pic>
        <p:nvPicPr>
          <p:cNvPr id="2923" name="Google Shape;2923;p110"/>
          <p:cNvPicPr preferRelativeResize="0"/>
          <p:nvPr/>
        </p:nvPicPr>
        <p:blipFill rotWithShape="1">
          <a:blip r:embed="rId4">
            <a:alphaModFix/>
          </a:blip>
          <a:srcRect b="0" l="0" r="0" t="0"/>
          <a:stretch/>
        </p:blipFill>
        <p:spPr>
          <a:xfrm>
            <a:off x="6327775" y="2300288"/>
            <a:ext cx="2212975" cy="1674812"/>
          </a:xfrm>
          <a:prstGeom prst="rect">
            <a:avLst/>
          </a:prstGeom>
          <a:noFill/>
          <a:ln>
            <a:noFill/>
          </a:ln>
        </p:spPr>
      </p:pic>
      <p:pic>
        <p:nvPicPr>
          <p:cNvPr id="2924" name="Google Shape;2924;p110"/>
          <p:cNvPicPr preferRelativeResize="0"/>
          <p:nvPr/>
        </p:nvPicPr>
        <p:blipFill rotWithShape="1">
          <a:blip r:embed="rId5">
            <a:alphaModFix/>
          </a:blip>
          <a:srcRect b="0" l="0" r="0" t="0"/>
          <a:stretch/>
        </p:blipFill>
        <p:spPr>
          <a:xfrm>
            <a:off x="9218613" y="2300288"/>
            <a:ext cx="2212975" cy="167481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5" name="Shape 1525"/>
        <p:cNvGrpSpPr/>
        <p:nvPr/>
      </p:nvGrpSpPr>
      <p:grpSpPr>
        <a:xfrm>
          <a:off x="0" y="0"/>
          <a:ext cx="0" cy="0"/>
          <a:chOff x="0" y="0"/>
          <a:chExt cx="0" cy="0"/>
        </a:xfrm>
      </p:grpSpPr>
      <p:sp>
        <p:nvSpPr>
          <p:cNvPr id="1526" name="Google Shape;1526;p11"/>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1527" name="Google Shape;1527;p11"/>
          <p:cNvSpPr txBox="1"/>
          <p:nvPr>
            <p:ph type="title"/>
          </p:nvPr>
        </p:nvSpPr>
        <p:spPr>
          <a:xfrm>
            <a:off x="528320" y="3078157"/>
            <a:ext cx="2886179"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4"/>
              </a:buClr>
              <a:buSzPts val="4800"/>
              <a:buFont typeface="Trebuchet MS"/>
              <a:buNone/>
            </a:pPr>
            <a:r>
              <a:rPr lang="en-PH"/>
              <a:t>Agenda</a:t>
            </a:r>
            <a:endParaRPr/>
          </a:p>
        </p:txBody>
      </p:sp>
      <p:sp>
        <p:nvSpPr>
          <p:cNvPr id="1528" name="Google Shape;1528;p11"/>
          <p:cNvSpPr txBox="1"/>
          <p:nvPr>
            <p:ph idx="11" type="ftr"/>
          </p:nvPr>
        </p:nvSpPr>
        <p:spPr>
          <a:xfrm>
            <a:off x="528320" y="6265862"/>
            <a:ext cx="308298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1529" name="Google Shape;1529;p11"/>
          <p:cNvSpPr txBox="1"/>
          <p:nvPr>
            <p:ph idx="1" type="body"/>
          </p:nvPr>
        </p:nvSpPr>
        <p:spPr>
          <a:xfrm>
            <a:off x="5567362" y="541159"/>
            <a:ext cx="5984172" cy="1354177"/>
          </a:xfrm>
          <a:prstGeom prst="rect">
            <a:avLst/>
          </a:prstGeom>
          <a:noFill/>
          <a:ln>
            <a:noFill/>
          </a:ln>
        </p:spPr>
        <p:txBody>
          <a:bodyPr anchorCtr="0" anchor="ctr" bIns="0" lIns="0" spcFirstLastPara="1" rIns="0" wrap="square" tIns="0">
            <a:normAutofit fontScale="85000" lnSpcReduction="2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p:txBody>
      </p:sp>
      <p:sp>
        <p:nvSpPr>
          <p:cNvPr id="1530" name="Google Shape;1530;p11"/>
          <p:cNvSpPr txBox="1"/>
          <p:nvPr>
            <p:ph idx="2" type="body"/>
          </p:nvPr>
        </p:nvSpPr>
        <p:spPr>
          <a:xfrm>
            <a:off x="5567362" y="2663922"/>
            <a:ext cx="5984172" cy="1354177"/>
          </a:xfrm>
          <a:prstGeom prst="rect">
            <a:avLst/>
          </a:prstGeom>
          <a:noFill/>
          <a:ln>
            <a:noFill/>
          </a:ln>
        </p:spPr>
        <p:txBody>
          <a:bodyPr anchorCtr="0" anchor="ctr" bIns="0" lIns="0" spcFirstLastPara="1" rIns="0" wrap="square" tIns="0">
            <a:normAutofit fontScale="85000" lnSpcReduction="2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p:txBody>
      </p:sp>
      <p:sp>
        <p:nvSpPr>
          <p:cNvPr id="1531" name="Google Shape;1531;p11"/>
          <p:cNvSpPr txBox="1"/>
          <p:nvPr>
            <p:ph idx="3" type="body"/>
          </p:nvPr>
        </p:nvSpPr>
        <p:spPr>
          <a:xfrm>
            <a:off x="5567362" y="4786684"/>
            <a:ext cx="5984172" cy="1354177"/>
          </a:xfrm>
          <a:prstGeom prst="rect">
            <a:avLst/>
          </a:prstGeom>
          <a:noFill/>
          <a:ln>
            <a:noFill/>
          </a:ln>
        </p:spPr>
        <p:txBody>
          <a:bodyPr anchorCtr="0" anchor="ctr" bIns="0" lIns="0" spcFirstLastPara="1" rIns="0" wrap="square" tIns="0">
            <a:normAutofit fontScale="85000" lnSpcReduction="2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8" name="Shape 2928"/>
        <p:cNvGrpSpPr/>
        <p:nvPr/>
      </p:nvGrpSpPr>
      <p:grpSpPr>
        <a:xfrm>
          <a:off x="0" y="0"/>
          <a:ext cx="0" cy="0"/>
          <a:chOff x="0" y="0"/>
          <a:chExt cx="0" cy="0"/>
        </a:xfrm>
      </p:grpSpPr>
      <p:sp>
        <p:nvSpPr>
          <p:cNvPr id="2929" name="Google Shape;2929;p111"/>
          <p:cNvSpPr txBox="1"/>
          <p:nvPr>
            <p:ph type="ctrTitle"/>
          </p:nvPr>
        </p:nvSpPr>
        <p:spPr>
          <a:xfrm>
            <a:off x="815340" y="2485211"/>
            <a:ext cx="10637520" cy="209348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rgbClr val="FFE7A3"/>
              </a:buClr>
              <a:buSzPts val="6000"/>
              <a:buFont typeface="Trebuchet MS"/>
              <a:buNone/>
            </a:pPr>
            <a:r>
              <a:rPr lang="en-PH"/>
              <a:t>Row Charts (LHS and RHS)</a:t>
            </a:r>
            <a:endParaRPr/>
          </a:p>
        </p:txBody>
      </p:sp>
      <p:sp>
        <p:nvSpPr>
          <p:cNvPr id="2930" name="Google Shape;2930;p111"/>
          <p:cNvSpPr txBox="1"/>
          <p:nvPr>
            <p:ph idx="1" type="subTitle"/>
          </p:nvPr>
        </p:nvSpPr>
        <p:spPr>
          <a:xfrm>
            <a:off x="815339" y="4940824"/>
            <a:ext cx="10637522" cy="798131"/>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2400"/>
              <a:buNone/>
            </a:pPr>
            <a:r>
              <a:t/>
            </a:r>
            <a:endParaRPr/>
          </a:p>
        </p:txBody>
      </p:sp>
      <p:sp>
        <p:nvSpPr>
          <p:cNvPr id="2931" name="Google Shape;2931;p111"/>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932" name="Google Shape;2932;p111"/>
          <p:cNvSpPr txBox="1"/>
          <p:nvPr>
            <p:ph idx="2" type="body"/>
          </p:nvPr>
        </p:nvSpPr>
        <p:spPr>
          <a:xfrm>
            <a:off x="775346" y="1119037"/>
            <a:ext cx="1514420" cy="962522"/>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SzPts val="7200"/>
              <a:buNone/>
            </a:pPr>
            <a:r>
              <a:rPr lang="en-PH"/>
              <a:t>15</a:t>
            </a:r>
            <a:endParaRPr/>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6" name="Shape 2936"/>
        <p:cNvGrpSpPr/>
        <p:nvPr/>
      </p:nvGrpSpPr>
      <p:grpSpPr>
        <a:xfrm>
          <a:off x="0" y="0"/>
          <a:ext cx="0" cy="0"/>
          <a:chOff x="0" y="0"/>
          <a:chExt cx="0" cy="0"/>
        </a:xfrm>
      </p:grpSpPr>
      <p:sp>
        <p:nvSpPr>
          <p:cNvPr id="2937" name="Google Shape;2937;p112"/>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LHS Chart Rows</a:t>
            </a:r>
            <a:endParaRPr/>
          </a:p>
        </p:txBody>
      </p:sp>
      <p:sp>
        <p:nvSpPr>
          <p:cNvPr id="2938" name="Google Shape;2938;p112"/>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2939" name="Google Shape;2939;p112"/>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940" name="Google Shape;2940;p112"/>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t/>
            </a:r>
            <a:endParaRPr/>
          </a:p>
        </p:txBody>
      </p:sp>
      <p:sp>
        <p:nvSpPr>
          <p:cNvPr id="2941" name="Google Shape;2941;p112"/>
          <p:cNvSpPr txBox="1"/>
          <p:nvPr>
            <p:ph idx="2" type="body"/>
          </p:nvPr>
        </p:nvSpPr>
        <p:spPr>
          <a:xfrm>
            <a:off x="641453" y="1773631"/>
            <a:ext cx="3920386" cy="296355"/>
          </a:xfrm>
          <a:prstGeom prst="rect">
            <a:avLst/>
          </a:prstGeom>
          <a:noFill/>
          <a:ln>
            <a:noFill/>
          </a:ln>
        </p:spPr>
        <p:txBody>
          <a:bodyPr anchorCtr="0" anchor="b" bIns="0" lIns="72000" spcFirstLastPara="1" rIns="0" wrap="square" tIns="0">
            <a:normAutofit/>
          </a:bodyPr>
          <a:lstStyle/>
          <a:p>
            <a:pPr indent="0" lvl="0" marL="0" rtl="0" algn="l">
              <a:lnSpc>
                <a:spcPct val="90000"/>
              </a:lnSpc>
              <a:spcBef>
                <a:spcPts val="0"/>
              </a:spcBef>
              <a:spcAft>
                <a:spcPts val="0"/>
              </a:spcAft>
              <a:buSzPts val="1800"/>
              <a:buNone/>
            </a:pPr>
            <a:r>
              <a:rPr lang="en-PH"/>
              <a:t>Chart Title</a:t>
            </a:r>
            <a:endParaRPr/>
          </a:p>
        </p:txBody>
      </p:sp>
      <p:graphicFrame>
        <p:nvGraphicFramePr>
          <p:cNvPr id="2942" name="Google Shape;2942;p112"/>
          <p:cNvGraphicFramePr/>
          <p:nvPr/>
        </p:nvGraphicFramePr>
        <p:xfrm>
          <a:off x="601663" y="2189163"/>
          <a:ext cx="3960812" cy="1549400"/>
        </p:xfrm>
        <a:graphic>
          <a:graphicData uri="http://schemas.openxmlformats.org/drawingml/2006/chart">
            <c:chart r:id="rId3"/>
          </a:graphicData>
        </a:graphic>
      </p:graphicFrame>
      <p:sp>
        <p:nvSpPr>
          <p:cNvPr id="2943" name="Google Shape;2943;p112"/>
          <p:cNvSpPr txBox="1"/>
          <p:nvPr>
            <p:ph idx="4" type="body"/>
          </p:nvPr>
        </p:nvSpPr>
        <p:spPr>
          <a:xfrm>
            <a:off x="4846602" y="2189800"/>
            <a:ext cx="6816515" cy="155463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a:p>
            <a:pPr indent="0" lvl="0" marL="0" rtl="0" algn="l">
              <a:lnSpc>
                <a:spcPct val="90000"/>
              </a:lnSpc>
              <a:spcBef>
                <a:spcPts val="1000"/>
              </a:spcBef>
              <a:spcAft>
                <a:spcPts val="0"/>
              </a:spcAft>
              <a:buSzPts val="1600"/>
              <a:buNone/>
            </a:pPr>
            <a:r>
              <a:rPr lang="en-PH"/>
              <a:t>Donec cursus sagittis bibendum. Aenean a elit justo. Vivamus laoreet, lorem id iaculis mattis, neque diam blandit</a:t>
            </a:r>
            <a:endParaRPr/>
          </a:p>
        </p:txBody>
      </p:sp>
      <p:sp>
        <p:nvSpPr>
          <p:cNvPr id="2944" name="Google Shape;2944;p112"/>
          <p:cNvSpPr txBox="1"/>
          <p:nvPr>
            <p:ph idx="5" type="body"/>
          </p:nvPr>
        </p:nvSpPr>
        <p:spPr>
          <a:xfrm>
            <a:off x="641453" y="3894812"/>
            <a:ext cx="3920386" cy="296355"/>
          </a:xfrm>
          <a:prstGeom prst="rect">
            <a:avLst/>
          </a:prstGeom>
          <a:noFill/>
          <a:ln>
            <a:noFill/>
          </a:ln>
        </p:spPr>
        <p:txBody>
          <a:bodyPr anchorCtr="0" anchor="b" bIns="0" lIns="72000" spcFirstLastPara="1" rIns="0" wrap="square" tIns="0">
            <a:normAutofit/>
          </a:bodyPr>
          <a:lstStyle/>
          <a:p>
            <a:pPr indent="0" lvl="0" marL="0" rtl="0" algn="l">
              <a:lnSpc>
                <a:spcPct val="90000"/>
              </a:lnSpc>
              <a:spcBef>
                <a:spcPts val="0"/>
              </a:spcBef>
              <a:spcAft>
                <a:spcPts val="0"/>
              </a:spcAft>
              <a:buSzPts val="1800"/>
              <a:buNone/>
            </a:pPr>
            <a:r>
              <a:rPr lang="en-PH"/>
              <a:t>Chart Title</a:t>
            </a:r>
            <a:endParaRPr/>
          </a:p>
        </p:txBody>
      </p:sp>
      <p:graphicFrame>
        <p:nvGraphicFramePr>
          <p:cNvPr id="2945" name="Google Shape;2945;p112"/>
          <p:cNvGraphicFramePr/>
          <p:nvPr/>
        </p:nvGraphicFramePr>
        <p:xfrm>
          <a:off x="601663" y="4311650"/>
          <a:ext cx="3960812" cy="1547813"/>
        </p:xfrm>
        <a:graphic>
          <a:graphicData uri="http://schemas.openxmlformats.org/drawingml/2006/chart">
            <c:chart r:id="rId4"/>
          </a:graphicData>
        </a:graphic>
      </p:graphicFrame>
      <p:sp>
        <p:nvSpPr>
          <p:cNvPr id="2946" name="Google Shape;2946;p112"/>
          <p:cNvSpPr txBox="1"/>
          <p:nvPr>
            <p:ph idx="7" type="body"/>
          </p:nvPr>
        </p:nvSpPr>
        <p:spPr>
          <a:xfrm>
            <a:off x="4846602" y="4310981"/>
            <a:ext cx="6816515" cy="155463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a:p>
            <a:pPr indent="0" lvl="0" marL="0" rtl="0" algn="l">
              <a:lnSpc>
                <a:spcPct val="90000"/>
              </a:lnSpc>
              <a:spcBef>
                <a:spcPts val="1000"/>
              </a:spcBef>
              <a:spcAft>
                <a:spcPts val="0"/>
              </a:spcAft>
              <a:buSzPts val="1600"/>
              <a:buNone/>
            </a:pPr>
            <a:r>
              <a:rPr lang="en-PH"/>
              <a:t>Donec cursus sagittis bibendum. Aenean a elit justo. Vivamus laoreet, lorem id iaculis mattis, neque diam blandit</a:t>
            </a:r>
            <a:endParaRPr/>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0" name="Shape 2950"/>
        <p:cNvGrpSpPr/>
        <p:nvPr/>
      </p:nvGrpSpPr>
      <p:grpSpPr>
        <a:xfrm>
          <a:off x="0" y="0"/>
          <a:ext cx="0" cy="0"/>
          <a:chOff x="0" y="0"/>
          <a:chExt cx="0" cy="0"/>
        </a:xfrm>
      </p:grpSpPr>
      <p:sp>
        <p:nvSpPr>
          <p:cNvPr id="2951" name="Google Shape;2951;p113"/>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RHS Chart Rows</a:t>
            </a:r>
            <a:endParaRPr/>
          </a:p>
        </p:txBody>
      </p:sp>
      <p:sp>
        <p:nvSpPr>
          <p:cNvPr id="2952" name="Google Shape;2952;p113"/>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2953" name="Google Shape;2953;p113"/>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954" name="Google Shape;2954;p113"/>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t/>
            </a:r>
            <a:endParaRPr/>
          </a:p>
        </p:txBody>
      </p:sp>
      <p:sp>
        <p:nvSpPr>
          <p:cNvPr id="2955" name="Google Shape;2955;p113"/>
          <p:cNvSpPr txBox="1"/>
          <p:nvPr>
            <p:ph idx="2" type="body"/>
          </p:nvPr>
        </p:nvSpPr>
        <p:spPr>
          <a:xfrm>
            <a:off x="641453" y="1773631"/>
            <a:ext cx="3920386" cy="296355"/>
          </a:xfrm>
          <a:prstGeom prst="rect">
            <a:avLst/>
          </a:prstGeom>
          <a:noFill/>
          <a:ln>
            <a:noFill/>
          </a:ln>
        </p:spPr>
        <p:txBody>
          <a:bodyPr anchorCtr="0" anchor="b" bIns="0" lIns="72000" spcFirstLastPara="1" rIns="0" wrap="square" tIns="0">
            <a:normAutofit/>
          </a:bodyPr>
          <a:lstStyle/>
          <a:p>
            <a:pPr indent="0" lvl="0" marL="0" rtl="0" algn="l">
              <a:lnSpc>
                <a:spcPct val="90000"/>
              </a:lnSpc>
              <a:spcBef>
                <a:spcPts val="0"/>
              </a:spcBef>
              <a:spcAft>
                <a:spcPts val="0"/>
              </a:spcAft>
              <a:buSzPts val="1800"/>
              <a:buNone/>
            </a:pPr>
            <a:r>
              <a:rPr lang="en-PH"/>
              <a:t>Chart Title</a:t>
            </a:r>
            <a:endParaRPr/>
          </a:p>
        </p:txBody>
      </p:sp>
      <p:graphicFrame>
        <p:nvGraphicFramePr>
          <p:cNvPr id="2956" name="Google Shape;2956;p113"/>
          <p:cNvGraphicFramePr/>
          <p:nvPr/>
        </p:nvGraphicFramePr>
        <p:xfrm>
          <a:off x="7702550" y="2189163"/>
          <a:ext cx="3960813" cy="1549400"/>
        </p:xfrm>
        <a:graphic>
          <a:graphicData uri="http://schemas.openxmlformats.org/drawingml/2006/chart">
            <c:chart r:id="rId3"/>
          </a:graphicData>
        </a:graphic>
      </p:graphicFrame>
      <p:sp>
        <p:nvSpPr>
          <p:cNvPr id="2957" name="Google Shape;2957;p113"/>
          <p:cNvSpPr txBox="1"/>
          <p:nvPr>
            <p:ph idx="4" type="body"/>
          </p:nvPr>
        </p:nvSpPr>
        <p:spPr>
          <a:xfrm>
            <a:off x="528320" y="2189800"/>
            <a:ext cx="6816515" cy="155463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a:p>
            <a:pPr indent="0" lvl="0" marL="0" rtl="0" algn="l">
              <a:lnSpc>
                <a:spcPct val="90000"/>
              </a:lnSpc>
              <a:spcBef>
                <a:spcPts val="1000"/>
              </a:spcBef>
              <a:spcAft>
                <a:spcPts val="0"/>
              </a:spcAft>
              <a:buSzPts val="1600"/>
              <a:buNone/>
            </a:pPr>
            <a:r>
              <a:rPr lang="en-PH"/>
              <a:t>Donec cursus sagittis bibendum. Aenean a elit justo. Vivamus laoreet, lorem id iaculis mattis, neque diam blandit</a:t>
            </a:r>
            <a:endParaRPr/>
          </a:p>
        </p:txBody>
      </p:sp>
      <p:sp>
        <p:nvSpPr>
          <p:cNvPr id="2958" name="Google Shape;2958;p113"/>
          <p:cNvSpPr txBox="1"/>
          <p:nvPr>
            <p:ph idx="5" type="body"/>
          </p:nvPr>
        </p:nvSpPr>
        <p:spPr>
          <a:xfrm>
            <a:off x="641453" y="3894812"/>
            <a:ext cx="3920386" cy="296355"/>
          </a:xfrm>
          <a:prstGeom prst="rect">
            <a:avLst/>
          </a:prstGeom>
          <a:noFill/>
          <a:ln>
            <a:noFill/>
          </a:ln>
        </p:spPr>
        <p:txBody>
          <a:bodyPr anchorCtr="0" anchor="b" bIns="0" lIns="72000" spcFirstLastPara="1" rIns="0" wrap="square" tIns="0">
            <a:normAutofit/>
          </a:bodyPr>
          <a:lstStyle/>
          <a:p>
            <a:pPr indent="0" lvl="0" marL="0" rtl="0" algn="l">
              <a:lnSpc>
                <a:spcPct val="90000"/>
              </a:lnSpc>
              <a:spcBef>
                <a:spcPts val="0"/>
              </a:spcBef>
              <a:spcAft>
                <a:spcPts val="0"/>
              </a:spcAft>
              <a:buSzPts val="1800"/>
              <a:buNone/>
            </a:pPr>
            <a:r>
              <a:rPr lang="en-PH"/>
              <a:t>Chart Title</a:t>
            </a:r>
            <a:endParaRPr/>
          </a:p>
        </p:txBody>
      </p:sp>
      <p:graphicFrame>
        <p:nvGraphicFramePr>
          <p:cNvPr id="2959" name="Google Shape;2959;p113"/>
          <p:cNvGraphicFramePr/>
          <p:nvPr/>
        </p:nvGraphicFramePr>
        <p:xfrm>
          <a:off x="7702550" y="4311650"/>
          <a:ext cx="3960813" cy="1547813"/>
        </p:xfrm>
        <a:graphic>
          <a:graphicData uri="http://schemas.openxmlformats.org/drawingml/2006/chart">
            <c:chart r:id="rId4"/>
          </a:graphicData>
        </a:graphic>
      </p:graphicFrame>
      <p:sp>
        <p:nvSpPr>
          <p:cNvPr id="2960" name="Google Shape;2960;p113"/>
          <p:cNvSpPr txBox="1"/>
          <p:nvPr>
            <p:ph idx="7" type="body"/>
          </p:nvPr>
        </p:nvSpPr>
        <p:spPr>
          <a:xfrm>
            <a:off x="528320" y="4310981"/>
            <a:ext cx="6816515" cy="155463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a:p>
            <a:pPr indent="0" lvl="0" marL="0" rtl="0" algn="l">
              <a:lnSpc>
                <a:spcPct val="90000"/>
              </a:lnSpc>
              <a:spcBef>
                <a:spcPts val="1000"/>
              </a:spcBef>
              <a:spcAft>
                <a:spcPts val="0"/>
              </a:spcAft>
              <a:buSzPts val="1600"/>
              <a:buNone/>
            </a:pPr>
            <a:r>
              <a:rPr lang="en-PH"/>
              <a:t>Donec cursus sagittis bibendum. Aenean a elit justo. Vivamus laoreet, lorem id iaculis mattis, neque diam blandit</a:t>
            </a:r>
            <a:endParaRPr/>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4" name="Shape 2964"/>
        <p:cNvGrpSpPr/>
        <p:nvPr/>
      </p:nvGrpSpPr>
      <p:grpSpPr>
        <a:xfrm>
          <a:off x="0" y="0"/>
          <a:ext cx="0" cy="0"/>
          <a:chOff x="0" y="0"/>
          <a:chExt cx="0" cy="0"/>
        </a:xfrm>
      </p:grpSpPr>
      <p:sp>
        <p:nvSpPr>
          <p:cNvPr id="2965" name="Google Shape;2965;p114"/>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LHS Chart Rows</a:t>
            </a:r>
            <a:endParaRPr/>
          </a:p>
        </p:txBody>
      </p:sp>
      <p:sp>
        <p:nvSpPr>
          <p:cNvPr id="2966" name="Google Shape;2966;p114"/>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2967" name="Google Shape;2967;p114"/>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968" name="Google Shape;2968;p114"/>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t/>
            </a:r>
            <a:endParaRPr/>
          </a:p>
        </p:txBody>
      </p:sp>
      <p:sp>
        <p:nvSpPr>
          <p:cNvPr id="2969" name="Google Shape;2969;p114"/>
          <p:cNvSpPr txBox="1"/>
          <p:nvPr>
            <p:ph idx="2" type="body"/>
          </p:nvPr>
        </p:nvSpPr>
        <p:spPr>
          <a:xfrm>
            <a:off x="641453" y="1773631"/>
            <a:ext cx="3920386" cy="296355"/>
          </a:xfrm>
          <a:prstGeom prst="rect">
            <a:avLst/>
          </a:prstGeom>
          <a:noFill/>
          <a:ln>
            <a:noFill/>
          </a:ln>
        </p:spPr>
        <p:txBody>
          <a:bodyPr anchorCtr="0" anchor="b" bIns="0" lIns="72000" spcFirstLastPara="1" rIns="0" wrap="square" tIns="0">
            <a:normAutofit/>
          </a:bodyPr>
          <a:lstStyle/>
          <a:p>
            <a:pPr indent="0" lvl="0" marL="0" rtl="0" algn="l">
              <a:lnSpc>
                <a:spcPct val="90000"/>
              </a:lnSpc>
              <a:spcBef>
                <a:spcPts val="0"/>
              </a:spcBef>
              <a:spcAft>
                <a:spcPts val="0"/>
              </a:spcAft>
              <a:buSzPts val="1800"/>
              <a:buNone/>
            </a:pPr>
            <a:r>
              <a:rPr lang="en-PH"/>
              <a:t>Chart Title</a:t>
            </a:r>
            <a:endParaRPr/>
          </a:p>
        </p:txBody>
      </p:sp>
      <p:graphicFrame>
        <p:nvGraphicFramePr>
          <p:cNvPr id="2970" name="Google Shape;2970;p114"/>
          <p:cNvGraphicFramePr/>
          <p:nvPr/>
        </p:nvGraphicFramePr>
        <p:xfrm>
          <a:off x="601663" y="2189163"/>
          <a:ext cx="3960812" cy="1549400"/>
        </p:xfrm>
        <a:graphic>
          <a:graphicData uri="http://schemas.openxmlformats.org/drawingml/2006/chart">
            <c:chart r:id="rId3"/>
          </a:graphicData>
        </a:graphic>
      </p:graphicFrame>
      <p:sp>
        <p:nvSpPr>
          <p:cNvPr id="2971" name="Google Shape;2971;p114"/>
          <p:cNvSpPr txBox="1"/>
          <p:nvPr>
            <p:ph idx="4" type="body"/>
          </p:nvPr>
        </p:nvSpPr>
        <p:spPr>
          <a:xfrm>
            <a:off x="4846602" y="2189800"/>
            <a:ext cx="6816515" cy="155463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a:p>
            <a:pPr indent="0" lvl="0" marL="0" rtl="0" algn="l">
              <a:lnSpc>
                <a:spcPct val="90000"/>
              </a:lnSpc>
              <a:spcBef>
                <a:spcPts val="1000"/>
              </a:spcBef>
              <a:spcAft>
                <a:spcPts val="0"/>
              </a:spcAft>
              <a:buSzPts val="1600"/>
              <a:buNone/>
            </a:pPr>
            <a:r>
              <a:rPr lang="en-PH"/>
              <a:t>Donec cursus sagittis bibendum. Aenean a elit justo. Vivamus laoreet, lorem id iaculis mattis, neque diam blandit</a:t>
            </a:r>
            <a:endParaRPr/>
          </a:p>
        </p:txBody>
      </p:sp>
      <p:sp>
        <p:nvSpPr>
          <p:cNvPr id="2972" name="Google Shape;2972;p114"/>
          <p:cNvSpPr txBox="1"/>
          <p:nvPr>
            <p:ph idx="5" type="body"/>
          </p:nvPr>
        </p:nvSpPr>
        <p:spPr>
          <a:xfrm>
            <a:off x="641453" y="3894812"/>
            <a:ext cx="3920386" cy="296355"/>
          </a:xfrm>
          <a:prstGeom prst="rect">
            <a:avLst/>
          </a:prstGeom>
          <a:noFill/>
          <a:ln>
            <a:noFill/>
          </a:ln>
        </p:spPr>
        <p:txBody>
          <a:bodyPr anchorCtr="0" anchor="b" bIns="0" lIns="72000" spcFirstLastPara="1" rIns="0" wrap="square" tIns="0">
            <a:normAutofit/>
          </a:bodyPr>
          <a:lstStyle/>
          <a:p>
            <a:pPr indent="0" lvl="0" marL="0" rtl="0" algn="l">
              <a:lnSpc>
                <a:spcPct val="90000"/>
              </a:lnSpc>
              <a:spcBef>
                <a:spcPts val="0"/>
              </a:spcBef>
              <a:spcAft>
                <a:spcPts val="0"/>
              </a:spcAft>
              <a:buSzPts val="1800"/>
              <a:buNone/>
            </a:pPr>
            <a:r>
              <a:rPr lang="en-PH"/>
              <a:t>Chart Title</a:t>
            </a:r>
            <a:endParaRPr/>
          </a:p>
        </p:txBody>
      </p:sp>
      <p:graphicFrame>
        <p:nvGraphicFramePr>
          <p:cNvPr id="2973" name="Google Shape;2973;p114"/>
          <p:cNvGraphicFramePr/>
          <p:nvPr/>
        </p:nvGraphicFramePr>
        <p:xfrm>
          <a:off x="601663" y="4311650"/>
          <a:ext cx="3960812" cy="1547813"/>
        </p:xfrm>
        <a:graphic>
          <a:graphicData uri="http://schemas.openxmlformats.org/drawingml/2006/chart">
            <c:chart r:id="rId4"/>
          </a:graphicData>
        </a:graphic>
      </p:graphicFrame>
      <p:sp>
        <p:nvSpPr>
          <p:cNvPr id="2974" name="Google Shape;2974;p114"/>
          <p:cNvSpPr txBox="1"/>
          <p:nvPr>
            <p:ph idx="7" type="body"/>
          </p:nvPr>
        </p:nvSpPr>
        <p:spPr>
          <a:xfrm>
            <a:off x="4846602" y="4310981"/>
            <a:ext cx="6816515" cy="155463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a:p>
            <a:pPr indent="0" lvl="0" marL="0" rtl="0" algn="l">
              <a:lnSpc>
                <a:spcPct val="90000"/>
              </a:lnSpc>
              <a:spcBef>
                <a:spcPts val="1000"/>
              </a:spcBef>
              <a:spcAft>
                <a:spcPts val="0"/>
              </a:spcAft>
              <a:buSzPts val="1600"/>
              <a:buNone/>
            </a:pPr>
            <a:r>
              <a:rPr lang="en-PH"/>
              <a:t>Donec cursus sagittis bibendum. Aenean a elit justo. Vivamus laoreet, lorem id iaculis mattis, neque diam blandit</a:t>
            </a:r>
            <a:endParaRPr/>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8" name="Shape 2978"/>
        <p:cNvGrpSpPr/>
        <p:nvPr/>
      </p:nvGrpSpPr>
      <p:grpSpPr>
        <a:xfrm>
          <a:off x="0" y="0"/>
          <a:ext cx="0" cy="0"/>
          <a:chOff x="0" y="0"/>
          <a:chExt cx="0" cy="0"/>
        </a:xfrm>
      </p:grpSpPr>
      <p:sp>
        <p:nvSpPr>
          <p:cNvPr id="2979" name="Google Shape;2979;p115"/>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RHS Chart Rows</a:t>
            </a:r>
            <a:endParaRPr/>
          </a:p>
        </p:txBody>
      </p:sp>
      <p:sp>
        <p:nvSpPr>
          <p:cNvPr id="2980" name="Google Shape;2980;p115"/>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2981" name="Google Shape;2981;p115"/>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982" name="Google Shape;2982;p115"/>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t/>
            </a:r>
            <a:endParaRPr/>
          </a:p>
        </p:txBody>
      </p:sp>
      <p:sp>
        <p:nvSpPr>
          <p:cNvPr id="2983" name="Google Shape;2983;p115"/>
          <p:cNvSpPr txBox="1"/>
          <p:nvPr>
            <p:ph idx="2" type="body"/>
          </p:nvPr>
        </p:nvSpPr>
        <p:spPr>
          <a:xfrm>
            <a:off x="641453" y="1773631"/>
            <a:ext cx="3920386" cy="296355"/>
          </a:xfrm>
          <a:prstGeom prst="rect">
            <a:avLst/>
          </a:prstGeom>
          <a:noFill/>
          <a:ln>
            <a:noFill/>
          </a:ln>
        </p:spPr>
        <p:txBody>
          <a:bodyPr anchorCtr="0" anchor="b" bIns="0" lIns="72000" spcFirstLastPara="1" rIns="0" wrap="square" tIns="0">
            <a:normAutofit/>
          </a:bodyPr>
          <a:lstStyle/>
          <a:p>
            <a:pPr indent="0" lvl="0" marL="0" rtl="0" algn="l">
              <a:lnSpc>
                <a:spcPct val="90000"/>
              </a:lnSpc>
              <a:spcBef>
                <a:spcPts val="0"/>
              </a:spcBef>
              <a:spcAft>
                <a:spcPts val="0"/>
              </a:spcAft>
              <a:buSzPts val="1800"/>
              <a:buNone/>
            </a:pPr>
            <a:r>
              <a:rPr lang="en-PH"/>
              <a:t>Chart Title</a:t>
            </a:r>
            <a:endParaRPr/>
          </a:p>
        </p:txBody>
      </p:sp>
      <p:graphicFrame>
        <p:nvGraphicFramePr>
          <p:cNvPr id="2984" name="Google Shape;2984;p115"/>
          <p:cNvGraphicFramePr/>
          <p:nvPr/>
        </p:nvGraphicFramePr>
        <p:xfrm>
          <a:off x="7702550" y="2189163"/>
          <a:ext cx="3960813" cy="1549400"/>
        </p:xfrm>
        <a:graphic>
          <a:graphicData uri="http://schemas.openxmlformats.org/drawingml/2006/chart">
            <c:chart r:id="rId3"/>
          </a:graphicData>
        </a:graphic>
      </p:graphicFrame>
      <p:sp>
        <p:nvSpPr>
          <p:cNvPr id="2985" name="Google Shape;2985;p115"/>
          <p:cNvSpPr txBox="1"/>
          <p:nvPr>
            <p:ph idx="4" type="body"/>
          </p:nvPr>
        </p:nvSpPr>
        <p:spPr>
          <a:xfrm>
            <a:off x="528320" y="2189800"/>
            <a:ext cx="6816515" cy="155463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a:p>
            <a:pPr indent="0" lvl="0" marL="0" rtl="0" algn="l">
              <a:lnSpc>
                <a:spcPct val="90000"/>
              </a:lnSpc>
              <a:spcBef>
                <a:spcPts val="1000"/>
              </a:spcBef>
              <a:spcAft>
                <a:spcPts val="0"/>
              </a:spcAft>
              <a:buSzPts val="1600"/>
              <a:buNone/>
            </a:pPr>
            <a:r>
              <a:rPr lang="en-PH"/>
              <a:t>Donec cursus sagittis bibendum. Aenean a elit justo. Vivamus laoreet, lorem id iaculis mattis, neque diam blandit</a:t>
            </a:r>
            <a:endParaRPr/>
          </a:p>
        </p:txBody>
      </p:sp>
      <p:sp>
        <p:nvSpPr>
          <p:cNvPr id="2986" name="Google Shape;2986;p115"/>
          <p:cNvSpPr txBox="1"/>
          <p:nvPr>
            <p:ph idx="5" type="body"/>
          </p:nvPr>
        </p:nvSpPr>
        <p:spPr>
          <a:xfrm>
            <a:off x="641453" y="3894812"/>
            <a:ext cx="3920386" cy="296355"/>
          </a:xfrm>
          <a:prstGeom prst="rect">
            <a:avLst/>
          </a:prstGeom>
          <a:noFill/>
          <a:ln>
            <a:noFill/>
          </a:ln>
        </p:spPr>
        <p:txBody>
          <a:bodyPr anchorCtr="0" anchor="b" bIns="0" lIns="72000" spcFirstLastPara="1" rIns="0" wrap="square" tIns="0">
            <a:normAutofit/>
          </a:bodyPr>
          <a:lstStyle/>
          <a:p>
            <a:pPr indent="0" lvl="0" marL="0" rtl="0" algn="l">
              <a:lnSpc>
                <a:spcPct val="90000"/>
              </a:lnSpc>
              <a:spcBef>
                <a:spcPts val="0"/>
              </a:spcBef>
              <a:spcAft>
                <a:spcPts val="0"/>
              </a:spcAft>
              <a:buSzPts val="1800"/>
              <a:buNone/>
            </a:pPr>
            <a:r>
              <a:rPr lang="en-PH"/>
              <a:t>Chart Title</a:t>
            </a:r>
            <a:endParaRPr/>
          </a:p>
        </p:txBody>
      </p:sp>
      <p:graphicFrame>
        <p:nvGraphicFramePr>
          <p:cNvPr id="2987" name="Google Shape;2987;p115"/>
          <p:cNvGraphicFramePr/>
          <p:nvPr/>
        </p:nvGraphicFramePr>
        <p:xfrm>
          <a:off x="7702550" y="4311650"/>
          <a:ext cx="3960813" cy="1547813"/>
        </p:xfrm>
        <a:graphic>
          <a:graphicData uri="http://schemas.openxmlformats.org/drawingml/2006/chart">
            <c:chart r:id="rId4"/>
          </a:graphicData>
        </a:graphic>
      </p:graphicFrame>
      <p:sp>
        <p:nvSpPr>
          <p:cNvPr id="2988" name="Google Shape;2988;p115"/>
          <p:cNvSpPr txBox="1"/>
          <p:nvPr>
            <p:ph idx="7" type="body"/>
          </p:nvPr>
        </p:nvSpPr>
        <p:spPr>
          <a:xfrm>
            <a:off x="528320" y="4310981"/>
            <a:ext cx="6816515" cy="155463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a:p>
            <a:pPr indent="0" lvl="0" marL="0" rtl="0" algn="l">
              <a:lnSpc>
                <a:spcPct val="90000"/>
              </a:lnSpc>
              <a:spcBef>
                <a:spcPts val="1000"/>
              </a:spcBef>
              <a:spcAft>
                <a:spcPts val="0"/>
              </a:spcAft>
              <a:buSzPts val="1600"/>
              <a:buNone/>
            </a:pPr>
            <a:r>
              <a:rPr lang="en-PH"/>
              <a:t>Donec cursus sagittis bibendum. Aenean a elit justo. Vivamus laoreet, lorem id iaculis mattis, neque diam blandit</a:t>
            </a:r>
            <a:endParaRPr/>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2" name="Shape 2992"/>
        <p:cNvGrpSpPr/>
        <p:nvPr/>
      </p:nvGrpSpPr>
      <p:grpSpPr>
        <a:xfrm>
          <a:off x="0" y="0"/>
          <a:ext cx="0" cy="0"/>
          <a:chOff x="0" y="0"/>
          <a:chExt cx="0" cy="0"/>
        </a:xfrm>
      </p:grpSpPr>
      <p:sp>
        <p:nvSpPr>
          <p:cNvPr id="2993" name="Google Shape;2993;p116"/>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LHS Chart Rows</a:t>
            </a:r>
            <a:endParaRPr/>
          </a:p>
        </p:txBody>
      </p:sp>
      <p:sp>
        <p:nvSpPr>
          <p:cNvPr id="2994" name="Google Shape;2994;p116"/>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2995" name="Google Shape;2995;p116"/>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996" name="Google Shape;2996;p116"/>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t/>
            </a:r>
            <a:endParaRPr/>
          </a:p>
        </p:txBody>
      </p:sp>
      <p:sp>
        <p:nvSpPr>
          <p:cNvPr id="2997" name="Google Shape;2997;p116"/>
          <p:cNvSpPr txBox="1"/>
          <p:nvPr>
            <p:ph idx="2" type="body"/>
          </p:nvPr>
        </p:nvSpPr>
        <p:spPr>
          <a:xfrm>
            <a:off x="641453" y="1773631"/>
            <a:ext cx="3920386" cy="296355"/>
          </a:xfrm>
          <a:prstGeom prst="rect">
            <a:avLst/>
          </a:prstGeom>
          <a:noFill/>
          <a:ln>
            <a:noFill/>
          </a:ln>
        </p:spPr>
        <p:txBody>
          <a:bodyPr anchorCtr="0" anchor="b" bIns="0" lIns="72000" spcFirstLastPara="1" rIns="0" wrap="square" tIns="0">
            <a:normAutofit/>
          </a:bodyPr>
          <a:lstStyle/>
          <a:p>
            <a:pPr indent="0" lvl="0" marL="0" rtl="0" algn="l">
              <a:lnSpc>
                <a:spcPct val="90000"/>
              </a:lnSpc>
              <a:spcBef>
                <a:spcPts val="0"/>
              </a:spcBef>
              <a:spcAft>
                <a:spcPts val="0"/>
              </a:spcAft>
              <a:buSzPts val="1800"/>
              <a:buNone/>
            </a:pPr>
            <a:r>
              <a:rPr lang="en-PH"/>
              <a:t>Chart Title</a:t>
            </a:r>
            <a:endParaRPr/>
          </a:p>
        </p:txBody>
      </p:sp>
      <p:graphicFrame>
        <p:nvGraphicFramePr>
          <p:cNvPr id="2998" name="Google Shape;2998;p116"/>
          <p:cNvGraphicFramePr/>
          <p:nvPr/>
        </p:nvGraphicFramePr>
        <p:xfrm>
          <a:off x="601663" y="2189163"/>
          <a:ext cx="3960812" cy="1549400"/>
        </p:xfrm>
        <a:graphic>
          <a:graphicData uri="http://schemas.openxmlformats.org/drawingml/2006/chart">
            <c:chart r:id="rId3"/>
          </a:graphicData>
        </a:graphic>
      </p:graphicFrame>
      <p:sp>
        <p:nvSpPr>
          <p:cNvPr id="2999" name="Google Shape;2999;p116"/>
          <p:cNvSpPr txBox="1"/>
          <p:nvPr>
            <p:ph idx="4" type="body"/>
          </p:nvPr>
        </p:nvSpPr>
        <p:spPr>
          <a:xfrm>
            <a:off x="4846602" y="2189800"/>
            <a:ext cx="6816515" cy="155463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a:p>
            <a:pPr indent="0" lvl="0" marL="0" rtl="0" algn="l">
              <a:lnSpc>
                <a:spcPct val="90000"/>
              </a:lnSpc>
              <a:spcBef>
                <a:spcPts val="1000"/>
              </a:spcBef>
              <a:spcAft>
                <a:spcPts val="0"/>
              </a:spcAft>
              <a:buSzPts val="1600"/>
              <a:buNone/>
            </a:pPr>
            <a:r>
              <a:rPr lang="en-PH"/>
              <a:t>Donec cursus sagittis bibendum. Aenean a elit justo. Vivamus laoreet, lorem id iaculis mattis, neque diam blandit</a:t>
            </a:r>
            <a:endParaRPr/>
          </a:p>
        </p:txBody>
      </p:sp>
      <p:sp>
        <p:nvSpPr>
          <p:cNvPr id="3000" name="Google Shape;3000;p116"/>
          <p:cNvSpPr txBox="1"/>
          <p:nvPr>
            <p:ph idx="5" type="body"/>
          </p:nvPr>
        </p:nvSpPr>
        <p:spPr>
          <a:xfrm>
            <a:off x="641453" y="3894812"/>
            <a:ext cx="3920386" cy="296355"/>
          </a:xfrm>
          <a:prstGeom prst="rect">
            <a:avLst/>
          </a:prstGeom>
          <a:noFill/>
          <a:ln>
            <a:noFill/>
          </a:ln>
        </p:spPr>
        <p:txBody>
          <a:bodyPr anchorCtr="0" anchor="b" bIns="0" lIns="72000" spcFirstLastPara="1" rIns="0" wrap="square" tIns="0">
            <a:normAutofit/>
          </a:bodyPr>
          <a:lstStyle/>
          <a:p>
            <a:pPr indent="0" lvl="0" marL="0" rtl="0" algn="l">
              <a:lnSpc>
                <a:spcPct val="90000"/>
              </a:lnSpc>
              <a:spcBef>
                <a:spcPts val="0"/>
              </a:spcBef>
              <a:spcAft>
                <a:spcPts val="0"/>
              </a:spcAft>
              <a:buSzPts val="1800"/>
              <a:buNone/>
            </a:pPr>
            <a:r>
              <a:rPr lang="en-PH"/>
              <a:t>Chart Title</a:t>
            </a:r>
            <a:endParaRPr/>
          </a:p>
        </p:txBody>
      </p:sp>
      <p:graphicFrame>
        <p:nvGraphicFramePr>
          <p:cNvPr id="3001" name="Google Shape;3001;p116"/>
          <p:cNvGraphicFramePr/>
          <p:nvPr/>
        </p:nvGraphicFramePr>
        <p:xfrm>
          <a:off x="601663" y="4311650"/>
          <a:ext cx="3960812" cy="1547813"/>
        </p:xfrm>
        <a:graphic>
          <a:graphicData uri="http://schemas.openxmlformats.org/drawingml/2006/chart">
            <c:chart r:id="rId4"/>
          </a:graphicData>
        </a:graphic>
      </p:graphicFrame>
      <p:sp>
        <p:nvSpPr>
          <p:cNvPr id="3002" name="Google Shape;3002;p116"/>
          <p:cNvSpPr txBox="1"/>
          <p:nvPr>
            <p:ph idx="7" type="body"/>
          </p:nvPr>
        </p:nvSpPr>
        <p:spPr>
          <a:xfrm>
            <a:off x="4846602" y="4310981"/>
            <a:ext cx="6816515" cy="155463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a:p>
            <a:pPr indent="0" lvl="0" marL="0" rtl="0" algn="l">
              <a:lnSpc>
                <a:spcPct val="90000"/>
              </a:lnSpc>
              <a:spcBef>
                <a:spcPts val="1000"/>
              </a:spcBef>
              <a:spcAft>
                <a:spcPts val="0"/>
              </a:spcAft>
              <a:buSzPts val="1600"/>
              <a:buNone/>
            </a:pPr>
            <a:r>
              <a:rPr lang="en-PH"/>
              <a:t>Donec cursus sagittis bibendum. Aenean a elit justo. Vivamus laoreet, lorem id iaculis mattis, neque diam blandit</a:t>
            </a:r>
            <a:endParaRPr/>
          </a:p>
        </p:txBody>
      </p:sp>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6" name="Shape 3006"/>
        <p:cNvGrpSpPr/>
        <p:nvPr/>
      </p:nvGrpSpPr>
      <p:grpSpPr>
        <a:xfrm>
          <a:off x="0" y="0"/>
          <a:ext cx="0" cy="0"/>
          <a:chOff x="0" y="0"/>
          <a:chExt cx="0" cy="0"/>
        </a:xfrm>
      </p:grpSpPr>
      <p:sp>
        <p:nvSpPr>
          <p:cNvPr id="3007" name="Google Shape;3007;p117"/>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RHS Chart Rows</a:t>
            </a:r>
            <a:endParaRPr/>
          </a:p>
        </p:txBody>
      </p:sp>
      <p:sp>
        <p:nvSpPr>
          <p:cNvPr id="3008" name="Google Shape;3008;p117"/>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3009" name="Google Shape;3009;p117"/>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3010" name="Google Shape;3010;p117"/>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t/>
            </a:r>
            <a:endParaRPr/>
          </a:p>
        </p:txBody>
      </p:sp>
      <p:sp>
        <p:nvSpPr>
          <p:cNvPr id="3011" name="Google Shape;3011;p117"/>
          <p:cNvSpPr txBox="1"/>
          <p:nvPr>
            <p:ph idx="2" type="body"/>
          </p:nvPr>
        </p:nvSpPr>
        <p:spPr>
          <a:xfrm>
            <a:off x="641453" y="1773631"/>
            <a:ext cx="3920386" cy="296355"/>
          </a:xfrm>
          <a:prstGeom prst="rect">
            <a:avLst/>
          </a:prstGeom>
          <a:noFill/>
          <a:ln>
            <a:noFill/>
          </a:ln>
        </p:spPr>
        <p:txBody>
          <a:bodyPr anchorCtr="0" anchor="b" bIns="0" lIns="72000" spcFirstLastPara="1" rIns="0" wrap="square" tIns="0">
            <a:normAutofit/>
          </a:bodyPr>
          <a:lstStyle/>
          <a:p>
            <a:pPr indent="0" lvl="0" marL="0" rtl="0" algn="l">
              <a:lnSpc>
                <a:spcPct val="90000"/>
              </a:lnSpc>
              <a:spcBef>
                <a:spcPts val="0"/>
              </a:spcBef>
              <a:spcAft>
                <a:spcPts val="0"/>
              </a:spcAft>
              <a:buSzPts val="1800"/>
              <a:buNone/>
            </a:pPr>
            <a:r>
              <a:rPr lang="en-PH"/>
              <a:t>Chart Title</a:t>
            </a:r>
            <a:endParaRPr/>
          </a:p>
        </p:txBody>
      </p:sp>
      <p:graphicFrame>
        <p:nvGraphicFramePr>
          <p:cNvPr id="3012" name="Google Shape;3012;p117"/>
          <p:cNvGraphicFramePr/>
          <p:nvPr/>
        </p:nvGraphicFramePr>
        <p:xfrm>
          <a:off x="7702550" y="2189163"/>
          <a:ext cx="3960813" cy="1549400"/>
        </p:xfrm>
        <a:graphic>
          <a:graphicData uri="http://schemas.openxmlformats.org/drawingml/2006/chart">
            <c:chart r:id="rId3"/>
          </a:graphicData>
        </a:graphic>
      </p:graphicFrame>
      <p:sp>
        <p:nvSpPr>
          <p:cNvPr id="3013" name="Google Shape;3013;p117"/>
          <p:cNvSpPr txBox="1"/>
          <p:nvPr>
            <p:ph idx="4" type="body"/>
          </p:nvPr>
        </p:nvSpPr>
        <p:spPr>
          <a:xfrm>
            <a:off x="528320" y="2189800"/>
            <a:ext cx="6816515" cy="155463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a:p>
            <a:pPr indent="0" lvl="0" marL="0" rtl="0" algn="l">
              <a:lnSpc>
                <a:spcPct val="90000"/>
              </a:lnSpc>
              <a:spcBef>
                <a:spcPts val="1000"/>
              </a:spcBef>
              <a:spcAft>
                <a:spcPts val="0"/>
              </a:spcAft>
              <a:buSzPts val="1600"/>
              <a:buNone/>
            </a:pPr>
            <a:r>
              <a:rPr lang="en-PH"/>
              <a:t>Donec cursus sagittis bibendum. Aenean a elit justo. Vivamus laoreet, lorem id iaculis mattis, neque diam blandit</a:t>
            </a:r>
            <a:endParaRPr/>
          </a:p>
        </p:txBody>
      </p:sp>
      <p:sp>
        <p:nvSpPr>
          <p:cNvPr id="3014" name="Google Shape;3014;p117"/>
          <p:cNvSpPr txBox="1"/>
          <p:nvPr>
            <p:ph idx="5" type="body"/>
          </p:nvPr>
        </p:nvSpPr>
        <p:spPr>
          <a:xfrm>
            <a:off x="641453" y="3894812"/>
            <a:ext cx="3920386" cy="296355"/>
          </a:xfrm>
          <a:prstGeom prst="rect">
            <a:avLst/>
          </a:prstGeom>
          <a:noFill/>
          <a:ln>
            <a:noFill/>
          </a:ln>
        </p:spPr>
        <p:txBody>
          <a:bodyPr anchorCtr="0" anchor="b" bIns="0" lIns="72000" spcFirstLastPara="1" rIns="0" wrap="square" tIns="0">
            <a:normAutofit/>
          </a:bodyPr>
          <a:lstStyle/>
          <a:p>
            <a:pPr indent="0" lvl="0" marL="0" rtl="0" algn="l">
              <a:lnSpc>
                <a:spcPct val="90000"/>
              </a:lnSpc>
              <a:spcBef>
                <a:spcPts val="0"/>
              </a:spcBef>
              <a:spcAft>
                <a:spcPts val="0"/>
              </a:spcAft>
              <a:buSzPts val="1800"/>
              <a:buNone/>
            </a:pPr>
            <a:r>
              <a:rPr lang="en-PH"/>
              <a:t>Chart Title</a:t>
            </a:r>
            <a:endParaRPr/>
          </a:p>
        </p:txBody>
      </p:sp>
      <p:graphicFrame>
        <p:nvGraphicFramePr>
          <p:cNvPr id="3015" name="Google Shape;3015;p117"/>
          <p:cNvGraphicFramePr/>
          <p:nvPr/>
        </p:nvGraphicFramePr>
        <p:xfrm>
          <a:off x="7702550" y="4311650"/>
          <a:ext cx="3960813" cy="1547813"/>
        </p:xfrm>
        <a:graphic>
          <a:graphicData uri="http://schemas.openxmlformats.org/drawingml/2006/chart">
            <c:chart r:id="rId4"/>
          </a:graphicData>
        </a:graphic>
      </p:graphicFrame>
      <p:sp>
        <p:nvSpPr>
          <p:cNvPr id="3016" name="Google Shape;3016;p117"/>
          <p:cNvSpPr txBox="1"/>
          <p:nvPr>
            <p:ph idx="7" type="body"/>
          </p:nvPr>
        </p:nvSpPr>
        <p:spPr>
          <a:xfrm>
            <a:off x="528320" y="4310981"/>
            <a:ext cx="6816515" cy="155463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a:p>
            <a:pPr indent="0" lvl="0" marL="0" rtl="0" algn="l">
              <a:lnSpc>
                <a:spcPct val="90000"/>
              </a:lnSpc>
              <a:spcBef>
                <a:spcPts val="1000"/>
              </a:spcBef>
              <a:spcAft>
                <a:spcPts val="0"/>
              </a:spcAft>
              <a:buSzPts val="1600"/>
              <a:buNone/>
            </a:pPr>
            <a:r>
              <a:rPr lang="en-PH"/>
              <a:t>Donec cursus sagittis bibendum. Aenean a elit justo. Vivamus laoreet, lorem id iaculis mattis, neque diam blandit</a:t>
            </a:r>
            <a:endParaRPr/>
          </a:p>
        </p:txBody>
      </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0" name="Shape 3020"/>
        <p:cNvGrpSpPr/>
        <p:nvPr/>
      </p:nvGrpSpPr>
      <p:grpSpPr>
        <a:xfrm>
          <a:off x="0" y="0"/>
          <a:ext cx="0" cy="0"/>
          <a:chOff x="0" y="0"/>
          <a:chExt cx="0" cy="0"/>
        </a:xfrm>
      </p:grpSpPr>
      <p:sp>
        <p:nvSpPr>
          <p:cNvPr id="3021" name="Google Shape;3021;p118"/>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LHS Chart Rows</a:t>
            </a:r>
            <a:endParaRPr/>
          </a:p>
        </p:txBody>
      </p:sp>
      <p:sp>
        <p:nvSpPr>
          <p:cNvPr id="3022" name="Google Shape;3022;p118"/>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3023" name="Google Shape;3023;p118"/>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3024" name="Google Shape;3024;p118"/>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t/>
            </a:r>
            <a:endParaRPr/>
          </a:p>
        </p:txBody>
      </p:sp>
      <p:sp>
        <p:nvSpPr>
          <p:cNvPr id="3025" name="Google Shape;3025;p118"/>
          <p:cNvSpPr txBox="1"/>
          <p:nvPr>
            <p:ph idx="2" type="body"/>
          </p:nvPr>
        </p:nvSpPr>
        <p:spPr>
          <a:xfrm>
            <a:off x="641453" y="1773631"/>
            <a:ext cx="3920386" cy="296355"/>
          </a:xfrm>
          <a:prstGeom prst="rect">
            <a:avLst/>
          </a:prstGeom>
          <a:noFill/>
          <a:ln>
            <a:noFill/>
          </a:ln>
        </p:spPr>
        <p:txBody>
          <a:bodyPr anchorCtr="0" anchor="b" bIns="0" lIns="72000" spcFirstLastPara="1" rIns="0" wrap="square" tIns="0">
            <a:normAutofit/>
          </a:bodyPr>
          <a:lstStyle/>
          <a:p>
            <a:pPr indent="0" lvl="0" marL="0" rtl="0" algn="l">
              <a:lnSpc>
                <a:spcPct val="90000"/>
              </a:lnSpc>
              <a:spcBef>
                <a:spcPts val="0"/>
              </a:spcBef>
              <a:spcAft>
                <a:spcPts val="0"/>
              </a:spcAft>
              <a:buSzPts val="1800"/>
              <a:buNone/>
            </a:pPr>
            <a:r>
              <a:rPr lang="en-PH"/>
              <a:t>Chart Title</a:t>
            </a:r>
            <a:endParaRPr/>
          </a:p>
        </p:txBody>
      </p:sp>
      <p:sp>
        <p:nvSpPr>
          <p:cNvPr id="3026" name="Google Shape;3026;p118"/>
          <p:cNvSpPr txBox="1"/>
          <p:nvPr>
            <p:ph idx="4" type="body"/>
          </p:nvPr>
        </p:nvSpPr>
        <p:spPr>
          <a:xfrm>
            <a:off x="4846602" y="2189800"/>
            <a:ext cx="6816515" cy="155463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a:p>
            <a:pPr indent="0" lvl="0" marL="0" rtl="0" algn="l">
              <a:lnSpc>
                <a:spcPct val="90000"/>
              </a:lnSpc>
              <a:spcBef>
                <a:spcPts val="1000"/>
              </a:spcBef>
              <a:spcAft>
                <a:spcPts val="0"/>
              </a:spcAft>
              <a:buSzPts val="1600"/>
              <a:buNone/>
            </a:pPr>
            <a:r>
              <a:rPr lang="en-PH"/>
              <a:t>Donec cursus sagittis bibendum. Aenean a elit justo. Vivamus laoreet, lorem id iaculis mattis, neque diam blandit</a:t>
            </a:r>
            <a:endParaRPr/>
          </a:p>
        </p:txBody>
      </p:sp>
      <p:sp>
        <p:nvSpPr>
          <p:cNvPr id="3027" name="Google Shape;3027;p118"/>
          <p:cNvSpPr txBox="1"/>
          <p:nvPr>
            <p:ph idx="5" type="body"/>
          </p:nvPr>
        </p:nvSpPr>
        <p:spPr>
          <a:xfrm>
            <a:off x="641453" y="3894812"/>
            <a:ext cx="3920386" cy="296355"/>
          </a:xfrm>
          <a:prstGeom prst="rect">
            <a:avLst/>
          </a:prstGeom>
          <a:noFill/>
          <a:ln>
            <a:noFill/>
          </a:ln>
        </p:spPr>
        <p:txBody>
          <a:bodyPr anchorCtr="0" anchor="b" bIns="0" lIns="72000" spcFirstLastPara="1" rIns="0" wrap="square" tIns="0">
            <a:normAutofit/>
          </a:bodyPr>
          <a:lstStyle/>
          <a:p>
            <a:pPr indent="0" lvl="0" marL="0" rtl="0" algn="l">
              <a:lnSpc>
                <a:spcPct val="90000"/>
              </a:lnSpc>
              <a:spcBef>
                <a:spcPts val="0"/>
              </a:spcBef>
              <a:spcAft>
                <a:spcPts val="0"/>
              </a:spcAft>
              <a:buSzPts val="1800"/>
              <a:buNone/>
            </a:pPr>
            <a:r>
              <a:rPr lang="en-PH"/>
              <a:t>Chart Title</a:t>
            </a:r>
            <a:endParaRPr/>
          </a:p>
        </p:txBody>
      </p:sp>
      <p:sp>
        <p:nvSpPr>
          <p:cNvPr id="3028" name="Google Shape;3028;p118"/>
          <p:cNvSpPr txBox="1"/>
          <p:nvPr>
            <p:ph idx="7" type="body"/>
          </p:nvPr>
        </p:nvSpPr>
        <p:spPr>
          <a:xfrm>
            <a:off x="4846602" y="4310981"/>
            <a:ext cx="6816515" cy="155463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a:p>
            <a:pPr indent="0" lvl="0" marL="0" rtl="0" algn="l">
              <a:lnSpc>
                <a:spcPct val="90000"/>
              </a:lnSpc>
              <a:spcBef>
                <a:spcPts val="1000"/>
              </a:spcBef>
              <a:spcAft>
                <a:spcPts val="0"/>
              </a:spcAft>
              <a:buSzPts val="1600"/>
              <a:buNone/>
            </a:pPr>
            <a:r>
              <a:rPr lang="en-PH"/>
              <a:t>Donec cursus sagittis bibendum. Aenean a elit justo. Vivamus laoreet, lorem id iaculis mattis, neque diam blandit</a:t>
            </a:r>
            <a:endParaRPr/>
          </a:p>
        </p:txBody>
      </p:sp>
      <p:graphicFrame>
        <p:nvGraphicFramePr>
          <p:cNvPr id="3029" name="Google Shape;3029;p118"/>
          <p:cNvGraphicFramePr/>
          <p:nvPr/>
        </p:nvGraphicFramePr>
        <p:xfrm>
          <a:off x="601663" y="2189163"/>
          <a:ext cx="3960812" cy="1549400"/>
        </p:xfrm>
        <a:graphic>
          <a:graphicData uri="http://schemas.openxmlformats.org/drawingml/2006/chart">
            <c:chart r:id="rId3"/>
          </a:graphicData>
        </a:graphic>
      </p:graphicFrame>
      <p:graphicFrame>
        <p:nvGraphicFramePr>
          <p:cNvPr id="3030" name="Google Shape;3030;p118"/>
          <p:cNvGraphicFramePr/>
          <p:nvPr/>
        </p:nvGraphicFramePr>
        <p:xfrm>
          <a:off x="601663" y="4311650"/>
          <a:ext cx="3960812" cy="1547813"/>
        </p:xfrm>
        <a:graphic>
          <a:graphicData uri="http://schemas.openxmlformats.org/drawingml/2006/chart">
            <c:chart r:id="rId4"/>
          </a:graphicData>
        </a:graphic>
      </p:graphicFrame>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4" name="Shape 3034"/>
        <p:cNvGrpSpPr/>
        <p:nvPr/>
      </p:nvGrpSpPr>
      <p:grpSpPr>
        <a:xfrm>
          <a:off x="0" y="0"/>
          <a:ext cx="0" cy="0"/>
          <a:chOff x="0" y="0"/>
          <a:chExt cx="0" cy="0"/>
        </a:xfrm>
      </p:grpSpPr>
      <p:sp>
        <p:nvSpPr>
          <p:cNvPr id="3035" name="Google Shape;3035;p119"/>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RHS Chart Rows</a:t>
            </a:r>
            <a:endParaRPr/>
          </a:p>
        </p:txBody>
      </p:sp>
      <p:sp>
        <p:nvSpPr>
          <p:cNvPr id="3036" name="Google Shape;3036;p119"/>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3037" name="Google Shape;3037;p119"/>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3038" name="Google Shape;3038;p119"/>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t/>
            </a:r>
            <a:endParaRPr/>
          </a:p>
        </p:txBody>
      </p:sp>
      <p:sp>
        <p:nvSpPr>
          <p:cNvPr id="3039" name="Google Shape;3039;p119"/>
          <p:cNvSpPr txBox="1"/>
          <p:nvPr>
            <p:ph idx="2" type="body"/>
          </p:nvPr>
        </p:nvSpPr>
        <p:spPr>
          <a:xfrm>
            <a:off x="641453" y="1773631"/>
            <a:ext cx="3920386" cy="296355"/>
          </a:xfrm>
          <a:prstGeom prst="rect">
            <a:avLst/>
          </a:prstGeom>
          <a:noFill/>
          <a:ln>
            <a:noFill/>
          </a:ln>
        </p:spPr>
        <p:txBody>
          <a:bodyPr anchorCtr="0" anchor="b" bIns="0" lIns="72000" spcFirstLastPara="1" rIns="0" wrap="square" tIns="0">
            <a:normAutofit/>
          </a:bodyPr>
          <a:lstStyle/>
          <a:p>
            <a:pPr indent="0" lvl="0" marL="0" rtl="0" algn="l">
              <a:lnSpc>
                <a:spcPct val="90000"/>
              </a:lnSpc>
              <a:spcBef>
                <a:spcPts val="0"/>
              </a:spcBef>
              <a:spcAft>
                <a:spcPts val="0"/>
              </a:spcAft>
              <a:buSzPts val="1800"/>
              <a:buNone/>
            </a:pPr>
            <a:r>
              <a:rPr lang="en-PH"/>
              <a:t>Chart Title</a:t>
            </a:r>
            <a:endParaRPr/>
          </a:p>
        </p:txBody>
      </p:sp>
      <p:graphicFrame>
        <p:nvGraphicFramePr>
          <p:cNvPr id="3040" name="Google Shape;3040;p119"/>
          <p:cNvGraphicFramePr/>
          <p:nvPr/>
        </p:nvGraphicFramePr>
        <p:xfrm>
          <a:off x="7702550" y="2189163"/>
          <a:ext cx="3960813" cy="1549400"/>
        </p:xfrm>
        <a:graphic>
          <a:graphicData uri="http://schemas.openxmlformats.org/drawingml/2006/chart">
            <c:chart r:id="rId3"/>
          </a:graphicData>
        </a:graphic>
      </p:graphicFrame>
      <p:sp>
        <p:nvSpPr>
          <p:cNvPr id="3041" name="Google Shape;3041;p119"/>
          <p:cNvSpPr txBox="1"/>
          <p:nvPr>
            <p:ph idx="4" type="body"/>
          </p:nvPr>
        </p:nvSpPr>
        <p:spPr>
          <a:xfrm>
            <a:off x="528320" y="2189800"/>
            <a:ext cx="6816515" cy="155463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a:p>
            <a:pPr indent="0" lvl="0" marL="0" rtl="0" algn="l">
              <a:lnSpc>
                <a:spcPct val="90000"/>
              </a:lnSpc>
              <a:spcBef>
                <a:spcPts val="1000"/>
              </a:spcBef>
              <a:spcAft>
                <a:spcPts val="0"/>
              </a:spcAft>
              <a:buSzPts val="1600"/>
              <a:buNone/>
            </a:pPr>
            <a:r>
              <a:rPr lang="en-PH"/>
              <a:t>Donec cursus sagittis bibendum. Aenean a elit justo. Vivamus laoreet, lorem id iaculis mattis, neque diam blandit</a:t>
            </a:r>
            <a:endParaRPr/>
          </a:p>
        </p:txBody>
      </p:sp>
      <p:sp>
        <p:nvSpPr>
          <p:cNvPr id="3042" name="Google Shape;3042;p119"/>
          <p:cNvSpPr txBox="1"/>
          <p:nvPr>
            <p:ph idx="5" type="body"/>
          </p:nvPr>
        </p:nvSpPr>
        <p:spPr>
          <a:xfrm>
            <a:off x="641453" y="3894812"/>
            <a:ext cx="3920386" cy="296355"/>
          </a:xfrm>
          <a:prstGeom prst="rect">
            <a:avLst/>
          </a:prstGeom>
          <a:noFill/>
          <a:ln>
            <a:noFill/>
          </a:ln>
        </p:spPr>
        <p:txBody>
          <a:bodyPr anchorCtr="0" anchor="b" bIns="0" lIns="72000" spcFirstLastPara="1" rIns="0" wrap="square" tIns="0">
            <a:normAutofit/>
          </a:bodyPr>
          <a:lstStyle/>
          <a:p>
            <a:pPr indent="0" lvl="0" marL="0" rtl="0" algn="l">
              <a:lnSpc>
                <a:spcPct val="90000"/>
              </a:lnSpc>
              <a:spcBef>
                <a:spcPts val="0"/>
              </a:spcBef>
              <a:spcAft>
                <a:spcPts val="0"/>
              </a:spcAft>
              <a:buSzPts val="1800"/>
              <a:buNone/>
            </a:pPr>
            <a:r>
              <a:rPr lang="en-PH"/>
              <a:t>Chart Title</a:t>
            </a:r>
            <a:endParaRPr/>
          </a:p>
        </p:txBody>
      </p:sp>
      <p:graphicFrame>
        <p:nvGraphicFramePr>
          <p:cNvPr id="3043" name="Google Shape;3043;p119"/>
          <p:cNvGraphicFramePr/>
          <p:nvPr/>
        </p:nvGraphicFramePr>
        <p:xfrm>
          <a:off x="7702550" y="4311650"/>
          <a:ext cx="3960813" cy="1547813"/>
        </p:xfrm>
        <a:graphic>
          <a:graphicData uri="http://schemas.openxmlformats.org/drawingml/2006/chart">
            <c:chart r:id="rId4"/>
          </a:graphicData>
        </a:graphic>
      </p:graphicFrame>
      <p:sp>
        <p:nvSpPr>
          <p:cNvPr id="3044" name="Google Shape;3044;p119"/>
          <p:cNvSpPr txBox="1"/>
          <p:nvPr>
            <p:ph idx="7" type="body"/>
          </p:nvPr>
        </p:nvSpPr>
        <p:spPr>
          <a:xfrm>
            <a:off x="528320" y="4310981"/>
            <a:ext cx="6816515" cy="155463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a:p>
            <a:pPr indent="0" lvl="0" marL="0" rtl="0" algn="l">
              <a:lnSpc>
                <a:spcPct val="90000"/>
              </a:lnSpc>
              <a:spcBef>
                <a:spcPts val="1000"/>
              </a:spcBef>
              <a:spcAft>
                <a:spcPts val="0"/>
              </a:spcAft>
              <a:buSzPts val="1600"/>
              <a:buNone/>
            </a:pPr>
            <a:r>
              <a:rPr lang="en-PH"/>
              <a:t>Donec cursus sagittis bibendum. Aenean a elit justo. Vivamus laoreet, lorem id iaculis mattis, neque diam blandit</a:t>
            </a:r>
            <a:endParaRPr/>
          </a:p>
        </p:txBody>
      </p:sp>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8" name="Shape 3048"/>
        <p:cNvGrpSpPr/>
        <p:nvPr/>
      </p:nvGrpSpPr>
      <p:grpSpPr>
        <a:xfrm>
          <a:off x="0" y="0"/>
          <a:ext cx="0" cy="0"/>
          <a:chOff x="0" y="0"/>
          <a:chExt cx="0" cy="0"/>
        </a:xfrm>
      </p:grpSpPr>
      <p:sp>
        <p:nvSpPr>
          <p:cNvPr id="3049" name="Google Shape;3049;p120"/>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LHS Chart Rows</a:t>
            </a:r>
            <a:endParaRPr/>
          </a:p>
        </p:txBody>
      </p:sp>
      <p:sp>
        <p:nvSpPr>
          <p:cNvPr id="3050" name="Google Shape;3050;p120"/>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3051" name="Google Shape;3051;p120"/>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3052" name="Google Shape;3052;p120"/>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t/>
            </a:r>
            <a:endParaRPr/>
          </a:p>
        </p:txBody>
      </p:sp>
      <p:sp>
        <p:nvSpPr>
          <p:cNvPr id="3053" name="Google Shape;3053;p120"/>
          <p:cNvSpPr txBox="1"/>
          <p:nvPr>
            <p:ph idx="2" type="body"/>
          </p:nvPr>
        </p:nvSpPr>
        <p:spPr>
          <a:xfrm>
            <a:off x="641453" y="1773631"/>
            <a:ext cx="3920386" cy="296355"/>
          </a:xfrm>
          <a:prstGeom prst="rect">
            <a:avLst/>
          </a:prstGeom>
          <a:noFill/>
          <a:ln>
            <a:noFill/>
          </a:ln>
        </p:spPr>
        <p:txBody>
          <a:bodyPr anchorCtr="0" anchor="b" bIns="0" lIns="72000" spcFirstLastPara="1" rIns="0" wrap="square" tIns="0">
            <a:normAutofit/>
          </a:bodyPr>
          <a:lstStyle/>
          <a:p>
            <a:pPr indent="0" lvl="0" marL="0" rtl="0" algn="l">
              <a:lnSpc>
                <a:spcPct val="90000"/>
              </a:lnSpc>
              <a:spcBef>
                <a:spcPts val="0"/>
              </a:spcBef>
              <a:spcAft>
                <a:spcPts val="0"/>
              </a:spcAft>
              <a:buSzPts val="1800"/>
              <a:buNone/>
            </a:pPr>
            <a:r>
              <a:rPr lang="en-PH"/>
              <a:t>Chart Title</a:t>
            </a:r>
            <a:endParaRPr/>
          </a:p>
        </p:txBody>
      </p:sp>
      <p:graphicFrame>
        <p:nvGraphicFramePr>
          <p:cNvPr id="3054" name="Google Shape;3054;p120"/>
          <p:cNvGraphicFramePr/>
          <p:nvPr/>
        </p:nvGraphicFramePr>
        <p:xfrm>
          <a:off x="601663" y="2189163"/>
          <a:ext cx="3960812" cy="1549400"/>
        </p:xfrm>
        <a:graphic>
          <a:graphicData uri="http://schemas.openxmlformats.org/drawingml/2006/chart">
            <c:chart r:id="rId3"/>
          </a:graphicData>
        </a:graphic>
      </p:graphicFrame>
      <p:sp>
        <p:nvSpPr>
          <p:cNvPr id="3055" name="Google Shape;3055;p120"/>
          <p:cNvSpPr txBox="1"/>
          <p:nvPr>
            <p:ph idx="4" type="body"/>
          </p:nvPr>
        </p:nvSpPr>
        <p:spPr>
          <a:xfrm>
            <a:off x="4846602" y="2189800"/>
            <a:ext cx="6816515" cy="155463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a:p>
            <a:pPr indent="0" lvl="0" marL="0" rtl="0" algn="l">
              <a:lnSpc>
                <a:spcPct val="90000"/>
              </a:lnSpc>
              <a:spcBef>
                <a:spcPts val="1000"/>
              </a:spcBef>
              <a:spcAft>
                <a:spcPts val="0"/>
              </a:spcAft>
              <a:buSzPts val="1600"/>
              <a:buNone/>
            </a:pPr>
            <a:r>
              <a:rPr lang="en-PH"/>
              <a:t>Donec cursus sagittis bibendum. Aenean a elit justo. Vivamus laoreet, lorem id iaculis mattis, neque diam blandit</a:t>
            </a:r>
            <a:endParaRPr/>
          </a:p>
        </p:txBody>
      </p:sp>
      <p:sp>
        <p:nvSpPr>
          <p:cNvPr id="3056" name="Google Shape;3056;p120"/>
          <p:cNvSpPr txBox="1"/>
          <p:nvPr>
            <p:ph idx="5" type="body"/>
          </p:nvPr>
        </p:nvSpPr>
        <p:spPr>
          <a:xfrm>
            <a:off x="641453" y="3894812"/>
            <a:ext cx="3920386" cy="296355"/>
          </a:xfrm>
          <a:prstGeom prst="rect">
            <a:avLst/>
          </a:prstGeom>
          <a:noFill/>
          <a:ln>
            <a:noFill/>
          </a:ln>
        </p:spPr>
        <p:txBody>
          <a:bodyPr anchorCtr="0" anchor="b" bIns="0" lIns="72000" spcFirstLastPara="1" rIns="0" wrap="square" tIns="0">
            <a:normAutofit/>
          </a:bodyPr>
          <a:lstStyle/>
          <a:p>
            <a:pPr indent="0" lvl="0" marL="0" rtl="0" algn="l">
              <a:lnSpc>
                <a:spcPct val="90000"/>
              </a:lnSpc>
              <a:spcBef>
                <a:spcPts val="0"/>
              </a:spcBef>
              <a:spcAft>
                <a:spcPts val="0"/>
              </a:spcAft>
              <a:buSzPts val="1800"/>
              <a:buNone/>
            </a:pPr>
            <a:r>
              <a:rPr lang="en-PH"/>
              <a:t>Chart Title</a:t>
            </a:r>
            <a:endParaRPr/>
          </a:p>
        </p:txBody>
      </p:sp>
      <p:graphicFrame>
        <p:nvGraphicFramePr>
          <p:cNvPr id="3057" name="Google Shape;3057;p120"/>
          <p:cNvGraphicFramePr/>
          <p:nvPr/>
        </p:nvGraphicFramePr>
        <p:xfrm>
          <a:off x="601663" y="4311650"/>
          <a:ext cx="3960812" cy="1547813"/>
        </p:xfrm>
        <a:graphic>
          <a:graphicData uri="http://schemas.openxmlformats.org/drawingml/2006/chart">
            <c:chart r:id="rId4"/>
          </a:graphicData>
        </a:graphic>
      </p:graphicFrame>
      <p:sp>
        <p:nvSpPr>
          <p:cNvPr id="3058" name="Google Shape;3058;p120"/>
          <p:cNvSpPr txBox="1"/>
          <p:nvPr>
            <p:ph idx="7" type="body"/>
          </p:nvPr>
        </p:nvSpPr>
        <p:spPr>
          <a:xfrm>
            <a:off x="4846602" y="4310981"/>
            <a:ext cx="6816515" cy="155463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a:p>
            <a:pPr indent="0" lvl="0" marL="0" rtl="0" algn="l">
              <a:lnSpc>
                <a:spcPct val="90000"/>
              </a:lnSpc>
              <a:spcBef>
                <a:spcPts val="1000"/>
              </a:spcBef>
              <a:spcAft>
                <a:spcPts val="0"/>
              </a:spcAft>
              <a:buSzPts val="1600"/>
              <a:buNone/>
            </a:pPr>
            <a:r>
              <a:rPr lang="en-PH"/>
              <a:t>Donec cursus sagittis bibendum. Aenean a elit justo. Vivamus laoreet, lorem id iaculis mattis, neque diam blandit</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5" name="Shape 1535"/>
        <p:cNvGrpSpPr/>
        <p:nvPr/>
      </p:nvGrpSpPr>
      <p:grpSpPr>
        <a:xfrm>
          <a:off x="0" y="0"/>
          <a:ext cx="0" cy="0"/>
          <a:chOff x="0" y="0"/>
          <a:chExt cx="0" cy="0"/>
        </a:xfrm>
      </p:grpSpPr>
      <p:sp>
        <p:nvSpPr>
          <p:cNvPr id="1536" name="Google Shape;1536;p12"/>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1537" name="Google Shape;1537;p12"/>
          <p:cNvSpPr txBox="1"/>
          <p:nvPr>
            <p:ph idx="11" type="ftr"/>
          </p:nvPr>
        </p:nvSpPr>
        <p:spPr>
          <a:xfrm>
            <a:off x="528320" y="6265862"/>
            <a:ext cx="308298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1538" name="Google Shape;1538;p12"/>
          <p:cNvSpPr txBox="1"/>
          <p:nvPr>
            <p:ph idx="1" type="body"/>
          </p:nvPr>
        </p:nvSpPr>
        <p:spPr>
          <a:xfrm>
            <a:off x="5567362" y="541160"/>
            <a:ext cx="5984172" cy="982840"/>
          </a:xfrm>
          <a:prstGeom prst="rect">
            <a:avLst/>
          </a:prstGeom>
          <a:noFill/>
          <a:ln>
            <a:noFill/>
          </a:ln>
        </p:spPr>
        <p:txBody>
          <a:bodyPr anchorCtr="0" anchor="ctr" bIns="0" lIns="0" spcFirstLastPara="1" rIns="0" wrap="square" tIns="0">
            <a:normAutofit fontScale="70000" lnSpcReduction="2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p:txBody>
      </p:sp>
      <p:sp>
        <p:nvSpPr>
          <p:cNvPr id="1539" name="Google Shape;1539;p12"/>
          <p:cNvSpPr txBox="1"/>
          <p:nvPr>
            <p:ph idx="2" type="body"/>
          </p:nvPr>
        </p:nvSpPr>
        <p:spPr>
          <a:xfrm>
            <a:off x="5567362" y="2080114"/>
            <a:ext cx="5984172" cy="982840"/>
          </a:xfrm>
          <a:prstGeom prst="rect">
            <a:avLst/>
          </a:prstGeom>
          <a:noFill/>
          <a:ln>
            <a:noFill/>
          </a:ln>
        </p:spPr>
        <p:txBody>
          <a:bodyPr anchorCtr="0" anchor="ctr" bIns="0" lIns="0" spcFirstLastPara="1" rIns="0" wrap="square" tIns="0">
            <a:normAutofit fontScale="70000" lnSpcReduction="2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p:txBody>
      </p:sp>
      <p:sp>
        <p:nvSpPr>
          <p:cNvPr id="1540" name="Google Shape;1540;p12"/>
          <p:cNvSpPr txBox="1"/>
          <p:nvPr>
            <p:ph idx="3" type="body"/>
          </p:nvPr>
        </p:nvSpPr>
        <p:spPr>
          <a:xfrm>
            <a:off x="5567362" y="3619068"/>
            <a:ext cx="5984172" cy="982840"/>
          </a:xfrm>
          <a:prstGeom prst="rect">
            <a:avLst/>
          </a:prstGeom>
          <a:noFill/>
          <a:ln>
            <a:noFill/>
          </a:ln>
        </p:spPr>
        <p:txBody>
          <a:bodyPr anchorCtr="0" anchor="ctr" bIns="0" lIns="0" spcFirstLastPara="1" rIns="0" wrap="square" tIns="0">
            <a:normAutofit fontScale="70000" lnSpcReduction="2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p:txBody>
      </p:sp>
      <p:sp>
        <p:nvSpPr>
          <p:cNvPr id="1541" name="Google Shape;1541;p12"/>
          <p:cNvSpPr txBox="1"/>
          <p:nvPr>
            <p:ph idx="4" type="body"/>
          </p:nvPr>
        </p:nvSpPr>
        <p:spPr>
          <a:xfrm>
            <a:off x="5567362" y="5158021"/>
            <a:ext cx="5984172" cy="982840"/>
          </a:xfrm>
          <a:prstGeom prst="rect">
            <a:avLst/>
          </a:prstGeom>
          <a:noFill/>
          <a:ln>
            <a:noFill/>
          </a:ln>
        </p:spPr>
        <p:txBody>
          <a:bodyPr anchorCtr="0" anchor="ctr" bIns="0" lIns="0" spcFirstLastPara="1" rIns="0" wrap="square" tIns="0">
            <a:normAutofit fontScale="70000" lnSpcReduction="2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p:txBody>
      </p:sp>
      <p:sp>
        <p:nvSpPr>
          <p:cNvPr id="1542" name="Google Shape;1542;p12"/>
          <p:cNvSpPr txBox="1"/>
          <p:nvPr>
            <p:ph type="title"/>
          </p:nvPr>
        </p:nvSpPr>
        <p:spPr>
          <a:xfrm>
            <a:off x="528320" y="3078157"/>
            <a:ext cx="2886179"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4"/>
              </a:buClr>
              <a:buSzPts val="4800"/>
              <a:buFont typeface="Trebuchet MS"/>
              <a:buNone/>
            </a:pPr>
            <a:r>
              <a:rPr lang="en-PH"/>
              <a:t>Agenda</a:t>
            </a:r>
            <a:endParaRPr/>
          </a:p>
        </p:txBody>
      </p:sp>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2" name="Shape 3062"/>
        <p:cNvGrpSpPr/>
        <p:nvPr/>
      </p:nvGrpSpPr>
      <p:grpSpPr>
        <a:xfrm>
          <a:off x="0" y="0"/>
          <a:ext cx="0" cy="0"/>
          <a:chOff x="0" y="0"/>
          <a:chExt cx="0" cy="0"/>
        </a:xfrm>
      </p:grpSpPr>
      <p:sp>
        <p:nvSpPr>
          <p:cNvPr id="3063" name="Google Shape;3063;p121"/>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RHS Chart Rows</a:t>
            </a:r>
            <a:endParaRPr/>
          </a:p>
        </p:txBody>
      </p:sp>
      <p:sp>
        <p:nvSpPr>
          <p:cNvPr id="3064" name="Google Shape;3064;p121"/>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3065" name="Google Shape;3065;p121"/>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3066" name="Google Shape;3066;p121"/>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t/>
            </a:r>
            <a:endParaRPr/>
          </a:p>
        </p:txBody>
      </p:sp>
      <p:sp>
        <p:nvSpPr>
          <p:cNvPr id="3067" name="Google Shape;3067;p121"/>
          <p:cNvSpPr txBox="1"/>
          <p:nvPr>
            <p:ph idx="2" type="body"/>
          </p:nvPr>
        </p:nvSpPr>
        <p:spPr>
          <a:xfrm>
            <a:off x="641453" y="1773631"/>
            <a:ext cx="3920386" cy="296355"/>
          </a:xfrm>
          <a:prstGeom prst="rect">
            <a:avLst/>
          </a:prstGeom>
          <a:noFill/>
          <a:ln>
            <a:noFill/>
          </a:ln>
        </p:spPr>
        <p:txBody>
          <a:bodyPr anchorCtr="0" anchor="b" bIns="0" lIns="72000" spcFirstLastPara="1" rIns="0" wrap="square" tIns="0">
            <a:normAutofit/>
          </a:bodyPr>
          <a:lstStyle/>
          <a:p>
            <a:pPr indent="0" lvl="0" marL="0" rtl="0" algn="l">
              <a:lnSpc>
                <a:spcPct val="90000"/>
              </a:lnSpc>
              <a:spcBef>
                <a:spcPts val="0"/>
              </a:spcBef>
              <a:spcAft>
                <a:spcPts val="0"/>
              </a:spcAft>
              <a:buSzPts val="1800"/>
              <a:buNone/>
            </a:pPr>
            <a:r>
              <a:rPr lang="en-PH"/>
              <a:t>Chart Title</a:t>
            </a:r>
            <a:endParaRPr/>
          </a:p>
        </p:txBody>
      </p:sp>
      <p:graphicFrame>
        <p:nvGraphicFramePr>
          <p:cNvPr id="3068" name="Google Shape;3068;p121"/>
          <p:cNvGraphicFramePr/>
          <p:nvPr/>
        </p:nvGraphicFramePr>
        <p:xfrm>
          <a:off x="7702550" y="2189163"/>
          <a:ext cx="3960813" cy="1549400"/>
        </p:xfrm>
        <a:graphic>
          <a:graphicData uri="http://schemas.openxmlformats.org/drawingml/2006/chart">
            <c:chart r:id="rId3"/>
          </a:graphicData>
        </a:graphic>
      </p:graphicFrame>
      <p:sp>
        <p:nvSpPr>
          <p:cNvPr id="3069" name="Google Shape;3069;p121"/>
          <p:cNvSpPr txBox="1"/>
          <p:nvPr>
            <p:ph idx="4" type="body"/>
          </p:nvPr>
        </p:nvSpPr>
        <p:spPr>
          <a:xfrm>
            <a:off x="528320" y="2189800"/>
            <a:ext cx="6816515" cy="155463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a:p>
            <a:pPr indent="0" lvl="0" marL="0" rtl="0" algn="l">
              <a:lnSpc>
                <a:spcPct val="90000"/>
              </a:lnSpc>
              <a:spcBef>
                <a:spcPts val="1000"/>
              </a:spcBef>
              <a:spcAft>
                <a:spcPts val="0"/>
              </a:spcAft>
              <a:buSzPts val="1600"/>
              <a:buNone/>
            </a:pPr>
            <a:r>
              <a:rPr lang="en-PH"/>
              <a:t>Donec cursus sagittis bibendum. Aenean a elit justo. Vivamus laoreet, lorem id iaculis mattis, neque diam blandit</a:t>
            </a:r>
            <a:endParaRPr/>
          </a:p>
        </p:txBody>
      </p:sp>
      <p:sp>
        <p:nvSpPr>
          <p:cNvPr id="3070" name="Google Shape;3070;p121"/>
          <p:cNvSpPr txBox="1"/>
          <p:nvPr>
            <p:ph idx="5" type="body"/>
          </p:nvPr>
        </p:nvSpPr>
        <p:spPr>
          <a:xfrm>
            <a:off x="641453" y="3894812"/>
            <a:ext cx="3920386" cy="296355"/>
          </a:xfrm>
          <a:prstGeom prst="rect">
            <a:avLst/>
          </a:prstGeom>
          <a:noFill/>
          <a:ln>
            <a:noFill/>
          </a:ln>
        </p:spPr>
        <p:txBody>
          <a:bodyPr anchorCtr="0" anchor="b" bIns="0" lIns="72000" spcFirstLastPara="1" rIns="0" wrap="square" tIns="0">
            <a:normAutofit/>
          </a:bodyPr>
          <a:lstStyle/>
          <a:p>
            <a:pPr indent="0" lvl="0" marL="0" rtl="0" algn="l">
              <a:lnSpc>
                <a:spcPct val="90000"/>
              </a:lnSpc>
              <a:spcBef>
                <a:spcPts val="0"/>
              </a:spcBef>
              <a:spcAft>
                <a:spcPts val="0"/>
              </a:spcAft>
              <a:buSzPts val="1800"/>
              <a:buNone/>
            </a:pPr>
            <a:r>
              <a:rPr lang="en-PH"/>
              <a:t>Chart Title</a:t>
            </a:r>
            <a:endParaRPr/>
          </a:p>
        </p:txBody>
      </p:sp>
      <p:graphicFrame>
        <p:nvGraphicFramePr>
          <p:cNvPr id="3071" name="Google Shape;3071;p121"/>
          <p:cNvGraphicFramePr/>
          <p:nvPr/>
        </p:nvGraphicFramePr>
        <p:xfrm>
          <a:off x="7702550" y="4311650"/>
          <a:ext cx="3960813" cy="1547813"/>
        </p:xfrm>
        <a:graphic>
          <a:graphicData uri="http://schemas.openxmlformats.org/drawingml/2006/chart">
            <c:chart r:id="rId4"/>
          </a:graphicData>
        </a:graphic>
      </p:graphicFrame>
      <p:sp>
        <p:nvSpPr>
          <p:cNvPr id="3072" name="Google Shape;3072;p121"/>
          <p:cNvSpPr txBox="1"/>
          <p:nvPr>
            <p:ph idx="7" type="body"/>
          </p:nvPr>
        </p:nvSpPr>
        <p:spPr>
          <a:xfrm>
            <a:off x="528320" y="4310981"/>
            <a:ext cx="6816515" cy="155463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a:p>
            <a:pPr indent="0" lvl="0" marL="0" rtl="0" algn="l">
              <a:lnSpc>
                <a:spcPct val="90000"/>
              </a:lnSpc>
              <a:spcBef>
                <a:spcPts val="1000"/>
              </a:spcBef>
              <a:spcAft>
                <a:spcPts val="0"/>
              </a:spcAft>
              <a:buSzPts val="1600"/>
              <a:buNone/>
            </a:pPr>
            <a:r>
              <a:rPr lang="en-PH"/>
              <a:t>Donec cursus sagittis bibendum. Aenean a elit justo. Vivamus laoreet, lorem id iaculis mattis, neque diam blandit</a:t>
            </a:r>
            <a:endParaRPr/>
          </a:p>
        </p:txBody>
      </p:sp>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6" name="Shape 3076"/>
        <p:cNvGrpSpPr/>
        <p:nvPr/>
      </p:nvGrpSpPr>
      <p:grpSpPr>
        <a:xfrm>
          <a:off x="0" y="0"/>
          <a:ext cx="0" cy="0"/>
          <a:chOff x="0" y="0"/>
          <a:chExt cx="0" cy="0"/>
        </a:xfrm>
      </p:grpSpPr>
      <p:sp>
        <p:nvSpPr>
          <p:cNvPr id="3077" name="Google Shape;3077;p122"/>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LHS Chart Rows</a:t>
            </a:r>
            <a:endParaRPr/>
          </a:p>
        </p:txBody>
      </p:sp>
      <p:sp>
        <p:nvSpPr>
          <p:cNvPr id="3078" name="Google Shape;3078;p122"/>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3079" name="Google Shape;3079;p122"/>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3080" name="Google Shape;3080;p122"/>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t/>
            </a:r>
            <a:endParaRPr/>
          </a:p>
        </p:txBody>
      </p:sp>
      <p:sp>
        <p:nvSpPr>
          <p:cNvPr id="3081" name="Google Shape;3081;p122"/>
          <p:cNvSpPr txBox="1"/>
          <p:nvPr>
            <p:ph idx="2" type="body"/>
          </p:nvPr>
        </p:nvSpPr>
        <p:spPr>
          <a:xfrm>
            <a:off x="641453" y="1773631"/>
            <a:ext cx="3920386" cy="296355"/>
          </a:xfrm>
          <a:prstGeom prst="rect">
            <a:avLst/>
          </a:prstGeom>
          <a:noFill/>
          <a:ln>
            <a:noFill/>
          </a:ln>
        </p:spPr>
        <p:txBody>
          <a:bodyPr anchorCtr="0" anchor="b" bIns="0" lIns="72000" spcFirstLastPara="1" rIns="0" wrap="square" tIns="0">
            <a:normAutofit/>
          </a:bodyPr>
          <a:lstStyle/>
          <a:p>
            <a:pPr indent="0" lvl="0" marL="0" rtl="0" algn="l">
              <a:lnSpc>
                <a:spcPct val="90000"/>
              </a:lnSpc>
              <a:spcBef>
                <a:spcPts val="0"/>
              </a:spcBef>
              <a:spcAft>
                <a:spcPts val="0"/>
              </a:spcAft>
              <a:buSzPts val="1800"/>
              <a:buNone/>
            </a:pPr>
            <a:r>
              <a:rPr lang="en-PH"/>
              <a:t>Chart Title</a:t>
            </a:r>
            <a:endParaRPr/>
          </a:p>
        </p:txBody>
      </p:sp>
      <p:sp>
        <p:nvSpPr>
          <p:cNvPr id="3082" name="Google Shape;3082;p122"/>
          <p:cNvSpPr txBox="1"/>
          <p:nvPr>
            <p:ph idx="4" type="body"/>
          </p:nvPr>
        </p:nvSpPr>
        <p:spPr>
          <a:xfrm>
            <a:off x="4846602" y="2189800"/>
            <a:ext cx="6816515" cy="155463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a:p>
            <a:pPr indent="0" lvl="0" marL="0" rtl="0" algn="l">
              <a:lnSpc>
                <a:spcPct val="90000"/>
              </a:lnSpc>
              <a:spcBef>
                <a:spcPts val="1000"/>
              </a:spcBef>
              <a:spcAft>
                <a:spcPts val="0"/>
              </a:spcAft>
              <a:buSzPts val="1600"/>
              <a:buNone/>
            </a:pPr>
            <a:r>
              <a:rPr lang="en-PH"/>
              <a:t>Donec cursus sagittis bibendum. Aenean a elit justo. Vivamus laoreet, lorem id iaculis mattis, neque diam blandit</a:t>
            </a:r>
            <a:endParaRPr/>
          </a:p>
        </p:txBody>
      </p:sp>
      <p:sp>
        <p:nvSpPr>
          <p:cNvPr id="3083" name="Google Shape;3083;p122"/>
          <p:cNvSpPr txBox="1"/>
          <p:nvPr>
            <p:ph idx="5" type="body"/>
          </p:nvPr>
        </p:nvSpPr>
        <p:spPr>
          <a:xfrm>
            <a:off x="641453" y="3894812"/>
            <a:ext cx="3920386" cy="296355"/>
          </a:xfrm>
          <a:prstGeom prst="rect">
            <a:avLst/>
          </a:prstGeom>
          <a:noFill/>
          <a:ln>
            <a:noFill/>
          </a:ln>
        </p:spPr>
        <p:txBody>
          <a:bodyPr anchorCtr="0" anchor="b" bIns="0" lIns="72000" spcFirstLastPara="1" rIns="0" wrap="square" tIns="0">
            <a:normAutofit/>
          </a:bodyPr>
          <a:lstStyle/>
          <a:p>
            <a:pPr indent="0" lvl="0" marL="0" rtl="0" algn="l">
              <a:lnSpc>
                <a:spcPct val="90000"/>
              </a:lnSpc>
              <a:spcBef>
                <a:spcPts val="0"/>
              </a:spcBef>
              <a:spcAft>
                <a:spcPts val="0"/>
              </a:spcAft>
              <a:buSzPts val="1800"/>
              <a:buNone/>
            </a:pPr>
            <a:r>
              <a:rPr lang="en-PH"/>
              <a:t>Chart Title</a:t>
            </a:r>
            <a:endParaRPr/>
          </a:p>
        </p:txBody>
      </p:sp>
      <p:sp>
        <p:nvSpPr>
          <p:cNvPr id="3084" name="Google Shape;3084;p122"/>
          <p:cNvSpPr txBox="1"/>
          <p:nvPr>
            <p:ph idx="7" type="body"/>
          </p:nvPr>
        </p:nvSpPr>
        <p:spPr>
          <a:xfrm>
            <a:off x="4846602" y="4310981"/>
            <a:ext cx="6816515" cy="155463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a:p>
            <a:pPr indent="0" lvl="0" marL="0" rtl="0" algn="l">
              <a:lnSpc>
                <a:spcPct val="90000"/>
              </a:lnSpc>
              <a:spcBef>
                <a:spcPts val="1000"/>
              </a:spcBef>
              <a:spcAft>
                <a:spcPts val="0"/>
              </a:spcAft>
              <a:buSzPts val="1600"/>
              <a:buNone/>
            </a:pPr>
            <a:r>
              <a:rPr lang="en-PH"/>
              <a:t>Donec cursus sagittis bibendum. Aenean a elit justo. Vivamus laoreet, lorem id iaculis mattis, neque diam blandit</a:t>
            </a:r>
            <a:endParaRPr/>
          </a:p>
        </p:txBody>
      </p:sp>
      <p:graphicFrame>
        <p:nvGraphicFramePr>
          <p:cNvPr id="3085" name="Google Shape;3085;p122"/>
          <p:cNvGraphicFramePr/>
          <p:nvPr/>
        </p:nvGraphicFramePr>
        <p:xfrm>
          <a:off x="601663" y="2189163"/>
          <a:ext cx="3960812" cy="1549400"/>
        </p:xfrm>
        <a:graphic>
          <a:graphicData uri="http://schemas.openxmlformats.org/drawingml/2006/chart">
            <c:chart r:id="rId3"/>
          </a:graphicData>
        </a:graphic>
      </p:graphicFrame>
      <p:graphicFrame>
        <p:nvGraphicFramePr>
          <p:cNvPr id="3086" name="Google Shape;3086;p122"/>
          <p:cNvGraphicFramePr/>
          <p:nvPr/>
        </p:nvGraphicFramePr>
        <p:xfrm>
          <a:off x="601663" y="4311650"/>
          <a:ext cx="3960812" cy="1547813"/>
        </p:xfrm>
        <a:graphic>
          <a:graphicData uri="http://schemas.openxmlformats.org/drawingml/2006/chart">
            <c:chart r:id="rId4"/>
          </a:graphicData>
        </a:graphic>
      </p:graphicFrame>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0" name="Shape 3090"/>
        <p:cNvGrpSpPr/>
        <p:nvPr/>
      </p:nvGrpSpPr>
      <p:grpSpPr>
        <a:xfrm>
          <a:off x="0" y="0"/>
          <a:ext cx="0" cy="0"/>
          <a:chOff x="0" y="0"/>
          <a:chExt cx="0" cy="0"/>
        </a:xfrm>
      </p:grpSpPr>
      <p:sp>
        <p:nvSpPr>
          <p:cNvPr id="3091" name="Google Shape;3091;p123"/>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RHS Chart Rows</a:t>
            </a:r>
            <a:endParaRPr/>
          </a:p>
        </p:txBody>
      </p:sp>
      <p:sp>
        <p:nvSpPr>
          <p:cNvPr id="3092" name="Google Shape;3092;p123"/>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3093" name="Google Shape;3093;p123"/>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3094" name="Google Shape;3094;p123"/>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t/>
            </a:r>
            <a:endParaRPr/>
          </a:p>
        </p:txBody>
      </p:sp>
      <p:sp>
        <p:nvSpPr>
          <p:cNvPr id="3095" name="Google Shape;3095;p123"/>
          <p:cNvSpPr txBox="1"/>
          <p:nvPr>
            <p:ph idx="2" type="body"/>
          </p:nvPr>
        </p:nvSpPr>
        <p:spPr>
          <a:xfrm>
            <a:off x="641453" y="1773631"/>
            <a:ext cx="3920386" cy="296355"/>
          </a:xfrm>
          <a:prstGeom prst="rect">
            <a:avLst/>
          </a:prstGeom>
          <a:noFill/>
          <a:ln>
            <a:noFill/>
          </a:ln>
        </p:spPr>
        <p:txBody>
          <a:bodyPr anchorCtr="0" anchor="b" bIns="0" lIns="72000" spcFirstLastPara="1" rIns="0" wrap="square" tIns="0">
            <a:normAutofit/>
          </a:bodyPr>
          <a:lstStyle/>
          <a:p>
            <a:pPr indent="0" lvl="0" marL="0" rtl="0" algn="l">
              <a:lnSpc>
                <a:spcPct val="90000"/>
              </a:lnSpc>
              <a:spcBef>
                <a:spcPts val="0"/>
              </a:spcBef>
              <a:spcAft>
                <a:spcPts val="0"/>
              </a:spcAft>
              <a:buSzPts val="1800"/>
              <a:buNone/>
            </a:pPr>
            <a:r>
              <a:rPr lang="en-PH"/>
              <a:t>Chart Title</a:t>
            </a:r>
            <a:endParaRPr/>
          </a:p>
        </p:txBody>
      </p:sp>
      <p:graphicFrame>
        <p:nvGraphicFramePr>
          <p:cNvPr id="3096" name="Google Shape;3096;p123"/>
          <p:cNvGraphicFramePr/>
          <p:nvPr/>
        </p:nvGraphicFramePr>
        <p:xfrm>
          <a:off x="7702550" y="2189163"/>
          <a:ext cx="3960813" cy="1549400"/>
        </p:xfrm>
        <a:graphic>
          <a:graphicData uri="http://schemas.openxmlformats.org/drawingml/2006/chart">
            <c:chart r:id="rId3"/>
          </a:graphicData>
        </a:graphic>
      </p:graphicFrame>
      <p:sp>
        <p:nvSpPr>
          <p:cNvPr id="3097" name="Google Shape;3097;p123"/>
          <p:cNvSpPr txBox="1"/>
          <p:nvPr>
            <p:ph idx="4" type="body"/>
          </p:nvPr>
        </p:nvSpPr>
        <p:spPr>
          <a:xfrm>
            <a:off x="528320" y="2189800"/>
            <a:ext cx="6816515" cy="155463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a:p>
            <a:pPr indent="0" lvl="0" marL="0" rtl="0" algn="l">
              <a:lnSpc>
                <a:spcPct val="90000"/>
              </a:lnSpc>
              <a:spcBef>
                <a:spcPts val="1000"/>
              </a:spcBef>
              <a:spcAft>
                <a:spcPts val="0"/>
              </a:spcAft>
              <a:buSzPts val="1600"/>
              <a:buNone/>
            </a:pPr>
            <a:r>
              <a:rPr lang="en-PH"/>
              <a:t>Donec cursus sagittis bibendum. Aenean a elit justo. Vivamus laoreet, lorem id iaculis mattis, neque diam blandit</a:t>
            </a:r>
            <a:endParaRPr/>
          </a:p>
        </p:txBody>
      </p:sp>
      <p:sp>
        <p:nvSpPr>
          <p:cNvPr id="3098" name="Google Shape;3098;p123"/>
          <p:cNvSpPr txBox="1"/>
          <p:nvPr>
            <p:ph idx="5" type="body"/>
          </p:nvPr>
        </p:nvSpPr>
        <p:spPr>
          <a:xfrm>
            <a:off x="641453" y="3894812"/>
            <a:ext cx="3920386" cy="296355"/>
          </a:xfrm>
          <a:prstGeom prst="rect">
            <a:avLst/>
          </a:prstGeom>
          <a:noFill/>
          <a:ln>
            <a:noFill/>
          </a:ln>
        </p:spPr>
        <p:txBody>
          <a:bodyPr anchorCtr="0" anchor="b" bIns="0" lIns="72000" spcFirstLastPara="1" rIns="0" wrap="square" tIns="0">
            <a:normAutofit/>
          </a:bodyPr>
          <a:lstStyle/>
          <a:p>
            <a:pPr indent="0" lvl="0" marL="0" rtl="0" algn="l">
              <a:lnSpc>
                <a:spcPct val="90000"/>
              </a:lnSpc>
              <a:spcBef>
                <a:spcPts val="0"/>
              </a:spcBef>
              <a:spcAft>
                <a:spcPts val="0"/>
              </a:spcAft>
              <a:buSzPts val="1800"/>
              <a:buNone/>
            </a:pPr>
            <a:r>
              <a:rPr lang="en-PH"/>
              <a:t>Chart Title</a:t>
            </a:r>
            <a:endParaRPr/>
          </a:p>
        </p:txBody>
      </p:sp>
      <p:graphicFrame>
        <p:nvGraphicFramePr>
          <p:cNvPr id="3099" name="Google Shape;3099;p123"/>
          <p:cNvGraphicFramePr/>
          <p:nvPr/>
        </p:nvGraphicFramePr>
        <p:xfrm>
          <a:off x="7702550" y="4311650"/>
          <a:ext cx="3960813" cy="1547813"/>
        </p:xfrm>
        <a:graphic>
          <a:graphicData uri="http://schemas.openxmlformats.org/drawingml/2006/chart">
            <c:chart r:id="rId4"/>
          </a:graphicData>
        </a:graphic>
      </p:graphicFrame>
      <p:sp>
        <p:nvSpPr>
          <p:cNvPr id="3100" name="Google Shape;3100;p123"/>
          <p:cNvSpPr txBox="1"/>
          <p:nvPr>
            <p:ph idx="7" type="body"/>
          </p:nvPr>
        </p:nvSpPr>
        <p:spPr>
          <a:xfrm>
            <a:off x="528320" y="4310981"/>
            <a:ext cx="6816515" cy="155463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a:p>
            <a:pPr indent="0" lvl="0" marL="0" rtl="0" algn="l">
              <a:lnSpc>
                <a:spcPct val="90000"/>
              </a:lnSpc>
              <a:spcBef>
                <a:spcPts val="1000"/>
              </a:spcBef>
              <a:spcAft>
                <a:spcPts val="0"/>
              </a:spcAft>
              <a:buSzPts val="1600"/>
              <a:buNone/>
            </a:pPr>
            <a:r>
              <a:rPr lang="en-PH"/>
              <a:t>Donec cursus sagittis bibendum. Aenean a elit justo. Vivamus laoreet, lorem id iaculis mattis, neque diam blandit</a:t>
            </a:r>
            <a:endParaRPr/>
          </a:p>
        </p:txBody>
      </p:sp>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4" name="Shape 3104"/>
        <p:cNvGrpSpPr/>
        <p:nvPr/>
      </p:nvGrpSpPr>
      <p:grpSpPr>
        <a:xfrm>
          <a:off x="0" y="0"/>
          <a:ext cx="0" cy="0"/>
          <a:chOff x="0" y="0"/>
          <a:chExt cx="0" cy="0"/>
        </a:xfrm>
      </p:grpSpPr>
      <p:sp>
        <p:nvSpPr>
          <p:cNvPr id="3105" name="Google Shape;3105;p124"/>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LHS Chart Rows</a:t>
            </a:r>
            <a:endParaRPr/>
          </a:p>
        </p:txBody>
      </p:sp>
      <p:sp>
        <p:nvSpPr>
          <p:cNvPr id="3106" name="Google Shape;3106;p124"/>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3107" name="Google Shape;3107;p124"/>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3108" name="Google Shape;3108;p124"/>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t/>
            </a:r>
            <a:endParaRPr/>
          </a:p>
        </p:txBody>
      </p:sp>
      <p:sp>
        <p:nvSpPr>
          <p:cNvPr id="3109" name="Google Shape;3109;p124"/>
          <p:cNvSpPr txBox="1"/>
          <p:nvPr>
            <p:ph idx="2" type="body"/>
          </p:nvPr>
        </p:nvSpPr>
        <p:spPr>
          <a:xfrm>
            <a:off x="641453" y="1773631"/>
            <a:ext cx="3920386" cy="296355"/>
          </a:xfrm>
          <a:prstGeom prst="rect">
            <a:avLst/>
          </a:prstGeom>
          <a:noFill/>
          <a:ln>
            <a:noFill/>
          </a:ln>
        </p:spPr>
        <p:txBody>
          <a:bodyPr anchorCtr="0" anchor="b" bIns="0" lIns="72000" spcFirstLastPara="1" rIns="0" wrap="square" tIns="0">
            <a:normAutofit/>
          </a:bodyPr>
          <a:lstStyle/>
          <a:p>
            <a:pPr indent="0" lvl="0" marL="0" rtl="0" algn="l">
              <a:lnSpc>
                <a:spcPct val="90000"/>
              </a:lnSpc>
              <a:spcBef>
                <a:spcPts val="0"/>
              </a:spcBef>
              <a:spcAft>
                <a:spcPts val="0"/>
              </a:spcAft>
              <a:buSzPts val="1800"/>
              <a:buNone/>
            </a:pPr>
            <a:r>
              <a:rPr lang="en-PH"/>
              <a:t>Chart Title</a:t>
            </a:r>
            <a:endParaRPr/>
          </a:p>
        </p:txBody>
      </p:sp>
      <p:sp>
        <p:nvSpPr>
          <p:cNvPr id="3110" name="Google Shape;3110;p124"/>
          <p:cNvSpPr txBox="1"/>
          <p:nvPr>
            <p:ph idx="4" type="body"/>
          </p:nvPr>
        </p:nvSpPr>
        <p:spPr>
          <a:xfrm>
            <a:off x="4846602" y="2189800"/>
            <a:ext cx="6816515" cy="155463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a:p>
            <a:pPr indent="0" lvl="0" marL="0" rtl="0" algn="l">
              <a:lnSpc>
                <a:spcPct val="90000"/>
              </a:lnSpc>
              <a:spcBef>
                <a:spcPts val="1000"/>
              </a:spcBef>
              <a:spcAft>
                <a:spcPts val="0"/>
              </a:spcAft>
              <a:buSzPts val="1600"/>
              <a:buNone/>
            </a:pPr>
            <a:r>
              <a:rPr lang="en-PH"/>
              <a:t>Donec cursus sagittis bibendum. Aenean a elit justo. Vivamus laoreet, lorem id iaculis mattis, neque diam blandit</a:t>
            </a:r>
            <a:endParaRPr/>
          </a:p>
        </p:txBody>
      </p:sp>
      <p:sp>
        <p:nvSpPr>
          <p:cNvPr id="3111" name="Google Shape;3111;p124"/>
          <p:cNvSpPr txBox="1"/>
          <p:nvPr>
            <p:ph idx="5" type="body"/>
          </p:nvPr>
        </p:nvSpPr>
        <p:spPr>
          <a:xfrm>
            <a:off x="641453" y="3894812"/>
            <a:ext cx="3920386" cy="296355"/>
          </a:xfrm>
          <a:prstGeom prst="rect">
            <a:avLst/>
          </a:prstGeom>
          <a:noFill/>
          <a:ln>
            <a:noFill/>
          </a:ln>
        </p:spPr>
        <p:txBody>
          <a:bodyPr anchorCtr="0" anchor="b" bIns="0" lIns="72000" spcFirstLastPara="1" rIns="0" wrap="square" tIns="0">
            <a:normAutofit/>
          </a:bodyPr>
          <a:lstStyle/>
          <a:p>
            <a:pPr indent="0" lvl="0" marL="0" rtl="0" algn="l">
              <a:lnSpc>
                <a:spcPct val="90000"/>
              </a:lnSpc>
              <a:spcBef>
                <a:spcPts val="0"/>
              </a:spcBef>
              <a:spcAft>
                <a:spcPts val="0"/>
              </a:spcAft>
              <a:buSzPts val="1800"/>
              <a:buNone/>
            </a:pPr>
            <a:r>
              <a:rPr lang="en-PH"/>
              <a:t>Chart Title</a:t>
            </a:r>
            <a:endParaRPr/>
          </a:p>
        </p:txBody>
      </p:sp>
      <p:sp>
        <p:nvSpPr>
          <p:cNvPr id="3112" name="Google Shape;3112;p124"/>
          <p:cNvSpPr txBox="1"/>
          <p:nvPr>
            <p:ph idx="7" type="body"/>
          </p:nvPr>
        </p:nvSpPr>
        <p:spPr>
          <a:xfrm>
            <a:off x="4846602" y="4310981"/>
            <a:ext cx="6816515" cy="155463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a:p>
            <a:pPr indent="0" lvl="0" marL="0" rtl="0" algn="l">
              <a:lnSpc>
                <a:spcPct val="90000"/>
              </a:lnSpc>
              <a:spcBef>
                <a:spcPts val="1000"/>
              </a:spcBef>
              <a:spcAft>
                <a:spcPts val="0"/>
              </a:spcAft>
              <a:buSzPts val="1600"/>
              <a:buNone/>
            </a:pPr>
            <a:r>
              <a:rPr lang="en-PH"/>
              <a:t>Donec cursus sagittis bibendum. Aenean a elit justo. Vivamus laoreet, lorem id iaculis mattis, neque diam blandit</a:t>
            </a:r>
            <a:endParaRPr/>
          </a:p>
        </p:txBody>
      </p:sp>
      <p:graphicFrame>
        <p:nvGraphicFramePr>
          <p:cNvPr id="3113" name="Google Shape;3113;p124"/>
          <p:cNvGraphicFramePr/>
          <p:nvPr/>
        </p:nvGraphicFramePr>
        <p:xfrm>
          <a:off x="601663" y="2189163"/>
          <a:ext cx="3960812" cy="1549400"/>
        </p:xfrm>
        <a:graphic>
          <a:graphicData uri="http://schemas.openxmlformats.org/drawingml/2006/chart">
            <c:chart r:id="rId3"/>
          </a:graphicData>
        </a:graphic>
      </p:graphicFrame>
      <p:graphicFrame>
        <p:nvGraphicFramePr>
          <p:cNvPr id="3114" name="Google Shape;3114;p124"/>
          <p:cNvGraphicFramePr/>
          <p:nvPr/>
        </p:nvGraphicFramePr>
        <p:xfrm>
          <a:off x="601663" y="4311650"/>
          <a:ext cx="3960812" cy="1547813"/>
        </p:xfrm>
        <a:graphic>
          <a:graphicData uri="http://schemas.openxmlformats.org/drawingml/2006/chart">
            <c:chart r:id="rId4"/>
          </a:graphicData>
        </a:graphic>
      </p:graphicFrame>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8" name="Shape 3118"/>
        <p:cNvGrpSpPr/>
        <p:nvPr/>
      </p:nvGrpSpPr>
      <p:grpSpPr>
        <a:xfrm>
          <a:off x="0" y="0"/>
          <a:ext cx="0" cy="0"/>
          <a:chOff x="0" y="0"/>
          <a:chExt cx="0" cy="0"/>
        </a:xfrm>
      </p:grpSpPr>
      <p:sp>
        <p:nvSpPr>
          <p:cNvPr id="3119" name="Google Shape;3119;p125"/>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RHS Chart Rows</a:t>
            </a:r>
            <a:endParaRPr/>
          </a:p>
        </p:txBody>
      </p:sp>
      <p:sp>
        <p:nvSpPr>
          <p:cNvPr id="3120" name="Google Shape;3120;p125"/>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3121" name="Google Shape;3121;p125"/>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3122" name="Google Shape;3122;p125"/>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t/>
            </a:r>
            <a:endParaRPr/>
          </a:p>
        </p:txBody>
      </p:sp>
      <p:sp>
        <p:nvSpPr>
          <p:cNvPr id="3123" name="Google Shape;3123;p125"/>
          <p:cNvSpPr txBox="1"/>
          <p:nvPr>
            <p:ph idx="2" type="body"/>
          </p:nvPr>
        </p:nvSpPr>
        <p:spPr>
          <a:xfrm>
            <a:off x="641453" y="1773631"/>
            <a:ext cx="3920386" cy="296355"/>
          </a:xfrm>
          <a:prstGeom prst="rect">
            <a:avLst/>
          </a:prstGeom>
          <a:noFill/>
          <a:ln>
            <a:noFill/>
          </a:ln>
        </p:spPr>
        <p:txBody>
          <a:bodyPr anchorCtr="0" anchor="b" bIns="0" lIns="72000" spcFirstLastPara="1" rIns="0" wrap="square" tIns="0">
            <a:normAutofit/>
          </a:bodyPr>
          <a:lstStyle/>
          <a:p>
            <a:pPr indent="0" lvl="0" marL="0" rtl="0" algn="l">
              <a:lnSpc>
                <a:spcPct val="90000"/>
              </a:lnSpc>
              <a:spcBef>
                <a:spcPts val="0"/>
              </a:spcBef>
              <a:spcAft>
                <a:spcPts val="0"/>
              </a:spcAft>
              <a:buSzPts val="1800"/>
              <a:buNone/>
            </a:pPr>
            <a:r>
              <a:rPr lang="en-PH"/>
              <a:t>Chart Title</a:t>
            </a:r>
            <a:endParaRPr/>
          </a:p>
        </p:txBody>
      </p:sp>
      <p:graphicFrame>
        <p:nvGraphicFramePr>
          <p:cNvPr id="3124" name="Google Shape;3124;p125"/>
          <p:cNvGraphicFramePr/>
          <p:nvPr/>
        </p:nvGraphicFramePr>
        <p:xfrm>
          <a:off x="7702550" y="2189163"/>
          <a:ext cx="3960813" cy="1549400"/>
        </p:xfrm>
        <a:graphic>
          <a:graphicData uri="http://schemas.openxmlformats.org/drawingml/2006/chart">
            <c:chart r:id="rId3"/>
          </a:graphicData>
        </a:graphic>
      </p:graphicFrame>
      <p:sp>
        <p:nvSpPr>
          <p:cNvPr id="3125" name="Google Shape;3125;p125"/>
          <p:cNvSpPr txBox="1"/>
          <p:nvPr>
            <p:ph idx="4" type="body"/>
          </p:nvPr>
        </p:nvSpPr>
        <p:spPr>
          <a:xfrm>
            <a:off x="528320" y="2189800"/>
            <a:ext cx="6816515" cy="155463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a:p>
            <a:pPr indent="0" lvl="0" marL="0" rtl="0" algn="l">
              <a:lnSpc>
                <a:spcPct val="90000"/>
              </a:lnSpc>
              <a:spcBef>
                <a:spcPts val="1000"/>
              </a:spcBef>
              <a:spcAft>
                <a:spcPts val="0"/>
              </a:spcAft>
              <a:buSzPts val="1600"/>
              <a:buNone/>
            </a:pPr>
            <a:r>
              <a:rPr lang="en-PH"/>
              <a:t>Donec cursus sagittis bibendum. Aenean a elit justo. Vivamus laoreet, lorem id iaculis mattis, neque diam blandit</a:t>
            </a:r>
            <a:endParaRPr/>
          </a:p>
        </p:txBody>
      </p:sp>
      <p:sp>
        <p:nvSpPr>
          <p:cNvPr id="3126" name="Google Shape;3126;p125"/>
          <p:cNvSpPr txBox="1"/>
          <p:nvPr>
            <p:ph idx="5" type="body"/>
          </p:nvPr>
        </p:nvSpPr>
        <p:spPr>
          <a:xfrm>
            <a:off x="641453" y="3894812"/>
            <a:ext cx="3920386" cy="296355"/>
          </a:xfrm>
          <a:prstGeom prst="rect">
            <a:avLst/>
          </a:prstGeom>
          <a:noFill/>
          <a:ln>
            <a:noFill/>
          </a:ln>
        </p:spPr>
        <p:txBody>
          <a:bodyPr anchorCtr="0" anchor="b" bIns="0" lIns="72000" spcFirstLastPara="1" rIns="0" wrap="square" tIns="0">
            <a:normAutofit/>
          </a:bodyPr>
          <a:lstStyle/>
          <a:p>
            <a:pPr indent="0" lvl="0" marL="0" rtl="0" algn="l">
              <a:lnSpc>
                <a:spcPct val="90000"/>
              </a:lnSpc>
              <a:spcBef>
                <a:spcPts val="0"/>
              </a:spcBef>
              <a:spcAft>
                <a:spcPts val="0"/>
              </a:spcAft>
              <a:buSzPts val="1800"/>
              <a:buNone/>
            </a:pPr>
            <a:r>
              <a:rPr lang="en-PH"/>
              <a:t>Chart Title</a:t>
            </a:r>
            <a:endParaRPr/>
          </a:p>
        </p:txBody>
      </p:sp>
      <p:graphicFrame>
        <p:nvGraphicFramePr>
          <p:cNvPr id="3127" name="Google Shape;3127;p125"/>
          <p:cNvGraphicFramePr/>
          <p:nvPr/>
        </p:nvGraphicFramePr>
        <p:xfrm>
          <a:off x="7702550" y="4311650"/>
          <a:ext cx="3960813" cy="1547813"/>
        </p:xfrm>
        <a:graphic>
          <a:graphicData uri="http://schemas.openxmlformats.org/drawingml/2006/chart">
            <c:chart r:id="rId4"/>
          </a:graphicData>
        </a:graphic>
      </p:graphicFrame>
      <p:sp>
        <p:nvSpPr>
          <p:cNvPr id="3128" name="Google Shape;3128;p125"/>
          <p:cNvSpPr txBox="1"/>
          <p:nvPr>
            <p:ph idx="7" type="body"/>
          </p:nvPr>
        </p:nvSpPr>
        <p:spPr>
          <a:xfrm>
            <a:off x="528320" y="4310981"/>
            <a:ext cx="6816515" cy="155463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a:p>
            <a:pPr indent="0" lvl="0" marL="0" rtl="0" algn="l">
              <a:lnSpc>
                <a:spcPct val="90000"/>
              </a:lnSpc>
              <a:spcBef>
                <a:spcPts val="1000"/>
              </a:spcBef>
              <a:spcAft>
                <a:spcPts val="0"/>
              </a:spcAft>
              <a:buSzPts val="1600"/>
              <a:buNone/>
            </a:pPr>
            <a:r>
              <a:rPr lang="en-PH"/>
              <a:t>Donec cursus sagittis bibendum. Aenean a elit justo. Vivamus laoreet, lorem id iaculis mattis, neque diam blandit</a:t>
            </a:r>
            <a:endParaRPr/>
          </a:p>
        </p:txBody>
      </p:sp>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2" name="Shape 3132"/>
        <p:cNvGrpSpPr/>
        <p:nvPr/>
      </p:nvGrpSpPr>
      <p:grpSpPr>
        <a:xfrm>
          <a:off x="0" y="0"/>
          <a:ext cx="0" cy="0"/>
          <a:chOff x="0" y="0"/>
          <a:chExt cx="0" cy="0"/>
        </a:xfrm>
      </p:grpSpPr>
      <p:sp>
        <p:nvSpPr>
          <p:cNvPr id="3133" name="Google Shape;3133;p126"/>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LHS Chart Rows</a:t>
            </a:r>
            <a:endParaRPr/>
          </a:p>
        </p:txBody>
      </p:sp>
      <p:sp>
        <p:nvSpPr>
          <p:cNvPr id="3134" name="Google Shape;3134;p126"/>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3135" name="Google Shape;3135;p126"/>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3136" name="Google Shape;3136;p126"/>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t/>
            </a:r>
            <a:endParaRPr/>
          </a:p>
        </p:txBody>
      </p:sp>
      <p:sp>
        <p:nvSpPr>
          <p:cNvPr id="3137" name="Google Shape;3137;p126"/>
          <p:cNvSpPr txBox="1"/>
          <p:nvPr>
            <p:ph idx="2" type="body"/>
          </p:nvPr>
        </p:nvSpPr>
        <p:spPr>
          <a:xfrm>
            <a:off x="641453" y="1773631"/>
            <a:ext cx="3920386" cy="296355"/>
          </a:xfrm>
          <a:prstGeom prst="rect">
            <a:avLst/>
          </a:prstGeom>
          <a:noFill/>
          <a:ln>
            <a:noFill/>
          </a:ln>
        </p:spPr>
        <p:txBody>
          <a:bodyPr anchorCtr="0" anchor="b" bIns="0" lIns="72000" spcFirstLastPara="1" rIns="0" wrap="square" tIns="0">
            <a:normAutofit/>
          </a:bodyPr>
          <a:lstStyle/>
          <a:p>
            <a:pPr indent="0" lvl="0" marL="0" rtl="0" algn="l">
              <a:lnSpc>
                <a:spcPct val="90000"/>
              </a:lnSpc>
              <a:spcBef>
                <a:spcPts val="0"/>
              </a:spcBef>
              <a:spcAft>
                <a:spcPts val="0"/>
              </a:spcAft>
              <a:buSzPts val="1800"/>
              <a:buNone/>
            </a:pPr>
            <a:r>
              <a:rPr lang="en-PH"/>
              <a:t>Chart Title</a:t>
            </a:r>
            <a:endParaRPr/>
          </a:p>
        </p:txBody>
      </p:sp>
      <p:sp>
        <p:nvSpPr>
          <p:cNvPr id="3138" name="Google Shape;3138;p126"/>
          <p:cNvSpPr txBox="1"/>
          <p:nvPr>
            <p:ph idx="4" type="body"/>
          </p:nvPr>
        </p:nvSpPr>
        <p:spPr>
          <a:xfrm>
            <a:off x="4846602" y="2189800"/>
            <a:ext cx="6816515" cy="155463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a:p>
            <a:pPr indent="0" lvl="0" marL="0" rtl="0" algn="l">
              <a:lnSpc>
                <a:spcPct val="90000"/>
              </a:lnSpc>
              <a:spcBef>
                <a:spcPts val="1000"/>
              </a:spcBef>
              <a:spcAft>
                <a:spcPts val="0"/>
              </a:spcAft>
              <a:buSzPts val="1600"/>
              <a:buNone/>
            </a:pPr>
            <a:r>
              <a:rPr lang="en-PH"/>
              <a:t>Donec cursus sagittis bibendum. Aenean a elit justo. Vivamus laoreet, lorem id iaculis mattis, neque diam blandit</a:t>
            </a:r>
            <a:endParaRPr/>
          </a:p>
        </p:txBody>
      </p:sp>
      <p:sp>
        <p:nvSpPr>
          <p:cNvPr id="3139" name="Google Shape;3139;p126"/>
          <p:cNvSpPr txBox="1"/>
          <p:nvPr>
            <p:ph idx="5" type="body"/>
          </p:nvPr>
        </p:nvSpPr>
        <p:spPr>
          <a:xfrm>
            <a:off x="641453" y="3894812"/>
            <a:ext cx="3920386" cy="296355"/>
          </a:xfrm>
          <a:prstGeom prst="rect">
            <a:avLst/>
          </a:prstGeom>
          <a:noFill/>
          <a:ln>
            <a:noFill/>
          </a:ln>
        </p:spPr>
        <p:txBody>
          <a:bodyPr anchorCtr="0" anchor="b" bIns="0" lIns="72000" spcFirstLastPara="1" rIns="0" wrap="square" tIns="0">
            <a:normAutofit/>
          </a:bodyPr>
          <a:lstStyle/>
          <a:p>
            <a:pPr indent="0" lvl="0" marL="0" rtl="0" algn="l">
              <a:lnSpc>
                <a:spcPct val="90000"/>
              </a:lnSpc>
              <a:spcBef>
                <a:spcPts val="0"/>
              </a:spcBef>
              <a:spcAft>
                <a:spcPts val="0"/>
              </a:spcAft>
              <a:buSzPts val="1800"/>
              <a:buNone/>
            </a:pPr>
            <a:r>
              <a:rPr lang="en-PH"/>
              <a:t>Chart Title</a:t>
            </a:r>
            <a:endParaRPr/>
          </a:p>
        </p:txBody>
      </p:sp>
      <p:sp>
        <p:nvSpPr>
          <p:cNvPr id="3140" name="Google Shape;3140;p126"/>
          <p:cNvSpPr txBox="1"/>
          <p:nvPr>
            <p:ph idx="7" type="body"/>
          </p:nvPr>
        </p:nvSpPr>
        <p:spPr>
          <a:xfrm>
            <a:off x="4846602" y="4310981"/>
            <a:ext cx="6816515" cy="155463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a:p>
            <a:pPr indent="0" lvl="0" marL="0" rtl="0" algn="l">
              <a:lnSpc>
                <a:spcPct val="90000"/>
              </a:lnSpc>
              <a:spcBef>
                <a:spcPts val="1000"/>
              </a:spcBef>
              <a:spcAft>
                <a:spcPts val="0"/>
              </a:spcAft>
              <a:buSzPts val="1600"/>
              <a:buNone/>
            </a:pPr>
            <a:r>
              <a:rPr lang="en-PH"/>
              <a:t>Donec cursus sagittis bibendum. Aenean a elit justo. Vivamus laoreet, lorem id iaculis mattis, neque diam blandit</a:t>
            </a:r>
            <a:endParaRPr/>
          </a:p>
        </p:txBody>
      </p:sp>
      <p:pic>
        <p:nvPicPr>
          <p:cNvPr id="3141" name="Google Shape;3141;p126"/>
          <p:cNvPicPr preferRelativeResize="0"/>
          <p:nvPr/>
        </p:nvPicPr>
        <p:blipFill rotWithShape="1">
          <a:blip r:embed="rId3">
            <a:alphaModFix/>
          </a:blip>
          <a:srcRect b="0" l="0" r="0" t="0"/>
          <a:stretch/>
        </p:blipFill>
        <p:spPr>
          <a:xfrm>
            <a:off x="601663" y="2189163"/>
            <a:ext cx="3960812" cy="1549400"/>
          </a:xfrm>
          <a:prstGeom prst="rect">
            <a:avLst/>
          </a:prstGeom>
          <a:noFill/>
          <a:ln>
            <a:noFill/>
          </a:ln>
        </p:spPr>
      </p:pic>
      <p:graphicFrame>
        <p:nvGraphicFramePr>
          <p:cNvPr id="3142" name="Google Shape;3142;p126"/>
          <p:cNvGraphicFramePr/>
          <p:nvPr/>
        </p:nvGraphicFramePr>
        <p:xfrm>
          <a:off x="601663" y="4311650"/>
          <a:ext cx="3960812" cy="1547813"/>
        </p:xfrm>
        <a:graphic>
          <a:graphicData uri="http://schemas.openxmlformats.org/drawingml/2006/chart">
            <c:chart r:id="rId4"/>
          </a:graphicData>
        </a:graphic>
      </p:graphicFrame>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6" name="Shape 3146"/>
        <p:cNvGrpSpPr/>
        <p:nvPr/>
      </p:nvGrpSpPr>
      <p:grpSpPr>
        <a:xfrm>
          <a:off x="0" y="0"/>
          <a:ext cx="0" cy="0"/>
          <a:chOff x="0" y="0"/>
          <a:chExt cx="0" cy="0"/>
        </a:xfrm>
      </p:grpSpPr>
      <p:sp>
        <p:nvSpPr>
          <p:cNvPr id="3147" name="Google Shape;3147;p127"/>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RHS Chart Rows</a:t>
            </a:r>
            <a:endParaRPr/>
          </a:p>
        </p:txBody>
      </p:sp>
      <p:sp>
        <p:nvSpPr>
          <p:cNvPr id="3148" name="Google Shape;3148;p127"/>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3149" name="Google Shape;3149;p127"/>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3150" name="Google Shape;3150;p127"/>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t/>
            </a:r>
            <a:endParaRPr/>
          </a:p>
        </p:txBody>
      </p:sp>
      <p:sp>
        <p:nvSpPr>
          <p:cNvPr id="3151" name="Google Shape;3151;p127"/>
          <p:cNvSpPr txBox="1"/>
          <p:nvPr>
            <p:ph idx="2" type="body"/>
          </p:nvPr>
        </p:nvSpPr>
        <p:spPr>
          <a:xfrm>
            <a:off x="641453" y="1773631"/>
            <a:ext cx="3920386" cy="296355"/>
          </a:xfrm>
          <a:prstGeom prst="rect">
            <a:avLst/>
          </a:prstGeom>
          <a:noFill/>
          <a:ln>
            <a:noFill/>
          </a:ln>
        </p:spPr>
        <p:txBody>
          <a:bodyPr anchorCtr="0" anchor="b" bIns="0" lIns="72000" spcFirstLastPara="1" rIns="0" wrap="square" tIns="0">
            <a:normAutofit/>
          </a:bodyPr>
          <a:lstStyle/>
          <a:p>
            <a:pPr indent="0" lvl="0" marL="0" rtl="0" algn="l">
              <a:lnSpc>
                <a:spcPct val="90000"/>
              </a:lnSpc>
              <a:spcBef>
                <a:spcPts val="0"/>
              </a:spcBef>
              <a:spcAft>
                <a:spcPts val="0"/>
              </a:spcAft>
              <a:buSzPts val="1800"/>
              <a:buNone/>
            </a:pPr>
            <a:r>
              <a:rPr lang="en-PH"/>
              <a:t>Chart Title</a:t>
            </a:r>
            <a:endParaRPr/>
          </a:p>
        </p:txBody>
      </p:sp>
      <p:pic>
        <p:nvPicPr>
          <p:cNvPr id="3152" name="Google Shape;3152;p127"/>
          <p:cNvPicPr preferRelativeResize="0"/>
          <p:nvPr/>
        </p:nvPicPr>
        <p:blipFill rotWithShape="1">
          <a:blip r:embed="rId3">
            <a:alphaModFix/>
          </a:blip>
          <a:srcRect b="0" l="0" r="0" t="0"/>
          <a:stretch/>
        </p:blipFill>
        <p:spPr>
          <a:xfrm>
            <a:off x="7702550" y="2189163"/>
            <a:ext cx="3960813" cy="1549400"/>
          </a:xfrm>
          <a:prstGeom prst="rect">
            <a:avLst/>
          </a:prstGeom>
          <a:noFill/>
          <a:ln>
            <a:noFill/>
          </a:ln>
        </p:spPr>
      </p:pic>
      <p:sp>
        <p:nvSpPr>
          <p:cNvPr id="3153" name="Google Shape;3153;p127"/>
          <p:cNvSpPr txBox="1"/>
          <p:nvPr>
            <p:ph idx="4" type="body"/>
          </p:nvPr>
        </p:nvSpPr>
        <p:spPr>
          <a:xfrm>
            <a:off x="528320" y="2189800"/>
            <a:ext cx="6816515" cy="155463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a:p>
            <a:pPr indent="0" lvl="0" marL="0" rtl="0" algn="l">
              <a:lnSpc>
                <a:spcPct val="90000"/>
              </a:lnSpc>
              <a:spcBef>
                <a:spcPts val="1000"/>
              </a:spcBef>
              <a:spcAft>
                <a:spcPts val="0"/>
              </a:spcAft>
              <a:buSzPts val="1600"/>
              <a:buNone/>
            </a:pPr>
            <a:r>
              <a:rPr lang="en-PH"/>
              <a:t>Donec cursus sagittis bibendum. Aenean a elit justo. Vivamus laoreet, lorem id iaculis mattis, neque diam blandit</a:t>
            </a:r>
            <a:endParaRPr/>
          </a:p>
        </p:txBody>
      </p:sp>
      <p:sp>
        <p:nvSpPr>
          <p:cNvPr id="3154" name="Google Shape;3154;p127"/>
          <p:cNvSpPr txBox="1"/>
          <p:nvPr>
            <p:ph idx="5" type="body"/>
          </p:nvPr>
        </p:nvSpPr>
        <p:spPr>
          <a:xfrm>
            <a:off x="641453" y="3894812"/>
            <a:ext cx="3920386" cy="296355"/>
          </a:xfrm>
          <a:prstGeom prst="rect">
            <a:avLst/>
          </a:prstGeom>
          <a:noFill/>
          <a:ln>
            <a:noFill/>
          </a:ln>
        </p:spPr>
        <p:txBody>
          <a:bodyPr anchorCtr="0" anchor="b" bIns="0" lIns="72000" spcFirstLastPara="1" rIns="0" wrap="square" tIns="0">
            <a:normAutofit/>
          </a:bodyPr>
          <a:lstStyle/>
          <a:p>
            <a:pPr indent="0" lvl="0" marL="0" rtl="0" algn="l">
              <a:lnSpc>
                <a:spcPct val="90000"/>
              </a:lnSpc>
              <a:spcBef>
                <a:spcPts val="0"/>
              </a:spcBef>
              <a:spcAft>
                <a:spcPts val="0"/>
              </a:spcAft>
              <a:buSzPts val="1800"/>
              <a:buNone/>
            </a:pPr>
            <a:r>
              <a:rPr lang="en-PH"/>
              <a:t>Chart Title</a:t>
            </a:r>
            <a:endParaRPr/>
          </a:p>
        </p:txBody>
      </p:sp>
      <p:graphicFrame>
        <p:nvGraphicFramePr>
          <p:cNvPr id="3155" name="Google Shape;3155;p127"/>
          <p:cNvGraphicFramePr/>
          <p:nvPr/>
        </p:nvGraphicFramePr>
        <p:xfrm>
          <a:off x="7702550" y="4311650"/>
          <a:ext cx="3960813" cy="1547813"/>
        </p:xfrm>
        <a:graphic>
          <a:graphicData uri="http://schemas.openxmlformats.org/drawingml/2006/chart">
            <c:chart r:id="rId4"/>
          </a:graphicData>
        </a:graphic>
      </p:graphicFrame>
      <p:sp>
        <p:nvSpPr>
          <p:cNvPr id="3156" name="Google Shape;3156;p127"/>
          <p:cNvSpPr txBox="1"/>
          <p:nvPr>
            <p:ph idx="7" type="body"/>
          </p:nvPr>
        </p:nvSpPr>
        <p:spPr>
          <a:xfrm>
            <a:off x="528320" y="4310981"/>
            <a:ext cx="6816515" cy="155463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a:p>
            <a:pPr indent="0" lvl="0" marL="0" rtl="0" algn="l">
              <a:lnSpc>
                <a:spcPct val="90000"/>
              </a:lnSpc>
              <a:spcBef>
                <a:spcPts val="1000"/>
              </a:spcBef>
              <a:spcAft>
                <a:spcPts val="0"/>
              </a:spcAft>
              <a:buSzPts val="1600"/>
              <a:buNone/>
            </a:pPr>
            <a:r>
              <a:rPr lang="en-PH"/>
              <a:t>Donec cursus sagittis bibendum. Aenean a elit justo. Vivamus laoreet, lorem id iaculis mattis, neque diam blandit</a:t>
            </a:r>
            <a:endParaRPr/>
          </a:p>
        </p:txBody>
      </p:sp>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0" name="Shape 3160"/>
        <p:cNvGrpSpPr/>
        <p:nvPr/>
      </p:nvGrpSpPr>
      <p:grpSpPr>
        <a:xfrm>
          <a:off x="0" y="0"/>
          <a:ext cx="0" cy="0"/>
          <a:chOff x="0" y="0"/>
          <a:chExt cx="0" cy="0"/>
        </a:xfrm>
      </p:grpSpPr>
      <p:sp>
        <p:nvSpPr>
          <p:cNvPr id="3161" name="Google Shape;3161;p128"/>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LHS Chart Rows</a:t>
            </a:r>
            <a:endParaRPr/>
          </a:p>
        </p:txBody>
      </p:sp>
      <p:sp>
        <p:nvSpPr>
          <p:cNvPr id="3162" name="Google Shape;3162;p128"/>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3163" name="Google Shape;3163;p128"/>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3164" name="Google Shape;3164;p128"/>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t/>
            </a:r>
            <a:endParaRPr/>
          </a:p>
        </p:txBody>
      </p:sp>
      <p:sp>
        <p:nvSpPr>
          <p:cNvPr id="3165" name="Google Shape;3165;p128"/>
          <p:cNvSpPr txBox="1"/>
          <p:nvPr>
            <p:ph idx="2" type="body"/>
          </p:nvPr>
        </p:nvSpPr>
        <p:spPr>
          <a:xfrm>
            <a:off x="641453" y="1773631"/>
            <a:ext cx="3920386" cy="296355"/>
          </a:xfrm>
          <a:prstGeom prst="rect">
            <a:avLst/>
          </a:prstGeom>
          <a:noFill/>
          <a:ln>
            <a:noFill/>
          </a:ln>
        </p:spPr>
        <p:txBody>
          <a:bodyPr anchorCtr="0" anchor="b" bIns="0" lIns="72000" spcFirstLastPara="1" rIns="0" wrap="square" tIns="0">
            <a:normAutofit/>
          </a:bodyPr>
          <a:lstStyle/>
          <a:p>
            <a:pPr indent="0" lvl="0" marL="0" rtl="0" algn="l">
              <a:lnSpc>
                <a:spcPct val="90000"/>
              </a:lnSpc>
              <a:spcBef>
                <a:spcPts val="0"/>
              </a:spcBef>
              <a:spcAft>
                <a:spcPts val="0"/>
              </a:spcAft>
              <a:buSzPts val="1800"/>
              <a:buNone/>
            </a:pPr>
            <a:r>
              <a:rPr lang="en-PH"/>
              <a:t>Chart Title</a:t>
            </a:r>
            <a:endParaRPr/>
          </a:p>
        </p:txBody>
      </p:sp>
      <p:sp>
        <p:nvSpPr>
          <p:cNvPr id="3166" name="Google Shape;3166;p128"/>
          <p:cNvSpPr txBox="1"/>
          <p:nvPr>
            <p:ph idx="4" type="body"/>
          </p:nvPr>
        </p:nvSpPr>
        <p:spPr>
          <a:xfrm>
            <a:off x="4846602" y="2189800"/>
            <a:ext cx="6816515" cy="155463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a:p>
            <a:pPr indent="0" lvl="0" marL="0" rtl="0" algn="l">
              <a:lnSpc>
                <a:spcPct val="90000"/>
              </a:lnSpc>
              <a:spcBef>
                <a:spcPts val="1000"/>
              </a:spcBef>
              <a:spcAft>
                <a:spcPts val="0"/>
              </a:spcAft>
              <a:buSzPts val="1600"/>
              <a:buNone/>
            </a:pPr>
            <a:r>
              <a:rPr lang="en-PH"/>
              <a:t>Donec cursus sagittis bibendum. Aenean a elit justo. Vivamus laoreet, lorem id iaculis mattis, neque diam blandit</a:t>
            </a:r>
            <a:endParaRPr/>
          </a:p>
        </p:txBody>
      </p:sp>
      <p:sp>
        <p:nvSpPr>
          <p:cNvPr id="3167" name="Google Shape;3167;p128"/>
          <p:cNvSpPr txBox="1"/>
          <p:nvPr>
            <p:ph idx="5" type="body"/>
          </p:nvPr>
        </p:nvSpPr>
        <p:spPr>
          <a:xfrm>
            <a:off x="641453" y="3894812"/>
            <a:ext cx="3920386" cy="296355"/>
          </a:xfrm>
          <a:prstGeom prst="rect">
            <a:avLst/>
          </a:prstGeom>
          <a:noFill/>
          <a:ln>
            <a:noFill/>
          </a:ln>
        </p:spPr>
        <p:txBody>
          <a:bodyPr anchorCtr="0" anchor="b" bIns="0" lIns="72000" spcFirstLastPara="1" rIns="0" wrap="square" tIns="0">
            <a:normAutofit/>
          </a:bodyPr>
          <a:lstStyle/>
          <a:p>
            <a:pPr indent="0" lvl="0" marL="0" rtl="0" algn="l">
              <a:lnSpc>
                <a:spcPct val="90000"/>
              </a:lnSpc>
              <a:spcBef>
                <a:spcPts val="0"/>
              </a:spcBef>
              <a:spcAft>
                <a:spcPts val="0"/>
              </a:spcAft>
              <a:buSzPts val="1800"/>
              <a:buNone/>
            </a:pPr>
            <a:r>
              <a:rPr lang="en-PH"/>
              <a:t>Chart Title</a:t>
            </a:r>
            <a:endParaRPr/>
          </a:p>
        </p:txBody>
      </p:sp>
      <p:sp>
        <p:nvSpPr>
          <p:cNvPr id="3168" name="Google Shape;3168;p128"/>
          <p:cNvSpPr txBox="1"/>
          <p:nvPr>
            <p:ph idx="7" type="body"/>
          </p:nvPr>
        </p:nvSpPr>
        <p:spPr>
          <a:xfrm>
            <a:off x="4846602" y="4310981"/>
            <a:ext cx="6816515" cy="155463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a:p>
            <a:pPr indent="0" lvl="0" marL="0" rtl="0" algn="l">
              <a:lnSpc>
                <a:spcPct val="90000"/>
              </a:lnSpc>
              <a:spcBef>
                <a:spcPts val="1000"/>
              </a:spcBef>
              <a:spcAft>
                <a:spcPts val="0"/>
              </a:spcAft>
              <a:buSzPts val="1600"/>
              <a:buNone/>
            </a:pPr>
            <a:r>
              <a:rPr lang="en-PH"/>
              <a:t>Donec cursus sagittis bibendum. Aenean a elit justo. Vivamus laoreet, lorem id iaculis mattis, neque diam blandit</a:t>
            </a:r>
            <a:endParaRPr/>
          </a:p>
        </p:txBody>
      </p:sp>
      <p:pic>
        <p:nvPicPr>
          <p:cNvPr id="3169" name="Google Shape;3169;p128"/>
          <p:cNvPicPr preferRelativeResize="0"/>
          <p:nvPr/>
        </p:nvPicPr>
        <p:blipFill rotWithShape="1">
          <a:blip r:embed="rId3">
            <a:alphaModFix/>
          </a:blip>
          <a:srcRect b="0" l="0" r="0" t="0"/>
          <a:stretch/>
        </p:blipFill>
        <p:spPr>
          <a:xfrm>
            <a:off x="601663" y="2189163"/>
            <a:ext cx="3960812" cy="1549400"/>
          </a:xfrm>
          <a:prstGeom prst="rect">
            <a:avLst/>
          </a:prstGeom>
          <a:noFill/>
          <a:ln>
            <a:noFill/>
          </a:ln>
        </p:spPr>
      </p:pic>
      <p:pic>
        <p:nvPicPr>
          <p:cNvPr id="3170" name="Google Shape;3170;p128"/>
          <p:cNvPicPr preferRelativeResize="0"/>
          <p:nvPr/>
        </p:nvPicPr>
        <p:blipFill rotWithShape="1">
          <a:blip r:embed="rId4">
            <a:alphaModFix/>
          </a:blip>
          <a:srcRect b="0" l="0" r="0" t="0"/>
          <a:stretch/>
        </p:blipFill>
        <p:spPr>
          <a:xfrm>
            <a:off x="601663" y="4311650"/>
            <a:ext cx="3960812" cy="1547813"/>
          </a:xfrm>
          <a:prstGeom prst="rect">
            <a:avLst/>
          </a:prstGeom>
          <a:noFill/>
          <a:ln>
            <a:noFill/>
          </a:ln>
        </p:spPr>
      </p:pic>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4" name="Shape 3174"/>
        <p:cNvGrpSpPr/>
        <p:nvPr/>
      </p:nvGrpSpPr>
      <p:grpSpPr>
        <a:xfrm>
          <a:off x="0" y="0"/>
          <a:ext cx="0" cy="0"/>
          <a:chOff x="0" y="0"/>
          <a:chExt cx="0" cy="0"/>
        </a:xfrm>
      </p:grpSpPr>
      <p:sp>
        <p:nvSpPr>
          <p:cNvPr id="3175" name="Google Shape;3175;p129"/>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RHS Chart Rows</a:t>
            </a:r>
            <a:endParaRPr/>
          </a:p>
        </p:txBody>
      </p:sp>
      <p:sp>
        <p:nvSpPr>
          <p:cNvPr id="3176" name="Google Shape;3176;p129"/>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3177" name="Google Shape;3177;p129"/>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3178" name="Google Shape;3178;p129"/>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t/>
            </a:r>
            <a:endParaRPr/>
          </a:p>
        </p:txBody>
      </p:sp>
      <p:sp>
        <p:nvSpPr>
          <p:cNvPr id="3179" name="Google Shape;3179;p129"/>
          <p:cNvSpPr txBox="1"/>
          <p:nvPr>
            <p:ph idx="2" type="body"/>
          </p:nvPr>
        </p:nvSpPr>
        <p:spPr>
          <a:xfrm>
            <a:off x="641453" y="1773631"/>
            <a:ext cx="3920386" cy="296355"/>
          </a:xfrm>
          <a:prstGeom prst="rect">
            <a:avLst/>
          </a:prstGeom>
          <a:noFill/>
          <a:ln>
            <a:noFill/>
          </a:ln>
        </p:spPr>
        <p:txBody>
          <a:bodyPr anchorCtr="0" anchor="b" bIns="0" lIns="72000" spcFirstLastPara="1" rIns="0" wrap="square" tIns="0">
            <a:normAutofit/>
          </a:bodyPr>
          <a:lstStyle/>
          <a:p>
            <a:pPr indent="0" lvl="0" marL="0" rtl="0" algn="l">
              <a:lnSpc>
                <a:spcPct val="90000"/>
              </a:lnSpc>
              <a:spcBef>
                <a:spcPts val="0"/>
              </a:spcBef>
              <a:spcAft>
                <a:spcPts val="0"/>
              </a:spcAft>
              <a:buSzPts val="1800"/>
              <a:buNone/>
            </a:pPr>
            <a:r>
              <a:rPr lang="en-PH"/>
              <a:t>Chart Title</a:t>
            </a:r>
            <a:endParaRPr/>
          </a:p>
        </p:txBody>
      </p:sp>
      <p:pic>
        <p:nvPicPr>
          <p:cNvPr id="3180" name="Google Shape;3180;p129"/>
          <p:cNvPicPr preferRelativeResize="0"/>
          <p:nvPr/>
        </p:nvPicPr>
        <p:blipFill rotWithShape="1">
          <a:blip r:embed="rId3">
            <a:alphaModFix/>
          </a:blip>
          <a:srcRect b="0" l="0" r="0" t="0"/>
          <a:stretch/>
        </p:blipFill>
        <p:spPr>
          <a:xfrm>
            <a:off x="7702550" y="2189163"/>
            <a:ext cx="3960813" cy="1549400"/>
          </a:xfrm>
          <a:prstGeom prst="rect">
            <a:avLst/>
          </a:prstGeom>
          <a:noFill/>
          <a:ln>
            <a:noFill/>
          </a:ln>
        </p:spPr>
      </p:pic>
      <p:sp>
        <p:nvSpPr>
          <p:cNvPr id="3181" name="Google Shape;3181;p129"/>
          <p:cNvSpPr txBox="1"/>
          <p:nvPr>
            <p:ph idx="4" type="body"/>
          </p:nvPr>
        </p:nvSpPr>
        <p:spPr>
          <a:xfrm>
            <a:off x="528320" y="2189800"/>
            <a:ext cx="6816515" cy="155463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a:p>
            <a:pPr indent="0" lvl="0" marL="0" rtl="0" algn="l">
              <a:lnSpc>
                <a:spcPct val="90000"/>
              </a:lnSpc>
              <a:spcBef>
                <a:spcPts val="1000"/>
              </a:spcBef>
              <a:spcAft>
                <a:spcPts val="0"/>
              </a:spcAft>
              <a:buSzPts val="1600"/>
              <a:buNone/>
            </a:pPr>
            <a:r>
              <a:rPr lang="en-PH"/>
              <a:t>Donec cursus sagittis bibendum. Aenean a elit justo. Vivamus laoreet, lorem id iaculis mattis, neque diam blandit</a:t>
            </a:r>
            <a:endParaRPr/>
          </a:p>
        </p:txBody>
      </p:sp>
      <p:sp>
        <p:nvSpPr>
          <p:cNvPr id="3182" name="Google Shape;3182;p129"/>
          <p:cNvSpPr txBox="1"/>
          <p:nvPr>
            <p:ph idx="5" type="body"/>
          </p:nvPr>
        </p:nvSpPr>
        <p:spPr>
          <a:xfrm>
            <a:off x="641453" y="3894812"/>
            <a:ext cx="3920386" cy="296355"/>
          </a:xfrm>
          <a:prstGeom prst="rect">
            <a:avLst/>
          </a:prstGeom>
          <a:noFill/>
          <a:ln>
            <a:noFill/>
          </a:ln>
        </p:spPr>
        <p:txBody>
          <a:bodyPr anchorCtr="0" anchor="b" bIns="0" lIns="72000" spcFirstLastPara="1" rIns="0" wrap="square" tIns="0">
            <a:normAutofit/>
          </a:bodyPr>
          <a:lstStyle/>
          <a:p>
            <a:pPr indent="0" lvl="0" marL="0" rtl="0" algn="l">
              <a:lnSpc>
                <a:spcPct val="90000"/>
              </a:lnSpc>
              <a:spcBef>
                <a:spcPts val="0"/>
              </a:spcBef>
              <a:spcAft>
                <a:spcPts val="0"/>
              </a:spcAft>
              <a:buSzPts val="1800"/>
              <a:buNone/>
            </a:pPr>
            <a:r>
              <a:rPr lang="en-PH"/>
              <a:t>Chart Title</a:t>
            </a:r>
            <a:endParaRPr/>
          </a:p>
        </p:txBody>
      </p:sp>
      <p:pic>
        <p:nvPicPr>
          <p:cNvPr id="3183" name="Google Shape;3183;p129"/>
          <p:cNvPicPr preferRelativeResize="0"/>
          <p:nvPr/>
        </p:nvPicPr>
        <p:blipFill rotWithShape="1">
          <a:blip r:embed="rId4">
            <a:alphaModFix/>
          </a:blip>
          <a:srcRect b="0" l="0" r="0" t="0"/>
          <a:stretch/>
        </p:blipFill>
        <p:spPr>
          <a:xfrm>
            <a:off x="7702550" y="4311650"/>
            <a:ext cx="3960813" cy="1547813"/>
          </a:xfrm>
          <a:prstGeom prst="rect">
            <a:avLst/>
          </a:prstGeom>
          <a:noFill/>
          <a:ln>
            <a:noFill/>
          </a:ln>
        </p:spPr>
      </p:pic>
      <p:sp>
        <p:nvSpPr>
          <p:cNvPr id="3184" name="Google Shape;3184;p129"/>
          <p:cNvSpPr txBox="1"/>
          <p:nvPr>
            <p:ph idx="7" type="body"/>
          </p:nvPr>
        </p:nvSpPr>
        <p:spPr>
          <a:xfrm>
            <a:off x="528320" y="4310981"/>
            <a:ext cx="6816515" cy="155463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a:p>
            <a:pPr indent="0" lvl="0" marL="0" rtl="0" algn="l">
              <a:lnSpc>
                <a:spcPct val="90000"/>
              </a:lnSpc>
              <a:spcBef>
                <a:spcPts val="1000"/>
              </a:spcBef>
              <a:spcAft>
                <a:spcPts val="0"/>
              </a:spcAft>
              <a:buSzPts val="1600"/>
              <a:buNone/>
            </a:pPr>
            <a:r>
              <a:rPr lang="en-PH"/>
              <a:t>Donec cursus sagittis bibendum. Aenean a elit justo. Vivamus laoreet, lorem id iaculis mattis, neque diam blandit</a:t>
            </a:r>
            <a:endParaRPr/>
          </a:p>
        </p:txBody>
      </p:sp>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8" name="Shape 3188"/>
        <p:cNvGrpSpPr/>
        <p:nvPr/>
      </p:nvGrpSpPr>
      <p:grpSpPr>
        <a:xfrm>
          <a:off x="0" y="0"/>
          <a:ext cx="0" cy="0"/>
          <a:chOff x="0" y="0"/>
          <a:chExt cx="0" cy="0"/>
        </a:xfrm>
      </p:grpSpPr>
      <p:sp>
        <p:nvSpPr>
          <p:cNvPr id="3189" name="Google Shape;3189;p130"/>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LHS Chart Rows</a:t>
            </a:r>
            <a:endParaRPr/>
          </a:p>
        </p:txBody>
      </p:sp>
      <p:sp>
        <p:nvSpPr>
          <p:cNvPr id="3190" name="Google Shape;3190;p130"/>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3191" name="Google Shape;3191;p130"/>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3192" name="Google Shape;3192;p130"/>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t/>
            </a:r>
            <a:endParaRPr/>
          </a:p>
        </p:txBody>
      </p:sp>
      <p:sp>
        <p:nvSpPr>
          <p:cNvPr id="3193" name="Google Shape;3193;p130"/>
          <p:cNvSpPr txBox="1"/>
          <p:nvPr>
            <p:ph idx="2" type="body"/>
          </p:nvPr>
        </p:nvSpPr>
        <p:spPr>
          <a:xfrm>
            <a:off x="641453" y="1773631"/>
            <a:ext cx="3920386" cy="296355"/>
          </a:xfrm>
          <a:prstGeom prst="rect">
            <a:avLst/>
          </a:prstGeom>
          <a:noFill/>
          <a:ln>
            <a:noFill/>
          </a:ln>
        </p:spPr>
        <p:txBody>
          <a:bodyPr anchorCtr="0" anchor="b" bIns="0" lIns="72000" spcFirstLastPara="1" rIns="0" wrap="square" tIns="0">
            <a:normAutofit/>
          </a:bodyPr>
          <a:lstStyle/>
          <a:p>
            <a:pPr indent="0" lvl="0" marL="0" rtl="0" algn="l">
              <a:lnSpc>
                <a:spcPct val="90000"/>
              </a:lnSpc>
              <a:spcBef>
                <a:spcPts val="0"/>
              </a:spcBef>
              <a:spcAft>
                <a:spcPts val="0"/>
              </a:spcAft>
              <a:buSzPts val="1800"/>
              <a:buNone/>
            </a:pPr>
            <a:r>
              <a:rPr lang="en-PH"/>
              <a:t>Chart Title</a:t>
            </a:r>
            <a:endParaRPr/>
          </a:p>
        </p:txBody>
      </p:sp>
      <p:sp>
        <p:nvSpPr>
          <p:cNvPr id="3194" name="Google Shape;3194;p130"/>
          <p:cNvSpPr txBox="1"/>
          <p:nvPr>
            <p:ph idx="4" type="body"/>
          </p:nvPr>
        </p:nvSpPr>
        <p:spPr>
          <a:xfrm>
            <a:off x="4846602" y="2189800"/>
            <a:ext cx="6816515" cy="155463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a:p>
            <a:pPr indent="0" lvl="0" marL="0" rtl="0" algn="l">
              <a:lnSpc>
                <a:spcPct val="90000"/>
              </a:lnSpc>
              <a:spcBef>
                <a:spcPts val="1000"/>
              </a:spcBef>
              <a:spcAft>
                <a:spcPts val="0"/>
              </a:spcAft>
              <a:buSzPts val="1600"/>
              <a:buNone/>
            </a:pPr>
            <a:r>
              <a:rPr lang="en-PH"/>
              <a:t>Donec cursus sagittis bibendum. Aenean a elit justo. Vivamus laoreet, lorem id iaculis mattis, neque diam blandit</a:t>
            </a:r>
            <a:endParaRPr/>
          </a:p>
        </p:txBody>
      </p:sp>
      <p:sp>
        <p:nvSpPr>
          <p:cNvPr id="3195" name="Google Shape;3195;p130"/>
          <p:cNvSpPr txBox="1"/>
          <p:nvPr>
            <p:ph idx="5" type="body"/>
          </p:nvPr>
        </p:nvSpPr>
        <p:spPr>
          <a:xfrm>
            <a:off x="641453" y="3894812"/>
            <a:ext cx="3920386" cy="296355"/>
          </a:xfrm>
          <a:prstGeom prst="rect">
            <a:avLst/>
          </a:prstGeom>
          <a:noFill/>
          <a:ln>
            <a:noFill/>
          </a:ln>
        </p:spPr>
        <p:txBody>
          <a:bodyPr anchorCtr="0" anchor="b" bIns="0" lIns="72000" spcFirstLastPara="1" rIns="0" wrap="square" tIns="0">
            <a:normAutofit/>
          </a:bodyPr>
          <a:lstStyle/>
          <a:p>
            <a:pPr indent="0" lvl="0" marL="0" rtl="0" algn="l">
              <a:lnSpc>
                <a:spcPct val="90000"/>
              </a:lnSpc>
              <a:spcBef>
                <a:spcPts val="0"/>
              </a:spcBef>
              <a:spcAft>
                <a:spcPts val="0"/>
              </a:spcAft>
              <a:buSzPts val="1800"/>
              <a:buNone/>
            </a:pPr>
            <a:r>
              <a:rPr lang="en-PH"/>
              <a:t>Chart Title</a:t>
            </a:r>
            <a:endParaRPr/>
          </a:p>
        </p:txBody>
      </p:sp>
      <p:sp>
        <p:nvSpPr>
          <p:cNvPr id="3196" name="Google Shape;3196;p130"/>
          <p:cNvSpPr txBox="1"/>
          <p:nvPr>
            <p:ph idx="7" type="body"/>
          </p:nvPr>
        </p:nvSpPr>
        <p:spPr>
          <a:xfrm>
            <a:off x="4846602" y="4310981"/>
            <a:ext cx="6816515" cy="155463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a:p>
            <a:pPr indent="0" lvl="0" marL="0" rtl="0" algn="l">
              <a:lnSpc>
                <a:spcPct val="90000"/>
              </a:lnSpc>
              <a:spcBef>
                <a:spcPts val="1000"/>
              </a:spcBef>
              <a:spcAft>
                <a:spcPts val="0"/>
              </a:spcAft>
              <a:buSzPts val="1600"/>
              <a:buNone/>
            </a:pPr>
            <a:r>
              <a:rPr lang="en-PH"/>
              <a:t>Donec cursus sagittis bibendum. Aenean a elit justo. Vivamus laoreet, lorem id iaculis mattis, neque diam blandit</a:t>
            </a:r>
            <a:endParaRPr/>
          </a:p>
        </p:txBody>
      </p:sp>
      <p:pic>
        <p:nvPicPr>
          <p:cNvPr id="3197" name="Google Shape;3197;p130"/>
          <p:cNvPicPr preferRelativeResize="0"/>
          <p:nvPr/>
        </p:nvPicPr>
        <p:blipFill rotWithShape="1">
          <a:blip r:embed="rId3">
            <a:alphaModFix/>
          </a:blip>
          <a:srcRect b="0" l="0" r="0" t="0"/>
          <a:stretch/>
        </p:blipFill>
        <p:spPr>
          <a:xfrm>
            <a:off x="601663" y="2189163"/>
            <a:ext cx="3960812" cy="1549400"/>
          </a:xfrm>
          <a:prstGeom prst="rect">
            <a:avLst/>
          </a:prstGeom>
          <a:noFill/>
          <a:ln>
            <a:noFill/>
          </a:ln>
        </p:spPr>
      </p:pic>
      <p:pic>
        <p:nvPicPr>
          <p:cNvPr id="3198" name="Google Shape;3198;p130"/>
          <p:cNvPicPr preferRelativeResize="0"/>
          <p:nvPr/>
        </p:nvPicPr>
        <p:blipFill rotWithShape="1">
          <a:blip r:embed="rId4">
            <a:alphaModFix/>
          </a:blip>
          <a:srcRect b="0" l="0" r="0" t="0"/>
          <a:stretch/>
        </p:blipFill>
        <p:spPr>
          <a:xfrm>
            <a:off x="601663" y="4311650"/>
            <a:ext cx="3960812" cy="154781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6" name="Shape 1546"/>
        <p:cNvGrpSpPr/>
        <p:nvPr/>
      </p:nvGrpSpPr>
      <p:grpSpPr>
        <a:xfrm>
          <a:off x="0" y="0"/>
          <a:ext cx="0" cy="0"/>
          <a:chOff x="0" y="0"/>
          <a:chExt cx="0" cy="0"/>
        </a:xfrm>
      </p:grpSpPr>
      <p:sp>
        <p:nvSpPr>
          <p:cNvPr id="1547" name="Google Shape;1547;p13"/>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1548" name="Google Shape;1548;p13"/>
          <p:cNvSpPr txBox="1"/>
          <p:nvPr>
            <p:ph idx="11" type="ftr"/>
          </p:nvPr>
        </p:nvSpPr>
        <p:spPr>
          <a:xfrm>
            <a:off x="528320" y="6265862"/>
            <a:ext cx="308298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1549" name="Google Shape;1549;p13"/>
          <p:cNvSpPr txBox="1"/>
          <p:nvPr>
            <p:ph idx="1" type="body"/>
          </p:nvPr>
        </p:nvSpPr>
        <p:spPr>
          <a:xfrm>
            <a:off x="5567362" y="542012"/>
            <a:ext cx="5984172" cy="608740"/>
          </a:xfrm>
          <a:prstGeom prst="rect">
            <a:avLst/>
          </a:prstGeom>
          <a:noFill/>
          <a:ln>
            <a:noFill/>
          </a:ln>
        </p:spPr>
        <p:txBody>
          <a:bodyPr anchorCtr="0" anchor="ctr" bIns="0" lIns="0" spcFirstLastPara="1" rIns="0" wrap="square" tIns="0">
            <a:normAutofit fontScale="62500" lnSpcReduction="2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p:txBody>
      </p:sp>
      <p:sp>
        <p:nvSpPr>
          <p:cNvPr id="1550" name="Google Shape;1550;p13"/>
          <p:cNvSpPr txBox="1"/>
          <p:nvPr>
            <p:ph idx="2" type="body"/>
          </p:nvPr>
        </p:nvSpPr>
        <p:spPr>
          <a:xfrm>
            <a:off x="5567362" y="1788900"/>
            <a:ext cx="5984172" cy="608740"/>
          </a:xfrm>
          <a:prstGeom prst="rect">
            <a:avLst/>
          </a:prstGeom>
          <a:noFill/>
          <a:ln>
            <a:noFill/>
          </a:ln>
        </p:spPr>
        <p:txBody>
          <a:bodyPr anchorCtr="0" anchor="ctr" bIns="0" lIns="0" spcFirstLastPara="1" rIns="0" wrap="square" tIns="0">
            <a:normAutofit fontScale="62500" lnSpcReduction="2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p:txBody>
      </p:sp>
      <p:sp>
        <p:nvSpPr>
          <p:cNvPr id="1551" name="Google Shape;1551;p13"/>
          <p:cNvSpPr txBox="1"/>
          <p:nvPr>
            <p:ph idx="3" type="body"/>
          </p:nvPr>
        </p:nvSpPr>
        <p:spPr>
          <a:xfrm>
            <a:off x="5567362" y="3036640"/>
            <a:ext cx="5984172" cy="608740"/>
          </a:xfrm>
          <a:prstGeom prst="rect">
            <a:avLst/>
          </a:prstGeom>
          <a:noFill/>
          <a:ln>
            <a:noFill/>
          </a:ln>
        </p:spPr>
        <p:txBody>
          <a:bodyPr anchorCtr="0" anchor="ctr" bIns="0" lIns="0" spcFirstLastPara="1" rIns="0" wrap="square" tIns="0">
            <a:normAutofit fontScale="62500" lnSpcReduction="2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p:txBody>
      </p:sp>
      <p:sp>
        <p:nvSpPr>
          <p:cNvPr id="1552" name="Google Shape;1552;p13"/>
          <p:cNvSpPr txBox="1"/>
          <p:nvPr>
            <p:ph idx="4" type="body"/>
          </p:nvPr>
        </p:nvSpPr>
        <p:spPr>
          <a:xfrm>
            <a:off x="5567362" y="4284380"/>
            <a:ext cx="5984172" cy="608740"/>
          </a:xfrm>
          <a:prstGeom prst="rect">
            <a:avLst/>
          </a:prstGeom>
          <a:noFill/>
          <a:ln>
            <a:noFill/>
          </a:ln>
        </p:spPr>
        <p:txBody>
          <a:bodyPr anchorCtr="0" anchor="ctr" bIns="0" lIns="0" spcFirstLastPara="1" rIns="0" wrap="square" tIns="0">
            <a:normAutofit fontScale="62500" lnSpcReduction="2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p:txBody>
      </p:sp>
      <p:sp>
        <p:nvSpPr>
          <p:cNvPr id="1553" name="Google Shape;1553;p13"/>
          <p:cNvSpPr txBox="1"/>
          <p:nvPr>
            <p:ph idx="5" type="body"/>
          </p:nvPr>
        </p:nvSpPr>
        <p:spPr>
          <a:xfrm>
            <a:off x="5567362" y="5532121"/>
            <a:ext cx="5984172" cy="608740"/>
          </a:xfrm>
          <a:prstGeom prst="rect">
            <a:avLst/>
          </a:prstGeom>
          <a:noFill/>
          <a:ln>
            <a:noFill/>
          </a:ln>
        </p:spPr>
        <p:txBody>
          <a:bodyPr anchorCtr="0" anchor="ctr" bIns="0" lIns="0" spcFirstLastPara="1" rIns="0" wrap="square" tIns="0">
            <a:normAutofit fontScale="62500" lnSpcReduction="2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p:txBody>
      </p:sp>
      <p:sp>
        <p:nvSpPr>
          <p:cNvPr id="1554" name="Google Shape;1554;p13"/>
          <p:cNvSpPr txBox="1"/>
          <p:nvPr>
            <p:ph type="title"/>
          </p:nvPr>
        </p:nvSpPr>
        <p:spPr>
          <a:xfrm>
            <a:off x="528320" y="3078157"/>
            <a:ext cx="2886179"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4"/>
              </a:buClr>
              <a:buSzPts val="4800"/>
              <a:buFont typeface="Trebuchet MS"/>
              <a:buNone/>
            </a:pPr>
            <a:r>
              <a:rPr lang="en-PH"/>
              <a:t>Agenda</a:t>
            </a:r>
            <a:endParaRPr/>
          </a:p>
        </p:txBody>
      </p:sp>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2" name="Shape 3202"/>
        <p:cNvGrpSpPr/>
        <p:nvPr/>
      </p:nvGrpSpPr>
      <p:grpSpPr>
        <a:xfrm>
          <a:off x="0" y="0"/>
          <a:ext cx="0" cy="0"/>
          <a:chOff x="0" y="0"/>
          <a:chExt cx="0" cy="0"/>
        </a:xfrm>
      </p:grpSpPr>
      <p:sp>
        <p:nvSpPr>
          <p:cNvPr id="3203" name="Google Shape;3203;p131"/>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RHS Chart Rows</a:t>
            </a:r>
            <a:endParaRPr/>
          </a:p>
        </p:txBody>
      </p:sp>
      <p:sp>
        <p:nvSpPr>
          <p:cNvPr id="3204" name="Google Shape;3204;p131"/>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3205" name="Google Shape;3205;p131"/>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3206" name="Google Shape;3206;p131"/>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t/>
            </a:r>
            <a:endParaRPr/>
          </a:p>
        </p:txBody>
      </p:sp>
      <p:sp>
        <p:nvSpPr>
          <p:cNvPr id="3207" name="Google Shape;3207;p131"/>
          <p:cNvSpPr txBox="1"/>
          <p:nvPr>
            <p:ph idx="2" type="body"/>
          </p:nvPr>
        </p:nvSpPr>
        <p:spPr>
          <a:xfrm>
            <a:off x="641453" y="1773631"/>
            <a:ext cx="3920386" cy="296355"/>
          </a:xfrm>
          <a:prstGeom prst="rect">
            <a:avLst/>
          </a:prstGeom>
          <a:noFill/>
          <a:ln>
            <a:noFill/>
          </a:ln>
        </p:spPr>
        <p:txBody>
          <a:bodyPr anchorCtr="0" anchor="b" bIns="0" lIns="72000" spcFirstLastPara="1" rIns="0" wrap="square" tIns="0">
            <a:normAutofit/>
          </a:bodyPr>
          <a:lstStyle/>
          <a:p>
            <a:pPr indent="0" lvl="0" marL="0" rtl="0" algn="l">
              <a:lnSpc>
                <a:spcPct val="90000"/>
              </a:lnSpc>
              <a:spcBef>
                <a:spcPts val="0"/>
              </a:spcBef>
              <a:spcAft>
                <a:spcPts val="0"/>
              </a:spcAft>
              <a:buSzPts val="1800"/>
              <a:buNone/>
            </a:pPr>
            <a:r>
              <a:rPr lang="en-PH"/>
              <a:t>Chart Title</a:t>
            </a:r>
            <a:endParaRPr/>
          </a:p>
        </p:txBody>
      </p:sp>
      <p:pic>
        <p:nvPicPr>
          <p:cNvPr id="3208" name="Google Shape;3208;p131"/>
          <p:cNvPicPr preferRelativeResize="0"/>
          <p:nvPr/>
        </p:nvPicPr>
        <p:blipFill rotWithShape="1">
          <a:blip r:embed="rId3">
            <a:alphaModFix/>
          </a:blip>
          <a:srcRect b="0" l="0" r="0" t="0"/>
          <a:stretch/>
        </p:blipFill>
        <p:spPr>
          <a:xfrm>
            <a:off x="7702550" y="2189163"/>
            <a:ext cx="3960813" cy="1549400"/>
          </a:xfrm>
          <a:prstGeom prst="rect">
            <a:avLst/>
          </a:prstGeom>
          <a:noFill/>
          <a:ln>
            <a:noFill/>
          </a:ln>
        </p:spPr>
      </p:pic>
      <p:sp>
        <p:nvSpPr>
          <p:cNvPr id="3209" name="Google Shape;3209;p131"/>
          <p:cNvSpPr txBox="1"/>
          <p:nvPr>
            <p:ph idx="4" type="body"/>
          </p:nvPr>
        </p:nvSpPr>
        <p:spPr>
          <a:xfrm>
            <a:off x="528320" y="2189800"/>
            <a:ext cx="6816515" cy="155463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a:p>
            <a:pPr indent="0" lvl="0" marL="0" rtl="0" algn="l">
              <a:lnSpc>
                <a:spcPct val="90000"/>
              </a:lnSpc>
              <a:spcBef>
                <a:spcPts val="1000"/>
              </a:spcBef>
              <a:spcAft>
                <a:spcPts val="0"/>
              </a:spcAft>
              <a:buSzPts val="1600"/>
              <a:buNone/>
            </a:pPr>
            <a:r>
              <a:rPr lang="en-PH"/>
              <a:t>Donec cursus sagittis bibendum. Aenean a elit justo. Vivamus laoreet, lorem id iaculis mattis, neque diam blandit</a:t>
            </a:r>
            <a:endParaRPr/>
          </a:p>
        </p:txBody>
      </p:sp>
      <p:sp>
        <p:nvSpPr>
          <p:cNvPr id="3210" name="Google Shape;3210;p131"/>
          <p:cNvSpPr txBox="1"/>
          <p:nvPr>
            <p:ph idx="5" type="body"/>
          </p:nvPr>
        </p:nvSpPr>
        <p:spPr>
          <a:xfrm>
            <a:off x="641453" y="3894812"/>
            <a:ext cx="3920386" cy="296355"/>
          </a:xfrm>
          <a:prstGeom prst="rect">
            <a:avLst/>
          </a:prstGeom>
          <a:noFill/>
          <a:ln>
            <a:noFill/>
          </a:ln>
        </p:spPr>
        <p:txBody>
          <a:bodyPr anchorCtr="0" anchor="b" bIns="0" lIns="72000" spcFirstLastPara="1" rIns="0" wrap="square" tIns="0">
            <a:normAutofit/>
          </a:bodyPr>
          <a:lstStyle/>
          <a:p>
            <a:pPr indent="0" lvl="0" marL="0" rtl="0" algn="l">
              <a:lnSpc>
                <a:spcPct val="90000"/>
              </a:lnSpc>
              <a:spcBef>
                <a:spcPts val="0"/>
              </a:spcBef>
              <a:spcAft>
                <a:spcPts val="0"/>
              </a:spcAft>
              <a:buSzPts val="1800"/>
              <a:buNone/>
            </a:pPr>
            <a:r>
              <a:rPr lang="en-PH"/>
              <a:t>Chart Title</a:t>
            </a:r>
            <a:endParaRPr/>
          </a:p>
        </p:txBody>
      </p:sp>
      <p:pic>
        <p:nvPicPr>
          <p:cNvPr id="3211" name="Google Shape;3211;p131"/>
          <p:cNvPicPr preferRelativeResize="0"/>
          <p:nvPr/>
        </p:nvPicPr>
        <p:blipFill rotWithShape="1">
          <a:blip r:embed="rId4">
            <a:alphaModFix/>
          </a:blip>
          <a:srcRect b="0" l="0" r="0" t="0"/>
          <a:stretch/>
        </p:blipFill>
        <p:spPr>
          <a:xfrm>
            <a:off x="7702550" y="4311650"/>
            <a:ext cx="3960813" cy="1547813"/>
          </a:xfrm>
          <a:prstGeom prst="rect">
            <a:avLst/>
          </a:prstGeom>
          <a:noFill/>
          <a:ln>
            <a:noFill/>
          </a:ln>
        </p:spPr>
      </p:pic>
      <p:sp>
        <p:nvSpPr>
          <p:cNvPr id="3212" name="Google Shape;3212;p131"/>
          <p:cNvSpPr txBox="1"/>
          <p:nvPr>
            <p:ph idx="7" type="body"/>
          </p:nvPr>
        </p:nvSpPr>
        <p:spPr>
          <a:xfrm>
            <a:off x="528320" y="4310981"/>
            <a:ext cx="6816515" cy="155463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a:p>
            <a:pPr indent="0" lvl="0" marL="0" rtl="0" algn="l">
              <a:lnSpc>
                <a:spcPct val="90000"/>
              </a:lnSpc>
              <a:spcBef>
                <a:spcPts val="1000"/>
              </a:spcBef>
              <a:spcAft>
                <a:spcPts val="0"/>
              </a:spcAft>
              <a:buSzPts val="1600"/>
              <a:buNone/>
            </a:pPr>
            <a:r>
              <a:rPr lang="en-PH"/>
              <a:t>Donec cursus sagittis bibendum. Aenean a elit justo. Vivamus laoreet, lorem id iaculis mattis, neque diam blandit</a:t>
            </a:r>
            <a:endParaRPr/>
          </a:p>
        </p:txBody>
      </p:sp>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6" name="Shape 3216"/>
        <p:cNvGrpSpPr/>
        <p:nvPr/>
      </p:nvGrpSpPr>
      <p:grpSpPr>
        <a:xfrm>
          <a:off x="0" y="0"/>
          <a:ext cx="0" cy="0"/>
          <a:chOff x="0" y="0"/>
          <a:chExt cx="0" cy="0"/>
        </a:xfrm>
      </p:grpSpPr>
      <p:sp>
        <p:nvSpPr>
          <p:cNvPr id="3217" name="Google Shape;3217;p132"/>
          <p:cNvSpPr txBox="1"/>
          <p:nvPr>
            <p:ph type="ctrTitle"/>
          </p:nvPr>
        </p:nvSpPr>
        <p:spPr>
          <a:xfrm>
            <a:off x="815340" y="2485211"/>
            <a:ext cx="10637520" cy="209348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rgbClr val="FFE7A3"/>
              </a:buClr>
              <a:buSzPts val="6000"/>
              <a:buFont typeface="Trebuchet MS"/>
              <a:buNone/>
            </a:pPr>
            <a:r>
              <a:rPr lang="en-PH"/>
              <a:t>Visual Chart + RHS Details</a:t>
            </a:r>
            <a:endParaRPr/>
          </a:p>
        </p:txBody>
      </p:sp>
      <p:sp>
        <p:nvSpPr>
          <p:cNvPr id="3218" name="Google Shape;3218;p132"/>
          <p:cNvSpPr txBox="1"/>
          <p:nvPr>
            <p:ph idx="1" type="subTitle"/>
          </p:nvPr>
        </p:nvSpPr>
        <p:spPr>
          <a:xfrm>
            <a:off x="815339" y="4940824"/>
            <a:ext cx="10637522" cy="798131"/>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2400"/>
              <a:buNone/>
            </a:pPr>
            <a:r>
              <a:t/>
            </a:r>
            <a:endParaRPr/>
          </a:p>
        </p:txBody>
      </p:sp>
      <p:sp>
        <p:nvSpPr>
          <p:cNvPr id="3219" name="Google Shape;3219;p132"/>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3220" name="Google Shape;3220;p132"/>
          <p:cNvSpPr txBox="1"/>
          <p:nvPr>
            <p:ph idx="2" type="body"/>
          </p:nvPr>
        </p:nvSpPr>
        <p:spPr>
          <a:xfrm>
            <a:off x="775346" y="1119037"/>
            <a:ext cx="1514420" cy="962522"/>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SzPts val="7200"/>
              <a:buNone/>
            </a:pPr>
            <a:r>
              <a:rPr lang="en-PH"/>
              <a:t>16</a:t>
            </a:r>
            <a:endParaRPr/>
          </a:p>
        </p:txBody>
      </p:sp>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4" name="Shape 3224"/>
        <p:cNvGrpSpPr/>
        <p:nvPr/>
      </p:nvGrpSpPr>
      <p:grpSpPr>
        <a:xfrm>
          <a:off x="0" y="0"/>
          <a:ext cx="0" cy="0"/>
          <a:chOff x="0" y="0"/>
          <a:chExt cx="0" cy="0"/>
        </a:xfrm>
      </p:grpSpPr>
      <p:sp>
        <p:nvSpPr>
          <p:cNvPr id="3225" name="Google Shape;3225;p133"/>
          <p:cNvSpPr/>
          <p:nvPr/>
        </p:nvSpPr>
        <p:spPr>
          <a:xfrm>
            <a:off x="5446733" y="3305521"/>
            <a:ext cx="712084" cy="676342"/>
          </a:xfrm>
          <a:prstGeom prst="snip2DiagRect">
            <a:avLst>
              <a:gd fmla="val 0" name="adj1"/>
              <a:gd fmla="val 16667" name="adj2"/>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3226" name="Google Shape;3226;p133"/>
          <p:cNvSpPr/>
          <p:nvPr/>
        </p:nvSpPr>
        <p:spPr>
          <a:xfrm>
            <a:off x="5446733" y="2432382"/>
            <a:ext cx="712084" cy="676342"/>
          </a:xfrm>
          <a:prstGeom prst="snip2DiagRect">
            <a:avLst>
              <a:gd fmla="val 0" name="adj1"/>
              <a:gd fmla="val 16667"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3227" name="Google Shape;3227;p133"/>
          <p:cNvSpPr/>
          <p:nvPr/>
        </p:nvSpPr>
        <p:spPr>
          <a:xfrm>
            <a:off x="5446733" y="4178660"/>
            <a:ext cx="712084" cy="676342"/>
          </a:xfrm>
          <a:prstGeom prst="snip2DiagRect">
            <a:avLst>
              <a:gd fmla="val 0" name="adj1"/>
              <a:gd fmla="val 16667" name="adj2"/>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3228" name="Google Shape;3228;p133"/>
          <p:cNvSpPr/>
          <p:nvPr/>
        </p:nvSpPr>
        <p:spPr>
          <a:xfrm>
            <a:off x="5446733" y="5067562"/>
            <a:ext cx="712084" cy="676342"/>
          </a:xfrm>
          <a:prstGeom prst="snip2DiagRect">
            <a:avLst>
              <a:gd fmla="val 0" name="adj1"/>
              <a:gd fmla="val 16667" name="adj2"/>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3229" name="Google Shape;3229;p133"/>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Visual Chart + RHS Details</a:t>
            </a:r>
            <a:endParaRPr/>
          </a:p>
        </p:txBody>
      </p:sp>
      <p:sp>
        <p:nvSpPr>
          <p:cNvPr id="3230" name="Google Shape;3230;p133"/>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3231" name="Google Shape;3231;p133"/>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3232" name="Google Shape;3232;p133"/>
          <p:cNvSpPr/>
          <p:nvPr>
            <p:ph idx="2" type="body"/>
          </p:nvPr>
        </p:nvSpPr>
        <p:spPr>
          <a:xfrm>
            <a:off x="710305" y="1888855"/>
            <a:ext cx="3763372" cy="301462"/>
          </a:xfrm>
          <a:prstGeom prst="snip2DiagRect">
            <a:avLst>
              <a:gd fmla="val 0" name="adj1"/>
              <a:gd fmla="val 16667" name="adj2"/>
            </a:avLst>
          </a:prstGeom>
          <a:solidFill>
            <a:schemeClr val="accent1"/>
          </a:solidFill>
          <a:ln>
            <a:noFill/>
          </a:ln>
        </p:spPr>
        <p:txBody>
          <a:bodyPr anchorCtr="0" anchor="ctr" bIns="45700" lIns="0" spcFirstLastPara="1" rIns="0" wrap="square" tIns="45700">
            <a:normAutofit/>
          </a:bodyPr>
          <a:lstStyle/>
          <a:p>
            <a:pPr indent="0" lvl="0" marL="0" rtl="0" algn="ctr">
              <a:lnSpc>
                <a:spcPct val="90000"/>
              </a:lnSpc>
              <a:spcBef>
                <a:spcPts val="0"/>
              </a:spcBef>
              <a:spcAft>
                <a:spcPts val="0"/>
              </a:spcAft>
              <a:buSzPts val="1800"/>
              <a:buNone/>
            </a:pPr>
            <a:r>
              <a:t/>
            </a:r>
            <a:endParaRPr/>
          </a:p>
        </p:txBody>
      </p:sp>
      <p:graphicFrame>
        <p:nvGraphicFramePr>
          <p:cNvPr id="3233" name="Google Shape;3233;p133"/>
          <p:cNvGraphicFramePr/>
          <p:nvPr/>
        </p:nvGraphicFramePr>
        <p:xfrm>
          <a:off x="709613" y="2370138"/>
          <a:ext cx="3763962" cy="3362325"/>
        </p:xfrm>
        <a:graphic>
          <a:graphicData uri="http://schemas.openxmlformats.org/drawingml/2006/chart">
            <c:chart r:id="rId3"/>
          </a:graphicData>
        </a:graphic>
      </p:graphicFrame>
      <p:sp>
        <p:nvSpPr>
          <p:cNvPr id="3234" name="Google Shape;3234;p133"/>
          <p:cNvSpPr txBox="1"/>
          <p:nvPr/>
        </p:nvSpPr>
        <p:spPr>
          <a:xfrm>
            <a:off x="6389225" y="2457368"/>
            <a:ext cx="5273895" cy="626371"/>
          </a:xfrm>
          <a:prstGeom prst="rect">
            <a:avLst/>
          </a:prstGeom>
          <a:noFill/>
          <a:ln>
            <a:noFill/>
          </a:ln>
        </p:spPr>
        <p:txBody>
          <a:bodyPr anchorCtr="0" anchor="ctr" bIns="45700" lIns="0" spcFirstLastPara="1" rIns="0" wrap="square" tIns="45700">
            <a:normAutofit fontScale="92500" lnSpcReduction="10000"/>
          </a:bodyPr>
          <a:lstStyle/>
          <a:p>
            <a:pPr indent="0" lvl="0" marL="0" marR="0" rtl="0" algn="l">
              <a:spcBef>
                <a:spcPts val="0"/>
              </a:spcBef>
              <a:spcAft>
                <a:spcPts val="0"/>
              </a:spcAft>
              <a:buNone/>
            </a:pPr>
            <a:r>
              <a:rPr lang="en-PH" sz="1400">
                <a:solidFill>
                  <a:schemeClr val="dk1"/>
                </a:solidFill>
                <a:latin typeface="Trebuchet MS"/>
                <a:ea typeface="Trebuchet MS"/>
                <a:cs typeface="Trebuchet MS"/>
                <a:sym typeface="Trebuchet MS"/>
              </a:rPr>
              <a:t>Lorem ipsum dolor sit amet, consectetur adipiscing elit. Curabitur purus dui, euismod quis placerat eget, venenatis nec nibh. Mauris sit amet mollis enim. Donec cursus sagittis</a:t>
            </a:r>
            <a:endParaRPr sz="1600">
              <a:solidFill>
                <a:schemeClr val="dk1"/>
              </a:solidFill>
              <a:latin typeface="Trebuchet MS"/>
              <a:ea typeface="Trebuchet MS"/>
              <a:cs typeface="Trebuchet MS"/>
              <a:sym typeface="Trebuchet MS"/>
            </a:endParaRPr>
          </a:p>
        </p:txBody>
      </p:sp>
      <p:sp>
        <p:nvSpPr>
          <p:cNvPr id="3235" name="Google Shape;3235;p133"/>
          <p:cNvSpPr txBox="1"/>
          <p:nvPr/>
        </p:nvSpPr>
        <p:spPr>
          <a:xfrm>
            <a:off x="6389225" y="3330506"/>
            <a:ext cx="5273895" cy="626371"/>
          </a:xfrm>
          <a:prstGeom prst="rect">
            <a:avLst/>
          </a:prstGeom>
          <a:noFill/>
          <a:ln>
            <a:noFill/>
          </a:ln>
        </p:spPr>
        <p:txBody>
          <a:bodyPr anchorCtr="0" anchor="ctr" bIns="45700" lIns="0" spcFirstLastPara="1" rIns="0" wrap="square" tIns="45700">
            <a:normAutofit fontScale="92500" lnSpcReduction="10000"/>
          </a:bodyPr>
          <a:lstStyle/>
          <a:p>
            <a:pPr indent="0" lvl="0" marL="0" marR="0" rtl="0" algn="l">
              <a:spcBef>
                <a:spcPts val="0"/>
              </a:spcBef>
              <a:spcAft>
                <a:spcPts val="0"/>
              </a:spcAft>
              <a:buNone/>
            </a:pPr>
            <a:r>
              <a:rPr lang="en-PH" sz="1400">
                <a:solidFill>
                  <a:schemeClr val="dk1"/>
                </a:solidFill>
                <a:latin typeface="Trebuchet MS"/>
                <a:ea typeface="Trebuchet MS"/>
                <a:cs typeface="Trebuchet MS"/>
                <a:sym typeface="Trebuchet MS"/>
              </a:rPr>
              <a:t>Lorem ipsum dolor sit amet, consectetur adipiscing elit. Curabitur purus dui, euismod quis placerat eget, venenatis nec nibh. Mauris sit amet mollis enim. Donec cursus sagittis</a:t>
            </a:r>
            <a:endParaRPr sz="1600">
              <a:solidFill>
                <a:schemeClr val="dk1"/>
              </a:solidFill>
              <a:latin typeface="Trebuchet MS"/>
              <a:ea typeface="Trebuchet MS"/>
              <a:cs typeface="Trebuchet MS"/>
              <a:sym typeface="Trebuchet MS"/>
            </a:endParaRPr>
          </a:p>
        </p:txBody>
      </p:sp>
      <p:sp>
        <p:nvSpPr>
          <p:cNvPr id="3236" name="Google Shape;3236;p133"/>
          <p:cNvSpPr txBox="1"/>
          <p:nvPr/>
        </p:nvSpPr>
        <p:spPr>
          <a:xfrm>
            <a:off x="6389225" y="4203645"/>
            <a:ext cx="5273895" cy="626371"/>
          </a:xfrm>
          <a:prstGeom prst="rect">
            <a:avLst/>
          </a:prstGeom>
          <a:noFill/>
          <a:ln>
            <a:noFill/>
          </a:ln>
        </p:spPr>
        <p:txBody>
          <a:bodyPr anchorCtr="0" anchor="ctr" bIns="45700" lIns="0" spcFirstLastPara="1" rIns="0" wrap="square" tIns="45700">
            <a:normAutofit fontScale="92500" lnSpcReduction="10000"/>
          </a:bodyPr>
          <a:lstStyle/>
          <a:p>
            <a:pPr indent="0" lvl="0" marL="0" marR="0" rtl="0" algn="l">
              <a:spcBef>
                <a:spcPts val="0"/>
              </a:spcBef>
              <a:spcAft>
                <a:spcPts val="0"/>
              </a:spcAft>
              <a:buNone/>
            </a:pPr>
            <a:r>
              <a:rPr lang="en-PH" sz="1400">
                <a:solidFill>
                  <a:schemeClr val="dk1"/>
                </a:solidFill>
                <a:latin typeface="Trebuchet MS"/>
                <a:ea typeface="Trebuchet MS"/>
                <a:cs typeface="Trebuchet MS"/>
                <a:sym typeface="Trebuchet MS"/>
              </a:rPr>
              <a:t>Lorem ipsum dolor sit amet, consectetur adipiscing elit. Curabitur purus dui, euismod quis placerat eget, venenatis nec nibh. Mauris sit amet mollis enim. Donec cursus sagittis</a:t>
            </a:r>
            <a:endParaRPr sz="1600">
              <a:solidFill>
                <a:schemeClr val="dk1"/>
              </a:solidFill>
              <a:latin typeface="Trebuchet MS"/>
              <a:ea typeface="Trebuchet MS"/>
              <a:cs typeface="Trebuchet MS"/>
              <a:sym typeface="Trebuchet MS"/>
            </a:endParaRPr>
          </a:p>
        </p:txBody>
      </p:sp>
      <p:sp>
        <p:nvSpPr>
          <p:cNvPr id="3237" name="Google Shape;3237;p133"/>
          <p:cNvSpPr txBox="1"/>
          <p:nvPr/>
        </p:nvSpPr>
        <p:spPr>
          <a:xfrm>
            <a:off x="6389225" y="5091857"/>
            <a:ext cx="5273895" cy="627752"/>
          </a:xfrm>
          <a:prstGeom prst="rect">
            <a:avLst/>
          </a:prstGeom>
          <a:noFill/>
          <a:ln>
            <a:noFill/>
          </a:ln>
        </p:spPr>
        <p:txBody>
          <a:bodyPr anchorCtr="0" anchor="ctr" bIns="45700" lIns="0" spcFirstLastPara="1" rIns="0" wrap="square" tIns="45700">
            <a:normAutofit fontScale="92500" lnSpcReduction="10000"/>
          </a:bodyPr>
          <a:lstStyle/>
          <a:p>
            <a:pPr indent="0" lvl="0" marL="0" marR="0" rtl="0" algn="l">
              <a:spcBef>
                <a:spcPts val="0"/>
              </a:spcBef>
              <a:spcAft>
                <a:spcPts val="0"/>
              </a:spcAft>
              <a:buNone/>
            </a:pPr>
            <a:r>
              <a:rPr lang="en-PH" sz="1400">
                <a:solidFill>
                  <a:schemeClr val="dk1"/>
                </a:solidFill>
                <a:latin typeface="Trebuchet MS"/>
                <a:ea typeface="Trebuchet MS"/>
                <a:cs typeface="Trebuchet MS"/>
                <a:sym typeface="Trebuchet MS"/>
              </a:rPr>
              <a:t>Lorem ipsum dolor sit amet, consectetur adipiscing elit. Curabitur purus dui, euismod quis placerat eget, venenatis nec nibh. Mauris sit amet mollis enim. Donec cursus sagittis</a:t>
            </a:r>
            <a:endParaRPr sz="1600">
              <a:solidFill>
                <a:schemeClr val="dk1"/>
              </a:solidFill>
              <a:latin typeface="Trebuchet MS"/>
              <a:ea typeface="Trebuchet MS"/>
              <a:cs typeface="Trebuchet MS"/>
              <a:sym typeface="Trebuchet MS"/>
            </a:endParaRPr>
          </a:p>
        </p:txBody>
      </p:sp>
      <p:cxnSp>
        <p:nvCxnSpPr>
          <p:cNvPr id="3238" name="Google Shape;3238;p133"/>
          <p:cNvCxnSpPr/>
          <p:nvPr/>
        </p:nvCxnSpPr>
        <p:spPr>
          <a:xfrm>
            <a:off x="5446732" y="3207122"/>
            <a:ext cx="6215307" cy="0"/>
          </a:xfrm>
          <a:prstGeom prst="straightConnector1">
            <a:avLst/>
          </a:prstGeom>
          <a:noFill/>
          <a:ln cap="flat" cmpd="sng" w="9525">
            <a:solidFill>
              <a:srgbClr val="929292"/>
            </a:solidFill>
            <a:prstDash val="dot"/>
            <a:miter lim="800000"/>
            <a:headEnd len="sm" w="sm" type="none"/>
            <a:tailEnd len="sm" w="sm" type="none"/>
          </a:ln>
        </p:spPr>
      </p:cxnSp>
      <p:cxnSp>
        <p:nvCxnSpPr>
          <p:cNvPr id="3239" name="Google Shape;3239;p133"/>
          <p:cNvCxnSpPr/>
          <p:nvPr/>
        </p:nvCxnSpPr>
        <p:spPr>
          <a:xfrm>
            <a:off x="5446732" y="4080261"/>
            <a:ext cx="6215307" cy="0"/>
          </a:xfrm>
          <a:prstGeom prst="straightConnector1">
            <a:avLst/>
          </a:prstGeom>
          <a:noFill/>
          <a:ln cap="flat" cmpd="sng" w="9525">
            <a:solidFill>
              <a:srgbClr val="929292"/>
            </a:solidFill>
            <a:prstDash val="dot"/>
            <a:miter lim="800000"/>
            <a:headEnd len="sm" w="sm" type="none"/>
            <a:tailEnd len="sm" w="sm" type="none"/>
          </a:ln>
        </p:spPr>
      </p:cxnSp>
      <p:cxnSp>
        <p:nvCxnSpPr>
          <p:cNvPr id="3240" name="Google Shape;3240;p133"/>
          <p:cNvCxnSpPr/>
          <p:nvPr/>
        </p:nvCxnSpPr>
        <p:spPr>
          <a:xfrm>
            <a:off x="5446732" y="4953400"/>
            <a:ext cx="6216387" cy="0"/>
          </a:xfrm>
          <a:prstGeom prst="straightConnector1">
            <a:avLst/>
          </a:prstGeom>
          <a:noFill/>
          <a:ln cap="flat" cmpd="sng" w="9525">
            <a:solidFill>
              <a:srgbClr val="929292"/>
            </a:solidFill>
            <a:prstDash val="dot"/>
            <a:miter lim="800000"/>
            <a:headEnd len="sm" w="sm" type="none"/>
            <a:tailEnd len="sm" w="sm" type="none"/>
          </a:ln>
        </p:spPr>
      </p:cxnSp>
      <p:sp>
        <p:nvSpPr>
          <p:cNvPr id="3241" name="Google Shape;3241;p133"/>
          <p:cNvSpPr txBox="1"/>
          <p:nvPr/>
        </p:nvSpPr>
        <p:spPr>
          <a:xfrm>
            <a:off x="5415296" y="2013585"/>
            <a:ext cx="5486067" cy="341731"/>
          </a:xfrm>
          <a:prstGeom prst="rect">
            <a:avLst/>
          </a:prstGeom>
          <a:noFill/>
          <a:ln>
            <a:noFill/>
          </a:ln>
        </p:spPr>
        <p:txBody>
          <a:bodyPr anchorCtr="0" anchor="ctr" bIns="45700" lIns="0" spcFirstLastPara="1" rIns="0" wrap="square" tIns="45700">
            <a:normAutofit lnSpcReduction="10000"/>
          </a:bodyPr>
          <a:lstStyle/>
          <a:p>
            <a:pPr indent="0" lvl="0" marL="0" marR="0" rtl="0" algn="l">
              <a:spcBef>
                <a:spcPts val="0"/>
              </a:spcBef>
              <a:spcAft>
                <a:spcPts val="0"/>
              </a:spcAft>
              <a:buNone/>
            </a:pPr>
            <a:r>
              <a:rPr b="1" lang="en-PH" sz="1800">
                <a:solidFill>
                  <a:schemeClr val="accent1"/>
                </a:solidFill>
                <a:latin typeface="Trebuchet MS"/>
                <a:ea typeface="Trebuchet MS"/>
                <a:cs typeface="Trebuchet MS"/>
                <a:sym typeface="Trebuchet MS"/>
              </a:rPr>
              <a:t>Lorem ipsum</a:t>
            </a:r>
            <a:endParaRPr/>
          </a:p>
        </p:txBody>
      </p:sp>
      <p:sp>
        <p:nvSpPr>
          <p:cNvPr descr="Single gear with solid fill" id="3242" name="Google Shape;3242;p133"/>
          <p:cNvSpPr/>
          <p:nvPr/>
        </p:nvSpPr>
        <p:spPr>
          <a:xfrm>
            <a:off x="5540264" y="2508042"/>
            <a:ext cx="525023" cy="525023"/>
          </a:xfrm>
          <a:prstGeom prst="rect">
            <a:avLst/>
          </a:prstGeom>
          <a:noFill/>
          <a:ln>
            <a:noFill/>
          </a:ln>
        </p:spPr>
      </p:sp>
      <p:sp>
        <p:nvSpPr>
          <p:cNvPr id="3243" name="Google Shape;3243;p133"/>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t/>
            </a:r>
            <a:endParaRPr/>
          </a:p>
        </p:txBody>
      </p:sp>
      <p:sp>
        <p:nvSpPr>
          <p:cNvPr descr="Single gear with solid fill" id="3244" name="Google Shape;3244;p133"/>
          <p:cNvSpPr/>
          <p:nvPr/>
        </p:nvSpPr>
        <p:spPr>
          <a:xfrm>
            <a:off x="5540264" y="3381180"/>
            <a:ext cx="525023" cy="525023"/>
          </a:xfrm>
          <a:prstGeom prst="rect">
            <a:avLst/>
          </a:prstGeom>
          <a:noFill/>
          <a:ln>
            <a:noFill/>
          </a:ln>
        </p:spPr>
      </p:sp>
      <p:sp>
        <p:nvSpPr>
          <p:cNvPr descr="Single gear with solid fill" id="3245" name="Google Shape;3245;p133"/>
          <p:cNvSpPr/>
          <p:nvPr/>
        </p:nvSpPr>
        <p:spPr>
          <a:xfrm>
            <a:off x="5540264" y="4254318"/>
            <a:ext cx="525023" cy="525023"/>
          </a:xfrm>
          <a:prstGeom prst="rect">
            <a:avLst/>
          </a:prstGeom>
          <a:noFill/>
          <a:ln>
            <a:noFill/>
          </a:ln>
        </p:spPr>
      </p:sp>
      <p:sp>
        <p:nvSpPr>
          <p:cNvPr descr="Single gear with solid fill" id="3246" name="Google Shape;3246;p133"/>
          <p:cNvSpPr/>
          <p:nvPr/>
        </p:nvSpPr>
        <p:spPr>
          <a:xfrm>
            <a:off x="5540264" y="5127457"/>
            <a:ext cx="525023" cy="525023"/>
          </a:xfrm>
          <a:prstGeom prst="rect">
            <a:avLst/>
          </a:prstGeom>
          <a:noFill/>
          <a:ln>
            <a:noFill/>
          </a:ln>
        </p:spPr>
      </p:sp>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0" name="Shape 3250"/>
        <p:cNvGrpSpPr/>
        <p:nvPr/>
      </p:nvGrpSpPr>
      <p:grpSpPr>
        <a:xfrm>
          <a:off x="0" y="0"/>
          <a:ext cx="0" cy="0"/>
          <a:chOff x="0" y="0"/>
          <a:chExt cx="0" cy="0"/>
        </a:xfrm>
      </p:grpSpPr>
      <p:sp>
        <p:nvSpPr>
          <p:cNvPr id="3251" name="Google Shape;3251;p134"/>
          <p:cNvSpPr/>
          <p:nvPr/>
        </p:nvSpPr>
        <p:spPr>
          <a:xfrm>
            <a:off x="5446733" y="3305521"/>
            <a:ext cx="712084" cy="676342"/>
          </a:xfrm>
          <a:prstGeom prst="snip2DiagRect">
            <a:avLst>
              <a:gd fmla="val 0" name="adj1"/>
              <a:gd fmla="val 16667" name="adj2"/>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3252" name="Google Shape;3252;p134"/>
          <p:cNvSpPr/>
          <p:nvPr/>
        </p:nvSpPr>
        <p:spPr>
          <a:xfrm>
            <a:off x="5446733" y="2432382"/>
            <a:ext cx="712084" cy="676342"/>
          </a:xfrm>
          <a:prstGeom prst="snip2DiagRect">
            <a:avLst>
              <a:gd fmla="val 0" name="adj1"/>
              <a:gd fmla="val 16667"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3253" name="Google Shape;3253;p134"/>
          <p:cNvSpPr/>
          <p:nvPr/>
        </p:nvSpPr>
        <p:spPr>
          <a:xfrm>
            <a:off x="5446733" y="4178660"/>
            <a:ext cx="712084" cy="676342"/>
          </a:xfrm>
          <a:prstGeom prst="snip2DiagRect">
            <a:avLst>
              <a:gd fmla="val 0" name="adj1"/>
              <a:gd fmla="val 16667" name="adj2"/>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3254" name="Google Shape;3254;p134"/>
          <p:cNvSpPr/>
          <p:nvPr/>
        </p:nvSpPr>
        <p:spPr>
          <a:xfrm>
            <a:off x="5446733" y="5067562"/>
            <a:ext cx="712084" cy="676342"/>
          </a:xfrm>
          <a:prstGeom prst="snip2DiagRect">
            <a:avLst>
              <a:gd fmla="val 0" name="adj1"/>
              <a:gd fmla="val 16667" name="adj2"/>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3255" name="Google Shape;3255;p134"/>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Visual Chart + RHS Details</a:t>
            </a:r>
            <a:endParaRPr/>
          </a:p>
        </p:txBody>
      </p:sp>
      <p:sp>
        <p:nvSpPr>
          <p:cNvPr id="3256" name="Google Shape;3256;p134"/>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3257" name="Google Shape;3257;p134"/>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3258" name="Google Shape;3258;p134"/>
          <p:cNvSpPr/>
          <p:nvPr>
            <p:ph idx="2" type="body"/>
          </p:nvPr>
        </p:nvSpPr>
        <p:spPr>
          <a:xfrm>
            <a:off x="710305" y="1888855"/>
            <a:ext cx="3763372" cy="301462"/>
          </a:xfrm>
          <a:prstGeom prst="snip2DiagRect">
            <a:avLst>
              <a:gd fmla="val 0" name="adj1"/>
              <a:gd fmla="val 16667" name="adj2"/>
            </a:avLst>
          </a:prstGeom>
          <a:solidFill>
            <a:schemeClr val="accent1"/>
          </a:solidFill>
          <a:ln>
            <a:noFill/>
          </a:ln>
        </p:spPr>
        <p:txBody>
          <a:bodyPr anchorCtr="0" anchor="ctr" bIns="45700" lIns="0" spcFirstLastPara="1" rIns="0" wrap="square" tIns="45700">
            <a:normAutofit/>
          </a:bodyPr>
          <a:lstStyle/>
          <a:p>
            <a:pPr indent="0" lvl="0" marL="0" rtl="0" algn="ctr">
              <a:lnSpc>
                <a:spcPct val="90000"/>
              </a:lnSpc>
              <a:spcBef>
                <a:spcPts val="0"/>
              </a:spcBef>
              <a:spcAft>
                <a:spcPts val="0"/>
              </a:spcAft>
              <a:buSzPts val="1800"/>
              <a:buNone/>
            </a:pPr>
            <a:r>
              <a:t/>
            </a:r>
            <a:endParaRPr/>
          </a:p>
        </p:txBody>
      </p:sp>
      <p:graphicFrame>
        <p:nvGraphicFramePr>
          <p:cNvPr id="3259" name="Google Shape;3259;p134"/>
          <p:cNvGraphicFramePr/>
          <p:nvPr/>
        </p:nvGraphicFramePr>
        <p:xfrm>
          <a:off x="709613" y="2370138"/>
          <a:ext cx="3763962" cy="3362325"/>
        </p:xfrm>
        <a:graphic>
          <a:graphicData uri="http://schemas.openxmlformats.org/drawingml/2006/chart">
            <c:chart r:id="rId3"/>
          </a:graphicData>
        </a:graphic>
      </p:graphicFrame>
      <p:sp>
        <p:nvSpPr>
          <p:cNvPr id="3260" name="Google Shape;3260;p134"/>
          <p:cNvSpPr txBox="1"/>
          <p:nvPr/>
        </p:nvSpPr>
        <p:spPr>
          <a:xfrm>
            <a:off x="6389225" y="2457368"/>
            <a:ext cx="5273895" cy="626371"/>
          </a:xfrm>
          <a:prstGeom prst="rect">
            <a:avLst/>
          </a:prstGeom>
          <a:noFill/>
          <a:ln>
            <a:noFill/>
          </a:ln>
        </p:spPr>
        <p:txBody>
          <a:bodyPr anchorCtr="0" anchor="ctr" bIns="45700" lIns="0" spcFirstLastPara="1" rIns="0" wrap="square" tIns="45700">
            <a:normAutofit fontScale="92500" lnSpcReduction="10000"/>
          </a:bodyPr>
          <a:lstStyle/>
          <a:p>
            <a:pPr indent="0" lvl="0" marL="0" marR="0" rtl="0" algn="l">
              <a:spcBef>
                <a:spcPts val="0"/>
              </a:spcBef>
              <a:spcAft>
                <a:spcPts val="0"/>
              </a:spcAft>
              <a:buNone/>
            </a:pPr>
            <a:r>
              <a:rPr lang="en-PH" sz="1400">
                <a:solidFill>
                  <a:schemeClr val="dk1"/>
                </a:solidFill>
                <a:latin typeface="Trebuchet MS"/>
                <a:ea typeface="Trebuchet MS"/>
                <a:cs typeface="Trebuchet MS"/>
                <a:sym typeface="Trebuchet MS"/>
              </a:rPr>
              <a:t>Lorem ipsum dolor sit amet, consectetur adipiscing elit. Curabitur purus dui, euismod quis placerat eget, venenatis nec nibh. Mauris sit amet mollis enim. Donec cursus sagittis</a:t>
            </a:r>
            <a:endParaRPr sz="1600">
              <a:solidFill>
                <a:schemeClr val="dk1"/>
              </a:solidFill>
              <a:latin typeface="Trebuchet MS"/>
              <a:ea typeface="Trebuchet MS"/>
              <a:cs typeface="Trebuchet MS"/>
              <a:sym typeface="Trebuchet MS"/>
            </a:endParaRPr>
          </a:p>
        </p:txBody>
      </p:sp>
      <p:sp>
        <p:nvSpPr>
          <p:cNvPr id="3261" name="Google Shape;3261;p134"/>
          <p:cNvSpPr txBox="1"/>
          <p:nvPr/>
        </p:nvSpPr>
        <p:spPr>
          <a:xfrm>
            <a:off x="6389225" y="3330506"/>
            <a:ext cx="5273895" cy="626371"/>
          </a:xfrm>
          <a:prstGeom prst="rect">
            <a:avLst/>
          </a:prstGeom>
          <a:noFill/>
          <a:ln>
            <a:noFill/>
          </a:ln>
        </p:spPr>
        <p:txBody>
          <a:bodyPr anchorCtr="0" anchor="ctr" bIns="45700" lIns="0" spcFirstLastPara="1" rIns="0" wrap="square" tIns="45700">
            <a:normAutofit fontScale="92500" lnSpcReduction="10000"/>
          </a:bodyPr>
          <a:lstStyle/>
          <a:p>
            <a:pPr indent="0" lvl="0" marL="0" marR="0" rtl="0" algn="l">
              <a:spcBef>
                <a:spcPts val="0"/>
              </a:spcBef>
              <a:spcAft>
                <a:spcPts val="0"/>
              </a:spcAft>
              <a:buNone/>
            </a:pPr>
            <a:r>
              <a:rPr lang="en-PH" sz="1400">
                <a:solidFill>
                  <a:schemeClr val="dk1"/>
                </a:solidFill>
                <a:latin typeface="Trebuchet MS"/>
                <a:ea typeface="Trebuchet MS"/>
                <a:cs typeface="Trebuchet MS"/>
                <a:sym typeface="Trebuchet MS"/>
              </a:rPr>
              <a:t>Lorem ipsum dolor sit amet, consectetur adipiscing elit. Curabitur purus dui, euismod quis placerat eget, venenatis nec nibh. Mauris sit amet mollis enim. Donec cursus sagittis</a:t>
            </a:r>
            <a:endParaRPr sz="1600">
              <a:solidFill>
                <a:schemeClr val="dk1"/>
              </a:solidFill>
              <a:latin typeface="Trebuchet MS"/>
              <a:ea typeface="Trebuchet MS"/>
              <a:cs typeface="Trebuchet MS"/>
              <a:sym typeface="Trebuchet MS"/>
            </a:endParaRPr>
          </a:p>
        </p:txBody>
      </p:sp>
      <p:sp>
        <p:nvSpPr>
          <p:cNvPr id="3262" name="Google Shape;3262;p134"/>
          <p:cNvSpPr txBox="1"/>
          <p:nvPr/>
        </p:nvSpPr>
        <p:spPr>
          <a:xfrm>
            <a:off x="6389225" y="4203645"/>
            <a:ext cx="5273895" cy="626371"/>
          </a:xfrm>
          <a:prstGeom prst="rect">
            <a:avLst/>
          </a:prstGeom>
          <a:noFill/>
          <a:ln>
            <a:noFill/>
          </a:ln>
        </p:spPr>
        <p:txBody>
          <a:bodyPr anchorCtr="0" anchor="ctr" bIns="45700" lIns="0" spcFirstLastPara="1" rIns="0" wrap="square" tIns="45700">
            <a:normAutofit fontScale="92500" lnSpcReduction="10000"/>
          </a:bodyPr>
          <a:lstStyle/>
          <a:p>
            <a:pPr indent="0" lvl="0" marL="0" marR="0" rtl="0" algn="l">
              <a:spcBef>
                <a:spcPts val="0"/>
              </a:spcBef>
              <a:spcAft>
                <a:spcPts val="0"/>
              </a:spcAft>
              <a:buNone/>
            </a:pPr>
            <a:r>
              <a:rPr lang="en-PH" sz="1400">
                <a:solidFill>
                  <a:schemeClr val="dk1"/>
                </a:solidFill>
                <a:latin typeface="Trebuchet MS"/>
                <a:ea typeface="Trebuchet MS"/>
                <a:cs typeface="Trebuchet MS"/>
                <a:sym typeface="Trebuchet MS"/>
              </a:rPr>
              <a:t>Lorem ipsum dolor sit amet, consectetur adipiscing elit. Curabitur purus dui, euismod quis placerat eget, venenatis nec nibh. Mauris sit amet mollis enim. Donec cursus sagittis</a:t>
            </a:r>
            <a:endParaRPr sz="1600">
              <a:solidFill>
                <a:schemeClr val="dk1"/>
              </a:solidFill>
              <a:latin typeface="Trebuchet MS"/>
              <a:ea typeface="Trebuchet MS"/>
              <a:cs typeface="Trebuchet MS"/>
              <a:sym typeface="Trebuchet MS"/>
            </a:endParaRPr>
          </a:p>
        </p:txBody>
      </p:sp>
      <p:sp>
        <p:nvSpPr>
          <p:cNvPr id="3263" name="Google Shape;3263;p134"/>
          <p:cNvSpPr txBox="1"/>
          <p:nvPr/>
        </p:nvSpPr>
        <p:spPr>
          <a:xfrm>
            <a:off x="6389225" y="5091857"/>
            <a:ext cx="5273895" cy="627752"/>
          </a:xfrm>
          <a:prstGeom prst="rect">
            <a:avLst/>
          </a:prstGeom>
          <a:noFill/>
          <a:ln>
            <a:noFill/>
          </a:ln>
        </p:spPr>
        <p:txBody>
          <a:bodyPr anchorCtr="0" anchor="ctr" bIns="45700" lIns="0" spcFirstLastPara="1" rIns="0" wrap="square" tIns="45700">
            <a:normAutofit fontScale="92500" lnSpcReduction="10000"/>
          </a:bodyPr>
          <a:lstStyle/>
          <a:p>
            <a:pPr indent="0" lvl="0" marL="0" marR="0" rtl="0" algn="l">
              <a:spcBef>
                <a:spcPts val="0"/>
              </a:spcBef>
              <a:spcAft>
                <a:spcPts val="0"/>
              </a:spcAft>
              <a:buNone/>
            </a:pPr>
            <a:r>
              <a:rPr lang="en-PH" sz="1400">
                <a:solidFill>
                  <a:schemeClr val="dk1"/>
                </a:solidFill>
                <a:latin typeface="Trebuchet MS"/>
                <a:ea typeface="Trebuchet MS"/>
                <a:cs typeface="Trebuchet MS"/>
                <a:sym typeface="Trebuchet MS"/>
              </a:rPr>
              <a:t>Lorem ipsum dolor sit amet, consectetur adipiscing elit. Curabitur purus dui, euismod quis placerat eget, venenatis nec nibh. Mauris sit amet mollis enim. Donec cursus sagittis</a:t>
            </a:r>
            <a:endParaRPr sz="1600">
              <a:solidFill>
                <a:schemeClr val="dk1"/>
              </a:solidFill>
              <a:latin typeface="Trebuchet MS"/>
              <a:ea typeface="Trebuchet MS"/>
              <a:cs typeface="Trebuchet MS"/>
              <a:sym typeface="Trebuchet MS"/>
            </a:endParaRPr>
          </a:p>
        </p:txBody>
      </p:sp>
      <p:cxnSp>
        <p:nvCxnSpPr>
          <p:cNvPr id="3264" name="Google Shape;3264;p134"/>
          <p:cNvCxnSpPr/>
          <p:nvPr/>
        </p:nvCxnSpPr>
        <p:spPr>
          <a:xfrm>
            <a:off x="5446732" y="3207122"/>
            <a:ext cx="6215307" cy="0"/>
          </a:xfrm>
          <a:prstGeom prst="straightConnector1">
            <a:avLst/>
          </a:prstGeom>
          <a:noFill/>
          <a:ln cap="flat" cmpd="sng" w="9525">
            <a:solidFill>
              <a:srgbClr val="929292"/>
            </a:solidFill>
            <a:prstDash val="dot"/>
            <a:miter lim="800000"/>
            <a:headEnd len="sm" w="sm" type="none"/>
            <a:tailEnd len="sm" w="sm" type="none"/>
          </a:ln>
        </p:spPr>
      </p:cxnSp>
      <p:cxnSp>
        <p:nvCxnSpPr>
          <p:cNvPr id="3265" name="Google Shape;3265;p134"/>
          <p:cNvCxnSpPr/>
          <p:nvPr/>
        </p:nvCxnSpPr>
        <p:spPr>
          <a:xfrm>
            <a:off x="5446732" y="4080261"/>
            <a:ext cx="6215307" cy="0"/>
          </a:xfrm>
          <a:prstGeom prst="straightConnector1">
            <a:avLst/>
          </a:prstGeom>
          <a:noFill/>
          <a:ln cap="flat" cmpd="sng" w="9525">
            <a:solidFill>
              <a:srgbClr val="929292"/>
            </a:solidFill>
            <a:prstDash val="dot"/>
            <a:miter lim="800000"/>
            <a:headEnd len="sm" w="sm" type="none"/>
            <a:tailEnd len="sm" w="sm" type="none"/>
          </a:ln>
        </p:spPr>
      </p:cxnSp>
      <p:cxnSp>
        <p:nvCxnSpPr>
          <p:cNvPr id="3266" name="Google Shape;3266;p134"/>
          <p:cNvCxnSpPr/>
          <p:nvPr/>
        </p:nvCxnSpPr>
        <p:spPr>
          <a:xfrm>
            <a:off x="5446732" y="4953400"/>
            <a:ext cx="6216387" cy="0"/>
          </a:xfrm>
          <a:prstGeom prst="straightConnector1">
            <a:avLst/>
          </a:prstGeom>
          <a:noFill/>
          <a:ln cap="flat" cmpd="sng" w="9525">
            <a:solidFill>
              <a:srgbClr val="929292"/>
            </a:solidFill>
            <a:prstDash val="dot"/>
            <a:miter lim="800000"/>
            <a:headEnd len="sm" w="sm" type="none"/>
            <a:tailEnd len="sm" w="sm" type="none"/>
          </a:ln>
        </p:spPr>
      </p:cxnSp>
      <p:sp>
        <p:nvSpPr>
          <p:cNvPr id="3267" name="Google Shape;3267;p134"/>
          <p:cNvSpPr txBox="1"/>
          <p:nvPr/>
        </p:nvSpPr>
        <p:spPr>
          <a:xfrm>
            <a:off x="5415296" y="2013585"/>
            <a:ext cx="5486067" cy="341731"/>
          </a:xfrm>
          <a:prstGeom prst="rect">
            <a:avLst/>
          </a:prstGeom>
          <a:noFill/>
          <a:ln>
            <a:noFill/>
          </a:ln>
        </p:spPr>
        <p:txBody>
          <a:bodyPr anchorCtr="0" anchor="ctr" bIns="45700" lIns="0" spcFirstLastPara="1" rIns="0" wrap="square" tIns="45700">
            <a:normAutofit lnSpcReduction="10000"/>
          </a:bodyPr>
          <a:lstStyle/>
          <a:p>
            <a:pPr indent="0" lvl="0" marL="0" marR="0" rtl="0" algn="l">
              <a:spcBef>
                <a:spcPts val="0"/>
              </a:spcBef>
              <a:spcAft>
                <a:spcPts val="0"/>
              </a:spcAft>
              <a:buNone/>
            </a:pPr>
            <a:r>
              <a:rPr b="1" lang="en-PH" sz="1800">
                <a:solidFill>
                  <a:schemeClr val="accent1"/>
                </a:solidFill>
                <a:latin typeface="Trebuchet MS"/>
                <a:ea typeface="Trebuchet MS"/>
                <a:cs typeface="Trebuchet MS"/>
                <a:sym typeface="Trebuchet MS"/>
              </a:rPr>
              <a:t>Lorem ipsum</a:t>
            </a:r>
            <a:endParaRPr/>
          </a:p>
        </p:txBody>
      </p:sp>
      <p:sp>
        <p:nvSpPr>
          <p:cNvPr descr="Single gear with solid fill" id="3268" name="Google Shape;3268;p134"/>
          <p:cNvSpPr/>
          <p:nvPr/>
        </p:nvSpPr>
        <p:spPr>
          <a:xfrm>
            <a:off x="5540264" y="2508042"/>
            <a:ext cx="525023" cy="525023"/>
          </a:xfrm>
          <a:prstGeom prst="rect">
            <a:avLst/>
          </a:prstGeom>
          <a:noFill/>
          <a:ln>
            <a:noFill/>
          </a:ln>
        </p:spPr>
      </p:sp>
      <p:sp>
        <p:nvSpPr>
          <p:cNvPr id="3269" name="Google Shape;3269;p134"/>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t/>
            </a:r>
            <a:endParaRPr/>
          </a:p>
        </p:txBody>
      </p:sp>
      <p:sp>
        <p:nvSpPr>
          <p:cNvPr descr="Single gear with solid fill" id="3270" name="Google Shape;3270;p134"/>
          <p:cNvSpPr/>
          <p:nvPr/>
        </p:nvSpPr>
        <p:spPr>
          <a:xfrm>
            <a:off x="5540264" y="3381180"/>
            <a:ext cx="525023" cy="525023"/>
          </a:xfrm>
          <a:prstGeom prst="rect">
            <a:avLst/>
          </a:prstGeom>
          <a:noFill/>
          <a:ln>
            <a:noFill/>
          </a:ln>
        </p:spPr>
      </p:sp>
      <p:sp>
        <p:nvSpPr>
          <p:cNvPr descr="Single gear with solid fill" id="3271" name="Google Shape;3271;p134"/>
          <p:cNvSpPr/>
          <p:nvPr/>
        </p:nvSpPr>
        <p:spPr>
          <a:xfrm>
            <a:off x="5540264" y="4254318"/>
            <a:ext cx="525023" cy="525023"/>
          </a:xfrm>
          <a:prstGeom prst="rect">
            <a:avLst/>
          </a:prstGeom>
          <a:noFill/>
          <a:ln>
            <a:noFill/>
          </a:ln>
        </p:spPr>
      </p:sp>
      <p:sp>
        <p:nvSpPr>
          <p:cNvPr descr="Single gear with solid fill" id="3272" name="Google Shape;3272;p134"/>
          <p:cNvSpPr/>
          <p:nvPr/>
        </p:nvSpPr>
        <p:spPr>
          <a:xfrm>
            <a:off x="5540264" y="5127457"/>
            <a:ext cx="525023" cy="525023"/>
          </a:xfrm>
          <a:prstGeom prst="rect">
            <a:avLst/>
          </a:prstGeom>
          <a:noFill/>
          <a:ln>
            <a:noFill/>
          </a:ln>
        </p:spPr>
      </p:sp>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6" name="Shape 3276"/>
        <p:cNvGrpSpPr/>
        <p:nvPr/>
      </p:nvGrpSpPr>
      <p:grpSpPr>
        <a:xfrm>
          <a:off x="0" y="0"/>
          <a:ext cx="0" cy="0"/>
          <a:chOff x="0" y="0"/>
          <a:chExt cx="0" cy="0"/>
        </a:xfrm>
      </p:grpSpPr>
      <p:sp>
        <p:nvSpPr>
          <p:cNvPr id="3277" name="Google Shape;3277;p135"/>
          <p:cNvSpPr/>
          <p:nvPr/>
        </p:nvSpPr>
        <p:spPr>
          <a:xfrm>
            <a:off x="5446733" y="3305521"/>
            <a:ext cx="712084" cy="676342"/>
          </a:xfrm>
          <a:prstGeom prst="snip2DiagRect">
            <a:avLst>
              <a:gd fmla="val 0" name="adj1"/>
              <a:gd fmla="val 16667" name="adj2"/>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3278" name="Google Shape;3278;p135"/>
          <p:cNvSpPr/>
          <p:nvPr/>
        </p:nvSpPr>
        <p:spPr>
          <a:xfrm>
            <a:off x="5446733" y="2432382"/>
            <a:ext cx="712084" cy="676342"/>
          </a:xfrm>
          <a:prstGeom prst="snip2DiagRect">
            <a:avLst>
              <a:gd fmla="val 0" name="adj1"/>
              <a:gd fmla="val 16667"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3279" name="Google Shape;3279;p135"/>
          <p:cNvSpPr/>
          <p:nvPr/>
        </p:nvSpPr>
        <p:spPr>
          <a:xfrm>
            <a:off x="5446733" y="4178660"/>
            <a:ext cx="712084" cy="676342"/>
          </a:xfrm>
          <a:prstGeom prst="snip2DiagRect">
            <a:avLst>
              <a:gd fmla="val 0" name="adj1"/>
              <a:gd fmla="val 16667" name="adj2"/>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3280" name="Google Shape;3280;p135"/>
          <p:cNvSpPr/>
          <p:nvPr/>
        </p:nvSpPr>
        <p:spPr>
          <a:xfrm>
            <a:off x="5446733" y="5067562"/>
            <a:ext cx="712084" cy="676342"/>
          </a:xfrm>
          <a:prstGeom prst="snip2DiagRect">
            <a:avLst>
              <a:gd fmla="val 0" name="adj1"/>
              <a:gd fmla="val 16667" name="adj2"/>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3281" name="Google Shape;3281;p135"/>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Visual Chart + RHS Details</a:t>
            </a:r>
            <a:endParaRPr/>
          </a:p>
        </p:txBody>
      </p:sp>
      <p:sp>
        <p:nvSpPr>
          <p:cNvPr id="3282" name="Google Shape;3282;p135"/>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3283" name="Google Shape;3283;p135"/>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3284" name="Google Shape;3284;p135"/>
          <p:cNvSpPr/>
          <p:nvPr>
            <p:ph idx="2" type="body"/>
          </p:nvPr>
        </p:nvSpPr>
        <p:spPr>
          <a:xfrm>
            <a:off x="710305" y="1888855"/>
            <a:ext cx="3763372" cy="301462"/>
          </a:xfrm>
          <a:prstGeom prst="snip2DiagRect">
            <a:avLst>
              <a:gd fmla="val 0" name="adj1"/>
              <a:gd fmla="val 16667" name="adj2"/>
            </a:avLst>
          </a:prstGeom>
          <a:solidFill>
            <a:schemeClr val="accent1"/>
          </a:solidFill>
          <a:ln>
            <a:noFill/>
          </a:ln>
        </p:spPr>
        <p:txBody>
          <a:bodyPr anchorCtr="0" anchor="ctr" bIns="45700" lIns="0" spcFirstLastPara="1" rIns="0" wrap="square" tIns="45700">
            <a:normAutofit/>
          </a:bodyPr>
          <a:lstStyle/>
          <a:p>
            <a:pPr indent="0" lvl="0" marL="0" rtl="0" algn="ctr">
              <a:lnSpc>
                <a:spcPct val="90000"/>
              </a:lnSpc>
              <a:spcBef>
                <a:spcPts val="0"/>
              </a:spcBef>
              <a:spcAft>
                <a:spcPts val="0"/>
              </a:spcAft>
              <a:buSzPts val="1800"/>
              <a:buNone/>
            </a:pPr>
            <a:r>
              <a:t/>
            </a:r>
            <a:endParaRPr/>
          </a:p>
        </p:txBody>
      </p:sp>
      <p:pic>
        <p:nvPicPr>
          <p:cNvPr id="3285" name="Google Shape;3285;p135"/>
          <p:cNvPicPr preferRelativeResize="0"/>
          <p:nvPr/>
        </p:nvPicPr>
        <p:blipFill rotWithShape="1">
          <a:blip r:embed="rId3">
            <a:alphaModFix/>
          </a:blip>
          <a:srcRect b="0" l="0" r="0" t="0"/>
          <a:stretch/>
        </p:blipFill>
        <p:spPr>
          <a:xfrm>
            <a:off x="709613" y="2370138"/>
            <a:ext cx="3763962" cy="3362325"/>
          </a:xfrm>
          <a:prstGeom prst="rect">
            <a:avLst/>
          </a:prstGeom>
          <a:noFill/>
          <a:ln>
            <a:noFill/>
          </a:ln>
        </p:spPr>
      </p:pic>
      <p:sp>
        <p:nvSpPr>
          <p:cNvPr id="3286" name="Google Shape;3286;p135"/>
          <p:cNvSpPr txBox="1"/>
          <p:nvPr/>
        </p:nvSpPr>
        <p:spPr>
          <a:xfrm>
            <a:off x="6389225" y="2457368"/>
            <a:ext cx="5273895" cy="626371"/>
          </a:xfrm>
          <a:prstGeom prst="rect">
            <a:avLst/>
          </a:prstGeom>
          <a:noFill/>
          <a:ln>
            <a:noFill/>
          </a:ln>
        </p:spPr>
        <p:txBody>
          <a:bodyPr anchorCtr="0" anchor="ctr" bIns="45700" lIns="0" spcFirstLastPara="1" rIns="0" wrap="square" tIns="45700">
            <a:normAutofit fontScale="92500" lnSpcReduction="10000"/>
          </a:bodyPr>
          <a:lstStyle/>
          <a:p>
            <a:pPr indent="0" lvl="0" marL="0" marR="0" rtl="0" algn="l">
              <a:spcBef>
                <a:spcPts val="0"/>
              </a:spcBef>
              <a:spcAft>
                <a:spcPts val="0"/>
              </a:spcAft>
              <a:buNone/>
            </a:pPr>
            <a:r>
              <a:rPr lang="en-PH" sz="1400">
                <a:solidFill>
                  <a:schemeClr val="dk1"/>
                </a:solidFill>
                <a:latin typeface="Trebuchet MS"/>
                <a:ea typeface="Trebuchet MS"/>
                <a:cs typeface="Trebuchet MS"/>
                <a:sym typeface="Trebuchet MS"/>
              </a:rPr>
              <a:t>Lorem ipsum dolor sit amet, consectetur adipiscing elit. Curabitur purus dui, euismod quis placerat eget, venenatis nec nibh. Mauris sit amet mollis enim. Donec cursus sagittis</a:t>
            </a:r>
            <a:endParaRPr sz="1600">
              <a:solidFill>
                <a:schemeClr val="dk1"/>
              </a:solidFill>
              <a:latin typeface="Trebuchet MS"/>
              <a:ea typeface="Trebuchet MS"/>
              <a:cs typeface="Trebuchet MS"/>
              <a:sym typeface="Trebuchet MS"/>
            </a:endParaRPr>
          </a:p>
        </p:txBody>
      </p:sp>
      <p:sp>
        <p:nvSpPr>
          <p:cNvPr id="3287" name="Google Shape;3287;p135"/>
          <p:cNvSpPr txBox="1"/>
          <p:nvPr/>
        </p:nvSpPr>
        <p:spPr>
          <a:xfrm>
            <a:off x="6389225" y="3330506"/>
            <a:ext cx="5273895" cy="626371"/>
          </a:xfrm>
          <a:prstGeom prst="rect">
            <a:avLst/>
          </a:prstGeom>
          <a:noFill/>
          <a:ln>
            <a:noFill/>
          </a:ln>
        </p:spPr>
        <p:txBody>
          <a:bodyPr anchorCtr="0" anchor="ctr" bIns="45700" lIns="0" spcFirstLastPara="1" rIns="0" wrap="square" tIns="45700">
            <a:normAutofit fontScale="92500" lnSpcReduction="10000"/>
          </a:bodyPr>
          <a:lstStyle/>
          <a:p>
            <a:pPr indent="0" lvl="0" marL="0" marR="0" rtl="0" algn="l">
              <a:spcBef>
                <a:spcPts val="0"/>
              </a:spcBef>
              <a:spcAft>
                <a:spcPts val="0"/>
              </a:spcAft>
              <a:buNone/>
            </a:pPr>
            <a:r>
              <a:rPr lang="en-PH" sz="1400">
                <a:solidFill>
                  <a:schemeClr val="dk1"/>
                </a:solidFill>
                <a:latin typeface="Trebuchet MS"/>
                <a:ea typeface="Trebuchet MS"/>
                <a:cs typeface="Trebuchet MS"/>
                <a:sym typeface="Trebuchet MS"/>
              </a:rPr>
              <a:t>Lorem ipsum dolor sit amet, consectetur adipiscing elit. Curabitur purus dui, euismod quis placerat eget, venenatis nec nibh. Mauris sit amet mollis enim. Donec cursus sagittis</a:t>
            </a:r>
            <a:endParaRPr sz="1600">
              <a:solidFill>
                <a:schemeClr val="dk1"/>
              </a:solidFill>
              <a:latin typeface="Trebuchet MS"/>
              <a:ea typeface="Trebuchet MS"/>
              <a:cs typeface="Trebuchet MS"/>
              <a:sym typeface="Trebuchet MS"/>
            </a:endParaRPr>
          </a:p>
        </p:txBody>
      </p:sp>
      <p:sp>
        <p:nvSpPr>
          <p:cNvPr id="3288" name="Google Shape;3288;p135"/>
          <p:cNvSpPr txBox="1"/>
          <p:nvPr/>
        </p:nvSpPr>
        <p:spPr>
          <a:xfrm>
            <a:off x="6389225" y="4203645"/>
            <a:ext cx="5273895" cy="626371"/>
          </a:xfrm>
          <a:prstGeom prst="rect">
            <a:avLst/>
          </a:prstGeom>
          <a:noFill/>
          <a:ln>
            <a:noFill/>
          </a:ln>
        </p:spPr>
        <p:txBody>
          <a:bodyPr anchorCtr="0" anchor="ctr" bIns="45700" lIns="0" spcFirstLastPara="1" rIns="0" wrap="square" tIns="45700">
            <a:normAutofit fontScale="92500" lnSpcReduction="10000"/>
          </a:bodyPr>
          <a:lstStyle/>
          <a:p>
            <a:pPr indent="0" lvl="0" marL="0" marR="0" rtl="0" algn="l">
              <a:spcBef>
                <a:spcPts val="0"/>
              </a:spcBef>
              <a:spcAft>
                <a:spcPts val="0"/>
              </a:spcAft>
              <a:buNone/>
            </a:pPr>
            <a:r>
              <a:rPr lang="en-PH" sz="1400">
                <a:solidFill>
                  <a:schemeClr val="dk1"/>
                </a:solidFill>
                <a:latin typeface="Trebuchet MS"/>
                <a:ea typeface="Trebuchet MS"/>
                <a:cs typeface="Trebuchet MS"/>
                <a:sym typeface="Trebuchet MS"/>
              </a:rPr>
              <a:t>Lorem ipsum dolor sit amet, consectetur adipiscing elit. Curabitur purus dui, euismod quis placerat eget, venenatis nec nibh. Mauris sit amet mollis enim. Donec cursus sagittis</a:t>
            </a:r>
            <a:endParaRPr sz="1600">
              <a:solidFill>
                <a:schemeClr val="dk1"/>
              </a:solidFill>
              <a:latin typeface="Trebuchet MS"/>
              <a:ea typeface="Trebuchet MS"/>
              <a:cs typeface="Trebuchet MS"/>
              <a:sym typeface="Trebuchet MS"/>
            </a:endParaRPr>
          </a:p>
        </p:txBody>
      </p:sp>
      <p:sp>
        <p:nvSpPr>
          <p:cNvPr id="3289" name="Google Shape;3289;p135"/>
          <p:cNvSpPr txBox="1"/>
          <p:nvPr/>
        </p:nvSpPr>
        <p:spPr>
          <a:xfrm>
            <a:off x="6389225" y="5091857"/>
            <a:ext cx="5273895" cy="627752"/>
          </a:xfrm>
          <a:prstGeom prst="rect">
            <a:avLst/>
          </a:prstGeom>
          <a:noFill/>
          <a:ln>
            <a:noFill/>
          </a:ln>
        </p:spPr>
        <p:txBody>
          <a:bodyPr anchorCtr="0" anchor="ctr" bIns="45700" lIns="0" spcFirstLastPara="1" rIns="0" wrap="square" tIns="45700">
            <a:normAutofit fontScale="92500" lnSpcReduction="10000"/>
          </a:bodyPr>
          <a:lstStyle/>
          <a:p>
            <a:pPr indent="0" lvl="0" marL="0" marR="0" rtl="0" algn="l">
              <a:spcBef>
                <a:spcPts val="0"/>
              </a:spcBef>
              <a:spcAft>
                <a:spcPts val="0"/>
              </a:spcAft>
              <a:buNone/>
            </a:pPr>
            <a:r>
              <a:rPr lang="en-PH" sz="1400">
                <a:solidFill>
                  <a:schemeClr val="dk1"/>
                </a:solidFill>
                <a:latin typeface="Trebuchet MS"/>
                <a:ea typeface="Trebuchet MS"/>
                <a:cs typeface="Trebuchet MS"/>
                <a:sym typeface="Trebuchet MS"/>
              </a:rPr>
              <a:t>Lorem ipsum dolor sit amet, consectetur adipiscing elit. Curabitur purus dui, euismod quis placerat eget, venenatis nec nibh. Mauris sit amet mollis enim. Donec cursus sagittis</a:t>
            </a:r>
            <a:endParaRPr sz="1600">
              <a:solidFill>
                <a:schemeClr val="dk1"/>
              </a:solidFill>
              <a:latin typeface="Trebuchet MS"/>
              <a:ea typeface="Trebuchet MS"/>
              <a:cs typeface="Trebuchet MS"/>
              <a:sym typeface="Trebuchet MS"/>
            </a:endParaRPr>
          </a:p>
        </p:txBody>
      </p:sp>
      <p:cxnSp>
        <p:nvCxnSpPr>
          <p:cNvPr id="3290" name="Google Shape;3290;p135"/>
          <p:cNvCxnSpPr/>
          <p:nvPr/>
        </p:nvCxnSpPr>
        <p:spPr>
          <a:xfrm>
            <a:off x="5446732" y="3207122"/>
            <a:ext cx="6215307" cy="0"/>
          </a:xfrm>
          <a:prstGeom prst="straightConnector1">
            <a:avLst/>
          </a:prstGeom>
          <a:noFill/>
          <a:ln cap="flat" cmpd="sng" w="9525">
            <a:solidFill>
              <a:srgbClr val="929292"/>
            </a:solidFill>
            <a:prstDash val="dot"/>
            <a:miter lim="800000"/>
            <a:headEnd len="sm" w="sm" type="none"/>
            <a:tailEnd len="sm" w="sm" type="none"/>
          </a:ln>
        </p:spPr>
      </p:cxnSp>
      <p:cxnSp>
        <p:nvCxnSpPr>
          <p:cNvPr id="3291" name="Google Shape;3291;p135"/>
          <p:cNvCxnSpPr/>
          <p:nvPr/>
        </p:nvCxnSpPr>
        <p:spPr>
          <a:xfrm>
            <a:off x="5446732" y="4080261"/>
            <a:ext cx="6215307" cy="0"/>
          </a:xfrm>
          <a:prstGeom prst="straightConnector1">
            <a:avLst/>
          </a:prstGeom>
          <a:noFill/>
          <a:ln cap="flat" cmpd="sng" w="9525">
            <a:solidFill>
              <a:srgbClr val="929292"/>
            </a:solidFill>
            <a:prstDash val="dot"/>
            <a:miter lim="800000"/>
            <a:headEnd len="sm" w="sm" type="none"/>
            <a:tailEnd len="sm" w="sm" type="none"/>
          </a:ln>
        </p:spPr>
      </p:cxnSp>
      <p:cxnSp>
        <p:nvCxnSpPr>
          <p:cNvPr id="3292" name="Google Shape;3292;p135"/>
          <p:cNvCxnSpPr/>
          <p:nvPr/>
        </p:nvCxnSpPr>
        <p:spPr>
          <a:xfrm>
            <a:off x="5446732" y="4953400"/>
            <a:ext cx="6216387" cy="0"/>
          </a:xfrm>
          <a:prstGeom prst="straightConnector1">
            <a:avLst/>
          </a:prstGeom>
          <a:noFill/>
          <a:ln cap="flat" cmpd="sng" w="9525">
            <a:solidFill>
              <a:srgbClr val="929292"/>
            </a:solidFill>
            <a:prstDash val="dot"/>
            <a:miter lim="800000"/>
            <a:headEnd len="sm" w="sm" type="none"/>
            <a:tailEnd len="sm" w="sm" type="none"/>
          </a:ln>
        </p:spPr>
      </p:cxnSp>
      <p:sp>
        <p:nvSpPr>
          <p:cNvPr id="3293" name="Google Shape;3293;p135"/>
          <p:cNvSpPr txBox="1"/>
          <p:nvPr/>
        </p:nvSpPr>
        <p:spPr>
          <a:xfrm>
            <a:off x="5415296" y="2013585"/>
            <a:ext cx="5486067" cy="341731"/>
          </a:xfrm>
          <a:prstGeom prst="rect">
            <a:avLst/>
          </a:prstGeom>
          <a:noFill/>
          <a:ln>
            <a:noFill/>
          </a:ln>
        </p:spPr>
        <p:txBody>
          <a:bodyPr anchorCtr="0" anchor="ctr" bIns="45700" lIns="0" spcFirstLastPara="1" rIns="0" wrap="square" tIns="45700">
            <a:normAutofit lnSpcReduction="10000"/>
          </a:bodyPr>
          <a:lstStyle/>
          <a:p>
            <a:pPr indent="0" lvl="0" marL="0" marR="0" rtl="0" algn="l">
              <a:spcBef>
                <a:spcPts val="0"/>
              </a:spcBef>
              <a:spcAft>
                <a:spcPts val="0"/>
              </a:spcAft>
              <a:buNone/>
            </a:pPr>
            <a:r>
              <a:rPr b="1" lang="en-PH" sz="1800">
                <a:solidFill>
                  <a:schemeClr val="accent1"/>
                </a:solidFill>
                <a:latin typeface="Trebuchet MS"/>
                <a:ea typeface="Trebuchet MS"/>
                <a:cs typeface="Trebuchet MS"/>
                <a:sym typeface="Trebuchet MS"/>
              </a:rPr>
              <a:t>Lorem ipsum</a:t>
            </a:r>
            <a:endParaRPr/>
          </a:p>
        </p:txBody>
      </p:sp>
      <p:sp>
        <p:nvSpPr>
          <p:cNvPr descr="Single gear with solid fill" id="3294" name="Google Shape;3294;p135"/>
          <p:cNvSpPr/>
          <p:nvPr/>
        </p:nvSpPr>
        <p:spPr>
          <a:xfrm>
            <a:off x="5540264" y="2508042"/>
            <a:ext cx="525023" cy="525023"/>
          </a:xfrm>
          <a:prstGeom prst="rect">
            <a:avLst/>
          </a:prstGeom>
          <a:noFill/>
          <a:ln>
            <a:noFill/>
          </a:ln>
        </p:spPr>
      </p:sp>
      <p:sp>
        <p:nvSpPr>
          <p:cNvPr id="3295" name="Google Shape;3295;p135"/>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t/>
            </a:r>
            <a:endParaRPr/>
          </a:p>
        </p:txBody>
      </p:sp>
      <p:sp>
        <p:nvSpPr>
          <p:cNvPr descr="Single gear with solid fill" id="3296" name="Google Shape;3296;p135"/>
          <p:cNvSpPr/>
          <p:nvPr/>
        </p:nvSpPr>
        <p:spPr>
          <a:xfrm>
            <a:off x="5540264" y="3381180"/>
            <a:ext cx="525023" cy="525023"/>
          </a:xfrm>
          <a:prstGeom prst="rect">
            <a:avLst/>
          </a:prstGeom>
          <a:noFill/>
          <a:ln>
            <a:noFill/>
          </a:ln>
        </p:spPr>
      </p:sp>
      <p:sp>
        <p:nvSpPr>
          <p:cNvPr descr="Single gear with solid fill" id="3297" name="Google Shape;3297;p135"/>
          <p:cNvSpPr/>
          <p:nvPr/>
        </p:nvSpPr>
        <p:spPr>
          <a:xfrm>
            <a:off x="5540264" y="4254318"/>
            <a:ext cx="525023" cy="525023"/>
          </a:xfrm>
          <a:prstGeom prst="rect">
            <a:avLst/>
          </a:prstGeom>
          <a:noFill/>
          <a:ln>
            <a:noFill/>
          </a:ln>
        </p:spPr>
      </p:sp>
      <p:sp>
        <p:nvSpPr>
          <p:cNvPr descr="Single gear with solid fill" id="3298" name="Google Shape;3298;p135"/>
          <p:cNvSpPr/>
          <p:nvPr/>
        </p:nvSpPr>
        <p:spPr>
          <a:xfrm>
            <a:off x="5540264" y="5127457"/>
            <a:ext cx="525023" cy="525023"/>
          </a:xfrm>
          <a:prstGeom prst="rect">
            <a:avLst/>
          </a:prstGeom>
          <a:noFill/>
          <a:ln>
            <a:noFill/>
          </a:ln>
        </p:spPr>
      </p:sp>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2" name="Shape 3302"/>
        <p:cNvGrpSpPr/>
        <p:nvPr/>
      </p:nvGrpSpPr>
      <p:grpSpPr>
        <a:xfrm>
          <a:off x="0" y="0"/>
          <a:ext cx="0" cy="0"/>
          <a:chOff x="0" y="0"/>
          <a:chExt cx="0" cy="0"/>
        </a:xfrm>
      </p:grpSpPr>
      <p:sp>
        <p:nvSpPr>
          <p:cNvPr id="3303" name="Google Shape;3303;p136"/>
          <p:cNvSpPr/>
          <p:nvPr/>
        </p:nvSpPr>
        <p:spPr>
          <a:xfrm>
            <a:off x="5446733" y="3305521"/>
            <a:ext cx="712084" cy="676342"/>
          </a:xfrm>
          <a:prstGeom prst="snip2DiagRect">
            <a:avLst>
              <a:gd fmla="val 0" name="adj1"/>
              <a:gd fmla="val 16667" name="adj2"/>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3304" name="Google Shape;3304;p136"/>
          <p:cNvSpPr/>
          <p:nvPr/>
        </p:nvSpPr>
        <p:spPr>
          <a:xfrm>
            <a:off x="5446733" y="2432382"/>
            <a:ext cx="712084" cy="676342"/>
          </a:xfrm>
          <a:prstGeom prst="snip2DiagRect">
            <a:avLst>
              <a:gd fmla="val 0" name="adj1"/>
              <a:gd fmla="val 16667"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3305" name="Google Shape;3305;p136"/>
          <p:cNvSpPr/>
          <p:nvPr/>
        </p:nvSpPr>
        <p:spPr>
          <a:xfrm>
            <a:off x="5446733" y="4178660"/>
            <a:ext cx="712084" cy="676342"/>
          </a:xfrm>
          <a:prstGeom prst="snip2DiagRect">
            <a:avLst>
              <a:gd fmla="val 0" name="adj1"/>
              <a:gd fmla="val 16667" name="adj2"/>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3306" name="Google Shape;3306;p136"/>
          <p:cNvSpPr/>
          <p:nvPr/>
        </p:nvSpPr>
        <p:spPr>
          <a:xfrm>
            <a:off x="5446733" y="5067562"/>
            <a:ext cx="712084" cy="676342"/>
          </a:xfrm>
          <a:prstGeom prst="snip2DiagRect">
            <a:avLst>
              <a:gd fmla="val 0" name="adj1"/>
              <a:gd fmla="val 16667" name="adj2"/>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3307" name="Google Shape;3307;p136"/>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Visual Chart + RHS Details</a:t>
            </a:r>
            <a:endParaRPr/>
          </a:p>
        </p:txBody>
      </p:sp>
      <p:sp>
        <p:nvSpPr>
          <p:cNvPr id="3308" name="Google Shape;3308;p136"/>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3309" name="Google Shape;3309;p136"/>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3310" name="Google Shape;3310;p136"/>
          <p:cNvSpPr/>
          <p:nvPr>
            <p:ph idx="2" type="body"/>
          </p:nvPr>
        </p:nvSpPr>
        <p:spPr>
          <a:xfrm>
            <a:off x="710305" y="1888855"/>
            <a:ext cx="3763372" cy="301462"/>
          </a:xfrm>
          <a:prstGeom prst="snip2DiagRect">
            <a:avLst>
              <a:gd fmla="val 0" name="adj1"/>
              <a:gd fmla="val 16667" name="adj2"/>
            </a:avLst>
          </a:prstGeom>
          <a:solidFill>
            <a:schemeClr val="accent1"/>
          </a:solidFill>
          <a:ln>
            <a:noFill/>
          </a:ln>
        </p:spPr>
        <p:txBody>
          <a:bodyPr anchorCtr="0" anchor="ctr" bIns="45700" lIns="0" spcFirstLastPara="1" rIns="0" wrap="square" tIns="45700">
            <a:normAutofit/>
          </a:bodyPr>
          <a:lstStyle/>
          <a:p>
            <a:pPr indent="0" lvl="0" marL="0" rtl="0" algn="ctr">
              <a:lnSpc>
                <a:spcPct val="90000"/>
              </a:lnSpc>
              <a:spcBef>
                <a:spcPts val="0"/>
              </a:spcBef>
              <a:spcAft>
                <a:spcPts val="0"/>
              </a:spcAft>
              <a:buSzPts val="1800"/>
              <a:buNone/>
            </a:pPr>
            <a:r>
              <a:t/>
            </a:r>
            <a:endParaRPr/>
          </a:p>
        </p:txBody>
      </p:sp>
      <p:graphicFrame>
        <p:nvGraphicFramePr>
          <p:cNvPr id="3311" name="Google Shape;3311;p136"/>
          <p:cNvGraphicFramePr/>
          <p:nvPr/>
        </p:nvGraphicFramePr>
        <p:xfrm>
          <a:off x="709613" y="2370138"/>
          <a:ext cx="3763962" cy="3362325"/>
        </p:xfrm>
        <a:graphic>
          <a:graphicData uri="http://schemas.openxmlformats.org/drawingml/2006/chart">
            <c:chart r:id="rId3"/>
          </a:graphicData>
        </a:graphic>
      </p:graphicFrame>
      <p:sp>
        <p:nvSpPr>
          <p:cNvPr id="3312" name="Google Shape;3312;p136"/>
          <p:cNvSpPr txBox="1"/>
          <p:nvPr/>
        </p:nvSpPr>
        <p:spPr>
          <a:xfrm>
            <a:off x="6389225" y="2457368"/>
            <a:ext cx="5273895" cy="626371"/>
          </a:xfrm>
          <a:prstGeom prst="rect">
            <a:avLst/>
          </a:prstGeom>
          <a:noFill/>
          <a:ln>
            <a:noFill/>
          </a:ln>
        </p:spPr>
        <p:txBody>
          <a:bodyPr anchorCtr="0" anchor="ctr" bIns="45700" lIns="0" spcFirstLastPara="1" rIns="0" wrap="square" tIns="45700">
            <a:normAutofit fontScale="92500" lnSpcReduction="10000"/>
          </a:bodyPr>
          <a:lstStyle/>
          <a:p>
            <a:pPr indent="0" lvl="0" marL="0" marR="0" rtl="0" algn="l">
              <a:spcBef>
                <a:spcPts val="0"/>
              </a:spcBef>
              <a:spcAft>
                <a:spcPts val="0"/>
              </a:spcAft>
              <a:buNone/>
            </a:pPr>
            <a:r>
              <a:rPr lang="en-PH" sz="1400">
                <a:solidFill>
                  <a:schemeClr val="dk1"/>
                </a:solidFill>
                <a:latin typeface="Trebuchet MS"/>
                <a:ea typeface="Trebuchet MS"/>
                <a:cs typeface="Trebuchet MS"/>
                <a:sym typeface="Trebuchet MS"/>
              </a:rPr>
              <a:t>Lorem ipsum dolor sit amet, consectetur adipiscing elit. Curabitur purus dui, euismod quis placerat eget, venenatis nec nibh. Mauris sit amet mollis enim. Donec cursus sagittis</a:t>
            </a:r>
            <a:endParaRPr sz="1600">
              <a:solidFill>
                <a:schemeClr val="dk1"/>
              </a:solidFill>
              <a:latin typeface="Trebuchet MS"/>
              <a:ea typeface="Trebuchet MS"/>
              <a:cs typeface="Trebuchet MS"/>
              <a:sym typeface="Trebuchet MS"/>
            </a:endParaRPr>
          </a:p>
        </p:txBody>
      </p:sp>
      <p:sp>
        <p:nvSpPr>
          <p:cNvPr id="3313" name="Google Shape;3313;p136"/>
          <p:cNvSpPr txBox="1"/>
          <p:nvPr/>
        </p:nvSpPr>
        <p:spPr>
          <a:xfrm>
            <a:off x="6389225" y="3330506"/>
            <a:ext cx="5273895" cy="626371"/>
          </a:xfrm>
          <a:prstGeom prst="rect">
            <a:avLst/>
          </a:prstGeom>
          <a:noFill/>
          <a:ln>
            <a:noFill/>
          </a:ln>
        </p:spPr>
        <p:txBody>
          <a:bodyPr anchorCtr="0" anchor="ctr" bIns="45700" lIns="0" spcFirstLastPara="1" rIns="0" wrap="square" tIns="45700">
            <a:normAutofit fontScale="92500" lnSpcReduction="10000"/>
          </a:bodyPr>
          <a:lstStyle/>
          <a:p>
            <a:pPr indent="0" lvl="0" marL="0" marR="0" rtl="0" algn="l">
              <a:spcBef>
                <a:spcPts val="0"/>
              </a:spcBef>
              <a:spcAft>
                <a:spcPts val="0"/>
              </a:spcAft>
              <a:buNone/>
            </a:pPr>
            <a:r>
              <a:rPr lang="en-PH" sz="1400">
                <a:solidFill>
                  <a:schemeClr val="dk1"/>
                </a:solidFill>
                <a:latin typeface="Trebuchet MS"/>
                <a:ea typeface="Trebuchet MS"/>
                <a:cs typeface="Trebuchet MS"/>
                <a:sym typeface="Trebuchet MS"/>
              </a:rPr>
              <a:t>Lorem ipsum dolor sit amet, consectetur adipiscing elit. Curabitur purus dui, euismod quis placerat eget, venenatis nec nibh. Mauris sit amet mollis enim. Donec cursus sagittis</a:t>
            </a:r>
            <a:endParaRPr sz="1600">
              <a:solidFill>
                <a:schemeClr val="dk1"/>
              </a:solidFill>
              <a:latin typeface="Trebuchet MS"/>
              <a:ea typeface="Trebuchet MS"/>
              <a:cs typeface="Trebuchet MS"/>
              <a:sym typeface="Trebuchet MS"/>
            </a:endParaRPr>
          </a:p>
        </p:txBody>
      </p:sp>
      <p:sp>
        <p:nvSpPr>
          <p:cNvPr id="3314" name="Google Shape;3314;p136"/>
          <p:cNvSpPr txBox="1"/>
          <p:nvPr/>
        </p:nvSpPr>
        <p:spPr>
          <a:xfrm>
            <a:off x="6389225" y="4203645"/>
            <a:ext cx="5273895" cy="626371"/>
          </a:xfrm>
          <a:prstGeom prst="rect">
            <a:avLst/>
          </a:prstGeom>
          <a:noFill/>
          <a:ln>
            <a:noFill/>
          </a:ln>
        </p:spPr>
        <p:txBody>
          <a:bodyPr anchorCtr="0" anchor="ctr" bIns="45700" lIns="0" spcFirstLastPara="1" rIns="0" wrap="square" tIns="45700">
            <a:normAutofit fontScale="92500" lnSpcReduction="10000"/>
          </a:bodyPr>
          <a:lstStyle/>
          <a:p>
            <a:pPr indent="0" lvl="0" marL="0" marR="0" rtl="0" algn="l">
              <a:spcBef>
                <a:spcPts val="0"/>
              </a:spcBef>
              <a:spcAft>
                <a:spcPts val="0"/>
              </a:spcAft>
              <a:buNone/>
            </a:pPr>
            <a:r>
              <a:rPr lang="en-PH" sz="1400">
                <a:solidFill>
                  <a:schemeClr val="dk1"/>
                </a:solidFill>
                <a:latin typeface="Trebuchet MS"/>
                <a:ea typeface="Trebuchet MS"/>
                <a:cs typeface="Trebuchet MS"/>
                <a:sym typeface="Trebuchet MS"/>
              </a:rPr>
              <a:t>Lorem ipsum dolor sit amet, consectetur adipiscing elit. Curabitur purus dui, euismod quis placerat eget, venenatis nec nibh. Mauris sit amet mollis enim. Donec cursus sagittis</a:t>
            </a:r>
            <a:endParaRPr sz="1600">
              <a:solidFill>
                <a:schemeClr val="dk1"/>
              </a:solidFill>
              <a:latin typeface="Trebuchet MS"/>
              <a:ea typeface="Trebuchet MS"/>
              <a:cs typeface="Trebuchet MS"/>
              <a:sym typeface="Trebuchet MS"/>
            </a:endParaRPr>
          </a:p>
        </p:txBody>
      </p:sp>
      <p:sp>
        <p:nvSpPr>
          <p:cNvPr id="3315" name="Google Shape;3315;p136"/>
          <p:cNvSpPr txBox="1"/>
          <p:nvPr/>
        </p:nvSpPr>
        <p:spPr>
          <a:xfrm>
            <a:off x="6389225" y="5091857"/>
            <a:ext cx="5273895" cy="627752"/>
          </a:xfrm>
          <a:prstGeom prst="rect">
            <a:avLst/>
          </a:prstGeom>
          <a:noFill/>
          <a:ln>
            <a:noFill/>
          </a:ln>
        </p:spPr>
        <p:txBody>
          <a:bodyPr anchorCtr="0" anchor="ctr" bIns="45700" lIns="0" spcFirstLastPara="1" rIns="0" wrap="square" tIns="45700">
            <a:normAutofit fontScale="92500" lnSpcReduction="10000"/>
          </a:bodyPr>
          <a:lstStyle/>
          <a:p>
            <a:pPr indent="0" lvl="0" marL="0" marR="0" rtl="0" algn="l">
              <a:spcBef>
                <a:spcPts val="0"/>
              </a:spcBef>
              <a:spcAft>
                <a:spcPts val="0"/>
              </a:spcAft>
              <a:buNone/>
            </a:pPr>
            <a:r>
              <a:rPr lang="en-PH" sz="1400">
                <a:solidFill>
                  <a:schemeClr val="dk1"/>
                </a:solidFill>
                <a:latin typeface="Trebuchet MS"/>
                <a:ea typeface="Trebuchet MS"/>
                <a:cs typeface="Trebuchet MS"/>
                <a:sym typeface="Trebuchet MS"/>
              </a:rPr>
              <a:t>Lorem ipsum dolor sit amet, consectetur adipiscing elit. Curabitur purus dui, euismod quis placerat eget, venenatis nec nibh. Mauris sit amet mollis enim. Donec cursus sagittis</a:t>
            </a:r>
            <a:endParaRPr sz="1600">
              <a:solidFill>
                <a:schemeClr val="dk1"/>
              </a:solidFill>
              <a:latin typeface="Trebuchet MS"/>
              <a:ea typeface="Trebuchet MS"/>
              <a:cs typeface="Trebuchet MS"/>
              <a:sym typeface="Trebuchet MS"/>
            </a:endParaRPr>
          </a:p>
        </p:txBody>
      </p:sp>
      <p:cxnSp>
        <p:nvCxnSpPr>
          <p:cNvPr id="3316" name="Google Shape;3316;p136"/>
          <p:cNvCxnSpPr/>
          <p:nvPr/>
        </p:nvCxnSpPr>
        <p:spPr>
          <a:xfrm>
            <a:off x="5446732" y="3207122"/>
            <a:ext cx="6215307" cy="0"/>
          </a:xfrm>
          <a:prstGeom prst="straightConnector1">
            <a:avLst/>
          </a:prstGeom>
          <a:noFill/>
          <a:ln cap="flat" cmpd="sng" w="9525">
            <a:solidFill>
              <a:srgbClr val="929292"/>
            </a:solidFill>
            <a:prstDash val="dot"/>
            <a:miter lim="800000"/>
            <a:headEnd len="sm" w="sm" type="none"/>
            <a:tailEnd len="sm" w="sm" type="none"/>
          </a:ln>
        </p:spPr>
      </p:cxnSp>
      <p:cxnSp>
        <p:nvCxnSpPr>
          <p:cNvPr id="3317" name="Google Shape;3317;p136"/>
          <p:cNvCxnSpPr/>
          <p:nvPr/>
        </p:nvCxnSpPr>
        <p:spPr>
          <a:xfrm>
            <a:off x="5446732" y="4080261"/>
            <a:ext cx="6215307" cy="0"/>
          </a:xfrm>
          <a:prstGeom prst="straightConnector1">
            <a:avLst/>
          </a:prstGeom>
          <a:noFill/>
          <a:ln cap="flat" cmpd="sng" w="9525">
            <a:solidFill>
              <a:srgbClr val="929292"/>
            </a:solidFill>
            <a:prstDash val="dot"/>
            <a:miter lim="800000"/>
            <a:headEnd len="sm" w="sm" type="none"/>
            <a:tailEnd len="sm" w="sm" type="none"/>
          </a:ln>
        </p:spPr>
      </p:cxnSp>
      <p:cxnSp>
        <p:nvCxnSpPr>
          <p:cNvPr id="3318" name="Google Shape;3318;p136"/>
          <p:cNvCxnSpPr/>
          <p:nvPr/>
        </p:nvCxnSpPr>
        <p:spPr>
          <a:xfrm>
            <a:off x="5446732" y="4953400"/>
            <a:ext cx="6216387" cy="0"/>
          </a:xfrm>
          <a:prstGeom prst="straightConnector1">
            <a:avLst/>
          </a:prstGeom>
          <a:noFill/>
          <a:ln cap="flat" cmpd="sng" w="9525">
            <a:solidFill>
              <a:srgbClr val="929292"/>
            </a:solidFill>
            <a:prstDash val="dot"/>
            <a:miter lim="800000"/>
            <a:headEnd len="sm" w="sm" type="none"/>
            <a:tailEnd len="sm" w="sm" type="none"/>
          </a:ln>
        </p:spPr>
      </p:cxnSp>
      <p:sp>
        <p:nvSpPr>
          <p:cNvPr id="3319" name="Google Shape;3319;p136"/>
          <p:cNvSpPr txBox="1"/>
          <p:nvPr/>
        </p:nvSpPr>
        <p:spPr>
          <a:xfrm>
            <a:off x="5415296" y="2013585"/>
            <a:ext cx="5486067" cy="341731"/>
          </a:xfrm>
          <a:prstGeom prst="rect">
            <a:avLst/>
          </a:prstGeom>
          <a:noFill/>
          <a:ln>
            <a:noFill/>
          </a:ln>
        </p:spPr>
        <p:txBody>
          <a:bodyPr anchorCtr="0" anchor="ctr" bIns="45700" lIns="0" spcFirstLastPara="1" rIns="0" wrap="square" tIns="45700">
            <a:normAutofit lnSpcReduction="10000"/>
          </a:bodyPr>
          <a:lstStyle/>
          <a:p>
            <a:pPr indent="0" lvl="0" marL="0" marR="0" rtl="0" algn="l">
              <a:spcBef>
                <a:spcPts val="0"/>
              </a:spcBef>
              <a:spcAft>
                <a:spcPts val="0"/>
              </a:spcAft>
              <a:buNone/>
            </a:pPr>
            <a:r>
              <a:rPr b="1" lang="en-PH" sz="1800">
                <a:solidFill>
                  <a:schemeClr val="accent1"/>
                </a:solidFill>
                <a:latin typeface="Trebuchet MS"/>
                <a:ea typeface="Trebuchet MS"/>
                <a:cs typeface="Trebuchet MS"/>
                <a:sym typeface="Trebuchet MS"/>
              </a:rPr>
              <a:t>Lorem ipsum</a:t>
            </a:r>
            <a:endParaRPr/>
          </a:p>
        </p:txBody>
      </p:sp>
      <p:sp>
        <p:nvSpPr>
          <p:cNvPr descr="Single gear with solid fill" id="3320" name="Google Shape;3320;p136"/>
          <p:cNvSpPr/>
          <p:nvPr/>
        </p:nvSpPr>
        <p:spPr>
          <a:xfrm>
            <a:off x="5540264" y="2508042"/>
            <a:ext cx="525023" cy="525023"/>
          </a:xfrm>
          <a:prstGeom prst="rect">
            <a:avLst/>
          </a:prstGeom>
          <a:noFill/>
          <a:ln>
            <a:noFill/>
          </a:ln>
        </p:spPr>
      </p:sp>
      <p:sp>
        <p:nvSpPr>
          <p:cNvPr id="3321" name="Google Shape;3321;p136"/>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t/>
            </a:r>
            <a:endParaRPr/>
          </a:p>
        </p:txBody>
      </p:sp>
      <p:sp>
        <p:nvSpPr>
          <p:cNvPr descr="Single gear with solid fill" id="3322" name="Google Shape;3322;p136"/>
          <p:cNvSpPr/>
          <p:nvPr/>
        </p:nvSpPr>
        <p:spPr>
          <a:xfrm>
            <a:off x="5540264" y="3381180"/>
            <a:ext cx="525023" cy="525023"/>
          </a:xfrm>
          <a:prstGeom prst="rect">
            <a:avLst/>
          </a:prstGeom>
          <a:noFill/>
          <a:ln>
            <a:noFill/>
          </a:ln>
        </p:spPr>
      </p:sp>
      <p:sp>
        <p:nvSpPr>
          <p:cNvPr descr="Single gear with solid fill" id="3323" name="Google Shape;3323;p136"/>
          <p:cNvSpPr/>
          <p:nvPr/>
        </p:nvSpPr>
        <p:spPr>
          <a:xfrm>
            <a:off x="5540264" y="4254318"/>
            <a:ext cx="525023" cy="525023"/>
          </a:xfrm>
          <a:prstGeom prst="rect">
            <a:avLst/>
          </a:prstGeom>
          <a:noFill/>
          <a:ln>
            <a:noFill/>
          </a:ln>
        </p:spPr>
      </p:sp>
      <p:sp>
        <p:nvSpPr>
          <p:cNvPr descr="Single gear with solid fill" id="3324" name="Google Shape;3324;p136"/>
          <p:cNvSpPr/>
          <p:nvPr/>
        </p:nvSpPr>
        <p:spPr>
          <a:xfrm>
            <a:off x="5540264" y="5127457"/>
            <a:ext cx="525023" cy="525023"/>
          </a:xfrm>
          <a:prstGeom prst="rect">
            <a:avLst/>
          </a:prstGeom>
          <a:noFill/>
          <a:ln>
            <a:noFill/>
          </a:ln>
        </p:spPr>
      </p:sp>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8" name="Shape 3328"/>
        <p:cNvGrpSpPr/>
        <p:nvPr/>
      </p:nvGrpSpPr>
      <p:grpSpPr>
        <a:xfrm>
          <a:off x="0" y="0"/>
          <a:ext cx="0" cy="0"/>
          <a:chOff x="0" y="0"/>
          <a:chExt cx="0" cy="0"/>
        </a:xfrm>
      </p:grpSpPr>
      <p:sp>
        <p:nvSpPr>
          <p:cNvPr id="3329" name="Google Shape;3329;p137"/>
          <p:cNvSpPr/>
          <p:nvPr/>
        </p:nvSpPr>
        <p:spPr>
          <a:xfrm>
            <a:off x="5446733" y="3305521"/>
            <a:ext cx="712084" cy="676342"/>
          </a:xfrm>
          <a:prstGeom prst="snip2DiagRect">
            <a:avLst>
              <a:gd fmla="val 0" name="adj1"/>
              <a:gd fmla="val 16667" name="adj2"/>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3330" name="Google Shape;3330;p137"/>
          <p:cNvSpPr/>
          <p:nvPr/>
        </p:nvSpPr>
        <p:spPr>
          <a:xfrm>
            <a:off x="5446733" y="2432382"/>
            <a:ext cx="712084" cy="676342"/>
          </a:xfrm>
          <a:prstGeom prst="snip2DiagRect">
            <a:avLst>
              <a:gd fmla="val 0" name="adj1"/>
              <a:gd fmla="val 16667"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3331" name="Google Shape;3331;p137"/>
          <p:cNvSpPr/>
          <p:nvPr/>
        </p:nvSpPr>
        <p:spPr>
          <a:xfrm>
            <a:off x="5446733" y="4178660"/>
            <a:ext cx="712084" cy="676342"/>
          </a:xfrm>
          <a:prstGeom prst="snip2DiagRect">
            <a:avLst>
              <a:gd fmla="val 0" name="adj1"/>
              <a:gd fmla="val 16667" name="adj2"/>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3332" name="Google Shape;3332;p137"/>
          <p:cNvSpPr/>
          <p:nvPr/>
        </p:nvSpPr>
        <p:spPr>
          <a:xfrm>
            <a:off x="5446733" y="5067562"/>
            <a:ext cx="712084" cy="676342"/>
          </a:xfrm>
          <a:prstGeom prst="snip2DiagRect">
            <a:avLst>
              <a:gd fmla="val 0" name="adj1"/>
              <a:gd fmla="val 16667" name="adj2"/>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3333" name="Google Shape;3333;p137"/>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Visual Chart + RHS Details</a:t>
            </a:r>
            <a:endParaRPr/>
          </a:p>
        </p:txBody>
      </p:sp>
      <p:sp>
        <p:nvSpPr>
          <p:cNvPr id="3334" name="Google Shape;3334;p137"/>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3335" name="Google Shape;3335;p137"/>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3336" name="Google Shape;3336;p137"/>
          <p:cNvSpPr/>
          <p:nvPr>
            <p:ph idx="2" type="body"/>
          </p:nvPr>
        </p:nvSpPr>
        <p:spPr>
          <a:xfrm>
            <a:off x="710305" y="1888855"/>
            <a:ext cx="3763372" cy="301462"/>
          </a:xfrm>
          <a:prstGeom prst="snip2DiagRect">
            <a:avLst>
              <a:gd fmla="val 0" name="adj1"/>
              <a:gd fmla="val 16667" name="adj2"/>
            </a:avLst>
          </a:prstGeom>
          <a:solidFill>
            <a:schemeClr val="accent1"/>
          </a:solidFill>
          <a:ln>
            <a:noFill/>
          </a:ln>
        </p:spPr>
        <p:txBody>
          <a:bodyPr anchorCtr="0" anchor="ctr" bIns="45700" lIns="0" spcFirstLastPara="1" rIns="0" wrap="square" tIns="45700">
            <a:normAutofit/>
          </a:bodyPr>
          <a:lstStyle/>
          <a:p>
            <a:pPr indent="0" lvl="0" marL="0" rtl="0" algn="ctr">
              <a:lnSpc>
                <a:spcPct val="90000"/>
              </a:lnSpc>
              <a:spcBef>
                <a:spcPts val="0"/>
              </a:spcBef>
              <a:spcAft>
                <a:spcPts val="0"/>
              </a:spcAft>
              <a:buSzPts val="1800"/>
              <a:buNone/>
            </a:pPr>
            <a:r>
              <a:t/>
            </a:r>
            <a:endParaRPr/>
          </a:p>
        </p:txBody>
      </p:sp>
      <p:graphicFrame>
        <p:nvGraphicFramePr>
          <p:cNvPr id="3337" name="Google Shape;3337;p137"/>
          <p:cNvGraphicFramePr/>
          <p:nvPr/>
        </p:nvGraphicFramePr>
        <p:xfrm>
          <a:off x="709613" y="2370138"/>
          <a:ext cx="3763962" cy="3362325"/>
        </p:xfrm>
        <a:graphic>
          <a:graphicData uri="http://schemas.openxmlformats.org/drawingml/2006/chart">
            <c:chart r:id="rId3"/>
          </a:graphicData>
        </a:graphic>
      </p:graphicFrame>
      <p:sp>
        <p:nvSpPr>
          <p:cNvPr id="3338" name="Google Shape;3338;p137"/>
          <p:cNvSpPr txBox="1"/>
          <p:nvPr/>
        </p:nvSpPr>
        <p:spPr>
          <a:xfrm>
            <a:off x="6389225" y="2457368"/>
            <a:ext cx="5273895" cy="626371"/>
          </a:xfrm>
          <a:prstGeom prst="rect">
            <a:avLst/>
          </a:prstGeom>
          <a:noFill/>
          <a:ln>
            <a:noFill/>
          </a:ln>
        </p:spPr>
        <p:txBody>
          <a:bodyPr anchorCtr="0" anchor="ctr" bIns="45700" lIns="0" spcFirstLastPara="1" rIns="0" wrap="square" tIns="45700">
            <a:normAutofit fontScale="92500" lnSpcReduction="10000"/>
          </a:bodyPr>
          <a:lstStyle/>
          <a:p>
            <a:pPr indent="0" lvl="0" marL="0" marR="0" rtl="0" algn="l">
              <a:spcBef>
                <a:spcPts val="0"/>
              </a:spcBef>
              <a:spcAft>
                <a:spcPts val="0"/>
              </a:spcAft>
              <a:buNone/>
            </a:pPr>
            <a:r>
              <a:rPr lang="en-PH" sz="1400">
                <a:solidFill>
                  <a:schemeClr val="dk1"/>
                </a:solidFill>
                <a:latin typeface="Trebuchet MS"/>
                <a:ea typeface="Trebuchet MS"/>
                <a:cs typeface="Trebuchet MS"/>
                <a:sym typeface="Trebuchet MS"/>
              </a:rPr>
              <a:t>Lorem ipsum dolor sit amet, consectetur adipiscing elit. Curabitur purus dui, euismod quis placerat eget, venenatis nec nibh. Mauris sit amet mollis enim. Donec cursus sagittis</a:t>
            </a:r>
            <a:endParaRPr sz="1600">
              <a:solidFill>
                <a:schemeClr val="dk1"/>
              </a:solidFill>
              <a:latin typeface="Trebuchet MS"/>
              <a:ea typeface="Trebuchet MS"/>
              <a:cs typeface="Trebuchet MS"/>
              <a:sym typeface="Trebuchet MS"/>
            </a:endParaRPr>
          </a:p>
        </p:txBody>
      </p:sp>
      <p:sp>
        <p:nvSpPr>
          <p:cNvPr id="3339" name="Google Shape;3339;p137"/>
          <p:cNvSpPr txBox="1"/>
          <p:nvPr/>
        </p:nvSpPr>
        <p:spPr>
          <a:xfrm>
            <a:off x="6389225" y="3330506"/>
            <a:ext cx="5273895" cy="626371"/>
          </a:xfrm>
          <a:prstGeom prst="rect">
            <a:avLst/>
          </a:prstGeom>
          <a:noFill/>
          <a:ln>
            <a:noFill/>
          </a:ln>
        </p:spPr>
        <p:txBody>
          <a:bodyPr anchorCtr="0" anchor="ctr" bIns="45700" lIns="0" spcFirstLastPara="1" rIns="0" wrap="square" tIns="45700">
            <a:normAutofit fontScale="92500" lnSpcReduction="10000"/>
          </a:bodyPr>
          <a:lstStyle/>
          <a:p>
            <a:pPr indent="0" lvl="0" marL="0" marR="0" rtl="0" algn="l">
              <a:spcBef>
                <a:spcPts val="0"/>
              </a:spcBef>
              <a:spcAft>
                <a:spcPts val="0"/>
              </a:spcAft>
              <a:buNone/>
            </a:pPr>
            <a:r>
              <a:rPr lang="en-PH" sz="1400">
                <a:solidFill>
                  <a:schemeClr val="dk1"/>
                </a:solidFill>
                <a:latin typeface="Trebuchet MS"/>
                <a:ea typeface="Trebuchet MS"/>
                <a:cs typeface="Trebuchet MS"/>
                <a:sym typeface="Trebuchet MS"/>
              </a:rPr>
              <a:t>Lorem ipsum dolor sit amet, consectetur adipiscing elit. Curabitur purus dui, euismod quis placerat eget, venenatis nec nibh. Mauris sit amet mollis enim. Donec cursus sagittis</a:t>
            </a:r>
            <a:endParaRPr sz="1600">
              <a:solidFill>
                <a:schemeClr val="dk1"/>
              </a:solidFill>
              <a:latin typeface="Trebuchet MS"/>
              <a:ea typeface="Trebuchet MS"/>
              <a:cs typeface="Trebuchet MS"/>
              <a:sym typeface="Trebuchet MS"/>
            </a:endParaRPr>
          </a:p>
        </p:txBody>
      </p:sp>
      <p:sp>
        <p:nvSpPr>
          <p:cNvPr id="3340" name="Google Shape;3340;p137"/>
          <p:cNvSpPr txBox="1"/>
          <p:nvPr/>
        </p:nvSpPr>
        <p:spPr>
          <a:xfrm>
            <a:off x="6389225" y="4203645"/>
            <a:ext cx="5273895" cy="626371"/>
          </a:xfrm>
          <a:prstGeom prst="rect">
            <a:avLst/>
          </a:prstGeom>
          <a:noFill/>
          <a:ln>
            <a:noFill/>
          </a:ln>
        </p:spPr>
        <p:txBody>
          <a:bodyPr anchorCtr="0" anchor="ctr" bIns="45700" lIns="0" spcFirstLastPara="1" rIns="0" wrap="square" tIns="45700">
            <a:normAutofit fontScale="92500" lnSpcReduction="10000"/>
          </a:bodyPr>
          <a:lstStyle/>
          <a:p>
            <a:pPr indent="0" lvl="0" marL="0" marR="0" rtl="0" algn="l">
              <a:spcBef>
                <a:spcPts val="0"/>
              </a:spcBef>
              <a:spcAft>
                <a:spcPts val="0"/>
              </a:spcAft>
              <a:buNone/>
            </a:pPr>
            <a:r>
              <a:rPr lang="en-PH" sz="1400">
                <a:solidFill>
                  <a:schemeClr val="dk1"/>
                </a:solidFill>
                <a:latin typeface="Trebuchet MS"/>
                <a:ea typeface="Trebuchet MS"/>
                <a:cs typeface="Trebuchet MS"/>
                <a:sym typeface="Trebuchet MS"/>
              </a:rPr>
              <a:t>Lorem ipsum dolor sit amet, consectetur adipiscing elit. Curabitur purus dui, euismod quis placerat eget, venenatis nec nibh. Mauris sit amet mollis enim. Donec cursus sagittis</a:t>
            </a:r>
            <a:endParaRPr sz="1600">
              <a:solidFill>
                <a:schemeClr val="dk1"/>
              </a:solidFill>
              <a:latin typeface="Trebuchet MS"/>
              <a:ea typeface="Trebuchet MS"/>
              <a:cs typeface="Trebuchet MS"/>
              <a:sym typeface="Trebuchet MS"/>
            </a:endParaRPr>
          </a:p>
        </p:txBody>
      </p:sp>
      <p:sp>
        <p:nvSpPr>
          <p:cNvPr id="3341" name="Google Shape;3341;p137"/>
          <p:cNvSpPr txBox="1"/>
          <p:nvPr/>
        </p:nvSpPr>
        <p:spPr>
          <a:xfrm>
            <a:off x="6389225" y="5091857"/>
            <a:ext cx="5273895" cy="627752"/>
          </a:xfrm>
          <a:prstGeom prst="rect">
            <a:avLst/>
          </a:prstGeom>
          <a:noFill/>
          <a:ln>
            <a:noFill/>
          </a:ln>
        </p:spPr>
        <p:txBody>
          <a:bodyPr anchorCtr="0" anchor="ctr" bIns="45700" lIns="0" spcFirstLastPara="1" rIns="0" wrap="square" tIns="45700">
            <a:normAutofit fontScale="92500" lnSpcReduction="10000"/>
          </a:bodyPr>
          <a:lstStyle/>
          <a:p>
            <a:pPr indent="0" lvl="0" marL="0" marR="0" rtl="0" algn="l">
              <a:spcBef>
                <a:spcPts val="0"/>
              </a:spcBef>
              <a:spcAft>
                <a:spcPts val="0"/>
              </a:spcAft>
              <a:buNone/>
            </a:pPr>
            <a:r>
              <a:rPr lang="en-PH" sz="1400">
                <a:solidFill>
                  <a:schemeClr val="dk1"/>
                </a:solidFill>
                <a:latin typeface="Trebuchet MS"/>
                <a:ea typeface="Trebuchet MS"/>
                <a:cs typeface="Trebuchet MS"/>
                <a:sym typeface="Trebuchet MS"/>
              </a:rPr>
              <a:t>Lorem ipsum dolor sit amet, consectetur adipiscing elit. Curabitur purus dui, euismod quis placerat eget, venenatis nec nibh. Mauris sit amet mollis enim. Donec cursus sagittis</a:t>
            </a:r>
            <a:endParaRPr sz="1600">
              <a:solidFill>
                <a:schemeClr val="dk1"/>
              </a:solidFill>
              <a:latin typeface="Trebuchet MS"/>
              <a:ea typeface="Trebuchet MS"/>
              <a:cs typeface="Trebuchet MS"/>
              <a:sym typeface="Trebuchet MS"/>
            </a:endParaRPr>
          </a:p>
        </p:txBody>
      </p:sp>
      <p:cxnSp>
        <p:nvCxnSpPr>
          <p:cNvPr id="3342" name="Google Shape;3342;p137"/>
          <p:cNvCxnSpPr/>
          <p:nvPr/>
        </p:nvCxnSpPr>
        <p:spPr>
          <a:xfrm>
            <a:off x="5446732" y="3207122"/>
            <a:ext cx="6215307" cy="0"/>
          </a:xfrm>
          <a:prstGeom prst="straightConnector1">
            <a:avLst/>
          </a:prstGeom>
          <a:noFill/>
          <a:ln cap="flat" cmpd="sng" w="9525">
            <a:solidFill>
              <a:srgbClr val="929292"/>
            </a:solidFill>
            <a:prstDash val="dot"/>
            <a:miter lim="800000"/>
            <a:headEnd len="sm" w="sm" type="none"/>
            <a:tailEnd len="sm" w="sm" type="none"/>
          </a:ln>
        </p:spPr>
      </p:cxnSp>
      <p:cxnSp>
        <p:nvCxnSpPr>
          <p:cNvPr id="3343" name="Google Shape;3343;p137"/>
          <p:cNvCxnSpPr/>
          <p:nvPr/>
        </p:nvCxnSpPr>
        <p:spPr>
          <a:xfrm>
            <a:off x="5446732" y="4080261"/>
            <a:ext cx="6215307" cy="0"/>
          </a:xfrm>
          <a:prstGeom prst="straightConnector1">
            <a:avLst/>
          </a:prstGeom>
          <a:noFill/>
          <a:ln cap="flat" cmpd="sng" w="9525">
            <a:solidFill>
              <a:srgbClr val="929292"/>
            </a:solidFill>
            <a:prstDash val="dot"/>
            <a:miter lim="800000"/>
            <a:headEnd len="sm" w="sm" type="none"/>
            <a:tailEnd len="sm" w="sm" type="none"/>
          </a:ln>
        </p:spPr>
      </p:cxnSp>
      <p:cxnSp>
        <p:nvCxnSpPr>
          <p:cNvPr id="3344" name="Google Shape;3344;p137"/>
          <p:cNvCxnSpPr/>
          <p:nvPr/>
        </p:nvCxnSpPr>
        <p:spPr>
          <a:xfrm>
            <a:off x="5446732" y="4953400"/>
            <a:ext cx="6216387" cy="0"/>
          </a:xfrm>
          <a:prstGeom prst="straightConnector1">
            <a:avLst/>
          </a:prstGeom>
          <a:noFill/>
          <a:ln cap="flat" cmpd="sng" w="9525">
            <a:solidFill>
              <a:srgbClr val="929292"/>
            </a:solidFill>
            <a:prstDash val="dot"/>
            <a:miter lim="800000"/>
            <a:headEnd len="sm" w="sm" type="none"/>
            <a:tailEnd len="sm" w="sm" type="none"/>
          </a:ln>
        </p:spPr>
      </p:cxnSp>
      <p:sp>
        <p:nvSpPr>
          <p:cNvPr id="3345" name="Google Shape;3345;p137"/>
          <p:cNvSpPr txBox="1"/>
          <p:nvPr/>
        </p:nvSpPr>
        <p:spPr>
          <a:xfrm>
            <a:off x="5415296" y="2013585"/>
            <a:ext cx="5486067" cy="341731"/>
          </a:xfrm>
          <a:prstGeom prst="rect">
            <a:avLst/>
          </a:prstGeom>
          <a:noFill/>
          <a:ln>
            <a:noFill/>
          </a:ln>
        </p:spPr>
        <p:txBody>
          <a:bodyPr anchorCtr="0" anchor="ctr" bIns="45700" lIns="0" spcFirstLastPara="1" rIns="0" wrap="square" tIns="45700">
            <a:normAutofit lnSpcReduction="10000"/>
          </a:bodyPr>
          <a:lstStyle/>
          <a:p>
            <a:pPr indent="0" lvl="0" marL="0" marR="0" rtl="0" algn="l">
              <a:spcBef>
                <a:spcPts val="0"/>
              </a:spcBef>
              <a:spcAft>
                <a:spcPts val="0"/>
              </a:spcAft>
              <a:buNone/>
            </a:pPr>
            <a:r>
              <a:rPr b="1" lang="en-PH" sz="1800">
                <a:solidFill>
                  <a:schemeClr val="accent1"/>
                </a:solidFill>
                <a:latin typeface="Trebuchet MS"/>
                <a:ea typeface="Trebuchet MS"/>
                <a:cs typeface="Trebuchet MS"/>
                <a:sym typeface="Trebuchet MS"/>
              </a:rPr>
              <a:t>Lorem ipsum</a:t>
            </a:r>
            <a:endParaRPr/>
          </a:p>
        </p:txBody>
      </p:sp>
      <p:sp>
        <p:nvSpPr>
          <p:cNvPr descr="Single gear with solid fill" id="3346" name="Google Shape;3346;p137"/>
          <p:cNvSpPr/>
          <p:nvPr/>
        </p:nvSpPr>
        <p:spPr>
          <a:xfrm>
            <a:off x="5540264" y="2508042"/>
            <a:ext cx="525023" cy="525023"/>
          </a:xfrm>
          <a:prstGeom prst="rect">
            <a:avLst/>
          </a:prstGeom>
          <a:noFill/>
          <a:ln>
            <a:noFill/>
          </a:ln>
        </p:spPr>
      </p:sp>
      <p:sp>
        <p:nvSpPr>
          <p:cNvPr id="3347" name="Google Shape;3347;p137"/>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t/>
            </a:r>
            <a:endParaRPr/>
          </a:p>
        </p:txBody>
      </p:sp>
      <p:sp>
        <p:nvSpPr>
          <p:cNvPr descr="Single gear with solid fill" id="3348" name="Google Shape;3348;p137"/>
          <p:cNvSpPr/>
          <p:nvPr/>
        </p:nvSpPr>
        <p:spPr>
          <a:xfrm>
            <a:off x="5540264" y="3381180"/>
            <a:ext cx="525023" cy="525023"/>
          </a:xfrm>
          <a:prstGeom prst="rect">
            <a:avLst/>
          </a:prstGeom>
          <a:noFill/>
          <a:ln>
            <a:noFill/>
          </a:ln>
        </p:spPr>
      </p:sp>
      <p:sp>
        <p:nvSpPr>
          <p:cNvPr descr="Single gear with solid fill" id="3349" name="Google Shape;3349;p137"/>
          <p:cNvSpPr/>
          <p:nvPr/>
        </p:nvSpPr>
        <p:spPr>
          <a:xfrm>
            <a:off x="5540264" y="4254318"/>
            <a:ext cx="525023" cy="525023"/>
          </a:xfrm>
          <a:prstGeom prst="rect">
            <a:avLst/>
          </a:prstGeom>
          <a:noFill/>
          <a:ln>
            <a:noFill/>
          </a:ln>
        </p:spPr>
      </p:sp>
      <p:sp>
        <p:nvSpPr>
          <p:cNvPr descr="Single gear with solid fill" id="3350" name="Google Shape;3350;p137"/>
          <p:cNvSpPr/>
          <p:nvPr/>
        </p:nvSpPr>
        <p:spPr>
          <a:xfrm>
            <a:off x="5540264" y="5127457"/>
            <a:ext cx="525023" cy="525023"/>
          </a:xfrm>
          <a:prstGeom prst="rect">
            <a:avLst/>
          </a:prstGeom>
          <a:noFill/>
          <a:ln>
            <a:noFill/>
          </a:ln>
        </p:spPr>
      </p:sp>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4" name="Shape 3354"/>
        <p:cNvGrpSpPr/>
        <p:nvPr/>
      </p:nvGrpSpPr>
      <p:grpSpPr>
        <a:xfrm>
          <a:off x="0" y="0"/>
          <a:ext cx="0" cy="0"/>
          <a:chOff x="0" y="0"/>
          <a:chExt cx="0" cy="0"/>
        </a:xfrm>
      </p:grpSpPr>
      <p:sp>
        <p:nvSpPr>
          <p:cNvPr id="3355" name="Google Shape;3355;p138"/>
          <p:cNvSpPr/>
          <p:nvPr/>
        </p:nvSpPr>
        <p:spPr>
          <a:xfrm>
            <a:off x="5446733" y="3305521"/>
            <a:ext cx="712084" cy="676342"/>
          </a:xfrm>
          <a:prstGeom prst="snip2DiagRect">
            <a:avLst>
              <a:gd fmla="val 0" name="adj1"/>
              <a:gd fmla="val 16667" name="adj2"/>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3356" name="Google Shape;3356;p138"/>
          <p:cNvSpPr/>
          <p:nvPr/>
        </p:nvSpPr>
        <p:spPr>
          <a:xfrm>
            <a:off x="5446733" y="2432382"/>
            <a:ext cx="712084" cy="676342"/>
          </a:xfrm>
          <a:prstGeom prst="snip2DiagRect">
            <a:avLst>
              <a:gd fmla="val 0" name="adj1"/>
              <a:gd fmla="val 16667"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3357" name="Google Shape;3357;p138"/>
          <p:cNvSpPr/>
          <p:nvPr/>
        </p:nvSpPr>
        <p:spPr>
          <a:xfrm>
            <a:off x="5446733" y="4178660"/>
            <a:ext cx="712084" cy="676342"/>
          </a:xfrm>
          <a:prstGeom prst="snip2DiagRect">
            <a:avLst>
              <a:gd fmla="val 0" name="adj1"/>
              <a:gd fmla="val 16667" name="adj2"/>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3358" name="Google Shape;3358;p138"/>
          <p:cNvSpPr/>
          <p:nvPr/>
        </p:nvSpPr>
        <p:spPr>
          <a:xfrm>
            <a:off x="5446733" y="5067562"/>
            <a:ext cx="712084" cy="676342"/>
          </a:xfrm>
          <a:prstGeom prst="snip2DiagRect">
            <a:avLst>
              <a:gd fmla="val 0" name="adj1"/>
              <a:gd fmla="val 16667" name="adj2"/>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3359" name="Google Shape;3359;p138"/>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Visual Chart + RHS Details</a:t>
            </a:r>
            <a:endParaRPr/>
          </a:p>
        </p:txBody>
      </p:sp>
      <p:sp>
        <p:nvSpPr>
          <p:cNvPr id="3360" name="Google Shape;3360;p138"/>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3361" name="Google Shape;3361;p138"/>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3362" name="Google Shape;3362;p138"/>
          <p:cNvSpPr/>
          <p:nvPr>
            <p:ph idx="2" type="body"/>
          </p:nvPr>
        </p:nvSpPr>
        <p:spPr>
          <a:xfrm>
            <a:off x="710305" y="1888855"/>
            <a:ext cx="3763372" cy="301462"/>
          </a:xfrm>
          <a:prstGeom prst="snip2DiagRect">
            <a:avLst>
              <a:gd fmla="val 0" name="adj1"/>
              <a:gd fmla="val 16667" name="adj2"/>
            </a:avLst>
          </a:prstGeom>
          <a:solidFill>
            <a:schemeClr val="accent1"/>
          </a:solidFill>
          <a:ln>
            <a:noFill/>
          </a:ln>
        </p:spPr>
        <p:txBody>
          <a:bodyPr anchorCtr="0" anchor="ctr" bIns="45700" lIns="0" spcFirstLastPara="1" rIns="0" wrap="square" tIns="45700">
            <a:normAutofit/>
          </a:bodyPr>
          <a:lstStyle/>
          <a:p>
            <a:pPr indent="0" lvl="0" marL="0" rtl="0" algn="ctr">
              <a:lnSpc>
                <a:spcPct val="90000"/>
              </a:lnSpc>
              <a:spcBef>
                <a:spcPts val="0"/>
              </a:spcBef>
              <a:spcAft>
                <a:spcPts val="0"/>
              </a:spcAft>
              <a:buSzPts val="1800"/>
              <a:buNone/>
            </a:pPr>
            <a:r>
              <a:t/>
            </a:r>
            <a:endParaRPr/>
          </a:p>
        </p:txBody>
      </p:sp>
      <p:graphicFrame>
        <p:nvGraphicFramePr>
          <p:cNvPr id="3363" name="Google Shape;3363;p138"/>
          <p:cNvGraphicFramePr/>
          <p:nvPr/>
        </p:nvGraphicFramePr>
        <p:xfrm>
          <a:off x="709613" y="2370138"/>
          <a:ext cx="3763962" cy="3362325"/>
        </p:xfrm>
        <a:graphic>
          <a:graphicData uri="http://schemas.openxmlformats.org/drawingml/2006/chart">
            <c:chart r:id="rId3"/>
          </a:graphicData>
        </a:graphic>
      </p:graphicFrame>
      <p:sp>
        <p:nvSpPr>
          <p:cNvPr id="3364" name="Google Shape;3364;p138"/>
          <p:cNvSpPr txBox="1"/>
          <p:nvPr/>
        </p:nvSpPr>
        <p:spPr>
          <a:xfrm>
            <a:off x="6389225" y="2457368"/>
            <a:ext cx="5273895" cy="626371"/>
          </a:xfrm>
          <a:prstGeom prst="rect">
            <a:avLst/>
          </a:prstGeom>
          <a:noFill/>
          <a:ln>
            <a:noFill/>
          </a:ln>
        </p:spPr>
        <p:txBody>
          <a:bodyPr anchorCtr="0" anchor="ctr" bIns="45700" lIns="0" spcFirstLastPara="1" rIns="0" wrap="square" tIns="45700">
            <a:normAutofit fontScale="92500" lnSpcReduction="10000"/>
          </a:bodyPr>
          <a:lstStyle/>
          <a:p>
            <a:pPr indent="0" lvl="0" marL="0" marR="0" rtl="0" algn="l">
              <a:spcBef>
                <a:spcPts val="0"/>
              </a:spcBef>
              <a:spcAft>
                <a:spcPts val="0"/>
              </a:spcAft>
              <a:buNone/>
            </a:pPr>
            <a:r>
              <a:rPr lang="en-PH" sz="1400">
                <a:solidFill>
                  <a:schemeClr val="dk1"/>
                </a:solidFill>
                <a:latin typeface="Trebuchet MS"/>
                <a:ea typeface="Trebuchet MS"/>
                <a:cs typeface="Trebuchet MS"/>
                <a:sym typeface="Trebuchet MS"/>
              </a:rPr>
              <a:t>Lorem ipsum dolor sit amet, consectetur adipiscing elit. Curabitur purus dui, euismod quis placerat eget, venenatis nec nibh. Mauris sit amet mollis enim. Donec cursus sagittis</a:t>
            </a:r>
            <a:endParaRPr sz="1600">
              <a:solidFill>
                <a:schemeClr val="dk1"/>
              </a:solidFill>
              <a:latin typeface="Trebuchet MS"/>
              <a:ea typeface="Trebuchet MS"/>
              <a:cs typeface="Trebuchet MS"/>
              <a:sym typeface="Trebuchet MS"/>
            </a:endParaRPr>
          </a:p>
        </p:txBody>
      </p:sp>
      <p:sp>
        <p:nvSpPr>
          <p:cNvPr id="3365" name="Google Shape;3365;p138"/>
          <p:cNvSpPr txBox="1"/>
          <p:nvPr/>
        </p:nvSpPr>
        <p:spPr>
          <a:xfrm>
            <a:off x="6389225" y="3330506"/>
            <a:ext cx="5273895" cy="626371"/>
          </a:xfrm>
          <a:prstGeom prst="rect">
            <a:avLst/>
          </a:prstGeom>
          <a:noFill/>
          <a:ln>
            <a:noFill/>
          </a:ln>
        </p:spPr>
        <p:txBody>
          <a:bodyPr anchorCtr="0" anchor="ctr" bIns="45700" lIns="0" spcFirstLastPara="1" rIns="0" wrap="square" tIns="45700">
            <a:normAutofit fontScale="92500" lnSpcReduction="10000"/>
          </a:bodyPr>
          <a:lstStyle/>
          <a:p>
            <a:pPr indent="0" lvl="0" marL="0" marR="0" rtl="0" algn="l">
              <a:spcBef>
                <a:spcPts val="0"/>
              </a:spcBef>
              <a:spcAft>
                <a:spcPts val="0"/>
              </a:spcAft>
              <a:buNone/>
            </a:pPr>
            <a:r>
              <a:rPr lang="en-PH" sz="1400">
                <a:solidFill>
                  <a:schemeClr val="dk1"/>
                </a:solidFill>
                <a:latin typeface="Trebuchet MS"/>
                <a:ea typeface="Trebuchet MS"/>
                <a:cs typeface="Trebuchet MS"/>
                <a:sym typeface="Trebuchet MS"/>
              </a:rPr>
              <a:t>Lorem ipsum dolor sit amet, consectetur adipiscing elit. Curabitur purus dui, euismod quis placerat eget, venenatis nec nibh. Mauris sit amet mollis enim. Donec cursus sagittis</a:t>
            </a:r>
            <a:endParaRPr sz="1600">
              <a:solidFill>
                <a:schemeClr val="dk1"/>
              </a:solidFill>
              <a:latin typeface="Trebuchet MS"/>
              <a:ea typeface="Trebuchet MS"/>
              <a:cs typeface="Trebuchet MS"/>
              <a:sym typeface="Trebuchet MS"/>
            </a:endParaRPr>
          </a:p>
        </p:txBody>
      </p:sp>
      <p:sp>
        <p:nvSpPr>
          <p:cNvPr id="3366" name="Google Shape;3366;p138"/>
          <p:cNvSpPr txBox="1"/>
          <p:nvPr/>
        </p:nvSpPr>
        <p:spPr>
          <a:xfrm>
            <a:off x="6389225" y="4203645"/>
            <a:ext cx="5273895" cy="626371"/>
          </a:xfrm>
          <a:prstGeom prst="rect">
            <a:avLst/>
          </a:prstGeom>
          <a:noFill/>
          <a:ln>
            <a:noFill/>
          </a:ln>
        </p:spPr>
        <p:txBody>
          <a:bodyPr anchorCtr="0" anchor="ctr" bIns="45700" lIns="0" spcFirstLastPara="1" rIns="0" wrap="square" tIns="45700">
            <a:normAutofit fontScale="92500" lnSpcReduction="10000"/>
          </a:bodyPr>
          <a:lstStyle/>
          <a:p>
            <a:pPr indent="0" lvl="0" marL="0" marR="0" rtl="0" algn="l">
              <a:spcBef>
                <a:spcPts val="0"/>
              </a:spcBef>
              <a:spcAft>
                <a:spcPts val="0"/>
              </a:spcAft>
              <a:buNone/>
            </a:pPr>
            <a:r>
              <a:rPr lang="en-PH" sz="1400">
                <a:solidFill>
                  <a:schemeClr val="dk1"/>
                </a:solidFill>
                <a:latin typeface="Trebuchet MS"/>
                <a:ea typeface="Trebuchet MS"/>
                <a:cs typeface="Trebuchet MS"/>
                <a:sym typeface="Trebuchet MS"/>
              </a:rPr>
              <a:t>Lorem ipsum dolor sit amet, consectetur adipiscing elit. Curabitur purus dui, euismod quis placerat eget, venenatis nec nibh. Mauris sit amet mollis enim. Donec cursus sagittis</a:t>
            </a:r>
            <a:endParaRPr sz="1600">
              <a:solidFill>
                <a:schemeClr val="dk1"/>
              </a:solidFill>
              <a:latin typeface="Trebuchet MS"/>
              <a:ea typeface="Trebuchet MS"/>
              <a:cs typeface="Trebuchet MS"/>
              <a:sym typeface="Trebuchet MS"/>
            </a:endParaRPr>
          </a:p>
        </p:txBody>
      </p:sp>
      <p:sp>
        <p:nvSpPr>
          <p:cNvPr id="3367" name="Google Shape;3367;p138"/>
          <p:cNvSpPr txBox="1"/>
          <p:nvPr/>
        </p:nvSpPr>
        <p:spPr>
          <a:xfrm>
            <a:off x="6389225" y="5091857"/>
            <a:ext cx="5273895" cy="627752"/>
          </a:xfrm>
          <a:prstGeom prst="rect">
            <a:avLst/>
          </a:prstGeom>
          <a:noFill/>
          <a:ln>
            <a:noFill/>
          </a:ln>
        </p:spPr>
        <p:txBody>
          <a:bodyPr anchorCtr="0" anchor="ctr" bIns="45700" lIns="0" spcFirstLastPara="1" rIns="0" wrap="square" tIns="45700">
            <a:normAutofit fontScale="92500" lnSpcReduction="10000"/>
          </a:bodyPr>
          <a:lstStyle/>
          <a:p>
            <a:pPr indent="0" lvl="0" marL="0" marR="0" rtl="0" algn="l">
              <a:spcBef>
                <a:spcPts val="0"/>
              </a:spcBef>
              <a:spcAft>
                <a:spcPts val="0"/>
              </a:spcAft>
              <a:buNone/>
            </a:pPr>
            <a:r>
              <a:rPr lang="en-PH" sz="1400">
                <a:solidFill>
                  <a:schemeClr val="dk1"/>
                </a:solidFill>
                <a:latin typeface="Trebuchet MS"/>
                <a:ea typeface="Trebuchet MS"/>
                <a:cs typeface="Trebuchet MS"/>
                <a:sym typeface="Trebuchet MS"/>
              </a:rPr>
              <a:t>Lorem ipsum dolor sit amet, consectetur adipiscing elit. Curabitur purus dui, euismod quis placerat eget, venenatis nec nibh. Mauris sit amet mollis enim. Donec cursus sagittis</a:t>
            </a:r>
            <a:endParaRPr sz="1600">
              <a:solidFill>
                <a:schemeClr val="dk1"/>
              </a:solidFill>
              <a:latin typeface="Trebuchet MS"/>
              <a:ea typeface="Trebuchet MS"/>
              <a:cs typeface="Trebuchet MS"/>
              <a:sym typeface="Trebuchet MS"/>
            </a:endParaRPr>
          </a:p>
        </p:txBody>
      </p:sp>
      <p:cxnSp>
        <p:nvCxnSpPr>
          <p:cNvPr id="3368" name="Google Shape;3368;p138"/>
          <p:cNvCxnSpPr/>
          <p:nvPr/>
        </p:nvCxnSpPr>
        <p:spPr>
          <a:xfrm>
            <a:off x="5446732" y="3207122"/>
            <a:ext cx="6215307" cy="0"/>
          </a:xfrm>
          <a:prstGeom prst="straightConnector1">
            <a:avLst/>
          </a:prstGeom>
          <a:noFill/>
          <a:ln cap="flat" cmpd="sng" w="9525">
            <a:solidFill>
              <a:srgbClr val="929292"/>
            </a:solidFill>
            <a:prstDash val="dot"/>
            <a:miter lim="800000"/>
            <a:headEnd len="sm" w="sm" type="none"/>
            <a:tailEnd len="sm" w="sm" type="none"/>
          </a:ln>
        </p:spPr>
      </p:cxnSp>
      <p:cxnSp>
        <p:nvCxnSpPr>
          <p:cNvPr id="3369" name="Google Shape;3369;p138"/>
          <p:cNvCxnSpPr/>
          <p:nvPr/>
        </p:nvCxnSpPr>
        <p:spPr>
          <a:xfrm>
            <a:off x="5446732" y="4080261"/>
            <a:ext cx="6215307" cy="0"/>
          </a:xfrm>
          <a:prstGeom prst="straightConnector1">
            <a:avLst/>
          </a:prstGeom>
          <a:noFill/>
          <a:ln cap="flat" cmpd="sng" w="9525">
            <a:solidFill>
              <a:srgbClr val="929292"/>
            </a:solidFill>
            <a:prstDash val="dot"/>
            <a:miter lim="800000"/>
            <a:headEnd len="sm" w="sm" type="none"/>
            <a:tailEnd len="sm" w="sm" type="none"/>
          </a:ln>
        </p:spPr>
      </p:cxnSp>
      <p:cxnSp>
        <p:nvCxnSpPr>
          <p:cNvPr id="3370" name="Google Shape;3370;p138"/>
          <p:cNvCxnSpPr/>
          <p:nvPr/>
        </p:nvCxnSpPr>
        <p:spPr>
          <a:xfrm>
            <a:off x="5446732" y="4953400"/>
            <a:ext cx="6216387" cy="0"/>
          </a:xfrm>
          <a:prstGeom prst="straightConnector1">
            <a:avLst/>
          </a:prstGeom>
          <a:noFill/>
          <a:ln cap="flat" cmpd="sng" w="9525">
            <a:solidFill>
              <a:srgbClr val="929292"/>
            </a:solidFill>
            <a:prstDash val="dot"/>
            <a:miter lim="800000"/>
            <a:headEnd len="sm" w="sm" type="none"/>
            <a:tailEnd len="sm" w="sm" type="none"/>
          </a:ln>
        </p:spPr>
      </p:cxnSp>
      <p:sp>
        <p:nvSpPr>
          <p:cNvPr id="3371" name="Google Shape;3371;p138"/>
          <p:cNvSpPr txBox="1"/>
          <p:nvPr/>
        </p:nvSpPr>
        <p:spPr>
          <a:xfrm>
            <a:off x="5415296" y="2013585"/>
            <a:ext cx="5486067" cy="341731"/>
          </a:xfrm>
          <a:prstGeom prst="rect">
            <a:avLst/>
          </a:prstGeom>
          <a:noFill/>
          <a:ln>
            <a:noFill/>
          </a:ln>
        </p:spPr>
        <p:txBody>
          <a:bodyPr anchorCtr="0" anchor="ctr" bIns="45700" lIns="0" spcFirstLastPara="1" rIns="0" wrap="square" tIns="45700">
            <a:normAutofit lnSpcReduction="10000"/>
          </a:bodyPr>
          <a:lstStyle/>
          <a:p>
            <a:pPr indent="0" lvl="0" marL="0" marR="0" rtl="0" algn="l">
              <a:spcBef>
                <a:spcPts val="0"/>
              </a:spcBef>
              <a:spcAft>
                <a:spcPts val="0"/>
              </a:spcAft>
              <a:buNone/>
            </a:pPr>
            <a:r>
              <a:rPr b="1" lang="en-PH" sz="1800">
                <a:solidFill>
                  <a:schemeClr val="accent1"/>
                </a:solidFill>
                <a:latin typeface="Trebuchet MS"/>
                <a:ea typeface="Trebuchet MS"/>
                <a:cs typeface="Trebuchet MS"/>
                <a:sym typeface="Trebuchet MS"/>
              </a:rPr>
              <a:t>Lorem ipsum</a:t>
            </a:r>
            <a:endParaRPr/>
          </a:p>
        </p:txBody>
      </p:sp>
      <p:sp>
        <p:nvSpPr>
          <p:cNvPr descr="Single gear with solid fill" id="3372" name="Google Shape;3372;p138"/>
          <p:cNvSpPr/>
          <p:nvPr/>
        </p:nvSpPr>
        <p:spPr>
          <a:xfrm>
            <a:off x="5540264" y="2508042"/>
            <a:ext cx="525023" cy="525023"/>
          </a:xfrm>
          <a:prstGeom prst="rect">
            <a:avLst/>
          </a:prstGeom>
          <a:noFill/>
          <a:ln>
            <a:noFill/>
          </a:ln>
        </p:spPr>
      </p:sp>
      <p:sp>
        <p:nvSpPr>
          <p:cNvPr id="3373" name="Google Shape;3373;p138"/>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t/>
            </a:r>
            <a:endParaRPr/>
          </a:p>
        </p:txBody>
      </p:sp>
      <p:sp>
        <p:nvSpPr>
          <p:cNvPr descr="Single gear with solid fill" id="3374" name="Google Shape;3374;p138"/>
          <p:cNvSpPr/>
          <p:nvPr/>
        </p:nvSpPr>
        <p:spPr>
          <a:xfrm>
            <a:off x="5540264" y="3381180"/>
            <a:ext cx="525023" cy="525023"/>
          </a:xfrm>
          <a:prstGeom prst="rect">
            <a:avLst/>
          </a:prstGeom>
          <a:noFill/>
          <a:ln>
            <a:noFill/>
          </a:ln>
        </p:spPr>
      </p:sp>
      <p:sp>
        <p:nvSpPr>
          <p:cNvPr descr="Single gear with solid fill" id="3375" name="Google Shape;3375;p138"/>
          <p:cNvSpPr/>
          <p:nvPr/>
        </p:nvSpPr>
        <p:spPr>
          <a:xfrm>
            <a:off x="5540264" y="4254318"/>
            <a:ext cx="525023" cy="525023"/>
          </a:xfrm>
          <a:prstGeom prst="rect">
            <a:avLst/>
          </a:prstGeom>
          <a:noFill/>
          <a:ln>
            <a:noFill/>
          </a:ln>
        </p:spPr>
      </p:sp>
      <p:sp>
        <p:nvSpPr>
          <p:cNvPr descr="Single gear with solid fill" id="3376" name="Google Shape;3376;p138"/>
          <p:cNvSpPr/>
          <p:nvPr/>
        </p:nvSpPr>
        <p:spPr>
          <a:xfrm>
            <a:off x="5540264" y="5127457"/>
            <a:ext cx="525023" cy="525023"/>
          </a:xfrm>
          <a:prstGeom prst="rect">
            <a:avLst/>
          </a:prstGeom>
          <a:noFill/>
          <a:ln>
            <a:noFill/>
          </a:ln>
        </p:spPr>
      </p:sp>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0" name="Shape 3380"/>
        <p:cNvGrpSpPr/>
        <p:nvPr/>
      </p:nvGrpSpPr>
      <p:grpSpPr>
        <a:xfrm>
          <a:off x="0" y="0"/>
          <a:ext cx="0" cy="0"/>
          <a:chOff x="0" y="0"/>
          <a:chExt cx="0" cy="0"/>
        </a:xfrm>
      </p:grpSpPr>
      <p:sp>
        <p:nvSpPr>
          <p:cNvPr id="3381" name="Google Shape;3381;p139"/>
          <p:cNvSpPr/>
          <p:nvPr/>
        </p:nvSpPr>
        <p:spPr>
          <a:xfrm>
            <a:off x="5446733" y="3305521"/>
            <a:ext cx="712084" cy="676342"/>
          </a:xfrm>
          <a:prstGeom prst="snip2DiagRect">
            <a:avLst>
              <a:gd fmla="val 0" name="adj1"/>
              <a:gd fmla="val 16667"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3382" name="Google Shape;3382;p139"/>
          <p:cNvSpPr/>
          <p:nvPr/>
        </p:nvSpPr>
        <p:spPr>
          <a:xfrm>
            <a:off x="5446733" y="2432382"/>
            <a:ext cx="712084" cy="676342"/>
          </a:xfrm>
          <a:prstGeom prst="snip2DiagRect">
            <a:avLst>
              <a:gd fmla="val 0" name="adj1"/>
              <a:gd fmla="val 16667" name="adj2"/>
            </a:avLst>
          </a:prstGeom>
          <a:solidFill>
            <a:srgbClr val="F0C5C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3383" name="Google Shape;3383;p139"/>
          <p:cNvSpPr/>
          <p:nvPr/>
        </p:nvSpPr>
        <p:spPr>
          <a:xfrm>
            <a:off x="5446733" y="4178660"/>
            <a:ext cx="712084" cy="676342"/>
          </a:xfrm>
          <a:prstGeom prst="snip2DiagRect">
            <a:avLst>
              <a:gd fmla="val 0" name="adj1"/>
              <a:gd fmla="val 16667" name="adj2"/>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3384" name="Google Shape;3384;p139"/>
          <p:cNvSpPr/>
          <p:nvPr/>
        </p:nvSpPr>
        <p:spPr>
          <a:xfrm>
            <a:off x="5446733" y="5067562"/>
            <a:ext cx="712084" cy="676342"/>
          </a:xfrm>
          <a:prstGeom prst="snip2DiagRect">
            <a:avLst>
              <a:gd fmla="val 0" name="adj1"/>
              <a:gd fmla="val 16667" name="adj2"/>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3385" name="Google Shape;3385;p139"/>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Visual Chart + RHS Details</a:t>
            </a:r>
            <a:endParaRPr/>
          </a:p>
        </p:txBody>
      </p:sp>
      <p:sp>
        <p:nvSpPr>
          <p:cNvPr id="3386" name="Google Shape;3386;p139"/>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3387" name="Google Shape;3387;p139"/>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3388" name="Google Shape;3388;p139"/>
          <p:cNvSpPr/>
          <p:nvPr>
            <p:ph idx="2" type="body"/>
          </p:nvPr>
        </p:nvSpPr>
        <p:spPr>
          <a:xfrm>
            <a:off x="710305" y="1888855"/>
            <a:ext cx="3763372" cy="301462"/>
          </a:xfrm>
          <a:prstGeom prst="snip2DiagRect">
            <a:avLst>
              <a:gd fmla="val 0" name="adj1"/>
              <a:gd fmla="val 16667" name="adj2"/>
            </a:avLst>
          </a:prstGeom>
          <a:solidFill>
            <a:schemeClr val="accent1"/>
          </a:solidFill>
          <a:ln>
            <a:noFill/>
          </a:ln>
        </p:spPr>
        <p:txBody>
          <a:bodyPr anchorCtr="0" anchor="ctr" bIns="45700" lIns="0" spcFirstLastPara="1" rIns="0" wrap="square" tIns="45700">
            <a:normAutofit/>
          </a:bodyPr>
          <a:lstStyle/>
          <a:p>
            <a:pPr indent="0" lvl="0" marL="0" rtl="0" algn="ctr">
              <a:lnSpc>
                <a:spcPct val="90000"/>
              </a:lnSpc>
              <a:spcBef>
                <a:spcPts val="0"/>
              </a:spcBef>
              <a:spcAft>
                <a:spcPts val="0"/>
              </a:spcAft>
              <a:buSzPts val="1800"/>
              <a:buNone/>
            </a:pPr>
            <a:r>
              <a:t/>
            </a:r>
            <a:endParaRPr/>
          </a:p>
        </p:txBody>
      </p:sp>
      <p:sp>
        <p:nvSpPr>
          <p:cNvPr id="3389" name="Google Shape;3389;p139"/>
          <p:cNvSpPr txBox="1"/>
          <p:nvPr/>
        </p:nvSpPr>
        <p:spPr>
          <a:xfrm>
            <a:off x="6389225" y="2457368"/>
            <a:ext cx="5273895" cy="626371"/>
          </a:xfrm>
          <a:prstGeom prst="rect">
            <a:avLst/>
          </a:prstGeom>
          <a:noFill/>
          <a:ln>
            <a:noFill/>
          </a:ln>
        </p:spPr>
        <p:txBody>
          <a:bodyPr anchorCtr="0" anchor="ctr" bIns="45700" lIns="0" spcFirstLastPara="1" rIns="0" wrap="square" tIns="45700">
            <a:normAutofit fontScale="92500" lnSpcReduction="10000"/>
          </a:bodyPr>
          <a:lstStyle/>
          <a:p>
            <a:pPr indent="0" lvl="0" marL="0" marR="0" rtl="0" algn="l">
              <a:spcBef>
                <a:spcPts val="0"/>
              </a:spcBef>
              <a:spcAft>
                <a:spcPts val="0"/>
              </a:spcAft>
              <a:buNone/>
            </a:pPr>
            <a:r>
              <a:rPr lang="en-PH" sz="1400">
                <a:solidFill>
                  <a:schemeClr val="dk1"/>
                </a:solidFill>
                <a:latin typeface="Trebuchet MS"/>
                <a:ea typeface="Trebuchet MS"/>
                <a:cs typeface="Trebuchet MS"/>
                <a:sym typeface="Trebuchet MS"/>
              </a:rPr>
              <a:t>Lorem ipsum dolor sit amet, consectetur adipiscing elit. Curabitur purus dui, euismod quis placerat eget, venenatis nec nibh. Mauris sit amet mollis enim. Donec cursus sagittis</a:t>
            </a:r>
            <a:endParaRPr sz="1600">
              <a:solidFill>
                <a:schemeClr val="dk1"/>
              </a:solidFill>
              <a:latin typeface="Trebuchet MS"/>
              <a:ea typeface="Trebuchet MS"/>
              <a:cs typeface="Trebuchet MS"/>
              <a:sym typeface="Trebuchet MS"/>
            </a:endParaRPr>
          </a:p>
        </p:txBody>
      </p:sp>
      <p:sp>
        <p:nvSpPr>
          <p:cNvPr id="3390" name="Google Shape;3390;p139"/>
          <p:cNvSpPr txBox="1"/>
          <p:nvPr/>
        </p:nvSpPr>
        <p:spPr>
          <a:xfrm>
            <a:off x="6389225" y="3330506"/>
            <a:ext cx="5273895" cy="626371"/>
          </a:xfrm>
          <a:prstGeom prst="rect">
            <a:avLst/>
          </a:prstGeom>
          <a:noFill/>
          <a:ln>
            <a:noFill/>
          </a:ln>
        </p:spPr>
        <p:txBody>
          <a:bodyPr anchorCtr="0" anchor="ctr" bIns="45700" lIns="0" spcFirstLastPara="1" rIns="0" wrap="square" tIns="45700">
            <a:normAutofit fontScale="92500" lnSpcReduction="10000"/>
          </a:bodyPr>
          <a:lstStyle/>
          <a:p>
            <a:pPr indent="0" lvl="0" marL="0" marR="0" rtl="0" algn="l">
              <a:spcBef>
                <a:spcPts val="0"/>
              </a:spcBef>
              <a:spcAft>
                <a:spcPts val="0"/>
              </a:spcAft>
              <a:buNone/>
            </a:pPr>
            <a:r>
              <a:rPr lang="en-PH" sz="1400">
                <a:solidFill>
                  <a:schemeClr val="dk1"/>
                </a:solidFill>
                <a:latin typeface="Trebuchet MS"/>
                <a:ea typeface="Trebuchet MS"/>
                <a:cs typeface="Trebuchet MS"/>
                <a:sym typeface="Trebuchet MS"/>
              </a:rPr>
              <a:t>Lorem ipsum dolor sit amet, consectetur adipiscing elit. Curabitur purus dui, euismod quis placerat eget, venenatis nec nibh. Mauris sit amet mollis enim. Donec cursus sagittis</a:t>
            </a:r>
            <a:endParaRPr sz="1600">
              <a:solidFill>
                <a:schemeClr val="dk1"/>
              </a:solidFill>
              <a:latin typeface="Trebuchet MS"/>
              <a:ea typeface="Trebuchet MS"/>
              <a:cs typeface="Trebuchet MS"/>
              <a:sym typeface="Trebuchet MS"/>
            </a:endParaRPr>
          </a:p>
        </p:txBody>
      </p:sp>
      <p:sp>
        <p:nvSpPr>
          <p:cNvPr id="3391" name="Google Shape;3391;p139"/>
          <p:cNvSpPr txBox="1"/>
          <p:nvPr/>
        </p:nvSpPr>
        <p:spPr>
          <a:xfrm>
            <a:off x="6389225" y="4203645"/>
            <a:ext cx="5273895" cy="626371"/>
          </a:xfrm>
          <a:prstGeom prst="rect">
            <a:avLst/>
          </a:prstGeom>
          <a:noFill/>
          <a:ln>
            <a:noFill/>
          </a:ln>
        </p:spPr>
        <p:txBody>
          <a:bodyPr anchorCtr="0" anchor="ctr" bIns="45700" lIns="0" spcFirstLastPara="1" rIns="0" wrap="square" tIns="45700">
            <a:normAutofit fontScale="92500" lnSpcReduction="10000"/>
          </a:bodyPr>
          <a:lstStyle/>
          <a:p>
            <a:pPr indent="0" lvl="0" marL="0" marR="0" rtl="0" algn="l">
              <a:spcBef>
                <a:spcPts val="0"/>
              </a:spcBef>
              <a:spcAft>
                <a:spcPts val="0"/>
              </a:spcAft>
              <a:buNone/>
            </a:pPr>
            <a:r>
              <a:rPr lang="en-PH" sz="1400">
                <a:solidFill>
                  <a:schemeClr val="dk1"/>
                </a:solidFill>
                <a:latin typeface="Trebuchet MS"/>
                <a:ea typeface="Trebuchet MS"/>
                <a:cs typeface="Trebuchet MS"/>
                <a:sym typeface="Trebuchet MS"/>
              </a:rPr>
              <a:t>Lorem ipsum dolor sit amet, consectetur adipiscing elit. Curabitur purus dui, euismod quis placerat eget, venenatis nec nibh. Mauris sit amet mollis enim. Donec cursus sagittis</a:t>
            </a:r>
            <a:endParaRPr sz="1600">
              <a:solidFill>
                <a:schemeClr val="dk1"/>
              </a:solidFill>
              <a:latin typeface="Trebuchet MS"/>
              <a:ea typeface="Trebuchet MS"/>
              <a:cs typeface="Trebuchet MS"/>
              <a:sym typeface="Trebuchet MS"/>
            </a:endParaRPr>
          </a:p>
        </p:txBody>
      </p:sp>
      <p:sp>
        <p:nvSpPr>
          <p:cNvPr id="3392" name="Google Shape;3392;p139"/>
          <p:cNvSpPr txBox="1"/>
          <p:nvPr/>
        </p:nvSpPr>
        <p:spPr>
          <a:xfrm>
            <a:off x="6389225" y="5091857"/>
            <a:ext cx="5273895" cy="627752"/>
          </a:xfrm>
          <a:prstGeom prst="rect">
            <a:avLst/>
          </a:prstGeom>
          <a:noFill/>
          <a:ln>
            <a:noFill/>
          </a:ln>
        </p:spPr>
        <p:txBody>
          <a:bodyPr anchorCtr="0" anchor="ctr" bIns="45700" lIns="0" spcFirstLastPara="1" rIns="0" wrap="square" tIns="45700">
            <a:normAutofit fontScale="92500" lnSpcReduction="10000"/>
          </a:bodyPr>
          <a:lstStyle/>
          <a:p>
            <a:pPr indent="0" lvl="0" marL="0" marR="0" rtl="0" algn="l">
              <a:spcBef>
                <a:spcPts val="0"/>
              </a:spcBef>
              <a:spcAft>
                <a:spcPts val="0"/>
              </a:spcAft>
              <a:buNone/>
            </a:pPr>
            <a:r>
              <a:rPr lang="en-PH" sz="1400">
                <a:solidFill>
                  <a:schemeClr val="dk1"/>
                </a:solidFill>
                <a:latin typeface="Trebuchet MS"/>
                <a:ea typeface="Trebuchet MS"/>
                <a:cs typeface="Trebuchet MS"/>
                <a:sym typeface="Trebuchet MS"/>
              </a:rPr>
              <a:t>Lorem ipsum dolor sit amet, consectetur adipiscing elit. Curabitur purus dui, euismod quis placerat eget, venenatis nec nibh. Mauris sit amet mollis enim. Donec cursus sagittis</a:t>
            </a:r>
            <a:endParaRPr sz="1600">
              <a:solidFill>
                <a:schemeClr val="dk1"/>
              </a:solidFill>
              <a:latin typeface="Trebuchet MS"/>
              <a:ea typeface="Trebuchet MS"/>
              <a:cs typeface="Trebuchet MS"/>
              <a:sym typeface="Trebuchet MS"/>
            </a:endParaRPr>
          </a:p>
        </p:txBody>
      </p:sp>
      <p:cxnSp>
        <p:nvCxnSpPr>
          <p:cNvPr id="3393" name="Google Shape;3393;p139"/>
          <p:cNvCxnSpPr/>
          <p:nvPr/>
        </p:nvCxnSpPr>
        <p:spPr>
          <a:xfrm>
            <a:off x="5446732" y="3207122"/>
            <a:ext cx="6215307" cy="0"/>
          </a:xfrm>
          <a:prstGeom prst="straightConnector1">
            <a:avLst/>
          </a:prstGeom>
          <a:noFill/>
          <a:ln cap="flat" cmpd="sng" w="9525">
            <a:solidFill>
              <a:srgbClr val="929292"/>
            </a:solidFill>
            <a:prstDash val="dot"/>
            <a:miter lim="800000"/>
            <a:headEnd len="sm" w="sm" type="none"/>
            <a:tailEnd len="sm" w="sm" type="none"/>
          </a:ln>
        </p:spPr>
      </p:cxnSp>
      <p:cxnSp>
        <p:nvCxnSpPr>
          <p:cNvPr id="3394" name="Google Shape;3394;p139"/>
          <p:cNvCxnSpPr/>
          <p:nvPr/>
        </p:nvCxnSpPr>
        <p:spPr>
          <a:xfrm>
            <a:off x="5446732" y="4080261"/>
            <a:ext cx="6215307" cy="0"/>
          </a:xfrm>
          <a:prstGeom prst="straightConnector1">
            <a:avLst/>
          </a:prstGeom>
          <a:noFill/>
          <a:ln cap="flat" cmpd="sng" w="9525">
            <a:solidFill>
              <a:srgbClr val="929292"/>
            </a:solidFill>
            <a:prstDash val="dot"/>
            <a:miter lim="800000"/>
            <a:headEnd len="sm" w="sm" type="none"/>
            <a:tailEnd len="sm" w="sm" type="none"/>
          </a:ln>
        </p:spPr>
      </p:cxnSp>
      <p:cxnSp>
        <p:nvCxnSpPr>
          <p:cNvPr id="3395" name="Google Shape;3395;p139"/>
          <p:cNvCxnSpPr/>
          <p:nvPr/>
        </p:nvCxnSpPr>
        <p:spPr>
          <a:xfrm>
            <a:off x="5446732" y="4953400"/>
            <a:ext cx="6216387" cy="0"/>
          </a:xfrm>
          <a:prstGeom prst="straightConnector1">
            <a:avLst/>
          </a:prstGeom>
          <a:noFill/>
          <a:ln cap="flat" cmpd="sng" w="9525">
            <a:solidFill>
              <a:srgbClr val="929292"/>
            </a:solidFill>
            <a:prstDash val="dot"/>
            <a:miter lim="800000"/>
            <a:headEnd len="sm" w="sm" type="none"/>
            <a:tailEnd len="sm" w="sm" type="none"/>
          </a:ln>
        </p:spPr>
      </p:cxnSp>
      <p:sp>
        <p:nvSpPr>
          <p:cNvPr id="3396" name="Google Shape;3396;p139"/>
          <p:cNvSpPr txBox="1"/>
          <p:nvPr/>
        </p:nvSpPr>
        <p:spPr>
          <a:xfrm>
            <a:off x="5415296" y="2013585"/>
            <a:ext cx="5486067" cy="341731"/>
          </a:xfrm>
          <a:prstGeom prst="rect">
            <a:avLst/>
          </a:prstGeom>
          <a:noFill/>
          <a:ln>
            <a:noFill/>
          </a:ln>
        </p:spPr>
        <p:txBody>
          <a:bodyPr anchorCtr="0" anchor="ctr" bIns="45700" lIns="0" spcFirstLastPara="1" rIns="0" wrap="square" tIns="45700">
            <a:normAutofit lnSpcReduction="10000"/>
          </a:bodyPr>
          <a:lstStyle/>
          <a:p>
            <a:pPr indent="0" lvl="0" marL="0" marR="0" rtl="0" algn="l">
              <a:spcBef>
                <a:spcPts val="0"/>
              </a:spcBef>
              <a:spcAft>
                <a:spcPts val="0"/>
              </a:spcAft>
              <a:buNone/>
            </a:pPr>
            <a:r>
              <a:rPr b="1" lang="en-PH" sz="1800">
                <a:solidFill>
                  <a:schemeClr val="accent1"/>
                </a:solidFill>
                <a:latin typeface="Trebuchet MS"/>
                <a:ea typeface="Trebuchet MS"/>
                <a:cs typeface="Trebuchet MS"/>
                <a:sym typeface="Trebuchet MS"/>
              </a:rPr>
              <a:t>Lorem ipsum</a:t>
            </a:r>
            <a:endParaRPr/>
          </a:p>
        </p:txBody>
      </p:sp>
      <p:sp>
        <p:nvSpPr>
          <p:cNvPr descr="Single gear with solid fill" id="3397" name="Google Shape;3397;p139"/>
          <p:cNvSpPr/>
          <p:nvPr/>
        </p:nvSpPr>
        <p:spPr>
          <a:xfrm>
            <a:off x="5540264" y="2508042"/>
            <a:ext cx="525023" cy="525023"/>
          </a:xfrm>
          <a:prstGeom prst="rect">
            <a:avLst/>
          </a:prstGeom>
          <a:noFill/>
          <a:ln>
            <a:noFill/>
          </a:ln>
        </p:spPr>
      </p:sp>
      <p:sp>
        <p:nvSpPr>
          <p:cNvPr id="3398" name="Google Shape;3398;p139"/>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t/>
            </a:r>
            <a:endParaRPr/>
          </a:p>
        </p:txBody>
      </p:sp>
      <p:sp>
        <p:nvSpPr>
          <p:cNvPr descr="Single gear with solid fill" id="3399" name="Google Shape;3399;p139"/>
          <p:cNvSpPr/>
          <p:nvPr/>
        </p:nvSpPr>
        <p:spPr>
          <a:xfrm>
            <a:off x="5540264" y="3381180"/>
            <a:ext cx="525023" cy="525023"/>
          </a:xfrm>
          <a:prstGeom prst="rect">
            <a:avLst/>
          </a:prstGeom>
          <a:noFill/>
          <a:ln>
            <a:noFill/>
          </a:ln>
        </p:spPr>
      </p:sp>
      <p:sp>
        <p:nvSpPr>
          <p:cNvPr descr="Single gear with solid fill" id="3400" name="Google Shape;3400;p139"/>
          <p:cNvSpPr/>
          <p:nvPr/>
        </p:nvSpPr>
        <p:spPr>
          <a:xfrm>
            <a:off x="5540264" y="4254318"/>
            <a:ext cx="525023" cy="525023"/>
          </a:xfrm>
          <a:prstGeom prst="rect">
            <a:avLst/>
          </a:prstGeom>
          <a:noFill/>
          <a:ln>
            <a:noFill/>
          </a:ln>
        </p:spPr>
      </p:sp>
      <p:sp>
        <p:nvSpPr>
          <p:cNvPr descr="Single gear with solid fill" id="3401" name="Google Shape;3401;p139"/>
          <p:cNvSpPr/>
          <p:nvPr/>
        </p:nvSpPr>
        <p:spPr>
          <a:xfrm>
            <a:off x="5540264" y="5127457"/>
            <a:ext cx="525023" cy="525023"/>
          </a:xfrm>
          <a:prstGeom prst="rect">
            <a:avLst/>
          </a:prstGeom>
          <a:noFill/>
          <a:ln>
            <a:noFill/>
          </a:ln>
        </p:spPr>
      </p:sp>
      <p:pic>
        <p:nvPicPr>
          <p:cNvPr id="3402" name="Google Shape;3402;p139"/>
          <p:cNvPicPr preferRelativeResize="0"/>
          <p:nvPr/>
        </p:nvPicPr>
        <p:blipFill rotWithShape="1">
          <a:blip r:embed="rId3">
            <a:alphaModFix/>
          </a:blip>
          <a:srcRect b="0" l="0" r="0" t="0"/>
          <a:stretch/>
        </p:blipFill>
        <p:spPr>
          <a:xfrm>
            <a:off x="709613" y="2370138"/>
            <a:ext cx="3763962" cy="3362325"/>
          </a:xfrm>
          <a:prstGeom prst="rect">
            <a:avLst/>
          </a:prstGeom>
          <a:noFill/>
          <a:ln>
            <a:noFill/>
          </a:ln>
        </p:spPr>
      </p:pic>
    </p:spTree>
  </p:cSld>
  <p:clrMapOvr>
    <a:masterClrMapping/>
  </p:clrMapOvr>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6" name="Shape 3406"/>
        <p:cNvGrpSpPr/>
        <p:nvPr/>
      </p:nvGrpSpPr>
      <p:grpSpPr>
        <a:xfrm>
          <a:off x="0" y="0"/>
          <a:ext cx="0" cy="0"/>
          <a:chOff x="0" y="0"/>
          <a:chExt cx="0" cy="0"/>
        </a:xfrm>
      </p:grpSpPr>
      <p:sp>
        <p:nvSpPr>
          <p:cNvPr id="3407" name="Google Shape;3407;p140"/>
          <p:cNvSpPr/>
          <p:nvPr/>
        </p:nvSpPr>
        <p:spPr>
          <a:xfrm>
            <a:off x="5446733" y="3305521"/>
            <a:ext cx="712084" cy="676342"/>
          </a:xfrm>
          <a:prstGeom prst="snip2DiagRect">
            <a:avLst>
              <a:gd fmla="val 0" name="adj1"/>
              <a:gd fmla="val 16667"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3408" name="Google Shape;3408;p140"/>
          <p:cNvSpPr/>
          <p:nvPr/>
        </p:nvSpPr>
        <p:spPr>
          <a:xfrm>
            <a:off x="5446733" y="2432382"/>
            <a:ext cx="712084" cy="676342"/>
          </a:xfrm>
          <a:prstGeom prst="snip2DiagRect">
            <a:avLst>
              <a:gd fmla="val 0" name="adj1"/>
              <a:gd fmla="val 16667" name="adj2"/>
            </a:avLst>
          </a:prstGeom>
          <a:solidFill>
            <a:srgbClr val="F0C5C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3409" name="Google Shape;3409;p140"/>
          <p:cNvSpPr/>
          <p:nvPr/>
        </p:nvSpPr>
        <p:spPr>
          <a:xfrm>
            <a:off x="5446733" y="4178660"/>
            <a:ext cx="712084" cy="676342"/>
          </a:xfrm>
          <a:prstGeom prst="snip2DiagRect">
            <a:avLst>
              <a:gd fmla="val 0" name="adj1"/>
              <a:gd fmla="val 16667" name="adj2"/>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3410" name="Google Shape;3410;p140"/>
          <p:cNvSpPr/>
          <p:nvPr/>
        </p:nvSpPr>
        <p:spPr>
          <a:xfrm>
            <a:off x="5446733" y="5067562"/>
            <a:ext cx="712084" cy="676342"/>
          </a:xfrm>
          <a:prstGeom prst="snip2DiagRect">
            <a:avLst>
              <a:gd fmla="val 0" name="adj1"/>
              <a:gd fmla="val 16667" name="adj2"/>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3411" name="Google Shape;3411;p140"/>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Visual Chart + RHS Details</a:t>
            </a:r>
            <a:endParaRPr/>
          </a:p>
        </p:txBody>
      </p:sp>
      <p:sp>
        <p:nvSpPr>
          <p:cNvPr id="3412" name="Google Shape;3412;p140"/>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3413" name="Google Shape;3413;p140"/>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3414" name="Google Shape;3414;p140"/>
          <p:cNvSpPr/>
          <p:nvPr>
            <p:ph idx="2" type="body"/>
          </p:nvPr>
        </p:nvSpPr>
        <p:spPr>
          <a:xfrm>
            <a:off x="710305" y="1888855"/>
            <a:ext cx="3763372" cy="301462"/>
          </a:xfrm>
          <a:prstGeom prst="snip2DiagRect">
            <a:avLst>
              <a:gd fmla="val 0" name="adj1"/>
              <a:gd fmla="val 16667" name="adj2"/>
            </a:avLst>
          </a:prstGeom>
          <a:solidFill>
            <a:schemeClr val="accent1"/>
          </a:solidFill>
          <a:ln>
            <a:noFill/>
          </a:ln>
        </p:spPr>
        <p:txBody>
          <a:bodyPr anchorCtr="0" anchor="ctr" bIns="45700" lIns="0" spcFirstLastPara="1" rIns="0" wrap="square" tIns="45700">
            <a:normAutofit/>
          </a:bodyPr>
          <a:lstStyle/>
          <a:p>
            <a:pPr indent="0" lvl="0" marL="0" rtl="0" algn="ctr">
              <a:lnSpc>
                <a:spcPct val="90000"/>
              </a:lnSpc>
              <a:spcBef>
                <a:spcPts val="0"/>
              </a:spcBef>
              <a:spcAft>
                <a:spcPts val="0"/>
              </a:spcAft>
              <a:buSzPts val="1800"/>
              <a:buNone/>
            </a:pPr>
            <a:r>
              <a:t/>
            </a:r>
            <a:endParaRPr/>
          </a:p>
        </p:txBody>
      </p:sp>
      <p:sp>
        <p:nvSpPr>
          <p:cNvPr id="3415" name="Google Shape;3415;p140"/>
          <p:cNvSpPr txBox="1"/>
          <p:nvPr/>
        </p:nvSpPr>
        <p:spPr>
          <a:xfrm>
            <a:off x="6389225" y="2457368"/>
            <a:ext cx="5273895" cy="626371"/>
          </a:xfrm>
          <a:prstGeom prst="rect">
            <a:avLst/>
          </a:prstGeom>
          <a:noFill/>
          <a:ln>
            <a:noFill/>
          </a:ln>
        </p:spPr>
        <p:txBody>
          <a:bodyPr anchorCtr="0" anchor="ctr" bIns="45700" lIns="0" spcFirstLastPara="1" rIns="0" wrap="square" tIns="45700">
            <a:normAutofit fontScale="92500" lnSpcReduction="10000"/>
          </a:bodyPr>
          <a:lstStyle/>
          <a:p>
            <a:pPr indent="0" lvl="0" marL="0" marR="0" rtl="0" algn="l">
              <a:spcBef>
                <a:spcPts val="0"/>
              </a:spcBef>
              <a:spcAft>
                <a:spcPts val="0"/>
              </a:spcAft>
              <a:buNone/>
            </a:pPr>
            <a:r>
              <a:rPr lang="en-PH" sz="1400">
                <a:solidFill>
                  <a:schemeClr val="dk1"/>
                </a:solidFill>
                <a:latin typeface="Trebuchet MS"/>
                <a:ea typeface="Trebuchet MS"/>
                <a:cs typeface="Trebuchet MS"/>
                <a:sym typeface="Trebuchet MS"/>
              </a:rPr>
              <a:t>Lorem ipsum dolor sit amet, consectetur adipiscing elit. Curabitur purus dui, euismod quis placerat eget, venenatis nec nibh. Mauris sit amet mollis enim. Donec cursus sagittis</a:t>
            </a:r>
            <a:endParaRPr sz="1600">
              <a:solidFill>
                <a:schemeClr val="dk1"/>
              </a:solidFill>
              <a:latin typeface="Trebuchet MS"/>
              <a:ea typeface="Trebuchet MS"/>
              <a:cs typeface="Trebuchet MS"/>
              <a:sym typeface="Trebuchet MS"/>
            </a:endParaRPr>
          </a:p>
        </p:txBody>
      </p:sp>
      <p:sp>
        <p:nvSpPr>
          <p:cNvPr id="3416" name="Google Shape;3416;p140"/>
          <p:cNvSpPr txBox="1"/>
          <p:nvPr/>
        </p:nvSpPr>
        <p:spPr>
          <a:xfrm>
            <a:off x="6389225" y="3330506"/>
            <a:ext cx="5273895" cy="626371"/>
          </a:xfrm>
          <a:prstGeom prst="rect">
            <a:avLst/>
          </a:prstGeom>
          <a:noFill/>
          <a:ln>
            <a:noFill/>
          </a:ln>
        </p:spPr>
        <p:txBody>
          <a:bodyPr anchorCtr="0" anchor="ctr" bIns="45700" lIns="0" spcFirstLastPara="1" rIns="0" wrap="square" tIns="45700">
            <a:normAutofit fontScale="92500" lnSpcReduction="10000"/>
          </a:bodyPr>
          <a:lstStyle/>
          <a:p>
            <a:pPr indent="0" lvl="0" marL="0" marR="0" rtl="0" algn="l">
              <a:spcBef>
                <a:spcPts val="0"/>
              </a:spcBef>
              <a:spcAft>
                <a:spcPts val="0"/>
              </a:spcAft>
              <a:buNone/>
            </a:pPr>
            <a:r>
              <a:rPr lang="en-PH" sz="1400">
                <a:solidFill>
                  <a:schemeClr val="dk1"/>
                </a:solidFill>
                <a:latin typeface="Trebuchet MS"/>
                <a:ea typeface="Trebuchet MS"/>
                <a:cs typeface="Trebuchet MS"/>
                <a:sym typeface="Trebuchet MS"/>
              </a:rPr>
              <a:t>Lorem ipsum dolor sit amet, consectetur adipiscing elit. Curabitur purus dui, euismod quis placerat eget, venenatis nec nibh. Mauris sit amet mollis enim. Donec cursus sagittis</a:t>
            </a:r>
            <a:endParaRPr sz="1600">
              <a:solidFill>
                <a:schemeClr val="dk1"/>
              </a:solidFill>
              <a:latin typeface="Trebuchet MS"/>
              <a:ea typeface="Trebuchet MS"/>
              <a:cs typeface="Trebuchet MS"/>
              <a:sym typeface="Trebuchet MS"/>
            </a:endParaRPr>
          </a:p>
        </p:txBody>
      </p:sp>
      <p:sp>
        <p:nvSpPr>
          <p:cNvPr id="3417" name="Google Shape;3417;p140"/>
          <p:cNvSpPr txBox="1"/>
          <p:nvPr/>
        </p:nvSpPr>
        <p:spPr>
          <a:xfrm>
            <a:off x="6389225" y="4203645"/>
            <a:ext cx="5273895" cy="626371"/>
          </a:xfrm>
          <a:prstGeom prst="rect">
            <a:avLst/>
          </a:prstGeom>
          <a:noFill/>
          <a:ln>
            <a:noFill/>
          </a:ln>
        </p:spPr>
        <p:txBody>
          <a:bodyPr anchorCtr="0" anchor="ctr" bIns="45700" lIns="0" spcFirstLastPara="1" rIns="0" wrap="square" tIns="45700">
            <a:normAutofit fontScale="92500" lnSpcReduction="10000"/>
          </a:bodyPr>
          <a:lstStyle/>
          <a:p>
            <a:pPr indent="0" lvl="0" marL="0" marR="0" rtl="0" algn="l">
              <a:spcBef>
                <a:spcPts val="0"/>
              </a:spcBef>
              <a:spcAft>
                <a:spcPts val="0"/>
              </a:spcAft>
              <a:buNone/>
            </a:pPr>
            <a:r>
              <a:rPr lang="en-PH" sz="1400">
                <a:solidFill>
                  <a:schemeClr val="dk1"/>
                </a:solidFill>
                <a:latin typeface="Trebuchet MS"/>
                <a:ea typeface="Trebuchet MS"/>
                <a:cs typeface="Trebuchet MS"/>
                <a:sym typeface="Trebuchet MS"/>
              </a:rPr>
              <a:t>Lorem ipsum dolor sit amet, consectetur adipiscing elit. Curabitur purus dui, euismod quis placerat eget, venenatis nec nibh. Mauris sit amet mollis enim. Donec cursus sagittis</a:t>
            </a:r>
            <a:endParaRPr sz="1600">
              <a:solidFill>
                <a:schemeClr val="dk1"/>
              </a:solidFill>
              <a:latin typeface="Trebuchet MS"/>
              <a:ea typeface="Trebuchet MS"/>
              <a:cs typeface="Trebuchet MS"/>
              <a:sym typeface="Trebuchet MS"/>
            </a:endParaRPr>
          </a:p>
        </p:txBody>
      </p:sp>
      <p:sp>
        <p:nvSpPr>
          <p:cNvPr id="3418" name="Google Shape;3418;p140"/>
          <p:cNvSpPr txBox="1"/>
          <p:nvPr/>
        </p:nvSpPr>
        <p:spPr>
          <a:xfrm>
            <a:off x="6389225" y="5091857"/>
            <a:ext cx="5273895" cy="627752"/>
          </a:xfrm>
          <a:prstGeom prst="rect">
            <a:avLst/>
          </a:prstGeom>
          <a:noFill/>
          <a:ln>
            <a:noFill/>
          </a:ln>
        </p:spPr>
        <p:txBody>
          <a:bodyPr anchorCtr="0" anchor="ctr" bIns="45700" lIns="0" spcFirstLastPara="1" rIns="0" wrap="square" tIns="45700">
            <a:normAutofit fontScale="92500" lnSpcReduction="10000"/>
          </a:bodyPr>
          <a:lstStyle/>
          <a:p>
            <a:pPr indent="0" lvl="0" marL="0" marR="0" rtl="0" algn="l">
              <a:spcBef>
                <a:spcPts val="0"/>
              </a:spcBef>
              <a:spcAft>
                <a:spcPts val="0"/>
              </a:spcAft>
              <a:buNone/>
            </a:pPr>
            <a:r>
              <a:rPr lang="en-PH" sz="1400">
                <a:solidFill>
                  <a:schemeClr val="dk1"/>
                </a:solidFill>
                <a:latin typeface="Trebuchet MS"/>
                <a:ea typeface="Trebuchet MS"/>
                <a:cs typeface="Trebuchet MS"/>
                <a:sym typeface="Trebuchet MS"/>
              </a:rPr>
              <a:t>Lorem ipsum dolor sit amet, consectetur adipiscing elit. Curabitur purus dui, euismod quis placerat eget, venenatis nec nibh. Mauris sit amet mollis enim. Donec cursus sagittis</a:t>
            </a:r>
            <a:endParaRPr sz="1600">
              <a:solidFill>
                <a:schemeClr val="dk1"/>
              </a:solidFill>
              <a:latin typeface="Trebuchet MS"/>
              <a:ea typeface="Trebuchet MS"/>
              <a:cs typeface="Trebuchet MS"/>
              <a:sym typeface="Trebuchet MS"/>
            </a:endParaRPr>
          </a:p>
        </p:txBody>
      </p:sp>
      <p:cxnSp>
        <p:nvCxnSpPr>
          <p:cNvPr id="3419" name="Google Shape;3419;p140"/>
          <p:cNvCxnSpPr/>
          <p:nvPr/>
        </p:nvCxnSpPr>
        <p:spPr>
          <a:xfrm>
            <a:off x="5446732" y="3207122"/>
            <a:ext cx="6215307" cy="0"/>
          </a:xfrm>
          <a:prstGeom prst="straightConnector1">
            <a:avLst/>
          </a:prstGeom>
          <a:noFill/>
          <a:ln cap="flat" cmpd="sng" w="9525">
            <a:solidFill>
              <a:srgbClr val="929292"/>
            </a:solidFill>
            <a:prstDash val="dot"/>
            <a:miter lim="800000"/>
            <a:headEnd len="sm" w="sm" type="none"/>
            <a:tailEnd len="sm" w="sm" type="none"/>
          </a:ln>
        </p:spPr>
      </p:cxnSp>
      <p:cxnSp>
        <p:nvCxnSpPr>
          <p:cNvPr id="3420" name="Google Shape;3420;p140"/>
          <p:cNvCxnSpPr/>
          <p:nvPr/>
        </p:nvCxnSpPr>
        <p:spPr>
          <a:xfrm>
            <a:off x="5446732" y="4080261"/>
            <a:ext cx="6215307" cy="0"/>
          </a:xfrm>
          <a:prstGeom prst="straightConnector1">
            <a:avLst/>
          </a:prstGeom>
          <a:noFill/>
          <a:ln cap="flat" cmpd="sng" w="9525">
            <a:solidFill>
              <a:srgbClr val="929292"/>
            </a:solidFill>
            <a:prstDash val="dot"/>
            <a:miter lim="800000"/>
            <a:headEnd len="sm" w="sm" type="none"/>
            <a:tailEnd len="sm" w="sm" type="none"/>
          </a:ln>
        </p:spPr>
      </p:cxnSp>
      <p:cxnSp>
        <p:nvCxnSpPr>
          <p:cNvPr id="3421" name="Google Shape;3421;p140"/>
          <p:cNvCxnSpPr/>
          <p:nvPr/>
        </p:nvCxnSpPr>
        <p:spPr>
          <a:xfrm>
            <a:off x="5446732" y="4953400"/>
            <a:ext cx="6216387" cy="0"/>
          </a:xfrm>
          <a:prstGeom prst="straightConnector1">
            <a:avLst/>
          </a:prstGeom>
          <a:noFill/>
          <a:ln cap="flat" cmpd="sng" w="9525">
            <a:solidFill>
              <a:srgbClr val="929292"/>
            </a:solidFill>
            <a:prstDash val="dot"/>
            <a:miter lim="800000"/>
            <a:headEnd len="sm" w="sm" type="none"/>
            <a:tailEnd len="sm" w="sm" type="none"/>
          </a:ln>
        </p:spPr>
      </p:cxnSp>
      <p:sp>
        <p:nvSpPr>
          <p:cNvPr id="3422" name="Google Shape;3422;p140"/>
          <p:cNvSpPr txBox="1"/>
          <p:nvPr/>
        </p:nvSpPr>
        <p:spPr>
          <a:xfrm>
            <a:off x="5415296" y="2013585"/>
            <a:ext cx="5486067" cy="341731"/>
          </a:xfrm>
          <a:prstGeom prst="rect">
            <a:avLst/>
          </a:prstGeom>
          <a:noFill/>
          <a:ln>
            <a:noFill/>
          </a:ln>
        </p:spPr>
        <p:txBody>
          <a:bodyPr anchorCtr="0" anchor="ctr" bIns="45700" lIns="0" spcFirstLastPara="1" rIns="0" wrap="square" tIns="45700">
            <a:normAutofit lnSpcReduction="10000"/>
          </a:bodyPr>
          <a:lstStyle/>
          <a:p>
            <a:pPr indent="0" lvl="0" marL="0" marR="0" rtl="0" algn="l">
              <a:spcBef>
                <a:spcPts val="0"/>
              </a:spcBef>
              <a:spcAft>
                <a:spcPts val="0"/>
              </a:spcAft>
              <a:buNone/>
            </a:pPr>
            <a:r>
              <a:rPr b="1" lang="en-PH" sz="1800">
                <a:solidFill>
                  <a:schemeClr val="accent1"/>
                </a:solidFill>
                <a:latin typeface="Trebuchet MS"/>
                <a:ea typeface="Trebuchet MS"/>
                <a:cs typeface="Trebuchet MS"/>
                <a:sym typeface="Trebuchet MS"/>
              </a:rPr>
              <a:t>Lorem ipsum</a:t>
            </a:r>
            <a:endParaRPr/>
          </a:p>
        </p:txBody>
      </p:sp>
      <p:sp>
        <p:nvSpPr>
          <p:cNvPr descr="Single gear with solid fill" id="3423" name="Google Shape;3423;p140"/>
          <p:cNvSpPr/>
          <p:nvPr/>
        </p:nvSpPr>
        <p:spPr>
          <a:xfrm>
            <a:off x="5540264" y="2508042"/>
            <a:ext cx="525023" cy="525023"/>
          </a:xfrm>
          <a:prstGeom prst="rect">
            <a:avLst/>
          </a:prstGeom>
          <a:noFill/>
          <a:ln>
            <a:noFill/>
          </a:ln>
        </p:spPr>
      </p:sp>
      <p:sp>
        <p:nvSpPr>
          <p:cNvPr id="3424" name="Google Shape;3424;p140"/>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t/>
            </a:r>
            <a:endParaRPr/>
          </a:p>
        </p:txBody>
      </p:sp>
      <p:sp>
        <p:nvSpPr>
          <p:cNvPr descr="Single gear with solid fill" id="3425" name="Google Shape;3425;p140"/>
          <p:cNvSpPr/>
          <p:nvPr/>
        </p:nvSpPr>
        <p:spPr>
          <a:xfrm>
            <a:off x="5540264" y="3381180"/>
            <a:ext cx="525023" cy="525023"/>
          </a:xfrm>
          <a:prstGeom prst="rect">
            <a:avLst/>
          </a:prstGeom>
          <a:noFill/>
          <a:ln>
            <a:noFill/>
          </a:ln>
        </p:spPr>
      </p:sp>
      <p:sp>
        <p:nvSpPr>
          <p:cNvPr descr="Single gear with solid fill" id="3426" name="Google Shape;3426;p140"/>
          <p:cNvSpPr/>
          <p:nvPr/>
        </p:nvSpPr>
        <p:spPr>
          <a:xfrm>
            <a:off x="5540264" y="4254318"/>
            <a:ext cx="525023" cy="525023"/>
          </a:xfrm>
          <a:prstGeom prst="rect">
            <a:avLst/>
          </a:prstGeom>
          <a:noFill/>
          <a:ln>
            <a:noFill/>
          </a:ln>
        </p:spPr>
      </p:sp>
      <p:sp>
        <p:nvSpPr>
          <p:cNvPr descr="Single gear with solid fill" id="3427" name="Google Shape;3427;p140"/>
          <p:cNvSpPr/>
          <p:nvPr/>
        </p:nvSpPr>
        <p:spPr>
          <a:xfrm>
            <a:off x="5540264" y="5127457"/>
            <a:ext cx="525023" cy="525023"/>
          </a:xfrm>
          <a:prstGeom prst="rect">
            <a:avLst/>
          </a:prstGeom>
          <a:noFill/>
          <a:ln>
            <a:noFill/>
          </a:ln>
        </p:spPr>
      </p:sp>
      <p:pic>
        <p:nvPicPr>
          <p:cNvPr id="3428" name="Google Shape;3428;p140"/>
          <p:cNvPicPr preferRelativeResize="0"/>
          <p:nvPr/>
        </p:nvPicPr>
        <p:blipFill rotWithShape="1">
          <a:blip r:embed="rId3">
            <a:alphaModFix/>
          </a:blip>
          <a:srcRect b="0" l="0" r="0" t="0"/>
          <a:stretch/>
        </p:blipFill>
        <p:spPr>
          <a:xfrm>
            <a:off x="709613" y="2370138"/>
            <a:ext cx="3763962" cy="33623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8" name="Shape 1558"/>
        <p:cNvGrpSpPr/>
        <p:nvPr/>
      </p:nvGrpSpPr>
      <p:grpSpPr>
        <a:xfrm>
          <a:off x="0" y="0"/>
          <a:ext cx="0" cy="0"/>
          <a:chOff x="0" y="0"/>
          <a:chExt cx="0" cy="0"/>
        </a:xfrm>
      </p:grpSpPr>
      <p:sp>
        <p:nvSpPr>
          <p:cNvPr id="1559" name="Google Shape;1559;p14"/>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1560" name="Google Shape;1560;p14"/>
          <p:cNvSpPr txBox="1"/>
          <p:nvPr>
            <p:ph idx="11" type="ftr"/>
          </p:nvPr>
        </p:nvSpPr>
        <p:spPr>
          <a:xfrm>
            <a:off x="528320" y="6265862"/>
            <a:ext cx="308298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1561" name="Google Shape;1561;p14"/>
          <p:cNvSpPr txBox="1"/>
          <p:nvPr>
            <p:ph idx="1" type="body"/>
          </p:nvPr>
        </p:nvSpPr>
        <p:spPr>
          <a:xfrm>
            <a:off x="5567362" y="542012"/>
            <a:ext cx="5984172" cy="518159"/>
          </a:xfrm>
          <a:prstGeom prst="rect">
            <a:avLst/>
          </a:prstGeom>
          <a:noFill/>
          <a:ln>
            <a:noFill/>
          </a:ln>
        </p:spPr>
        <p:txBody>
          <a:bodyPr anchorCtr="0" anchor="ctr" bIns="0" lIns="0" spcFirstLastPara="1" rIns="0" wrap="square" tIns="0">
            <a:normAutofit fontScale="70000" lnSpcReduction="2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 venenatis nec nibh. Mauris sit amet mollis enim. Donec cursus sagittis bibendum. </a:t>
            </a:r>
            <a:endParaRPr/>
          </a:p>
        </p:txBody>
      </p:sp>
      <p:sp>
        <p:nvSpPr>
          <p:cNvPr id="1562" name="Google Shape;1562;p14"/>
          <p:cNvSpPr txBox="1"/>
          <p:nvPr>
            <p:ph idx="2" type="body"/>
          </p:nvPr>
        </p:nvSpPr>
        <p:spPr>
          <a:xfrm>
            <a:off x="5567362" y="1558149"/>
            <a:ext cx="5984172" cy="518159"/>
          </a:xfrm>
          <a:prstGeom prst="rect">
            <a:avLst/>
          </a:prstGeom>
          <a:noFill/>
          <a:ln>
            <a:noFill/>
          </a:ln>
        </p:spPr>
        <p:txBody>
          <a:bodyPr anchorCtr="0" anchor="ctr" bIns="0" lIns="0" spcFirstLastPara="1" rIns="0" wrap="square" tIns="0">
            <a:normAutofit fontScale="70000" lnSpcReduction="2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 venenatis nec nibh. Mauris sit amet mollis enim. Donec cursus sagittis bibendum. </a:t>
            </a:r>
            <a:endParaRPr/>
          </a:p>
        </p:txBody>
      </p:sp>
      <p:sp>
        <p:nvSpPr>
          <p:cNvPr id="1563" name="Google Shape;1563;p14"/>
          <p:cNvSpPr txBox="1"/>
          <p:nvPr>
            <p:ph idx="3" type="body"/>
          </p:nvPr>
        </p:nvSpPr>
        <p:spPr>
          <a:xfrm>
            <a:off x="5567362" y="2574286"/>
            <a:ext cx="5984172" cy="518159"/>
          </a:xfrm>
          <a:prstGeom prst="rect">
            <a:avLst/>
          </a:prstGeom>
          <a:noFill/>
          <a:ln>
            <a:noFill/>
          </a:ln>
        </p:spPr>
        <p:txBody>
          <a:bodyPr anchorCtr="0" anchor="ctr" bIns="0" lIns="0" spcFirstLastPara="1" rIns="0" wrap="square" tIns="0">
            <a:normAutofit fontScale="70000" lnSpcReduction="2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 venenatis nec nibh. Mauris sit amet mollis enim. Donec cursus sagittis bibendum. </a:t>
            </a:r>
            <a:endParaRPr/>
          </a:p>
        </p:txBody>
      </p:sp>
      <p:sp>
        <p:nvSpPr>
          <p:cNvPr id="1564" name="Google Shape;1564;p14"/>
          <p:cNvSpPr txBox="1"/>
          <p:nvPr>
            <p:ph idx="4" type="body"/>
          </p:nvPr>
        </p:nvSpPr>
        <p:spPr>
          <a:xfrm>
            <a:off x="5567362" y="3590423"/>
            <a:ext cx="5984172" cy="518159"/>
          </a:xfrm>
          <a:prstGeom prst="rect">
            <a:avLst/>
          </a:prstGeom>
          <a:noFill/>
          <a:ln>
            <a:noFill/>
          </a:ln>
        </p:spPr>
        <p:txBody>
          <a:bodyPr anchorCtr="0" anchor="ctr" bIns="0" lIns="0" spcFirstLastPara="1" rIns="0" wrap="square" tIns="0">
            <a:normAutofit fontScale="70000" lnSpcReduction="2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 venenatis nec nibh. Mauris sit amet mollis enim. Donec cursus sagittis bibendum. </a:t>
            </a:r>
            <a:endParaRPr/>
          </a:p>
        </p:txBody>
      </p:sp>
      <p:sp>
        <p:nvSpPr>
          <p:cNvPr id="1565" name="Google Shape;1565;p14"/>
          <p:cNvSpPr txBox="1"/>
          <p:nvPr>
            <p:ph idx="5" type="body"/>
          </p:nvPr>
        </p:nvSpPr>
        <p:spPr>
          <a:xfrm>
            <a:off x="5567362" y="4606560"/>
            <a:ext cx="5984172" cy="518159"/>
          </a:xfrm>
          <a:prstGeom prst="rect">
            <a:avLst/>
          </a:prstGeom>
          <a:noFill/>
          <a:ln>
            <a:noFill/>
          </a:ln>
        </p:spPr>
        <p:txBody>
          <a:bodyPr anchorCtr="0" anchor="ctr" bIns="0" lIns="0" spcFirstLastPara="1" rIns="0" wrap="square" tIns="0">
            <a:normAutofit fontScale="70000" lnSpcReduction="2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 venenatis nec nibh. Mauris sit amet mollis enim. Donec cursus sagittis bibendum. </a:t>
            </a:r>
            <a:endParaRPr/>
          </a:p>
        </p:txBody>
      </p:sp>
      <p:sp>
        <p:nvSpPr>
          <p:cNvPr id="1566" name="Google Shape;1566;p14"/>
          <p:cNvSpPr txBox="1"/>
          <p:nvPr>
            <p:ph idx="6" type="body"/>
          </p:nvPr>
        </p:nvSpPr>
        <p:spPr>
          <a:xfrm>
            <a:off x="5567362" y="5622702"/>
            <a:ext cx="5984172" cy="518159"/>
          </a:xfrm>
          <a:prstGeom prst="rect">
            <a:avLst/>
          </a:prstGeom>
          <a:noFill/>
          <a:ln>
            <a:noFill/>
          </a:ln>
        </p:spPr>
        <p:txBody>
          <a:bodyPr anchorCtr="0" anchor="ctr" bIns="0" lIns="0" spcFirstLastPara="1" rIns="0" wrap="square" tIns="0">
            <a:normAutofit fontScale="70000" lnSpcReduction="2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 venenatis nec nibh. Mauris sit amet mollis enim. Donec cursus sagittis bibendum. </a:t>
            </a:r>
            <a:endParaRPr/>
          </a:p>
        </p:txBody>
      </p:sp>
      <p:sp>
        <p:nvSpPr>
          <p:cNvPr id="1567" name="Google Shape;1567;p14"/>
          <p:cNvSpPr txBox="1"/>
          <p:nvPr>
            <p:ph type="title"/>
          </p:nvPr>
        </p:nvSpPr>
        <p:spPr>
          <a:xfrm>
            <a:off x="528320" y="3078157"/>
            <a:ext cx="2886179"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4"/>
              </a:buClr>
              <a:buSzPts val="4800"/>
              <a:buFont typeface="Trebuchet MS"/>
              <a:buNone/>
            </a:pPr>
            <a:r>
              <a:rPr lang="en-PH"/>
              <a:t>Agenda</a:t>
            </a:r>
            <a:endParaRPr/>
          </a:p>
        </p:txBody>
      </p:sp>
    </p:spTree>
  </p:cSld>
  <p:clrMapOvr>
    <a:masterClrMapping/>
  </p:clrMapOvr>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2" name="Shape 3432"/>
        <p:cNvGrpSpPr/>
        <p:nvPr/>
      </p:nvGrpSpPr>
      <p:grpSpPr>
        <a:xfrm>
          <a:off x="0" y="0"/>
          <a:ext cx="0" cy="0"/>
          <a:chOff x="0" y="0"/>
          <a:chExt cx="0" cy="0"/>
        </a:xfrm>
      </p:grpSpPr>
      <p:sp>
        <p:nvSpPr>
          <p:cNvPr id="3433" name="Google Shape;3433;p141"/>
          <p:cNvSpPr/>
          <p:nvPr/>
        </p:nvSpPr>
        <p:spPr>
          <a:xfrm>
            <a:off x="5446733" y="3305521"/>
            <a:ext cx="712084" cy="676342"/>
          </a:xfrm>
          <a:prstGeom prst="snip2DiagRect">
            <a:avLst>
              <a:gd fmla="val 0" name="adj1"/>
              <a:gd fmla="val 16667"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3434" name="Google Shape;3434;p141"/>
          <p:cNvSpPr/>
          <p:nvPr/>
        </p:nvSpPr>
        <p:spPr>
          <a:xfrm>
            <a:off x="5446733" y="2432382"/>
            <a:ext cx="712084" cy="676342"/>
          </a:xfrm>
          <a:prstGeom prst="snip2DiagRect">
            <a:avLst>
              <a:gd fmla="val 0" name="adj1"/>
              <a:gd fmla="val 16667" name="adj2"/>
            </a:avLst>
          </a:prstGeom>
          <a:solidFill>
            <a:srgbClr val="F0C5C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3435" name="Google Shape;3435;p141"/>
          <p:cNvSpPr/>
          <p:nvPr/>
        </p:nvSpPr>
        <p:spPr>
          <a:xfrm>
            <a:off x="5446733" y="4178660"/>
            <a:ext cx="712084" cy="676342"/>
          </a:xfrm>
          <a:prstGeom prst="snip2DiagRect">
            <a:avLst>
              <a:gd fmla="val 0" name="adj1"/>
              <a:gd fmla="val 16667" name="adj2"/>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3436" name="Google Shape;3436;p141"/>
          <p:cNvSpPr/>
          <p:nvPr/>
        </p:nvSpPr>
        <p:spPr>
          <a:xfrm>
            <a:off x="5446733" y="5067562"/>
            <a:ext cx="712084" cy="676342"/>
          </a:xfrm>
          <a:prstGeom prst="snip2DiagRect">
            <a:avLst>
              <a:gd fmla="val 0" name="adj1"/>
              <a:gd fmla="val 16667" name="adj2"/>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3437" name="Google Shape;3437;p141"/>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Visual Chart + RHS Details</a:t>
            </a:r>
            <a:endParaRPr/>
          </a:p>
        </p:txBody>
      </p:sp>
      <p:sp>
        <p:nvSpPr>
          <p:cNvPr id="3438" name="Google Shape;3438;p141"/>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3439" name="Google Shape;3439;p141"/>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3440" name="Google Shape;3440;p141"/>
          <p:cNvSpPr/>
          <p:nvPr>
            <p:ph idx="2" type="body"/>
          </p:nvPr>
        </p:nvSpPr>
        <p:spPr>
          <a:xfrm>
            <a:off x="710305" y="1888855"/>
            <a:ext cx="3763372" cy="301462"/>
          </a:xfrm>
          <a:prstGeom prst="snip2DiagRect">
            <a:avLst>
              <a:gd fmla="val 0" name="adj1"/>
              <a:gd fmla="val 16667" name="adj2"/>
            </a:avLst>
          </a:prstGeom>
          <a:solidFill>
            <a:schemeClr val="accent1"/>
          </a:solidFill>
          <a:ln>
            <a:noFill/>
          </a:ln>
        </p:spPr>
        <p:txBody>
          <a:bodyPr anchorCtr="0" anchor="ctr" bIns="45700" lIns="0" spcFirstLastPara="1" rIns="0" wrap="square" tIns="45700">
            <a:normAutofit/>
          </a:bodyPr>
          <a:lstStyle/>
          <a:p>
            <a:pPr indent="0" lvl="0" marL="0" rtl="0" algn="ctr">
              <a:lnSpc>
                <a:spcPct val="90000"/>
              </a:lnSpc>
              <a:spcBef>
                <a:spcPts val="0"/>
              </a:spcBef>
              <a:spcAft>
                <a:spcPts val="0"/>
              </a:spcAft>
              <a:buSzPts val="1800"/>
              <a:buNone/>
            </a:pPr>
            <a:r>
              <a:t/>
            </a:r>
            <a:endParaRPr/>
          </a:p>
        </p:txBody>
      </p:sp>
      <p:sp>
        <p:nvSpPr>
          <p:cNvPr id="3441" name="Google Shape;3441;p141"/>
          <p:cNvSpPr txBox="1"/>
          <p:nvPr/>
        </p:nvSpPr>
        <p:spPr>
          <a:xfrm>
            <a:off x="6389225" y="2457368"/>
            <a:ext cx="5273895" cy="626371"/>
          </a:xfrm>
          <a:prstGeom prst="rect">
            <a:avLst/>
          </a:prstGeom>
          <a:noFill/>
          <a:ln>
            <a:noFill/>
          </a:ln>
        </p:spPr>
        <p:txBody>
          <a:bodyPr anchorCtr="0" anchor="ctr" bIns="45700" lIns="0" spcFirstLastPara="1" rIns="0" wrap="square" tIns="45700">
            <a:normAutofit fontScale="92500" lnSpcReduction="10000"/>
          </a:bodyPr>
          <a:lstStyle/>
          <a:p>
            <a:pPr indent="0" lvl="0" marL="0" marR="0" rtl="0" algn="l">
              <a:spcBef>
                <a:spcPts val="0"/>
              </a:spcBef>
              <a:spcAft>
                <a:spcPts val="0"/>
              </a:spcAft>
              <a:buNone/>
            </a:pPr>
            <a:r>
              <a:rPr lang="en-PH" sz="1400">
                <a:solidFill>
                  <a:schemeClr val="dk1"/>
                </a:solidFill>
                <a:latin typeface="Trebuchet MS"/>
                <a:ea typeface="Trebuchet MS"/>
                <a:cs typeface="Trebuchet MS"/>
                <a:sym typeface="Trebuchet MS"/>
              </a:rPr>
              <a:t>Lorem ipsum dolor sit amet, consectetur adipiscing elit. Curabitur purus dui, euismod quis placerat eget, venenatis nec nibh. Mauris sit amet mollis enim. Donec cursus sagittis</a:t>
            </a:r>
            <a:endParaRPr sz="1600">
              <a:solidFill>
                <a:schemeClr val="dk1"/>
              </a:solidFill>
              <a:latin typeface="Trebuchet MS"/>
              <a:ea typeface="Trebuchet MS"/>
              <a:cs typeface="Trebuchet MS"/>
              <a:sym typeface="Trebuchet MS"/>
            </a:endParaRPr>
          </a:p>
        </p:txBody>
      </p:sp>
      <p:sp>
        <p:nvSpPr>
          <p:cNvPr id="3442" name="Google Shape;3442;p141"/>
          <p:cNvSpPr txBox="1"/>
          <p:nvPr/>
        </p:nvSpPr>
        <p:spPr>
          <a:xfrm>
            <a:off x="6389225" y="3330506"/>
            <a:ext cx="5273895" cy="626371"/>
          </a:xfrm>
          <a:prstGeom prst="rect">
            <a:avLst/>
          </a:prstGeom>
          <a:noFill/>
          <a:ln>
            <a:noFill/>
          </a:ln>
        </p:spPr>
        <p:txBody>
          <a:bodyPr anchorCtr="0" anchor="ctr" bIns="45700" lIns="0" spcFirstLastPara="1" rIns="0" wrap="square" tIns="45700">
            <a:normAutofit fontScale="92500" lnSpcReduction="10000"/>
          </a:bodyPr>
          <a:lstStyle/>
          <a:p>
            <a:pPr indent="0" lvl="0" marL="0" marR="0" rtl="0" algn="l">
              <a:spcBef>
                <a:spcPts val="0"/>
              </a:spcBef>
              <a:spcAft>
                <a:spcPts val="0"/>
              </a:spcAft>
              <a:buNone/>
            </a:pPr>
            <a:r>
              <a:rPr lang="en-PH" sz="1400">
                <a:solidFill>
                  <a:schemeClr val="dk1"/>
                </a:solidFill>
                <a:latin typeface="Trebuchet MS"/>
                <a:ea typeface="Trebuchet MS"/>
                <a:cs typeface="Trebuchet MS"/>
                <a:sym typeface="Trebuchet MS"/>
              </a:rPr>
              <a:t>Lorem ipsum dolor sit amet, consectetur adipiscing elit. Curabitur purus dui, euismod quis placerat eget, venenatis nec nibh. Mauris sit amet mollis enim. Donec cursus sagittis</a:t>
            </a:r>
            <a:endParaRPr sz="1600">
              <a:solidFill>
                <a:schemeClr val="dk1"/>
              </a:solidFill>
              <a:latin typeface="Trebuchet MS"/>
              <a:ea typeface="Trebuchet MS"/>
              <a:cs typeface="Trebuchet MS"/>
              <a:sym typeface="Trebuchet MS"/>
            </a:endParaRPr>
          </a:p>
        </p:txBody>
      </p:sp>
      <p:sp>
        <p:nvSpPr>
          <p:cNvPr id="3443" name="Google Shape;3443;p141"/>
          <p:cNvSpPr txBox="1"/>
          <p:nvPr/>
        </p:nvSpPr>
        <p:spPr>
          <a:xfrm>
            <a:off x="6389225" y="4203645"/>
            <a:ext cx="5273895" cy="626371"/>
          </a:xfrm>
          <a:prstGeom prst="rect">
            <a:avLst/>
          </a:prstGeom>
          <a:noFill/>
          <a:ln>
            <a:noFill/>
          </a:ln>
        </p:spPr>
        <p:txBody>
          <a:bodyPr anchorCtr="0" anchor="ctr" bIns="45700" lIns="0" spcFirstLastPara="1" rIns="0" wrap="square" tIns="45700">
            <a:normAutofit fontScale="92500" lnSpcReduction="10000"/>
          </a:bodyPr>
          <a:lstStyle/>
          <a:p>
            <a:pPr indent="0" lvl="0" marL="0" marR="0" rtl="0" algn="l">
              <a:spcBef>
                <a:spcPts val="0"/>
              </a:spcBef>
              <a:spcAft>
                <a:spcPts val="0"/>
              </a:spcAft>
              <a:buNone/>
            </a:pPr>
            <a:r>
              <a:rPr lang="en-PH" sz="1400">
                <a:solidFill>
                  <a:schemeClr val="dk1"/>
                </a:solidFill>
                <a:latin typeface="Trebuchet MS"/>
                <a:ea typeface="Trebuchet MS"/>
                <a:cs typeface="Trebuchet MS"/>
                <a:sym typeface="Trebuchet MS"/>
              </a:rPr>
              <a:t>Lorem ipsum dolor sit amet, consectetur adipiscing elit. Curabitur purus dui, euismod quis placerat eget, venenatis nec nibh. Mauris sit amet mollis enim. Donec cursus sagittis</a:t>
            </a:r>
            <a:endParaRPr sz="1600">
              <a:solidFill>
                <a:schemeClr val="dk1"/>
              </a:solidFill>
              <a:latin typeface="Trebuchet MS"/>
              <a:ea typeface="Trebuchet MS"/>
              <a:cs typeface="Trebuchet MS"/>
              <a:sym typeface="Trebuchet MS"/>
            </a:endParaRPr>
          </a:p>
        </p:txBody>
      </p:sp>
      <p:sp>
        <p:nvSpPr>
          <p:cNvPr id="3444" name="Google Shape;3444;p141"/>
          <p:cNvSpPr txBox="1"/>
          <p:nvPr/>
        </p:nvSpPr>
        <p:spPr>
          <a:xfrm>
            <a:off x="6389225" y="5091857"/>
            <a:ext cx="5273895" cy="627752"/>
          </a:xfrm>
          <a:prstGeom prst="rect">
            <a:avLst/>
          </a:prstGeom>
          <a:noFill/>
          <a:ln>
            <a:noFill/>
          </a:ln>
        </p:spPr>
        <p:txBody>
          <a:bodyPr anchorCtr="0" anchor="ctr" bIns="45700" lIns="0" spcFirstLastPara="1" rIns="0" wrap="square" tIns="45700">
            <a:normAutofit fontScale="92500" lnSpcReduction="10000"/>
          </a:bodyPr>
          <a:lstStyle/>
          <a:p>
            <a:pPr indent="0" lvl="0" marL="0" marR="0" rtl="0" algn="l">
              <a:spcBef>
                <a:spcPts val="0"/>
              </a:spcBef>
              <a:spcAft>
                <a:spcPts val="0"/>
              </a:spcAft>
              <a:buNone/>
            </a:pPr>
            <a:r>
              <a:rPr lang="en-PH" sz="1400">
                <a:solidFill>
                  <a:schemeClr val="dk1"/>
                </a:solidFill>
                <a:latin typeface="Trebuchet MS"/>
                <a:ea typeface="Trebuchet MS"/>
                <a:cs typeface="Trebuchet MS"/>
                <a:sym typeface="Trebuchet MS"/>
              </a:rPr>
              <a:t>Lorem ipsum dolor sit amet, consectetur adipiscing elit. Curabitur purus dui, euismod quis placerat eget, venenatis nec nibh. Mauris sit amet mollis enim. Donec cursus sagittis</a:t>
            </a:r>
            <a:endParaRPr sz="1600">
              <a:solidFill>
                <a:schemeClr val="dk1"/>
              </a:solidFill>
              <a:latin typeface="Trebuchet MS"/>
              <a:ea typeface="Trebuchet MS"/>
              <a:cs typeface="Trebuchet MS"/>
              <a:sym typeface="Trebuchet MS"/>
            </a:endParaRPr>
          </a:p>
        </p:txBody>
      </p:sp>
      <p:cxnSp>
        <p:nvCxnSpPr>
          <p:cNvPr id="3445" name="Google Shape;3445;p141"/>
          <p:cNvCxnSpPr/>
          <p:nvPr/>
        </p:nvCxnSpPr>
        <p:spPr>
          <a:xfrm>
            <a:off x="5446732" y="3207122"/>
            <a:ext cx="6215307" cy="0"/>
          </a:xfrm>
          <a:prstGeom prst="straightConnector1">
            <a:avLst/>
          </a:prstGeom>
          <a:noFill/>
          <a:ln cap="flat" cmpd="sng" w="9525">
            <a:solidFill>
              <a:srgbClr val="929292"/>
            </a:solidFill>
            <a:prstDash val="dot"/>
            <a:miter lim="800000"/>
            <a:headEnd len="sm" w="sm" type="none"/>
            <a:tailEnd len="sm" w="sm" type="none"/>
          </a:ln>
        </p:spPr>
      </p:cxnSp>
      <p:cxnSp>
        <p:nvCxnSpPr>
          <p:cNvPr id="3446" name="Google Shape;3446;p141"/>
          <p:cNvCxnSpPr/>
          <p:nvPr/>
        </p:nvCxnSpPr>
        <p:spPr>
          <a:xfrm>
            <a:off x="5446732" y="4080261"/>
            <a:ext cx="6215307" cy="0"/>
          </a:xfrm>
          <a:prstGeom prst="straightConnector1">
            <a:avLst/>
          </a:prstGeom>
          <a:noFill/>
          <a:ln cap="flat" cmpd="sng" w="9525">
            <a:solidFill>
              <a:srgbClr val="929292"/>
            </a:solidFill>
            <a:prstDash val="dot"/>
            <a:miter lim="800000"/>
            <a:headEnd len="sm" w="sm" type="none"/>
            <a:tailEnd len="sm" w="sm" type="none"/>
          </a:ln>
        </p:spPr>
      </p:cxnSp>
      <p:cxnSp>
        <p:nvCxnSpPr>
          <p:cNvPr id="3447" name="Google Shape;3447;p141"/>
          <p:cNvCxnSpPr/>
          <p:nvPr/>
        </p:nvCxnSpPr>
        <p:spPr>
          <a:xfrm>
            <a:off x="5446732" y="4953400"/>
            <a:ext cx="6216387" cy="0"/>
          </a:xfrm>
          <a:prstGeom prst="straightConnector1">
            <a:avLst/>
          </a:prstGeom>
          <a:noFill/>
          <a:ln cap="flat" cmpd="sng" w="9525">
            <a:solidFill>
              <a:srgbClr val="929292"/>
            </a:solidFill>
            <a:prstDash val="dot"/>
            <a:miter lim="800000"/>
            <a:headEnd len="sm" w="sm" type="none"/>
            <a:tailEnd len="sm" w="sm" type="none"/>
          </a:ln>
        </p:spPr>
      </p:cxnSp>
      <p:sp>
        <p:nvSpPr>
          <p:cNvPr id="3448" name="Google Shape;3448;p141"/>
          <p:cNvSpPr txBox="1"/>
          <p:nvPr/>
        </p:nvSpPr>
        <p:spPr>
          <a:xfrm>
            <a:off x="5415296" y="2013585"/>
            <a:ext cx="5486067" cy="341731"/>
          </a:xfrm>
          <a:prstGeom prst="rect">
            <a:avLst/>
          </a:prstGeom>
          <a:noFill/>
          <a:ln>
            <a:noFill/>
          </a:ln>
        </p:spPr>
        <p:txBody>
          <a:bodyPr anchorCtr="0" anchor="ctr" bIns="45700" lIns="0" spcFirstLastPara="1" rIns="0" wrap="square" tIns="45700">
            <a:normAutofit lnSpcReduction="10000"/>
          </a:bodyPr>
          <a:lstStyle/>
          <a:p>
            <a:pPr indent="0" lvl="0" marL="0" marR="0" rtl="0" algn="l">
              <a:spcBef>
                <a:spcPts val="0"/>
              </a:spcBef>
              <a:spcAft>
                <a:spcPts val="0"/>
              </a:spcAft>
              <a:buNone/>
            </a:pPr>
            <a:r>
              <a:rPr b="1" lang="en-PH" sz="1800">
                <a:solidFill>
                  <a:schemeClr val="accent1"/>
                </a:solidFill>
                <a:latin typeface="Trebuchet MS"/>
                <a:ea typeface="Trebuchet MS"/>
                <a:cs typeface="Trebuchet MS"/>
                <a:sym typeface="Trebuchet MS"/>
              </a:rPr>
              <a:t>Lorem ipsum</a:t>
            </a:r>
            <a:endParaRPr/>
          </a:p>
        </p:txBody>
      </p:sp>
      <p:sp>
        <p:nvSpPr>
          <p:cNvPr descr="Single gear with solid fill" id="3449" name="Google Shape;3449;p141"/>
          <p:cNvSpPr/>
          <p:nvPr/>
        </p:nvSpPr>
        <p:spPr>
          <a:xfrm>
            <a:off x="5540264" y="2508042"/>
            <a:ext cx="525023" cy="525023"/>
          </a:xfrm>
          <a:prstGeom prst="rect">
            <a:avLst/>
          </a:prstGeom>
          <a:noFill/>
          <a:ln>
            <a:noFill/>
          </a:ln>
        </p:spPr>
      </p:sp>
      <p:sp>
        <p:nvSpPr>
          <p:cNvPr id="3450" name="Google Shape;3450;p141"/>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t/>
            </a:r>
            <a:endParaRPr/>
          </a:p>
        </p:txBody>
      </p:sp>
      <p:sp>
        <p:nvSpPr>
          <p:cNvPr descr="Single gear with solid fill" id="3451" name="Google Shape;3451;p141"/>
          <p:cNvSpPr/>
          <p:nvPr/>
        </p:nvSpPr>
        <p:spPr>
          <a:xfrm>
            <a:off x="5540264" y="3381180"/>
            <a:ext cx="525023" cy="525023"/>
          </a:xfrm>
          <a:prstGeom prst="rect">
            <a:avLst/>
          </a:prstGeom>
          <a:noFill/>
          <a:ln>
            <a:noFill/>
          </a:ln>
        </p:spPr>
      </p:sp>
      <p:sp>
        <p:nvSpPr>
          <p:cNvPr descr="Single gear with solid fill" id="3452" name="Google Shape;3452;p141"/>
          <p:cNvSpPr/>
          <p:nvPr/>
        </p:nvSpPr>
        <p:spPr>
          <a:xfrm>
            <a:off x="5540264" y="4254318"/>
            <a:ext cx="525023" cy="525023"/>
          </a:xfrm>
          <a:prstGeom prst="rect">
            <a:avLst/>
          </a:prstGeom>
          <a:noFill/>
          <a:ln>
            <a:noFill/>
          </a:ln>
        </p:spPr>
      </p:sp>
      <p:sp>
        <p:nvSpPr>
          <p:cNvPr descr="Single gear with solid fill" id="3453" name="Google Shape;3453;p141"/>
          <p:cNvSpPr/>
          <p:nvPr/>
        </p:nvSpPr>
        <p:spPr>
          <a:xfrm>
            <a:off x="5540264" y="5127457"/>
            <a:ext cx="525023" cy="525023"/>
          </a:xfrm>
          <a:prstGeom prst="rect">
            <a:avLst/>
          </a:prstGeom>
          <a:noFill/>
          <a:ln>
            <a:noFill/>
          </a:ln>
        </p:spPr>
      </p:sp>
      <p:pic>
        <p:nvPicPr>
          <p:cNvPr id="3454" name="Google Shape;3454;p141"/>
          <p:cNvPicPr preferRelativeResize="0"/>
          <p:nvPr/>
        </p:nvPicPr>
        <p:blipFill rotWithShape="1">
          <a:blip r:embed="rId3">
            <a:alphaModFix/>
          </a:blip>
          <a:srcRect b="0" l="0" r="0" t="0"/>
          <a:stretch/>
        </p:blipFill>
        <p:spPr>
          <a:xfrm>
            <a:off x="709613" y="2370138"/>
            <a:ext cx="3763962" cy="3362325"/>
          </a:xfrm>
          <a:prstGeom prst="rect">
            <a:avLst/>
          </a:prstGeom>
          <a:noFill/>
          <a:ln>
            <a:noFill/>
          </a:ln>
        </p:spPr>
      </p:pic>
    </p:spTree>
  </p:cSld>
  <p:clrMapOvr>
    <a:masterClrMapping/>
  </p:clrMapOvr>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8" name="Shape 3458"/>
        <p:cNvGrpSpPr/>
        <p:nvPr/>
      </p:nvGrpSpPr>
      <p:grpSpPr>
        <a:xfrm>
          <a:off x="0" y="0"/>
          <a:ext cx="0" cy="0"/>
          <a:chOff x="0" y="0"/>
          <a:chExt cx="0" cy="0"/>
        </a:xfrm>
      </p:grpSpPr>
      <p:sp>
        <p:nvSpPr>
          <p:cNvPr id="3459" name="Google Shape;3459;p142"/>
          <p:cNvSpPr txBox="1"/>
          <p:nvPr>
            <p:ph type="ctrTitle"/>
          </p:nvPr>
        </p:nvSpPr>
        <p:spPr>
          <a:xfrm>
            <a:off x="815340" y="2485211"/>
            <a:ext cx="10637520" cy="209348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rgbClr val="FFE7A3"/>
              </a:buClr>
              <a:buSzPts val="6000"/>
              <a:buFont typeface="Trebuchet MS"/>
              <a:buNone/>
            </a:pPr>
            <a:r>
              <a:rPr lang="en-PH"/>
              <a:t>NON-DYNAMIC TEMPLATE</a:t>
            </a:r>
            <a:endParaRPr/>
          </a:p>
        </p:txBody>
      </p:sp>
      <p:sp>
        <p:nvSpPr>
          <p:cNvPr id="3460" name="Google Shape;3460;p142"/>
          <p:cNvSpPr txBox="1"/>
          <p:nvPr>
            <p:ph idx="1" type="subTitle"/>
          </p:nvPr>
        </p:nvSpPr>
        <p:spPr>
          <a:xfrm>
            <a:off x="815339" y="4940824"/>
            <a:ext cx="10637522" cy="798131"/>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2400"/>
              <a:buNone/>
            </a:pPr>
            <a:r>
              <a:rPr lang="en-PH"/>
              <a:t>Edit slides without accessing the Master Slides</a:t>
            </a:r>
            <a:endParaRPr/>
          </a:p>
        </p:txBody>
      </p:sp>
      <p:sp>
        <p:nvSpPr>
          <p:cNvPr id="3461" name="Google Shape;3461;p142"/>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descr="Teacher with solid fill" id="3462" name="Google Shape;3462;p142"/>
          <p:cNvSpPr/>
          <p:nvPr/>
        </p:nvSpPr>
        <p:spPr>
          <a:xfrm>
            <a:off x="1008926" y="1168237"/>
            <a:ext cx="914400" cy="914400"/>
          </a:xfrm>
          <a:prstGeom prst="rect">
            <a:avLst/>
          </a:prstGeom>
          <a:noFill/>
          <a:ln>
            <a:noFill/>
          </a:ln>
        </p:spPr>
      </p:sp>
    </p:spTree>
  </p:cSld>
  <p:clrMapOvr>
    <a:masterClrMapping/>
  </p:clrMapOvr>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6" name="Shape 3466"/>
        <p:cNvGrpSpPr/>
        <p:nvPr/>
      </p:nvGrpSpPr>
      <p:grpSpPr>
        <a:xfrm>
          <a:off x="0" y="0"/>
          <a:ext cx="0" cy="0"/>
          <a:chOff x="0" y="0"/>
          <a:chExt cx="0" cy="0"/>
        </a:xfrm>
      </p:grpSpPr>
      <p:sp>
        <p:nvSpPr>
          <p:cNvPr id="3467" name="Google Shape;3467;p143"/>
          <p:cNvSpPr txBox="1"/>
          <p:nvPr>
            <p:ph type="ctrTitle"/>
          </p:nvPr>
        </p:nvSpPr>
        <p:spPr>
          <a:xfrm>
            <a:off x="815340" y="2485211"/>
            <a:ext cx="10637520" cy="209348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rgbClr val="FFE7A3"/>
              </a:buClr>
              <a:buSzPts val="6000"/>
              <a:buFont typeface="Trebuchet MS"/>
              <a:buNone/>
            </a:pPr>
            <a:r>
              <a:rPr lang="en-PH"/>
              <a:t>Circular Chevron Slide</a:t>
            </a:r>
            <a:endParaRPr/>
          </a:p>
        </p:txBody>
      </p:sp>
      <p:sp>
        <p:nvSpPr>
          <p:cNvPr id="3468" name="Google Shape;3468;p143"/>
          <p:cNvSpPr txBox="1"/>
          <p:nvPr>
            <p:ph idx="1" type="subTitle"/>
          </p:nvPr>
        </p:nvSpPr>
        <p:spPr>
          <a:xfrm>
            <a:off x="815339" y="4940824"/>
            <a:ext cx="10637522" cy="798131"/>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2400"/>
              <a:buNone/>
            </a:pPr>
            <a:r>
              <a:rPr lang="en-PH"/>
              <a:t>Displays a continuous cycle or process using connected chevron shapes arranged in a circle, ideal for illustrating recurring steps or workflows.</a:t>
            </a:r>
            <a:endParaRPr/>
          </a:p>
        </p:txBody>
      </p:sp>
      <p:sp>
        <p:nvSpPr>
          <p:cNvPr id="3469" name="Google Shape;3469;p143"/>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3470" name="Google Shape;3470;p143"/>
          <p:cNvSpPr txBox="1"/>
          <p:nvPr>
            <p:ph idx="2" type="body"/>
          </p:nvPr>
        </p:nvSpPr>
        <p:spPr>
          <a:xfrm>
            <a:off x="775346" y="1119037"/>
            <a:ext cx="1514420" cy="962522"/>
          </a:xfrm>
          <a:prstGeom prst="rect">
            <a:avLst/>
          </a:prstGeom>
          <a:noFill/>
          <a:ln>
            <a:noFill/>
          </a:ln>
        </p:spPr>
        <p:txBody>
          <a:bodyPr anchorCtr="0" anchor="ctr" bIns="0" lIns="0" spcFirstLastPara="1" rIns="0" wrap="square" tIns="0">
            <a:normAutofit lnSpcReduction="10000"/>
          </a:bodyPr>
          <a:lstStyle/>
          <a:p>
            <a:pPr indent="0" lvl="0" marL="0" rtl="0" algn="ctr">
              <a:lnSpc>
                <a:spcPct val="90000"/>
              </a:lnSpc>
              <a:spcBef>
                <a:spcPts val="0"/>
              </a:spcBef>
              <a:spcAft>
                <a:spcPts val="0"/>
              </a:spcAft>
              <a:buSzPts val="7200"/>
              <a:buNone/>
            </a:pPr>
            <a:r>
              <a:rPr lang="en-PH"/>
              <a:t>17</a:t>
            </a:r>
            <a:endParaRPr/>
          </a:p>
        </p:txBody>
      </p:sp>
    </p:spTree>
  </p:cSld>
  <p:clrMapOvr>
    <a:masterClrMapping/>
  </p:clrMapOvr>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4" name="Shape 3474"/>
        <p:cNvGrpSpPr/>
        <p:nvPr/>
      </p:nvGrpSpPr>
      <p:grpSpPr>
        <a:xfrm>
          <a:off x="0" y="0"/>
          <a:ext cx="0" cy="0"/>
          <a:chOff x="0" y="0"/>
          <a:chExt cx="0" cy="0"/>
        </a:xfrm>
      </p:grpSpPr>
      <p:sp>
        <p:nvSpPr>
          <p:cNvPr id="3475" name="Google Shape;3475;p144"/>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Circular Chevron</a:t>
            </a:r>
            <a:endParaRPr/>
          </a:p>
        </p:txBody>
      </p:sp>
      <p:grpSp>
        <p:nvGrpSpPr>
          <p:cNvPr id="3476" name="Google Shape;3476;p144"/>
          <p:cNvGrpSpPr/>
          <p:nvPr/>
        </p:nvGrpSpPr>
        <p:grpSpPr>
          <a:xfrm>
            <a:off x="4484117" y="2080398"/>
            <a:ext cx="3223768" cy="3222723"/>
            <a:chOff x="4484117" y="2080398"/>
            <a:chExt cx="3223768" cy="3222723"/>
          </a:xfrm>
        </p:grpSpPr>
        <p:sp>
          <p:nvSpPr>
            <p:cNvPr id="3477" name="Google Shape;3477;p144"/>
            <p:cNvSpPr/>
            <p:nvPr/>
          </p:nvSpPr>
          <p:spPr>
            <a:xfrm flipH="1">
              <a:off x="6096000" y="2080398"/>
              <a:ext cx="1611885" cy="3219513"/>
            </a:xfrm>
            <a:custGeom>
              <a:rect b="b" l="l" r="r" t="t"/>
              <a:pathLst>
                <a:path extrusionOk="0" h="3219513" w="1611885">
                  <a:moveTo>
                    <a:pt x="1601541" y="0"/>
                  </a:moveTo>
                  <a:lnTo>
                    <a:pt x="1447078" y="7800"/>
                  </a:lnTo>
                  <a:cubicBezTo>
                    <a:pt x="634276" y="90344"/>
                    <a:pt x="0" y="776782"/>
                    <a:pt x="0" y="1611362"/>
                  </a:cubicBezTo>
                  <a:cubicBezTo>
                    <a:pt x="0" y="2445942"/>
                    <a:pt x="634276" y="3132380"/>
                    <a:pt x="1447078" y="3214924"/>
                  </a:cubicBezTo>
                  <a:lnTo>
                    <a:pt x="1537947" y="3219513"/>
                  </a:lnTo>
                  <a:lnTo>
                    <a:pt x="1611885" y="2925304"/>
                  </a:lnTo>
                  <a:lnTo>
                    <a:pt x="1535686" y="2622099"/>
                  </a:lnTo>
                  <a:lnTo>
                    <a:pt x="1508149" y="2620708"/>
                  </a:lnTo>
                  <a:cubicBezTo>
                    <a:pt x="996539" y="2568751"/>
                    <a:pt x="597300" y="2136680"/>
                    <a:pt x="597300" y="1611362"/>
                  </a:cubicBezTo>
                  <a:cubicBezTo>
                    <a:pt x="597300" y="1086044"/>
                    <a:pt x="996539" y="653973"/>
                    <a:pt x="1508149" y="602016"/>
                  </a:cubicBezTo>
                  <a:lnTo>
                    <a:pt x="1602151" y="597269"/>
                  </a:lnTo>
                  <a:lnTo>
                    <a:pt x="1526795" y="297420"/>
                  </a:lnTo>
                  <a:lnTo>
                    <a:pt x="1601541"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3478" name="Google Shape;3478;p144"/>
            <p:cNvSpPr/>
            <p:nvPr/>
          </p:nvSpPr>
          <p:spPr>
            <a:xfrm flipH="1">
              <a:off x="4484117" y="2083609"/>
              <a:ext cx="1611883" cy="3219512"/>
            </a:xfrm>
            <a:custGeom>
              <a:rect b="b" l="l" r="r" t="t"/>
              <a:pathLst>
                <a:path extrusionOk="0" h="3219512" w="1611883">
                  <a:moveTo>
                    <a:pt x="73939" y="0"/>
                  </a:moveTo>
                  <a:lnTo>
                    <a:pt x="0" y="294208"/>
                  </a:lnTo>
                  <a:lnTo>
                    <a:pt x="76200" y="597414"/>
                  </a:lnTo>
                  <a:lnTo>
                    <a:pt x="103734" y="598804"/>
                  </a:lnTo>
                  <a:cubicBezTo>
                    <a:pt x="615344" y="650761"/>
                    <a:pt x="1014583" y="1082832"/>
                    <a:pt x="1014583" y="1608150"/>
                  </a:cubicBezTo>
                  <a:cubicBezTo>
                    <a:pt x="1014583" y="2133468"/>
                    <a:pt x="615344" y="2565539"/>
                    <a:pt x="103734" y="2617496"/>
                  </a:cubicBezTo>
                  <a:lnTo>
                    <a:pt x="9734" y="2622243"/>
                  </a:lnTo>
                  <a:lnTo>
                    <a:pt x="85090" y="2922092"/>
                  </a:lnTo>
                  <a:lnTo>
                    <a:pt x="10345" y="3219512"/>
                  </a:lnTo>
                  <a:lnTo>
                    <a:pt x="164805" y="3211712"/>
                  </a:lnTo>
                  <a:cubicBezTo>
                    <a:pt x="977607" y="3129168"/>
                    <a:pt x="1611883" y="2442730"/>
                    <a:pt x="1611883" y="1608150"/>
                  </a:cubicBezTo>
                  <a:cubicBezTo>
                    <a:pt x="1611883" y="773570"/>
                    <a:pt x="977607" y="87132"/>
                    <a:pt x="164805" y="4588"/>
                  </a:cubicBezTo>
                  <a:lnTo>
                    <a:pt x="73939"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grpSp>
      <p:sp>
        <p:nvSpPr>
          <p:cNvPr id="3479" name="Google Shape;3479;p144"/>
          <p:cNvSpPr txBox="1"/>
          <p:nvPr/>
        </p:nvSpPr>
        <p:spPr>
          <a:xfrm>
            <a:off x="1001285" y="3330828"/>
            <a:ext cx="2946509" cy="1329013"/>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r>
              <a:rPr lang="en-PH" sz="1400">
                <a:solidFill>
                  <a:schemeClr val="dk1"/>
                </a:solidFill>
                <a:latin typeface="Trebuchet MS"/>
                <a:ea typeface="Trebuchet MS"/>
                <a:cs typeface="Trebuchet MS"/>
                <a:sym typeface="Trebuchet MS"/>
              </a:rPr>
              <a:t>Lorem ipsum dolor sit amet, consectetur adipiscing elit. Curabitur purus dui, euismod quis placerat eget, venenatis nec nibh. Mauris sit amet mollis enim. Donec cursus sagittis bibendum. </a:t>
            </a:r>
            <a:endParaRPr/>
          </a:p>
        </p:txBody>
      </p:sp>
      <p:sp>
        <p:nvSpPr>
          <p:cNvPr id="3480" name="Google Shape;3480;p144"/>
          <p:cNvSpPr txBox="1"/>
          <p:nvPr/>
        </p:nvSpPr>
        <p:spPr>
          <a:xfrm>
            <a:off x="1001285" y="2978403"/>
            <a:ext cx="2946509" cy="276999"/>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r>
              <a:rPr lang="en-PH" sz="1800">
                <a:solidFill>
                  <a:schemeClr val="accent1"/>
                </a:solidFill>
                <a:latin typeface="Trebuchet MS"/>
                <a:ea typeface="Trebuchet MS"/>
                <a:cs typeface="Trebuchet MS"/>
                <a:sym typeface="Trebuchet MS"/>
              </a:rPr>
              <a:t>Lorem ipsum</a:t>
            </a:r>
            <a:endParaRPr/>
          </a:p>
        </p:txBody>
      </p:sp>
      <p:sp>
        <p:nvSpPr>
          <p:cNvPr id="3481" name="Google Shape;3481;p144"/>
          <p:cNvSpPr txBox="1"/>
          <p:nvPr/>
        </p:nvSpPr>
        <p:spPr>
          <a:xfrm>
            <a:off x="8274447" y="3330828"/>
            <a:ext cx="2946509" cy="1329013"/>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PH" sz="1400">
                <a:solidFill>
                  <a:schemeClr val="dk1"/>
                </a:solidFill>
                <a:latin typeface="Trebuchet MS"/>
                <a:ea typeface="Trebuchet MS"/>
                <a:cs typeface="Trebuchet MS"/>
                <a:sym typeface="Trebuchet MS"/>
              </a:rPr>
              <a:t>Lorem ipsum dolor sit amet, consectetur adipiscing elit. Curabitur purus dui, euismod quis placerat eget, venenatis nec nibh. Mauris sit amet mollis enim. Donec cursus sagittis bibendum. </a:t>
            </a:r>
            <a:endParaRPr/>
          </a:p>
        </p:txBody>
      </p:sp>
      <p:sp>
        <p:nvSpPr>
          <p:cNvPr id="3482" name="Google Shape;3482;p144"/>
          <p:cNvSpPr txBox="1"/>
          <p:nvPr/>
        </p:nvSpPr>
        <p:spPr>
          <a:xfrm>
            <a:off x="8274447" y="2978403"/>
            <a:ext cx="2946509" cy="276999"/>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PH" sz="1800">
                <a:solidFill>
                  <a:schemeClr val="accent2"/>
                </a:solidFill>
                <a:latin typeface="Trebuchet MS"/>
                <a:ea typeface="Trebuchet MS"/>
                <a:cs typeface="Trebuchet MS"/>
                <a:sym typeface="Trebuchet MS"/>
              </a:rPr>
              <a:t>Lorem ipsum</a:t>
            </a:r>
            <a:endParaRPr/>
          </a:p>
        </p:txBody>
      </p:sp>
      <p:cxnSp>
        <p:nvCxnSpPr>
          <p:cNvPr id="3483" name="Google Shape;3483;p144"/>
          <p:cNvCxnSpPr/>
          <p:nvPr/>
        </p:nvCxnSpPr>
        <p:spPr>
          <a:xfrm rot="10800000">
            <a:off x="3972912" y="3691760"/>
            <a:ext cx="511205" cy="0"/>
          </a:xfrm>
          <a:prstGeom prst="straightConnector1">
            <a:avLst/>
          </a:prstGeom>
          <a:noFill/>
          <a:ln cap="flat" cmpd="sng" w="9525">
            <a:solidFill>
              <a:schemeClr val="dk2"/>
            </a:solidFill>
            <a:prstDash val="solid"/>
            <a:miter lim="800000"/>
            <a:headEnd len="med" w="med" type="oval"/>
            <a:tailEnd len="sm" w="sm" type="none"/>
          </a:ln>
        </p:spPr>
      </p:cxnSp>
      <p:cxnSp>
        <p:nvCxnSpPr>
          <p:cNvPr id="3484" name="Google Shape;3484;p144"/>
          <p:cNvCxnSpPr/>
          <p:nvPr/>
        </p:nvCxnSpPr>
        <p:spPr>
          <a:xfrm>
            <a:off x="7707885" y="3691760"/>
            <a:ext cx="511205" cy="0"/>
          </a:xfrm>
          <a:prstGeom prst="straightConnector1">
            <a:avLst/>
          </a:prstGeom>
          <a:noFill/>
          <a:ln cap="flat" cmpd="sng" w="9525">
            <a:solidFill>
              <a:schemeClr val="dk2"/>
            </a:solidFill>
            <a:prstDash val="solid"/>
            <a:miter lim="800000"/>
            <a:headEnd len="med" w="med" type="oval"/>
            <a:tailEnd len="sm" w="sm" type="none"/>
          </a:ln>
        </p:spPr>
      </p:cxnSp>
      <p:sp>
        <p:nvSpPr>
          <p:cNvPr id="3485" name="Google Shape;3485;p144"/>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Two Segments</a:t>
            </a:r>
            <a:endParaRPr/>
          </a:p>
        </p:txBody>
      </p:sp>
      <p:sp>
        <p:nvSpPr>
          <p:cNvPr descr="Handshake with solid fill" id="3486" name="Google Shape;3486;p144"/>
          <p:cNvSpPr/>
          <p:nvPr/>
        </p:nvSpPr>
        <p:spPr>
          <a:xfrm>
            <a:off x="5459330" y="3116902"/>
            <a:ext cx="1273339" cy="1273339"/>
          </a:xfrm>
          <a:prstGeom prst="rect">
            <a:avLst/>
          </a:prstGeom>
          <a:noFill/>
          <a:ln>
            <a:noFill/>
          </a:ln>
        </p:spPr>
      </p:sp>
      <p:sp>
        <p:nvSpPr>
          <p:cNvPr id="3487" name="Google Shape;3487;p144"/>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3488" name="Google Shape;3488;p144"/>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2" name="Shape 3492"/>
        <p:cNvGrpSpPr/>
        <p:nvPr/>
      </p:nvGrpSpPr>
      <p:grpSpPr>
        <a:xfrm>
          <a:off x="0" y="0"/>
          <a:ext cx="0" cy="0"/>
          <a:chOff x="0" y="0"/>
          <a:chExt cx="0" cy="0"/>
        </a:xfrm>
      </p:grpSpPr>
      <p:sp>
        <p:nvSpPr>
          <p:cNvPr id="3493" name="Google Shape;3493;p145"/>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Circular Chevron</a:t>
            </a:r>
            <a:endParaRPr/>
          </a:p>
        </p:txBody>
      </p:sp>
      <p:sp>
        <p:nvSpPr>
          <p:cNvPr id="3494" name="Google Shape;3494;p145"/>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Three Segments</a:t>
            </a:r>
            <a:endParaRPr/>
          </a:p>
        </p:txBody>
      </p:sp>
      <p:sp>
        <p:nvSpPr>
          <p:cNvPr id="3495" name="Google Shape;3495;p145"/>
          <p:cNvSpPr/>
          <p:nvPr/>
        </p:nvSpPr>
        <p:spPr>
          <a:xfrm rot="6875380">
            <a:off x="5977710" y="2069636"/>
            <a:ext cx="1724904" cy="2272710"/>
          </a:xfrm>
          <a:custGeom>
            <a:rect b="b" l="l" r="r" t="t"/>
            <a:pathLst>
              <a:path extrusionOk="0" h="2272710" w="1724904">
                <a:moveTo>
                  <a:pt x="142742" y="2272710"/>
                </a:moveTo>
                <a:lnTo>
                  <a:pt x="85560" y="2129010"/>
                </a:lnTo>
                <a:cubicBezTo>
                  <a:pt x="-177602" y="1355572"/>
                  <a:pt x="182650" y="493180"/>
                  <a:pt x="941544" y="145897"/>
                </a:cubicBezTo>
                <a:cubicBezTo>
                  <a:pt x="1143915" y="53288"/>
                  <a:pt x="1355476" y="6077"/>
                  <a:pt x="1564771" y="0"/>
                </a:cubicBezTo>
                <a:lnTo>
                  <a:pt x="1648898" y="1662"/>
                </a:lnTo>
                <a:lnTo>
                  <a:pt x="1724904" y="304098"/>
                </a:lnTo>
                <a:lnTo>
                  <a:pt x="1650904" y="598549"/>
                </a:lnTo>
                <a:lnTo>
                  <a:pt x="1582375" y="597195"/>
                </a:lnTo>
                <a:cubicBezTo>
                  <a:pt x="1450635" y="601020"/>
                  <a:pt x="1317471" y="630737"/>
                  <a:pt x="1190090" y="689028"/>
                </a:cubicBezTo>
                <a:cubicBezTo>
                  <a:pt x="712413" y="907622"/>
                  <a:pt x="485656" y="1450447"/>
                  <a:pt x="651300" y="1937279"/>
                </a:cubicBezTo>
                <a:lnTo>
                  <a:pt x="686100" y="2024732"/>
                </a:lnTo>
                <a:lnTo>
                  <a:pt x="382086" y="2080982"/>
                </a:lnTo>
                <a:lnTo>
                  <a:pt x="142742" y="227271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3496" name="Google Shape;3496;p145"/>
          <p:cNvSpPr/>
          <p:nvPr/>
        </p:nvSpPr>
        <p:spPr>
          <a:xfrm rot="6875380">
            <a:off x="3781207" y="2644932"/>
            <a:ext cx="2760689" cy="1122401"/>
          </a:xfrm>
          <a:custGeom>
            <a:rect b="b" l="l" r="r" t="t"/>
            <a:pathLst>
              <a:path extrusionOk="0" h="1122401" w="2760689">
                <a:moveTo>
                  <a:pt x="0" y="246538"/>
                </a:moveTo>
                <a:lnTo>
                  <a:pt x="236760" y="56880"/>
                </a:lnTo>
                <a:lnTo>
                  <a:pt x="544176" y="0"/>
                </a:lnTo>
                <a:lnTo>
                  <a:pt x="556898" y="24459"/>
                </a:lnTo>
                <a:cubicBezTo>
                  <a:pt x="817032" y="468052"/>
                  <a:pt x="1376050" y="651292"/>
                  <a:pt x="1853727" y="432699"/>
                </a:cubicBezTo>
                <a:cubicBezTo>
                  <a:pt x="1981108" y="374407"/>
                  <a:pt x="2090645" y="293059"/>
                  <a:pt x="2179657" y="195865"/>
                </a:cubicBezTo>
                <a:lnTo>
                  <a:pt x="2236751" y="127068"/>
                </a:lnTo>
                <a:lnTo>
                  <a:pt x="2462183" y="339028"/>
                </a:lnTo>
                <a:lnTo>
                  <a:pt x="2760689" y="419133"/>
                </a:lnTo>
                <a:lnTo>
                  <a:pt x="2719962" y="479216"/>
                </a:lnTo>
                <a:cubicBezTo>
                  <a:pt x="2563909" y="687074"/>
                  <a:pt x="2355238" y="860069"/>
                  <a:pt x="2102274" y="975830"/>
                </a:cubicBezTo>
                <a:cubicBezTo>
                  <a:pt x="1343380" y="1323113"/>
                  <a:pt x="455262" y="1031997"/>
                  <a:pt x="41983" y="327255"/>
                </a:cubicBezTo>
                <a:lnTo>
                  <a:pt x="0" y="246538"/>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3497" name="Google Shape;3497;p145"/>
          <p:cNvSpPr/>
          <p:nvPr/>
        </p:nvSpPr>
        <p:spPr>
          <a:xfrm rot="6875380">
            <a:off x="5340260" y="3417064"/>
            <a:ext cx="1490281" cy="2443516"/>
          </a:xfrm>
          <a:custGeom>
            <a:rect b="b" l="l" r="r" t="t"/>
            <a:pathLst>
              <a:path extrusionOk="0" h="2443516" w="1490281">
                <a:moveTo>
                  <a:pt x="0" y="600726"/>
                </a:moveTo>
                <a:lnTo>
                  <a:pt x="75724" y="299413"/>
                </a:lnTo>
                <a:lnTo>
                  <a:pt x="478" y="0"/>
                </a:lnTo>
                <a:lnTo>
                  <a:pt x="141313" y="16518"/>
                </a:lnTo>
                <a:cubicBezTo>
                  <a:pt x="651728" y="101500"/>
                  <a:pt x="1112188" y="430255"/>
                  <a:pt x="1343710" y="936184"/>
                </a:cubicBezTo>
                <a:cubicBezTo>
                  <a:pt x="1552079" y="1391520"/>
                  <a:pt x="1530625" y="1893377"/>
                  <a:pt x="1327899" y="2311277"/>
                </a:cubicBezTo>
                <a:lnTo>
                  <a:pt x="1255735" y="2443516"/>
                </a:lnTo>
                <a:lnTo>
                  <a:pt x="950067" y="2361489"/>
                </a:lnTo>
                <a:lnTo>
                  <a:pt x="730755" y="2155284"/>
                </a:lnTo>
                <a:lnTo>
                  <a:pt x="743907" y="2135880"/>
                </a:lnTo>
                <a:cubicBezTo>
                  <a:pt x="913443" y="1857785"/>
                  <a:pt x="946307" y="1503182"/>
                  <a:pt x="800578" y="1184731"/>
                </a:cubicBezTo>
                <a:cubicBezTo>
                  <a:pt x="654849" y="866279"/>
                  <a:pt x="365017" y="659347"/>
                  <a:pt x="43741" y="605857"/>
                </a:cubicBezTo>
                <a:lnTo>
                  <a:pt x="0" y="600726"/>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3498" name="Google Shape;3498;p145"/>
          <p:cNvSpPr txBox="1"/>
          <p:nvPr/>
        </p:nvSpPr>
        <p:spPr>
          <a:xfrm>
            <a:off x="1001285" y="3330828"/>
            <a:ext cx="2946509" cy="1329013"/>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r>
              <a:rPr lang="en-PH" sz="1400">
                <a:solidFill>
                  <a:schemeClr val="dk1"/>
                </a:solidFill>
                <a:latin typeface="Trebuchet MS"/>
                <a:ea typeface="Trebuchet MS"/>
                <a:cs typeface="Trebuchet MS"/>
                <a:sym typeface="Trebuchet MS"/>
              </a:rPr>
              <a:t>Lorem ipsum dolor sit amet, consectetur adipiscing elit. Curabitur purus dui, euismod quis placerat eget, venenatis nec nibh. Mauris sit amet mollis enim. Donec cursus sagittis bibendum. </a:t>
            </a:r>
            <a:endParaRPr/>
          </a:p>
        </p:txBody>
      </p:sp>
      <p:sp>
        <p:nvSpPr>
          <p:cNvPr id="3499" name="Google Shape;3499;p145"/>
          <p:cNvSpPr txBox="1"/>
          <p:nvPr/>
        </p:nvSpPr>
        <p:spPr>
          <a:xfrm>
            <a:off x="1001285" y="2978403"/>
            <a:ext cx="2946509" cy="276999"/>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r>
              <a:rPr lang="en-PH" sz="1800">
                <a:solidFill>
                  <a:schemeClr val="accent1"/>
                </a:solidFill>
                <a:latin typeface="Trebuchet MS"/>
                <a:ea typeface="Trebuchet MS"/>
                <a:cs typeface="Trebuchet MS"/>
                <a:sym typeface="Trebuchet MS"/>
              </a:rPr>
              <a:t>Lorem ipsum</a:t>
            </a:r>
            <a:endParaRPr/>
          </a:p>
        </p:txBody>
      </p:sp>
      <p:sp>
        <p:nvSpPr>
          <p:cNvPr id="3500" name="Google Shape;3500;p145"/>
          <p:cNvSpPr txBox="1"/>
          <p:nvPr/>
        </p:nvSpPr>
        <p:spPr>
          <a:xfrm>
            <a:off x="8274447" y="2417432"/>
            <a:ext cx="2946509" cy="1329013"/>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PH" sz="1400">
                <a:solidFill>
                  <a:schemeClr val="dk1"/>
                </a:solidFill>
                <a:latin typeface="Trebuchet MS"/>
                <a:ea typeface="Trebuchet MS"/>
                <a:cs typeface="Trebuchet MS"/>
                <a:sym typeface="Trebuchet MS"/>
              </a:rPr>
              <a:t>Lorem ipsum dolor sit amet, consectetur adipiscing elit. Curabitur purus dui, euismod quis placerat eget, venenatis nec nibh. Mauris sit amet mollis enim. Donec cursus sagittis bibendum. </a:t>
            </a:r>
            <a:endParaRPr/>
          </a:p>
        </p:txBody>
      </p:sp>
      <p:sp>
        <p:nvSpPr>
          <p:cNvPr id="3501" name="Google Shape;3501;p145"/>
          <p:cNvSpPr txBox="1"/>
          <p:nvPr/>
        </p:nvSpPr>
        <p:spPr>
          <a:xfrm>
            <a:off x="8274447" y="2065007"/>
            <a:ext cx="2946509" cy="276999"/>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PH" sz="1800">
                <a:solidFill>
                  <a:schemeClr val="accent2"/>
                </a:solidFill>
                <a:latin typeface="Trebuchet MS"/>
                <a:ea typeface="Trebuchet MS"/>
                <a:cs typeface="Trebuchet MS"/>
                <a:sym typeface="Trebuchet MS"/>
              </a:rPr>
              <a:t>Lorem ipsum</a:t>
            </a:r>
            <a:endParaRPr/>
          </a:p>
        </p:txBody>
      </p:sp>
      <p:cxnSp>
        <p:nvCxnSpPr>
          <p:cNvPr id="3502" name="Google Shape;3502;p145"/>
          <p:cNvCxnSpPr/>
          <p:nvPr/>
        </p:nvCxnSpPr>
        <p:spPr>
          <a:xfrm rot="10800000">
            <a:off x="3972912" y="3691760"/>
            <a:ext cx="511205" cy="0"/>
          </a:xfrm>
          <a:prstGeom prst="straightConnector1">
            <a:avLst/>
          </a:prstGeom>
          <a:noFill/>
          <a:ln cap="flat" cmpd="sng" w="9525">
            <a:solidFill>
              <a:schemeClr val="dk2"/>
            </a:solidFill>
            <a:prstDash val="solid"/>
            <a:miter lim="800000"/>
            <a:headEnd len="med" w="med" type="oval"/>
            <a:tailEnd len="sm" w="sm" type="none"/>
          </a:ln>
        </p:spPr>
      </p:cxnSp>
      <p:cxnSp>
        <p:nvCxnSpPr>
          <p:cNvPr id="3503" name="Google Shape;3503;p145"/>
          <p:cNvCxnSpPr/>
          <p:nvPr/>
        </p:nvCxnSpPr>
        <p:spPr>
          <a:xfrm>
            <a:off x="7409793" y="2778364"/>
            <a:ext cx="809297" cy="0"/>
          </a:xfrm>
          <a:prstGeom prst="straightConnector1">
            <a:avLst/>
          </a:prstGeom>
          <a:noFill/>
          <a:ln cap="flat" cmpd="sng" w="9525">
            <a:solidFill>
              <a:schemeClr val="dk2"/>
            </a:solidFill>
            <a:prstDash val="solid"/>
            <a:miter lim="800000"/>
            <a:headEnd len="med" w="med" type="oval"/>
            <a:tailEnd len="sm" w="sm" type="none"/>
          </a:ln>
        </p:spPr>
      </p:cxnSp>
      <p:cxnSp>
        <p:nvCxnSpPr>
          <p:cNvPr id="3504" name="Google Shape;3504;p145"/>
          <p:cNvCxnSpPr/>
          <p:nvPr/>
        </p:nvCxnSpPr>
        <p:spPr>
          <a:xfrm>
            <a:off x="6978869" y="5016064"/>
            <a:ext cx="1240221" cy="0"/>
          </a:xfrm>
          <a:prstGeom prst="straightConnector1">
            <a:avLst/>
          </a:prstGeom>
          <a:noFill/>
          <a:ln cap="flat" cmpd="sng" w="9525">
            <a:solidFill>
              <a:schemeClr val="dk2"/>
            </a:solidFill>
            <a:prstDash val="solid"/>
            <a:miter lim="800000"/>
            <a:headEnd len="med" w="med" type="oval"/>
            <a:tailEnd len="sm" w="sm" type="none"/>
          </a:ln>
        </p:spPr>
      </p:cxnSp>
      <p:sp>
        <p:nvSpPr>
          <p:cNvPr id="3505" name="Google Shape;3505;p145"/>
          <p:cNvSpPr txBox="1"/>
          <p:nvPr/>
        </p:nvSpPr>
        <p:spPr>
          <a:xfrm>
            <a:off x="8274447" y="4424907"/>
            <a:ext cx="2946509" cy="1329013"/>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PH" sz="1400">
                <a:solidFill>
                  <a:schemeClr val="dk1"/>
                </a:solidFill>
                <a:latin typeface="Trebuchet MS"/>
                <a:ea typeface="Trebuchet MS"/>
                <a:cs typeface="Trebuchet MS"/>
                <a:sym typeface="Trebuchet MS"/>
              </a:rPr>
              <a:t>Lorem ipsum dolor sit amet, consectetur adipiscing elit. Curabitur purus dui, euismod quis placerat eget, venenatis nec nibh. Mauris sit amet mollis enim. Donec cursus sagittis bibendum. </a:t>
            </a:r>
            <a:endParaRPr/>
          </a:p>
        </p:txBody>
      </p:sp>
      <p:sp>
        <p:nvSpPr>
          <p:cNvPr id="3506" name="Google Shape;3506;p145"/>
          <p:cNvSpPr txBox="1"/>
          <p:nvPr/>
        </p:nvSpPr>
        <p:spPr>
          <a:xfrm>
            <a:off x="8274447" y="4072482"/>
            <a:ext cx="2946509" cy="276999"/>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PH" sz="1800">
                <a:solidFill>
                  <a:schemeClr val="accent3"/>
                </a:solidFill>
                <a:latin typeface="Trebuchet MS"/>
                <a:ea typeface="Trebuchet MS"/>
                <a:cs typeface="Trebuchet MS"/>
                <a:sym typeface="Trebuchet MS"/>
              </a:rPr>
              <a:t>Lorem ipsum</a:t>
            </a:r>
            <a:endParaRPr/>
          </a:p>
        </p:txBody>
      </p:sp>
      <p:sp>
        <p:nvSpPr>
          <p:cNvPr descr="Handshake with solid fill" id="3507" name="Google Shape;3507;p145"/>
          <p:cNvSpPr/>
          <p:nvPr/>
        </p:nvSpPr>
        <p:spPr>
          <a:xfrm>
            <a:off x="5459330" y="3116902"/>
            <a:ext cx="1273339" cy="1273339"/>
          </a:xfrm>
          <a:prstGeom prst="rect">
            <a:avLst/>
          </a:prstGeom>
          <a:noFill/>
          <a:ln>
            <a:noFill/>
          </a:ln>
        </p:spPr>
      </p:sp>
      <p:sp>
        <p:nvSpPr>
          <p:cNvPr id="3508" name="Google Shape;3508;p145"/>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3509" name="Google Shape;3509;p145"/>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3" name="Shape 3513"/>
        <p:cNvGrpSpPr/>
        <p:nvPr/>
      </p:nvGrpSpPr>
      <p:grpSpPr>
        <a:xfrm>
          <a:off x="0" y="0"/>
          <a:ext cx="0" cy="0"/>
          <a:chOff x="0" y="0"/>
          <a:chExt cx="0" cy="0"/>
        </a:xfrm>
      </p:grpSpPr>
      <p:sp>
        <p:nvSpPr>
          <p:cNvPr id="3514" name="Google Shape;3514;p146"/>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Circular Chevron</a:t>
            </a:r>
            <a:endParaRPr/>
          </a:p>
        </p:txBody>
      </p:sp>
      <p:sp>
        <p:nvSpPr>
          <p:cNvPr id="3515" name="Google Shape;3515;p146"/>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Four Segments</a:t>
            </a:r>
            <a:endParaRPr/>
          </a:p>
        </p:txBody>
      </p:sp>
      <p:grpSp>
        <p:nvGrpSpPr>
          <p:cNvPr id="3516" name="Google Shape;3516;p146"/>
          <p:cNvGrpSpPr/>
          <p:nvPr/>
        </p:nvGrpSpPr>
        <p:grpSpPr>
          <a:xfrm>
            <a:off x="4484640" y="2080398"/>
            <a:ext cx="3222723" cy="3222723"/>
            <a:chOff x="4484640" y="1817639"/>
            <a:chExt cx="3222723" cy="3222723"/>
          </a:xfrm>
        </p:grpSpPr>
        <p:sp>
          <p:nvSpPr>
            <p:cNvPr id="3517" name="Google Shape;3517;p146"/>
            <p:cNvSpPr/>
            <p:nvPr/>
          </p:nvSpPr>
          <p:spPr>
            <a:xfrm flipH="1" rot="5400000">
              <a:off x="6099263" y="1824111"/>
              <a:ext cx="1611361" cy="1598417"/>
            </a:xfrm>
            <a:custGeom>
              <a:rect b="b" l="l" r="r" t="t"/>
              <a:pathLst>
                <a:path extrusionOk="0" h="1598417" w="1611361">
                  <a:moveTo>
                    <a:pt x="1611361" y="1597807"/>
                  </a:moveTo>
                  <a:lnTo>
                    <a:pt x="1603562" y="1443344"/>
                  </a:lnTo>
                  <a:cubicBezTo>
                    <a:pt x="1526520" y="684729"/>
                    <a:pt x="923421" y="81630"/>
                    <a:pt x="164806" y="4588"/>
                  </a:cubicBezTo>
                  <a:lnTo>
                    <a:pt x="73938" y="0"/>
                  </a:lnTo>
                  <a:lnTo>
                    <a:pt x="0" y="294209"/>
                  </a:lnTo>
                  <a:lnTo>
                    <a:pt x="76199" y="597414"/>
                  </a:lnTo>
                  <a:lnTo>
                    <a:pt x="103735" y="598804"/>
                  </a:lnTo>
                  <a:cubicBezTo>
                    <a:pt x="581238" y="647298"/>
                    <a:pt x="960852" y="1026912"/>
                    <a:pt x="1009346" y="1504415"/>
                  </a:cubicBezTo>
                  <a:lnTo>
                    <a:pt x="1014092" y="1598417"/>
                  </a:lnTo>
                  <a:lnTo>
                    <a:pt x="1313942" y="1523061"/>
                  </a:lnTo>
                  <a:lnTo>
                    <a:pt x="1611361" y="1597807"/>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3518" name="Google Shape;3518;p146"/>
            <p:cNvSpPr/>
            <p:nvPr/>
          </p:nvSpPr>
          <p:spPr>
            <a:xfrm flipH="1" rot="5400000">
              <a:off x="4491112" y="1814378"/>
              <a:ext cx="1598417" cy="1611361"/>
            </a:xfrm>
            <a:custGeom>
              <a:rect b="b" l="l" r="r" t="t"/>
              <a:pathLst>
                <a:path extrusionOk="0" h="1611361" w="1598417">
                  <a:moveTo>
                    <a:pt x="1598417" y="73939"/>
                  </a:moveTo>
                  <a:lnTo>
                    <a:pt x="1304209" y="0"/>
                  </a:lnTo>
                  <a:lnTo>
                    <a:pt x="1001003" y="76200"/>
                  </a:lnTo>
                  <a:lnTo>
                    <a:pt x="999613" y="103734"/>
                  </a:lnTo>
                  <a:cubicBezTo>
                    <a:pt x="951119" y="581237"/>
                    <a:pt x="571505" y="960852"/>
                    <a:pt x="94002" y="1009346"/>
                  </a:cubicBezTo>
                  <a:lnTo>
                    <a:pt x="0" y="1014092"/>
                  </a:lnTo>
                  <a:lnTo>
                    <a:pt x="75357" y="1313943"/>
                  </a:lnTo>
                  <a:lnTo>
                    <a:pt x="611" y="1611361"/>
                  </a:lnTo>
                  <a:lnTo>
                    <a:pt x="155073" y="1603562"/>
                  </a:lnTo>
                  <a:cubicBezTo>
                    <a:pt x="913688" y="1526520"/>
                    <a:pt x="1516787" y="923421"/>
                    <a:pt x="1593829" y="164805"/>
                  </a:cubicBezTo>
                  <a:lnTo>
                    <a:pt x="1598417" y="73939"/>
                  </a:ln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3519" name="Google Shape;3519;p146"/>
            <p:cNvSpPr/>
            <p:nvPr/>
          </p:nvSpPr>
          <p:spPr>
            <a:xfrm flipH="1" rot="5400000">
              <a:off x="4481378" y="3435473"/>
              <a:ext cx="1611362" cy="1598416"/>
            </a:xfrm>
            <a:custGeom>
              <a:rect b="b" l="l" r="r" t="t"/>
              <a:pathLst>
                <a:path extrusionOk="0" h="1598416" w="1611362">
                  <a:moveTo>
                    <a:pt x="1611362" y="1304209"/>
                  </a:moveTo>
                  <a:lnTo>
                    <a:pt x="1535162" y="1001002"/>
                  </a:lnTo>
                  <a:lnTo>
                    <a:pt x="1507626" y="999612"/>
                  </a:lnTo>
                  <a:cubicBezTo>
                    <a:pt x="1030123" y="951118"/>
                    <a:pt x="650509" y="571503"/>
                    <a:pt x="602016" y="94000"/>
                  </a:cubicBezTo>
                  <a:lnTo>
                    <a:pt x="597269" y="0"/>
                  </a:lnTo>
                  <a:lnTo>
                    <a:pt x="297420" y="75356"/>
                  </a:lnTo>
                  <a:lnTo>
                    <a:pt x="0" y="611"/>
                  </a:lnTo>
                  <a:lnTo>
                    <a:pt x="7800" y="155071"/>
                  </a:lnTo>
                  <a:cubicBezTo>
                    <a:pt x="84841" y="913687"/>
                    <a:pt x="687940" y="1516786"/>
                    <a:pt x="1446555" y="1593828"/>
                  </a:cubicBezTo>
                  <a:lnTo>
                    <a:pt x="1537423" y="1598416"/>
                  </a:lnTo>
                  <a:lnTo>
                    <a:pt x="1611362" y="1304209"/>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3520" name="Google Shape;3520;p146"/>
            <p:cNvSpPr/>
            <p:nvPr/>
          </p:nvSpPr>
          <p:spPr>
            <a:xfrm flipH="1" rot="5400000">
              <a:off x="6102474" y="3432261"/>
              <a:ext cx="1598417" cy="1611362"/>
            </a:xfrm>
            <a:custGeom>
              <a:rect b="b" l="l" r="r" t="t"/>
              <a:pathLst>
                <a:path extrusionOk="0" h="1611362" w="1598417">
                  <a:moveTo>
                    <a:pt x="1598417" y="597269"/>
                  </a:moveTo>
                  <a:lnTo>
                    <a:pt x="1523060" y="297420"/>
                  </a:lnTo>
                  <a:lnTo>
                    <a:pt x="1597806" y="0"/>
                  </a:lnTo>
                  <a:lnTo>
                    <a:pt x="1443344" y="7799"/>
                  </a:lnTo>
                  <a:cubicBezTo>
                    <a:pt x="684729" y="84841"/>
                    <a:pt x="81630" y="687940"/>
                    <a:pt x="4589" y="1446555"/>
                  </a:cubicBezTo>
                  <a:lnTo>
                    <a:pt x="0" y="1537424"/>
                  </a:lnTo>
                  <a:lnTo>
                    <a:pt x="294209" y="1611362"/>
                  </a:lnTo>
                  <a:lnTo>
                    <a:pt x="597414" y="1535163"/>
                  </a:lnTo>
                  <a:lnTo>
                    <a:pt x="598805" y="1507626"/>
                  </a:lnTo>
                  <a:cubicBezTo>
                    <a:pt x="647298" y="1030123"/>
                    <a:pt x="1026912" y="650509"/>
                    <a:pt x="1504415" y="602015"/>
                  </a:cubicBezTo>
                  <a:lnTo>
                    <a:pt x="1598417" y="597269"/>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grpSp>
      <p:sp>
        <p:nvSpPr>
          <p:cNvPr id="3521" name="Google Shape;3521;p146"/>
          <p:cNvSpPr txBox="1"/>
          <p:nvPr/>
        </p:nvSpPr>
        <p:spPr>
          <a:xfrm>
            <a:off x="8274447" y="2417432"/>
            <a:ext cx="2946509" cy="1329013"/>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PH" sz="1400">
                <a:solidFill>
                  <a:schemeClr val="dk1"/>
                </a:solidFill>
                <a:latin typeface="Trebuchet MS"/>
                <a:ea typeface="Trebuchet MS"/>
                <a:cs typeface="Trebuchet MS"/>
                <a:sym typeface="Trebuchet MS"/>
              </a:rPr>
              <a:t>Lorem ipsum dolor sit amet, consectetur adipiscing elit. Curabitur purus dui, euismod quis placerat eget, venenatis nec nibh. Mauris sit amet mollis enim. Donec cursus sagittis bibendum. </a:t>
            </a:r>
            <a:endParaRPr/>
          </a:p>
        </p:txBody>
      </p:sp>
      <p:sp>
        <p:nvSpPr>
          <p:cNvPr id="3522" name="Google Shape;3522;p146"/>
          <p:cNvSpPr txBox="1"/>
          <p:nvPr/>
        </p:nvSpPr>
        <p:spPr>
          <a:xfrm>
            <a:off x="8274447" y="2065007"/>
            <a:ext cx="2946509" cy="276999"/>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PH" sz="1800">
                <a:solidFill>
                  <a:schemeClr val="accent1"/>
                </a:solidFill>
                <a:latin typeface="Trebuchet MS"/>
                <a:ea typeface="Trebuchet MS"/>
                <a:cs typeface="Trebuchet MS"/>
                <a:sym typeface="Trebuchet MS"/>
              </a:rPr>
              <a:t>Lorem ipsum</a:t>
            </a:r>
            <a:endParaRPr/>
          </a:p>
        </p:txBody>
      </p:sp>
      <p:sp>
        <p:nvSpPr>
          <p:cNvPr id="3523" name="Google Shape;3523;p146"/>
          <p:cNvSpPr txBox="1"/>
          <p:nvPr/>
        </p:nvSpPr>
        <p:spPr>
          <a:xfrm>
            <a:off x="8274447" y="4424907"/>
            <a:ext cx="2946509" cy="1329013"/>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PH" sz="1400">
                <a:solidFill>
                  <a:schemeClr val="dk1"/>
                </a:solidFill>
                <a:latin typeface="Trebuchet MS"/>
                <a:ea typeface="Trebuchet MS"/>
                <a:cs typeface="Trebuchet MS"/>
                <a:sym typeface="Trebuchet MS"/>
              </a:rPr>
              <a:t>Lorem ipsum dolor sit amet, consectetur adipiscing elit. Curabitur purus dui, euismod quis placerat eget, venenatis nec nibh. Mauris sit amet mollis enim. Donec cursus sagittis bibendum. </a:t>
            </a:r>
            <a:endParaRPr/>
          </a:p>
        </p:txBody>
      </p:sp>
      <p:sp>
        <p:nvSpPr>
          <p:cNvPr id="3524" name="Google Shape;3524;p146"/>
          <p:cNvSpPr txBox="1"/>
          <p:nvPr/>
        </p:nvSpPr>
        <p:spPr>
          <a:xfrm>
            <a:off x="8274447" y="4072482"/>
            <a:ext cx="2946509" cy="276999"/>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PH" sz="1800">
                <a:solidFill>
                  <a:schemeClr val="accent2"/>
                </a:solidFill>
                <a:latin typeface="Trebuchet MS"/>
                <a:ea typeface="Trebuchet MS"/>
                <a:cs typeface="Trebuchet MS"/>
                <a:sym typeface="Trebuchet MS"/>
              </a:rPr>
              <a:t>Lorem ipsum</a:t>
            </a:r>
            <a:endParaRPr/>
          </a:p>
        </p:txBody>
      </p:sp>
      <p:sp>
        <p:nvSpPr>
          <p:cNvPr id="3525" name="Google Shape;3525;p146"/>
          <p:cNvSpPr txBox="1"/>
          <p:nvPr/>
        </p:nvSpPr>
        <p:spPr>
          <a:xfrm>
            <a:off x="970345" y="2417432"/>
            <a:ext cx="2946509" cy="1329013"/>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r>
              <a:rPr lang="en-PH" sz="1400">
                <a:solidFill>
                  <a:schemeClr val="dk1"/>
                </a:solidFill>
                <a:latin typeface="Trebuchet MS"/>
                <a:ea typeface="Trebuchet MS"/>
                <a:cs typeface="Trebuchet MS"/>
                <a:sym typeface="Trebuchet MS"/>
              </a:rPr>
              <a:t>Lorem ipsum dolor sit amet, consectetur adipiscing elit. Curabitur purus dui, euismod quis placerat eget, venenatis nec nibh. Mauris sit amet mollis enim. Donec cursus sagittis bibendum. </a:t>
            </a:r>
            <a:endParaRPr/>
          </a:p>
        </p:txBody>
      </p:sp>
      <p:sp>
        <p:nvSpPr>
          <p:cNvPr id="3526" name="Google Shape;3526;p146"/>
          <p:cNvSpPr txBox="1"/>
          <p:nvPr/>
        </p:nvSpPr>
        <p:spPr>
          <a:xfrm>
            <a:off x="970345" y="2065007"/>
            <a:ext cx="2946509" cy="276999"/>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r>
              <a:rPr lang="en-PH" sz="1800">
                <a:solidFill>
                  <a:schemeClr val="accent5"/>
                </a:solidFill>
                <a:latin typeface="Trebuchet MS"/>
                <a:ea typeface="Trebuchet MS"/>
                <a:cs typeface="Trebuchet MS"/>
                <a:sym typeface="Trebuchet MS"/>
              </a:rPr>
              <a:t>Lorem ipsum</a:t>
            </a:r>
            <a:endParaRPr/>
          </a:p>
        </p:txBody>
      </p:sp>
      <p:sp>
        <p:nvSpPr>
          <p:cNvPr id="3527" name="Google Shape;3527;p146"/>
          <p:cNvSpPr txBox="1"/>
          <p:nvPr/>
        </p:nvSpPr>
        <p:spPr>
          <a:xfrm>
            <a:off x="970345" y="4424907"/>
            <a:ext cx="2946509" cy="1329013"/>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r>
              <a:rPr lang="en-PH" sz="1400">
                <a:solidFill>
                  <a:schemeClr val="dk1"/>
                </a:solidFill>
                <a:latin typeface="Trebuchet MS"/>
                <a:ea typeface="Trebuchet MS"/>
                <a:cs typeface="Trebuchet MS"/>
                <a:sym typeface="Trebuchet MS"/>
              </a:rPr>
              <a:t>Lorem ipsum dolor sit amet, consectetur adipiscing elit. Curabitur purus dui, euismod quis placerat eget, venenatis nec nibh. Mauris sit amet mollis enim. Donec cursus sagittis bibendum. </a:t>
            </a:r>
            <a:endParaRPr/>
          </a:p>
        </p:txBody>
      </p:sp>
      <p:sp>
        <p:nvSpPr>
          <p:cNvPr id="3528" name="Google Shape;3528;p146"/>
          <p:cNvSpPr txBox="1"/>
          <p:nvPr/>
        </p:nvSpPr>
        <p:spPr>
          <a:xfrm>
            <a:off x="970345" y="4072482"/>
            <a:ext cx="2946509" cy="276999"/>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r>
              <a:rPr lang="en-PH" sz="1800">
                <a:solidFill>
                  <a:schemeClr val="accent3"/>
                </a:solidFill>
                <a:latin typeface="Trebuchet MS"/>
                <a:ea typeface="Trebuchet MS"/>
                <a:cs typeface="Trebuchet MS"/>
                <a:sym typeface="Trebuchet MS"/>
              </a:rPr>
              <a:t>Lorem ipsum</a:t>
            </a:r>
            <a:endParaRPr/>
          </a:p>
        </p:txBody>
      </p:sp>
      <p:sp>
        <p:nvSpPr>
          <p:cNvPr descr="Handshake with solid fill" id="3529" name="Google Shape;3529;p146"/>
          <p:cNvSpPr/>
          <p:nvPr/>
        </p:nvSpPr>
        <p:spPr>
          <a:xfrm>
            <a:off x="5459330" y="3116902"/>
            <a:ext cx="1273339" cy="1273339"/>
          </a:xfrm>
          <a:prstGeom prst="rect">
            <a:avLst/>
          </a:prstGeom>
          <a:noFill/>
          <a:ln>
            <a:noFill/>
          </a:ln>
        </p:spPr>
      </p:sp>
      <p:cxnSp>
        <p:nvCxnSpPr>
          <p:cNvPr id="3530" name="Google Shape;3530;p146"/>
          <p:cNvCxnSpPr/>
          <p:nvPr/>
        </p:nvCxnSpPr>
        <p:spPr>
          <a:xfrm>
            <a:off x="7409793" y="2778364"/>
            <a:ext cx="809297" cy="0"/>
          </a:xfrm>
          <a:prstGeom prst="straightConnector1">
            <a:avLst/>
          </a:prstGeom>
          <a:noFill/>
          <a:ln cap="flat" cmpd="sng" w="9525">
            <a:solidFill>
              <a:schemeClr val="dk2"/>
            </a:solidFill>
            <a:prstDash val="solid"/>
            <a:miter lim="800000"/>
            <a:headEnd len="med" w="med" type="oval"/>
            <a:tailEnd len="sm" w="sm" type="none"/>
          </a:ln>
        </p:spPr>
      </p:cxnSp>
      <p:cxnSp>
        <p:nvCxnSpPr>
          <p:cNvPr id="3531" name="Google Shape;3531;p146"/>
          <p:cNvCxnSpPr/>
          <p:nvPr/>
        </p:nvCxnSpPr>
        <p:spPr>
          <a:xfrm>
            <a:off x="7409793" y="4649205"/>
            <a:ext cx="809297" cy="0"/>
          </a:xfrm>
          <a:prstGeom prst="straightConnector1">
            <a:avLst/>
          </a:prstGeom>
          <a:noFill/>
          <a:ln cap="flat" cmpd="sng" w="9525">
            <a:solidFill>
              <a:schemeClr val="dk2"/>
            </a:solidFill>
            <a:prstDash val="solid"/>
            <a:miter lim="800000"/>
            <a:headEnd len="med" w="med" type="oval"/>
            <a:tailEnd len="sm" w="sm" type="none"/>
          </a:ln>
        </p:spPr>
      </p:cxnSp>
      <p:cxnSp>
        <p:nvCxnSpPr>
          <p:cNvPr id="3532" name="Google Shape;3532;p146"/>
          <p:cNvCxnSpPr/>
          <p:nvPr/>
        </p:nvCxnSpPr>
        <p:spPr>
          <a:xfrm rot="10800000">
            <a:off x="3951889" y="2778364"/>
            <a:ext cx="809297" cy="0"/>
          </a:xfrm>
          <a:prstGeom prst="straightConnector1">
            <a:avLst/>
          </a:prstGeom>
          <a:noFill/>
          <a:ln cap="flat" cmpd="sng" w="9525">
            <a:solidFill>
              <a:schemeClr val="dk2"/>
            </a:solidFill>
            <a:prstDash val="solid"/>
            <a:miter lim="800000"/>
            <a:headEnd len="med" w="med" type="oval"/>
            <a:tailEnd len="sm" w="sm" type="none"/>
          </a:ln>
        </p:spPr>
      </p:cxnSp>
      <p:cxnSp>
        <p:nvCxnSpPr>
          <p:cNvPr id="3533" name="Google Shape;3533;p146"/>
          <p:cNvCxnSpPr/>
          <p:nvPr/>
        </p:nvCxnSpPr>
        <p:spPr>
          <a:xfrm rot="10800000">
            <a:off x="3995911" y="4649205"/>
            <a:ext cx="809297" cy="0"/>
          </a:xfrm>
          <a:prstGeom prst="straightConnector1">
            <a:avLst/>
          </a:prstGeom>
          <a:noFill/>
          <a:ln cap="flat" cmpd="sng" w="9525">
            <a:solidFill>
              <a:schemeClr val="dk2"/>
            </a:solidFill>
            <a:prstDash val="solid"/>
            <a:miter lim="800000"/>
            <a:headEnd len="med" w="med" type="oval"/>
            <a:tailEnd len="sm" w="sm" type="none"/>
          </a:ln>
        </p:spPr>
      </p:cxnSp>
      <p:sp>
        <p:nvSpPr>
          <p:cNvPr id="3534" name="Google Shape;3534;p146"/>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3535" name="Google Shape;3535;p146"/>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9" name="Shape 3539"/>
        <p:cNvGrpSpPr/>
        <p:nvPr/>
      </p:nvGrpSpPr>
      <p:grpSpPr>
        <a:xfrm>
          <a:off x="0" y="0"/>
          <a:ext cx="0" cy="0"/>
          <a:chOff x="0" y="0"/>
          <a:chExt cx="0" cy="0"/>
        </a:xfrm>
      </p:grpSpPr>
      <p:sp>
        <p:nvSpPr>
          <p:cNvPr id="3540" name="Google Shape;3540;p147"/>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Circular Chevron</a:t>
            </a:r>
            <a:endParaRPr/>
          </a:p>
        </p:txBody>
      </p:sp>
      <p:sp>
        <p:nvSpPr>
          <p:cNvPr id="3541" name="Google Shape;3541;p147"/>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Five Segments</a:t>
            </a:r>
            <a:endParaRPr/>
          </a:p>
        </p:txBody>
      </p:sp>
      <p:grpSp>
        <p:nvGrpSpPr>
          <p:cNvPr id="3542" name="Google Shape;3542;p147"/>
          <p:cNvGrpSpPr/>
          <p:nvPr/>
        </p:nvGrpSpPr>
        <p:grpSpPr>
          <a:xfrm>
            <a:off x="4011390" y="1717423"/>
            <a:ext cx="4260109" cy="4192627"/>
            <a:chOff x="4011390" y="1454659"/>
            <a:chExt cx="4260109" cy="4192627"/>
          </a:xfrm>
        </p:grpSpPr>
        <p:sp>
          <p:nvSpPr>
            <p:cNvPr id="3543" name="Google Shape;3543;p147"/>
            <p:cNvSpPr/>
            <p:nvPr/>
          </p:nvSpPr>
          <p:spPr>
            <a:xfrm flipH="1" rot="-2421750">
              <a:off x="6271141" y="1551058"/>
              <a:ext cx="947752" cy="1768569"/>
            </a:xfrm>
            <a:custGeom>
              <a:rect b="b" l="l" r="r" t="t"/>
              <a:pathLst>
                <a:path extrusionOk="0" h="1768569" w="947752">
                  <a:moveTo>
                    <a:pt x="560482" y="0"/>
                  </a:moveTo>
                  <a:lnTo>
                    <a:pt x="447839" y="105976"/>
                  </a:lnTo>
                  <a:cubicBezTo>
                    <a:pt x="32870" y="538118"/>
                    <a:pt x="-98624" y="1155537"/>
                    <a:pt x="73909" y="1704885"/>
                  </a:cubicBezTo>
                  <a:lnTo>
                    <a:pt x="97415" y="1768569"/>
                  </a:lnTo>
                  <a:lnTo>
                    <a:pt x="394639" y="1709418"/>
                  </a:lnTo>
                  <a:lnTo>
                    <a:pt x="639234" y="1508007"/>
                  </a:lnTo>
                  <a:lnTo>
                    <a:pt x="618950" y="1430366"/>
                  </a:lnTo>
                  <a:cubicBezTo>
                    <a:pt x="551758" y="1110136"/>
                    <a:pt x="641747" y="766475"/>
                    <a:pt x="879200" y="519195"/>
                  </a:cubicBezTo>
                  <a:lnTo>
                    <a:pt x="947752" y="454701"/>
                  </a:lnTo>
                  <a:lnTo>
                    <a:pt x="696144" y="275029"/>
                  </a:lnTo>
                  <a:lnTo>
                    <a:pt x="560482" y="0"/>
                  </a:ln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3544" name="Google Shape;3544;p147"/>
            <p:cNvSpPr/>
            <p:nvPr/>
          </p:nvSpPr>
          <p:spPr>
            <a:xfrm flipH="1" rot="-2421750">
              <a:off x="4444027" y="2062186"/>
              <a:ext cx="1833516" cy="792424"/>
            </a:xfrm>
            <a:custGeom>
              <a:rect b="b" l="l" r="r" t="t"/>
              <a:pathLst>
                <a:path extrusionOk="0" h="792424" w="1833516">
                  <a:moveTo>
                    <a:pt x="0" y="338681"/>
                  </a:moveTo>
                  <a:lnTo>
                    <a:pt x="134198" y="610741"/>
                  </a:lnTo>
                  <a:lnTo>
                    <a:pt x="388621" y="792424"/>
                  </a:lnTo>
                  <a:lnTo>
                    <a:pt x="410502" y="775651"/>
                  </a:lnTo>
                  <a:cubicBezTo>
                    <a:pt x="721051" y="561708"/>
                    <a:pt x="1117939" y="542660"/>
                    <a:pt x="1441697" y="705570"/>
                  </a:cubicBezTo>
                  <a:lnTo>
                    <a:pt x="1494212" y="735323"/>
                  </a:lnTo>
                  <a:lnTo>
                    <a:pt x="1603521" y="443438"/>
                  </a:lnTo>
                  <a:lnTo>
                    <a:pt x="1833516" y="241698"/>
                  </a:lnTo>
                  <a:lnTo>
                    <a:pt x="1710482" y="171991"/>
                  </a:lnTo>
                  <a:cubicBezTo>
                    <a:pt x="1196124" y="-86827"/>
                    <a:pt x="565583" y="-56564"/>
                    <a:pt x="72209" y="283330"/>
                  </a:cubicBezTo>
                  <a:lnTo>
                    <a:pt x="0" y="338681"/>
                  </a:lnTo>
                  <a:close/>
                </a:path>
              </a:pathLst>
            </a:custGeom>
            <a:solidFill>
              <a:srgbClr val="EC9C9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3545" name="Google Shape;3545;p147"/>
            <p:cNvSpPr/>
            <p:nvPr/>
          </p:nvSpPr>
          <p:spPr>
            <a:xfrm flipH="1" rot="-2421750">
              <a:off x="6482987" y="3110823"/>
              <a:ext cx="1573900" cy="1241267"/>
            </a:xfrm>
            <a:custGeom>
              <a:rect b="b" l="l" r="r" t="t"/>
              <a:pathLst>
                <a:path extrusionOk="0" h="1241267" w="1573900">
                  <a:moveTo>
                    <a:pt x="0" y="255763"/>
                  </a:moveTo>
                  <a:lnTo>
                    <a:pt x="2169" y="261640"/>
                  </a:lnTo>
                  <a:cubicBezTo>
                    <a:pt x="64345" y="407515"/>
                    <a:pt x="149275" y="546615"/>
                    <a:pt x="257373" y="673798"/>
                  </a:cubicBezTo>
                  <a:cubicBezTo>
                    <a:pt x="545635" y="1012955"/>
                    <a:pt x="944078" y="1203163"/>
                    <a:pt x="1355245" y="1236515"/>
                  </a:cubicBezTo>
                  <a:lnTo>
                    <a:pt x="1498189" y="1241267"/>
                  </a:lnTo>
                  <a:lnTo>
                    <a:pt x="1573900" y="940008"/>
                  </a:lnTo>
                  <a:lnTo>
                    <a:pt x="1499601" y="644364"/>
                  </a:lnTo>
                  <a:lnTo>
                    <a:pt x="1403537" y="641170"/>
                  </a:lnTo>
                  <a:cubicBezTo>
                    <a:pt x="1144733" y="620177"/>
                    <a:pt x="893937" y="500453"/>
                    <a:pt x="712493" y="286974"/>
                  </a:cubicBezTo>
                  <a:cubicBezTo>
                    <a:pt x="644452" y="206920"/>
                    <a:pt x="590994" y="119365"/>
                    <a:pt x="551858" y="27545"/>
                  </a:cubicBezTo>
                  <a:lnTo>
                    <a:pt x="541690" y="0"/>
                  </a:lnTo>
                  <a:lnTo>
                    <a:pt x="304739" y="195116"/>
                  </a:lnTo>
                  <a:lnTo>
                    <a:pt x="0" y="255763"/>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3546" name="Google Shape;3546;p147"/>
            <p:cNvSpPr/>
            <p:nvPr/>
          </p:nvSpPr>
          <p:spPr>
            <a:xfrm flipH="1" rot="-2421750">
              <a:off x="4448166" y="2925556"/>
              <a:ext cx="1031744" cy="1728087"/>
            </a:xfrm>
            <a:custGeom>
              <a:rect b="b" l="l" r="r" t="t"/>
              <a:pathLst>
                <a:path extrusionOk="0" h="1728087" w="1031744">
                  <a:moveTo>
                    <a:pt x="338800" y="0"/>
                  </a:moveTo>
                  <a:lnTo>
                    <a:pt x="108223" y="202249"/>
                  </a:lnTo>
                  <a:lnTo>
                    <a:pt x="0" y="491240"/>
                  </a:lnTo>
                  <a:lnTo>
                    <a:pt x="44775" y="522846"/>
                  </a:lnTo>
                  <a:cubicBezTo>
                    <a:pt x="97846" y="564418"/>
                    <a:pt x="147542" y="611928"/>
                    <a:pt x="192903" y="665298"/>
                  </a:cubicBezTo>
                  <a:cubicBezTo>
                    <a:pt x="397027" y="905461"/>
                    <a:pt x="469897" y="1213126"/>
                    <a:pt x="418600" y="1500950"/>
                  </a:cubicBezTo>
                  <a:lnTo>
                    <a:pt x="411643" y="1531451"/>
                  </a:lnTo>
                  <a:lnTo>
                    <a:pt x="730653" y="1562339"/>
                  </a:lnTo>
                  <a:lnTo>
                    <a:pt x="978764" y="1728087"/>
                  </a:lnTo>
                  <a:lnTo>
                    <a:pt x="1006591" y="1606087"/>
                  </a:lnTo>
                  <a:cubicBezTo>
                    <a:pt x="1088089" y="1148817"/>
                    <a:pt x="972318" y="660025"/>
                    <a:pt x="648023" y="278474"/>
                  </a:cubicBezTo>
                  <a:cubicBezTo>
                    <a:pt x="575957" y="193684"/>
                    <a:pt x="497005" y="118205"/>
                    <a:pt x="412690" y="52158"/>
                  </a:cubicBezTo>
                  <a:lnTo>
                    <a:pt x="338800" y="0"/>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3547" name="Google Shape;3547;p147"/>
            <p:cNvSpPr/>
            <p:nvPr/>
          </p:nvSpPr>
          <p:spPr>
            <a:xfrm flipH="1" rot="-2421750">
              <a:off x="5370140" y="4021801"/>
              <a:ext cx="1436610" cy="1317049"/>
            </a:xfrm>
            <a:custGeom>
              <a:rect b="b" l="l" r="r" t="t"/>
              <a:pathLst>
                <a:path extrusionOk="0" h="1317049" w="1436610">
                  <a:moveTo>
                    <a:pt x="0" y="719297"/>
                  </a:moveTo>
                  <a:lnTo>
                    <a:pt x="75585" y="1020055"/>
                  </a:lnTo>
                  <a:lnTo>
                    <a:pt x="947" y="1317049"/>
                  </a:lnTo>
                  <a:lnTo>
                    <a:pt x="81078" y="1312044"/>
                  </a:lnTo>
                  <a:cubicBezTo>
                    <a:pt x="389656" y="1277867"/>
                    <a:pt x="691686" y="1154348"/>
                    <a:pt x="946053" y="938151"/>
                  </a:cubicBezTo>
                  <a:cubicBezTo>
                    <a:pt x="1158026" y="757987"/>
                    <a:pt x="1311816" y="534784"/>
                    <a:pt x="1405492" y="292334"/>
                  </a:cubicBezTo>
                  <a:lnTo>
                    <a:pt x="1436610" y="198564"/>
                  </a:lnTo>
                  <a:lnTo>
                    <a:pt x="1184392" y="30072"/>
                  </a:lnTo>
                  <a:lnTo>
                    <a:pt x="873813" y="0"/>
                  </a:lnTo>
                  <a:lnTo>
                    <a:pt x="848418" y="76528"/>
                  </a:lnTo>
                  <a:cubicBezTo>
                    <a:pt x="789454" y="229135"/>
                    <a:pt x="692653" y="369628"/>
                    <a:pt x="559229" y="483031"/>
                  </a:cubicBezTo>
                  <a:cubicBezTo>
                    <a:pt x="399120" y="619114"/>
                    <a:pt x="209010" y="696862"/>
                    <a:pt x="14779" y="718373"/>
                  </a:cubicBezTo>
                  <a:lnTo>
                    <a:pt x="0" y="719297"/>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grpSp>
      <p:sp>
        <p:nvSpPr>
          <p:cNvPr id="3548" name="Google Shape;3548;p147"/>
          <p:cNvSpPr txBox="1"/>
          <p:nvPr/>
        </p:nvSpPr>
        <p:spPr>
          <a:xfrm>
            <a:off x="970345" y="2417432"/>
            <a:ext cx="2946509" cy="861774"/>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r>
              <a:rPr lang="en-PH" sz="1400">
                <a:solidFill>
                  <a:schemeClr val="dk1"/>
                </a:solidFill>
                <a:latin typeface="Trebuchet MS"/>
                <a:ea typeface="Trebuchet MS"/>
                <a:cs typeface="Trebuchet MS"/>
                <a:sym typeface="Trebuchet MS"/>
              </a:rPr>
              <a:t>Lorem ipsum dolor sit amet, consectetur adipiscing elit. Curabitur purus dui, euismod quis placerat eget, </a:t>
            </a:r>
            <a:endParaRPr/>
          </a:p>
        </p:txBody>
      </p:sp>
      <p:sp>
        <p:nvSpPr>
          <p:cNvPr id="3549" name="Google Shape;3549;p147"/>
          <p:cNvSpPr txBox="1"/>
          <p:nvPr/>
        </p:nvSpPr>
        <p:spPr>
          <a:xfrm>
            <a:off x="970345" y="2065007"/>
            <a:ext cx="2946509" cy="276999"/>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r>
              <a:rPr lang="en-PH" sz="1800">
                <a:solidFill>
                  <a:srgbClr val="EC9EA0"/>
                </a:solidFill>
                <a:latin typeface="Trebuchet MS"/>
                <a:ea typeface="Trebuchet MS"/>
                <a:cs typeface="Trebuchet MS"/>
                <a:sym typeface="Trebuchet MS"/>
              </a:rPr>
              <a:t>Lorem ipsum</a:t>
            </a:r>
            <a:endParaRPr/>
          </a:p>
        </p:txBody>
      </p:sp>
      <p:sp>
        <p:nvSpPr>
          <p:cNvPr id="3550" name="Google Shape;3550;p147"/>
          <p:cNvSpPr txBox="1"/>
          <p:nvPr/>
        </p:nvSpPr>
        <p:spPr>
          <a:xfrm>
            <a:off x="970345" y="4227635"/>
            <a:ext cx="2946509" cy="861774"/>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r>
              <a:rPr lang="en-PH" sz="1400">
                <a:solidFill>
                  <a:schemeClr val="dk1"/>
                </a:solidFill>
                <a:latin typeface="Trebuchet MS"/>
                <a:ea typeface="Trebuchet MS"/>
                <a:cs typeface="Trebuchet MS"/>
                <a:sym typeface="Trebuchet MS"/>
              </a:rPr>
              <a:t>Lorem ipsum dolor sit amet, consectetur adipiscing elit. Curabitur purus dui, euismod quis placerat eget, </a:t>
            </a:r>
            <a:endParaRPr/>
          </a:p>
        </p:txBody>
      </p:sp>
      <p:sp>
        <p:nvSpPr>
          <p:cNvPr id="3551" name="Google Shape;3551;p147"/>
          <p:cNvSpPr txBox="1"/>
          <p:nvPr/>
        </p:nvSpPr>
        <p:spPr>
          <a:xfrm>
            <a:off x="970345" y="3875210"/>
            <a:ext cx="2946509" cy="276999"/>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r>
              <a:rPr lang="en-PH" sz="1800">
                <a:solidFill>
                  <a:srgbClr val="571113"/>
                </a:solidFill>
                <a:latin typeface="Trebuchet MS"/>
                <a:ea typeface="Trebuchet MS"/>
                <a:cs typeface="Trebuchet MS"/>
                <a:sym typeface="Trebuchet MS"/>
              </a:rPr>
              <a:t>Lorem ipsum</a:t>
            </a:r>
            <a:endParaRPr/>
          </a:p>
        </p:txBody>
      </p:sp>
      <p:grpSp>
        <p:nvGrpSpPr>
          <p:cNvPr id="3552" name="Google Shape;3552;p147"/>
          <p:cNvGrpSpPr/>
          <p:nvPr/>
        </p:nvGrpSpPr>
        <p:grpSpPr>
          <a:xfrm>
            <a:off x="8274447" y="1760259"/>
            <a:ext cx="2946509" cy="1214199"/>
            <a:chOff x="8274447" y="1760259"/>
            <a:chExt cx="2946509" cy="1214199"/>
          </a:xfrm>
        </p:grpSpPr>
        <p:sp>
          <p:nvSpPr>
            <p:cNvPr id="3553" name="Google Shape;3553;p147"/>
            <p:cNvSpPr txBox="1"/>
            <p:nvPr/>
          </p:nvSpPr>
          <p:spPr>
            <a:xfrm>
              <a:off x="8274447" y="2112684"/>
              <a:ext cx="2946509" cy="861774"/>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PH" sz="1400">
                  <a:solidFill>
                    <a:schemeClr val="dk1"/>
                  </a:solidFill>
                  <a:latin typeface="Trebuchet MS"/>
                  <a:ea typeface="Trebuchet MS"/>
                  <a:cs typeface="Trebuchet MS"/>
                  <a:sym typeface="Trebuchet MS"/>
                </a:rPr>
                <a:t>Lorem ipsum dolor sit amet, consectetur adipiscing elit. Curabitur purus dui, euismod quis placerat eget, </a:t>
              </a:r>
              <a:endParaRPr/>
            </a:p>
          </p:txBody>
        </p:sp>
        <p:sp>
          <p:nvSpPr>
            <p:cNvPr id="3554" name="Google Shape;3554;p147"/>
            <p:cNvSpPr txBox="1"/>
            <p:nvPr/>
          </p:nvSpPr>
          <p:spPr>
            <a:xfrm>
              <a:off x="8274447" y="1760259"/>
              <a:ext cx="2946509" cy="276999"/>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PH" sz="1800">
                  <a:solidFill>
                    <a:srgbClr val="E05E61"/>
                  </a:solidFill>
                  <a:latin typeface="Trebuchet MS"/>
                  <a:ea typeface="Trebuchet MS"/>
                  <a:cs typeface="Trebuchet MS"/>
                  <a:sym typeface="Trebuchet MS"/>
                </a:rPr>
                <a:t>Lorem ipsum</a:t>
              </a:r>
              <a:endParaRPr/>
            </a:p>
          </p:txBody>
        </p:sp>
      </p:grpSp>
      <p:grpSp>
        <p:nvGrpSpPr>
          <p:cNvPr id="3555" name="Google Shape;3555;p147"/>
          <p:cNvGrpSpPr/>
          <p:nvPr/>
        </p:nvGrpSpPr>
        <p:grpSpPr>
          <a:xfrm>
            <a:off x="8274447" y="3248622"/>
            <a:ext cx="2946509" cy="1214199"/>
            <a:chOff x="8274447" y="3210962"/>
            <a:chExt cx="2946509" cy="1214199"/>
          </a:xfrm>
        </p:grpSpPr>
        <p:sp>
          <p:nvSpPr>
            <p:cNvPr id="3556" name="Google Shape;3556;p147"/>
            <p:cNvSpPr txBox="1"/>
            <p:nvPr/>
          </p:nvSpPr>
          <p:spPr>
            <a:xfrm>
              <a:off x="8274447" y="3563387"/>
              <a:ext cx="2946509" cy="861774"/>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PH" sz="1400">
                  <a:solidFill>
                    <a:schemeClr val="dk1"/>
                  </a:solidFill>
                  <a:latin typeface="Trebuchet MS"/>
                  <a:ea typeface="Trebuchet MS"/>
                  <a:cs typeface="Trebuchet MS"/>
                  <a:sym typeface="Trebuchet MS"/>
                </a:rPr>
                <a:t>Lorem ipsum dolor sit amet, consectetur adipiscing elit. Curabitur purus dui, euismod quis placerat eget, </a:t>
              </a:r>
              <a:endParaRPr/>
            </a:p>
          </p:txBody>
        </p:sp>
        <p:sp>
          <p:nvSpPr>
            <p:cNvPr id="3557" name="Google Shape;3557;p147"/>
            <p:cNvSpPr txBox="1"/>
            <p:nvPr/>
          </p:nvSpPr>
          <p:spPr>
            <a:xfrm>
              <a:off x="8274447" y="3210962"/>
              <a:ext cx="2946509" cy="276999"/>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PH" sz="1800">
                  <a:solidFill>
                    <a:schemeClr val="accent1"/>
                  </a:solidFill>
                  <a:latin typeface="Trebuchet MS"/>
                  <a:ea typeface="Trebuchet MS"/>
                  <a:cs typeface="Trebuchet MS"/>
                  <a:sym typeface="Trebuchet MS"/>
                </a:rPr>
                <a:t>Lorem ipsum</a:t>
              </a:r>
              <a:endParaRPr/>
            </a:p>
          </p:txBody>
        </p:sp>
      </p:grpSp>
      <p:grpSp>
        <p:nvGrpSpPr>
          <p:cNvPr id="3558" name="Google Shape;3558;p147"/>
          <p:cNvGrpSpPr/>
          <p:nvPr/>
        </p:nvGrpSpPr>
        <p:grpSpPr>
          <a:xfrm>
            <a:off x="7678775" y="4736984"/>
            <a:ext cx="2946509" cy="1214199"/>
            <a:chOff x="8274447" y="4635010"/>
            <a:chExt cx="2946509" cy="1214199"/>
          </a:xfrm>
        </p:grpSpPr>
        <p:sp>
          <p:nvSpPr>
            <p:cNvPr id="3559" name="Google Shape;3559;p147"/>
            <p:cNvSpPr txBox="1"/>
            <p:nvPr/>
          </p:nvSpPr>
          <p:spPr>
            <a:xfrm>
              <a:off x="8274447" y="4987435"/>
              <a:ext cx="2946509" cy="861774"/>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PH" sz="1400">
                  <a:solidFill>
                    <a:schemeClr val="dk1"/>
                  </a:solidFill>
                  <a:latin typeface="Trebuchet MS"/>
                  <a:ea typeface="Trebuchet MS"/>
                  <a:cs typeface="Trebuchet MS"/>
                  <a:sym typeface="Trebuchet MS"/>
                </a:rPr>
                <a:t>Lorem ipsum dolor sit amet, consectetur adipiscing elit. Curabitur purus dui, euismod quis placerat eget, </a:t>
              </a:r>
              <a:endParaRPr/>
            </a:p>
          </p:txBody>
        </p:sp>
        <p:sp>
          <p:nvSpPr>
            <p:cNvPr id="3560" name="Google Shape;3560;p147"/>
            <p:cNvSpPr txBox="1"/>
            <p:nvPr/>
          </p:nvSpPr>
          <p:spPr>
            <a:xfrm>
              <a:off x="8274447" y="4635010"/>
              <a:ext cx="2946509" cy="276999"/>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PH" sz="1800">
                  <a:solidFill>
                    <a:srgbClr val="931D20"/>
                  </a:solidFill>
                  <a:latin typeface="Trebuchet MS"/>
                  <a:ea typeface="Trebuchet MS"/>
                  <a:cs typeface="Trebuchet MS"/>
                  <a:sym typeface="Trebuchet MS"/>
                </a:rPr>
                <a:t>Lorem ipsum</a:t>
              </a:r>
              <a:endParaRPr/>
            </a:p>
          </p:txBody>
        </p:sp>
      </p:grpSp>
      <p:cxnSp>
        <p:nvCxnSpPr>
          <p:cNvPr id="3561" name="Google Shape;3561;p147"/>
          <p:cNvCxnSpPr/>
          <p:nvPr/>
        </p:nvCxnSpPr>
        <p:spPr>
          <a:xfrm rot="10800000">
            <a:off x="3951889" y="2778364"/>
            <a:ext cx="809297" cy="0"/>
          </a:xfrm>
          <a:prstGeom prst="straightConnector1">
            <a:avLst/>
          </a:prstGeom>
          <a:noFill/>
          <a:ln cap="flat" cmpd="sng" w="9525">
            <a:solidFill>
              <a:schemeClr val="dk2"/>
            </a:solidFill>
            <a:prstDash val="solid"/>
            <a:miter lim="800000"/>
            <a:headEnd len="med" w="med" type="oval"/>
            <a:tailEnd len="sm" w="sm" type="none"/>
          </a:ln>
        </p:spPr>
      </p:cxnSp>
      <p:cxnSp>
        <p:nvCxnSpPr>
          <p:cNvPr id="3562" name="Google Shape;3562;p147"/>
          <p:cNvCxnSpPr/>
          <p:nvPr/>
        </p:nvCxnSpPr>
        <p:spPr>
          <a:xfrm rot="10800000">
            <a:off x="3951890" y="4409892"/>
            <a:ext cx="704193" cy="0"/>
          </a:xfrm>
          <a:prstGeom prst="straightConnector1">
            <a:avLst/>
          </a:prstGeom>
          <a:noFill/>
          <a:ln cap="flat" cmpd="sng" w="9525">
            <a:solidFill>
              <a:schemeClr val="dk2"/>
            </a:solidFill>
            <a:prstDash val="solid"/>
            <a:miter lim="800000"/>
            <a:headEnd len="med" w="med" type="oval"/>
            <a:tailEnd len="sm" w="sm" type="none"/>
          </a:ln>
        </p:spPr>
      </p:cxnSp>
      <p:sp>
        <p:nvSpPr>
          <p:cNvPr descr="Handshake with solid fill" id="3563" name="Google Shape;3563;p147"/>
          <p:cNvSpPr/>
          <p:nvPr/>
        </p:nvSpPr>
        <p:spPr>
          <a:xfrm>
            <a:off x="5459330" y="3116902"/>
            <a:ext cx="1273339" cy="1273339"/>
          </a:xfrm>
          <a:prstGeom prst="rect">
            <a:avLst/>
          </a:prstGeom>
          <a:noFill/>
          <a:ln>
            <a:noFill/>
          </a:ln>
        </p:spPr>
      </p:sp>
      <p:cxnSp>
        <p:nvCxnSpPr>
          <p:cNvPr id="3564" name="Google Shape;3564;p147"/>
          <p:cNvCxnSpPr/>
          <p:nvPr/>
        </p:nvCxnSpPr>
        <p:spPr>
          <a:xfrm>
            <a:off x="7199586" y="2515605"/>
            <a:ext cx="1019504" cy="0"/>
          </a:xfrm>
          <a:prstGeom prst="straightConnector1">
            <a:avLst/>
          </a:prstGeom>
          <a:noFill/>
          <a:ln cap="flat" cmpd="sng" w="9525">
            <a:solidFill>
              <a:schemeClr val="dk2"/>
            </a:solidFill>
            <a:prstDash val="solid"/>
            <a:miter lim="800000"/>
            <a:headEnd len="med" w="med" type="oval"/>
            <a:tailEnd len="sm" w="sm" type="none"/>
          </a:ln>
        </p:spPr>
      </p:cxnSp>
      <p:cxnSp>
        <p:nvCxnSpPr>
          <p:cNvPr id="3565" name="Google Shape;3565;p147"/>
          <p:cNvCxnSpPr/>
          <p:nvPr/>
        </p:nvCxnSpPr>
        <p:spPr>
          <a:xfrm>
            <a:off x="7693572" y="3913481"/>
            <a:ext cx="525518" cy="0"/>
          </a:xfrm>
          <a:prstGeom prst="straightConnector1">
            <a:avLst/>
          </a:prstGeom>
          <a:noFill/>
          <a:ln cap="flat" cmpd="sng" w="9525">
            <a:solidFill>
              <a:schemeClr val="dk2"/>
            </a:solidFill>
            <a:prstDash val="solid"/>
            <a:miter lim="800000"/>
            <a:headEnd len="med" w="med" type="oval"/>
            <a:tailEnd len="sm" w="sm" type="none"/>
          </a:ln>
        </p:spPr>
      </p:cxnSp>
      <p:cxnSp>
        <p:nvCxnSpPr>
          <p:cNvPr id="3566" name="Google Shape;3566;p147"/>
          <p:cNvCxnSpPr/>
          <p:nvPr/>
        </p:nvCxnSpPr>
        <p:spPr>
          <a:xfrm>
            <a:off x="6536723" y="5229677"/>
            <a:ext cx="1030725" cy="0"/>
          </a:xfrm>
          <a:prstGeom prst="straightConnector1">
            <a:avLst/>
          </a:prstGeom>
          <a:noFill/>
          <a:ln cap="flat" cmpd="sng" w="9525">
            <a:solidFill>
              <a:schemeClr val="dk2"/>
            </a:solidFill>
            <a:prstDash val="solid"/>
            <a:miter lim="800000"/>
            <a:headEnd len="med" w="med" type="oval"/>
            <a:tailEnd len="sm" w="sm" type="none"/>
          </a:ln>
        </p:spPr>
      </p:cxnSp>
      <p:sp>
        <p:nvSpPr>
          <p:cNvPr id="3567" name="Google Shape;3567;p147"/>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3568" name="Google Shape;3568;p147"/>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2" name="Shape 3572"/>
        <p:cNvGrpSpPr/>
        <p:nvPr/>
      </p:nvGrpSpPr>
      <p:grpSpPr>
        <a:xfrm>
          <a:off x="0" y="0"/>
          <a:ext cx="0" cy="0"/>
          <a:chOff x="0" y="0"/>
          <a:chExt cx="0" cy="0"/>
        </a:xfrm>
      </p:grpSpPr>
      <p:sp>
        <p:nvSpPr>
          <p:cNvPr id="3573" name="Google Shape;3573;p148"/>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Circular Chevron</a:t>
            </a:r>
            <a:endParaRPr/>
          </a:p>
        </p:txBody>
      </p:sp>
      <p:sp>
        <p:nvSpPr>
          <p:cNvPr id="3574" name="Google Shape;3574;p148"/>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Six Segments</a:t>
            </a:r>
            <a:endParaRPr/>
          </a:p>
        </p:txBody>
      </p:sp>
      <p:sp>
        <p:nvSpPr>
          <p:cNvPr id="3575" name="Google Shape;3575;p148"/>
          <p:cNvSpPr/>
          <p:nvPr/>
        </p:nvSpPr>
        <p:spPr>
          <a:xfrm flipH="1" rot="3587488">
            <a:off x="5972153" y="2012758"/>
            <a:ext cx="1389789" cy="1090552"/>
          </a:xfrm>
          <a:custGeom>
            <a:rect b="b" l="l" r="r" t="t"/>
            <a:pathLst>
              <a:path extrusionOk="0" h="1090552" w="1389789">
                <a:moveTo>
                  <a:pt x="1389789" y="789509"/>
                </a:moveTo>
                <a:lnTo>
                  <a:pt x="1305331" y="659947"/>
                </a:lnTo>
                <a:cubicBezTo>
                  <a:pt x="1017154" y="263413"/>
                  <a:pt x="573436" y="31805"/>
                  <a:pt x="108781" y="666"/>
                </a:cubicBezTo>
                <a:lnTo>
                  <a:pt x="73143" y="0"/>
                </a:lnTo>
                <a:lnTo>
                  <a:pt x="0" y="291044"/>
                </a:lnTo>
                <a:lnTo>
                  <a:pt x="77044" y="597610"/>
                </a:lnTo>
                <a:lnTo>
                  <a:pt x="166268" y="607902"/>
                </a:lnTo>
                <a:cubicBezTo>
                  <a:pt x="422710" y="650004"/>
                  <a:pt x="661302" y="789842"/>
                  <a:pt x="822538" y="1011704"/>
                </a:cubicBezTo>
                <a:lnTo>
                  <a:pt x="873937" y="1090552"/>
                </a:lnTo>
                <a:lnTo>
                  <a:pt x="1095151" y="874561"/>
                </a:lnTo>
                <a:lnTo>
                  <a:pt x="1389789" y="789509"/>
                </a:ln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3576" name="Google Shape;3576;p148"/>
          <p:cNvSpPr/>
          <p:nvPr/>
        </p:nvSpPr>
        <p:spPr>
          <a:xfrm flipH="1" rot="3587488">
            <a:off x="5086233" y="1856779"/>
            <a:ext cx="726480" cy="1532465"/>
          </a:xfrm>
          <a:custGeom>
            <a:rect b="b" l="l" r="r" t="t"/>
            <a:pathLst>
              <a:path extrusionOk="0" h="1532465" w="726480">
                <a:moveTo>
                  <a:pt x="541299" y="0"/>
                </a:moveTo>
                <a:lnTo>
                  <a:pt x="249842" y="84133"/>
                </a:lnTo>
                <a:lnTo>
                  <a:pt x="26151" y="302542"/>
                </a:lnTo>
                <a:lnTo>
                  <a:pt x="38804" y="327037"/>
                </a:lnTo>
                <a:cubicBezTo>
                  <a:pt x="166313" y="608002"/>
                  <a:pt x="155209" y="922859"/>
                  <a:pt x="27865" y="1186881"/>
                </a:cubicBezTo>
                <a:lnTo>
                  <a:pt x="0" y="1238177"/>
                </a:lnTo>
                <a:lnTo>
                  <a:pt x="298410" y="1321129"/>
                </a:lnTo>
                <a:lnTo>
                  <a:pt x="519184" y="1532465"/>
                </a:lnTo>
                <a:lnTo>
                  <a:pt x="565676" y="1446882"/>
                </a:lnTo>
                <a:cubicBezTo>
                  <a:pt x="767988" y="1027425"/>
                  <a:pt x="785628" y="527208"/>
                  <a:pt x="583053" y="80835"/>
                </a:cubicBezTo>
                <a:lnTo>
                  <a:pt x="541299" y="0"/>
                </a:lnTo>
                <a:close/>
              </a:path>
            </a:pathLst>
          </a:custGeom>
          <a:solidFill>
            <a:srgbClr val="EC9C9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3577" name="Google Shape;3577;p148"/>
          <p:cNvSpPr/>
          <p:nvPr/>
        </p:nvSpPr>
        <p:spPr>
          <a:xfrm flipH="1" rot="3587488">
            <a:off x="6706885" y="3214617"/>
            <a:ext cx="1350987" cy="1045326"/>
          </a:xfrm>
          <a:custGeom>
            <a:rect b="b" l="l" r="r" t="t"/>
            <a:pathLst>
              <a:path extrusionOk="0" h="1045326" w="1350987">
                <a:moveTo>
                  <a:pt x="1348072" y="657"/>
                </a:moveTo>
                <a:lnTo>
                  <a:pt x="1312926" y="0"/>
                </a:lnTo>
                <a:cubicBezTo>
                  <a:pt x="1053123" y="7694"/>
                  <a:pt x="791474" y="78480"/>
                  <a:pt x="551059" y="218453"/>
                </a:cubicBezTo>
                <a:cubicBezTo>
                  <a:pt x="358727" y="330431"/>
                  <a:pt x="198193" y="476088"/>
                  <a:pt x="72578" y="643606"/>
                </a:cubicBezTo>
                <a:lnTo>
                  <a:pt x="0" y="750924"/>
                </a:lnTo>
                <a:lnTo>
                  <a:pt x="220085" y="961600"/>
                </a:lnTo>
                <a:lnTo>
                  <a:pt x="521281" y="1045326"/>
                </a:lnTo>
                <a:lnTo>
                  <a:pt x="550414" y="1002247"/>
                </a:lnTo>
                <a:cubicBezTo>
                  <a:pt x="629482" y="896805"/>
                  <a:pt x="730528" y="805123"/>
                  <a:pt x="851589" y="734639"/>
                </a:cubicBezTo>
                <a:cubicBezTo>
                  <a:pt x="1002916" y="646535"/>
                  <a:pt x="1167609" y="601980"/>
                  <a:pt x="1331139" y="597137"/>
                </a:cubicBezTo>
                <a:lnTo>
                  <a:pt x="1350987" y="597508"/>
                </a:lnTo>
                <a:lnTo>
                  <a:pt x="1274531" y="293284"/>
                </a:lnTo>
                <a:lnTo>
                  <a:pt x="1348072" y="657"/>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3578" name="Google Shape;3578;p148"/>
          <p:cNvSpPr/>
          <p:nvPr/>
        </p:nvSpPr>
        <p:spPr>
          <a:xfrm flipH="1" rot="3587488">
            <a:off x="4133117" y="3125328"/>
            <a:ext cx="1355069" cy="1045325"/>
          </a:xfrm>
          <a:custGeom>
            <a:rect b="b" l="l" r="r" t="t"/>
            <a:pathLst>
              <a:path extrusionOk="0" h="1045325" w="1355069">
                <a:moveTo>
                  <a:pt x="1355069" y="294401"/>
                </a:moveTo>
                <a:lnTo>
                  <a:pt x="1134986" y="83726"/>
                </a:lnTo>
                <a:lnTo>
                  <a:pt x="833787" y="0"/>
                </a:lnTo>
                <a:lnTo>
                  <a:pt x="804654" y="43078"/>
                </a:lnTo>
                <a:cubicBezTo>
                  <a:pt x="725586" y="148521"/>
                  <a:pt x="624540" y="240203"/>
                  <a:pt x="503479" y="310686"/>
                </a:cubicBezTo>
                <a:cubicBezTo>
                  <a:pt x="352152" y="398791"/>
                  <a:pt x="187460" y="443346"/>
                  <a:pt x="23929" y="448189"/>
                </a:cubicBezTo>
                <a:lnTo>
                  <a:pt x="1279" y="447765"/>
                </a:lnTo>
                <a:lnTo>
                  <a:pt x="75628" y="743609"/>
                </a:lnTo>
                <a:lnTo>
                  <a:pt x="0" y="1044538"/>
                </a:lnTo>
                <a:lnTo>
                  <a:pt x="42142" y="1045325"/>
                </a:lnTo>
                <a:cubicBezTo>
                  <a:pt x="301946" y="1037632"/>
                  <a:pt x="563595" y="966845"/>
                  <a:pt x="804009" y="826873"/>
                </a:cubicBezTo>
                <a:cubicBezTo>
                  <a:pt x="996341" y="714895"/>
                  <a:pt x="1156875" y="569238"/>
                  <a:pt x="1282490" y="401720"/>
                </a:cubicBezTo>
                <a:lnTo>
                  <a:pt x="1355069" y="294401"/>
                </a:lnTo>
                <a:close/>
              </a:path>
            </a:pathLst>
          </a:custGeom>
          <a:solidFill>
            <a:srgbClr val="410C0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3579" name="Google Shape;3579;p148"/>
          <p:cNvSpPr/>
          <p:nvPr/>
        </p:nvSpPr>
        <p:spPr>
          <a:xfrm flipH="1" rot="3587488">
            <a:off x="6379288" y="3994264"/>
            <a:ext cx="726480" cy="1532468"/>
          </a:xfrm>
          <a:custGeom>
            <a:rect b="b" l="l" r="r" t="t"/>
            <a:pathLst>
              <a:path extrusionOk="0" h="1532468" w="726480">
                <a:moveTo>
                  <a:pt x="726480" y="294289"/>
                </a:moveTo>
                <a:lnTo>
                  <a:pt x="428073" y="211339"/>
                </a:lnTo>
                <a:lnTo>
                  <a:pt x="207296" y="0"/>
                </a:lnTo>
                <a:lnTo>
                  <a:pt x="160804" y="85584"/>
                </a:lnTo>
                <a:cubicBezTo>
                  <a:pt x="-41508" y="505040"/>
                  <a:pt x="-59148" y="1005258"/>
                  <a:pt x="143427" y="1451631"/>
                </a:cubicBezTo>
                <a:lnTo>
                  <a:pt x="185182" y="1532468"/>
                </a:lnTo>
                <a:lnTo>
                  <a:pt x="476639" y="1448335"/>
                </a:lnTo>
                <a:lnTo>
                  <a:pt x="700330" y="1229926"/>
                </a:lnTo>
                <a:lnTo>
                  <a:pt x="687676" y="1205429"/>
                </a:lnTo>
                <a:cubicBezTo>
                  <a:pt x="560168" y="924464"/>
                  <a:pt x="571271" y="609607"/>
                  <a:pt x="698615" y="345584"/>
                </a:cubicBezTo>
                <a:lnTo>
                  <a:pt x="726480" y="294289"/>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3580" name="Google Shape;3580;p148"/>
          <p:cNvSpPr/>
          <p:nvPr/>
        </p:nvSpPr>
        <p:spPr>
          <a:xfrm flipH="1" rot="3587488">
            <a:off x="4833807" y="4282352"/>
            <a:ext cx="1384879" cy="1090420"/>
          </a:xfrm>
          <a:custGeom>
            <a:rect b="b" l="l" r="r" t="t"/>
            <a:pathLst>
              <a:path extrusionOk="0" h="1090420" w="1384879">
                <a:moveTo>
                  <a:pt x="1309870" y="492609"/>
                </a:moveTo>
                <a:lnTo>
                  <a:pt x="1223520" y="482649"/>
                </a:lnTo>
                <a:cubicBezTo>
                  <a:pt x="967078" y="440547"/>
                  <a:pt x="728487" y="300709"/>
                  <a:pt x="567250" y="78847"/>
                </a:cubicBezTo>
                <a:lnTo>
                  <a:pt x="515853" y="0"/>
                </a:lnTo>
                <a:lnTo>
                  <a:pt x="294638" y="215992"/>
                </a:lnTo>
                <a:lnTo>
                  <a:pt x="0" y="301043"/>
                </a:lnTo>
                <a:lnTo>
                  <a:pt x="84457" y="430603"/>
                </a:lnTo>
                <a:cubicBezTo>
                  <a:pt x="372634" y="827138"/>
                  <a:pt x="816352" y="1058746"/>
                  <a:pt x="1281007" y="1089885"/>
                </a:cubicBezTo>
                <a:lnTo>
                  <a:pt x="1309649" y="1090420"/>
                </a:lnTo>
                <a:lnTo>
                  <a:pt x="1384879" y="791074"/>
                </a:lnTo>
                <a:lnTo>
                  <a:pt x="1309870" y="492609"/>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grpSp>
        <p:nvGrpSpPr>
          <p:cNvPr id="3581" name="Google Shape;3581;p148"/>
          <p:cNvGrpSpPr/>
          <p:nvPr/>
        </p:nvGrpSpPr>
        <p:grpSpPr>
          <a:xfrm>
            <a:off x="8274447" y="1959530"/>
            <a:ext cx="2946509" cy="998756"/>
            <a:chOff x="8274447" y="1760259"/>
            <a:chExt cx="2946509" cy="998756"/>
          </a:xfrm>
        </p:grpSpPr>
        <p:sp>
          <p:nvSpPr>
            <p:cNvPr id="3582" name="Google Shape;3582;p148"/>
            <p:cNvSpPr txBox="1"/>
            <p:nvPr/>
          </p:nvSpPr>
          <p:spPr>
            <a:xfrm>
              <a:off x="8274447" y="2112684"/>
              <a:ext cx="2946509" cy="646331"/>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PH" sz="1400">
                  <a:solidFill>
                    <a:schemeClr val="dk1"/>
                  </a:solidFill>
                  <a:latin typeface="Trebuchet MS"/>
                  <a:ea typeface="Trebuchet MS"/>
                  <a:cs typeface="Trebuchet MS"/>
                  <a:sym typeface="Trebuchet MS"/>
                </a:rPr>
                <a:t>Lorem ipsum dolor sit amet, consectetur adipiscing elit. Curabitur purus dui</a:t>
              </a:r>
              <a:endParaRPr/>
            </a:p>
          </p:txBody>
        </p:sp>
        <p:sp>
          <p:nvSpPr>
            <p:cNvPr id="3583" name="Google Shape;3583;p148"/>
            <p:cNvSpPr txBox="1"/>
            <p:nvPr/>
          </p:nvSpPr>
          <p:spPr>
            <a:xfrm>
              <a:off x="8274447" y="1760259"/>
              <a:ext cx="2946509" cy="276999"/>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PH" sz="1800">
                  <a:solidFill>
                    <a:srgbClr val="E05E61"/>
                  </a:solidFill>
                  <a:latin typeface="Trebuchet MS"/>
                  <a:ea typeface="Trebuchet MS"/>
                  <a:cs typeface="Trebuchet MS"/>
                  <a:sym typeface="Trebuchet MS"/>
                </a:rPr>
                <a:t>Lorem ipsum</a:t>
              </a:r>
              <a:endParaRPr/>
            </a:p>
          </p:txBody>
        </p:sp>
      </p:grpSp>
      <p:cxnSp>
        <p:nvCxnSpPr>
          <p:cNvPr id="3584" name="Google Shape;3584;p148"/>
          <p:cNvCxnSpPr/>
          <p:nvPr/>
        </p:nvCxnSpPr>
        <p:spPr>
          <a:xfrm>
            <a:off x="7199586" y="2515605"/>
            <a:ext cx="1019504" cy="0"/>
          </a:xfrm>
          <a:prstGeom prst="straightConnector1">
            <a:avLst/>
          </a:prstGeom>
          <a:noFill/>
          <a:ln cap="flat" cmpd="sng" w="9525">
            <a:solidFill>
              <a:schemeClr val="dk2"/>
            </a:solidFill>
            <a:prstDash val="solid"/>
            <a:miter lim="800000"/>
            <a:headEnd len="med" w="med" type="oval"/>
            <a:tailEnd len="sm" w="sm" type="none"/>
          </a:ln>
        </p:spPr>
      </p:cxnSp>
      <p:cxnSp>
        <p:nvCxnSpPr>
          <p:cNvPr id="3585" name="Google Shape;3585;p148"/>
          <p:cNvCxnSpPr/>
          <p:nvPr/>
        </p:nvCxnSpPr>
        <p:spPr>
          <a:xfrm>
            <a:off x="7704083" y="3873445"/>
            <a:ext cx="515007" cy="0"/>
          </a:xfrm>
          <a:prstGeom prst="straightConnector1">
            <a:avLst/>
          </a:prstGeom>
          <a:noFill/>
          <a:ln cap="flat" cmpd="sng" w="9525">
            <a:solidFill>
              <a:schemeClr val="dk2"/>
            </a:solidFill>
            <a:prstDash val="solid"/>
            <a:miter lim="800000"/>
            <a:headEnd len="med" w="med" type="oval"/>
            <a:tailEnd len="sm" w="sm" type="none"/>
          </a:ln>
        </p:spPr>
      </p:cxnSp>
      <p:grpSp>
        <p:nvGrpSpPr>
          <p:cNvPr id="3586" name="Google Shape;3586;p148"/>
          <p:cNvGrpSpPr/>
          <p:nvPr/>
        </p:nvGrpSpPr>
        <p:grpSpPr>
          <a:xfrm>
            <a:off x="8274447" y="3244596"/>
            <a:ext cx="2946509" cy="998756"/>
            <a:chOff x="8274447" y="1760259"/>
            <a:chExt cx="2946509" cy="998756"/>
          </a:xfrm>
        </p:grpSpPr>
        <p:sp>
          <p:nvSpPr>
            <p:cNvPr id="3587" name="Google Shape;3587;p148"/>
            <p:cNvSpPr txBox="1"/>
            <p:nvPr/>
          </p:nvSpPr>
          <p:spPr>
            <a:xfrm>
              <a:off x="8274447" y="2112684"/>
              <a:ext cx="2946509" cy="646331"/>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PH" sz="1400">
                  <a:solidFill>
                    <a:schemeClr val="dk1"/>
                  </a:solidFill>
                  <a:latin typeface="Trebuchet MS"/>
                  <a:ea typeface="Trebuchet MS"/>
                  <a:cs typeface="Trebuchet MS"/>
                  <a:sym typeface="Trebuchet MS"/>
                </a:rPr>
                <a:t>Lorem ipsum dolor sit amet, consectetur adipiscing elit. Curabitur purus dui</a:t>
              </a:r>
              <a:endParaRPr/>
            </a:p>
          </p:txBody>
        </p:sp>
        <p:sp>
          <p:nvSpPr>
            <p:cNvPr id="3588" name="Google Shape;3588;p148"/>
            <p:cNvSpPr txBox="1"/>
            <p:nvPr/>
          </p:nvSpPr>
          <p:spPr>
            <a:xfrm>
              <a:off x="8274447" y="1760259"/>
              <a:ext cx="2946509" cy="276999"/>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PH" sz="1800">
                  <a:solidFill>
                    <a:srgbClr val="CD272B"/>
                  </a:solidFill>
                  <a:latin typeface="Trebuchet MS"/>
                  <a:ea typeface="Trebuchet MS"/>
                  <a:cs typeface="Trebuchet MS"/>
                  <a:sym typeface="Trebuchet MS"/>
                </a:rPr>
                <a:t>Lorem ipsum</a:t>
              </a:r>
              <a:endParaRPr/>
            </a:p>
          </p:txBody>
        </p:sp>
      </p:grpSp>
      <p:grpSp>
        <p:nvGrpSpPr>
          <p:cNvPr id="3589" name="Google Shape;3589;p148"/>
          <p:cNvGrpSpPr/>
          <p:nvPr/>
        </p:nvGrpSpPr>
        <p:grpSpPr>
          <a:xfrm>
            <a:off x="8274447" y="4529662"/>
            <a:ext cx="2946509" cy="998756"/>
            <a:chOff x="8274447" y="1760259"/>
            <a:chExt cx="2946509" cy="998756"/>
          </a:xfrm>
        </p:grpSpPr>
        <p:sp>
          <p:nvSpPr>
            <p:cNvPr id="3590" name="Google Shape;3590;p148"/>
            <p:cNvSpPr txBox="1"/>
            <p:nvPr/>
          </p:nvSpPr>
          <p:spPr>
            <a:xfrm>
              <a:off x="8274447" y="2112684"/>
              <a:ext cx="2946509" cy="646331"/>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PH" sz="1400">
                  <a:solidFill>
                    <a:schemeClr val="dk1"/>
                  </a:solidFill>
                  <a:latin typeface="Trebuchet MS"/>
                  <a:ea typeface="Trebuchet MS"/>
                  <a:cs typeface="Trebuchet MS"/>
                  <a:sym typeface="Trebuchet MS"/>
                </a:rPr>
                <a:t>Lorem ipsum dolor sit amet, consectetur adipiscing elit. Curabitur purus dui</a:t>
              </a:r>
              <a:endParaRPr/>
            </a:p>
          </p:txBody>
        </p:sp>
        <p:sp>
          <p:nvSpPr>
            <p:cNvPr id="3591" name="Google Shape;3591;p148"/>
            <p:cNvSpPr txBox="1"/>
            <p:nvPr/>
          </p:nvSpPr>
          <p:spPr>
            <a:xfrm>
              <a:off x="8274447" y="1760259"/>
              <a:ext cx="2946509" cy="276999"/>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PH" sz="1800">
                  <a:solidFill>
                    <a:srgbClr val="931D20"/>
                  </a:solidFill>
                  <a:latin typeface="Trebuchet MS"/>
                  <a:ea typeface="Trebuchet MS"/>
                  <a:cs typeface="Trebuchet MS"/>
                  <a:sym typeface="Trebuchet MS"/>
                </a:rPr>
                <a:t>Lorem ipsum</a:t>
              </a:r>
              <a:endParaRPr/>
            </a:p>
          </p:txBody>
        </p:sp>
      </p:grpSp>
      <p:grpSp>
        <p:nvGrpSpPr>
          <p:cNvPr id="3592" name="Google Shape;3592;p148"/>
          <p:cNvGrpSpPr/>
          <p:nvPr/>
        </p:nvGrpSpPr>
        <p:grpSpPr>
          <a:xfrm>
            <a:off x="984420" y="1959530"/>
            <a:ext cx="2946509" cy="998756"/>
            <a:chOff x="8274447" y="1760259"/>
            <a:chExt cx="2946509" cy="998756"/>
          </a:xfrm>
        </p:grpSpPr>
        <p:sp>
          <p:nvSpPr>
            <p:cNvPr id="3593" name="Google Shape;3593;p148"/>
            <p:cNvSpPr txBox="1"/>
            <p:nvPr/>
          </p:nvSpPr>
          <p:spPr>
            <a:xfrm>
              <a:off x="8274447" y="2112684"/>
              <a:ext cx="2946509" cy="646331"/>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r>
                <a:rPr lang="en-PH" sz="1400">
                  <a:solidFill>
                    <a:schemeClr val="dk1"/>
                  </a:solidFill>
                  <a:latin typeface="Trebuchet MS"/>
                  <a:ea typeface="Trebuchet MS"/>
                  <a:cs typeface="Trebuchet MS"/>
                  <a:sym typeface="Trebuchet MS"/>
                </a:rPr>
                <a:t>Lorem ipsum dolor sit amet, consectetur adipiscing elit. Curabitur purus dui</a:t>
              </a:r>
              <a:endParaRPr/>
            </a:p>
          </p:txBody>
        </p:sp>
        <p:sp>
          <p:nvSpPr>
            <p:cNvPr id="3594" name="Google Shape;3594;p148"/>
            <p:cNvSpPr txBox="1"/>
            <p:nvPr/>
          </p:nvSpPr>
          <p:spPr>
            <a:xfrm>
              <a:off x="8274447" y="1760259"/>
              <a:ext cx="2946509" cy="276999"/>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r>
                <a:rPr lang="en-PH" sz="1800">
                  <a:solidFill>
                    <a:srgbClr val="EC9EA0"/>
                  </a:solidFill>
                  <a:latin typeface="Trebuchet MS"/>
                  <a:ea typeface="Trebuchet MS"/>
                  <a:cs typeface="Trebuchet MS"/>
                  <a:sym typeface="Trebuchet MS"/>
                </a:rPr>
                <a:t>Lorem ipsum</a:t>
              </a:r>
              <a:endParaRPr/>
            </a:p>
          </p:txBody>
        </p:sp>
      </p:grpSp>
      <p:grpSp>
        <p:nvGrpSpPr>
          <p:cNvPr id="3595" name="Google Shape;3595;p148"/>
          <p:cNvGrpSpPr/>
          <p:nvPr/>
        </p:nvGrpSpPr>
        <p:grpSpPr>
          <a:xfrm>
            <a:off x="984420" y="3244596"/>
            <a:ext cx="2946509" cy="998756"/>
            <a:chOff x="8274447" y="1760259"/>
            <a:chExt cx="2946509" cy="998756"/>
          </a:xfrm>
        </p:grpSpPr>
        <p:sp>
          <p:nvSpPr>
            <p:cNvPr id="3596" name="Google Shape;3596;p148"/>
            <p:cNvSpPr txBox="1"/>
            <p:nvPr/>
          </p:nvSpPr>
          <p:spPr>
            <a:xfrm>
              <a:off x="8274447" y="2112684"/>
              <a:ext cx="2946509" cy="646331"/>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r>
                <a:rPr lang="en-PH" sz="1400">
                  <a:solidFill>
                    <a:schemeClr val="dk1"/>
                  </a:solidFill>
                  <a:latin typeface="Trebuchet MS"/>
                  <a:ea typeface="Trebuchet MS"/>
                  <a:cs typeface="Trebuchet MS"/>
                  <a:sym typeface="Trebuchet MS"/>
                </a:rPr>
                <a:t>Lorem ipsum dolor sit amet, consectetur adipiscing elit. Curabitur purus dui</a:t>
              </a:r>
              <a:endParaRPr/>
            </a:p>
          </p:txBody>
        </p:sp>
        <p:sp>
          <p:nvSpPr>
            <p:cNvPr id="3597" name="Google Shape;3597;p148"/>
            <p:cNvSpPr txBox="1"/>
            <p:nvPr/>
          </p:nvSpPr>
          <p:spPr>
            <a:xfrm>
              <a:off x="8274447" y="1760259"/>
              <a:ext cx="2946509" cy="276999"/>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r>
                <a:rPr lang="en-PH" sz="1800">
                  <a:solidFill>
                    <a:srgbClr val="FFFFFF"/>
                  </a:solidFill>
                  <a:latin typeface="Trebuchet MS"/>
                  <a:ea typeface="Trebuchet MS"/>
                  <a:cs typeface="Trebuchet MS"/>
                  <a:sym typeface="Trebuchet MS"/>
                </a:rPr>
                <a:t>Lorem ipsum</a:t>
              </a:r>
              <a:endParaRPr/>
            </a:p>
          </p:txBody>
        </p:sp>
      </p:grpSp>
      <p:grpSp>
        <p:nvGrpSpPr>
          <p:cNvPr id="3598" name="Google Shape;3598;p148"/>
          <p:cNvGrpSpPr/>
          <p:nvPr/>
        </p:nvGrpSpPr>
        <p:grpSpPr>
          <a:xfrm>
            <a:off x="984420" y="4529662"/>
            <a:ext cx="2946509" cy="998756"/>
            <a:chOff x="8274447" y="1760259"/>
            <a:chExt cx="2946509" cy="998756"/>
          </a:xfrm>
        </p:grpSpPr>
        <p:sp>
          <p:nvSpPr>
            <p:cNvPr id="3599" name="Google Shape;3599;p148"/>
            <p:cNvSpPr txBox="1"/>
            <p:nvPr/>
          </p:nvSpPr>
          <p:spPr>
            <a:xfrm>
              <a:off x="8274447" y="2112684"/>
              <a:ext cx="2946509" cy="646331"/>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r>
                <a:rPr lang="en-PH" sz="1400">
                  <a:solidFill>
                    <a:schemeClr val="dk1"/>
                  </a:solidFill>
                  <a:latin typeface="Trebuchet MS"/>
                  <a:ea typeface="Trebuchet MS"/>
                  <a:cs typeface="Trebuchet MS"/>
                  <a:sym typeface="Trebuchet MS"/>
                </a:rPr>
                <a:t>Lorem ipsum dolor sit amet, consectetur adipiscing elit. Curabitur purus dui</a:t>
              </a:r>
              <a:endParaRPr/>
            </a:p>
          </p:txBody>
        </p:sp>
        <p:sp>
          <p:nvSpPr>
            <p:cNvPr id="3600" name="Google Shape;3600;p148"/>
            <p:cNvSpPr txBox="1"/>
            <p:nvPr/>
          </p:nvSpPr>
          <p:spPr>
            <a:xfrm>
              <a:off x="8274447" y="1760259"/>
              <a:ext cx="2946509" cy="276999"/>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r>
                <a:rPr lang="en-PH" sz="1800">
                  <a:solidFill>
                    <a:srgbClr val="571113"/>
                  </a:solidFill>
                  <a:latin typeface="Trebuchet MS"/>
                  <a:ea typeface="Trebuchet MS"/>
                  <a:cs typeface="Trebuchet MS"/>
                  <a:sym typeface="Trebuchet MS"/>
                </a:rPr>
                <a:t>Lorem ipsum</a:t>
              </a:r>
              <a:endParaRPr/>
            </a:p>
          </p:txBody>
        </p:sp>
      </p:grpSp>
      <p:cxnSp>
        <p:nvCxnSpPr>
          <p:cNvPr id="3601" name="Google Shape;3601;p148"/>
          <p:cNvCxnSpPr/>
          <p:nvPr/>
        </p:nvCxnSpPr>
        <p:spPr>
          <a:xfrm>
            <a:off x="6978869" y="5050604"/>
            <a:ext cx="1240221" cy="0"/>
          </a:xfrm>
          <a:prstGeom prst="straightConnector1">
            <a:avLst/>
          </a:prstGeom>
          <a:noFill/>
          <a:ln cap="flat" cmpd="sng" w="9525">
            <a:solidFill>
              <a:schemeClr val="dk2"/>
            </a:solidFill>
            <a:prstDash val="solid"/>
            <a:miter lim="800000"/>
            <a:headEnd len="med" w="med" type="oval"/>
            <a:tailEnd len="sm" w="sm" type="none"/>
          </a:ln>
        </p:spPr>
      </p:cxnSp>
      <p:cxnSp>
        <p:nvCxnSpPr>
          <p:cNvPr id="3602" name="Google Shape;3602;p148"/>
          <p:cNvCxnSpPr/>
          <p:nvPr/>
        </p:nvCxnSpPr>
        <p:spPr>
          <a:xfrm rot="10800000">
            <a:off x="3972910" y="2515605"/>
            <a:ext cx="1019504" cy="0"/>
          </a:xfrm>
          <a:prstGeom prst="straightConnector1">
            <a:avLst/>
          </a:prstGeom>
          <a:noFill/>
          <a:ln cap="flat" cmpd="sng" w="9525">
            <a:solidFill>
              <a:schemeClr val="dk2"/>
            </a:solidFill>
            <a:prstDash val="solid"/>
            <a:miter lim="800000"/>
            <a:headEnd len="med" w="med" type="oval"/>
            <a:tailEnd len="sm" w="sm" type="none"/>
          </a:ln>
        </p:spPr>
      </p:cxnSp>
      <p:cxnSp>
        <p:nvCxnSpPr>
          <p:cNvPr id="3603" name="Google Shape;3603;p148"/>
          <p:cNvCxnSpPr/>
          <p:nvPr/>
        </p:nvCxnSpPr>
        <p:spPr>
          <a:xfrm rot="10800000">
            <a:off x="3993931" y="3873445"/>
            <a:ext cx="515007" cy="0"/>
          </a:xfrm>
          <a:prstGeom prst="straightConnector1">
            <a:avLst/>
          </a:prstGeom>
          <a:noFill/>
          <a:ln cap="flat" cmpd="sng" w="9525">
            <a:solidFill>
              <a:schemeClr val="dk2"/>
            </a:solidFill>
            <a:prstDash val="solid"/>
            <a:miter lim="800000"/>
            <a:headEnd len="med" w="med" type="oval"/>
            <a:tailEnd len="sm" w="sm" type="none"/>
          </a:ln>
        </p:spPr>
      </p:cxnSp>
      <p:cxnSp>
        <p:nvCxnSpPr>
          <p:cNvPr id="3604" name="Google Shape;3604;p148"/>
          <p:cNvCxnSpPr/>
          <p:nvPr/>
        </p:nvCxnSpPr>
        <p:spPr>
          <a:xfrm rot="10800000">
            <a:off x="4018066" y="5050604"/>
            <a:ext cx="1240221" cy="0"/>
          </a:xfrm>
          <a:prstGeom prst="straightConnector1">
            <a:avLst/>
          </a:prstGeom>
          <a:noFill/>
          <a:ln cap="flat" cmpd="sng" w="9525">
            <a:solidFill>
              <a:schemeClr val="dk2"/>
            </a:solidFill>
            <a:prstDash val="solid"/>
            <a:miter lim="800000"/>
            <a:headEnd len="med" w="med" type="oval"/>
            <a:tailEnd len="sm" w="sm" type="none"/>
          </a:ln>
        </p:spPr>
      </p:cxnSp>
      <p:sp>
        <p:nvSpPr>
          <p:cNvPr descr="Handshake with solid fill" id="3605" name="Google Shape;3605;p148"/>
          <p:cNvSpPr/>
          <p:nvPr/>
        </p:nvSpPr>
        <p:spPr>
          <a:xfrm>
            <a:off x="5459330" y="3116902"/>
            <a:ext cx="1273339" cy="1273339"/>
          </a:xfrm>
          <a:prstGeom prst="rect">
            <a:avLst/>
          </a:prstGeom>
          <a:noFill/>
          <a:ln>
            <a:noFill/>
          </a:ln>
        </p:spPr>
      </p:sp>
      <p:sp>
        <p:nvSpPr>
          <p:cNvPr id="3606" name="Google Shape;3606;p148"/>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3607" name="Google Shape;3607;p148"/>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1" name="Shape 3611"/>
        <p:cNvGrpSpPr/>
        <p:nvPr/>
      </p:nvGrpSpPr>
      <p:grpSpPr>
        <a:xfrm>
          <a:off x="0" y="0"/>
          <a:ext cx="0" cy="0"/>
          <a:chOff x="0" y="0"/>
          <a:chExt cx="0" cy="0"/>
        </a:xfrm>
      </p:grpSpPr>
      <p:sp>
        <p:nvSpPr>
          <p:cNvPr id="3612" name="Google Shape;3612;p149"/>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Circular Chevron</a:t>
            </a:r>
            <a:endParaRPr/>
          </a:p>
        </p:txBody>
      </p:sp>
      <p:sp>
        <p:nvSpPr>
          <p:cNvPr id="3613" name="Google Shape;3613;p149"/>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Seven Segments</a:t>
            </a:r>
            <a:endParaRPr/>
          </a:p>
        </p:txBody>
      </p:sp>
      <p:grpSp>
        <p:nvGrpSpPr>
          <p:cNvPr id="3614" name="Google Shape;3614;p149"/>
          <p:cNvGrpSpPr/>
          <p:nvPr/>
        </p:nvGrpSpPr>
        <p:grpSpPr>
          <a:xfrm>
            <a:off x="3993933" y="1715059"/>
            <a:ext cx="4125884" cy="4101681"/>
            <a:chOff x="3993933" y="1452303"/>
            <a:chExt cx="4125884" cy="4101681"/>
          </a:xfrm>
        </p:grpSpPr>
        <p:sp>
          <p:nvSpPr>
            <p:cNvPr id="3615" name="Google Shape;3615;p149"/>
            <p:cNvSpPr/>
            <p:nvPr/>
          </p:nvSpPr>
          <p:spPr>
            <a:xfrm rot="3019303">
              <a:off x="5953864" y="1760441"/>
              <a:ext cx="1248859" cy="954013"/>
            </a:xfrm>
            <a:custGeom>
              <a:rect b="b" l="l" r="r" t="t"/>
              <a:pathLst>
                <a:path extrusionOk="0" h="954013" w="1248859">
                  <a:moveTo>
                    <a:pt x="0" y="572201"/>
                  </a:moveTo>
                  <a:lnTo>
                    <a:pt x="104623" y="458300"/>
                  </a:lnTo>
                  <a:cubicBezTo>
                    <a:pt x="376449" y="190964"/>
                    <a:pt x="724671" y="37519"/>
                    <a:pt x="1084068" y="4041"/>
                  </a:cubicBezTo>
                  <a:lnTo>
                    <a:pt x="1173478" y="0"/>
                  </a:lnTo>
                  <a:lnTo>
                    <a:pt x="1248859" y="299953"/>
                  </a:lnTo>
                  <a:lnTo>
                    <a:pt x="1174157" y="597199"/>
                  </a:lnTo>
                  <a:lnTo>
                    <a:pt x="1139466" y="598767"/>
                  </a:lnTo>
                  <a:cubicBezTo>
                    <a:pt x="913247" y="619839"/>
                    <a:pt x="694063" y="716423"/>
                    <a:pt x="522964" y="884695"/>
                  </a:cubicBezTo>
                  <a:lnTo>
                    <a:pt x="459293" y="954013"/>
                  </a:lnTo>
                  <a:lnTo>
                    <a:pt x="276629" y="704569"/>
                  </a:lnTo>
                  <a:lnTo>
                    <a:pt x="0" y="572201"/>
                  </a:ln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3616" name="Google Shape;3616;p149"/>
            <p:cNvSpPr/>
            <p:nvPr/>
          </p:nvSpPr>
          <p:spPr>
            <a:xfrm rot="3019303">
              <a:off x="5172254" y="1636972"/>
              <a:ext cx="785369" cy="1296837"/>
            </a:xfrm>
            <a:custGeom>
              <a:rect b="b" l="l" r="r" t="t"/>
              <a:pathLst>
                <a:path extrusionOk="0" h="1296837" w="785369">
                  <a:moveTo>
                    <a:pt x="327017" y="0"/>
                  </a:moveTo>
                  <a:lnTo>
                    <a:pt x="600660" y="130939"/>
                  </a:lnTo>
                  <a:lnTo>
                    <a:pt x="785369" y="383175"/>
                  </a:lnTo>
                  <a:lnTo>
                    <a:pt x="768859" y="405254"/>
                  </a:lnTo>
                  <a:cubicBezTo>
                    <a:pt x="635083" y="604488"/>
                    <a:pt x="580643" y="837741"/>
                    <a:pt x="601715" y="1063959"/>
                  </a:cubicBezTo>
                  <a:lnTo>
                    <a:pt x="614132" y="1151699"/>
                  </a:lnTo>
                  <a:lnTo>
                    <a:pt x="303231" y="1152158"/>
                  </a:lnTo>
                  <a:lnTo>
                    <a:pt x="34519" y="1296837"/>
                  </a:lnTo>
                  <a:lnTo>
                    <a:pt x="28664" y="1272510"/>
                  </a:lnTo>
                  <a:cubicBezTo>
                    <a:pt x="-48627" y="866941"/>
                    <a:pt x="29639" y="434607"/>
                    <a:pt x="272533" y="72864"/>
                  </a:cubicBezTo>
                  <a:lnTo>
                    <a:pt x="327017" y="0"/>
                  </a:lnTo>
                  <a:close/>
                </a:path>
              </a:pathLst>
            </a:custGeom>
            <a:solidFill>
              <a:srgbClr val="EC9C9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3617" name="Google Shape;3617;p149"/>
            <p:cNvSpPr/>
            <p:nvPr/>
          </p:nvSpPr>
          <p:spPr>
            <a:xfrm rot="3019303">
              <a:off x="6782248" y="2717185"/>
              <a:ext cx="1203369" cy="913991"/>
            </a:xfrm>
            <a:custGeom>
              <a:rect b="b" l="l" r="r" t="t"/>
              <a:pathLst>
                <a:path extrusionOk="0" h="913991" w="1203369">
                  <a:moveTo>
                    <a:pt x="0" y="0"/>
                  </a:moveTo>
                  <a:lnTo>
                    <a:pt x="135262" y="6827"/>
                  </a:lnTo>
                  <a:cubicBezTo>
                    <a:pt x="444227" y="37317"/>
                    <a:pt x="747710" y="157221"/>
                    <a:pt x="1004641" y="370365"/>
                  </a:cubicBezTo>
                  <a:cubicBezTo>
                    <a:pt x="1047463" y="405889"/>
                    <a:pt x="1087978" y="443162"/>
                    <a:pt x="1126169" y="481994"/>
                  </a:cubicBezTo>
                  <a:lnTo>
                    <a:pt x="1203369" y="568811"/>
                  </a:lnTo>
                  <a:lnTo>
                    <a:pt x="1005337" y="800093"/>
                  </a:lnTo>
                  <a:lnTo>
                    <a:pt x="711916" y="913991"/>
                  </a:lnTo>
                  <a:lnTo>
                    <a:pt x="699774" y="900335"/>
                  </a:lnTo>
                  <a:cubicBezTo>
                    <a:pt x="675735" y="875893"/>
                    <a:pt x="650233" y="852432"/>
                    <a:pt x="623279" y="830071"/>
                  </a:cubicBezTo>
                  <a:cubicBezTo>
                    <a:pt x="461557" y="695910"/>
                    <a:pt x="270532" y="620438"/>
                    <a:pt x="76058" y="601247"/>
                  </a:cubicBezTo>
                  <a:lnTo>
                    <a:pt x="1592" y="597488"/>
                  </a:lnTo>
                  <a:lnTo>
                    <a:pt x="75875" y="301913"/>
                  </a:lnTo>
                  <a:lnTo>
                    <a:pt x="0"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3618" name="Google Shape;3618;p149"/>
            <p:cNvSpPr/>
            <p:nvPr/>
          </p:nvSpPr>
          <p:spPr>
            <a:xfrm rot="3019303">
              <a:off x="4247423" y="2609590"/>
              <a:ext cx="1098846" cy="1174884"/>
            </a:xfrm>
            <a:custGeom>
              <a:rect b="b" l="l" r="r" t="t"/>
              <a:pathLst>
                <a:path extrusionOk="0" h="1174884" w="1098846">
                  <a:moveTo>
                    <a:pt x="0" y="145615"/>
                  </a:moveTo>
                  <a:lnTo>
                    <a:pt x="269601" y="456"/>
                  </a:lnTo>
                  <a:lnTo>
                    <a:pt x="578640" y="0"/>
                  </a:lnTo>
                  <a:lnTo>
                    <a:pt x="583691" y="20986"/>
                  </a:lnTo>
                  <a:cubicBezTo>
                    <a:pt x="638470" y="208570"/>
                    <a:pt x="747925" y="382368"/>
                    <a:pt x="909648" y="516530"/>
                  </a:cubicBezTo>
                  <a:cubicBezTo>
                    <a:pt x="963555" y="561250"/>
                    <a:pt x="1020719" y="599449"/>
                    <a:pt x="1080180" y="631217"/>
                  </a:cubicBezTo>
                  <a:lnTo>
                    <a:pt x="1098846" y="640023"/>
                  </a:lnTo>
                  <a:lnTo>
                    <a:pt x="899590" y="873487"/>
                  </a:lnTo>
                  <a:lnTo>
                    <a:pt x="834063" y="1174884"/>
                  </a:lnTo>
                  <a:lnTo>
                    <a:pt x="799214" y="1158442"/>
                  </a:lnTo>
                  <a:cubicBezTo>
                    <a:pt x="704746" y="1107972"/>
                    <a:pt x="613930" y="1047285"/>
                    <a:pt x="528286" y="976236"/>
                  </a:cubicBezTo>
                  <a:cubicBezTo>
                    <a:pt x="271355" y="763093"/>
                    <a:pt x="97462" y="486976"/>
                    <a:pt x="10432" y="188959"/>
                  </a:cubicBezTo>
                  <a:lnTo>
                    <a:pt x="0" y="145615"/>
                  </a:lnTo>
                  <a:close/>
                </a:path>
              </a:pathLst>
            </a:custGeom>
            <a:solidFill>
              <a:srgbClr val="FFC20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3619" name="Google Shape;3619;p149"/>
            <p:cNvSpPr/>
            <p:nvPr/>
          </p:nvSpPr>
          <p:spPr>
            <a:xfrm rot="3019303">
              <a:off x="6716336" y="3500613"/>
              <a:ext cx="817411" cy="1276144"/>
            </a:xfrm>
            <a:custGeom>
              <a:rect b="b" l="l" r="r" t="t"/>
              <a:pathLst>
                <a:path extrusionOk="0" h="1276144" w="817411">
                  <a:moveTo>
                    <a:pt x="0" y="345974"/>
                  </a:moveTo>
                  <a:lnTo>
                    <a:pt x="284526" y="235530"/>
                  </a:lnTo>
                  <a:lnTo>
                    <a:pt x="486195" y="0"/>
                  </a:lnTo>
                  <a:lnTo>
                    <a:pt x="557274" y="98186"/>
                  </a:lnTo>
                  <a:cubicBezTo>
                    <a:pt x="759033" y="408342"/>
                    <a:pt x="845165" y="776260"/>
                    <a:pt x="809595" y="1136718"/>
                  </a:cubicBezTo>
                  <a:lnTo>
                    <a:pt x="789008" y="1276144"/>
                  </a:lnTo>
                  <a:lnTo>
                    <a:pt x="478924" y="1275064"/>
                  </a:lnTo>
                  <a:lnTo>
                    <a:pt x="207674" y="1128317"/>
                  </a:lnTo>
                  <a:lnTo>
                    <a:pt x="215175" y="1077514"/>
                  </a:lnTo>
                  <a:cubicBezTo>
                    <a:pt x="237565" y="850627"/>
                    <a:pt x="183350" y="619045"/>
                    <a:pt x="56354" y="423820"/>
                  </a:cubicBezTo>
                  <a:lnTo>
                    <a:pt x="0" y="345974"/>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3620" name="Google Shape;3620;p149"/>
            <p:cNvSpPr/>
            <p:nvPr/>
          </p:nvSpPr>
          <p:spPr>
            <a:xfrm rot="3019303">
              <a:off x="4477033" y="3886754"/>
              <a:ext cx="1288730" cy="695238"/>
            </a:xfrm>
            <a:custGeom>
              <a:rect b="b" l="l" r="r" t="t"/>
              <a:pathLst>
                <a:path extrusionOk="0" h="695238" w="1288730">
                  <a:moveTo>
                    <a:pt x="65166" y="258934"/>
                  </a:moveTo>
                  <a:lnTo>
                    <a:pt x="265933" y="23701"/>
                  </a:lnTo>
                  <a:lnTo>
                    <a:pt x="353845" y="54963"/>
                  </a:lnTo>
                  <a:cubicBezTo>
                    <a:pt x="574697" y="121438"/>
                    <a:pt x="811974" y="110217"/>
                    <a:pt x="1024623" y="25123"/>
                  </a:cubicBezTo>
                  <a:lnTo>
                    <a:pt x="1079495" y="0"/>
                  </a:lnTo>
                  <a:lnTo>
                    <a:pt x="1112540" y="303463"/>
                  </a:lnTo>
                  <a:lnTo>
                    <a:pt x="1288730" y="560505"/>
                  </a:lnTo>
                  <a:lnTo>
                    <a:pt x="1247066" y="579580"/>
                  </a:lnTo>
                  <a:cubicBezTo>
                    <a:pt x="860965" y="734084"/>
                    <a:pt x="423759" y="735296"/>
                    <a:pt x="32805" y="574149"/>
                  </a:cubicBezTo>
                  <a:lnTo>
                    <a:pt x="0" y="558672"/>
                  </a:lnTo>
                  <a:lnTo>
                    <a:pt x="65166" y="258934"/>
                  </a:lnTo>
                  <a:close/>
                </a:path>
              </a:pathLst>
            </a:custGeom>
            <a:solidFill>
              <a:srgbClr val="2B080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3621" name="Google Shape;3621;p149"/>
            <p:cNvSpPr/>
            <p:nvPr/>
          </p:nvSpPr>
          <p:spPr>
            <a:xfrm rot="3019303">
              <a:off x="5586046" y="4160635"/>
              <a:ext cx="1053265" cy="1206037"/>
            </a:xfrm>
            <a:custGeom>
              <a:rect b="b" l="l" r="r" t="t"/>
              <a:pathLst>
                <a:path extrusionOk="0" h="1206037" w="1053265">
                  <a:moveTo>
                    <a:pt x="474508" y="0"/>
                  </a:moveTo>
                  <a:lnTo>
                    <a:pt x="741193" y="144278"/>
                  </a:lnTo>
                  <a:lnTo>
                    <a:pt x="1053265" y="145364"/>
                  </a:lnTo>
                  <a:lnTo>
                    <a:pt x="1032454" y="229097"/>
                  </a:lnTo>
                  <a:cubicBezTo>
                    <a:pt x="972105" y="429595"/>
                    <a:pt x="871450" y="621572"/>
                    <a:pt x="729354" y="792860"/>
                  </a:cubicBezTo>
                  <a:cubicBezTo>
                    <a:pt x="587257" y="964148"/>
                    <a:pt x="417174" y="1098529"/>
                    <a:pt x="231272" y="1194871"/>
                  </a:cubicBezTo>
                  <a:lnTo>
                    <a:pt x="206884" y="1206037"/>
                  </a:lnTo>
                  <a:lnTo>
                    <a:pt x="34337" y="954310"/>
                  </a:lnTo>
                  <a:lnTo>
                    <a:pt x="0" y="638990"/>
                  </a:lnTo>
                  <a:lnTo>
                    <a:pt x="41908" y="614580"/>
                  </a:lnTo>
                  <a:cubicBezTo>
                    <a:pt x="125576" y="560154"/>
                    <a:pt x="202566" y="492359"/>
                    <a:pt x="269647" y="411498"/>
                  </a:cubicBezTo>
                  <a:cubicBezTo>
                    <a:pt x="359088" y="303683"/>
                    <a:pt x="422444" y="182845"/>
                    <a:pt x="460431" y="56643"/>
                  </a:cubicBezTo>
                  <a:lnTo>
                    <a:pt x="474508" y="0"/>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grpSp>
      <p:grpSp>
        <p:nvGrpSpPr>
          <p:cNvPr id="3622" name="Google Shape;3622;p149"/>
          <p:cNvGrpSpPr/>
          <p:nvPr/>
        </p:nvGrpSpPr>
        <p:grpSpPr>
          <a:xfrm>
            <a:off x="8274447" y="1886821"/>
            <a:ext cx="2946509" cy="783312"/>
            <a:chOff x="8274447" y="1760259"/>
            <a:chExt cx="2946509" cy="783312"/>
          </a:xfrm>
        </p:grpSpPr>
        <p:sp>
          <p:nvSpPr>
            <p:cNvPr id="3623" name="Google Shape;3623;p149"/>
            <p:cNvSpPr txBox="1"/>
            <p:nvPr/>
          </p:nvSpPr>
          <p:spPr>
            <a:xfrm>
              <a:off x="8274447" y="2112684"/>
              <a:ext cx="2946509" cy="430887"/>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PH" sz="1400">
                  <a:solidFill>
                    <a:schemeClr val="dk1"/>
                  </a:solidFill>
                  <a:latin typeface="Trebuchet MS"/>
                  <a:ea typeface="Trebuchet MS"/>
                  <a:cs typeface="Trebuchet MS"/>
                  <a:sym typeface="Trebuchet MS"/>
                </a:rPr>
                <a:t>Lorem ipsum dolor sit amet, consectetur adipiscing</a:t>
              </a:r>
              <a:endParaRPr/>
            </a:p>
          </p:txBody>
        </p:sp>
        <p:sp>
          <p:nvSpPr>
            <p:cNvPr id="3624" name="Google Shape;3624;p149"/>
            <p:cNvSpPr txBox="1"/>
            <p:nvPr/>
          </p:nvSpPr>
          <p:spPr>
            <a:xfrm>
              <a:off x="8274447" y="1760259"/>
              <a:ext cx="2946509" cy="276999"/>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PH" sz="1800">
                  <a:solidFill>
                    <a:srgbClr val="E05E61"/>
                  </a:solidFill>
                  <a:latin typeface="Trebuchet MS"/>
                  <a:ea typeface="Trebuchet MS"/>
                  <a:cs typeface="Trebuchet MS"/>
                  <a:sym typeface="Trebuchet MS"/>
                </a:rPr>
                <a:t>Lorem ipsum</a:t>
              </a:r>
              <a:endParaRPr/>
            </a:p>
          </p:txBody>
        </p:sp>
      </p:grpSp>
      <p:grpSp>
        <p:nvGrpSpPr>
          <p:cNvPr id="3625" name="Google Shape;3625;p149"/>
          <p:cNvGrpSpPr/>
          <p:nvPr/>
        </p:nvGrpSpPr>
        <p:grpSpPr>
          <a:xfrm>
            <a:off x="8274447" y="2933350"/>
            <a:ext cx="2946509" cy="783312"/>
            <a:chOff x="8274447" y="1760259"/>
            <a:chExt cx="2946509" cy="783312"/>
          </a:xfrm>
        </p:grpSpPr>
        <p:sp>
          <p:nvSpPr>
            <p:cNvPr id="3626" name="Google Shape;3626;p149"/>
            <p:cNvSpPr txBox="1"/>
            <p:nvPr/>
          </p:nvSpPr>
          <p:spPr>
            <a:xfrm>
              <a:off x="8274447" y="2112684"/>
              <a:ext cx="2946509" cy="430887"/>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PH" sz="1400">
                  <a:solidFill>
                    <a:schemeClr val="dk1"/>
                  </a:solidFill>
                  <a:latin typeface="Trebuchet MS"/>
                  <a:ea typeface="Trebuchet MS"/>
                  <a:cs typeface="Trebuchet MS"/>
                  <a:sym typeface="Trebuchet MS"/>
                </a:rPr>
                <a:t>Lorem ipsum dolor sit amet, consectetur adipiscing</a:t>
              </a:r>
              <a:endParaRPr/>
            </a:p>
          </p:txBody>
        </p:sp>
        <p:sp>
          <p:nvSpPr>
            <p:cNvPr id="3627" name="Google Shape;3627;p149"/>
            <p:cNvSpPr txBox="1"/>
            <p:nvPr/>
          </p:nvSpPr>
          <p:spPr>
            <a:xfrm>
              <a:off x="8274447" y="1760259"/>
              <a:ext cx="2946509" cy="276999"/>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PH" sz="1800">
                  <a:solidFill>
                    <a:srgbClr val="CD272B"/>
                  </a:solidFill>
                  <a:latin typeface="Trebuchet MS"/>
                  <a:ea typeface="Trebuchet MS"/>
                  <a:cs typeface="Trebuchet MS"/>
                  <a:sym typeface="Trebuchet MS"/>
                </a:rPr>
                <a:t>Lorem ipsum</a:t>
              </a:r>
              <a:endParaRPr/>
            </a:p>
          </p:txBody>
        </p:sp>
      </p:grpSp>
      <p:grpSp>
        <p:nvGrpSpPr>
          <p:cNvPr id="3628" name="Google Shape;3628;p149"/>
          <p:cNvGrpSpPr/>
          <p:nvPr/>
        </p:nvGrpSpPr>
        <p:grpSpPr>
          <a:xfrm>
            <a:off x="8274447" y="3979879"/>
            <a:ext cx="2946509" cy="783312"/>
            <a:chOff x="8274447" y="1760259"/>
            <a:chExt cx="2946509" cy="783312"/>
          </a:xfrm>
        </p:grpSpPr>
        <p:sp>
          <p:nvSpPr>
            <p:cNvPr id="3629" name="Google Shape;3629;p149"/>
            <p:cNvSpPr txBox="1"/>
            <p:nvPr/>
          </p:nvSpPr>
          <p:spPr>
            <a:xfrm>
              <a:off x="8274447" y="2112684"/>
              <a:ext cx="2946509" cy="430887"/>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PH" sz="1400">
                  <a:solidFill>
                    <a:schemeClr val="dk1"/>
                  </a:solidFill>
                  <a:latin typeface="Trebuchet MS"/>
                  <a:ea typeface="Trebuchet MS"/>
                  <a:cs typeface="Trebuchet MS"/>
                  <a:sym typeface="Trebuchet MS"/>
                </a:rPr>
                <a:t>Lorem ipsum dolor sit amet, consectetur adipiscing</a:t>
              </a:r>
              <a:endParaRPr/>
            </a:p>
          </p:txBody>
        </p:sp>
        <p:sp>
          <p:nvSpPr>
            <p:cNvPr id="3630" name="Google Shape;3630;p149"/>
            <p:cNvSpPr txBox="1"/>
            <p:nvPr/>
          </p:nvSpPr>
          <p:spPr>
            <a:xfrm>
              <a:off x="8274447" y="1760259"/>
              <a:ext cx="2946509" cy="276999"/>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PH" sz="1800">
                  <a:solidFill>
                    <a:srgbClr val="931D20"/>
                  </a:solidFill>
                  <a:latin typeface="Trebuchet MS"/>
                  <a:ea typeface="Trebuchet MS"/>
                  <a:cs typeface="Trebuchet MS"/>
                  <a:sym typeface="Trebuchet MS"/>
                </a:rPr>
                <a:t>Lorem ipsum</a:t>
              </a:r>
              <a:endParaRPr/>
            </a:p>
          </p:txBody>
        </p:sp>
      </p:grpSp>
      <p:grpSp>
        <p:nvGrpSpPr>
          <p:cNvPr id="3631" name="Google Shape;3631;p149"/>
          <p:cNvGrpSpPr/>
          <p:nvPr/>
        </p:nvGrpSpPr>
        <p:grpSpPr>
          <a:xfrm>
            <a:off x="8274447" y="5026409"/>
            <a:ext cx="2946509" cy="783312"/>
            <a:chOff x="8274447" y="1760259"/>
            <a:chExt cx="2946509" cy="783312"/>
          </a:xfrm>
        </p:grpSpPr>
        <p:sp>
          <p:nvSpPr>
            <p:cNvPr id="3632" name="Google Shape;3632;p149"/>
            <p:cNvSpPr txBox="1"/>
            <p:nvPr/>
          </p:nvSpPr>
          <p:spPr>
            <a:xfrm>
              <a:off x="8274447" y="2112684"/>
              <a:ext cx="2946509" cy="430887"/>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PH" sz="1400">
                  <a:solidFill>
                    <a:schemeClr val="dk1"/>
                  </a:solidFill>
                  <a:latin typeface="Trebuchet MS"/>
                  <a:ea typeface="Trebuchet MS"/>
                  <a:cs typeface="Trebuchet MS"/>
                  <a:sym typeface="Trebuchet MS"/>
                </a:rPr>
                <a:t>Lorem ipsum dolor sit amet, consectetur adipiscing</a:t>
              </a:r>
              <a:endParaRPr/>
            </a:p>
          </p:txBody>
        </p:sp>
        <p:sp>
          <p:nvSpPr>
            <p:cNvPr id="3633" name="Google Shape;3633;p149"/>
            <p:cNvSpPr txBox="1"/>
            <p:nvPr/>
          </p:nvSpPr>
          <p:spPr>
            <a:xfrm>
              <a:off x="8274447" y="1760259"/>
              <a:ext cx="2946509" cy="276999"/>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PH" sz="1800">
                  <a:solidFill>
                    <a:srgbClr val="571113"/>
                  </a:solidFill>
                  <a:latin typeface="Trebuchet MS"/>
                  <a:ea typeface="Trebuchet MS"/>
                  <a:cs typeface="Trebuchet MS"/>
                  <a:sym typeface="Trebuchet MS"/>
                </a:rPr>
                <a:t>Lorem ipsum</a:t>
              </a:r>
              <a:endParaRPr/>
            </a:p>
          </p:txBody>
        </p:sp>
      </p:grpSp>
      <p:grpSp>
        <p:nvGrpSpPr>
          <p:cNvPr id="3634" name="Google Shape;3634;p149"/>
          <p:cNvGrpSpPr/>
          <p:nvPr/>
        </p:nvGrpSpPr>
        <p:grpSpPr>
          <a:xfrm>
            <a:off x="980214" y="1886821"/>
            <a:ext cx="2946509" cy="783312"/>
            <a:chOff x="8274447" y="1760259"/>
            <a:chExt cx="2946509" cy="783312"/>
          </a:xfrm>
        </p:grpSpPr>
        <p:sp>
          <p:nvSpPr>
            <p:cNvPr id="3635" name="Google Shape;3635;p149"/>
            <p:cNvSpPr txBox="1"/>
            <p:nvPr/>
          </p:nvSpPr>
          <p:spPr>
            <a:xfrm>
              <a:off x="8274447" y="2112684"/>
              <a:ext cx="2946509" cy="430887"/>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r>
                <a:rPr lang="en-PH" sz="1400">
                  <a:solidFill>
                    <a:schemeClr val="dk1"/>
                  </a:solidFill>
                  <a:latin typeface="Trebuchet MS"/>
                  <a:ea typeface="Trebuchet MS"/>
                  <a:cs typeface="Trebuchet MS"/>
                  <a:sym typeface="Trebuchet MS"/>
                </a:rPr>
                <a:t>Lorem ipsum dolor sit amet, consectetur adipiscing</a:t>
              </a:r>
              <a:endParaRPr/>
            </a:p>
          </p:txBody>
        </p:sp>
        <p:sp>
          <p:nvSpPr>
            <p:cNvPr id="3636" name="Google Shape;3636;p149"/>
            <p:cNvSpPr txBox="1"/>
            <p:nvPr/>
          </p:nvSpPr>
          <p:spPr>
            <a:xfrm>
              <a:off x="8274447" y="1760259"/>
              <a:ext cx="2946509" cy="276999"/>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r>
                <a:rPr lang="en-PH" sz="1800">
                  <a:solidFill>
                    <a:srgbClr val="EC9EA0"/>
                  </a:solidFill>
                  <a:latin typeface="Trebuchet MS"/>
                  <a:ea typeface="Trebuchet MS"/>
                  <a:cs typeface="Trebuchet MS"/>
                  <a:sym typeface="Trebuchet MS"/>
                </a:rPr>
                <a:t>Lorem ipsum</a:t>
              </a:r>
              <a:endParaRPr/>
            </a:p>
          </p:txBody>
        </p:sp>
      </p:grpSp>
      <p:grpSp>
        <p:nvGrpSpPr>
          <p:cNvPr id="3637" name="Google Shape;3637;p149"/>
          <p:cNvGrpSpPr/>
          <p:nvPr/>
        </p:nvGrpSpPr>
        <p:grpSpPr>
          <a:xfrm>
            <a:off x="980214" y="3191975"/>
            <a:ext cx="2946509" cy="783312"/>
            <a:chOff x="8274447" y="1760259"/>
            <a:chExt cx="2946509" cy="783312"/>
          </a:xfrm>
        </p:grpSpPr>
        <p:sp>
          <p:nvSpPr>
            <p:cNvPr id="3638" name="Google Shape;3638;p149"/>
            <p:cNvSpPr txBox="1"/>
            <p:nvPr/>
          </p:nvSpPr>
          <p:spPr>
            <a:xfrm>
              <a:off x="8274447" y="2112684"/>
              <a:ext cx="2946509" cy="430887"/>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r>
                <a:rPr lang="en-PH" sz="1400">
                  <a:solidFill>
                    <a:schemeClr val="dk1"/>
                  </a:solidFill>
                  <a:latin typeface="Trebuchet MS"/>
                  <a:ea typeface="Trebuchet MS"/>
                  <a:cs typeface="Trebuchet MS"/>
                  <a:sym typeface="Trebuchet MS"/>
                </a:rPr>
                <a:t>Lorem ipsum dolor sit amet, consectetur adipiscing</a:t>
              </a:r>
              <a:endParaRPr/>
            </a:p>
          </p:txBody>
        </p:sp>
        <p:sp>
          <p:nvSpPr>
            <p:cNvPr id="3639" name="Google Shape;3639;p149"/>
            <p:cNvSpPr txBox="1"/>
            <p:nvPr/>
          </p:nvSpPr>
          <p:spPr>
            <a:xfrm>
              <a:off x="8274447" y="1760259"/>
              <a:ext cx="2946509" cy="276999"/>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r>
                <a:rPr lang="en-PH" sz="1800">
                  <a:solidFill>
                    <a:srgbClr val="FFC30D"/>
                  </a:solidFill>
                  <a:latin typeface="Trebuchet MS"/>
                  <a:ea typeface="Trebuchet MS"/>
                  <a:cs typeface="Trebuchet MS"/>
                  <a:sym typeface="Trebuchet MS"/>
                </a:rPr>
                <a:t>Lorem ipsum</a:t>
              </a:r>
              <a:endParaRPr/>
            </a:p>
          </p:txBody>
        </p:sp>
      </p:grpSp>
      <p:grpSp>
        <p:nvGrpSpPr>
          <p:cNvPr id="3640" name="Google Shape;3640;p149"/>
          <p:cNvGrpSpPr/>
          <p:nvPr/>
        </p:nvGrpSpPr>
        <p:grpSpPr>
          <a:xfrm>
            <a:off x="980214" y="4497129"/>
            <a:ext cx="2946509" cy="783312"/>
            <a:chOff x="8274447" y="1760259"/>
            <a:chExt cx="2946509" cy="783312"/>
          </a:xfrm>
        </p:grpSpPr>
        <p:sp>
          <p:nvSpPr>
            <p:cNvPr id="3641" name="Google Shape;3641;p149"/>
            <p:cNvSpPr txBox="1"/>
            <p:nvPr/>
          </p:nvSpPr>
          <p:spPr>
            <a:xfrm>
              <a:off x="8274447" y="2112684"/>
              <a:ext cx="2946509" cy="430887"/>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r>
                <a:rPr lang="en-PH" sz="1400">
                  <a:solidFill>
                    <a:schemeClr val="dk1"/>
                  </a:solidFill>
                  <a:latin typeface="Trebuchet MS"/>
                  <a:ea typeface="Trebuchet MS"/>
                  <a:cs typeface="Trebuchet MS"/>
                  <a:sym typeface="Trebuchet MS"/>
                </a:rPr>
                <a:t>Lorem ipsum dolor sit amet, consectetur adipiscing</a:t>
              </a:r>
              <a:endParaRPr/>
            </a:p>
          </p:txBody>
        </p:sp>
        <p:sp>
          <p:nvSpPr>
            <p:cNvPr id="3642" name="Google Shape;3642;p149"/>
            <p:cNvSpPr txBox="1"/>
            <p:nvPr/>
          </p:nvSpPr>
          <p:spPr>
            <a:xfrm>
              <a:off x="8274447" y="1760259"/>
              <a:ext cx="2946509" cy="276999"/>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r>
                <a:rPr lang="en-PH" sz="1800">
                  <a:solidFill>
                    <a:srgbClr val="2C0909"/>
                  </a:solidFill>
                  <a:latin typeface="Trebuchet MS"/>
                  <a:ea typeface="Trebuchet MS"/>
                  <a:cs typeface="Trebuchet MS"/>
                  <a:sym typeface="Trebuchet MS"/>
                </a:rPr>
                <a:t>Lorem ipsum</a:t>
              </a:r>
              <a:endParaRPr/>
            </a:p>
          </p:txBody>
        </p:sp>
      </p:grpSp>
      <p:cxnSp>
        <p:nvCxnSpPr>
          <p:cNvPr id="3643" name="Google Shape;3643;p149"/>
          <p:cNvCxnSpPr/>
          <p:nvPr/>
        </p:nvCxnSpPr>
        <p:spPr>
          <a:xfrm>
            <a:off x="7052441" y="2389481"/>
            <a:ext cx="1179966" cy="0"/>
          </a:xfrm>
          <a:prstGeom prst="straightConnector1">
            <a:avLst/>
          </a:prstGeom>
          <a:noFill/>
          <a:ln cap="flat" cmpd="sng" w="9525">
            <a:solidFill>
              <a:schemeClr val="dk2"/>
            </a:solidFill>
            <a:prstDash val="solid"/>
            <a:miter lim="800000"/>
            <a:headEnd len="med" w="med" type="oval"/>
            <a:tailEnd len="sm" w="sm" type="none"/>
          </a:ln>
        </p:spPr>
      </p:cxnSp>
      <p:cxnSp>
        <p:nvCxnSpPr>
          <p:cNvPr id="3644" name="Google Shape;3644;p149"/>
          <p:cNvCxnSpPr/>
          <p:nvPr/>
        </p:nvCxnSpPr>
        <p:spPr>
          <a:xfrm>
            <a:off x="7651532" y="3293371"/>
            <a:ext cx="559855" cy="0"/>
          </a:xfrm>
          <a:prstGeom prst="straightConnector1">
            <a:avLst/>
          </a:prstGeom>
          <a:noFill/>
          <a:ln cap="flat" cmpd="sng" w="9525">
            <a:solidFill>
              <a:schemeClr val="dk2"/>
            </a:solidFill>
            <a:prstDash val="solid"/>
            <a:miter lim="800000"/>
            <a:headEnd len="med" w="med" type="oval"/>
            <a:tailEnd len="sm" w="sm" type="none"/>
          </a:ln>
        </p:spPr>
      </p:cxnSp>
      <p:cxnSp>
        <p:nvCxnSpPr>
          <p:cNvPr id="3645" name="Google Shape;3645;p149"/>
          <p:cNvCxnSpPr/>
          <p:nvPr/>
        </p:nvCxnSpPr>
        <p:spPr>
          <a:xfrm>
            <a:off x="7472855" y="4512571"/>
            <a:ext cx="738532" cy="0"/>
          </a:xfrm>
          <a:prstGeom prst="straightConnector1">
            <a:avLst/>
          </a:prstGeom>
          <a:noFill/>
          <a:ln cap="flat" cmpd="sng" w="9525">
            <a:solidFill>
              <a:schemeClr val="dk2"/>
            </a:solidFill>
            <a:prstDash val="solid"/>
            <a:miter lim="800000"/>
            <a:headEnd len="med" w="med" type="oval"/>
            <a:tailEnd len="sm" w="sm" type="none"/>
          </a:ln>
        </p:spPr>
      </p:cxnSp>
      <p:cxnSp>
        <p:nvCxnSpPr>
          <p:cNvPr id="3646" name="Google Shape;3646;p149"/>
          <p:cNvCxnSpPr/>
          <p:nvPr/>
        </p:nvCxnSpPr>
        <p:spPr>
          <a:xfrm>
            <a:off x="6369269" y="5303408"/>
            <a:ext cx="1842118" cy="0"/>
          </a:xfrm>
          <a:prstGeom prst="straightConnector1">
            <a:avLst/>
          </a:prstGeom>
          <a:noFill/>
          <a:ln cap="flat" cmpd="sng" w="9525">
            <a:solidFill>
              <a:schemeClr val="dk2"/>
            </a:solidFill>
            <a:prstDash val="solid"/>
            <a:miter lim="800000"/>
            <a:headEnd len="med" w="med" type="oval"/>
            <a:tailEnd len="sm" w="sm" type="none"/>
          </a:ln>
        </p:spPr>
      </p:cxnSp>
      <p:cxnSp>
        <p:nvCxnSpPr>
          <p:cNvPr id="3647" name="Google Shape;3647;p149"/>
          <p:cNvCxnSpPr/>
          <p:nvPr/>
        </p:nvCxnSpPr>
        <p:spPr>
          <a:xfrm rot="10800000">
            <a:off x="3963830" y="2389481"/>
            <a:ext cx="1179966" cy="0"/>
          </a:xfrm>
          <a:prstGeom prst="straightConnector1">
            <a:avLst/>
          </a:prstGeom>
          <a:noFill/>
          <a:ln cap="flat" cmpd="sng" w="9525">
            <a:solidFill>
              <a:schemeClr val="dk2"/>
            </a:solidFill>
            <a:prstDash val="solid"/>
            <a:miter lim="800000"/>
            <a:headEnd len="med" w="med" type="oval"/>
            <a:tailEnd len="sm" w="sm" type="none"/>
          </a:ln>
        </p:spPr>
      </p:cxnSp>
      <p:cxnSp>
        <p:nvCxnSpPr>
          <p:cNvPr id="3648" name="Google Shape;3648;p149"/>
          <p:cNvCxnSpPr/>
          <p:nvPr/>
        </p:nvCxnSpPr>
        <p:spPr>
          <a:xfrm rot="10800000">
            <a:off x="3993959" y="3459788"/>
            <a:ext cx="493958" cy="0"/>
          </a:xfrm>
          <a:prstGeom prst="straightConnector1">
            <a:avLst/>
          </a:prstGeom>
          <a:noFill/>
          <a:ln cap="flat" cmpd="sng" w="9525">
            <a:solidFill>
              <a:schemeClr val="dk2"/>
            </a:solidFill>
            <a:prstDash val="solid"/>
            <a:miter lim="800000"/>
            <a:headEnd len="med" w="med" type="oval"/>
            <a:tailEnd len="sm" w="sm" type="none"/>
          </a:ln>
        </p:spPr>
      </p:cxnSp>
      <p:cxnSp>
        <p:nvCxnSpPr>
          <p:cNvPr id="3649" name="Google Shape;3649;p149"/>
          <p:cNvCxnSpPr/>
          <p:nvPr/>
        </p:nvCxnSpPr>
        <p:spPr>
          <a:xfrm rot="10800000">
            <a:off x="3993959" y="4763071"/>
            <a:ext cx="925282" cy="0"/>
          </a:xfrm>
          <a:prstGeom prst="straightConnector1">
            <a:avLst/>
          </a:prstGeom>
          <a:noFill/>
          <a:ln cap="flat" cmpd="sng" w="9525">
            <a:solidFill>
              <a:schemeClr val="dk2"/>
            </a:solidFill>
            <a:prstDash val="solid"/>
            <a:miter lim="800000"/>
            <a:headEnd len="med" w="med" type="oval"/>
            <a:tailEnd len="sm" w="sm" type="none"/>
          </a:ln>
        </p:spPr>
      </p:cxnSp>
      <p:sp>
        <p:nvSpPr>
          <p:cNvPr descr="Handshake with solid fill" id="3650" name="Google Shape;3650;p149"/>
          <p:cNvSpPr/>
          <p:nvPr/>
        </p:nvSpPr>
        <p:spPr>
          <a:xfrm>
            <a:off x="5459330" y="3116902"/>
            <a:ext cx="1273339" cy="1273339"/>
          </a:xfrm>
          <a:prstGeom prst="rect">
            <a:avLst/>
          </a:prstGeom>
          <a:noFill/>
          <a:ln>
            <a:noFill/>
          </a:ln>
        </p:spPr>
      </p:sp>
      <p:sp>
        <p:nvSpPr>
          <p:cNvPr id="3651" name="Google Shape;3651;p149"/>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3652" name="Google Shape;3652;p149"/>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6" name="Shape 3656"/>
        <p:cNvGrpSpPr/>
        <p:nvPr/>
      </p:nvGrpSpPr>
      <p:grpSpPr>
        <a:xfrm>
          <a:off x="0" y="0"/>
          <a:ext cx="0" cy="0"/>
          <a:chOff x="0" y="0"/>
          <a:chExt cx="0" cy="0"/>
        </a:xfrm>
      </p:grpSpPr>
      <p:sp>
        <p:nvSpPr>
          <p:cNvPr id="3657" name="Google Shape;3657;p150"/>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Circular Chevron</a:t>
            </a:r>
            <a:endParaRPr/>
          </a:p>
        </p:txBody>
      </p:sp>
      <p:sp>
        <p:nvSpPr>
          <p:cNvPr id="3658" name="Google Shape;3658;p150"/>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Eight Segments</a:t>
            </a:r>
            <a:endParaRPr/>
          </a:p>
        </p:txBody>
      </p:sp>
      <p:grpSp>
        <p:nvGrpSpPr>
          <p:cNvPr id="3659" name="Google Shape;3659;p150"/>
          <p:cNvGrpSpPr/>
          <p:nvPr/>
        </p:nvGrpSpPr>
        <p:grpSpPr>
          <a:xfrm>
            <a:off x="4484640" y="2080399"/>
            <a:ext cx="3222723" cy="3222723"/>
            <a:chOff x="4484640" y="1817639"/>
            <a:chExt cx="3222723" cy="3222723"/>
          </a:xfrm>
        </p:grpSpPr>
        <p:sp>
          <p:nvSpPr>
            <p:cNvPr id="3660" name="Google Shape;3660;p150"/>
            <p:cNvSpPr/>
            <p:nvPr/>
          </p:nvSpPr>
          <p:spPr>
            <a:xfrm flipH="1" rot="5400000">
              <a:off x="6229047" y="1694327"/>
              <a:ext cx="860985" cy="1107608"/>
            </a:xfrm>
            <a:custGeom>
              <a:rect b="b" l="l" r="r" t="t"/>
              <a:pathLst>
                <a:path extrusionOk="0" h="1107608" w="860985">
                  <a:moveTo>
                    <a:pt x="860985" y="1106998"/>
                  </a:moveTo>
                  <a:lnTo>
                    <a:pt x="853186" y="952535"/>
                  </a:lnTo>
                  <a:cubicBezTo>
                    <a:pt x="820168" y="627415"/>
                    <a:pt x="690527" y="330858"/>
                    <a:pt x="493432" y="92033"/>
                  </a:cubicBezTo>
                  <a:lnTo>
                    <a:pt x="409786" y="0"/>
                  </a:lnTo>
                  <a:lnTo>
                    <a:pt x="159154" y="157143"/>
                  </a:lnTo>
                  <a:lnTo>
                    <a:pt x="0" y="436185"/>
                  </a:lnTo>
                  <a:lnTo>
                    <a:pt x="32526" y="471971"/>
                  </a:lnTo>
                  <a:cubicBezTo>
                    <a:pt x="156586" y="622297"/>
                    <a:pt x="238187" y="808962"/>
                    <a:pt x="258970" y="1013606"/>
                  </a:cubicBezTo>
                  <a:lnTo>
                    <a:pt x="263716" y="1107608"/>
                  </a:lnTo>
                  <a:lnTo>
                    <a:pt x="563566" y="1032252"/>
                  </a:lnTo>
                  <a:lnTo>
                    <a:pt x="860985" y="1106998"/>
                  </a:ln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3661" name="Google Shape;3661;p150"/>
            <p:cNvSpPr/>
            <p:nvPr/>
          </p:nvSpPr>
          <p:spPr>
            <a:xfrm flipH="1" rot="5400000">
              <a:off x="5109137" y="1702813"/>
              <a:ext cx="868826" cy="1104901"/>
            </a:xfrm>
            <a:custGeom>
              <a:rect b="b" l="l" r="r" t="t"/>
              <a:pathLst>
                <a:path extrusionOk="0" h="1104901" w="868826">
                  <a:moveTo>
                    <a:pt x="868826" y="73939"/>
                  </a:moveTo>
                  <a:lnTo>
                    <a:pt x="574618" y="0"/>
                  </a:lnTo>
                  <a:lnTo>
                    <a:pt x="271412" y="76200"/>
                  </a:lnTo>
                  <a:lnTo>
                    <a:pt x="270022" y="103734"/>
                  </a:lnTo>
                  <a:cubicBezTo>
                    <a:pt x="249239" y="308379"/>
                    <a:pt x="167638" y="495043"/>
                    <a:pt x="43578" y="645369"/>
                  </a:cubicBezTo>
                  <a:lnTo>
                    <a:pt x="0" y="693317"/>
                  </a:lnTo>
                  <a:lnTo>
                    <a:pt x="269362" y="846309"/>
                  </a:lnTo>
                  <a:lnTo>
                    <a:pt x="432144" y="1104901"/>
                  </a:lnTo>
                  <a:lnTo>
                    <a:pt x="504484" y="1025308"/>
                  </a:lnTo>
                  <a:cubicBezTo>
                    <a:pt x="701579" y="786483"/>
                    <a:pt x="831220" y="489926"/>
                    <a:pt x="864238" y="164805"/>
                  </a:cubicBezTo>
                  <a:lnTo>
                    <a:pt x="868826" y="73939"/>
                  </a:lnTo>
                  <a:close/>
                </a:path>
              </a:pathLst>
            </a:custGeom>
            <a:solidFill>
              <a:srgbClr val="EC9C9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3662" name="Google Shape;3662;p150"/>
            <p:cNvSpPr/>
            <p:nvPr/>
          </p:nvSpPr>
          <p:spPr>
            <a:xfrm flipH="1" rot="5400000">
              <a:off x="4362583" y="2439186"/>
              <a:ext cx="1102138" cy="858025"/>
            </a:xfrm>
            <a:custGeom>
              <a:rect b="b" l="l" r="r" t="t"/>
              <a:pathLst>
                <a:path extrusionOk="0" h="858025" w="1102138">
                  <a:moveTo>
                    <a:pt x="1102138" y="411797"/>
                  </a:moveTo>
                  <a:lnTo>
                    <a:pt x="940163" y="154487"/>
                  </a:lnTo>
                  <a:lnTo>
                    <a:pt x="668167" y="0"/>
                  </a:lnTo>
                  <a:lnTo>
                    <a:pt x="635637" y="29565"/>
                  </a:lnTo>
                  <a:cubicBezTo>
                    <a:pt x="485310" y="153625"/>
                    <a:pt x="298646" y="235227"/>
                    <a:pt x="94002" y="256010"/>
                  </a:cubicBezTo>
                  <a:lnTo>
                    <a:pt x="0" y="260756"/>
                  </a:lnTo>
                  <a:lnTo>
                    <a:pt x="75357" y="560607"/>
                  </a:lnTo>
                  <a:lnTo>
                    <a:pt x="611" y="858025"/>
                  </a:lnTo>
                  <a:lnTo>
                    <a:pt x="155073" y="850226"/>
                  </a:lnTo>
                  <a:cubicBezTo>
                    <a:pt x="480193" y="817208"/>
                    <a:pt x="776750" y="687567"/>
                    <a:pt x="1015575" y="490472"/>
                  </a:cubicBezTo>
                  <a:lnTo>
                    <a:pt x="1102138" y="411797"/>
                  </a:lnTo>
                  <a:close/>
                </a:path>
              </a:pathLst>
            </a:custGeom>
            <a:solidFill>
              <a:srgbClr val="B286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3663" name="Google Shape;3663;p150"/>
            <p:cNvSpPr/>
            <p:nvPr/>
          </p:nvSpPr>
          <p:spPr>
            <a:xfrm flipH="1" rot="5400000">
              <a:off x="6721525" y="2446372"/>
              <a:ext cx="1099283" cy="865972"/>
            </a:xfrm>
            <a:custGeom>
              <a:rect b="b" l="l" r="r" t="t"/>
              <a:pathLst>
                <a:path extrusionOk="0" h="865972" w="1099283">
                  <a:moveTo>
                    <a:pt x="1099283" y="431575"/>
                  </a:moveTo>
                  <a:lnTo>
                    <a:pt x="1025308" y="364342"/>
                  </a:lnTo>
                  <a:cubicBezTo>
                    <a:pt x="786483" y="167247"/>
                    <a:pt x="489926" y="37606"/>
                    <a:pt x="164806" y="4588"/>
                  </a:cubicBezTo>
                  <a:lnTo>
                    <a:pt x="73938" y="0"/>
                  </a:lnTo>
                  <a:lnTo>
                    <a:pt x="0" y="294209"/>
                  </a:lnTo>
                  <a:lnTo>
                    <a:pt x="76199" y="597414"/>
                  </a:lnTo>
                  <a:lnTo>
                    <a:pt x="103735" y="598804"/>
                  </a:lnTo>
                  <a:cubicBezTo>
                    <a:pt x="308379" y="619587"/>
                    <a:pt x="495043" y="701188"/>
                    <a:pt x="645370" y="825248"/>
                  </a:cubicBezTo>
                  <a:lnTo>
                    <a:pt x="690177" y="865972"/>
                  </a:lnTo>
                  <a:lnTo>
                    <a:pt x="848121" y="589052"/>
                  </a:lnTo>
                  <a:lnTo>
                    <a:pt x="1099283" y="431575"/>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3664" name="Google Shape;3664;p150"/>
            <p:cNvSpPr/>
            <p:nvPr/>
          </p:nvSpPr>
          <p:spPr>
            <a:xfrm flipH="1" rot="5400000">
              <a:off x="4367499" y="3549352"/>
              <a:ext cx="1114828" cy="874124"/>
            </a:xfrm>
            <a:custGeom>
              <a:rect b="b" l="l" r="r" t="t"/>
              <a:pathLst>
                <a:path extrusionOk="0" h="874124" w="1114828">
                  <a:moveTo>
                    <a:pt x="1114828" y="579917"/>
                  </a:moveTo>
                  <a:lnTo>
                    <a:pt x="1038628" y="276710"/>
                  </a:lnTo>
                  <a:lnTo>
                    <a:pt x="1011092" y="275320"/>
                  </a:lnTo>
                  <a:cubicBezTo>
                    <a:pt x="806448" y="254537"/>
                    <a:pt x="619784" y="172935"/>
                    <a:pt x="469457" y="48875"/>
                  </a:cubicBezTo>
                  <a:lnTo>
                    <a:pt x="415682" y="0"/>
                  </a:lnTo>
                  <a:lnTo>
                    <a:pt x="266707" y="261199"/>
                  </a:lnTo>
                  <a:lnTo>
                    <a:pt x="0" y="428420"/>
                  </a:lnTo>
                  <a:lnTo>
                    <a:pt x="89520" y="509782"/>
                  </a:lnTo>
                  <a:cubicBezTo>
                    <a:pt x="328344" y="706877"/>
                    <a:pt x="624901" y="836518"/>
                    <a:pt x="950021" y="869536"/>
                  </a:cubicBezTo>
                  <a:lnTo>
                    <a:pt x="1040889" y="874124"/>
                  </a:lnTo>
                  <a:lnTo>
                    <a:pt x="1114828" y="579917"/>
                  </a:lnTo>
                  <a:close/>
                </a:path>
              </a:pathLst>
            </a:custGeom>
            <a:solidFill>
              <a:srgbClr val="FFC20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3665" name="Google Shape;3665;p150"/>
            <p:cNvSpPr/>
            <p:nvPr/>
          </p:nvSpPr>
          <p:spPr>
            <a:xfrm flipH="1" rot="5400000">
              <a:off x="6727281" y="3560791"/>
              <a:ext cx="1102138" cy="858025"/>
            </a:xfrm>
            <a:custGeom>
              <a:rect b="b" l="l" r="r" t="t"/>
              <a:pathLst>
                <a:path extrusionOk="0" h="858025" w="1102138">
                  <a:moveTo>
                    <a:pt x="1102138" y="597269"/>
                  </a:moveTo>
                  <a:lnTo>
                    <a:pt x="1026781" y="297420"/>
                  </a:lnTo>
                  <a:lnTo>
                    <a:pt x="1101527" y="0"/>
                  </a:lnTo>
                  <a:lnTo>
                    <a:pt x="947065" y="7799"/>
                  </a:lnTo>
                  <a:cubicBezTo>
                    <a:pt x="621945" y="40817"/>
                    <a:pt x="325388" y="170458"/>
                    <a:pt x="86564" y="367553"/>
                  </a:cubicBezTo>
                  <a:lnTo>
                    <a:pt x="0" y="446228"/>
                  </a:lnTo>
                  <a:lnTo>
                    <a:pt x="161978" y="703539"/>
                  </a:lnTo>
                  <a:lnTo>
                    <a:pt x="433971" y="858025"/>
                  </a:lnTo>
                  <a:lnTo>
                    <a:pt x="466501" y="828459"/>
                  </a:lnTo>
                  <a:cubicBezTo>
                    <a:pt x="616828" y="704399"/>
                    <a:pt x="803492" y="622798"/>
                    <a:pt x="1008136" y="602015"/>
                  </a:cubicBezTo>
                  <a:lnTo>
                    <a:pt x="1102138" y="597269"/>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3666" name="Google Shape;3666;p150"/>
            <p:cNvSpPr/>
            <p:nvPr/>
          </p:nvSpPr>
          <p:spPr>
            <a:xfrm flipH="1" rot="5400000">
              <a:off x="6214039" y="4050287"/>
              <a:ext cx="868826" cy="1104902"/>
            </a:xfrm>
            <a:custGeom>
              <a:rect b="b" l="l" r="r" t="t"/>
              <a:pathLst>
                <a:path extrusionOk="0" h="1104902" w="868826">
                  <a:moveTo>
                    <a:pt x="868826" y="411584"/>
                  </a:moveTo>
                  <a:lnTo>
                    <a:pt x="599467" y="258594"/>
                  </a:lnTo>
                  <a:lnTo>
                    <a:pt x="436682" y="0"/>
                  </a:lnTo>
                  <a:lnTo>
                    <a:pt x="364343" y="79593"/>
                  </a:lnTo>
                  <a:cubicBezTo>
                    <a:pt x="167247" y="318418"/>
                    <a:pt x="37607" y="614975"/>
                    <a:pt x="4589" y="940095"/>
                  </a:cubicBezTo>
                  <a:lnTo>
                    <a:pt x="0" y="1030964"/>
                  </a:lnTo>
                  <a:lnTo>
                    <a:pt x="294209" y="1104902"/>
                  </a:lnTo>
                  <a:lnTo>
                    <a:pt x="597414" y="1028703"/>
                  </a:lnTo>
                  <a:lnTo>
                    <a:pt x="598805" y="1001166"/>
                  </a:lnTo>
                  <a:cubicBezTo>
                    <a:pt x="619588" y="796522"/>
                    <a:pt x="701189" y="609857"/>
                    <a:pt x="825249" y="459531"/>
                  </a:cubicBezTo>
                  <a:lnTo>
                    <a:pt x="868826" y="411584"/>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3667" name="Google Shape;3667;p150"/>
            <p:cNvSpPr/>
            <p:nvPr/>
          </p:nvSpPr>
          <p:spPr>
            <a:xfrm flipH="1" rot="5400000">
              <a:off x="5113758" y="4067852"/>
              <a:ext cx="852619" cy="1092400"/>
            </a:xfrm>
            <a:custGeom>
              <a:rect b="b" l="l" r="r" t="t"/>
              <a:pathLst>
                <a:path extrusionOk="0" h="1092400" w="852619">
                  <a:moveTo>
                    <a:pt x="852619" y="662217"/>
                  </a:moveTo>
                  <a:lnTo>
                    <a:pt x="828460" y="635635"/>
                  </a:lnTo>
                  <a:cubicBezTo>
                    <a:pt x="704400" y="485309"/>
                    <a:pt x="622799" y="298645"/>
                    <a:pt x="602016" y="94000"/>
                  </a:cubicBezTo>
                  <a:lnTo>
                    <a:pt x="597269" y="0"/>
                  </a:lnTo>
                  <a:lnTo>
                    <a:pt x="297420" y="75356"/>
                  </a:lnTo>
                  <a:lnTo>
                    <a:pt x="0" y="611"/>
                  </a:lnTo>
                  <a:lnTo>
                    <a:pt x="7800" y="155071"/>
                  </a:lnTo>
                  <a:cubicBezTo>
                    <a:pt x="40818" y="480192"/>
                    <a:pt x="170458" y="776749"/>
                    <a:pt x="367554" y="1015574"/>
                  </a:cubicBezTo>
                  <a:lnTo>
                    <a:pt x="437378" y="1092400"/>
                  </a:lnTo>
                  <a:lnTo>
                    <a:pt x="701832" y="926589"/>
                  </a:lnTo>
                  <a:lnTo>
                    <a:pt x="852619" y="662217"/>
                  </a:lnTo>
                  <a:close/>
                </a:path>
              </a:pathLst>
            </a:custGeom>
            <a:solidFill>
              <a:srgbClr val="2B080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grpSp>
      <p:sp>
        <p:nvSpPr>
          <p:cNvPr descr="Handshake with solid fill" id="3668" name="Google Shape;3668;p150"/>
          <p:cNvSpPr/>
          <p:nvPr/>
        </p:nvSpPr>
        <p:spPr>
          <a:xfrm>
            <a:off x="5459330" y="3116902"/>
            <a:ext cx="1273339" cy="1273339"/>
          </a:xfrm>
          <a:prstGeom prst="rect">
            <a:avLst/>
          </a:prstGeom>
          <a:noFill/>
          <a:ln>
            <a:noFill/>
          </a:ln>
        </p:spPr>
      </p:sp>
      <p:grpSp>
        <p:nvGrpSpPr>
          <p:cNvPr id="3669" name="Google Shape;3669;p150"/>
          <p:cNvGrpSpPr/>
          <p:nvPr/>
        </p:nvGrpSpPr>
        <p:grpSpPr>
          <a:xfrm>
            <a:off x="8274447" y="1886821"/>
            <a:ext cx="2946509" cy="783312"/>
            <a:chOff x="8274447" y="1760259"/>
            <a:chExt cx="2946509" cy="783312"/>
          </a:xfrm>
        </p:grpSpPr>
        <p:sp>
          <p:nvSpPr>
            <p:cNvPr id="3670" name="Google Shape;3670;p150"/>
            <p:cNvSpPr txBox="1"/>
            <p:nvPr/>
          </p:nvSpPr>
          <p:spPr>
            <a:xfrm>
              <a:off x="8274447" y="2112684"/>
              <a:ext cx="2946509" cy="430887"/>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PH" sz="1400">
                  <a:solidFill>
                    <a:schemeClr val="dk1"/>
                  </a:solidFill>
                  <a:latin typeface="Trebuchet MS"/>
                  <a:ea typeface="Trebuchet MS"/>
                  <a:cs typeface="Trebuchet MS"/>
                  <a:sym typeface="Trebuchet MS"/>
                </a:rPr>
                <a:t>Lorem ipsum dolor sit amet, consectetur adipiscing</a:t>
              </a:r>
              <a:endParaRPr/>
            </a:p>
          </p:txBody>
        </p:sp>
        <p:sp>
          <p:nvSpPr>
            <p:cNvPr id="3671" name="Google Shape;3671;p150"/>
            <p:cNvSpPr txBox="1"/>
            <p:nvPr/>
          </p:nvSpPr>
          <p:spPr>
            <a:xfrm>
              <a:off x="8274447" y="1760259"/>
              <a:ext cx="2946509" cy="276999"/>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PH" sz="1800">
                  <a:solidFill>
                    <a:srgbClr val="E05E61"/>
                  </a:solidFill>
                  <a:latin typeface="Trebuchet MS"/>
                  <a:ea typeface="Trebuchet MS"/>
                  <a:cs typeface="Trebuchet MS"/>
                  <a:sym typeface="Trebuchet MS"/>
                </a:rPr>
                <a:t>Lorem ipsum</a:t>
              </a:r>
              <a:endParaRPr/>
            </a:p>
          </p:txBody>
        </p:sp>
      </p:grpSp>
      <p:grpSp>
        <p:nvGrpSpPr>
          <p:cNvPr id="3672" name="Google Shape;3672;p150"/>
          <p:cNvGrpSpPr/>
          <p:nvPr/>
        </p:nvGrpSpPr>
        <p:grpSpPr>
          <a:xfrm>
            <a:off x="8274447" y="2933350"/>
            <a:ext cx="2946509" cy="783312"/>
            <a:chOff x="8274447" y="1760259"/>
            <a:chExt cx="2946509" cy="783312"/>
          </a:xfrm>
        </p:grpSpPr>
        <p:sp>
          <p:nvSpPr>
            <p:cNvPr id="3673" name="Google Shape;3673;p150"/>
            <p:cNvSpPr txBox="1"/>
            <p:nvPr/>
          </p:nvSpPr>
          <p:spPr>
            <a:xfrm>
              <a:off x="8274447" y="2112684"/>
              <a:ext cx="2946509" cy="430887"/>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PH" sz="1400">
                  <a:solidFill>
                    <a:schemeClr val="dk1"/>
                  </a:solidFill>
                  <a:latin typeface="Trebuchet MS"/>
                  <a:ea typeface="Trebuchet MS"/>
                  <a:cs typeface="Trebuchet MS"/>
                  <a:sym typeface="Trebuchet MS"/>
                </a:rPr>
                <a:t>Lorem ipsum dolor sit amet, consectetur adipiscing</a:t>
              </a:r>
              <a:endParaRPr/>
            </a:p>
          </p:txBody>
        </p:sp>
        <p:sp>
          <p:nvSpPr>
            <p:cNvPr id="3674" name="Google Shape;3674;p150"/>
            <p:cNvSpPr txBox="1"/>
            <p:nvPr/>
          </p:nvSpPr>
          <p:spPr>
            <a:xfrm>
              <a:off x="8274447" y="1760259"/>
              <a:ext cx="2946509" cy="276999"/>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PH" sz="1800">
                  <a:solidFill>
                    <a:srgbClr val="CD272B"/>
                  </a:solidFill>
                  <a:latin typeface="Trebuchet MS"/>
                  <a:ea typeface="Trebuchet MS"/>
                  <a:cs typeface="Trebuchet MS"/>
                  <a:sym typeface="Trebuchet MS"/>
                </a:rPr>
                <a:t>Lorem ipsum</a:t>
              </a:r>
              <a:endParaRPr/>
            </a:p>
          </p:txBody>
        </p:sp>
      </p:grpSp>
      <p:grpSp>
        <p:nvGrpSpPr>
          <p:cNvPr id="3675" name="Google Shape;3675;p150"/>
          <p:cNvGrpSpPr/>
          <p:nvPr/>
        </p:nvGrpSpPr>
        <p:grpSpPr>
          <a:xfrm>
            <a:off x="8274447" y="3979879"/>
            <a:ext cx="2946509" cy="783312"/>
            <a:chOff x="8274447" y="1760259"/>
            <a:chExt cx="2946509" cy="783312"/>
          </a:xfrm>
        </p:grpSpPr>
        <p:sp>
          <p:nvSpPr>
            <p:cNvPr id="3676" name="Google Shape;3676;p150"/>
            <p:cNvSpPr txBox="1"/>
            <p:nvPr/>
          </p:nvSpPr>
          <p:spPr>
            <a:xfrm>
              <a:off x="8274447" y="2112684"/>
              <a:ext cx="2946509" cy="430887"/>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PH" sz="1400">
                  <a:solidFill>
                    <a:schemeClr val="dk1"/>
                  </a:solidFill>
                  <a:latin typeface="Trebuchet MS"/>
                  <a:ea typeface="Trebuchet MS"/>
                  <a:cs typeface="Trebuchet MS"/>
                  <a:sym typeface="Trebuchet MS"/>
                </a:rPr>
                <a:t>Lorem ipsum dolor sit amet, consectetur adipiscing</a:t>
              </a:r>
              <a:endParaRPr/>
            </a:p>
          </p:txBody>
        </p:sp>
        <p:sp>
          <p:nvSpPr>
            <p:cNvPr id="3677" name="Google Shape;3677;p150"/>
            <p:cNvSpPr txBox="1"/>
            <p:nvPr/>
          </p:nvSpPr>
          <p:spPr>
            <a:xfrm>
              <a:off x="8274447" y="1760259"/>
              <a:ext cx="2946509" cy="276999"/>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PH" sz="1800">
                  <a:solidFill>
                    <a:srgbClr val="931D20"/>
                  </a:solidFill>
                  <a:latin typeface="Trebuchet MS"/>
                  <a:ea typeface="Trebuchet MS"/>
                  <a:cs typeface="Trebuchet MS"/>
                  <a:sym typeface="Trebuchet MS"/>
                </a:rPr>
                <a:t>Lorem ipsum</a:t>
              </a:r>
              <a:endParaRPr/>
            </a:p>
          </p:txBody>
        </p:sp>
      </p:grpSp>
      <p:grpSp>
        <p:nvGrpSpPr>
          <p:cNvPr id="3678" name="Google Shape;3678;p150"/>
          <p:cNvGrpSpPr/>
          <p:nvPr/>
        </p:nvGrpSpPr>
        <p:grpSpPr>
          <a:xfrm>
            <a:off x="8274447" y="5026409"/>
            <a:ext cx="2946509" cy="783312"/>
            <a:chOff x="8274447" y="1760259"/>
            <a:chExt cx="2946509" cy="783312"/>
          </a:xfrm>
        </p:grpSpPr>
        <p:sp>
          <p:nvSpPr>
            <p:cNvPr id="3679" name="Google Shape;3679;p150"/>
            <p:cNvSpPr txBox="1"/>
            <p:nvPr/>
          </p:nvSpPr>
          <p:spPr>
            <a:xfrm>
              <a:off x="8274447" y="2112684"/>
              <a:ext cx="2946509" cy="430887"/>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PH" sz="1400">
                  <a:solidFill>
                    <a:schemeClr val="dk1"/>
                  </a:solidFill>
                  <a:latin typeface="Trebuchet MS"/>
                  <a:ea typeface="Trebuchet MS"/>
                  <a:cs typeface="Trebuchet MS"/>
                  <a:sym typeface="Trebuchet MS"/>
                </a:rPr>
                <a:t>Lorem ipsum dolor sit amet, consectetur adipiscing</a:t>
              </a:r>
              <a:endParaRPr/>
            </a:p>
          </p:txBody>
        </p:sp>
        <p:sp>
          <p:nvSpPr>
            <p:cNvPr id="3680" name="Google Shape;3680;p150"/>
            <p:cNvSpPr txBox="1"/>
            <p:nvPr/>
          </p:nvSpPr>
          <p:spPr>
            <a:xfrm>
              <a:off x="8274447" y="1760259"/>
              <a:ext cx="2946509" cy="276999"/>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PH" sz="1800">
                  <a:solidFill>
                    <a:srgbClr val="571113"/>
                  </a:solidFill>
                  <a:latin typeface="Trebuchet MS"/>
                  <a:ea typeface="Trebuchet MS"/>
                  <a:cs typeface="Trebuchet MS"/>
                  <a:sym typeface="Trebuchet MS"/>
                </a:rPr>
                <a:t>Lorem ipsum</a:t>
              </a:r>
              <a:endParaRPr/>
            </a:p>
          </p:txBody>
        </p:sp>
      </p:grpSp>
      <p:grpSp>
        <p:nvGrpSpPr>
          <p:cNvPr id="3681" name="Google Shape;3681;p150"/>
          <p:cNvGrpSpPr/>
          <p:nvPr/>
        </p:nvGrpSpPr>
        <p:grpSpPr>
          <a:xfrm>
            <a:off x="980214" y="1886821"/>
            <a:ext cx="2946509" cy="783312"/>
            <a:chOff x="8274447" y="1760259"/>
            <a:chExt cx="2946509" cy="783312"/>
          </a:xfrm>
        </p:grpSpPr>
        <p:sp>
          <p:nvSpPr>
            <p:cNvPr id="3682" name="Google Shape;3682;p150"/>
            <p:cNvSpPr txBox="1"/>
            <p:nvPr/>
          </p:nvSpPr>
          <p:spPr>
            <a:xfrm>
              <a:off x="8274447" y="2112684"/>
              <a:ext cx="2946509" cy="430887"/>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r>
                <a:rPr lang="en-PH" sz="1400">
                  <a:solidFill>
                    <a:schemeClr val="dk1"/>
                  </a:solidFill>
                  <a:latin typeface="Trebuchet MS"/>
                  <a:ea typeface="Trebuchet MS"/>
                  <a:cs typeface="Trebuchet MS"/>
                  <a:sym typeface="Trebuchet MS"/>
                </a:rPr>
                <a:t>Lorem ipsum dolor sit amet, consectetur adipiscing</a:t>
              </a:r>
              <a:endParaRPr/>
            </a:p>
          </p:txBody>
        </p:sp>
        <p:sp>
          <p:nvSpPr>
            <p:cNvPr id="3683" name="Google Shape;3683;p150"/>
            <p:cNvSpPr txBox="1"/>
            <p:nvPr/>
          </p:nvSpPr>
          <p:spPr>
            <a:xfrm>
              <a:off x="8274447" y="1760259"/>
              <a:ext cx="2946509" cy="276999"/>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r>
                <a:rPr lang="en-PH" sz="1800">
                  <a:solidFill>
                    <a:srgbClr val="EC9EA0"/>
                  </a:solidFill>
                  <a:latin typeface="Trebuchet MS"/>
                  <a:ea typeface="Trebuchet MS"/>
                  <a:cs typeface="Trebuchet MS"/>
                  <a:sym typeface="Trebuchet MS"/>
                </a:rPr>
                <a:t>Lorem ipsum</a:t>
              </a:r>
              <a:endParaRPr/>
            </a:p>
          </p:txBody>
        </p:sp>
      </p:grpSp>
      <p:grpSp>
        <p:nvGrpSpPr>
          <p:cNvPr id="3684" name="Google Shape;3684;p150"/>
          <p:cNvGrpSpPr/>
          <p:nvPr/>
        </p:nvGrpSpPr>
        <p:grpSpPr>
          <a:xfrm>
            <a:off x="980214" y="2933350"/>
            <a:ext cx="2946509" cy="783312"/>
            <a:chOff x="8274447" y="1760259"/>
            <a:chExt cx="2946509" cy="783312"/>
          </a:xfrm>
        </p:grpSpPr>
        <p:sp>
          <p:nvSpPr>
            <p:cNvPr id="3685" name="Google Shape;3685;p150"/>
            <p:cNvSpPr txBox="1"/>
            <p:nvPr/>
          </p:nvSpPr>
          <p:spPr>
            <a:xfrm>
              <a:off x="8274447" y="2112684"/>
              <a:ext cx="2946509" cy="430887"/>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r>
                <a:rPr lang="en-PH" sz="1400">
                  <a:solidFill>
                    <a:schemeClr val="dk1"/>
                  </a:solidFill>
                  <a:latin typeface="Trebuchet MS"/>
                  <a:ea typeface="Trebuchet MS"/>
                  <a:cs typeface="Trebuchet MS"/>
                  <a:sym typeface="Trebuchet MS"/>
                </a:rPr>
                <a:t>Lorem ipsum dolor sit amet, consectetur adipiscing</a:t>
              </a:r>
              <a:endParaRPr/>
            </a:p>
          </p:txBody>
        </p:sp>
        <p:sp>
          <p:nvSpPr>
            <p:cNvPr id="3686" name="Google Shape;3686;p150"/>
            <p:cNvSpPr txBox="1"/>
            <p:nvPr/>
          </p:nvSpPr>
          <p:spPr>
            <a:xfrm>
              <a:off x="8274447" y="1760259"/>
              <a:ext cx="2946509" cy="276999"/>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r>
                <a:rPr lang="en-PH" sz="1800">
                  <a:solidFill>
                    <a:srgbClr val="B38600"/>
                  </a:solidFill>
                  <a:latin typeface="Trebuchet MS"/>
                  <a:ea typeface="Trebuchet MS"/>
                  <a:cs typeface="Trebuchet MS"/>
                  <a:sym typeface="Trebuchet MS"/>
                </a:rPr>
                <a:t>Lorem ipsum</a:t>
              </a:r>
              <a:endParaRPr/>
            </a:p>
          </p:txBody>
        </p:sp>
      </p:grpSp>
      <p:grpSp>
        <p:nvGrpSpPr>
          <p:cNvPr id="3687" name="Google Shape;3687;p150"/>
          <p:cNvGrpSpPr/>
          <p:nvPr/>
        </p:nvGrpSpPr>
        <p:grpSpPr>
          <a:xfrm>
            <a:off x="980214" y="3979879"/>
            <a:ext cx="2946509" cy="783312"/>
            <a:chOff x="8274447" y="1760259"/>
            <a:chExt cx="2946509" cy="783312"/>
          </a:xfrm>
        </p:grpSpPr>
        <p:sp>
          <p:nvSpPr>
            <p:cNvPr id="3688" name="Google Shape;3688;p150"/>
            <p:cNvSpPr txBox="1"/>
            <p:nvPr/>
          </p:nvSpPr>
          <p:spPr>
            <a:xfrm>
              <a:off x="8274447" y="2112684"/>
              <a:ext cx="2946509" cy="430887"/>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r>
                <a:rPr lang="en-PH" sz="1400">
                  <a:solidFill>
                    <a:schemeClr val="dk1"/>
                  </a:solidFill>
                  <a:latin typeface="Trebuchet MS"/>
                  <a:ea typeface="Trebuchet MS"/>
                  <a:cs typeface="Trebuchet MS"/>
                  <a:sym typeface="Trebuchet MS"/>
                </a:rPr>
                <a:t>Lorem ipsum dolor sit amet, consectetur adipiscing</a:t>
              </a:r>
              <a:endParaRPr/>
            </a:p>
          </p:txBody>
        </p:sp>
        <p:sp>
          <p:nvSpPr>
            <p:cNvPr id="3689" name="Google Shape;3689;p150"/>
            <p:cNvSpPr txBox="1"/>
            <p:nvPr/>
          </p:nvSpPr>
          <p:spPr>
            <a:xfrm>
              <a:off x="8274447" y="1760259"/>
              <a:ext cx="2946509" cy="276999"/>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r>
                <a:rPr lang="en-PH" sz="1800">
                  <a:solidFill>
                    <a:srgbClr val="FFC30D"/>
                  </a:solidFill>
                  <a:latin typeface="Trebuchet MS"/>
                  <a:ea typeface="Trebuchet MS"/>
                  <a:cs typeface="Trebuchet MS"/>
                  <a:sym typeface="Trebuchet MS"/>
                </a:rPr>
                <a:t>Lorem ipsum</a:t>
              </a:r>
              <a:endParaRPr/>
            </a:p>
          </p:txBody>
        </p:sp>
      </p:grpSp>
      <p:grpSp>
        <p:nvGrpSpPr>
          <p:cNvPr id="3690" name="Google Shape;3690;p150"/>
          <p:cNvGrpSpPr/>
          <p:nvPr/>
        </p:nvGrpSpPr>
        <p:grpSpPr>
          <a:xfrm>
            <a:off x="980214" y="5026409"/>
            <a:ext cx="2946509" cy="783312"/>
            <a:chOff x="8274447" y="1760259"/>
            <a:chExt cx="2946509" cy="783312"/>
          </a:xfrm>
        </p:grpSpPr>
        <p:sp>
          <p:nvSpPr>
            <p:cNvPr id="3691" name="Google Shape;3691;p150"/>
            <p:cNvSpPr txBox="1"/>
            <p:nvPr/>
          </p:nvSpPr>
          <p:spPr>
            <a:xfrm>
              <a:off x="8274447" y="2112684"/>
              <a:ext cx="2946509" cy="430887"/>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r>
                <a:rPr lang="en-PH" sz="1400">
                  <a:solidFill>
                    <a:schemeClr val="dk1"/>
                  </a:solidFill>
                  <a:latin typeface="Trebuchet MS"/>
                  <a:ea typeface="Trebuchet MS"/>
                  <a:cs typeface="Trebuchet MS"/>
                  <a:sym typeface="Trebuchet MS"/>
                </a:rPr>
                <a:t>Lorem ipsum dolor sit amet, consectetur adipiscing</a:t>
              </a:r>
              <a:endParaRPr/>
            </a:p>
          </p:txBody>
        </p:sp>
        <p:sp>
          <p:nvSpPr>
            <p:cNvPr id="3692" name="Google Shape;3692;p150"/>
            <p:cNvSpPr txBox="1"/>
            <p:nvPr/>
          </p:nvSpPr>
          <p:spPr>
            <a:xfrm>
              <a:off x="8274447" y="1760259"/>
              <a:ext cx="2946509" cy="276999"/>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r>
                <a:rPr lang="en-PH" sz="1800">
                  <a:solidFill>
                    <a:srgbClr val="2C0909"/>
                  </a:solidFill>
                  <a:latin typeface="Trebuchet MS"/>
                  <a:ea typeface="Trebuchet MS"/>
                  <a:cs typeface="Trebuchet MS"/>
                  <a:sym typeface="Trebuchet MS"/>
                </a:rPr>
                <a:t>Lorem ipsum</a:t>
              </a:r>
              <a:endParaRPr/>
            </a:p>
          </p:txBody>
        </p:sp>
      </p:grpSp>
      <p:cxnSp>
        <p:nvCxnSpPr>
          <p:cNvPr id="3693" name="Google Shape;3693;p150"/>
          <p:cNvCxnSpPr/>
          <p:nvPr/>
        </p:nvCxnSpPr>
        <p:spPr>
          <a:xfrm>
            <a:off x="7052441" y="2389481"/>
            <a:ext cx="1179966" cy="0"/>
          </a:xfrm>
          <a:prstGeom prst="straightConnector1">
            <a:avLst/>
          </a:prstGeom>
          <a:noFill/>
          <a:ln cap="flat" cmpd="sng" w="9525">
            <a:solidFill>
              <a:schemeClr val="dk2"/>
            </a:solidFill>
            <a:prstDash val="solid"/>
            <a:miter lim="800000"/>
            <a:headEnd len="med" w="med" type="oval"/>
            <a:tailEnd len="sm" w="sm" type="none"/>
          </a:ln>
        </p:spPr>
      </p:cxnSp>
      <p:cxnSp>
        <p:nvCxnSpPr>
          <p:cNvPr id="3694" name="Google Shape;3694;p150"/>
          <p:cNvCxnSpPr/>
          <p:nvPr/>
        </p:nvCxnSpPr>
        <p:spPr>
          <a:xfrm>
            <a:off x="7674015" y="3311818"/>
            <a:ext cx="558392" cy="0"/>
          </a:xfrm>
          <a:prstGeom prst="straightConnector1">
            <a:avLst/>
          </a:prstGeom>
          <a:noFill/>
          <a:ln cap="flat" cmpd="sng" w="9525">
            <a:solidFill>
              <a:schemeClr val="dk2"/>
            </a:solidFill>
            <a:prstDash val="solid"/>
            <a:miter lim="800000"/>
            <a:headEnd len="med" w="med" type="oval"/>
            <a:tailEnd len="sm" w="sm" type="none"/>
          </a:ln>
        </p:spPr>
      </p:cxnSp>
      <p:cxnSp>
        <p:nvCxnSpPr>
          <p:cNvPr id="3695" name="Google Shape;3695;p150"/>
          <p:cNvCxnSpPr/>
          <p:nvPr/>
        </p:nvCxnSpPr>
        <p:spPr>
          <a:xfrm>
            <a:off x="7569843" y="4318815"/>
            <a:ext cx="662564" cy="0"/>
          </a:xfrm>
          <a:prstGeom prst="straightConnector1">
            <a:avLst/>
          </a:prstGeom>
          <a:noFill/>
          <a:ln cap="flat" cmpd="sng" w="9525">
            <a:solidFill>
              <a:schemeClr val="dk2"/>
            </a:solidFill>
            <a:prstDash val="solid"/>
            <a:miter lim="800000"/>
            <a:headEnd len="med" w="med" type="oval"/>
            <a:tailEnd len="sm" w="sm" type="none"/>
          </a:ln>
        </p:spPr>
      </p:cxnSp>
      <p:cxnSp>
        <p:nvCxnSpPr>
          <p:cNvPr id="3696" name="Google Shape;3696;p150"/>
          <p:cNvCxnSpPr/>
          <p:nvPr/>
        </p:nvCxnSpPr>
        <p:spPr>
          <a:xfrm>
            <a:off x="6713316" y="5175342"/>
            <a:ext cx="1519091" cy="0"/>
          </a:xfrm>
          <a:prstGeom prst="straightConnector1">
            <a:avLst/>
          </a:prstGeom>
          <a:noFill/>
          <a:ln cap="flat" cmpd="sng" w="9525">
            <a:solidFill>
              <a:schemeClr val="dk2"/>
            </a:solidFill>
            <a:prstDash val="solid"/>
            <a:miter lim="800000"/>
            <a:headEnd len="med" w="med" type="oval"/>
            <a:tailEnd len="sm" w="sm" type="none"/>
          </a:ln>
        </p:spPr>
      </p:cxnSp>
      <p:cxnSp>
        <p:nvCxnSpPr>
          <p:cNvPr id="3697" name="Google Shape;3697;p150"/>
          <p:cNvCxnSpPr/>
          <p:nvPr/>
        </p:nvCxnSpPr>
        <p:spPr>
          <a:xfrm rot="10800000">
            <a:off x="4027964" y="2389481"/>
            <a:ext cx="1179966" cy="0"/>
          </a:xfrm>
          <a:prstGeom prst="straightConnector1">
            <a:avLst/>
          </a:prstGeom>
          <a:noFill/>
          <a:ln cap="flat" cmpd="sng" w="9525">
            <a:solidFill>
              <a:schemeClr val="dk2"/>
            </a:solidFill>
            <a:prstDash val="solid"/>
            <a:miter lim="800000"/>
            <a:headEnd len="med" w="med" type="oval"/>
            <a:tailEnd len="sm" w="sm" type="none"/>
          </a:ln>
        </p:spPr>
      </p:cxnSp>
      <p:cxnSp>
        <p:nvCxnSpPr>
          <p:cNvPr id="3698" name="Google Shape;3698;p150"/>
          <p:cNvCxnSpPr/>
          <p:nvPr/>
        </p:nvCxnSpPr>
        <p:spPr>
          <a:xfrm rot="10800000">
            <a:off x="3973023" y="3311818"/>
            <a:ext cx="558392" cy="0"/>
          </a:xfrm>
          <a:prstGeom prst="straightConnector1">
            <a:avLst/>
          </a:prstGeom>
          <a:noFill/>
          <a:ln cap="flat" cmpd="sng" w="9525">
            <a:solidFill>
              <a:schemeClr val="dk2"/>
            </a:solidFill>
            <a:prstDash val="solid"/>
            <a:miter lim="800000"/>
            <a:headEnd len="med" w="med" type="oval"/>
            <a:tailEnd len="sm" w="sm" type="none"/>
          </a:ln>
        </p:spPr>
      </p:cxnSp>
      <p:cxnSp>
        <p:nvCxnSpPr>
          <p:cNvPr id="3699" name="Google Shape;3699;p150"/>
          <p:cNvCxnSpPr/>
          <p:nvPr/>
        </p:nvCxnSpPr>
        <p:spPr>
          <a:xfrm rot="10800000">
            <a:off x="3984598" y="4318815"/>
            <a:ext cx="662564" cy="0"/>
          </a:xfrm>
          <a:prstGeom prst="straightConnector1">
            <a:avLst/>
          </a:prstGeom>
          <a:noFill/>
          <a:ln cap="flat" cmpd="sng" w="9525">
            <a:solidFill>
              <a:schemeClr val="dk2"/>
            </a:solidFill>
            <a:prstDash val="solid"/>
            <a:miter lim="800000"/>
            <a:headEnd len="med" w="med" type="oval"/>
            <a:tailEnd len="sm" w="sm" type="none"/>
          </a:ln>
        </p:spPr>
      </p:cxnSp>
      <p:cxnSp>
        <p:nvCxnSpPr>
          <p:cNvPr id="3700" name="Google Shape;3700;p150"/>
          <p:cNvCxnSpPr/>
          <p:nvPr/>
        </p:nvCxnSpPr>
        <p:spPr>
          <a:xfrm rot="10800000">
            <a:off x="4010542" y="5175342"/>
            <a:ext cx="1464283" cy="0"/>
          </a:xfrm>
          <a:prstGeom prst="straightConnector1">
            <a:avLst/>
          </a:prstGeom>
          <a:noFill/>
          <a:ln cap="flat" cmpd="sng" w="9525">
            <a:solidFill>
              <a:schemeClr val="dk2"/>
            </a:solidFill>
            <a:prstDash val="solid"/>
            <a:miter lim="800000"/>
            <a:headEnd len="med" w="med" type="oval"/>
            <a:tailEnd len="sm" w="sm" type="none"/>
          </a:ln>
        </p:spPr>
      </p:cxnSp>
      <p:sp>
        <p:nvSpPr>
          <p:cNvPr id="3701" name="Google Shape;3701;p150"/>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3702" name="Google Shape;3702;p150"/>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1" name="Shape 1571"/>
        <p:cNvGrpSpPr/>
        <p:nvPr/>
      </p:nvGrpSpPr>
      <p:grpSpPr>
        <a:xfrm>
          <a:off x="0" y="0"/>
          <a:ext cx="0" cy="0"/>
          <a:chOff x="0" y="0"/>
          <a:chExt cx="0" cy="0"/>
        </a:xfrm>
      </p:grpSpPr>
      <p:sp>
        <p:nvSpPr>
          <p:cNvPr id="1572" name="Google Shape;1572;p15"/>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1573" name="Google Shape;1573;p15"/>
          <p:cNvSpPr txBox="1"/>
          <p:nvPr>
            <p:ph idx="11" type="ftr"/>
          </p:nvPr>
        </p:nvSpPr>
        <p:spPr>
          <a:xfrm>
            <a:off x="528320" y="6265862"/>
            <a:ext cx="308298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1574" name="Google Shape;1574;p15"/>
          <p:cNvSpPr txBox="1"/>
          <p:nvPr>
            <p:ph idx="1" type="body"/>
          </p:nvPr>
        </p:nvSpPr>
        <p:spPr>
          <a:xfrm>
            <a:off x="5567362" y="542012"/>
            <a:ext cx="5984172" cy="454007"/>
          </a:xfrm>
          <a:prstGeom prst="rect">
            <a:avLst/>
          </a:prstGeom>
          <a:noFill/>
          <a:ln>
            <a:noFill/>
          </a:ln>
        </p:spPr>
        <p:txBody>
          <a:bodyPr anchorCtr="0" anchor="ctr" bIns="0" lIns="0" spcFirstLastPara="1" rIns="0" wrap="square" tIns="0">
            <a:normAutofit fontScale="70000" lnSpcReduction="2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 venenatis nec nibh. Mauris sit amet mollis enim. Donec cursus sagittis bibendum. </a:t>
            </a:r>
            <a:endParaRPr/>
          </a:p>
        </p:txBody>
      </p:sp>
      <p:sp>
        <p:nvSpPr>
          <p:cNvPr id="1575" name="Google Shape;1575;p15"/>
          <p:cNvSpPr txBox="1"/>
          <p:nvPr>
            <p:ph idx="2" type="body"/>
          </p:nvPr>
        </p:nvSpPr>
        <p:spPr>
          <a:xfrm>
            <a:off x="5567362" y="1399485"/>
            <a:ext cx="5984172" cy="454007"/>
          </a:xfrm>
          <a:prstGeom prst="rect">
            <a:avLst/>
          </a:prstGeom>
          <a:noFill/>
          <a:ln>
            <a:noFill/>
          </a:ln>
        </p:spPr>
        <p:txBody>
          <a:bodyPr anchorCtr="0" anchor="ctr" bIns="0" lIns="0" spcFirstLastPara="1" rIns="0" wrap="square" tIns="0">
            <a:normAutofit fontScale="70000" lnSpcReduction="2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 venenatis nec nibh. Mauris sit amet mollis enim. Donec cursus sagittis bibendum. </a:t>
            </a:r>
            <a:endParaRPr/>
          </a:p>
        </p:txBody>
      </p:sp>
      <p:sp>
        <p:nvSpPr>
          <p:cNvPr id="1576" name="Google Shape;1576;p15"/>
          <p:cNvSpPr txBox="1"/>
          <p:nvPr>
            <p:ph idx="3" type="body"/>
          </p:nvPr>
        </p:nvSpPr>
        <p:spPr>
          <a:xfrm>
            <a:off x="5567362" y="2256958"/>
            <a:ext cx="5984172" cy="454007"/>
          </a:xfrm>
          <a:prstGeom prst="rect">
            <a:avLst/>
          </a:prstGeom>
          <a:noFill/>
          <a:ln>
            <a:noFill/>
          </a:ln>
        </p:spPr>
        <p:txBody>
          <a:bodyPr anchorCtr="0" anchor="ctr" bIns="0" lIns="0" spcFirstLastPara="1" rIns="0" wrap="square" tIns="0">
            <a:normAutofit fontScale="70000" lnSpcReduction="2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 venenatis nec nibh. Mauris sit amet mollis enim. Donec cursus sagittis bibendum. </a:t>
            </a:r>
            <a:endParaRPr/>
          </a:p>
        </p:txBody>
      </p:sp>
      <p:sp>
        <p:nvSpPr>
          <p:cNvPr id="1577" name="Google Shape;1577;p15"/>
          <p:cNvSpPr txBox="1"/>
          <p:nvPr>
            <p:ph idx="4" type="body"/>
          </p:nvPr>
        </p:nvSpPr>
        <p:spPr>
          <a:xfrm>
            <a:off x="5567362" y="3114431"/>
            <a:ext cx="5984172" cy="454007"/>
          </a:xfrm>
          <a:prstGeom prst="rect">
            <a:avLst/>
          </a:prstGeom>
          <a:noFill/>
          <a:ln>
            <a:noFill/>
          </a:ln>
        </p:spPr>
        <p:txBody>
          <a:bodyPr anchorCtr="0" anchor="ctr" bIns="0" lIns="0" spcFirstLastPara="1" rIns="0" wrap="square" tIns="0">
            <a:normAutofit fontScale="70000" lnSpcReduction="2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 venenatis nec nibh. Mauris sit amet mollis enim. Donec cursus sagittis bibendum. </a:t>
            </a:r>
            <a:endParaRPr/>
          </a:p>
        </p:txBody>
      </p:sp>
      <p:sp>
        <p:nvSpPr>
          <p:cNvPr id="1578" name="Google Shape;1578;p15"/>
          <p:cNvSpPr txBox="1"/>
          <p:nvPr>
            <p:ph idx="5" type="body"/>
          </p:nvPr>
        </p:nvSpPr>
        <p:spPr>
          <a:xfrm>
            <a:off x="5567362" y="3971904"/>
            <a:ext cx="5984172" cy="454007"/>
          </a:xfrm>
          <a:prstGeom prst="rect">
            <a:avLst/>
          </a:prstGeom>
          <a:noFill/>
          <a:ln>
            <a:noFill/>
          </a:ln>
        </p:spPr>
        <p:txBody>
          <a:bodyPr anchorCtr="0" anchor="ctr" bIns="0" lIns="0" spcFirstLastPara="1" rIns="0" wrap="square" tIns="0">
            <a:normAutofit fontScale="70000" lnSpcReduction="2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 venenatis nec nibh. Mauris sit amet mollis enim. Donec cursus sagittis bibendum. </a:t>
            </a:r>
            <a:endParaRPr/>
          </a:p>
        </p:txBody>
      </p:sp>
      <p:sp>
        <p:nvSpPr>
          <p:cNvPr id="1579" name="Google Shape;1579;p15"/>
          <p:cNvSpPr txBox="1"/>
          <p:nvPr>
            <p:ph idx="6" type="body"/>
          </p:nvPr>
        </p:nvSpPr>
        <p:spPr>
          <a:xfrm>
            <a:off x="5567362" y="4829377"/>
            <a:ext cx="5984172" cy="454007"/>
          </a:xfrm>
          <a:prstGeom prst="rect">
            <a:avLst/>
          </a:prstGeom>
          <a:noFill/>
          <a:ln>
            <a:noFill/>
          </a:ln>
        </p:spPr>
        <p:txBody>
          <a:bodyPr anchorCtr="0" anchor="ctr" bIns="0" lIns="0" spcFirstLastPara="1" rIns="0" wrap="square" tIns="0">
            <a:normAutofit fontScale="70000" lnSpcReduction="2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 venenatis nec nibh. Mauris sit amet mollis enim. Donec cursus sagittis bibendum. </a:t>
            </a:r>
            <a:endParaRPr/>
          </a:p>
        </p:txBody>
      </p:sp>
      <p:sp>
        <p:nvSpPr>
          <p:cNvPr id="1580" name="Google Shape;1580;p15"/>
          <p:cNvSpPr txBox="1"/>
          <p:nvPr>
            <p:ph idx="7" type="body"/>
          </p:nvPr>
        </p:nvSpPr>
        <p:spPr>
          <a:xfrm>
            <a:off x="5567362" y="5686854"/>
            <a:ext cx="5984172" cy="454007"/>
          </a:xfrm>
          <a:prstGeom prst="rect">
            <a:avLst/>
          </a:prstGeom>
          <a:noFill/>
          <a:ln>
            <a:noFill/>
          </a:ln>
        </p:spPr>
        <p:txBody>
          <a:bodyPr anchorCtr="0" anchor="ctr" bIns="0" lIns="0" spcFirstLastPara="1" rIns="0" wrap="square" tIns="0">
            <a:normAutofit fontScale="70000" lnSpcReduction="2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 venenatis nec nibh. Mauris sit amet mollis enim. Donec cursus sagittis bibendum. </a:t>
            </a:r>
            <a:endParaRPr/>
          </a:p>
        </p:txBody>
      </p:sp>
      <p:sp>
        <p:nvSpPr>
          <p:cNvPr id="1581" name="Google Shape;1581;p15"/>
          <p:cNvSpPr txBox="1"/>
          <p:nvPr>
            <p:ph type="title"/>
          </p:nvPr>
        </p:nvSpPr>
        <p:spPr>
          <a:xfrm>
            <a:off x="528320" y="3078157"/>
            <a:ext cx="2886179"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4"/>
              </a:buClr>
              <a:buSzPts val="4800"/>
              <a:buFont typeface="Trebuchet MS"/>
              <a:buNone/>
            </a:pPr>
            <a:r>
              <a:rPr lang="en-PH"/>
              <a:t>Agenda</a:t>
            </a:r>
            <a:endParaRPr/>
          </a:p>
        </p:txBody>
      </p:sp>
    </p:spTree>
  </p:cSld>
  <p:clrMapOvr>
    <a:masterClrMapping/>
  </p:clrMapOvr>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6" name="Shape 3706"/>
        <p:cNvGrpSpPr/>
        <p:nvPr/>
      </p:nvGrpSpPr>
      <p:grpSpPr>
        <a:xfrm>
          <a:off x="0" y="0"/>
          <a:ext cx="0" cy="0"/>
          <a:chOff x="0" y="0"/>
          <a:chExt cx="0" cy="0"/>
        </a:xfrm>
      </p:grpSpPr>
      <p:sp>
        <p:nvSpPr>
          <p:cNvPr id="3707" name="Google Shape;3707;p151"/>
          <p:cNvSpPr txBox="1"/>
          <p:nvPr>
            <p:ph type="ctrTitle"/>
          </p:nvPr>
        </p:nvSpPr>
        <p:spPr>
          <a:xfrm>
            <a:off x="815340" y="2485211"/>
            <a:ext cx="10637520" cy="209348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rgbClr val="FFE7A3"/>
              </a:buClr>
              <a:buSzPts val="6000"/>
              <a:buFont typeface="Trebuchet MS"/>
              <a:buNone/>
            </a:pPr>
            <a:r>
              <a:rPr lang="en-PH"/>
              <a:t>Ladder Slide</a:t>
            </a:r>
            <a:endParaRPr/>
          </a:p>
        </p:txBody>
      </p:sp>
      <p:sp>
        <p:nvSpPr>
          <p:cNvPr id="3708" name="Google Shape;3708;p151"/>
          <p:cNvSpPr txBox="1"/>
          <p:nvPr>
            <p:ph idx="1" type="subTitle"/>
          </p:nvPr>
        </p:nvSpPr>
        <p:spPr>
          <a:xfrm>
            <a:off x="815339" y="4940824"/>
            <a:ext cx="10637522" cy="798131"/>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2400"/>
              <a:buNone/>
            </a:pPr>
            <a:r>
              <a:rPr lang="en-PH"/>
              <a:t>Illustrates a sequence of progressive stages or actions, showing step-by-step advancement toward a goal or outcome.</a:t>
            </a:r>
            <a:endParaRPr/>
          </a:p>
        </p:txBody>
      </p:sp>
      <p:sp>
        <p:nvSpPr>
          <p:cNvPr id="3709" name="Google Shape;3709;p151"/>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3710" name="Google Shape;3710;p151"/>
          <p:cNvSpPr txBox="1"/>
          <p:nvPr>
            <p:ph idx="2" type="body"/>
          </p:nvPr>
        </p:nvSpPr>
        <p:spPr>
          <a:xfrm>
            <a:off x="775346" y="1119037"/>
            <a:ext cx="1514420" cy="962522"/>
          </a:xfrm>
          <a:prstGeom prst="rect">
            <a:avLst/>
          </a:prstGeom>
          <a:noFill/>
          <a:ln>
            <a:noFill/>
          </a:ln>
        </p:spPr>
        <p:txBody>
          <a:bodyPr anchorCtr="0" anchor="ctr" bIns="0" lIns="0" spcFirstLastPara="1" rIns="0" wrap="square" tIns="0">
            <a:normAutofit lnSpcReduction="10000"/>
          </a:bodyPr>
          <a:lstStyle/>
          <a:p>
            <a:pPr indent="0" lvl="0" marL="0" rtl="0" algn="ctr">
              <a:lnSpc>
                <a:spcPct val="90000"/>
              </a:lnSpc>
              <a:spcBef>
                <a:spcPts val="0"/>
              </a:spcBef>
              <a:spcAft>
                <a:spcPts val="0"/>
              </a:spcAft>
              <a:buSzPts val="7200"/>
              <a:buNone/>
            </a:pPr>
            <a:r>
              <a:rPr lang="en-PH"/>
              <a:t>18</a:t>
            </a:r>
            <a:endParaRPr/>
          </a:p>
        </p:txBody>
      </p:sp>
    </p:spTree>
  </p:cSld>
  <p:clrMapOvr>
    <a:masterClrMapping/>
  </p:clrMapOvr>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4" name="Shape 3714"/>
        <p:cNvGrpSpPr/>
        <p:nvPr/>
      </p:nvGrpSpPr>
      <p:grpSpPr>
        <a:xfrm>
          <a:off x="0" y="0"/>
          <a:ext cx="0" cy="0"/>
          <a:chOff x="0" y="0"/>
          <a:chExt cx="0" cy="0"/>
        </a:xfrm>
      </p:grpSpPr>
      <p:sp>
        <p:nvSpPr>
          <p:cNvPr id="3715" name="Google Shape;3715;p152"/>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Ladder Slide</a:t>
            </a:r>
            <a:endParaRPr/>
          </a:p>
        </p:txBody>
      </p:sp>
      <p:grpSp>
        <p:nvGrpSpPr>
          <p:cNvPr id="3716" name="Google Shape;3716;p152"/>
          <p:cNvGrpSpPr/>
          <p:nvPr/>
        </p:nvGrpSpPr>
        <p:grpSpPr>
          <a:xfrm>
            <a:off x="528320" y="3165832"/>
            <a:ext cx="11134482" cy="842288"/>
            <a:chOff x="528320" y="2586712"/>
            <a:chExt cx="3653995" cy="842288"/>
          </a:xfrm>
        </p:grpSpPr>
        <p:grpSp>
          <p:nvGrpSpPr>
            <p:cNvPr id="3717" name="Google Shape;3717;p152"/>
            <p:cNvGrpSpPr/>
            <p:nvPr/>
          </p:nvGrpSpPr>
          <p:grpSpPr>
            <a:xfrm>
              <a:off x="528320" y="2886533"/>
              <a:ext cx="2003871" cy="542467"/>
              <a:chOff x="898988" y="3237053"/>
              <a:chExt cx="2003871" cy="871933"/>
            </a:xfrm>
          </p:grpSpPr>
          <p:sp>
            <p:nvSpPr>
              <p:cNvPr id="3718" name="Google Shape;3718;p152"/>
              <p:cNvSpPr/>
              <p:nvPr/>
            </p:nvSpPr>
            <p:spPr>
              <a:xfrm>
                <a:off x="898988" y="3237053"/>
                <a:ext cx="358146" cy="871933"/>
              </a:xfrm>
              <a:custGeom>
                <a:rect b="b" l="l" r="r" t="t"/>
                <a:pathLst>
                  <a:path extrusionOk="0" h="99462" w="40854">
                    <a:moveTo>
                      <a:pt x="40854" y="99462"/>
                    </a:moveTo>
                    <a:lnTo>
                      <a:pt x="0" y="55670"/>
                    </a:lnTo>
                    <a:lnTo>
                      <a:pt x="0" y="0"/>
                    </a:lnTo>
                    <a:lnTo>
                      <a:pt x="29802" y="7973"/>
                    </a:lnTo>
                    <a:lnTo>
                      <a:pt x="40854" y="43791"/>
                    </a:lnTo>
                    <a:lnTo>
                      <a:pt x="40854" y="99462"/>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Trebuchet MS"/>
                  <a:buNone/>
                </a:pPr>
                <a:r>
                  <a:t/>
                </a:r>
                <a:endParaRPr b="0" i="0" sz="1800" u="none" cap="none" strike="noStrike">
                  <a:solidFill>
                    <a:srgbClr val="000000"/>
                  </a:solidFill>
                  <a:latin typeface="Calibri"/>
                  <a:ea typeface="Calibri"/>
                  <a:cs typeface="Calibri"/>
                  <a:sym typeface="Calibri"/>
                </a:endParaRPr>
              </a:p>
            </p:txBody>
          </p:sp>
          <p:sp>
            <p:nvSpPr>
              <p:cNvPr id="3719" name="Google Shape;3719;p152"/>
              <p:cNvSpPr/>
              <p:nvPr/>
            </p:nvSpPr>
            <p:spPr>
              <a:xfrm>
                <a:off x="898988" y="3237053"/>
                <a:ext cx="2003871" cy="383893"/>
              </a:xfrm>
              <a:custGeom>
                <a:rect b="b" l="l" r="r" t="t"/>
                <a:pathLst>
                  <a:path extrusionOk="0" h="43791" w="228583">
                    <a:moveTo>
                      <a:pt x="228583" y="43791"/>
                    </a:moveTo>
                    <a:lnTo>
                      <a:pt x="40854" y="43791"/>
                    </a:lnTo>
                    <a:lnTo>
                      <a:pt x="0" y="0"/>
                    </a:lnTo>
                    <a:lnTo>
                      <a:pt x="187729" y="0"/>
                    </a:lnTo>
                    <a:lnTo>
                      <a:pt x="228583" y="43791"/>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Trebuchet MS"/>
                  <a:buNone/>
                </a:pPr>
                <a:r>
                  <a:t/>
                </a:r>
                <a:endParaRPr b="0" i="0" sz="1800" u="none" cap="none" strike="noStrike">
                  <a:solidFill>
                    <a:srgbClr val="000000"/>
                  </a:solidFill>
                  <a:latin typeface="Calibri"/>
                  <a:ea typeface="Calibri"/>
                  <a:cs typeface="Calibri"/>
                  <a:sym typeface="Calibri"/>
                </a:endParaRPr>
              </a:p>
            </p:txBody>
          </p:sp>
        </p:grpSp>
        <p:grpSp>
          <p:nvGrpSpPr>
            <p:cNvPr id="3720" name="Google Shape;3720;p152"/>
            <p:cNvGrpSpPr/>
            <p:nvPr/>
          </p:nvGrpSpPr>
          <p:grpSpPr>
            <a:xfrm>
              <a:off x="2178444" y="2586712"/>
              <a:ext cx="2003871" cy="542467"/>
              <a:chOff x="898988" y="3237053"/>
              <a:chExt cx="2003871" cy="871933"/>
            </a:xfrm>
          </p:grpSpPr>
          <p:sp>
            <p:nvSpPr>
              <p:cNvPr id="3721" name="Google Shape;3721;p152"/>
              <p:cNvSpPr/>
              <p:nvPr/>
            </p:nvSpPr>
            <p:spPr>
              <a:xfrm>
                <a:off x="898988" y="3237053"/>
                <a:ext cx="358146" cy="871933"/>
              </a:xfrm>
              <a:custGeom>
                <a:rect b="b" l="l" r="r" t="t"/>
                <a:pathLst>
                  <a:path extrusionOk="0" h="99462" w="40854">
                    <a:moveTo>
                      <a:pt x="40854" y="99462"/>
                    </a:moveTo>
                    <a:lnTo>
                      <a:pt x="0" y="55670"/>
                    </a:lnTo>
                    <a:lnTo>
                      <a:pt x="0" y="0"/>
                    </a:lnTo>
                    <a:lnTo>
                      <a:pt x="29802" y="7973"/>
                    </a:lnTo>
                    <a:lnTo>
                      <a:pt x="40854" y="43791"/>
                    </a:lnTo>
                    <a:lnTo>
                      <a:pt x="40854" y="99462"/>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Trebuchet MS"/>
                  <a:buNone/>
                </a:pPr>
                <a:r>
                  <a:t/>
                </a:r>
                <a:endParaRPr b="0" i="0" sz="1800" u="none" cap="none" strike="noStrike">
                  <a:solidFill>
                    <a:srgbClr val="000000"/>
                  </a:solidFill>
                  <a:latin typeface="Calibri"/>
                  <a:ea typeface="Calibri"/>
                  <a:cs typeface="Calibri"/>
                  <a:sym typeface="Calibri"/>
                </a:endParaRPr>
              </a:p>
            </p:txBody>
          </p:sp>
          <p:sp>
            <p:nvSpPr>
              <p:cNvPr id="3722" name="Google Shape;3722;p152"/>
              <p:cNvSpPr/>
              <p:nvPr/>
            </p:nvSpPr>
            <p:spPr>
              <a:xfrm>
                <a:off x="898988" y="3237053"/>
                <a:ext cx="2003871" cy="383893"/>
              </a:xfrm>
              <a:custGeom>
                <a:rect b="b" l="l" r="r" t="t"/>
                <a:pathLst>
                  <a:path extrusionOk="0" h="43791" w="228583">
                    <a:moveTo>
                      <a:pt x="228583" y="43791"/>
                    </a:moveTo>
                    <a:lnTo>
                      <a:pt x="40854" y="43791"/>
                    </a:lnTo>
                    <a:lnTo>
                      <a:pt x="0" y="0"/>
                    </a:lnTo>
                    <a:lnTo>
                      <a:pt x="187729" y="0"/>
                    </a:lnTo>
                    <a:lnTo>
                      <a:pt x="228583" y="43791"/>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Trebuchet MS"/>
                  <a:buNone/>
                </a:pPr>
                <a:r>
                  <a:t/>
                </a:r>
                <a:endParaRPr b="0" i="0" sz="1800" u="none" cap="none" strike="noStrike">
                  <a:solidFill>
                    <a:srgbClr val="000000"/>
                  </a:solidFill>
                  <a:latin typeface="Calibri"/>
                  <a:ea typeface="Calibri"/>
                  <a:cs typeface="Calibri"/>
                  <a:sym typeface="Calibri"/>
                </a:endParaRPr>
              </a:p>
            </p:txBody>
          </p:sp>
        </p:grpSp>
      </p:grpSp>
      <p:sp>
        <p:nvSpPr>
          <p:cNvPr id="3723" name="Google Shape;3723;p152"/>
          <p:cNvSpPr txBox="1"/>
          <p:nvPr/>
        </p:nvSpPr>
        <p:spPr>
          <a:xfrm>
            <a:off x="1742965" y="3846845"/>
            <a:ext cx="4353035" cy="1938992"/>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PH" sz="1400">
                <a:solidFill>
                  <a:schemeClr val="dk1"/>
                </a:solidFill>
                <a:latin typeface="Trebuchet MS"/>
                <a:ea typeface="Trebuchet MS"/>
                <a:cs typeface="Trebuchet MS"/>
                <a:sym typeface="Trebuchet MS"/>
              </a:rPr>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a:p>
            <a:pPr indent="0" lvl="0" marL="0" marR="0" rtl="0" algn="l">
              <a:spcBef>
                <a:spcPts val="0"/>
              </a:spcBef>
              <a:spcAft>
                <a:spcPts val="0"/>
              </a:spcAft>
              <a:buNone/>
            </a:pPr>
            <a:r>
              <a:rPr lang="en-PH" sz="1400">
                <a:solidFill>
                  <a:schemeClr val="dk1"/>
                </a:solidFill>
                <a:latin typeface="Trebuchet MS"/>
                <a:ea typeface="Trebuchet MS"/>
                <a:cs typeface="Trebuchet MS"/>
                <a:sym typeface="Trebuchet MS"/>
              </a:rPr>
              <a:t>Donec cursus sagittis bibendum. Aenean a elit justo. Vivamus laoreet, lorem id iaculis mattis, neque diam blandit nulla,</a:t>
            </a:r>
            <a:endParaRPr/>
          </a:p>
        </p:txBody>
      </p:sp>
      <p:sp>
        <p:nvSpPr>
          <p:cNvPr id="3724" name="Google Shape;3724;p152"/>
          <p:cNvSpPr txBox="1"/>
          <p:nvPr/>
        </p:nvSpPr>
        <p:spPr>
          <a:xfrm>
            <a:off x="1742965" y="3058140"/>
            <a:ext cx="2946509" cy="369332"/>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PH" sz="2400">
                <a:solidFill>
                  <a:schemeClr val="accent1"/>
                </a:solidFill>
                <a:latin typeface="Trebuchet MS"/>
                <a:ea typeface="Trebuchet MS"/>
                <a:cs typeface="Trebuchet MS"/>
                <a:sym typeface="Trebuchet MS"/>
              </a:rPr>
              <a:t>Lorem ipsum</a:t>
            </a:r>
            <a:endParaRPr/>
          </a:p>
        </p:txBody>
      </p:sp>
      <p:sp>
        <p:nvSpPr>
          <p:cNvPr id="3725" name="Google Shape;3725;p152"/>
          <p:cNvSpPr txBox="1"/>
          <p:nvPr/>
        </p:nvSpPr>
        <p:spPr>
          <a:xfrm>
            <a:off x="6771236" y="3536391"/>
            <a:ext cx="4353035" cy="1938992"/>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PH" sz="1400">
                <a:solidFill>
                  <a:schemeClr val="dk1"/>
                </a:solidFill>
                <a:latin typeface="Trebuchet MS"/>
                <a:ea typeface="Trebuchet MS"/>
                <a:cs typeface="Trebuchet MS"/>
                <a:sym typeface="Trebuchet MS"/>
              </a:rPr>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a:p>
            <a:pPr indent="0" lvl="0" marL="0" marR="0" rtl="0" algn="l">
              <a:spcBef>
                <a:spcPts val="0"/>
              </a:spcBef>
              <a:spcAft>
                <a:spcPts val="0"/>
              </a:spcAft>
              <a:buNone/>
            </a:pPr>
            <a:r>
              <a:rPr lang="en-PH" sz="1400">
                <a:solidFill>
                  <a:schemeClr val="dk1"/>
                </a:solidFill>
                <a:latin typeface="Trebuchet MS"/>
                <a:ea typeface="Trebuchet MS"/>
                <a:cs typeface="Trebuchet MS"/>
                <a:sym typeface="Trebuchet MS"/>
              </a:rPr>
              <a:t>Donec cursus sagittis bibendum. Aenean a elit justo. Vivamus laoreet, lorem id iaculis mattis, neque diam blandit nulla,</a:t>
            </a:r>
            <a:endParaRPr/>
          </a:p>
        </p:txBody>
      </p:sp>
      <p:sp>
        <p:nvSpPr>
          <p:cNvPr id="3726" name="Google Shape;3726;p152"/>
          <p:cNvSpPr txBox="1"/>
          <p:nvPr/>
        </p:nvSpPr>
        <p:spPr>
          <a:xfrm>
            <a:off x="6771236" y="2793390"/>
            <a:ext cx="2946509" cy="369332"/>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PH" sz="2400">
                <a:solidFill>
                  <a:schemeClr val="accent1"/>
                </a:solidFill>
                <a:latin typeface="Trebuchet MS"/>
                <a:ea typeface="Trebuchet MS"/>
                <a:cs typeface="Trebuchet MS"/>
                <a:sym typeface="Trebuchet MS"/>
              </a:rPr>
              <a:t>Lorem ipsum</a:t>
            </a:r>
            <a:endParaRPr/>
          </a:p>
        </p:txBody>
      </p:sp>
      <p:sp>
        <p:nvSpPr>
          <p:cNvPr descr="Bank with solid fill" id="3727" name="Google Shape;3727;p152"/>
          <p:cNvSpPr/>
          <p:nvPr/>
        </p:nvSpPr>
        <p:spPr>
          <a:xfrm>
            <a:off x="875848" y="2759793"/>
            <a:ext cx="702750" cy="702750"/>
          </a:xfrm>
          <a:prstGeom prst="rect">
            <a:avLst/>
          </a:prstGeom>
          <a:noFill/>
          <a:ln>
            <a:noFill/>
          </a:ln>
        </p:spPr>
      </p:sp>
      <p:sp>
        <p:nvSpPr>
          <p:cNvPr id="3728" name="Google Shape;3728;p152"/>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Two Steps</a:t>
            </a:r>
            <a:endParaRPr/>
          </a:p>
        </p:txBody>
      </p:sp>
      <p:sp>
        <p:nvSpPr>
          <p:cNvPr descr="Bank with solid fill" id="3729" name="Google Shape;3729;p152"/>
          <p:cNvSpPr/>
          <p:nvPr/>
        </p:nvSpPr>
        <p:spPr>
          <a:xfrm>
            <a:off x="5931781" y="2464240"/>
            <a:ext cx="702750" cy="702750"/>
          </a:xfrm>
          <a:prstGeom prst="rect">
            <a:avLst/>
          </a:prstGeom>
          <a:noFill/>
          <a:ln>
            <a:noFill/>
          </a:ln>
        </p:spPr>
      </p:sp>
      <p:sp>
        <p:nvSpPr>
          <p:cNvPr id="3730" name="Google Shape;3730;p152"/>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3731" name="Google Shape;3731;p152"/>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5" name="Shape 3735"/>
        <p:cNvGrpSpPr/>
        <p:nvPr/>
      </p:nvGrpSpPr>
      <p:grpSpPr>
        <a:xfrm>
          <a:off x="0" y="0"/>
          <a:ext cx="0" cy="0"/>
          <a:chOff x="0" y="0"/>
          <a:chExt cx="0" cy="0"/>
        </a:xfrm>
      </p:grpSpPr>
      <p:sp>
        <p:nvSpPr>
          <p:cNvPr id="3736" name="Google Shape;3736;p153"/>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Ladder Slide</a:t>
            </a:r>
            <a:endParaRPr/>
          </a:p>
        </p:txBody>
      </p:sp>
      <p:sp>
        <p:nvSpPr>
          <p:cNvPr id="3737" name="Google Shape;3737;p153"/>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Three Steps</a:t>
            </a:r>
            <a:endParaRPr/>
          </a:p>
        </p:txBody>
      </p:sp>
      <p:grpSp>
        <p:nvGrpSpPr>
          <p:cNvPr id="3738" name="Google Shape;3738;p153"/>
          <p:cNvGrpSpPr/>
          <p:nvPr/>
        </p:nvGrpSpPr>
        <p:grpSpPr>
          <a:xfrm>
            <a:off x="528320" y="2856040"/>
            <a:ext cx="11134482" cy="1145919"/>
            <a:chOff x="528320" y="2283081"/>
            <a:chExt cx="5301579" cy="1145919"/>
          </a:xfrm>
        </p:grpSpPr>
        <p:grpSp>
          <p:nvGrpSpPr>
            <p:cNvPr id="3739" name="Google Shape;3739;p153"/>
            <p:cNvGrpSpPr/>
            <p:nvPr/>
          </p:nvGrpSpPr>
          <p:grpSpPr>
            <a:xfrm>
              <a:off x="528320" y="2886533"/>
              <a:ext cx="2003871" cy="542467"/>
              <a:chOff x="898988" y="3237053"/>
              <a:chExt cx="2003871" cy="871933"/>
            </a:xfrm>
          </p:grpSpPr>
          <p:sp>
            <p:nvSpPr>
              <p:cNvPr id="3740" name="Google Shape;3740;p153"/>
              <p:cNvSpPr/>
              <p:nvPr/>
            </p:nvSpPr>
            <p:spPr>
              <a:xfrm>
                <a:off x="898988" y="3237053"/>
                <a:ext cx="358146" cy="871933"/>
              </a:xfrm>
              <a:custGeom>
                <a:rect b="b" l="l" r="r" t="t"/>
                <a:pathLst>
                  <a:path extrusionOk="0" h="99462" w="40854">
                    <a:moveTo>
                      <a:pt x="40854" y="99462"/>
                    </a:moveTo>
                    <a:lnTo>
                      <a:pt x="0" y="55670"/>
                    </a:lnTo>
                    <a:lnTo>
                      <a:pt x="0" y="0"/>
                    </a:lnTo>
                    <a:lnTo>
                      <a:pt x="29802" y="7973"/>
                    </a:lnTo>
                    <a:lnTo>
                      <a:pt x="40854" y="43791"/>
                    </a:lnTo>
                    <a:lnTo>
                      <a:pt x="40854" y="99462"/>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Trebuchet MS"/>
                  <a:buNone/>
                </a:pPr>
                <a:r>
                  <a:t/>
                </a:r>
                <a:endParaRPr b="0" i="0" sz="1800" u="none" cap="none" strike="noStrike">
                  <a:solidFill>
                    <a:srgbClr val="000000"/>
                  </a:solidFill>
                  <a:latin typeface="Calibri"/>
                  <a:ea typeface="Calibri"/>
                  <a:cs typeface="Calibri"/>
                  <a:sym typeface="Calibri"/>
                </a:endParaRPr>
              </a:p>
            </p:txBody>
          </p:sp>
          <p:sp>
            <p:nvSpPr>
              <p:cNvPr id="3741" name="Google Shape;3741;p153"/>
              <p:cNvSpPr/>
              <p:nvPr/>
            </p:nvSpPr>
            <p:spPr>
              <a:xfrm>
                <a:off x="898988" y="3237053"/>
                <a:ext cx="2003871" cy="383893"/>
              </a:xfrm>
              <a:custGeom>
                <a:rect b="b" l="l" r="r" t="t"/>
                <a:pathLst>
                  <a:path extrusionOk="0" h="43791" w="228583">
                    <a:moveTo>
                      <a:pt x="228583" y="43791"/>
                    </a:moveTo>
                    <a:lnTo>
                      <a:pt x="40854" y="43791"/>
                    </a:lnTo>
                    <a:lnTo>
                      <a:pt x="0" y="0"/>
                    </a:lnTo>
                    <a:lnTo>
                      <a:pt x="187729" y="0"/>
                    </a:lnTo>
                    <a:lnTo>
                      <a:pt x="228583" y="43791"/>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Trebuchet MS"/>
                  <a:buNone/>
                </a:pPr>
                <a:r>
                  <a:t/>
                </a:r>
                <a:endParaRPr b="0" i="0" sz="1800" u="none" cap="none" strike="noStrike">
                  <a:solidFill>
                    <a:srgbClr val="000000"/>
                  </a:solidFill>
                  <a:latin typeface="Calibri"/>
                  <a:ea typeface="Calibri"/>
                  <a:cs typeface="Calibri"/>
                  <a:sym typeface="Calibri"/>
                </a:endParaRPr>
              </a:p>
            </p:txBody>
          </p:sp>
        </p:grpSp>
        <p:grpSp>
          <p:nvGrpSpPr>
            <p:cNvPr id="3742" name="Google Shape;3742;p153"/>
            <p:cNvGrpSpPr/>
            <p:nvPr/>
          </p:nvGrpSpPr>
          <p:grpSpPr>
            <a:xfrm>
              <a:off x="2178444" y="2586712"/>
              <a:ext cx="2003871" cy="542467"/>
              <a:chOff x="898988" y="3237053"/>
              <a:chExt cx="2003871" cy="871933"/>
            </a:xfrm>
          </p:grpSpPr>
          <p:sp>
            <p:nvSpPr>
              <p:cNvPr id="3743" name="Google Shape;3743;p153"/>
              <p:cNvSpPr/>
              <p:nvPr/>
            </p:nvSpPr>
            <p:spPr>
              <a:xfrm>
                <a:off x="898988" y="3237053"/>
                <a:ext cx="358146" cy="871933"/>
              </a:xfrm>
              <a:custGeom>
                <a:rect b="b" l="l" r="r" t="t"/>
                <a:pathLst>
                  <a:path extrusionOk="0" h="99462" w="40854">
                    <a:moveTo>
                      <a:pt x="40854" y="99462"/>
                    </a:moveTo>
                    <a:lnTo>
                      <a:pt x="0" y="55670"/>
                    </a:lnTo>
                    <a:lnTo>
                      <a:pt x="0" y="0"/>
                    </a:lnTo>
                    <a:lnTo>
                      <a:pt x="29802" y="7973"/>
                    </a:lnTo>
                    <a:lnTo>
                      <a:pt x="40854" y="43791"/>
                    </a:lnTo>
                    <a:lnTo>
                      <a:pt x="40854" y="99462"/>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Trebuchet MS"/>
                  <a:buNone/>
                </a:pPr>
                <a:r>
                  <a:t/>
                </a:r>
                <a:endParaRPr b="0" i="0" sz="1800" u="none" cap="none" strike="noStrike">
                  <a:solidFill>
                    <a:srgbClr val="000000"/>
                  </a:solidFill>
                  <a:latin typeface="Calibri"/>
                  <a:ea typeface="Calibri"/>
                  <a:cs typeface="Calibri"/>
                  <a:sym typeface="Calibri"/>
                </a:endParaRPr>
              </a:p>
            </p:txBody>
          </p:sp>
          <p:sp>
            <p:nvSpPr>
              <p:cNvPr id="3744" name="Google Shape;3744;p153"/>
              <p:cNvSpPr/>
              <p:nvPr/>
            </p:nvSpPr>
            <p:spPr>
              <a:xfrm>
                <a:off x="898988" y="3237053"/>
                <a:ext cx="2003871" cy="383893"/>
              </a:xfrm>
              <a:custGeom>
                <a:rect b="b" l="l" r="r" t="t"/>
                <a:pathLst>
                  <a:path extrusionOk="0" h="43791" w="228583">
                    <a:moveTo>
                      <a:pt x="228583" y="43791"/>
                    </a:moveTo>
                    <a:lnTo>
                      <a:pt x="40854" y="43791"/>
                    </a:lnTo>
                    <a:lnTo>
                      <a:pt x="0" y="0"/>
                    </a:lnTo>
                    <a:lnTo>
                      <a:pt x="187729" y="0"/>
                    </a:lnTo>
                    <a:lnTo>
                      <a:pt x="228583" y="43791"/>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Trebuchet MS"/>
                  <a:buNone/>
                </a:pPr>
                <a:r>
                  <a:t/>
                </a:r>
                <a:endParaRPr b="0" i="0" sz="1800" u="none" cap="none" strike="noStrike">
                  <a:solidFill>
                    <a:srgbClr val="000000"/>
                  </a:solidFill>
                  <a:latin typeface="Calibri"/>
                  <a:ea typeface="Calibri"/>
                  <a:cs typeface="Calibri"/>
                  <a:sym typeface="Calibri"/>
                </a:endParaRPr>
              </a:p>
            </p:txBody>
          </p:sp>
        </p:grpSp>
        <p:grpSp>
          <p:nvGrpSpPr>
            <p:cNvPr id="3745" name="Google Shape;3745;p153"/>
            <p:cNvGrpSpPr/>
            <p:nvPr/>
          </p:nvGrpSpPr>
          <p:grpSpPr>
            <a:xfrm>
              <a:off x="3826028" y="2283081"/>
              <a:ext cx="2003871" cy="542467"/>
              <a:chOff x="898988" y="3237053"/>
              <a:chExt cx="2003871" cy="871933"/>
            </a:xfrm>
          </p:grpSpPr>
          <p:sp>
            <p:nvSpPr>
              <p:cNvPr id="3746" name="Google Shape;3746;p153"/>
              <p:cNvSpPr/>
              <p:nvPr/>
            </p:nvSpPr>
            <p:spPr>
              <a:xfrm>
                <a:off x="898988" y="3237053"/>
                <a:ext cx="358146" cy="871933"/>
              </a:xfrm>
              <a:custGeom>
                <a:rect b="b" l="l" r="r" t="t"/>
                <a:pathLst>
                  <a:path extrusionOk="0" h="99462" w="40854">
                    <a:moveTo>
                      <a:pt x="40854" y="99462"/>
                    </a:moveTo>
                    <a:lnTo>
                      <a:pt x="0" y="55670"/>
                    </a:lnTo>
                    <a:lnTo>
                      <a:pt x="0" y="0"/>
                    </a:lnTo>
                    <a:lnTo>
                      <a:pt x="29802" y="7973"/>
                    </a:lnTo>
                    <a:lnTo>
                      <a:pt x="40854" y="43791"/>
                    </a:lnTo>
                    <a:lnTo>
                      <a:pt x="40854" y="99462"/>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Trebuchet MS"/>
                  <a:buNone/>
                </a:pPr>
                <a:r>
                  <a:t/>
                </a:r>
                <a:endParaRPr b="0" i="0" sz="1800" u="none" cap="none" strike="noStrike">
                  <a:solidFill>
                    <a:srgbClr val="000000"/>
                  </a:solidFill>
                  <a:latin typeface="Calibri"/>
                  <a:ea typeface="Calibri"/>
                  <a:cs typeface="Calibri"/>
                  <a:sym typeface="Calibri"/>
                </a:endParaRPr>
              </a:p>
            </p:txBody>
          </p:sp>
          <p:sp>
            <p:nvSpPr>
              <p:cNvPr id="3747" name="Google Shape;3747;p153"/>
              <p:cNvSpPr/>
              <p:nvPr/>
            </p:nvSpPr>
            <p:spPr>
              <a:xfrm>
                <a:off x="898988" y="3237053"/>
                <a:ext cx="2003871" cy="383893"/>
              </a:xfrm>
              <a:custGeom>
                <a:rect b="b" l="l" r="r" t="t"/>
                <a:pathLst>
                  <a:path extrusionOk="0" h="43791" w="228583">
                    <a:moveTo>
                      <a:pt x="228583" y="43791"/>
                    </a:moveTo>
                    <a:lnTo>
                      <a:pt x="40854" y="43791"/>
                    </a:lnTo>
                    <a:lnTo>
                      <a:pt x="0" y="0"/>
                    </a:lnTo>
                    <a:lnTo>
                      <a:pt x="187729" y="0"/>
                    </a:lnTo>
                    <a:lnTo>
                      <a:pt x="228583" y="43791"/>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Trebuchet MS"/>
                  <a:buNone/>
                </a:pPr>
                <a:r>
                  <a:t/>
                </a:r>
                <a:endParaRPr b="0" i="0" sz="1800" u="none" cap="none" strike="noStrike">
                  <a:solidFill>
                    <a:srgbClr val="000000"/>
                  </a:solidFill>
                  <a:latin typeface="Calibri"/>
                  <a:ea typeface="Calibri"/>
                  <a:cs typeface="Calibri"/>
                  <a:sym typeface="Calibri"/>
                </a:endParaRPr>
              </a:p>
            </p:txBody>
          </p:sp>
        </p:grpSp>
      </p:grpSp>
      <p:sp>
        <p:nvSpPr>
          <p:cNvPr id="3748" name="Google Shape;3748;p153"/>
          <p:cNvSpPr txBox="1"/>
          <p:nvPr/>
        </p:nvSpPr>
        <p:spPr>
          <a:xfrm>
            <a:off x="1375741" y="3811917"/>
            <a:ext cx="3240108" cy="1723549"/>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PH" sz="1400">
                <a:solidFill>
                  <a:schemeClr val="dk1"/>
                </a:solidFill>
                <a:latin typeface="Trebuchet MS"/>
                <a:ea typeface="Trebuchet MS"/>
                <a:cs typeface="Trebuchet MS"/>
                <a:sym typeface="Trebuchet MS"/>
              </a:rPr>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p:txBody>
      </p:sp>
      <p:sp>
        <p:nvSpPr>
          <p:cNvPr id="3749" name="Google Shape;3749;p153"/>
          <p:cNvSpPr txBox="1"/>
          <p:nvPr/>
        </p:nvSpPr>
        <p:spPr>
          <a:xfrm>
            <a:off x="4838697" y="3515023"/>
            <a:ext cx="3240108" cy="1723549"/>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PH" sz="1400">
                <a:solidFill>
                  <a:schemeClr val="dk1"/>
                </a:solidFill>
                <a:latin typeface="Trebuchet MS"/>
                <a:ea typeface="Trebuchet MS"/>
                <a:cs typeface="Trebuchet MS"/>
                <a:sym typeface="Trebuchet MS"/>
              </a:rPr>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p:txBody>
      </p:sp>
      <p:sp>
        <p:nvSpPr>
          <p:cNvPr id="3750" name="Google Shape;3750;p153"/>
          <p:cNvSpPr txBox="1"/>
          <p:nvPr/>
        </p:nvSpPr>
        <p:spPr>
          <a:xfrm>
            <a:off x="8301653" y="3218129"/>
            <a:ext cx="3240108" cy="1723549"/>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PH" sz="1400">
                <a:solidFill>
                  <a:schemeClr val="dk1"/>
                </a:solidFill>
                <a:latin typeface="Trebuchet MS"/>
                <a:ea typeface="Trebuchet MS"/>
                <a:cs typeface="Trebuchet MS"/>
                <a:sym typeface="Trebuchet MS"/>
              </a:rPr>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p:txBody>
      </p:sp>
      <p:sp>
        <p:nvSpPr>
          <p:cNvPr id="3751" name="Google Shape;3751;p153"/>
          <p:cNvSpPr txBox="1"/>
          <p:nvPr/>
        </p:nvSpPr>
        <p:spPr>
          <a:xfrm>
            <a:off x="1375740" y="3149886"/>
            <a:ext cx="2946509" cy="307777"/>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PH" sz="2000">
                <a:solidFill>
                  <a:schemeClr val="accent1"/>
                </a:solidFill>
                <a:latin typeface="Trebuchet MS"/>
                <a:ea typeface="Trebuchet MS"/>
                <a:cs typeface="Trebuchet MS"/>
                <a:sym typeface="Trebuchet MS"/>
              </a:rPr>
              <a:t>Lorem ipsum</a:t>
            </a:r>
            <a:endParaRPr/>
          </a:p>
        </p:txBody>
      </p:sp>
      <p:sp>
        <p:nvSpPr>
          <p:cNvPr id="3752" name="Google Shape;3752;p153"/>
          <p:cNvSpPr txBox="1"/>
          <p:nvPr/>
        </p:nvSpPr>
        <p:spPr>
          <a:xfrm>
            <a:off x="4841363" y="2844294"/>
            <a:ext cx="2946509" cy="307777"/>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PH" sz="2000">
                <a:solidFill>
                  <a:schemeClr val="accent1"/>
                </a:solidFill>
                <a:latin typeface="Trebuchet MS"/>
                <a:ea typeface="Trebuchet MS"/>
                <a:cs typeface="Trebuchet MS"/>
                <a:sym typeface="Trebuchet MS"/>
              </a:rPr>
              <a:t>Lorem ipsum</a:t>
            </a:r>
            <a:endParaRPr/>
          </a:p>
        </p:txBody>
      </p:sp>
      <p:sp>
        <p:nvSpPr>
          <p:cNvPr id="3753" name="Google Shape;3753;p153"/>
          <p:cNvSpPr txBox="1"/>
          <p:nvPr/>
        </p:nvSpPr>
        <p:spPr>
          <a:xfrm>
            <a:off x="8301652" y="2534268"/>
            <a:ext cx="2946509" cy="307777"/>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PH" sz="2000">
                <a:solidFill>
                  <a:schemeClr val="accent1"/>
                </a:solidFill>
                <a:latin typeface="Trebuchet MS"/>
                <a:ea typeface="Trebuchet MS"/>
                <a:cs typeface="Trebuchet MS"/>
                <a:sym typeface="Trebuchet MS"/>
              </a:rPr>
              <a:t>Lorem ipsum</a:t>
            </a:r>
            <a:endParaRPr/>
          </a:p>
        </p:txBody>
      </p:sp>
      <p:sp>
        <p:nvSpPr>
          <p:cNvPr descr="Bank with solid fill" id="3754" name="Google Shape;3754;p153"/>
          <p:cNvSpPr/>
          <p:nvPr/>
        </p:nvSpPr>
        <p:spPr>
          <a:xfrm>
            <a:off x="734251" y="2907434"/>
            <a:ext cx="540088" cy="540088"/>
          </a:xfrm>
          <a:prstGeom prst="rect">
            <a:avLst/>
          </a:prstGeom>
          <a:noFill/>
          <a:ln>
            <a:noFill/>
          </a:ln>
        </p:spPr>
      </p:sp>
      <p:sp>
        <p:nvSpPr>
          <p:cNvPr descr="Bank with solid fill" id="3755" name="Google Shape;3755;p153"/>
          <p:cNvSpPr/>
          <p:nvPr/>
        </p:nvSpPr>
        <p:spPr>
          <a:xfrm>
            <a:off x="4206040" y="2615773"/>
            <a:ext cx="540088" cy="540088"/>
          </a:xfrm>
          <a:prstGeom prst="rect">
            <a:avLst/>
          </a:prstGeom>
          <a:noFill/>
          <a:ln>
            <a:noFill/>
          </a:ln>
        </p:spPr>
      </p:sp>
      <p:sp>
        <p:nvSpPr>
          <p:cNvPr descr="Bank with solid fill" id="3756" name="Google Shape;3756;p153"/>
          <p:cNvSpPr/>
          <p:nvPr/>
        </p:nvSpPr>
        <p:spPr>
          <a:xfrm>
            <a:off x="7657577" y="2301451"/>
            <a:ext cx="540088" cy="540088"/>
          </a:xfrm>
          <a:prstGeom prst="rect">
            <a:avLst/>
          </a:prstGeom>
          <a:noFill/>
          <a:ln>
            <a:noFill/>
          </a:ln>
        </p:spPr>
      </p:sp>
      <p:sp>
        <p:nvSpPr>
          <p:cNvPr id="3757" name="Google Shape;3757;p153"/>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3758" name="Google Shape;3758;p153"/>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2" name="Shape 3762"/>
        <p:cNvGrpSpPr/>
        <p:nvPr/>
      </p:nvGrpSpPr>
      <p:grpSpPr>
        <a:xfrm>
          <a:off x="0" y="0"/>
          <a:ext cx="0" cy="0"/>
          <a:chOff x="0" y="0"/>
          <a:chExt cx="0" cy="0"/>
        </a:xfrm>
      </p:grpSpPr>
      <p:sp>
        <p:nvSpPr>
          <p:cNvPr id="3763" name="Google Shape;3763;p154"/>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Ladder Slide</a:t>
            </a:r>
            <a:endParaRPr/>
          </a:p>
        </p:txBody>
      </p:sp>
      <p:sp>
        <p:nvSpPr>
          <p:cNvPr id="3764" name="Google Shape;3764;p154"/>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Four Steps</a:t>
            </a:r>
            <a:endParaRPr/>
          </a:p>
        </p:txBody>
      </p:sp>
      <p:sp>
        <p:nvSpPr>
          <p:cNvPr id="3765" name="Google Shape;3765;p154"/>
          <p:cNvSpPr/>
          <p:nvPr/>
        </p:nvSpPr>
        <p:spPr>
          <a:xfrm>
            <a:off x="528320" y="3609403"/>
            <a:ext cx="573744" cy="542467"/>
          </a:xfrm>
          <a:custGeom>
            <a:rect b="b" l="l" r="r" t="t"/>
            <a:pathLst>
              <a:path extrusionOk="0" h="99462" w="40854">
                <a:moveTo>
                  <a:pt x="40854" y="99462"/>
                </a:moveTo>
                <a:lnTo>
                  <a:pt x="0" y="55670"/>
                </a:lnTo>
                <a:lnTo>
                  <a:pt x="0" y="0"/>
                </a:lnTo>
                <a:lnTo>
                  <a:pt x="29802" y="7973"/>
                </a:lnTo>
                <a:lnTo>
                  <a:pt x="40854" y="43791"/>
                </a:lnTo>
                <a:lnTo>
                  <a:pt x="40854" y="99462"/>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Trebuchet MS"/>
              <a:buNone/>
            </a:pPr>
            <a:r>
              <a:t/>
            </a:r>
            <a:endParaRPr b="0" i="0" sz="1800" u="none" cap="none" strike="noStrike">
              <a:solidFill>
                <a:srgbClr val="000000"/>
              </a:solidFill>
              <a:latin typeface="Calibri"/>
              <a:ea typeface="Calibri"/>
              <a:cs typeface="Calibri"/>
              <a:sym typeface="Calibri"/>
            </a:endParaRPr>
          </a:p>
        </p:txBody>
      </p:sp>
      <p:sp>
        <p:nvSpPr>
          <p:cNvPr id="3766" name="Google Shape;3766;p154"/>
          <p:cNvSpPr/>
          <p:nvPr/>
        </p:nvSpPr>
        <p:spPr>
          <a:xfrm>
            <a:off x="528320" y="3609403"/>
            <a:ext cx="3210169" cy="238836"/>
          </a:xfrm>
          <a:custGeom>
            <a:rect b="b" l="l" r="r" t="t"/>
            <a:pathLst>
              <a:path extrusionOk="0" h="43791" w="228583">
                <a:moveTo>
                  <a:pt x="228583" y="43791"/>
                </a:moveTo>
                <a:lnTo>
                  <a:pt x="40854" y="43791"/>
                </a:lnTo>
                <a:lnTo>
                  <a:pt x="0" y="0"/>
                </a:lnTo>
                <a:lnTo>
                  <a:pt x="187729" y="0"/>
                </a:lnTo>
                <a:lnTo>
                  <a:pt x="228583" y="43791"/>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Trebuchet MS"/>
              <a:buNone/>
            </a:pPr>
            <a:r>
              <a:t/>
            </a:r>
            <a:endParaRPr b="0" i="0" sz="1800" u="none" cap="none" strike="noStrike">
              <a:solidFill>
                <a:srgbClr val="000000"/>
              </a:solidFill>
              <a:latin typeface="Calibri"/>
              <a:ea typeface="Calibri"/>
              <a:cs typeface="Calibri"/>
              <a:sym typeface="Calibri"/>
            </a:endParaRPr>
          </a:p>
        </p:txBody>
      </p:sp>
      <p:sp>
        <p:nvSpPr>
          <p:cNvPr id="3767" name="Google Shape;3767;p154"/>
          <p:cNvSpPr/>
          <p:nvPr/>
        </p:nvSpPr>
        <p:spPr>
          <a:xfrm>
            <a:off x="3171792" y="3309582"/>
            <a:ext cx="573744" cy="542467"/>
          </a:xfrm>
          <a:custGeom>
            <a:rect b="b" l="l" r="r" t="t"/>
            <a:pathLst>
              <a:path extrusionOk="0" h="99462" w="40854">
                <a:moveTo>
                  <a:pt x="40854" y="99462"/>
                </a:moveTo>
                <a:lnTo>
                  <a:pt x="0" y="55670"/>
                </a:lnTo>
                <a:lnTo>
                  <a:pt x="0" y="0"/>
                </a:lnTo>
                <a:lnTo>
                  <a:pt x="29802" y="7973"/>
                </a:lnTo>
                <a:lnTo>
                  <a:pt x="40854" y="43791"/>
                </a:lnTo>
                <a:lnTo>
                  <a:pt x="40854" y="99462"/>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Trebuchet MS"/>
              <a:buNone/>
            </a:pPr>
            <a:r>
              <a:t/>
            </a:r>
            <a:endParaRPr b="0" i="0" sz="1800" u="none" cap="none" strike="noStrike">
              <a:solidFill>
                <a:srgbClr val="000000"/>
              </a:solidFill>
              <a:latin typeface="Calibri"/>
              <a:ea typeface="Calibri"/>
              <a:cs typeface="Calibri"/>
              <a:sym typeface="Calibri"/>
            </a:endParaRPr>
          </a:p>
        </p:txBody>
      </p:sp>
      <p:sp>
        <p:nvSpPr>
          <p:cNvPr id="3768" name="Google Shape;3768;p154"/>
          <p:cNvSpPr/>
          <p:nvPr/>
        </p:nvSpPr>
        <p:spPr>
          <a:xfrm>
            <a:off x="3171792" y="3309582"/>
            <a:ext cx="3210169" cy="238836"/>
          </a:xfrm>
          <a:custGeom>
            <a:rect b="b" l="l" r="r" t="t"/>
            <a:pathLst>
              <a:path extrusionOk="0" h="43791" w="228583">
                <a:moveTo>
                  <a:pt x="228583" y="43791"/>
                </a:moveTo>
                <a:lnTo>
                  <a:pt x="40854" y="43791"/>
                </a:lnTo>
                <a:lnTo>
                  <a:pt x="0" y="0"/>
                </a:lnTo>
                <a:lnTo>
                  <a:pt x="187729" y="0"/>
                </a:lnTo>
                <a:lnTo>
                  <a:pt x="228583" y="43791"/>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Trebuchet MS"/>
              <a:buNone/>
            </a:pPr>
            <a:r>
              <a:t/>
            </a:r>
            <a:endParaRPr b="0" i="0" sz="1800" u="none" cap="none" strike="noStrike">
              <a:solidFill>
                <a:srgbClr val="000000"/>
              </a:solidFill>
              <a:latin typeface="Calibri"/>
              <a:ea typeface="Calibri"/>
              <a:cs typeface="Calibri"/>
              <a:sym typeface="Calibri"/>
            </a:endParaRPr>
          </a:p>
        </p:txBody>
      </p:sp>
      <p:sp>
        <p:nvSpPr>
          <p:cNvPr id="3769" name="Google Shape;3769;p154"/>
          <p:cNvSpPr/>
          <p:nvPr/>
        </p:nvSpPr>
        <p:spPr>
          <a:xfrm>
            <a:off x="5815264" y="3009761"/>
            <a:ext cx="573744" cy="542467"/>
          </a:xfrm>
          <a:custGeom>
            <a:rect b="b" l="l" r="r" t="t"/>
            <a:pathLst>
              <a:path extrusionOk="0" h="99462" w="40854">
                <a:moveTo>
                  <a:pt x="40854" y="99462"/>
                </a:moveTo>
                <a:lnTo>
                  <a:pt x="0" y="55670"/>
                </a:lnTo>
                <a:lnTo>
                  <a:pt x="0" y="0"/>
                </a:lnTo>
                <a:lnTo>
                  <a:pt x="29802" y="7973"/>
                </a:lnTo>
                <a:lnTo>
                  <a:pt x="40854" y="43791"/>
                </a:lnTo>
                <a:lnTo>
                  <a:pt x="40854" y="99462"/>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Trebuchet MS"/>
              <a:buNone/>
            </a:pPr>
            <a:r>
              <a:t/>
            </a:r>
            <a:endParaRPr b="0" i="0" sz="1800" u="none" cap="none" strike="noStrike">
              <a:solidFill>
                <a:srgbClr val="000000"/>
              </a:solidFill>
              <a:latin typeface="Calibri"/>
              <a:ea typeface="Calibri"/>
              <a:cs typeface="Calibri"/>
              <a:sym typeface="Calibri"/>
            </a:endParaRPr>
          </a:p>
        </p:txBody>
      </p:sp>
      <p:sp>
        <p:nvSpPr>
          <p:cNvPr id="3770" name="Google Shape;3770;p154"/>
          <p:cNvSpPr/>
          <p:nvPr/>
        </p:nvSpPr>
        <p:spPr>
          <a:xfrm>
            <a:off x="5815264" y="3009761"/>
            <a:ext cx="3210169" cy="238836"/>
          </a:xfrm>
          <a:custGeom>
            <a:rect b="b" l="l" r="r" t="t"/>
            <a:pathLst>
              <a:path extrusionOk="0" h="43791" w="228583">
                <a:moveTo>
                  <a:pt x="228583" y="43791"/>
                </a:moveTo>
                <a:lnTo>
                  <a:pt x="40854" y="43791"/>
                </a:lnTo>
                <a:lnTo>
                  <a:pt x="0" y="0"/>
                </a:lnTo>
                <a:lnTo>
                  <a:pt x="187729" y="0"/>
                </a:lnTo>
                <a:lnTo>
                  <a:pt x="228583" y="43791"/>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Trebuchet MS"/>
              <a:buNone/>
            </a:pPr>
            <a:r>
              <a:t/>
            </a:r>
            <a:endParaRPr b="0" i="0" sz="1800" u="none" cap="none" strike="noStrike">
              <a:solidFill>
                <a:srgbClr val="000000"/>
              </a:solidFill>
              <a:latin typeface="Calibri"/>
              <a:ea typeface="Calibri"/>
              <a:cs typeface="Calibri"/>
              <a:sym typeface="Calibri"/>
            </a:endParaRPr>
          </a:p>
        </p:txBody>
      </p:sp>
      <p:sp>
        <p:nvSpPr>
          <p:cNvPr id="3771" name="Google Shape;3771;p154"/>
          <p:cNvSpPr/>
          <p:nvPr/>
        </p:nvSpPr>
        <p:spPr>
          <a:xfrm>
            <a:off x="8452633" y="2706130"/>
            <a:ext cx="573744" cy="542467"/>
          </a:xfrm>
          <a:custGeom>
            <a:rect b="b" l="l" r="r" t="t"/>
            <a:pathLst>
              <a:path extrusionOk="0" h="99462" w="40854">
                <a:moveTo>
                  <a:pt x="40854" y="99462"/>
                </a:moveTo>
                <a:lnTo>
                  <a:pt x="0" y="55670"/>
                </a:lnTo>
                <a:lnTo>
                  <a:pt x="0" y="0"/>
                </a:lnTo>
                <a:lnTo>
                  <a:pt x="29802" y="7973"/>
                </a:lnTo>
                <a:lnTo>
                  <a:pt x="40854" y="43791"/>
                </a:lnTo>
                <a:lnTo>
                  <a:pt x="40854" y="99462"/>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Trebuchet MS"/>
              <a:buNone/>
            </a:pPr>
            <a:r>
              <a:t/>
            </a:r>
            <a:endParaRPr b="0" i="0" sz="1800" u="none" cap="none" strike="noStrike">
              <a:solidFill>
                <a:srgbClr val="000000"/>
              </a:solidFill>
              <a:latin typeface="Calibri"/>
              <a:ea typeface="Calibri"/>
              <a:cs typeface="Calibri"/>
              <a:sym typeface="Calibri"/>
            </a:endParaRPr>
          </a:p>
        </p:txBody>
      </p:sp>
      <p:sp>
        <p:nvSpPr>
          <p:cNvPr id="3772" name="Google Shape;3772;p154"/>
          <p:cNvSpPr/>
          <p:nvPr/>
        </p:nvSpPr>
        <p:spPr>
          <a:xfrm>
            <a:off x="8452633" y="2706130"/>
            <a:ext cx="3210169" cy="238836"/>
          </a:xfrm>
          <a:custGeom>
            <a:rect b="b" l="l" r="r" t="t"/>
            <a:pathLst>
              <a:path extrusionOk="0" h="43791" w="228583">
                <a:moveTo>
                  <a:pt x="228583" y="43791"/>
                </a:moveTo>
                <a:lnTo>
                  <a:pt x="40854" y="43791"/>
                </a:lnTo>
                <a:lnTo>
                  <a:pt x="0" y="0"/>
                </a:lnTo>
                <a:lnTo>
                  <a:pt x="187729" y="0"/>
                </a:lnTo>
                <a:lnTo>
                  <a:pt x="228583" y="43791"/>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Trebuchet MS"/>
              <a:buNone/>
            </a:pPr>
            <a:r>
              <a:t/>
            </a:r>
            <a:endParaRPr b="0" i="0" sz="1800" u="none" cap="none" strike="noStrike">
              <a:solidFill>
                <a:srgbClr val="000000"/>
              </a:solidFill>
              <a:latin typeface="Calibri"/>
              <a:ea typeface="Calibri"/>
              <a:cs typeface="Calibri"/>
              <a:sym typeface="Calibri"/>
            </a:endParaRPr>
          </a:p>
        </p:txBody>
      </p:sp>
      <p:sp>
        <p:nvSpPr>
          <p:cNvPr id="3773" name="Google Shape;3773;p154"/>
          <p:cNvSpPr txBox="1"/>
          <p:nvPr/>
        </p:nvSpPr>
        <p:spPr>
          <a:xfrm>
            <a:off x="1235379" y="3954087"/>
            <a:ext cx="2369795" cy="1723549"/>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PH" sz="1400">
                <a:solidFill>
                  <a:schemeClr val="dk1"/>
                </a:solidFill>
                <a:latin typeface="Trebuchet MS"/>
                <a:ea typeface="Trebuchet MS"/>
                <a:cs typeface="Trebuchet MS"/>
                <a:sym typeface="Trebuchet MS"/>
              </a:rPr>
              <a:t>Lorem ipsum dolor sit amet, consectetur adipiscing elit. Curabitur purus dui, euismod quis placerat eget, venenatis nec nibh. Mauris sit amet mollis enim. Donec cursus sagittis bibendum. Aenean a elit justo. </a:t>
            </a:r>
            <a:endParaRPr/>
          </a:p>
        </p:txBody>
      </p:sp>
      <p:sp>
        <p:nvSpPr>
          <p:cNvPr id="3774" name="Google Shape;3774;p154"/>
          <p:cNvSpPr txBox="1"/>
          <p:nvPr/>
        </p:nvSpPr>
        <p:spPr>
          <a:xfrm>
            <a:off x="3884219" y="3642345"/>
            <a:ext cx="2369795" cy="1723549"/>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PH" sz="1400">
                <a:solidFill>
                  <a:schemeClr val="dk1"/>
                </a:solidFill>
                <a:latin typeface="Trebuchet MS"/>
                <a:ea typeface="Trebuchet MS"/>
                <a:cs typeface="Trebuchet MS"/>
                <a:sym typeface="Trebuchet MS"/>
              </a:rPr>
              <a:t>Lorem ipsum dolor sit amet, consectetur adipiscing elit. Curabitur purus dui, euismod quis placerat eget, venenatis nec nibh. Mauris sit amet mollis enim. Donec cursus sagittis bibendum. Aenean a elit justo. </a:t>
            </a:r>
            <a:endParaRPr/>
          </a:p>
        </p:txBody>
      </p:sp>
      <p:sp>
        <p:nvSpPr>
          <p:cNvPr id="3775" name="Google Shape;3775;p154"/>
          <p:cNvSpPr txBox="1"/>
          <p:nvPr/>
        </p:nvSpPr>
        <p:spPr>
          <a:xfrm>
            <a:off x="6533059" y="3330603"/>
            <a:ext cx="2369795" cy="1723549"/>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PH" sz="1400">
                <a:solidFill>
                  <a:schemeClr val="dk1"/>
                </a:solidFill>
                <a:latin typeface="Trebuchet MS"/>
                <a:ea typeface="Trebuchet MS"/>
                <a:cs typeface="Trebuchet MS"/>
                <a:sym typeface="Trebuchet MS"/>
              </a:rPr>
              <a:t>Lorem ipsum dolor sit amet, consectetur adipiscing elit. Curabitur purus dui, euismod quis placerat eget, venenatis nec nibh. Mauris sit amet mollis enim. Donec cursus sagittis bibendum. Aenean a elit justo. </a:t>
            </a:r>
            <a:endParaRPr/>
          </a:p>
        </p:txBody>
      </p:sp>
      <p:sp>
        <p:nvSpPr>
          <p:cNvPr id="3776" name="Google Shape;3776;p154"/>
          <p:cNvSpPr txBox="1"/>
          <p:nvPr/>
        </p:nvSpPr>
        <p:spPr>
          <a:xfrm>
            <a:off x="9181898" y="3018861"/>
            <a:ext cx="2369795" cy="1723549"/>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PH" sz="1400">
                <a:solidFill>
                  <a:schemeClr val="dk1"/>
                </a:solidFill>
                <a:latin typeface="Trebuchet MS"/>
                <a:ea typeface="Trebuchet MS"/>
                <a:cs typeface="Trebuchet MS"/>
                <a:sym typeface="Trebuchet MS"/>
              </a:rPr>
              <a:t>Lorem ipsum dolor sit amet, consectetur adipiscing elit. Curabitur purus dui, euismod quis placerat eget, venenatis nec nibh. Mauris sit amet mollis enim. Donec cursus sagittis bibendum. Aenean a elit justo. </a:t>
            </a:r>
            <a:endParaRPr/>
          </a:p>
        </p:txBody>
      </p:sp>
      <p:sp>
        <p:nvSpPr>
          <p:cNvPr id="3777" name="Google Shape;3777;p154"/>
          <p:cNvSpPr txBox="1"/>
          <p:nvPr/>
        </p:nvSpPr>
        <p:spPr>
          <a:xfrm>
            <a:off x="1235380" y="3320993"/>
            <a:ext cx="1929366" cy="276999"/>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PH" sz="1800">
                <a:solidFill>
                  <a:schemeClr val="accent1"/>
                </a:solidFill>
                <a:latin typeface="Trebuchet MS"/>
                <a:ea typeface="Trebuchet MS"/>
                <a:cs typeface="Trebuchet MS"/>
                <a:sym typeface="Trebuchet MS"/>
              </a:rPr>
              <a:t>Lorem ipsum</a:t>
            </a:r>
            <a:endParaRPr/>
          </a:p>
        </p:txBody>
      </p:sp>
      <p:sp>
        <p:nvSpPr>
          <p:cNvPr id="3778" name="Google Shape;3778;p154"/>
          <p:cNvSpPr txBox="1"/>
          <p:nvPr/>
        </p:nvSpPr>
        <p:spPr>
          <a:xfrm>
            <a:off x="3878851" y="3018002"/>
            <a:ext cx="1935469" cy="276999"/>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PH" sz="1800">
                <a:solidFill>
                  <a:schemeClr val="accent1"/>
                </a:solidFill>
                <a:latin typeface="Trebuchet MS"/>
                <a:ea typeface="Trebuchet MS"/>
                <a:cs typeface="Trebuchet MS"/>
                <a:sym typeface="Trebuchet MS"/>
              </a:rPr>
              <a:t>Lorem ipsum</a:t>
            </a:r>
            <a:endParaRPr/>
          </a:p>
        </p:txBody>
      </p:sp>
      <p:sp>
        <p:nvSpPr>
          <p:cNvPr id="3779" name="Google Shape;3779;p154"/>
          <p:cNvSpPr txBox="1"/>
          <p:nvPr/>
        </p:nvSpPr>
        <p:spPr>
          <a:xfrm>
            <a:off x="6540291" y="2717853"/>
            <a:ext cx="1834090" cy="276999"/>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PH" sz="1800">
                <a:solidFill>
                  <a:schemeClr val="accent1"/>
                </a:solidFill>
                <a:latin typeface="Trebuchet MS"/>
                <a:ea typeface="Trebuchet MS"/>
                <a:cs typeface="Trebuchet MS"/>
                <a:sym typeface="Trebuchet MS"/>
              </a:rPr>
              <a:t>Lorem ipsum</a:t>
            </a:r>
            <a:endParaRPr/>
          </a:p>
        </p:txBody>
      </p:sp>
      <p:sp>
        <p:nvSpPr>
          <p:cNvPr id="3780" name="Google Shape;3780;p154"/>
          <p:cNvSpPr txBox="1"/>
          <p:nvPr/>
        </p:nvSpPr>
        <p:spPr>
          <a:xfrm>
            <a:off x="9181898" y="2421511"/>
            <a:ext cx="2369795" cy="276999"/>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PH" sz="1800">
                <a:solidFill>
                  <a:schemeClr val="accent1"/>
                </a:solidFill>
                <a:latin typeface="Trebuchet MS"/>
                <a:ea typeface="Trebuchet MS"/>
                <a:cs typeface="Trebuchet MS"/>
                <a:sym typeface="Trebuchet MS"/>
              </a:rPr>
              <a:t>Lorem ipsum</a:t>
            </a:r>
            <a:endParaRPr/>
          </a:p>
        </p:txBody>
      </p:sp>
      <p:sp>
        <p:nvSpPr>
          <p:cNvPr descr="Bank with solid fill" id="3781" name="Google Shape;3781;p154"/>
          <p:cNvSpPr/>
          <p:nvPr/>
        </p:nvSpPr>
        <p:spPr>
          <a:xfrm>
            <a:off x="617060" y="3078268"/>
            <a:ext cx="540088" cy="540088"/>
          </a:xfrm>
          <a:prstGeom prst="rect">
            <a:avLst/>
          </a:prstGeom>
          <a:noFill/>
          <a:ln>
            <a:noFill/>
          </a:ln>
        </p:spPr>
      </p:sp>
      <p:sp>
        <p:nvSpPr>
          <p:cNvPr descr="Bank with solid fill" id="3782" name="Google Shape;3782;p154"/>
          <p:cNvSpPr/>
          <p:nvPr/>
        </p:nvSpPr>
        <p:spPr>
          <a:xfrm>
            <a:off x="3272106" y="2780905"/>
            <a:ext cx="540088" cy="540088"/>
          </a:xfrm>
          <a:prstGeom prst="rect">
            <a:avLst/>
          </a:prstGeom>
          <a:noFill/>
          <a:ln>
            <a:noFill/>
          </a:ln>
        </p:spPr>
      </p:sp>
      <p:sp>
        <p:nvSpPr>
          <p:cNvPr descr="Bank with solid fill" id="3783" name="Google Shape;3783;p154"/>
          <p:cNvSpPr/>
          <p:nvPr/>
        </p:nvSpPr>
        <p:spPr>
          <a:xfrm>
            <a:off x="5909475" y="2475379"/>
            <a:ext cx="540088" cy="540088"/>
          </a:xfrm>
          <a:prstGeom prst="rect">
            <a:avLst/>
          </a:prstGeom>
          <a:noFill/>
          <a:ln>
            <a:noFill/>
          </a:ln>
        </p:spPr>
      </p:sp>
      <p:sp>
        <p:nvSpPr>
          <p:cNvPr descr="Bank with solid fill" id="3784" name="Google Shape;3784;p154"/>
          <p:cNvSpPr/>
          <p:nvPr/>
        </p:nvSpPr>
        <p:spPr>
          <a:xfrm>
            <a:off x="8546844" y="2171475"/>
            <a:ext cx="540088" cy="540088"/>
          </a:xfrm>
          <a:prstGeom prst="rect">
            <a:avLst/>
          </a:prstGeom>
          <a:noFill/>
          <a:ln>
            <a:noFill/>
          </a:ln>
        </p:spPr>
      </p:sp>
      <p:sp>
        <p:nvSpPr>
          <p:cNvPr id="3785" name="Google Shape;3785;p154"/>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3786" name="Google Shape;3786;p154"/>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
</file>

<file path=ppt/slides/slide1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0" name="Shape 3790"/>
        <p:cNvGrpSpPr/>
        <p:nvPr/>
      </p:nvGrpSpPr>
      <p:grpSpPr>
        <a:xfrm>
          <a:off x="0" y="0"/>
          <a:ext cx="0" cy="0"/>
          <a:chOff x="0" y="0"/>
          <a:chExt cx="0" cy="0"/>
        </a:xfrm>
      </p:grpSpPr>
      <p:sp>
        <p:nvSpPr>
          <p:cNvPr id="3791" name="Google Shape;3791;p155"/>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Ladder Slide</a:t>
            </a:r>
            <a:endParaRPr/>
          </a:p>
        </p:txBody>
      </p:sp>
      <p:sp>
        <p:nvSpPr>
          <p:cNvPr id="3792" name="Google Shape;3792;p155"/>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Five Steps</a:t>
            </a:r>
            <a:endParaRPr/>
          </a:p>
        </p:txBody>
      </p:sp>
      <p:sp>
        <p:nvSpPr>
          <p:cNvPr id="3793" name="Google Shape;3793;p155"/>
          <p:cNvSpPr/>
          <p:nvPr/>
        </p:nvSpPr>
        <p:spPr>
          <a:xfrm>
            <a:off x="528320" y="3761218"/>
            <a:ext cx="463870" cy="542467"/>
          </a:xfrm>
          <a:custGeom>
            <a:rect b="b" l="l" r="r" t="t"/>
            <a:pathLst>
              <a:path extrusionOk="0" h="99462" w="40854">
                <a:moveTo>
                  <a:pt x="40854" y="99462"/>
                </a:moveTo>
                <a:lnTo>
                  <a:pt x="0" y="55670"/>
                </a:lnTo>
                <a:lnTo>
                  <a:pt x="0" y="0"/>
                </a:lnTo>
                <a:lnTo>
                  <a:pt x="29802" y="7973"/>
                </a:lnTo>
                <a:lnTo>
                  <a:pt x="40854" y="43791"/>
                </a:lnTo>
                <a:lnTo>
                  <a:pt x="40854" y="99462"/>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Trebuchet MS"/>
              <a:buNone/>
            </a:pPr>
            <a:r>
              <a:t/>
            </a:r>
            <a:endParaRPr b="0" i="0" sz="1800" u="none" cap="none" strike="noStrike">
              <a:solidFill>
                <a:srgbClr val="000000"/>
              </a:solidFill>
              <a:latin typeface="Calibri"/>
              <a:ea typeface="Calibri"/>
              <a:cs typeface="Calibri"/>
              <a:sym typeface="Calibri"/>
            </a:endParaRPr>
          </a:p>
        </p:txBody>
      </p:sp>
      <p:sp>
        <p:nvSpPr>
          <p:cNvPr id="3794" name="Google Shape;3794;p155"/>
          <p:cNvSpPr/>
          <p:nvPr/>
        </p:nvSpPr>
        <p:spPr>
          <a:xfrm>
            <a:off x="528320" y="3761218"/>
            <a:ext cx="2595408" cy="238836"/>
          </a:xfrm>
          <a:custGeom>
            <a:rect b="b" l="l" r="r" t="t"/>
            <a:pathLst>
              <a:path extrusionOk="0" h="43791" w="228583">
                <a:moveTo>
                  <a:pt x="228583" y="43791"/>
                </a:moveTo>
                <a:lnTo>
                  <a:pt x="40854" y="43791"/>
                </a:lnTo>
                <a:lnTo>
                  <a:pt x="0" y="0"/>
                </a:lnTo>
                <a:lnTo>
                  <a:pt x="187729" y="0"/>
                </a:lnTo>
                <a:lnTo>
                  <a:pt x="228583" y="43791"/>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Trebuchet MS"/>
              <a:buNone/>
            </a:pPr>
            <a:r>
              <a:t/>
            </a:r>
            <a:endParaRPr b="0" i="0" sz="1800" u="none" cap="none" strike="noStrike">
              <a:solidFill>
                <a:srgbClr val="000000"/>
              </a:solidFill>
              <a:latin typeface="Calibri"/>
              <a:ea typeface="Calibri"/>
              <a:cs typeface="Calibri"/>
              <a:sym typeface="Calibri"/>
            </a:endParaRPr>
          </a:p>
        </p:txBody>
      </p:sp>
      <p:sp>
        <p:nvSpPr>
          <p:cNvPr id="3795" name="Google Shape;3795;p155"/>
          <p:cNvSpPr/>
          <p:nvPr/>
        </p:nvSpPr>
        <p:spPr>
          <a:xfrm>
            <a:off x="2665556" y="3461397"/>
            <a:ext cx="463870" cy="542467"/>
          </a:xfrm>
          <a:custGeom>
            <a:rect b="b" l="l" r="r" t="t"/>
            <a:pathLst>
              <a:path extrusionOk="0" h="99462" w="40854">
                <a:moveTo>
                  <a:pt x="40854" y="99462"/>
                </a:moveTo>
                <a:lnTo>
                  <a:pt x="0" y="55670"/>
                </a:lnTo>
                <a:lnTo>
                  <a:pt x="0" y="0"/>
                </a:lnTo>
                <a:lnTo>
                  <a:pt x="29802" y="7973"/>
                </a:lnTo>
                <a:lnTo>
                  <a:pt x="40854" y="43791"/>
                </a:lnTo>
                <a:lnTo>
                  <a:pt x="40854" y="99462"/>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Trebuchet MS"/>
              <a:buNone/>
            </a:pPr>
            <a:r>
              <a:t/>
            </a:r>
            <a:endParaRPr b="0" i="0" sz="1800" u="none" cap="none" strike="noStrike">
              <a:solidFill>
                <a:srgbClr val="000000"/>
              </a:solidFill>
              <a:latin typeface="Calibri"/>
              <a:ea typeface="Calibri"/>
              <a:cs typeface="Calibri"/>
              <a:sym typeface="Calibri"/>
            </a:endParaRPr>
          </a:p>
        </p:txBody>
      </p:sp>
      <p:sp>
        <p:nvSpPr>
          <p:cNvPr id="3796" name="Google Shape;3796;p155"/>
          <p:cNvSpPr/>
          <p:nvPr/>
        </p:nvSpPr>
        <p:spPr>
          <a:xfrm>
            <a:off x="2665556" y="3461397"/>
            <a:ext cx="2595408" cy="238836"/>
          </a:xfrm>
          <a:custGeom>
            <a:rect b="b" l="l" r="r" t="t"/>
            <a:pathLst>
              <a:path extrusionOk="0" h="43791" w="228583">
                <a:moveTo>
                  <a:pt x="228583" y="43791"/>
                </a:moveTo>
                <a:lnTo>
                  <a:pt x="40854" y="43791"/>
                </a:lnTo>
                <a:lnTo>
                  <a:pt x="0" y="0"/>
                </a:lnTo>
                <a:lnTo>
                  <a:pt x="187729" y="0"/>
                </a:lnTo>
                <a:lnTo>
                  <a:pt x="228583" y="43791"/>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Trebuchet MS"/>
              <a:buNone/>
            </a:pPr>
            <a:r>
              <a:t/>
            </a:r>
            <a:endParaRPr b="0" i="0" sz="1800" u="none" cap="none" strike="noStrike">
              <a:solidFill>
                <a:srgbClr val="000000"/>
              </a:solidFill>
              <a:latin typeface="Calibri"/>
              <a:ea typeface="Calibri"/>
              <a:cs typeface="Calibri"/>
              <a:sym typeface="Calibri"/>
            </a:endParaRPr>
          </a:p>
        </p:txBody>
      </p:sp>
      <p:sp>
        <p:nvSpPr>
          <p:cNvPr id="3797" name="Google Shape;3797;p155"/>
          <p:cNvSpPr/>
          <p:nvPr/>
        </p:nvSpPr>
        <p:spPr>
          <a:xfrm>
            <a:off x="4802792" y="3161576"/>
            <a:ext cx="463870" cy="542467"/>
          </a:xfrm>
          <a:custGeom>
            <a:rect b="b" l="l" r="r" t="t"/>
            <a:pathLst>
              <a:path extrusionOk="0" h="99462" w="40854">
                <a:moveTo>
                  <a:pt x="40854" y="99462"/>
                </a:moveTo>
                <a:lnTo>
                  <a:pt x="0" y="55670"/>
                </a:lnTo>
                <a:lnTo>
                  <a:pt x="0" y="0"/>
                </a:lnTo>
                <a:lnTo>
                  <a:pt x="29802" y="7973"/>
                </a:lnTo>
                <a:lnTo>
                  <a:pt x="40854" y="43791"/>
                </a:lnTo>
                <a:lnTo>
                  <a:pt x="40854" y="99462"/>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Trebuchet MS"/>
              <a:buNone/>
            </a:pPr>
            <a:r>
              <a:t/>
            </a:r>
            <a:endParaRPr b="0" i="0" sz="1800" u="none" cap="none" strike="noStrike">
              <a:solidFill>
                <a:srgbClr val="000000"/>
              </a:solidFill>
              <a:latin typeface="Calibri"/>
              <a:ea typeface="Calibri"/>
              <a:cs typeface="Calibri"/>
              <a:sym typeface="Calibri"/>
            </a:endParaRPr>
          </a:p>
        </p:txBody>
      </p:sp>
      <p:sp>
        <p:nvSpPr>
          <p:cNvPr id="3798" name="Google Shape;3798;p155"/>
          <p:cNvSpPr/>
          <p:nvPr/>
        </p:nvSpPr>
        <p:spPr>
          <a:xfrm>
            <a:off x="4802792" y="3161576"/>
            <a:ext cx="2595408" cy="238836"/>
          </a:xfrm>
          <a:custGeom>
            <a:rect b="b" l="l" r="r" t="t"/>
            <a:pathLst>
              <a:path extrusionOk="0" h="43791" w="228583">
                <a:moveTo>
                  <a:pt x="228583" y="43791"/>
                </a:moveTo>
                <a:lnTo>
                  <a:pt x="40854" y="43791"/>
                </a:lnTo>
                <a:lnTo>
                  <a:pt x="0" y="0"/>
                </a:lnTo>
                <a:lnTo>
                  <a:pt x="187729" y="0"/>
                </a:lnTo>
                <a:lnTo>
                  <a:pt x="228583" y="43791"/>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Trebuchet MS"/>
              <a:buNone/>
            </a:pPr>
            <a:r>
              <a:t/>
            </a:r>
            <a:endParaRPr b="0" i="0" sz="1800" u="none" cap="none" strike="noStrike">
              <a:solidFill>
                <a:srgbClr val="000000"/>
              </a:solidFill>
              <a:latin typeface="Calibri"/>
              <a:ea typeface="Calibri"/>
              <a:cs typeface="Calibri"/>
              <a:sym typeface="Calibri"/>
            </a:endParaRPr>
          </a:p>
        </p:txBody>
      </p:sp>
      <p:sp>
        <p:nvSpPr>
          <p:cNvPr id="3799" name="Google Shape;3799;p155"/>
          <p:cNvSpPr/>
          <p:nvPr/>
        </p:nvSpPr>
        <p:spPr>
          <a:xfrm>
            <a:off x="6935093" y="2857945"/>
            <a:ext cx="463870" cy="542467"/>
          </a:xfrm>
          <a:custGeom>
            <a:rect b="b" l="l" r="r" t="t"/>
            <a:pathLst>
              <a:path extrusionOk="0" h="99462" w="40854">
                <a:moveTo>
                  <a:pt x="40854" y="99462"/>
                </a:moveTo>
                <a:lnTo>
                  <a:pt x="0" y="55670"/>
                </a:lnTo>
                <a:lnTo>
                  <a:pt x="0" y="0"/>
                </a:lnTo>
                <a:lnTo>
                  <a:pt x="29802" y="7973"/>
                </a:lnTo>
                <a:lnTo>
                  <a:pt x="40854" y="43791"/>
                </a:lnTo>
                <a:lnTo>
                  <a:pt x="40854" y="99462"/>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Trebuchet MS"/>
              <a:buNone/>
            </a:pPr>
            <a:r>
              <a:t/>
            </a:r>
            <a:endParaRPr b="0" i="0" sz="1800" u="none" cap="none" strike="noStrike">
              <a:solidFill>
                <a:srgbClr val="000000"/>
              </a:solidFill>
              <a:latin typeface="Calibri"/>
              <a:ea typeface="Calibri"/>
              <a:cs typeface="Calibri"/>
              <a:sym typeface="Calibri"/>
            </a:endParaRPr>
          </a:p>
        </p:txBody>
      </p:sp>
      <p:sp>
        <p:nvSpPr>
          <p:cNvPr id="3800" name="Google Shape;3800;p155"/>
          <p:cNvSpPr/>
          <p:nvPr/>
        </p:nvSpPr>
        <p:spPr>
          <a:xfrm>
            <a:off x="6935093" y="2857945"/>
            <a:ext cx="2595408" cy="238836"/>
          </a:xfrm>
          <a:custGeom>
            <a:rect b="b" l="l" r="r" t="t"/>
            <a:pathLst>
              <a:path extrusionOk="0" h="43791" w="228583">
                <a:moveTo>
                  <a:pt x="228583" y="43791"/>
                </a:moveTo>
                <a:lnTo>
                  <a:pt x="40854" y="43791"/>
                </a:lnTo>
                <a:lnTo>
                  <a:pt x="0" y="0"/>
                </a:lnTo>
                <a:lnTo>
                  <a:pt x="187729" y="0"/>
                </a:lnTo>
                <a:lnTo>
                  <a:pt x="228583" y="43791"/>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Trebuchet MS"/>
              <a:buNone/>
            </a:pPr>
            <a:r>
              <a:t/>
            </a:r>
            <a:endParaRPr b="0" i="0" sz="1800" u="none" cap="none" strike="noStrike">
              <a:solidFill>
                <a:srgbClr val="000000"/>
              </a:solidFill>
              <a:latin typeface="Calibri"/>
              <a:ea typeface="Calibri"/>
              <a:cs typeface="Calibri"/>
              <a:sym typeface="Calibri"/>
            </a:endParaRPr>
          </a:p>
        </p:txBody>
      </p:sp>
      <p:sp>
        <p:nvSpPr>
          <p:cNvPr id="3801" name="Google Shape;3801;p155"/>
          <p:cNvSpPr/>
          <p:nvPr/>
        </p:nvSpPr>
        <p:spPr>
          <a:xfrm>
            <a:off x="9067394" y="2554314"/>
            <a:ext cx="463870" cy="542467"/>
          </a:xfrm>
          <a:custGeom>
            <a:rect b="b" l="l" r="r" t="t"/>
            <a:pathLst>
              <a:path extrusionOk="0" h="99462" w="40854">
                <a:moveTo>
                  <a:pt x="40854" y="99462"/>
                </a:moveTo>
                <a:lnTo>
                  <a:pt x="0" y="55670"/>
                </a:lnTo>
                <a:lnTo>
                  <a:pt x="0" y="0"/>
                </a:lnTo>
                <a:lnTo>
                  <a:pt x="29802" y="7973"/>
                </a:lnTo>
                <a:lnTo>
                  <a:pt x="40854" y="43791"/>
                </a:lnTo>
                <a:lnTo>
                  <a:pt x="40854" y="99462"/>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Trebuchet MS"/>
              <a:buNone/>
            </a:pPr>
            <a:r>
              <a:t/>
            </a:r>
            <a:endParaRPr b="0" i="0" sz="1800" u="none" cap="none" strike="noStrike">
              <a:solidFill>
                <a:srgbClr val="000000"/>
              </a:solidFill>
              <a:latin typeface="Calibri"/>
              <a:ea typeface="Calibri"/>
              <a:cs typeface="Calibri"/>
              <a:sym typeface="Calibri"/>
            </a:endParaRPr>
          </a:p>
        </p:txBody>
      </p:sp>
      <p:sp>
        <p:nvSpPr>
          <p:cNvPr id="3802" name="Google Shape;3802;p155"/>
          <p:cNvSpPr/>
          <p:nvPr/>
        </p:nvSpPr>
        <p:spPr>
          <a:xfrm>
            <a:off x="9067394" y="2554314"/>
            <a:ext cx="2595408" cy="238836"/>
          </a:xfrm>
          <a:custGeom>
            <a:rect b="b" l="l" r="r" t="t"/>
            <a:pathLst>
              <a:path extrusionOk="0" h="43791" w="228583">
                <a:moveTo>
                  <a:pt x="228583" y="43791"/>
                </a:moveTo>
                <a:lnTo>
                  <a:pt x="40854" y="43791"/>
                </a:lnTo>
                <a:lnTo>
                  <a:pt x="0" y="0"/>
                </a:lnTo>
                <a:lnTo>
                  <a:pt x="187729" y="0"/>
                </a:lnTo>
                <a:lnTo>
                  <a:pt x="228583" y="43791"/>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Trebuchet MS"/>
              <a:buNone/>
            </a:pPr>
            <a:r>
              <a:t/>
            </a:r>
            <a:endParaRPr b="0" i="0" sz="1800" u="none" cap="none" strike="noStrike">
              <a:solidFill>
                <a:srgbClr val="000000"/>
              </a:solidFill>
              <a:latin typeface="Calibri"/>
              <a:ea typeface="Calibri"/>
              <a:cs typeface="Calibri"/>
              <a:sym typeface="Calibri"/>
            </a:endParaRPr>
          </a:p>
        </p:txBody>
      </p:sp>
      <p:sp>
        <p:nvSpPr>
          <p:cNvPr id="3803" name="Google Shape;3803;p155"/>
          <p:cNvSpPr txBox="1"/>
          <p:nvPr/>
        </p:nvSpPr>
        <p:spPr>
          <a:xfrm>
            <a:off x="1113459" y="4113643"/>
            <a:ext cx="1928445" cy="1723549"/>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PH" sz="1400">
                <a:solidFill>
                  <a:schemeClr val="dk1"/>
                </a:solidFill>
                <a:latin typeface="Trebuchet MS"/>
                <a:ea typeface="Trebuchet MS"/>
                <a:cs typeface="Trebuchet MS"/>
                <a:sym typeface="Trebuchet MS"/>
              </a:rPr>
              <a:t>Lorem ipsum dolor sit amet, consectetur adipiscing elit. Curabitur purus dui, euismod quis placerat eget, venenatis nec nibh. Mauris sit amet mollis enim. </a:t>
            </a:r>
            <a:endParaRPr/>
          </a:p>
        </p:txBody>
      </p:sp>
      <p:sp>
        <p:nvSpPr>
          <p:cNvPr id="3804" name="Google Shape;3804;p155"/>
          <p:cNvSpPr txBox="1"/>
          <p:nvPr/>
        </p:nvSpPr>
        <p:spPr>
          <a:xfrm>
            <a:off x="3248227" y="3808732"/>
            <a:ext cx="1928445" cy="1723549"/>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PH" sz="1400">
                <a:solidFill>
                  <a:schemeClr val="dk1"/>
                </a:solidFill>
                <a:latin typeface="Trebuchet MS"/>
                <a:ea typeface="Trebuchet MS"/>
                <a:cs typeface="Trebuchet MS"/>
                <a:sym typeface="Trebuchet MS"/>
              </a:rPr>
              <a:t>Lorem ipsum dolor sit amet, consectetur adipiscing elit. Curabitur purus dui, euismod quis placerat eget, venenatis nec nibh. Mauris sit amet mollis enim. </a:t>
            </a:r>
            <a:endParaRPr/>
          </a:p>
        </p:txBody>
      </p:sp>
      <p:sp>
        <p:nvSpPr>
          <p:cNvPr id="3805" name="Google Shape;3805;p155"/>
          <p:cNvSpPr txBox="1"/>
          <p:nvPr/>
        </p:nvSpPr>
        <p:spPr>
          <a:xfrm>
            <a:off x="5382995" y="3503823"/>
            <a:ext cx="1928445" cy="1723549"/>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PH" sz="1400">
                <a:solidFill>
                  <a:schemeClr val="dk1"/>
                </a:solidFill>
                <a:latin typeface="Trebuchet MS"/>
                <a:ea typeface="Trebuchet MS"/>
                <a:cs typeface="Trebuchet MS"/>
                <a:sym typeface="Trebuchet MS"/>
              </a:rPr>
              <a:t>Lorem ipsum dolor sit amet, consectetur adipiscing elit. Curabitur purus dui, euismod quis placerat eget, venenatis nec nibh. Mauris sit amet mollis enim. </a:t>
            </a:r>
            <a:endParaRPr/>
          </a:p>
        </p:txBody>
      </p:sp>
      <p:sp>
        <p:nvSpPr>
          <p:cNvPr id="3806" name="Google Shape;3806;p155"/>
          <p:cNvSpPr txBox="1"/>
          <p:nvPr/>
        </p:nvSpPr>
        <p:spPr>
          <a:xfrm>
            <a:off x="7517763" y="3198914"/>
            <a:ext cx="1928445" cy="1723549"/>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PH" sz="1400">
                <a:solidFill>
                  <a:schemeClr val="dk1"/>
                </a:solidFill>
                <a:latin typeface="Trebuchet MS"/>
                <a:ea typeface="Trebuchet MS"/>
                <a:cs typeface="Trebuchet MS"/>
                <a:sym typeface="Trebuchet MS"/>
              </a:rPr>
              <a:t>Lorem ipsum dolor sit amet, consectetur adipiscing elit. Curabitur purus dui, euismod quis placerat eget, venenatis nec nibh. Mauris sit amet mollis enim. </a:t>
            </a:r>
            <a:endParaRPr/>
          </a:p>
        </p:txBody>
      </p:sp>
      <p:sp>
        <p:nvSpPr>
          <p:cNvPr id="3807" name="Google Shape;3807;p155"/>
          <p:cNvSpPr txBox="1"/>
          <p:nvPr/>
        </p:nvSpPr>
        <p:spPr>
          <a:xfrm>
            <a:off x="9652533" y="2894005"/>
            <a:ext cx="1928445" cy="1723549"/>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PH" sz="1400">
                <a:solidFill>
                  <a:schemeClr val="dk1"/>
                </a:solidFill>
                <a:latin typeface="Trebuchet MS"/>
                <a:ea typeface="Trebuchet MS"/>
                <a:cs typeface="Trebuchet MS"/>
                <a:sym typeface="Trebuchet MS"/>
              </a:rPr>
              <a:t>Lorem ipsum dolor sit amet, consectetur adipiscing elit. Curabitur purus dui, euismod quis placerat eget, venenatis nec nibh. Mauris sit amet mollis enim. </a:t>
            </a:r>
            <a:endParaRPr/>
          </a:p>
        </p:txBody>
      </p:sp>
      <p:sp>
        <p:nvSpPr>
          <p:cNvPr id="3808" name="Google Shape;3808;p155"/>
          <p:cNvSpPr txBox="1"/>
          <p:nvPr/>
        </p:nvSpPr>
        <p:spPr>
          <a:xfrm>
            <a:off x="1069593" y="3511044"/>
            <a:ext cx="1601661" cy="246221"/>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PH" sz="1600">
                <a:solidFill>
                  <a:schemeClr val="accent1"/>
                </a:solidFill>
                <a:latin typeface="Trebuchet MS"/>
                <a:ea typeface="Trebuchet MS"/>
                <a:cs typeface="Trebuchet MS"/>
                <a:sym typeface="Trebuchet MS"/>
              </a:rPr>
              <a:t>Lorem ipsum</a:t>
            </a:r>
            <a:endParaRPr/>
          </a:p>
        </p:txBody>
      </p:sp>
      <p:sp>
        <p:nvSpPr>
          <p:cNvPr id="3809" name="Google Shape;3809;p155"/>
          <p:cNvSpPr txBox="1"/>
          <p:nvPr/>
        </p:nvSpPr>
        <p:spPr>
          <a:xfrm>
            <a:off x="3249774" y="3208696"/>
            <a:ext cx="1537282" cy="246221"/>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PH" sz="1600">
                <a:solidFill>
                  <a:schemeClr val="accent1"/>
                </a:solidFill>
                <a:latin typeface="Trebuchet MS"/>
                <a:ea typeface="Trebuchet MS"/>
                <a:cs typeface="Trebuchet MS"/>
                <a:sym typeface="Trebuchet MS"/>
              </a:rPr>
              <a:t>Lorem ipsum</a:t>
            </a:r>
            <a:endParaRPr/>
          </a:p>
        </p:txBody>
      </p:sp>
      <p:sp>
        <p:nvSpPr>
          <p:cNvPr id="3810" name="Google Shape;3810;p155"/>
          <p:cNvSpPr txBox="1"/>
          <p:nvPr/>
        </p:nvSpPr>
        <p:spPr>
          <a:xfrm>
            <a:off x="5387931" y="2915355"/>
            <a:ext cx="1546399" cy="246221"/>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PH" sz="1600">
                <a:solidFill>
                  <a:schemeClr val="accent1"/>
                </a:solidFill>
                <a:latin typeface="Trebuchet MS"/>
                <a:ea typeface="Trebuchet MS"/>
                <a:cs typeface="Trebuchet MS"/>
                <a:sym typeface="Trebuchet MS"/>
              </a:rPr>
              <a:t>Lorem ipsum</a:t>
            </a:r>
            <a:endParaRPr/>
          </a:p>
        </p:txBody>
      </p:sp>
      <p:sp>
        <p:nvSpPr>
          <p:cNvPr id="3811" name="Google Shape;3811;p155"/>
          <p:cNvSpPr txBox="1"/>
          <p:nvPr/>
        </p:nvSpPr>
        <p:spPr>
          <a:xfrm>
            <a:off x="7520232" y="2600076"/>
            <a:ext cx="1547162" cy="246221"/>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PH" sz="1600">
                <a:solidFill>
                  <a:schemeClr val="accent1"/>
                </a:solidFill>
                <a:latin typeface="Trebuchet MS"/>
                <a:ea typeface="Trebuchet MS"/>
                <a:cs typeface="Trebuchet MS"/>
                <a:sym typeface="Trebuchet MS"/>
              </a:rPr>
              <a:t>Lorem ipsum</a:t>
            </a:r>
            <a:endParaRPr/>
          </a:p>
        </p:txBody>
      </p:sp>
      <p:sp>
        <p:nvSpPr>
          <p:cNvPr id="3812" name="Google Shape;3812;p155"/>
          <p:cNvSpPr txBox="1"/>
          <p:nvPr/>
        </p:nvSpPr>
        <p:spPr>
          <a:xfrm>
            <a:off x="9652533" y="2290898"/>
            <a:ext cx="1929366" cy="246221"/>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PH" sz="1600">
                <a:solidFill>
                  <a:schemeClr val="accent1"/>
                </a:solidFill>
                <a:latin typeface="Trebuchet MS"/>
                <a:ea typeface="Trebuchet MS"/>
                <a:cs typeface="Trebuchet MS"/>
                <a:sym typeface="Trebuchet MS"/>
              </a:rPr>
              <a:t>Lorem ipsum</a:t>
            </a:r>
            <a:endParaRPr/>
          </a:p>
        </p:txBody>
      </p:sp>
      <p:sp>
        <p:nvSpPr>
          <p:cNvPr descr="Bank with solid fill" id="3813" name="Google Shape;3813;p155"/>
          <p:cNvSpPr/>
          <p:nvPr/>
        </p:nvSpPr>
        <p:spPr>
          <a:xfrm>
            <a:off x="582148" y="3328439"/>
            <a:ext cx="448744" cy="448744"/>
          </a:xfrm>
          <a:prstGeom prst="rect">
            <a:avLst/>
          </a:prstGeom>
          <a:noFill/>
          <a:ln>
            <a:noFill/>
          </a:ln>
        </p:spPr>
      </p:sp>
      <p:sp>
        <p:nvSpPr>
          <p:cNvPr descr="Bank with solid fill" id="3814" name="Google Shape;3814;p155"/>
          <p:cNvSpPr/>
          <p:nvPr/>
        </p:nvSpPr>
        <p:spPr>
          <a:xfrm>
            <a:off x="2730185" y="3022567"/>
            <a:ext cx="448744" cy="448744"/>
          </a:xfrm>
          <a:prstGeom prst="rect">
            <a:avLst/>
          </a:prstGeom>
          <a:noFill/>
          <a:ln>
            <a:noFill/>
          </a:ln>
        </p:spPr>
      </p:sp>
      <p:sp>
        <p:nvSpPr>
          <p:cNvPr descr="Bank with solid fill" id="3815" name="Google Shape;3815;p155"/>
          <p:cNvSpPr/>
          <p:nvPr/>
        </p:nvSpPr>
        <p:spPr>
          <a:xfrm>
            <a:off x="4878222" y="2723186"/>
            <a:ext cx="448744" cy="448744"/>
          </a:xfrm>
          <a:prstGeom prst="rect">
            <a:avLst/>
          </a:prstGeom>
          <a:noFill/>
          <a:ln>
            <a:noFill/>
          </a:ln>
        </p:spPr>
      </p:sp>
      <p:sp>
        <p:nvSpPr>
          <p:cNvPr descr="Bank with solid fill" id="3816" name="Google Shape;3816;p155"/>
          <p:cNvSpPr/>
          <p:nvPr/>
        </p:nvSpPr>
        <p:spPr>
          <a:xfrm>
            <a:off x="7054891" y="2422111"/>
            <a:ext cx="448744" cy="448744"/>
          </a:xfrm>
          <a:prstGeom prst="rect">
            <a:avLst/>
          </a:prstGeom>
          <a:noFill/>
          <a:ln>
            <a:noFill/>
          </a:ln>
        </p:spPr>
      </p:sp>
      <p:sp>
        <p:nvSpPr>
          <p:cNvPr descr="Bank with solid fill" id="3817" name="Google Shape;3817;p155"/>
          <p:cNvSpPr/>
          <p:nvPr/>
        </p:nvSpPr>
        <p:spPr>
          <a:xfrm>
            <a:off x="9164040" y="2121074"/>
            <a:ext cx="448744" cy="448744"/>
          </a:xfrm>
          <a:prstGeom prst="rect">
            <a:avLst/>
          </a:prstGeom>
          <a:noFill/>
          <a:ln>
            <a:noFill/>
          </a:ln>
        </p:spPr>
      </p:sp>
      <p:sp>
        <p:nvSpPr>
          <p:cNvPr id="3818" name="Google Shape;3818;p155"/>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3819" name="Google Shape;3819;p155"/>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
</file>

<file path=ppt/slides/slide1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4" name="Shape 3824"/>
        <p:cNvGrpSpPr/>
        <p:nvPr/>
      </p:nvGrpSpPr>
      <p:grpSpPr>
        <a:xfrm>
          <a:off x="0" y="0"/>
          <a:ext cx="0" cy="0"/>
          <a:chOff x="0" y="0"/>
          <a:chExt cx="0" cy="0"/>
        </a:xfrm>
      </p:grpSpPr>
      <p:sp>
        <p:nvSpPr>
          <p:cNvPr id="3825" name="Google Shape;3825;p156"/>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Ladder Slide</a:t>
            </a:r>
            <a:endParaRPr/>
          </a:p>
        </p:txBody>
      </p:sp>
      <p:sp>
        <p:nvSpPr>
          <p:cNvPr id="3826" name="Google Shape;3826;p156"/>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Six Steps</a:t>
            </a:r>
            <a:endParaRPr/>
          </a:p>
        </p:txBody>
      </p:sp>
      <p:sp>
        <p:nvSpPr>
          <p:cNvPr id="3827" name="Google Shape;3827;p156"/>
          <p:cNvSpPr/>
          <p:nvPr/>
        </p:nvSpPr>
        <p:spPr>
          <a:xfrm>
            <a:off x="528320" y="3760293"/>
            <a:ext cx="389701" cy="542467"/>
          </a:xfrm>
          <a:custGeom>
            <a:rect b="b" l="l" r="r" t="t"/>
            <a:pathLst>
              <a:path extrusionOk="0" h="99462" w="40854">
                <a:moveTo>
                  <a:pt x="40854" y="99462"/>
                </a:moveTo>
                <a:lnTo>
                  <a:pt x="0" y="55670"/>
                </a:lnTo>
                <a:lnTo>
                  <a:pt x="0" y="0"/>
                </a:lnTo>
                <a:lnTo>
                  <a:pt x="29802" y="7973"/>
                </a:lnTo>
                <a:lnTo>
                  <a:pt x="40854" y="43791"/>
                </a:lnTo>
                <a:lnTo>
                  <a:pt x="40854" y="99462"/>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Trebuchet MS"/>
              <a:buNone/>
            </a:pPr>
            <a:r>
              <a:t/>
            </a:r>
            <a:endParaRPr b="0" i="0" sz="1800" u="none" cap="none" strike="noStrike">
              <a:solidFill>
                <a:srgbClr val="000000"/>
              </a:solidFill>
              <a:latin typeface="Calibri"/>
              <a:ea typeface="Calibri"/>
              <a:cs typeface="Calibri"/>
              <a:sym typeface="Calibri"/>
            </a:endParaRPr>
          </a:p>
        </p:txBody>
      </p:sp>
      <p:sp>
        <p:nvSpPr>
          <p:cNvPr id="3828" name="Google Shape;3828;p156"/>
          <p:cNvSpPr/>
          <p:nvPr/>
        </p:nvSpPr>
        <p:spPr>
          <a:xfrm>
            <a:off x="528320" y="3760293"/>
            <a:ext cx="2180424" cy="238836"/>
          </a:xfrm>
          <a:custGeom>
            <a:rect b="b" l="l" r="r" t="t"/>
            <a:pathLst>
              <a:path extrusionOk="0" h="43791" w="228583">
                <a:moveTo>
                  <a:pt x="228583" y="43791"/>
                </a:moveTo>
                <a:lnTo>
                  <a:pt x="40854" y="43791"/>
                </a:lnTo>
                <a:lnTo>
                  <a:pt x="0" y="0"/>
                </a:lnTo>
                <a:lnTo>
                  <a:pt x="187729" y="0"/>
                </a:lnTo>
                <a:lnTo>
                  <a:pt x="228583" y="43791"/>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Trebuchet MS"/>
              <a:buNone/>
            </a:pPr>
            <a:r>
              <a:t/>
            </a:r>
            <a:endParaRPr b="0" i="0" sz="1800" u="none" cap="none" strike="noStrike">
              <a:solidFill>
                <a:srgbClr val="000000"/>
              </a:solidFill>
              <a:latin typeface="Calibri"/>
              <a:ea typeface="Calibri"/>
              <a:cs typeface="Calibri"/>
              <a:sym typeface="Calibri"/>
            </a:endParaRPr>
          </a:p>
        </p:txBody>
      </p:sp>
      <p:sp>
        <p:nvSpPr>
          <p:cNvPr id="3829" name="Google Shape;3829;p156"/>
          <p:cNvSpPr/>
          <p:nvPr/>
        </p:nvSpPr>
        <p:spPr>
          <a:xfrm>
            <a:off x="2323830" y="3460472"/>
            <a:ext cx="389701" cy="542467"/>
          </a:xfrm>
          <a:custGeom>
            <a:rect b="b" l="l" r="r" t="t"/>
            <a:pathLst>
              <a:path extrusionOk="0" h="99462" w="40854">
                <a:moveTo>
                  <a:pt x="40854" y="99462"/>
                </a:moveTo>
                <a:lnTo>
                  <a:pt x="0" y="55670"/>
                </a:lnTo>
                <a:lnTo>
                  <a:pt x="0" y="0"/>
                </a:lnTo>
                <a:lnTo>
                  <a:pt x="29802" y="7973"/>
                </a:lnTo>
                <a:lnTo>
                  <a:pt x="40854" y="43791"/>
                </a:lnTo>
                <a:lnTo>
                  <a:pt x="40854" y="99462"/>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Trebuchet MS"/>
              <a:buNone/>
            </a:pPr>
            <a:r>
              <a:t/>
            </a:r>
            <a:endParaRPr b="0" i="0" sz="1800" u="none" cap="none" strike="noStrike">
              <a:solidFill>
                <a:srgbClr val="000000"/>
              </a:solidFill>
              <a:latin typeface="Calibri"/>
              <a:ea typeface="Calibri"/>
              <a:cs typeface="Calibri"/>
              <a:sym typeface="Calibri"/>
            </a:endParaRPr>
          </a:p>
        </p:txBody>
      </p:sp>
      <p:sp>
        <p:nvSpPr>
          <p:cNvPr id="3830" name="Google Shape;3830;p156"/>
          <p:cNvSpPr/>
          <p:nvPr/>
        </p:nvSpPr>
        <p:spPr>
          <a:xfrm>
            <a:off x="2323830" y="3460472"/>
            <a:ext cx="2180424" cy="238836"/>
          </a:xfrm>
          <a:custGeom>
            <a:rect b="b" l="l" r="r" t="t"/>
            <a:pathLst>
              <a:path extrusionOk="0" h="43791" w="228583">
                <a:moveTo>
                  <a:pt x="228583" y="43791"/>
                </a:moveTo>
                <a:lnTo>
                  <a:pt x="40854" y="43791"/>
                </a:lnTo>
                <a:lnTo>
                  <a:pt x="0" y="0"/>
                </a:lnTo>
                <a:lnTo>
                  <a:pt x="187729" y="0"/>
                </a:lnTo>
                <a:lnTo>
                  <a:pt x="228583" y="43791"/>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Trebuchet MS"/>
              <a:buNone/>
            </a:pPr>
            <a:r>
              <a:t/>
            </a:r>
            <a:endParaRPr b="0" i="0" sz="1800" u="none" cap="none" strike="noStrike">
              <a:solidFill>
                <a:srgbClr val="000000"/>
              </a:solidFill>
              <a:latin typeface="Calibri"/>
              <a:ea typeface="Calibri"/>
              <a:cs typeface="Calibri"/>
              <a:sym typeface="Calibri"/>
            </a:endParaRPr>
          </a:p>
        </p:txBody>
      </p:sp>
      <p:sp>
        <p:nvSpPr>
          <p:cNvPr id="3831" name="Google Shape;3831;p156"/>
          <p:cNvSpPr/>
          <p:nvPr/>
        </p:nvSpPr>
        <p:spPr>
          <a:xfrm>
            <a:off x="4119340" y="3160651"/>
            <a:ext cx="389701" cy="542467"/>
          </a:xfrm>
          <a:custGeom>
            <a:rect b="b" l="l" r="r" t="t"/>
            <a:pathLst>
              <a:path extrusionOk="0" h="99462" w="40854">
                <a:moveTo>
                  <a:pt x="40854" y="99462"/>
                </a:moveTo>
                <a:lnTo>
                  <a:pt x="0" y="55670"/>
                </a:lnTo>
                <a:lnTo>
                  <a:pt x="0" y="0"/>
                </a:lnTo>
                <a:lnTo>
                  <a:pt x="29802" y="7973"/>
                </a:lnTo>
                <a:lnTo>
                  <a:pt x="40854" y="43791"/>
                </a:lnTo>
                <a:lnTo>
                  <a:pt x="40854" y="99462"/>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Trebuchet MS"/>
              <a:buNone/>
            </a:pPr>
            <a:r>
              <a:t/>
            </a:r>
            <a:endParaRPr b="0" i="0" sz="1800" u="none" cap="none" strike="noStrike">
              <a:solidFill>
                <a:srgbClr val="000000"/>
              </a:solidFill>
              <a:latin typeface="Calibri"/>
              <a:ea typeface="Calibri"/>
              <a:cs typeface="Calibri"/>
              <a:sym typeface="Calibri"/>
            </a:endParaRPr>
          </a:p>
        </p:txBody>
      </p:sp>
      <p:sp>
        <p:nvSpPr>
          <p:cNvPr id="3832" name="Google Shape;3832;p156"/>
          <p:cNvSpPr/>
          <p:nvPr/>
        </p:nvSpPr>
        <p:spPr>
          <a:xfrm>
            <a:off x="4119340" y="3160651"/>
            <a:ext cx="2180424" cy="238836"/>
          </a:xfrm>
          <a:custGeom>
            <a:rect b="b" l="l" r="r" t="t"/>
            <a:pathLst>
              <a:path extrusionOk="0" h="43791" w="228583">
                <a:moveTo>
                  <a:pt x="228583" y="43791"/>
                </a:moveTo>
                <a:lnTo>
                  <a:pt x="40854" y="43791"/>
                </a:lnTo>
                <a:lnTo>
                  <a:pt x="0" y="0"/>
                </a:lnTo>
                <a:lnTo>
                  <a:pt x="187729" y="0"/>
                </a:lnTo>
                <a:lnTo>
                  <a:pt x="228583" y="43791"/>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Trebuchet MS"/>
              <a:buNone/>
            </a:pPr>
            <a:r>
              <a:t/>
            </a:r>
            <a:endParaRPr b="0" i="0" sz="1800" u="none" cap="none" strike="noStrike">
              <a:solidFill>
                <a:srgbClr val="000000"/>
              </a:solidFill>
              <a:latin typeface="Calibri"/>
              <a:ea typeface="Calibri"/>
              <a:cs typeface="Calibri"/>
              <a:sym typeface="Calibri"/>
            </a:endParaRPr>
          </a:p>
        </p:txBody>
      </p:sp>
      <p:sp>
        <p:nvSpPr>
          <p:cNvPr id="3833" name="Google Shape;3833;p156"/>
          <p:cNvSpPr/>
          <p:nvPr/>
        </p:nvSpPr>
        <p:spPr>
          <a:xfrm>
            <a:off x="5910704" y="2857020"/>
            <a:ext cx="389701" cy="542467"/>
          </a:xfrm>
          <a:custGeom>
            <a:rect b="b" l="l" r="r" t="t"/>
            <a:pathLst>
              <a:path extrusionOk="0" h="99462" w="40854">
                <a:moveTo>
                  <a:pt x="40854" y="99462"/>
                </a:moveTo>
                <a:lnTo>
                  <a:pt x="0" y="55670"/>
                </a:lnTo>
                <a:lnTo>
                  <a:pt x="0" y="0"/>
                </a:lnTo>
                <a:lnTo>
                  <a:pt x="29802" y="7973"/>
                </a:lnTo>
                <a:lnTo>
                  <a:pt x="40854" y="43791"/>
                </a:lnTo>
                <a:lnTo>
                  <a:pt x="40854" y="99462"/>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Trebuchet MS"/>
              <a:buNone/>
            </a:pPr>
            <a:r>
              <a:t/>
            </a:r>
            <a:endParaRPr b="0" i="0" sz="1800" u="none" cap="none" strike="noStrike">
              <a:solidFill>
                <a:srgbClr val="000000"/>
              </a:solidFill>
              <a:latin typeface="Calibri"/>
              <a:ea typeface="Calibri"/>
              <a:cs typeface="Calibri"/>
              <a:sym typeface="Calibri"/>
            </a:endParaRPr>
          </a:p>
        </p:txBody>
      </p:sp>
      <p:sp>
        <p:nvSpPr>
          <p:cNvPr id="3834" name="Google Shape;3834;p156"/>
          <p:cNvSpPr/>
          <p:nvPr/>
        </p:nvSpPr>
        <p:spPr>
          <a:xfrm>
            <a:off x="5910704" y="2857020"/>
            <a:ext cx="2180424" cy="238836"/>
          </a:xfrm>
          <a:custGeom>
            <a:rect b="b" l="l" r="r" t="t"/>
            <a:pathLst>
              <a:path extrusionOk="0" h="43791" w="228583">
                <a:moveTo>
                  <a:pt x="228583" y="43791"/>
                </a:moveTo>
                <a:lnTo>
                  <a:pt x="40854" y="43791"/>
                </a:lnTo>
                <a:lnTo>
                  <a:pt x="0" y="0"/>
                </a:lnTo>
                <a:lnTo>
                  <a:pt x="187729" y="0"/>
                </a:lnTo>
                <a:lnTo>
                  <a:pt x="228583" y="43791"/>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Trebuchet MS"/>
              <a:buNone/>
            </a:pPr>
            <a:r>
              <a:t/>
            </a:r>
            <a:endParaRPr b="0" i="0" sz="1800" u="none" cap="none" strike="noStrike">
              <a:solidFill>
                <a:srgbClr val="000000"/>
              </a:solidFill>
              <a:latin typeface="Calibri"/>
              <a:ea typeface="Calibri"/>
              <a:cs typeface="Calibri"/>
              <a:sym typeface="Calibri"/>
            </a:endParaRPr>
          </a:p>
        </p:txBody>
      </p:sp>
      <p:sp>
        <p:nvSpPr>
          <p:cNvPr id="3835" name="Google Shape;3835;p156"/>
          <p:cNvSpPr/>
          <p:nvPr/>
        </p:nvSpPr>
        <p:spPr>
          <a:xfrm>
            <a:off x="7702069" y="2553389"/>
            <a:ext cx="389701" cy="542467"/>
          </a:xfrm>
          <a:custGeom>
            <a:rect b="b" l="l" r="r" t="t"/>
            <a:pathLst>
              <a:path extrusionOk="0" h="99462" w="40854">
                <a:moveTo>
                  <a:pt x="40854" y="99462"/>
                </a:moveTo>
                <a:lnTo>
                  <a:pt x="0" y="55670"/>
                </a:lnTo>
                <a:lnTo>
                  <a:pt x="0" y="0"/>
                </a:lnTo>
                <a:lnTo>
                  <a:pt x="29802" y="7973"/>
                </a:lnTo>
                <a:lnTo>
                  <a:pt x="40854" y="43791"/>
                </a:lnTo>
                <a:lnTo>
                  <a:pt x="40854" y="99462"/>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Trebuchet MS"/>
              <a:buNone/>
            </a:pPr>
            <a:r>
              <a:t/>
            </a:r>
            <a:endParaRPr b="0" i="0" sz="1800" u="none" cap="none" strike="noStrike">
              <a:solidFill>
                <a:srgbClr val="000000"/>
              </a:solidFill>
              <a:latin typeface="Calibri"/>
              <a:ea typeface="Calibri"/>
              <a:cs typeface="Calibri"/>
              <a:sym typeface="Calibri"/>
            </a:endParaRPr>
          </a:p>
        </p:txBody>
      </p:sp>
      <p:sp>
        <p:nvSpPr>
          <p:cNvPr id="3836" name="Google Shape;3836;p156"/>
          <p:cNvSpPr/>
          <p:nvPr/>
        </p:nvSpPr>
        <p:spPr>
          <a:xfrm>
            <a:off x="7702069" y="2553389"/>
            <a:ext cx="2180424" cy="238836"/>
          </a:xfrm>
          <a:custGeom>
            <a:rect b="b" l="l" r="r" t="t"/>
            <a:pathLst>
              <a:path extrusionOk="0" h="43791" w="228583">
                <a:moveTo>
                  <a:pt x="228583" y="43791"/>
                </a:moveTo>
                <a:lnTo>
                  <a:pt x="40854" y="43791"/>
                </a:lnTo>
                <a:lnTo>
                  <a:pt x="0" y="0"/>
                </a:lnTo>
                <a:lnTo>
                  <a:pt x="187729" y="0"/>
                </a:lnTo>
                <a:lnTo>
                  <a:pt x="228583" y="43791"/>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Trebuchet MS"/>
              <a:buNone/>
            </a:pPr>
            <a:r>
              <a:t/>
            </a:r>
            <a:endParaRPr b="0" i="0" sz="1800" u="none" cap="none" strike="noStrike">
              <a:solidFill>
                <a:srgbClr val="000000"/>
              </a:solidFill>
              <a:latin typeface="Calibri"/>
              <a:ea typeface="Calibri"/>
              <a:cs typeface="Calibri"/>
              <a:sym typeface="Calibri"/>
            </a:endParaRPr>
          </a:p>
        </p:txBody>
      </p:sp>
      <p:sp>
        <p:nvSpPr>
          <p:cNvPr id="3837" name="Google Shape;3837;p156"/>
          <p:cNvSpPr/>
          <p:nvPr/>
        </p:nvSpPr>
        <p:spPr>
          <a:xfrm>
            <a:off x="9482378" y="2253578"/>
            <a:ext cx="389701" cy="542467"/>
          </a:xfrm>
          <a:custGeom>
            <a:rect b="b" l="l" r="r" t="t"/>
            <a:pathLst>
              <a:path extrusionOk="0" h="99462" w="40854">
                <a:moveTo>
                  <a:pt x="40854" y="99462"/>
                </a:moveTo>
                <a:lnTo>
                  <a:pt x="0" y="55670"/>
                </a:lnTo>
                <a:lnTo>
                  <a:pt x="0" y="0"/>
                </a:lnTo>
                <a:lnTo>
                  <a:pt x="29802" y="7973"/>
                </a:lnTo>
                <a:lnTo>
                  <a:pt x="40854" y="43791"/>
                </a:lnTo>
                <a:lnTo>
                  <a:pt x="40854" y="99462"/>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Trebuchet MS"/>
              <a:buNone/>
            </a:pPr>
            <a:r>
              <a:t/>
            </a:r>
            <a:endParaRPr b="0" i="0" sz="1800" u="none" cap="none" strike="noStrike">
              <a:solidFill>
                <a:srgbClr val="000000"/>
              </a:solidFill>
              <a:latin typeface="Calibri"/>
              <a:ea typeface="Calibri"/>
              <a:cs typeface="Calibri"/>
              <a:sym typeface="Calibri"/>
            </a:endParaRPr>
          </a:p>
        </p:txBody>
      </p:sp>
      <p:sp>
        <p:nvSpPr>
          <p:cNvPr id="3838" name="Google Shape;3838;p156"/>
          <p:cNvSpPr/>
          <p:nvPr/>
        </p:nvSpPr>
        <p:spPr>
          <a:xfrm>
            <a:off x="9482378" y="2253578"/>
            <a:ext cx="2180424" cy="238836"/>
          </a:xfrm>
          <a:custGeom>
            <a:rect b="b" l="l" r="r" t="t"/>
            <a:pathLst>
              <a:path extrusionOk="0" h="43791" w="228583">
                <a:moveTo>
                  <a:pt x="228583" y="43791"/>
                </a:moveTo>
                <a:lnTo>
                  <a:pt x="40854" y="43791"/>
                </a:lnTo>
                <a:lnTo>
                  <a:pt x="0" y="0"/>
                </a:lnTo>
                <a:lnTo>
                  <a:pt x="187729" y="0"/>
                </a:lnTo>
                <a:lnTo>
                  <a:pt x="228583" y="43791"/>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Trebuchet MS"/>
              <a:buNone/>
            </a:pPr>
            <a:r>
              <a:t/>
            </a:r>
            <a:endParaRPr b="0" i="0" sz="1800" u="none" cap="none" strike="noStrike">
              <a:solidFill>
                <a:srgbClr val="000000"/>
              </a:solidFill>
              <a:latin typeface="Calibri"/>
              <a:ea typeface="Calibri"/>
              <a:cs typeface="Calibri"/>
              <a:sym typeface="Calibri"/>
            </a:endParaRPr>
          </a:p>
        </p:txBody>
      </p:sp>
      <p:sp>
        <p:nvSpPr>
          <p:cNvPr id="3839" name="Google Shape;3839;p156"/>
          <p:cNvSpPr txBox="1"/>
          <p:nvPr/>
        </p:nvSpPr>
        <p:spPr>
          <a:xfrm>
            <a:off x="1005485" y="4112718"/>
            <a:ext cx="1615795" cy="1477328"/>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PH" sz="1200">
                <a:solidFill>
                  <a:schemeClr val="dk1"/>
                </a:solidFill>
                <a:latin typeface="Trebuchet MS"/>
                <a:ea typeface="Trebuchet MS"/>
                <a:cs typeface="Trebuchet MS"/>
                <a:sym typeface="Trebuchet MS"/>
              </a:rPr>
              <a:t>Lorem ipsum dolor sit amet, consectetur adipiscing elit. Curabitur purus dui, euismod quis placerat eget, venenatis nec nibh. Mauris sit amet mollis enim. </a:t>
            </a:r>
            <a:endParaRPr/>
          </a:p>
        </p:txBody>
      </p:sp>
      <p:sp>
        <p:nvSpPr>
          <p:cNvPr id="3840" name="Google Shape;3840;p156"/>
          <p:cNvSpPr txBox="1"/>
          <p:nvPr/>
        </p:nvSpPr>
        <p:spPr>
          <a:xfrm>
            <a:off x="2802315" y="3798393"/>
            <a:ext cx="1615795" cy="1477328"/>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PH" sz="1200">
                <a:solidFill>
                  <a:schemeClr val="dk1"/>
                </a:solidFill>
                <a:latin typeface="Trebuchet MS"/>
                <a:ea typeface="Trebuchet MS"/>
                <a:cs typeface="Trebuchet MS"/>
                <a:sym typeface="Trebuchet MS"/>
              </a:rPr>
              <a:t>Lorem ipsum dolor sit amet, consectetur adipiscing elit. Curabitur purus dui, euismod quis placerat eget, venenatis nec nibh. Mauris sit amet mollis enim. </a:t>
            </a:r>
            <a:endParaRPr/>
          </a:p>
        </p:txBody>
      </p:sp>
      <p:sp>
        <p:nvSpPr>
          <p:cNvPr id="3841" name="Google Shape;3841;p156"/>
          <p:cNvSpPr txBox="1"/>
          <p:nvPr/>
        </p:nvSpPr>
        <p:spPr>
          <a:xfrm>
            <a:off x="4599145" y="3513296"/>
            <a:ext cx="1615795" cy="1477328"/>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PH" sz="1200">
                <a:solidFill>
                  <a:schemeClr val="dk1"/>
                </a:solidFill>
                <a:latin typeface="Trebuchet MS"/>
                <a:ea typeface="Trebuchet MS"/>
                <a:cs typeface="Trebuchet MS"/>
                <a:sym typeface="Trebuchet MS"/>
              </a:rPr>
              <a:t>Lorem ipsum dolor sit amet, consectetur adipiscing elit. Curabitur purus dui, euismod quis placerat eget, venenatis nec nibh. Mauris sit amet mollis enim. </a:t>
            </a:r>
            <a:endParaRPr/>
          </a:p>
        </p:txBody>
      </p:sp>
      <p:sp>
        <p:nvSpPr>
          <p:cNvPr id="3842" name="Google Shape;3842;p156"/>
          <p:cNvSpPr txBox="1"/>
          <p:nvPr/>
        </p:nvSpPr>
        <p:spPr>
          <a:xfrm>
            <a:off x="6395975" y="3187311"/>
            <a:ext cx="1615795" cy="1477328"/>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PH" sz="1200">
                <a:solidFill>
                  <a:schemeClr val="dk1"/>
                </a:solidFill>
                <a:latin typeface="Trebuchet MS"/>
                <a:ea typeface="Trebuchet MS"/>
                <a:cs typeface="Trebuchet MS"/>
                <a:sym typeface="Trebuchet MS"/>
              </a:rPr>
              <a:t>Lorem ipsum dolor sit amet, consectetur adipiscing elit. Curabitur purus dui, euismod quis placerat eget, venenatis nec nibh. Mauris sit amet mollis enim. </a:t>
            </a:r>
            <a:endParaRPr/>
          </a:p>
        </p:txBody>
      </p:sp>
      <p:sp>
        <p:nvSpPr>
          <p:cNvPr id="3843" name="Google Shape;3843;p156"/>
          <p:cNvSpPr txBox="1"/>
          <p:nvPr/>
        </p:nvSpPr>
        <p:spPr>
          <a:xfrm>
            <a:off x="8192805" y="2893840"/>
            <a:ext cx="1615795" cy="1477328"/>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PH" sz="1200">
                <a:solidFill>
                  <a:schemeClr val="dk1"/>
                </a:solidFill>
                <a:latin typeface="Trebuchet MS"/>
                <a:ea typeface="Trebuchet MS"/>
                <a:cs typeface="Trebuchet MS"/>
                <a:sym typeface="Trebuchet MS"/>
              </a:rPr>
              <a:t>Lorem ipsum dolor sit amet, consectetur adipiscing elit. Curabitur purus dui, euismod quis placerat eget, venenatis nec nibh. Mauris sit amet mollis enim. </a:t>
            </a:r>
            <a:endParaRPr/>
          </a:p>
        </p:txBody>
      </p:sp>
      <p:sp>
        <p:nvSpPr>
          <p:cNvPr id="3844" name="Google Shape;3844;p156"/>
          <p:cNvSpPr txBox="1"/>
          <p:nvPr/>
        </p:nvSpPr>
        <p:spPr>
          <a:xfrm>
            <a:off x="9989635" y="2606970"/>
            <a:ext cx="1615795" cy="1477328"/>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PH" sz="1200">
                <a:solidFill>
                  <a:schemeClr val="dk1"/>
                </a:solidFill>
                <a:latin typeface="Trebuchet MS"/>
                <a:ea typeface="Trebuchet MS"/>
                <a:cs typeface="Trebuchet MS"/>
                <a:sym typeface="Trebuchet MS"/>
              </a:rPr>
              <a:t>Lorem ipsum dolor sit amet, consectetur adipiscing elit. Curabitur purus dui, euismod quis placerat eget, venenatis nec nibh. Mauris sit amet mollis enim. </a:t>
            </a:r>
            <a:endParaRPr/>
          </a:p>
        </p:txBody>
      </p:sp>
      <p:sp>
        <p:nvSpPr>
          <p:cNvPr id="3845" name="Google Shape;3845;p156"/>
          <p:cNvSpPr txBox="1"/>
          <p:nvPr/>
        </p:nvSpPr>
        <p:spPr>
          <a:xfrm>
            <a:off x="1005485" y="3507579"/>
            <a:ext cx="1601661" cy="246221"/>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PH" sz="1600">
                <a:solidFill>
                  <a:schemeClr val="accent1"/>
                </a:solidFill>
                <a:latin typeface="Trebuchet MS"/>
                <a:ea typeface="Trebuchet MS"/>
                <a:cs typeface="Trebuchet MS"/>
                <a:sym typeface="Trebuchet MS"/>
              </a:rPr>
              <a:t>Lorem ipsum</a:t>
            </a:r>
            <a:endParaRPr/>
          </a:p>
        </p:txBody>
      </p:sp>
      <p:sp>
        <p:nvSpPr>
          <p:cNvPr id="3846" name="Google Shape;3846;p156"/>
          <p:cNvSpPr txBox="1"/>
          <p:nvPr/>
        </p:nvSpPr>
        <p:spPr>
          <a:xfrm>
            <a:off x="2800995" y="3204972"/>
            <a:ext cx="1601661" cy="246221"/>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PH" sz="1600">
                <a:solidFill>
                  <a:schemeClr val="accent1"/>
                </a:solidFill>
                <a:latin typeface="Trebuchet MS"/>
                <a:ea typeface="Trebuchet MS"/>
                <a:cs typeface="Trebuchet MS"/>
                <a:sym typeface="Trebuchet MS"/>
              </a:rPr>
              <a:t>Lorem ipsum</a:t>
            </a:r>
            <a:endParaRPr/>
          </a:p>
        </p:txBody>
      </p:sp>
      <p:sp>
        <p:nvSpPr>
          <p:cNvPr id="3847" name="Google Shape;3847;p156"/>
          <p:cNvSpPr txBox="1"/>
          <p:nvPr/>
        </p:nvSpPr>
        <p:spPr>
          <a:xfrm>
            <a:off x="4596505" y="2906539"/>
            <a:ext cx="1601661" cy="246221"/>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PH" sz="1600">
                <a:solidFill>
                  <a:schemeClr val="accent1"/>
                </a:solidFill>
                <a:latin typeface="Trebuchet MS"/>
                <a:ea typeface="Trebuchet MS"/>
                <a:cs typeface="Trebuchet MS"/>
                <a:sym typeface="Trebuchet MS"/>
              </a:rPr>
              <a:t>Lorem ipsum</a:t>
            </a:r>
            <a:endParaRPr/>
          </a:p>
        </p:txBody>
      </p:sp>
      <p:sp>
        <p:nvSpPr>
          <p:cNvPr id="3848" name="Google Shape;3848;p156"/>
          <p:cNvSpPr txBox="1"/>
          <p:nvPr/>
        </p:nvSpPr>
        <p:spPr>
          <a:xfrm>
            <a:off x="6384583" y="2595551"/>
            <a:ext cx="1601661" cy="246221"/>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PH" sz="1600">
                <a:solidFill>
                  <a:schemeClr val="accent1"/>
                </a:solidFill>
                <a:latin typeface="Trebuchet MS"/>
                <a:ea typeface="Trebuchet MS"/>
                <a:cs typeface="Trebuchet MS"/>
                <a:sym typeface="Trebuchet MS"/>
              </a:rPr>
              <a:t>Lorem ipsum</a:t>
            </a:r>
            <a:endParaRPr/>
          </a:p>
        </p:txBody>
      </p:sp>
      <p:sp>
        <p:nvSpPr>
          <p:cNvPr id="3849" name="Google Shape;3849;p156"/>
          <p:cNvSpPr txBox="1"/>
          <p:nvPr/>
        </p:nvSpPr>
        <p:spPr>
          <a:xfrm>
            <a:off x="8178592" y="2280373"/>
            <a:ext cx="1601661" cy="246221"/>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PH" sz="1600">
                <a:solidFill>
                  <a:schemeClr val="accent1"/>
                </a:solidFill>
                <a:latin typeface="Trebuchet MS"/>
                <a:ea typeface="Trebuchet MS"/>
                <a:cs typeface="Trebuchet MS"/>
                <a:sym typeface="Trebuchet MS"/>
              </a:rPr>
              <a:t>Lorem ipsum</a:t>
            </a:r>
            <a:endParaRPr/>
          </a:p>
        </p:txBody>
      </p:sp>
      <p:sp>
        <p:nvSpPr>
          <p:cNvPr id="3850" name="Google Shape;3850;p156"/>
          <p:cNvSpPr txBox="1"/>
          <p:nvPr/>
        </p:nvSpPr>
        <p:spPr>
          <a:xfrm>
            <a:off x="9989635" y="2001715"/>
            <a:ext cx="1601661" cy="246221"/>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PH" sz="1600">
                <a:solidFill>
                  <a:schemeClr val="accent1"/>
                </a:solidFill>
                <a:latin typeface="Trebuchet MS"/>
                <a:ea typeface="Trebuchet MS"/>
                <a:cs typeface="Trebuchet MS"/>
                <a:sym typeface="Trebuchet MS"/>
              </a:rPr>
              <a:t>Lorem ipsum</a:t>
            </a:r>
            <a:endParaRPr/>
          </a:p>
        </p:txBody>
      </p:sp>
      <p:sp>
        <p:nvSpPr>
          <p:cNvPr descr="Bank with solid fill" id="3851" name="Google Shape;3851;p156"/>
          <p:cNvSpPr/>
          <p:nvPr/>
        </p:nvSpPr>
        <p:spPr>
          <a:xfrm>
            <a:off x="607200" y="3353491"/>
            <a:ext cx="398640" cy="398640"/>
          </a:xfrm>
          <a:prstGeom prst="rect">
            <a:avLst/>
          </a:prstGeom>
          <a:noFill/>
          <a:ln>
            <a:noFill/>
          </a:ln>
        </p:spPr>
      </p:sp>
      <p:sp>
        <p:nvSpPr>
          <p:cNvPr descr="Bank with solid fill" id="3852" name="Google Shape;3852;p156"/>
          <p:cNvSpPr/>
          <p:nvPr/>
        </p:nvSpPr>
        <p:spPr>
          <a:xfrm>
            <a:off x="2358012" y="3061832"/>
            <a:ext cx="398640" cy="398640"/>
          </a:xfrm>
          <a:prstGeom prst="rect">
            <a:avLst/>
          </a:prstGeom>
          <a:noFill/>
          <a:ln>
            <a:noFill/>
          </a:ln>
        </p:spPr>
      </p:sp>
      <p:sp>
        <p:nvSpPr>
          <p:cNvPr descr="Bank with solid fill" id="3853" name="Google Shape;3853;p156"/>
          <p:cNvSpPr/>
          <p:nvPr/>
        </p:nvSpPr>
        <p:spPr>
          <a:xfrm>
            <a:off x="4184865" y="2756790"/>
            <a:ext cx="398640" cy="398640"/>
          </a:xfrm>
          <a:prstGeom prst="rect">
            <a:avLst/>
          </a:prstGeom>
          <a:noFill/>
          <a:ln>
            <a:noFill/>
          </a:ln>
        </p:spPr>
      </p:sp>
      <p:sp>
        <p:nvSpPr>
          <p:cNvPr descr="Bank with solid fill" id="3854" name="Google Shape;3854;p156"/>
          <p:cNvSpPr/>
          <p:nvPr/>
        </p:nvSpPr>
        <p:spPr>
          <a:xfrm>
            <a:off x="5933307" y="2463452"/>
            <a:ext cx="398640" cy="398640"/>
          </a:xfrm>
          <a:prstGeom prst="rect">
            <a:avLst/>
          </a:prstGeom>
          <a:noFill/>
          <a:ln>
            <a:noFill/>
          </a:ln>
        </p:spPr>
      </p:sp>
      <p:sp>
        <p:nvSpPr>
          <p:cNvPr descr="Bank with solid fill" id="3855" name="Google Shape;3855;p156"/>
          <p:cNvSpPr/>
          <p:nvPr/>
        </p:nvSpPr>
        <p:spPr>
          <a:xfrm>
            <a:off x="7733043" y="2129601"/>
            <a:ext cx="398640" cy="398640"/>
          </a:xfrm>
          <a:prstGeom prst="rect">
            <a:avLst/>
          </a:prstGeom>
          <a:noFill/>
          <a:ln>
            <a:noFill/>
          </a:ln>
        </p:spPr>
      </p:sp>
      <p:sp>
        <p:nvSpPr>
          <p:cNvPr descr="Bank with solid fill" id="3856" name="Google Shape;3856;p156"/>
          <p:cNvSpPr/>
          <p:nvPr/>
        </p:nvSpPr>
        <p:spPr>
          <a:xfrm>
            <a:off x="9532779" y="1846066"/>
            <a:ext cx="398640" cy="398640"/>
          </a:xfrm>
          <a:prstGeom prst="rect">
            <a:avLst/>
          </a:prstGeom>
          <a:noFill/>
          <a:ln>
            <a:noFill/>
          </a:ln>
        </p:spPr>
      </p:sp>
      <p:sp>
        <p:nvSpPr>
          <p:cNvPr id="3857" name="Google Shape;3857;p156"/>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3858" name="Google Shape;3858;p156"/>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
</file>

<file path=ppt/slides/slide1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2" name="Shape 3862"/>
        <p:cNvGrpSpPr/>
        <p:nvPr/>
      </p:nvGrpSpPr>
      <p:grpSpPr>
        <a:xfrm>
          <a:off x="0" y="0"/>
          <a:ext cx="0" cy="0"/>
          <a:chOff x="0" y="0"/>
          <a:chExt cx="0" cy="0"/>
        </a:xfrm>
      </p:grpSpPr>
      <p:sp>
        <p:nvSpPr>
          <p:cNvPr id="3863" name="Google Shape;3863;p157"/>
          <p:cNvSpPr txBox="1"/>
          <p:nvPr>
            <p:ph type="ctrTitle"/>
          </p:nvPr>
        </p:nvSpPr>
        <p:spPr>
          <a:xfrm>
            <a:off x="815340" y="2485211"/>
            <a:ext cx="10637520" cy="209348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rgbClr val="FFE7A3"/>
              </a:buClr>
              <a:buSzPts val="6000"/>
              <a:buFont typeface="Trebuchet MS"/>
              <a:buNone/>
            </a:pPr>
            <a:r>
              <a:rPr lang="en-PH"/>
              <a:t>Visual Column Slide</a:t>
            </a:r>
            <a:endParaRPr/>
          </a:p>
        </p:txBody>
      </p:sp>
      <p:sp>
        <p:nvSpPr>
          <p:cNvPr id="3864" name="Google Shape;3864;p157"/>
          <p:cNvSpPr txBox="1"/>
          <p:nvPr>
            <p:ph idx="1" type="subTitle"/>
          </p:nvPr>
        </p:nvSpPr>
        <p:spPr>
          <a:xfrm>
            <a:off x="815339" y="4940824"/>
            <a:ext cx="10637522" cy="798131"/>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2400"/>
              <a:buNone/>
            </a:pPr>
            <a:r>
              <a:rPr lang="en-PH"/>
              <a:t>present information in vertical columns with supporting visuals such as icons and graphics to make the content more engaging</a:t>
            </a:r>
            <a:endParaRPr/>
          </a:p>
        </p:txBody>
      </p:sp>
      <p:sp>
        <p:nvSpPr>
          <p:cNvPr id="3865" name="Google Shape;3865;p157"/>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3866" name="Google Shape;3866;p157"/>
          <p:cNvSpPr txBox="1"/>
          <p:nvPr>
            <p:ph idx="2" type="body"/>
          </p:nvPr>
        </p:nvSpPr>
        <p:spPr>
          <a:xfrm>
            <a:off x="775346" y="1119037"/>
            <a:ext cx="1514420" cy="962522"/>
          </a:xfrm>
          <a:prstGeom prst="rect">
            <a:avLst/>
          </a:prstGeom>
          <a:noFill/>
          <a:ln>
            <a:noFill/>
          </a:ln>
        </p:spPr>
        <p:txBody>
          <a:bodyPr anchorCtr="0" anchor="ctr" bIns="0" lIns="0" spcFirstLastPara="1" rIns="0" wrap="square" tIns="0">
            <a:normAutofit lnSpcReduction="10000"/>
          </a:bodyPr>
          <a:lstStyle/>
          <a:p>
            <a:pPr indent="0" lvl="0" marL="0" rtl="0" algn="ctr">
              <a:lnSpc>
                <a:spcPct val="90000"/>
              </a:lnSpc>
              <a:spcBef>
                <a:spcPts val="0"/>
              </a:spcBef>
              <a:spcAft>
                <a:spcPts val="0"/>
              </a:spcAft>
              <a:buSzPts val="7200"/>
              <a:buNone/>
            </a:pPr>
            <a:r>
              <a:rPr lang="en-PH"/>
              <a:t>19</a:t>
            </a:r>
            <a:endParaRPr/>
          </a:p>
        </p:txBody>
      </p:sp>
    </p:spTree>
  </p:cSld>
  <p:clrMapOvr>
    <a:masterClrMapping/>
  </p:clrMapOvr>
</p:sld>
</file>

<file path=ppt/slides/slide1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1" name="Shape 3871"/>
        <p:cNvGrpSpPr/>
        <p:nvPr/>
      </p:nvGrpSpPr>
      <p:grpSpPr>
        <a:xfrm>
          <a:off x="0" y="0"/>
          <a:ext cx="0" cy="0"/>
          <a:chOff x="0" y="0"/>
          <a:chExt cx="0" cy="0"/>
        </a:xfrm>
      </p:grpSpPr>
      <p:sp>
        <p:nvSpPr>
          <p:cNvPr id="3872" name="Google Shape;3872;p158"/>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Visual Column Slide</a:t>
            </a:r>
            <a:endParaRPr/>
          </a:p>
        </p:txBody>
      </p:sp>
      <p:sp>
        <p:nvSpPr>
          <p:cNvPr id="3873" name="Google Shape;3873;p158"/>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3874" name="Google Shape;3874;p158"/>
          <p:cNvSpPr/>
          <p:nvPr/>
        </p:nvSpPr>
        <p:spPr>
          <a:xfrm rot="5400000">
            <a:off x="5717373" y="2507410"/>
            <a:ext cx="194880" cy="305218"/>
          </a:xfrm>
          <a:prstGeom prst="triangle">
            <a:avLst>
              <a:gd fmla="val 50000" name="adj"/>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3875" name="Google Shape;3875;p158"/>
          <p:cNvSpPr/>
          <p:nvPr/>
        </p:nvSpPr>
        <p:spPr>
          <a:xfrm flipH="1">
            <a:off x="1324652" y="2239602"/>
            <a:ext cx="4642768" cy="420414"/>
          </a:xfrm>
          <a:prstGeom prst="rect">
            <a:avLst/>
          </a:prstGeom>
          <a:solidFill>
            <a:schemeClr val="accent1"/>
          </a:solidFill>
          <a:ln>
            <a:noFill/>
          </a:ln>
        </p:spPr>
        <p:txBody>
          <a:bodyPr anchorCtr="0" anchor="ctr" bIns="45700" lIns="91425" spcFirstLastPara="1" rIns="91425" wrap="square" tIns="45700">
            <a:normAutofit/>
          </a:bodyPr>
          <a:lstStyle/>
          <a:p>
            <a:pPr indent="0" lvl="0" marL="0" marR="0" rtl="0" algn="ctr">
              <a:spcBef>
                <a:spcPts val="0"/>
              </a:spcBef>
              <a:spcAft>
                <a:spcPts val="0"/>
              </a:spcAft>
              <a:buNone/>
            </a:pPr>
            <a:r>
              <a:rPr lang="en-PH" sz="2000">
                <a:solidFill>
                  <a:schemeClr val="lt1"/>
                </a:solidFill>
                <a:latin typeface="Trebuchet MS"/>
                <a:ea typeface="Trebuchet MS"/>
                <a:cs typeface="Trebuchet MS"/>
                <a:sym typeface="Trebuchet MS"/>
              </a:rPr>
              <a:t>Lorem ipsum dolor</a:t>
            </a:r>
            <a:endParaRPr/>
          </a:p>
        </p:txBody>
      </p:sp>
      <p:sp>
        <p:nvSpPr>
          <p:cNvPr id="3876" name="Google Shape;3876;p158"/>
          <p:cNvSpPr/>
          <p:nvPr/>
        </p:nvSpPr>
        <p:spPr>
          <a:xfrm>
            <a:off x="528319" y="1970690"/>
            <a:ext cx="5133885" cy="3946634"/>
          </a:xfrm>
          <a:prstGeom prst="rect">
            <a:avLst/>
          </a:prstGeom>
          <a:noFill/>
          <a:ln cap="flat" cmpd="sng" w="12700">
            <a:solidFill>
              <a:schemeClr val="accent1"/>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3877" name="Google Shape;3877;p158"/>
          <p:cNvSpPr txBox="1"/>
          <p:nvPr/>
        </p:nvSpPr>
        <p:spPr>
          <a:xfrm>
            <a:off x="861826" y="2970608"/>
            <a:ext cx="4466869" cy="2708434"/>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PH" sz="1600">
                <a:solidFill>
                  <a:schemeClr val="dk1"/>
                </a:solidFill>
                <a:latin typeface="Trebuchet MS"/>
                <a:ea typeface="Trebuchet MS"/>
                <a:cs typeface="Trebuchet MS"/>
                <a:sym typeface="Trebuchet MS"/>
              </a:rPr>
              <a:t>Lorem ipsum dolor sit amet, </a:t>
            </a:r>
            <a:r>
              <a:rPr lang="en-PH" sz="1600">
                <a:solidFill>
                  <a:schemeClr val="dk1"/>
                </a:solidFill>
                <a:latin typeface="Trebuchet MS"/>
                <a:ea typeface="Trebuchet MS"/>
                <a:cs typeface="Trebuchet MS"/>
                <a:sym typeface="Trebuchet MS"/>
              </a:rPr>
              <a:t>consectetur adipiscing elit. Curabitur purus dui, euismod quis placerat eget, venenatis nec nibh. Mauris sit amet mollis enim. Donec cursus sagittis bibendum. Aenean a elit justo. Vivamus laoreet, lorem id iaculis mattis, neque diam blandit nulla,</a:t>
            </a:r>
            <a:endParaRPr/>
          </a:p>
          <a:p>
            <a:pPr indent="0" lvl="0" marL="0" marR="0" rtl="0" algn="l">
              <a:spcBef>
                <a:spcPts val="0"/>
              </a:spcBef>
              <a:spcAft>
                <a:spcPts val="0"/>
              </a:spcAft>
              <a:buNone/>
            </a:pPr>
            <a:r>
              <a:t/>
            </a:r>
            <a:endParaRPr sz="1600">
              <a:solidFill>
                <a:schemeClr val="dk1"/>
              </a:solidFill>
              <a:latin typeface="Trebuchet MS"/>
              <a:ea typeface="Trebuchet MS"/>
              <a:cs typeface="Trebuchet MS"/>
              <a:sym typeface="Trebuchet MS"/>
            </a:endParaRPr>
          </a:p>
          <a:p>
            <a:pPr indent="0" lvl="0" marL="0" marR="0" rtl="0" algn="l">
              <a:spcBef>
                <a:spcPts val="0"/>
              </a:spcBef>
              <a:spcAft>
                <a:spcPts val="0"/>
              </a:spcAft>
              <a:buNone/>
            </a:pPr>
            <a:r>
              <a:rPr lang="en-PH" sz="1600">
                <a:solidFill>
                  <a:schemeClr val="dk1"/>
                </a:solidFill>
                <a:latin typeface="Trebuchet MS"/>
                <a:ea typeface="Trebuchet MS"/>
                <a:cs typeface="Trebuchet MS"/>
                <a:sym typeface="Trebuchet MS"/>
              </a:rPr>
              <a:t>Donec cursus sagittis bibendum. Aenean a elit justo. Vivamus laoreet, lorem id iaculis mattis, neque diam blandit nulla,</a:t>
            </a:r>
            <a:endParaRPr/>
          </a:p>
        </p:txBody>
      </p:sp>
      <p:sp>
        <p:nvSpPr>
          <p:cNvPr id="3878" name="Google Shape;3878;p158"/>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Two Columns</a:t>
            </a:r>
            <a:endParaRPr/>
          </a:p>
        </p:txBody>
      </p:sp>
      <p:sp>
        <p:nvSpPr>
          <p:cNvPr id="3879" name="Google Shape;3879;p158"/>
          <p:cNvSpPr/>
          <p:nvPr/>
        </p:nvSpPr>
        <p:spPr>
          <a:xfrm rot="5400000">
            <a:off x="11413631" y="2507410"/>
            <a:ext cx="194880" cy="305218"/>
          </a:xfrm>
          <a:prstGeom prst="triangle">
            <a:avLst>
              <a:gd fmla="val 50000" name="adj"/>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3880" name="Google Shape;3880;p158"/>
          <p:cNvSpPr/>
          <p:nvPr/>
        </p:nvSpPr>
        <p:spPr>
          <a:xfrm flipH="1">
            <a:off x="7020910" y="2239602"/>
            <a:ext cx="4642768" cy="420414"/>
          </a:xfrm>
          <a:prstGeom prst="rect">
            <a:avLst/>
          </a:prstGeom>
          <a:solidFill>
            <a:schemeClr val="accent1"/>
          </a:solidFill>
          <a:ln>
            <a:noFill/>
          </a:ln>
        </p:spPr>
        <p:txBody>
          <a:bodyPr anchorCtr="0" anchor="ctr" bIns="45700" lIns="91425" spcFirstLastPara="1" rIns="91425" wrap="square" tIns="45700">
            <a:normAutofit/>
          </a:bodyPr>
          <a:lstStyle/>
          <a:p>
            <a:pPr indent="0" lvl="0" marL="0" marR="0" rtl="0" algn="ctr">
              <a:spcBef>
                <a:spcPts val="0"/>
              </a:spcBef>
              <a:spcAft>
                <a:spcPts val="0"/>
              </a:spcAft>
              <a:buNone/>
            </a:pPr>
            <a:r>
              <a:rPr lang="en-PH" sz="2000">
                <a:solidFill>
                  <a:schemeClr val="lt1"/>
                </a:solidFill>
                <a:latin typeface="Trebuchet MS"/>
                <a:ea typeface="Trebuchet MS"/>
                <a:cs typeface="Trebuchet MS"/>
                <a:sym typeface="Trebuchet MS"/>
              </a:rPr>
              <a:t>Lorem ipsum dolor</a:t>
            </a:r>
            <a:endParaRPr/>
          </a:p>
        </p:txBody>
      </p:sp>
      <p:sp>
        <p:nvSpPr>
          <p:cNvPr id="3881" name="Google Shape;3881;p158"/>
          <p:cNvSpPr/>
          <p:nvPr/>
        </p:nvSpPr>
        <p:spPr>
          <a:xfrm>
            <a:off x="6224577" y="1970690"/>
            <a:ext cx="5133885" cy="3946634"/>
          </a:xfrm>
          <a:prstGeom prst="rect">
            <a:avLst/>
          </a:prstGeom>
          <a:noFill/>
          <a:ln cap="flat" cmpd="sng" w="12700">
            <a:solidFill>
              <a:schemeClr val="accent1"/>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3882" name="Google Shape;3882;p158"/>
          <p:cNvSpPr txBox="1"/>
          <p:nvPr/>
        </p:nvSpPr>
        <p:spPr>
          <a:xfrm>
            <a:off x="6558084" y="2970608"/>
            <a:ext cx="4466869" cy="2708434"/>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PH" sz="1600">
                <a:solidFill>
                  <a:schemeClr val="dk1"/>
                </a:solidFill>
                <a:latin typeface="Trebuchet MS"/>
                <a:ea typeface="Trebuchet MS"/>
                <a:cs typeface="Trebuchet MS"/>
                <a:sym typeface="Trebuchet MS"/>
              </a:rPr>
              <a:t>Lorem ipsum dolor sit amet, </a:t>
            </a:r>
            <a:r>
              <a:rPr lang="en-PH" sz="1600">
                <a:solidFill>
                  <a:schemeClr val="dk1"/>
                </a:solidFill>
                <a:latin typeface="Trebuchet MS"/>
                <a:ea typeface="Trebuchet MS"/>
                <a:cs typeface="Trebuchet MS"/>
                <a:sym typeface="Trebuchet MS"/>
              </a:rPr>
              <a:t>consectetur adipiscing elit. Curabitur purus dui, euismod quis placerat eget, venenatis nec nibh. Mauris sit amet mollis enim. Donec cursus sagittis bibendum. Aenean a elit justo. Vivamus laoreet, lorem id iaculis mattis, neque diam blandit nulla,</a:t>
            </a:r>
            <a:endParaRPr/>
          </a:p>
          <a:p>
            <a:pPr indent="0" lvl="0" marL="0" marR="0" rtl="0" algn="l">
              <a:spcBef>
                <a:spcPts val="0"/>
              </a:spcBef>
              <a:spcAft>
                <a:spcPts val="0"/>
              </a:spcAft>
              <a:buNone/>
            </a:pPr>
            <a:r>
              <a:t/>
            </a:r>
            <a:endParaRPr sz="1600">
              <a:solidFill>
                <a:schemeClr val="dk1"/>
              </a:solidFill>
              <a:latin typeface="Trebuchet MS"/>
              <a:ea typeface="Trebuchet MS"/>
              <a:cs typeface="Trebuchet MS"/>
              <a:sym typeface="Trebuchet MS"/>
            </a:endParaRPr>
          </a:p>
          <a:p>
            <a:pPr indent="0" lvl="0" marL="0" marR="0" rtl="0" algn="l">
              <a:spcBef>
                <a:spcPts val="0"/>
              </a:spcBef>
              <a:spcAft>
                <a:spcPts val="0"/>
              </a:spcAft>
              <a:buNone/>
            </a:pPr>
            <a:r>
              <a:rPr lang="en-PH" sz="1600">
                <a:solidFill>
                  <a:schemeClr val="dk1"/>
                </a:solidFill>
                <a:latin typeface="Trebuchet MS"/>
                <a:ea typeface="Trebuchet MS"/>
                <a:cs typeface="Trebuchet MS"/>
                <a:sym typeface="Trebuchet MS"/>
              </a:rPr>
              <a:t>Donec cursus sagittis bibendum. Aenean a elit justo. Vivamus laoreet, lorem id iaculis mattis, neque diam blandit nulla,</a:t>
            </a:r>
            <a:endParaRPr/>
          </a:p>
        </p:txBody>
      </p:sp>
      <p:sp>
        <p:nvSpPr>
          <p:cNvPr descr="Building with solid fill" id="3883" name="Google Shape;3883;p158"/>
          <p:cNvSpPr/>
          <p:nvPr/>
        </p:nvSpPr>
        <p:spPr>
          <a:xfrm flipH="1">
            <a:off x="626097" y="2178229"/>
            <a:ext cx="579230" cy="579230"/>
          </a:xfrm>
          <a:prstGeom prst="rect">
            <a:avLst/>
          </a:prstGeom>
          <a:noFill/>
          <a:ln>
            <a:noFill/>
          </a:ln>
        </p:spPr>
      </p:sp>
      <p:sp>
        <p:nvSpPr>
          <p:cNvPr descr="Building with solid fill" id="3884" name="Google Shape;3884;p158"/>
          <p:cNvSpPr/>
          <p:nvPr/>
        </p:nvSpPr>
        <p:spPr>
          <a:xfrm flipH="1">
            <a:off x="6312196" y="2178229"/>
            <a:ext cx="579230" cy="579230"/>
          </a:xfrm>
          <a:prstGeom prst="rect">
            <a:avLst/>
          </a:prstGeom>
          <a:noFill/>
          <a:ln>
            <a:noFill/>
          </a:ln>
        </p:spPr>
      </p:sp>
    </p:spTree>
  </p:cSld>
  <p:clrMapOvr>
    <a:masterClrMapping/>
  </p:clrMapOvr>
</p:sld>
</file>

<file path=ppt/slides/slide1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9" name="Shape 3889"/>
        <p:cNvGrpSpPr/>
        <p:nvPr/>
      </p:nvGrpSpPr>
      <p:grpSpPr>
        <a:xfrm>
          <a:off x="0" y="0"/>
          <a:ext cx="0" cy="0"/>
          <a:chOff x="0" y="0"/>
          <a:chExt cx="0" cy="0"/>
        </a:xfrm>
      </p:grpSpPr>
      <p:sp>
        <p:nvSpPr>
          <p:cNvPr id="3890" name="Google Shape;3890;p159"/>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Visual Column Slide</a:t>
            </a:r>
            <a:endParaRPr/>
          </a:p>
        </p:txBody>
      </p:sp>
      <p:sp>
        <p:nvSpPr>
          <p:cNvPr id="3891" name="Google Shape;3891;p159"/>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3892" name="Google Shape;3892;p159"/>
          <p:cNvSpPr/>
          <p:nvPr/>
        </p:nvSpPr>
        <p:spPr>
          <a:xfrm rot="5400000">
            <a:off x="3899940" y="2559875"/>
            <a:ext cx="194880" cy="200288"/>
          </a:xfrm>
          <a:prstGeom prst="triangle">
            <a:avLst>
              <a:gd fmla="val 50000" name="adj"/>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3893" name="Google Shape;3893;p159"/>
          <p:cNvSpPr/>
          <p:nvPr/>
        </p:nvSpPr>
        <p:spPr>
          <a:xfrm flipH="1">
            <a:off x="1120640" y="2239602"/>
            <a:ext cx="2976883" cy="420414"/>
          </a:xfrm>
          <a:prstGeom prst="rect">
            <a:avLst/>
          </a:prstGeom>
          <a:solidFill>
            <a:schemeClr val="accent1"/>
          </a:solidFill>
          <a:ln>
            <a:noFill/>
          </a:ln>
        </p:spPr>
        <p:txBody>
          <a:bodyPr anchorCtr="0" anchor="ctr" bIns="45700" lIns="91425" spcFirstLastPara="1" rIns="91425" wrap="square" tIns="45700">
            <a:normAutofit/>
          </a:bodyPr>
          <a:lstStyle/>
          <a:p>
            <a:pPr indent="0" lvl="0" marL="0" marR="0" rtl="0" algn="ctr">
              <a:spcBef>
                <a:spcPts val="0"/>
              </a:spcBef>
              <a:spcAft>
                <a:spcPts val="0"/>
              </a:spcAft>
              <a:buNone/>
            </a:pPr>
            <a:r>
              <a:rPr lang="en-PH" sz="1600">
                <a:solidFill>
                  <a:schemeClr val="lt1"/>
                </a:solidFill>
                <a:latin typeface="Trebuchet MS"/>
                <a:ea typeface="Trebuchet MS"/>
                <a:cs typeface="Trebuchet MS"/>
                <a:sym typeface="Trebuchet MS"/>
              </a:rPr>
              <a:t>Lorem ipsum dolor</a:t>
            </a:r>
            <a:endParaRPr/>
          </a:p>
        </p:txBody>
      </p:sp>
      <p:sp>
        <p:nvSpPr>
          <p:cNvPr id="3894" name="Google Shape;3894;p159"/>
          <p:cNvSpPr/>
          <p:nvPr/>
        </p:nvSpPr>
        <p:spPr>
          <a:xfrm>
            <a:off x="528320" y="1970690"/>
            <a:ext cx="3368916" cy="3946634"/>
          </a:xfrm>
          <a:prstGeom prst="rect">
            <a:avLst/>
          </a:prstGeom>
          <a:noFill/>
          <a:ln cap="flat" cmpd="sng" w="12700">
            <a:solidFill>
              <a:schemeClr val="accent1"/>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3895" name="Google Shape;3895;p159"/>
          <p:cNvSpPr txBox="1"/>
          <p:nvPr/>
        </p:nvSpPr>
        <p:spPr>
          <a:xfrm>
            <a:off x="747171" y="2970608"/>
            <a:ext cx="2931212" cy="2600712"/>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PH" sz="1300">
                <a:solidFill>
                  <a:schemeClr val="dk1"/>
                </a:solidFill>
                <a:latin typeface="Trebuchet MS"/>
                <a:ea typeface="Trebuchet MS"/>
                <a:cs typeface="Trebuchet MS"/>
                <a:sym typeface="Trebuchet MS"/>
              </a:rPr>
              <a:t>Lorem ipsum dolor sit amet, </a:t>
            </a:r>
            <a:r>
              <a:rPr lang="en-PH" sz="1300">
                <a:solidFill>
                  <a:schemeClr val="dk1"/>
                </a:solidFill>
                <a:latin typeface="Trebuchet MS"/>
                <a:ea typeface="Trebuchet MS"/>
                <a:cs typeface="Trebuchet MS"/>
                <a:sym typeface="Trebuchet MS"/>
              </a:rPr>
              <a:t>consectetur adipiscing elit. Curabitur purus dui, euismod quis placerat eget, venenatis nec nibh. Mauris sit amet mollis enim. Donec cursus sagittis bibendum. Aenean a elit justo. Vivamus laoreet, lorem id iaculis mattis, neque diam blandit nulla,</a:t>
            </a:r>
            <a:endParaRPr/>
          </a:p>
          <a:p>
            <a:pPr indent="0" lvl="0" marL="0" marR="0" rtl="0" algn="l">
              <a:spcBef>
                <a:spcPts val="0"/>
              </a:spcBef>
              <a:spcAft>
                <a:spcPts val="0"/>
              </a:spcAft>
              <a:buNone/>
            </a:pPr>
            <a:r>
              <a:t/>
            </a:r>
            <a:endParaRPr sz="1300">
              <a:solidFill>
                <a:schemeClr val="dk1"/>
              </a:solidFill>
              <a:latin typeface="Trebuchet MS"/>
              <a:ea typeface="Trebuchet MS"/>
              <a:cs typeface="Trebuchet MS"/>
              <a:sym typeface="Trebuchet MS"/>
            </a:endParaRPr>
          </a:p>
          <a:p>
            <a:pPr indent="0" lvl="0" marL="0" marR="0" rtl="0" algn="l">
              <a:spcBef>
                <a:spcPts val="0"/>
              </a:spcBef>
              <a:spcAft>
                <a:spcPts val="0"/>
              </a:spcAft>
              <a:buNone/>
            </a:pPr>
            <a:r>
              <a:rPr lang="en-PH" sz="1300">
                <a:solidFill>
                  <a:schemeClr val="dk1"/>
                </a:solidFill>
                <a:latin typeface="Trebuchet MS"/>
                <a:ea typeface="Trebuchet MS"/>
                <a:cs typeface="Trebuchet MS"/>
                <a:sym typeface="Trebuchet MS"/>
              </a:rPr>
              <a:t>Donec cursus sagittis bibendum. Aenean a elit justo. Vivamus laoreet, lorem id iaculis mattis, neque diam blandit nulla,</a:t>
            </a:r>
            <a:endParaRPr/>
          </a:p>
        </p:txBody>
      </p:sp>
      <p:sp>
        <p:nvSpPr>
          <p:cNvPr descr="Building with solid fill" id="3896" name="Google Shape;3896;p159"/>
          <p:cNvSpPr/>
          <p:nvPr/>
        </p:nvSpPr>
        <p:spPr>
          <a:xfrm flipH="1">
            <a:off x="576039" y="2215484"/>
            <a:ext cx="496886" cy="496886"/>
          </a:xfrm>
          <a:prstGeom prst="rect">
            <a:avLst/>
          </a:prstGeom>
          <a:noFill/>
          <a:ln>
            <a:noFill/>
          </a:ln>
        </p:spPr>
      </p:sp>
      <p:sp>
        <p:nvSpPr>
          <p:cNvPr id="3897" name="Google Shape;3897;p159"/>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Three Columns</a:t>
            </a:r>
            <a:endParaRPr/>
          </a:p>
        </p:txBody>
      </p:sp>
      <p:sp>
        <p:nvSpPr>
          <p:cNvPr id="3898" name="Google Shape;3898;p159"/>
          <p:cNvSpPr/>
          <p:nvPr/>
        </p:nvSpPr>
        <p:spPr>
          <a:xfrm rot="5400000">
            <a:off x="7683018" y="2559875"/>
            <a:ext cx="194880" cy="200288"/>
          </a:xfrm>
          <a:prstGeom prst="triangle">
            <a:avLst>
              <a:gd fmla="val 50000" name="adj"/>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3899" name="Google Shape;3899;p159"/>
          <p:cNvSpPr/>
          <p:nvPr/>
        </p:nvSpPr>
        <p:spPr>
          <a:xfrm flipH="1">
            <a:off x="4903718" y="2239602"/>
            <a:ext cx="2976883" cy="420414"/>
          </a:xfrm>
          <a:prstGeom prst="rect">
            <a:avLst/>
          </a:prstGeom>
          <a:solidFill>
            <a:schemeClr val="accent1"/>
          </a:solidFill>
          <a:ln>
            <a:noFill/>
          </a:ln>
        </p:spPr>
        <p:txBody>
          <a:bodyPr anchorCtr="0" anchor="ctr" bIns="45700" lIns="91425" spcFirstLastPara="1" rIns="91425" wrap="square" tIns="45700">
            <a:normAutofit/>
          </a:bodyPr>
          <a:lstStyle/>
          <a:p>
            <a:pPr indent="0" lvl="0" marL="0" marR="0" rtl="0" algn="ctr">
              <a:spcBef>
                <a:spcPts val="0"/>
              </a:spcBef>
              <a:spcAft>
                <a:spcPts val="0"/>
              </a:spcAft>
              <a:buNone/>
            </a:pPr>
            <a:r>
              <a:rPr lang="en-PH" sz="1600">
                <a:solidFill>
                  <a:schemeClr val="lt1"/>
                </a:solidFill>
                <a:latin typeface="Trebuchet MS"/>
                <a:ea typeface="Trebuchet MS"/>
                <a:cs typeface="Trebuchet MS"/>
                <a:sym typeface="Trebuchet MS"/>
              </a:rPr>
              <a:t>Lorem ipsum dolor</a:t>
            </a:r>
            <a:endParaRPr/>
          </a:p>
        </p:txBody>
      </p:sp>
      <p:sp>
        <p:nvSpPr>
          <p:cNvPr id="3900" name="Google Shape;3900;p159"/>
          <p:cNvSpPr/>
          <p:nvPr/>
        </p:nvSpPr>
        <p:spPr>
          <a:xfrm>
            <a:off x="4311398" y="1970690"/>
            <a:ext cx="3368916" cy="3946634"/>
          </a:xfrm>
          <a:prstGeom prst="rect">
            <a:avLst/>
          </a:prstGeom>
          <a:noFill/>
          <a:ln cap="flat" cmpd="sng" w="12700">
            <a:solidFill>
              <a:schemeClr val="accent1"/>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3901" name="Google Shape;3901;p159"/>
          <p:cNvSpPr txBox="1"/>
          <p:nvPr/>
        </p:nvSpPr>
        <p:spPr>
          <a:xfrm>
            <a:off x="4530249" y="2970608"/>
            <a:ext cx="2931212" cy="2585323"/>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PH" sz="1300">
                <a:solidFill>
                  <a:schemeClr val="dk1"/>
                </a:solidFill>
                <a:latin typeface="Trebuchet MS"/>
                <a:ea typeface="Trebuchet MS"/>
                <a:cs typeface="Trebuchet MS"/>
                <a:sym typeface="Trebuchet MS"/>
              </a:rPr>
              <a:t>Lorem ipsum dolor sit amet, </a:t>
            </a:r>
            <a:r>
              <a:rPr lang="en-PH" sz="1300">
                <a:solidFill>
                  <a:schemeClr val="dk1"/>
                </a:solidFill>
                <a:latin typeface="Trebuchet MS"/>
                <a:ea typeface="Trebuchet MS"/>
                <a:cs typeface="Trebuchet MS"/>
                <a:sym typeface="Trebuchet MS"/>
              </a:rPr>
              <a:t>consectetur adipiscing elit. Curabitur purus dui, euismod quis placerat eget, venenatis nec nibh. Mauris sit amet mollis enim. Donec cursus sagittis bibendum. Aenean a elit justo. Vivamus laoreet, lorem id iaculis mattis, neque diam blandit nulla,</a:t>
            </a:r>
            <a:endParaRPr/>
          </a:p>
          <a:p>
            <a:pPr indent="0" lvl="0" marL="0" marR="0" rtl="0" algn="l">
              <a:spcBef>
                <a:spcPts val="0"/>
              </a:spcBef>
              <a:spcAft>
                <a:spcPts val="0"/>
              </a:spcAft>
              <a:buNone/>
            </a:pPr>
            <a:r>
              <a:t/>
            </a:r>
            <a:endParaRPr sz="1300">
              <a:solidFill>
                <a:schemeClr val="dk1"/>
              </a:solidFill>
              <a:latin typeface="Trebuchet MS"/>
              <a:ea typeface="Trebuchet MS"/>
              <a:cs typeface="Trebuchet MS"/>
              <a:sym typeface="Trebuchet MS"/>
            </a:endParaRPr>
          </a:p>
          <a:p>
            <a:pPr indent="0" lvl="0" marL="0" marR="0" rtl="0" algn="l">
              <a:spcBef>
                <a:spcPts val="0"/>
              </a:spcBef>
              <a:spcAft>
                <a:spcPts val="0"/>
              </a:spcAft>
              <a:buNone/>
            </a:pPr>
            <a:r>
              <a:rPr lang="en-PH" sz="1300">
                <a:solidFill>
                  <a:schemeClr val="dk1"/>
                </a:solidFill>
                <a:latin typeface="Trebuchet MS"/>
                <a:ea typeface="Trebuchet MS"/>
                <a:cs typeface="Trebuchet MS"/>
                <a:sym typeface="Trebuchet MS"/>
              </a:rPr>
              <a:t>Donec cursus sagittis bibendum. Aenean a elit justo. Vivamus laoreet, lorem id iaculis mattis, neque diam blandit nulla,</a:t>
            </a:r>
            <a:endParaRPr/>
          </a:p>
        </p:txBody>
      </p:sp>
      <p:sp>
        <p:nvSpPr>
          <p:cNvPr descr="Building with solid fill" id="3902" name="Google Shape;3902;p159"/>
          <p:cNvSpPr/>
          <p:nvPr/>
        </p:nvSpPr>
        <p:spPr>
          <a:xfrm flipH="1">
            <a:off x="4359117" y="2215484"/>
            <a:ext cx="496886" cy="496886"/>
          </a:xfrm>
          <a:prstGeom prst="rect">
            <a:avLst/>
          </a:prstGeom>
          <a:noFill/>
          <a:ln>
            <a:noFill/>
          </a:ln>
        </p:spPr>
      </p:sp>
      <p:sp>
        <p:nvSpPr>
          <p:cNvPr id="3903" name="Google Shape;3903;p159"/>
          <p:cNvSpPr/>
          <p:nvPr/>
        </p:nvSpPr>
        <p:spPr>
          <a:xfrm rot="5400000">
            <a:off x="11466096" y="2559875"/>
            <a:ext cx="194880" cy="200288"/>
          </a:xfrm>
          <a:prstGeom prst="triangle">
            <a:avLst>
              <a:gd fmla="val 50000" name="adj"/>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3904" name="Google Shape;3904;p159"/>
          <p:cNvSpPr/>
          <p:nvPr/>
        </p:nvSpPr>
        <p:spPr>
          <a:xfrm flipH="1">
            <a:off x="8686796" y="2239602"/>
            <a:ext cx="2976883" cy="420414"/>
          </a:xfrm>
          <a:prstGeom prst="rect">
            <a:avLst/>
          </a:prstGeom>
          <a:solidFill>
            <a:schemeClr val="accent1"/>
          </a:solidFill>
          <a:ln>
            <a:noFill/>
          </a:ln>
        </p:spPr>
        <p:txBody>
          <a:bodyPr anchorCtr="0" anchor="ctr" bIns="45700" lIns="91425" spcFirstLastPara="1" rIns="91425" wrap="square" tIns="45700">
            <a:normAutofit/>
          </a:bodyPr>
          <a:lstStyle/>
          <a:p>
            <a:pPr indent="0" lvl="0" marL="0" marR="0" rtl="0" algn="ctr">
              <a:spcBef>
                <a:spcPts val="0"/>
              </a:spcBef>
              <a:spcAft>
                <a:spcPts val="0"/>
              </a:spcAft>
              <a:buNone/>
            </a:pPr>
            <a:r>
              <a:rPr lang="en-PH" sz="1600">
                <a:solidFill>
                  <a:schemeClr val="lt1"/>
                </a:solidFill>
                <a:latin typeface="Trebuchet MS"/>
                <a:ea typeface="Trebuchet MS"/>
                <a:cs typeface="Trebuchet MS"/>
                <a:sym typeface="Trebuchet MS"/>
              </a:rPr>
              <a:t>Lorem ipsum dolor</a:t>
            </a:r>
            <a:endParaRPr/>
          </a:p>
        </p:txBody>
      </p:sp>
      <p:sp>
        <p:nvSpPr>
          <p:cNvPr id="3905" name="Google Shape;3905;p159"/>
          <p:cNvSpPr/>
          <p:nvPr/>
        </p:nvSpPr>
        <p:spPr>
          <a:xfrm>
            <a:off x="8094476" y="1970690"/>
            <a:ext cx="3368916" cy="3946634"/>
          </a:xfrm>
          <a:prstGeom prst="rect">
            <a:avLst/>
          </a:prstGeom>
          <a:noFill/>
          <a:ln cap="flat" cmpd="sng" w="12700">
            <a:solidFill>
              <a:schemeClr val="accent1"/>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3906" name="Google Shape;3906;p159"/>
          <p:cNvSpPr txBox="1"/>
          <p:nvPr/>
        </p:nvSpPr>
        <p:spPr>
          <a:xfrm>
            <a:off x="8313327" y="2970608"/>
            <a:ext cx="2931212" cy="2585323"/>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PH" sz="1300">
                <a:solidFill>
                  <a:schemeClr val="dk1"/>
                </a:solidFill>
                <a:latin typeface="Trebuchet MS"/>
                <a:ea typeface="Trebuchet MS"/>
                <a:cs typeface="Trebuchet MS"/>
                <a:sym typeface="Trebuchet MS"/>
              </a:rPr>
              <a:t>Lorem ipsum dolor sit amet, </a:t>
            </a:r>
            <a:r>
              <a:rPr lang="en-PH" sz="1300">
                <a:solidFill>
                  <a:schemeClr val="dk1"/>
                </a:solidFill>
                <a:latin typeface="Trebuchet MS"/>
                <a:ea typeface="Trebuchet MS"/>
                <a:cs typeface="Trebuchet MS"/>
                <a:sym typeface="Trebuchet MS"/>
              </a:rPr>
              <a:t>consectetur adipiscing elit. Curabitur purus dui, euismod quis placerat eget, venenatis nec nibh. Mauris sit amet mollis enim. Donec cursus sagittis bibendum. Aenean a elit justo. Vivamus laoreet, lorem id iaculis mattis, neque diam blandit nulla,</a:t>
            </a:r>
            <a:endParaRPr/>
          </a:p>
          <a:p>
            <a:pPr indent="0" lvl="0" marL="0" marR="0" rtl="0" algn="l">
              <a:spcBef>
                <a:spcPts val="0"/>
              </a:spcBef>
              <a:spcAft>
                <a:spcPts val="0"/>
              </a:spcAft>
              <a:buNone/>
            </a:pPr>
            <a:r>
              <a:t/>
            </a:r>
            <a:endParaRPr sz="1300">
              <a:solidFill>
                <a:schemeClr val="dk1"/>
              </a:solidFill>
              <a:latin typeface="Trebuchet MS"/>
              <a:ea typeface="Trebuchet MS"/>
              <a:cs typeface="Trebuchet MS"/>
              <a:sym typeface="Trebuchet MS"/>
            </a:endParaRPr>
          </a:p>
          <a:p>
            <a:pPr indent="0" lvl="0" marL="0" marR="0" rtl="0" algn="l">
              <a:spcBef>
                <a:spcPts val="0"/>
              </a:spcBef>
              <a:spcAft>
                <a:spcPts val="0"/>
              </a:spcAft>
              <a:buNone/>
            </a:pPr>
            <a:r>
              <a:rPr lang="en-PH" sz="1300">
                <a:solidFill>
                  <a:schemeClr val="dk1"/>
                </a:solidFill>
                <a:latin typeface="Trebuchet MS"/>
                <a:ea typeface="Trebuchet MS"/>
                <a:cs typeface="Trebuchet MS"/>
                <a:sym typeface="Trebuchet MS"/>
              </a:rPr>
              <a:t>Donec cursus sagittis bibendum. Aenean a elit justo. Vivamus laoreet, lorem id iaculis mattis, neque diam blandit nulla,</a:t>
            </a:r>
            <a:endParaRPr/>
          </a:p>
        </p:txBody>
      </p:sp>
      <p:sp>
        <p:nvSpPr>
          <p:cNvPr descr="Building with solid fill" id="3907" name="Google Shape;3907;p159"/>
          <p:cNvSpPr/>
          <p:nvPr/>
        </p:nvSpPr>
        <p:spPr>
          <a:xfrm flipH="1">
            <a:off x="8142195" y="2215484"/>
            <a:ext cx="496886" cy="496886"/>
          </a:xfrm>
          <a:prstGeom prst="rect">
            <a:avLst/>
          </a:prstGeom>
          <a:noFill/>
          <a:ln>
            <a:noFill/>
          </a:ln>
        </p:spPr>
      </p:sp>
    </p:spTree>
  </p:cSld>
  <p:clrMapOvr>
    <a:masterClrMapping/>
  </p:clrMapOvr>
</p:sld>
</file>

<file path=ppt/slides/slide1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2" name="Shape 3912"/>
        <p:cNvGrpSpPr/>
        <p:nvPr/>
      </p:nvGrpSpPr>
      <p:grpSpPr>
        <a:xfrm>
          <a:off x="0" y="0"/>
          <a:ext cx="0" cy="0"/>
          <a:chOff x="0" y="0"/>
          <a:chExt cx="0" cy="0"/>
        </a:xfrm>
      </p:grpSpPr>
      <p:sp>
        <p:nvSpPr>
          <p:cNvPr id="3913" name="Google Shape;3913;p160"/>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Visual Column Slide</a:t>
            </a:r>
            <a:endParaRPr/>
          </a:p>
        </p:txBody>
      </p:sp>
      <p:sp>
        <p:nvSpPr>
          <p:cNvPr id="3914" name="Google Shape;3914;p160"/>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3915" name="Google Shape;3915;p160"/>
          <p:cNvSpPr/>
          <p:nvPr/>
        </p:nvSpPr>
        <p:spPr>
          <a:xfrm rot="5400000">
            <a:off x="2992233" y="2586078"/>
            <a:ext cx="194880" cy="147881"/>
          </a:xfrm>
          <a:prstGeom prst="triangle">
            <a:avLst>
              <a:gd fmla="val 50000" name="adj"/>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3916" name="Google Shape;3916;p160"/>
          <p:cNvSpPr/>
          <p:nvPr/>
        </p:nvSpPr>
        <p:spPr>
          <a:xfrm flipH="1">
            <a:off x="1051033" y="2239602"/>
            <a:ext cx="2112579" cy="420414"/>
          </a:xfrm>
          <a:prstGeom prst="rect">
            <a:avLst/>
          </a:prstGeom>
          <a:solidFill>
            <a:schemeClr val="accent1"/>
          </a:solidFill>
          <a:ln>
            <a:noFill/>
          </a:ln>
        </p:spPr>
        <p:txBody>
          <a:bodyPr anchorCtr="0" anchor="ctr" bIns="45700" lIns="91425" spcFirstLastPara="1" rIns="91425" wrap="square" tIns="45700">
            <a:normAutofit/>
          </a:bodyPr>
          <a:lstStyle/>
          <a:p>
            <a:pPr indent="0" lvl="0" marL="0" marR="0" rtl="0" algn="ctr">
              <a:spcBef>
                <a:spcPts val="0"/>
              </a:spcBef>
              <a:spcAft>
                <a:spcPts val="0"/>
              </a:spcAft>
              <a:buNone/>
            </a:pPr>
            <a:r>
              <a:rPr lang="en-PH" sz="1500">
                <a:solidFill>
                  <a:schemeClr val="lt1"/>
                </a:solidFill>
                <a:latin typeface="Trebuchet MS"/>
                <a:ea typeface="Trebuchet MS"/>
                <a:cs typeface="Trebuchet MS"/>
                <a:sym typeface="Trebuchet MS"/>
              </a:rPr>
              <a:t>Lorem ipsum dolor</a:t>
            </a:r>
            <a:endParaRPr/>
          </a:p>
        </p:txBody>
      </p:sp>
      <p:sp>
        <p:nvSpPr>
          <p:cNvPr id="3917" name="Google Shape;3917;p160"/>
          <p:cNvSpPr/>
          <p:nvPr/>
        </p:nvSpPr>
        <p:spPr>
          <a:xfrm>
            <a:off x="528320" y="1970690"/>
            <a:ext cx="2487413" cy="3946634"/>
          </a:xfrm>
          <a:prstGeom prst="rect">
            <a:avLst/>
          </a:prstGeom>
          <a:noFill/>
          <a:ln cap="flat" cmpd="sng" w="12700">
            <a:solidFill>
              <a:schemeClr val="accent1"/>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3918" name="Google Shape;3918;p160"/>
          <p:cNvSpPr txBox="1"/>
          <p:nvPr/>
        </p:nvSpPr>
        <p:spPr>
          <a:xfrm>
            <a:off x="689907" y="2970608"/>
            <a:ext cx="2164238" cy="2600712"/>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PH" sz="1200">
                <a:solidFill>
                  <a:schemeClr val="dk1"/>
                </a:solidFill>
                <a:latin typeface="Trebuchet MS"/>
                <a:ea typeface="Trebuchet MS"/>
                <a:cs typeface="Trebuchet MS"/>
                <a:sym typeface="Trebuchet MS"/>
              </a:rPr>
              <a:t>Lorem ipsum dolor sit amet, </a:t>
            </a:r>
            <a:r>
              <a:rPr lang="en-PH" sz="1200">
                <a:solidFill>
                  <a:schemeClr val="dk1"/>
                </a:solidFill>
                <a:latin typeface="Trebuchet MS"/>
                <a:ea typeface="Trebuchet MS"/>
                <a:cs typeface="Trebuchet MS"/>
                <a:sym typeface="Trebuchet MS"/>
              </a:rPr>
              <a:t>consectetur adipiscing elit. Curabitur purus dui, euismod quis placerat eget, venenatis nec nibh. Mauris sit amet mollis enim. Donec cursus sagittis bibendum. Aenean a elit justo. Vivamus laoreet, lorem id iaculis mattis, neque diam blandit nulla,</a:t>
            </a:r>
            <a:endParaRPr/>
          </a:p>
          <a:p>
            <a:pPr indent="0" lvl="0" marL="0" marR="0" rtl="0" algn="l">
              <a:spcBef>
                <a:spcPts val="0"/>
              </a:spcBef>
              <a:spcAft>
                <a:spcPts val="0"/>
              </a:spcAft>
              <a:buNone/>
            </a:pPr>
            <a:r>
              <a:t/>
            </a:r>
            <a:endParaRPr sz="1200">
              <a:solidFill>
                <a:schemeClr val="dk1"/>
              </a:solidFill>
              <a:latin typeface="Trebuchet MS"/>
              <a:ea typeface="Trebuchet MS"/>
              <a:cs typeface="Trebuchet MS"/>
              <a:sym typeface="Trebuchet MS"/>
            </a:endParaRPr>
          </a:p>
          <a:p>
            <a:pPr indent="0" lvl="0" marL="0" marR="0" rtl="0" algn="l">
              <a:spcBef>
                <a:spcPts val="0"/>
              </a:spcBef>
              <a:spcAft>
                <a:spcPts val="0"/>
              </a:spcAft>
              <a:buNone/>
            </a:pPr>
            <a:r>
              <a:rPr lang="en-PH" sz="1200">
                <a:solidFill>
                  <a:schemeClr val="dk1"/>
                </a:solidFill>
                <a:latin typeface="Trebuchet MS"/>
                <a:ea typeface="Trebuchet MS"/>
                <a:cs typeface="Trebuchet MS"/>
                <a:sym typeface="Trebuchet MS"/>
              </a:rPr>
              <a:t>Donec cursus sagittis bibendum. Aenean a elit justo. Vivamus laoreet, </a:t>
            </a:r>
            <a:endParaRPr/>
          </a:p>
        </p:txBody>
      </p:sp>
      <p:sp>
        <p:nvSpPr>
          <p:cNvPr id="3919" name="Google Shape;3919;p160"/>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Four Columns</a:t>
            </a:r>
            <a:endParaRPr/>
          </a:p>
        </p:txBody>
      </p:sp>
      <p:sp>
        <p:nvSpPr>
          <p:cNvPr id="3920" name="Google Shape;3920;p160"/>
          <p:cNvSpPr/>
          <p:nvPr/>
        </p:nvSpPr>
        <p:spPr>
          <a:xfrm rot="5400000">
            <a:off x="5825402" y="2586078"/>
            <a:ext cx="194880" cy="147881"/>
          </a:xfrm>
          <a:prstGeom prst="triangle">
            <a:avLst>
              <a:gd fmla="val 50000" name="adj"/>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3921" name="Google Shape;3921;p160"/>
          <p:cNvSpPr/>
          <p:nvPr/>
        </p:nvSpPr>
        <p:spPr>
          <a:xfrm flipH="1">
            <a:off x="3884202" y="2239602"/>
            <a:ext cx="2112579" cy="420414"/>
          </a:xfrm>
          <a:prstGeom prst="rect">
            <a:avLst/>
          </a:prstGeom>
          <a:solidFill>
            <a:schemeClr val="accent1"/>
          </a:solidFill>
          <a:ln>
            <a:noFill/>
          </a:ln>
        </p:spPr>
        <p:txBody>
          <a:bodyPr anchorCtr="0" anchor="ctr" bIns="45700" lIns="91425" spcFirstLastPara="1" rIns="91425" wrap="square" tIns="45700">
            <a:normAutofit/>
          </a:bodyPr>
          <a:lstStyle/>
          <a:p>
            <a:pPr indent="0" lvl="0" marL="0" marR="0" rtl="0" algn="ctr">
              <a:spcBef>
                <a:spcPts val="0"/>
              </a:spcBef>
              <a:spcAft>
                <a:spcPts val="0"/>
              </a:spcAft>
              <a:buNone/>
            </a:pPr>
            <a:r>
              <a:rPr lang="en-PH" sz="1500">
                <a:solidFill>
                  <a:schemeClr val="lt1"/>
                </a:solidFill>
                <a:latin typeface="Trebuchet MS"/>
                <a:ea typeface="Trebuchet MS"/>
                <a:cs typeface="Trebuchet MS"/>
                <a:sym typeface="Trebuchet MS"/>
              </a:rPr>
              <a:t>Lorem ipsum dolor</a:t>
            </a:r>
            <a:endParaRPr/>
          </a:p>
        </p:txBody>
      </p:sp>
      <p:sp>
        <p:nvSpPr>
          <p:cNvPr id="3922" name="Google Shape;3922;p160"/>
          <p:cNvSpPr/>
          <p:nvPr/>
        </p:nvSpPr>
        <p:spPr>
          <a:xfrm>
            <a:off x="3361489" y="1970690"/>
            <a:ext cx="2487413" cy="3946634"/>
          </a:xfrm>
          <a:prstGeom prst="rect">
            <a:avLst/>
          </a:prstGeom>
          <a:noFill/>
          <a:ln cap="flat" cmpd="sng" w="12700">
            <a:solidFill>
              <a:schemeClr val="accent1"/>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3923" name="Google Shape;3923;p160"/>
          <p:cNvSpPr txBox="1"/>
          <p:nvPr/>
        </p:nvSpPr>
        <p:spPr>
          <a:xfrm>
            <a:off x="3523076" y="2970608"/>
            <a:ext cx="2164238" cy="2600712"/>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PH" sz="1200">
                <a:solidFill>
                  <a:schemeClr val="dk1"/>
                </a:solidFill>
                <a:latin typeface="Trebuchet MS"/>
                <a:ea typeface="Trebuchet MS"/>
                <a:cs typeface="Trebuchet MS"/>
                <a:sym typeface="Trebuchet MS"/>
              </a:rPr>
              <a:t>Lorem ipsum dolor sit amet, </a:t>
            </a:r>
            <a:r>
              <a:rPr lang="en-PH" sz="1200">
                <a:solidFill>
                  <a:schemeClr val="dk1"/>
                </a:solidFill>
                <a:latin typeface="Trebuchet MS"/>
                <a:ea typeface="Trebuchet MS"/>
                <a:cs typeface="Trebuchet MS"/>
                <a:sym typeface="Trebuchet MS"/>
              </a:rPr>
              <a:t>consectetur adipiscing elit. Curabitur purus dui, euismod quis placerat eget, venenatis nec nibh. Mauris sit amet mollis enim. Donec cursus sagittis bibendum. Aenean a elit justo. Vivamus laoreet, lorem id iaculis mattis, neque diam blandit nulla,</a:t>
            </a:r>
            <a:endParaRPr/>
          </a:p>
          <a:p>
            <a:pPr indent="0" lvl="0" marL="0" marR="0" rtl="0" algn="l">
              <a:spcBef>
                <a:spcPts val="0"/>
              </a:spcBef>
              <a:spcAft>
                <a:spcPts val="0"/>
              </a:spcAft>
              <a:buNone/>
            </a:pPr>
            <a:r>
              <a:t/>
            </a:r>
            <a:endParaRPr sz="1200">
              <a:solidFill>
                <a:schemeClr val="dk1"/>
              </a:solidFill>
              <a:latin typeface="Trebuchet MS"/>
              <a:ea typeface="Trebuchet MS"/>
              <a:cs typeface="Trebuchet MS"/>
              <a:sym typeface="Trebuchet MS"/>
            </a:endParaRPr>
          </a:p>
          <a:p>
            <a:pPr indent="0" lvl="0" marL="0" marR="0" rtl="0" algn="l">
              <a:spcBef>
                <a:spcPts val="0"/>
              </a:spcBef>
              <a:spcAft>
                <a:spcPts val="0"/>
              </a:spcAft>
              <a:buNone/>
            </a:pPr>
            <a:r>
              <a:rPr lang="en-PH" sz="1200">
                <a:solidFill>
                  <a:schemeClr val="dk1"/>
                </a:solidFill>
                <a:latin typeface="Trebuchet MS"/>
                <a:ea typeface="Trebuchet MS"/>
                <a:cs typeface="Trebuchet MS"/>
                <a:sym typeface="Trebuchet MS"/>
              </a:rPr>
              <a:t>Donec cursus sagittis bibendum. Aenean a elit justo. Vivamus laoreet, </a:t>
            </a:r>
            <a:endParaRPr/>
          </a:p>
        </p:txBody>
      </p:sp>
      <p:sp>
        <p:nvSpPr>
          <p:cNvPr id="3924" name="Google Shape;3924;p160"/>
          <p:cNvSpPr/>
          <p:nvPr/>
        </p:nvSpPr>
        <p:spPr>
          <a:xfrm rot="5400000">
            <a:off x="8658571" y="2586078"/>
            <a:ext cx="194880" cy="147881"/>
          </a:xfrm>
          <a:prstGeom prst="triangle">
            <a:avLst>
              <a:gd fmla="val 50000" name="adj"/>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3925" name="Google Shape;3925;p160"/>
          <p:cNvSpPr/>
          <p:nvPr/>
        </p:nvSpPr>
        <p:spPr>
          <a:xfrm flipH="1">
            <a:off x="6717371" y="2239602"/>
            <a:ext cx="2112579" cy="420414"/>
          </a:xfrm>
          <a:prstGeom prst="rect">
            <a:avLst/>
          </a:prstGeom>
          <a:solidFill>
            <a:schemeClr val="accent1"/>
          </a:solidFill>
          <a:ln>
            <a:noFill/>
          </a:ln>
        </p:spPr>
        <p:txBody>
          <a:bodyPr anchorCtr="0" anchor="ctr" bIns="45700" lIns="91425" spcFirstLastPara="1" rIns="91425" wrap="square" tIns="45700">
            <a:normAutofit/>
          </a:bodyPr>
          <a:lstStyle/>
          <a:p>
            <a:pPr indent="0" lvl="0" marL="0" marR="0" rtl="0" algn="ctr">
              <a:spcBef>
                <a:spcPts val="0"/>
              </a:spcBef>
              <a:spcAft>
                <a:spcPts val="0"/>
              </a:spcAft>
              <a:buNone/>
            </a:pPr>
            <a:r>
              <a:rPr lang="en-PH" sz="1500">
                <a:solidFill>
                  <a:schemeClr val="lt1"/>
                </a:solidFill>
                <a:latin typeface="Trebuchet MS"/>
                <a:ea typeface="Trebuchet MS"/>
                <a:cs typeface="Trebuchet MS"/>
                <a:sym typeface="Trebuchet MS"/>
              </a:rPr>
              <a:t>Lorem ipsum dolor</a:t>
            </a:r>
            <a:endParaRPr/>
          </a:p>
        </p:txBody>
      </p:sp>
      <p:sp>
        <p:nvSpPr>
          <p:cNvPr id="3926" name="Google Shape;3926;p160"/>
          <p:cNvSpPr/>
          <p:nvPr/>
        </p:nvSpPr>
        <p:spPr>
          <a:xfrm>
            <a:off x="6194658" y="1970690"/>
            <a:ext cx="2487413" cy="3946634"/>
          </a:xfrm>
          <a:prstGeom prst="rect">
            <a:avLst/>
          </a:prstGeom>
          <a:noFill/>
          <a:ln cap="flat" cmpd="sng" w="12700">
            <a:solidFill>
              <a:schemeClr val="accent1"/>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3927" name="Google Shape;3927;p160"/>
          <p:cNvSpPr txBox="1"/>
          <p:nvPr/>
        </p:nvSpPr>
        <p:spPr>
          <a:xfrm>
            <a:off x="6356245" y="2970608"/>
            <a:ext cx="2164238" cy="2600712"/>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PH" sz="1200">
                <a:solidFill>
                  <a:schemeClr val="dk1"/>
                </a:solidFill>
                <a:latin typeface="Trebuchet MS"/>
                <a:ea typeface="Trebuchet MS"/>
                <a:cs typeface="Trebuchet MS"/>
                <a:sym typeface="Trebuchet MS"/>
              </a:rPr>
              <a:t>Lorem ipsum dolor sit amet, </a:t>
            </a:r>
            <a:r>
              <a:rPr lang="en-PH" sz="1200">
                <a:solidFill>
                  <a:schemeClr val="dk1"/>
                </a:solidFill>
                <a:latin typeface="Trebuchet MS"/>
                <a:ea typeface="Trebuchet MS"/>
                <a:cs typeface="Trebuchet MS"/>
                <a:sym typeface="Trebuchet MS"/>
              </a:rPr>
              <a:t>consectetur adipiscing elit. Curabitur purus dui, euismod quis placerat eget, venenatis nec nibh. Mauris sit amet mollis enim. Donec cursus sagittis bibendum. Aenean a elit justo. Vivamus laoreet, lorem id iaculis mattis, neque diam blandit nulla,</a:t>
            </a:r>
            <a:endParaRPr/>
          </a:p>
          <a:p>
            <a:pPr indent="0" lvl="0" marL="0" marR="0" rtl="0" algn="l">
              <a:spcBef>
                <a:spcPts val="0"/>
              </a:spcBef>
              <a:spcAft>
                <a:spcPts val="0"/>
              </a:spcAft>
              <a:buNone/>
            </a:pPr>
            <a:r>
              <a:t/>
            </a:r>
            <a:endParaRPr sz="1200">
              <a:solidFill>
                <a:schemeClr val="dk1"/>
              </a:solidFill>
              <a:latin typeface="Trebuchet MS"/>
              <a:ea typeface="Trebuchet MS"/>
              <a:cs typeface="Trebuchet MS"/>
              <a:sym typeface="Trebuchet MS"/>
            </a:endParaRPr>
          </a:p>
          <a:p>
            <a:pPr indent="0" lvl="0" marL="0" marR="0" rtl="0" algn="l">
              <a:spcBef>
                <a:spcPts val="0"/>
              </a:spcBef>
              <a:spcAft>
                <a:spcPts val="0"/>
              </a:spcAft>
              <a:buNone/>
            </a:pPr>
            <a:r>
              <a:rPr lang="en-PH" sz="1200">
                <a:solidFill>
                  <a:schemeClr val="dk1"/>
                </a:solidFill>
                <a:latin typeface="Trebuchet MS"/>
                <a:ea typeface="Trebuchet MS"/>
                <a:cs typeface="Trebuchet MS"/>
                <a:sym typeface="Trebuchet MS"/>
              </a:rPr>
              <a:t>Donec cursus sagittis bibendum. Aenean a elit justo. Vivamus laoreet</a:t>
            </a:r>
            <a:endParaRPr/>
          </a:p>
        </p:txBody>
      </p:sp>
      <p:sp>
        <p:nvSpPr>
          <p:cNvPr id="3928" name="Google Shape;3928;p160"/>
          <p:cNvSpPr/>
          <p:nvPr/>
        </p:nvSpPr>
        <p:spPr>
          <a:xfrm rot="5400000">
            <a:off x="11491739" y="2586078"/>
            <a:ext cx="194880" cy="147881"/>
          </a:xfrm>
          <a:prstGeom prst="triangle">
            <a:avLst>
              <a:gd fmla="val 50000" name="adj"/>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3929" name="Google Shape;3929;p160"/>
          <p:cNvSpPr/>
          <p:nvPr/>
        </p:nvSpPr>
        <p:spPr>
          <a:xfrm flipH="1">
            <a:off x="9550539" y="2239602"/>
            <a:ext cx="2112579" cy="420414"/>
          </a:xfrm>
          <a:prstGeom prst="rect">
            <a:avLst/>
          </a:prstGeom>
          <a:solidFill>
            <a:schemeClr val="accent1"/>
          </a:solidFill>
          <a:ln>
            <a:noFill/>
          </a:ln>
        </p:spPr>
        <p:txBody>
          <a:bodyPr anchorCtr="0" anchor="ctr" bIns="45700" lIns="91425" spcFirstLastPara="1" rIns="91425" wrap="square" tIns="45700">
            <a:normAutofit/>
          </a:bodyPr>
          <a:lstStyle/>
          <a:p>
            <a:pPr indent="0" lvl="0" marL="0" marR="0" rtl="0" algn="ctr">
              <a:spcBef>
                <a:spcPts val="0"/>
              </a:spcBef>
              <a:spcAft>
                <a:spcPts val="0"/>
              </a:spcAft>
              <a:buNone/>
            </a:pPr>
            <a:r>
              <a:rPr lang="en-PH" sz="1500">
                <a:solidFill>
                  <a:schemeClr val="lt1"/>
                </a:solidFill>
                <a:latin typeface="Trebuchet MS"/>
                <a:ea typeface="Trebuchet MS"/>
                <a:cs typeface="Trebuchet MS"/>
                <a:sym typeface="Trebuchet MS"/>
              </a:rPr>
              <a:t>Lorem ipsum dolor</a:t>
            </a:r>
            <a:endParaRPr/>
          </a:p>
        </p:txBody>
      </p:sp>
      <p:sp>
        <p:nvSpPr>
          <p:cNvPr id="3930" name="Google Shape;3930;p160"/>
          <p:cNvSpPr/>
          <p:nvPr/>
        </p:nvSpPr>
        <p:spPr>
          <a:xfrm>
            <a:off x="9027826" y="1970690"/>
            <a:ext cx="2487413" cy="3946634"/>
          </a:xfrm>
          <a:prstGeom prst="rect">
            <a:avLst/>
          </a:prstGeom>
          <a:noFill/>
          <a:ln cap="flat" cmpd="sng" w="12700">
            <a:solidFill>
              <a:schemeClr val="accent1"/>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3931" name="Google Shape;3931;p160"/>
          <p:cNvSpPr txBox="1"/>
          <p:nvPr/>
        </p:nvSpPr>
        <p:spPr>
          <a:xfrm>
            <a:off x="9189413" y="2970608"/>
            <a:ext cx="2164238" cy="2600712"/>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PH" sz="1200">
                <a:solidFill>
                  <a:schemeClr val="dk1"/>
                </a:solidFill>
                <a:latin typeface="Trebuchet MS"/>
                <a:ea typeface="Trebuchet MS"/>
                <a:cs typeface="Trebuchet MS"/>
                <a:sym typeface="Trebuchet MS"/>
              </a:rPr>
              <a:t>Lorem ipsum dolor sit amet, </a:t>
            </a:r>
            <a:r>
              <a:rPr lang="en-PH" sz="1200">
                <a:solidFill>
                  <a:schemeClr val="dk1"/>
                </a:solidFill>
                <a:latin typeface="Trebuchet MS"/>
                <a:ea typeface="Trebuchet MS"/>
                <a:cs typeface="Trebuchet MS"/>
                <a:sym typeface="Trebuchet MS"/>
              </a:rPr>
              <a:t>consectetur adipiscing elit. Curabitur purus dui, euismod quis placerat eget, venenatis nec nibh. Mauris sit amet mollis enim. Donec cursus sagittis bibendum. Aenean a elit justo. Vivamus laoreet, lorem id iaculis mattis, neque diam blandit nulla,</a:t>
            </a:r>
            <a:endParaRPr/>
          </a:p>
          <a:p>
            <a:pPr indent="0" lvl="0" marL="0" marR="0" rtl="0" algn="l">
              <a:spcBef>
                <a:spcPts val="0"/>
              </a:spcBef>
              <a:spcAft>
                <a:spcPts val="0"/>
              </a:spcAft>
              <a:buNone/>
            </a:pPr>
            <a:r>
              <a:t/>
            </a:r>
            <a:endParaRPr sz="1200">
              <a:solidFill>
                <a:schemeClr val="dk1"/>
              </a:solidFill>
              <a:latin typeface="Trebuchet MS"/>
              <a:ea typeface="Trebuchet MS"/>
              <a:cs typeface="Trebuchet MS"/>
              <a:sym typeface="Trebuchet MS"/>
            </a:endParaRPr>
          </a:p>
          <a:p>
            <a:pPr indent="0" lvl="0" marL="0" marR="0" rtl="0" algn="l">
              <a:spcBef>
                <a:spcPts val="0"/>
              </a:spcBef>
              <a:spcAft>
                <a:spcPts val="0"/>
              </a:spcAft>
              <a:buNone/>
            </a:pPr>
            <a:r>
              <a:rPr lang="en-PH" sz="1200">
                <a:solidFill>
                  <a:schemeClr val="dk1"/>
                </a:solidFill>
                <a:latin typeface="Trebuchet MS"/>
                <a:ea typeface="Trebuchet MS"/>
                <a:cs typeface="Trebuchet MS"/>
                <a:sym typeface="Trebuchet MS"/>
              </a:rPr>
              <a:t>Donec cursus sagittis bibendum. Aenean a elit justo. Vivamus laoreet, </a:t>
            </a:r>
            <a:endParaRPr/>
          </a:p>
        </p:txBody>
      </p:sp>
      <p:sp>
        <p:nvSpPr>
          <p:cNvPr descr="Building with solid fill" id="3932" name="Google Shape;3932;p160"/>
          <p:cNvSpPr/>
          <p:nvPr/>
        </p:nvSpPr>
        <p:spPr>
          <a:xfrm flipH="1">
            <a:off x="629292" y="2268737"/>
            <a:ext cx="390380" cy="390380"/>
          </a:xfrm>
          <a:prstGeom prst="rect">
            <a:avLst/>
          </a:prstGeom>
          <a:noFill/>
          <a:ln>
            <a:noFill/>
          </a:ln>
        </p:spPr>
      </p:sp>
      <p:sp>
        <p:nvSpPr>
          <p:cNvPr descr="Building with solid fill" id="3933" name="Google Shape;3933;p160"/>
          <p:cNvSpPr/>
          <p:nvPr/>
        </p:nvSpPr>
        <p:spPr>
          <a:xfrm flipH="1">
            <a:off x="3427656" y="2268737"/>
            <a:ext cx="390380" cy="390380"/>
          </a:xfrm>
          <a:prstGeom prst="rect">
            <a:avLst/>
          </a:prstGeom>
          <a:noFill/>
          <a:ln>
            <a:noFill/>
          </a:ln>
        </p:spPr>
      </p:sp>
      <p:sp>
        <p:nvSpPr>
          <p:cNvPr descr="Building with solid fill" id="3934" name="Google Shape;3934;p160"/>
          <p:cNvSpPr/>
          <p:nvPr/>
        </p:nvSpPr>
        <p:spPr>
          <a:xfrm flipH="1">
            <a:off x="6267795" y="2268737"/>
            <a:ext cx="390380" cy="390380"/>
          </a:xfrm>
          <a:prstGeom prst="rect">
            <a:avLst/>
          </a:prstGeom>
          <a:noFill/>
          <a:ln>
            <a:noFill/>
          </a:ln>
        </p:spPr>
      </p:sp>
      <p:sp>
        <p:nvSpPr>
          <p:cNvPr descr="Building with solid fill" id="3935" name="Google Shape;3935;p160"/>
          <p:cNvSpPr/>
          <p:nvPr/>
        </p:nvSpPr>
        <p:spPr>
          <a:xfrm flipH="1">
            <a:off x="9093993" y="2268737"/>
            <a:ext cx="390380" cy="390380"/>
          </a:xfrm>
          <a:prstGeom prst="rect">
            <a:avLst/>
          </a:prstGeom>
          <a:noFill/>
          <a:ln>
            <a:noFill/>
          </a:ln>
        </p:spPr>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5" name="Shape 1585"/>
        <p:cNvGrpSpPr/>
        <p:nvPr/>
      </p:nvGrpSpPr>
      <p:grpSpPr>
        <a:xfrm>
          <a:off x="0" y="0"/>
          <a:ext cx="0" cy="0"/>
          <a:chOff x="0" y="0"/>
          <a:chExt cx="0" cy="0"/>
        </a:xfrm>
      </p:grpSpPr>
      <p:sp>
        <p:nvSpPr>
          <p:cNvPr id="1586" name="Google Shape;1586;p16"/>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1587" name="Google Shape;1587;p16"/>
          <p:cNvSpPr txBox="1"/>
          <p:nvPr>
            <p:ph idx="11" type="ftr"/>
          </p:nvPr>
        </p:nvSpPr>
        <p:spPr>
          <a:xfrm>
            <a:off x="528320" y="6265862"/>
            <a:ext cx="308298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1588" name="Google Shape;1588;p16"/>
          <p:cNvSpPr txBox="1"/>
          <p:nvPr>
            <p:ph idx="1" type="body"/>
          </p:nvPr>
        </p:nvSpPr>
        <p:spPr>
          <a:xfrm>
            <a:off x="5567362" y="542012"/>
            <a:ext cx="5984172" cy="406726"/>
          </a:xfrm>
          <a:prstGeom prst="rect">
            <a:avLst/>
          </a:prstGeom>
          <a:noFill/>
          <a:ln>
            <a:noFill/>
          </a:ln>
        </p:spPr>
        <p:txBody>
          <a:bodyPr anchorCtr="0" anchor="ctr" bIns="0" lIns="0" spcFirstLastPara="1" rIns="0" wrap="square" tIns="0">
            <a:normAutofit fontScale="85000" lnSpcReduction="1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 venenatis nec nibh. </a:t>
            </a:r>
            <a:endParaRPr/>
          </a:p>
        </p:txBody>
      </p:sp>
      <p:sp>
        <p:nvSpPr>
          <p:cNvPr id="1589" name="Google Shape;1589;p16"/>
          <p:cNvSpPr txBox="1"/>
          <p:nvPr>
            <p:ph idx="2" type="body"/>
          </p:nvPr>
        </p:nvSpPr>
        <p:spPr>
          <a:xfrm>
            <a:off x="5567362" y="1283744"/>
            <a:ext cx="5984172" cy="406726"/>
          </a:xfrm>
          <a:prstGeom prst="rect">
            <a:avLst/>
          </a:prstGeom>
          <a:noFill/>
          <a:ln>
            <a:noFill/>
          </a:ln>
        </p:spPr>
        <p:txBody>
          <a:bodyPr anchorCtr="0" anchor="ctr" bIns="0" lIns="0" spcFirstLastPara="1" rIns="0" wrap="square" tIns="0">
            <a:normAutofit fontScale="85000" lnSpcReduction="1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 venenatis nec nibh. </a:t>
            </a:r>
            <a:endParaRPr/>
          </a:p>
        </p:txBody>
      </p:sp>
      <p:sp>
        <p:nvSpPr>
          <p:cNvPr id="1590" name="Google Shape;1590;p16"/>
          <p:cNvSpPr txBox="1"/>
          <p:nvPr>
            <p:ph idx="3" type="body"/>
          </p:nvPr>
        </p:nvSpPr>
        <p:spPr>
          <a:xfrm>
            <a:off x="5567362" y="2025476"/>
            <a:ext cx="5984172" cy="406726"/>
          </a:xfrm>
          <a:prstGeom prst="rect">
            <a:avLst/>
          </a:prstGeom>
          <a:noFill/>
          <a:ln>
            <a:noFill/>
          </a:ln>
        </p:spPr>
        <p:txBody>
          <a:bodyPr anchorCtr="0" anchor="ctr" bIns="0" lIns="0" spcFirstLastPara="1" rIns="0" wrap="square" tIns="0">
            <a:normAutofit fontScale="85000" lnSpcReduction="1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 venenatis nec nibh. </a:t>
            </a:r>
            <a:endParaRPr/>
          </a:p>
        </p:txBody>
      </p:sp>
      <p:sp>
        <p:nvSpPr>
          <p:cNvPr id="1591" name="Google Shape;1591;p16"/>
          <p:cNvSpPr txBox="1"/>
          <p:nvPr>
            <p:ph idx="4" type="body"/>
          </p:nvPr>
        </p:nvSpPr>
        <p:spPr>
          <a:xfrm>
            <a:off x="5567362" y="2767208"/>
            <a:ext cx="5984172" cy="406726"/>
          </a:xfrm>
          <a:prstGeom prst="rect">
            <a:avLst/>
          </a:prstGeom>
          <a:noFill/>
          <a:ln>
            <a:noFill/>
          </a:ln>
        </p:spPr>
        <p:txBody>
          <a:bodyPr anchorCtr="0" anchor="ctr" bIns="0" lIns="0" spcFirstLastPara="1" rIns="0" wrap="square" tIns="0">
            <a:normAutofit fontScale="85000" lnSpcReduction="1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 venenatis nec nibh. </a:t>
            </a:r>
            <a:endParaRPr/>
          </a:p>
        </p:txBody>
      </p:sp>
      <p:sp>
        <p:nvSpPr>
          <p:cNvPr id="1592" name="Google Shape;1592;p16"/>
          <p:cNvSpPr txBox="1"/>
          <p:nvPr>
            <p:ph idx="5" type="body"/>
          </p:nvPr>
        </p:nvSpPr>
        <p:spPr>
          <a:xfrm>
            <a:off x="5567362" y="3508940"/>
            <a:ext cx="5984172" cy="406726"/>
          </a:xfrm>
          <a:prstGeom prst="rect">
            <a:avLst/>
          </a:prstGeom>
          <a:noFill/>
          <a:ln>
            <a:noFill/>
          </a:ln>
        </p:spPr>
        <p:txBody>
          <a:bodyPr anchorCtr="0" anchor="ctr" bIns="0" lIns="0" spcFirstLastPara="1" rIns="0" wrap="square" tIns="0">
            <a:normAutofit fontScale="85000" lnSpcReduction="1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 venenatis nec nibh. </a:t>
            </a:r>
            <a:endParaRPr/>
          </a:p>
        </p:txBody>
      </p:sp>
      <p:sp>
        <p:nvSpPr>
          <p:cNvPr id="1593" name="Google Shape;1593;p16"/>
          <p:cNvSpPr txBox="1"/>
          <p:nvPr>
            <p:ph idx="6" type="body"/>
          </p:nvPr>
        </p:nvSpPr>
        <p:spPr>
          <a:xfrm>
            <a:off x="5567362" y="4250672"/>
            <a:ext cx="5984172" cy="406726"/>
          </a:xfrm>
          <a:prstGeom prst="rect">
            <a:avLst/>
          </a:prstGeom>
          <a:noFill/>
          <a:ln>
            <a:noFill/>
          </a:ln>
        </p:spPr>
        <p:txBody>
          <a:bodyPr anchorCtr="0" anchor="ctr" bIns="0" lIns="0" spcFirstLastPara="1" rIns="0" wrap="square" tIns="0">
            <a:normAutofit fontScale="85000" lnSpcReduction="1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 venenatis nec nibh. </a:t>
            </a:r>
            <a:endParaRPr/>
          </a:p>
        </p:txBody>
      </p:sp>
      <p:sp>
        <p:nvSpPr>
          <p:cNvPr id="1594" name="Google Shape;1594;p16"/>
          <p:cNvSpPr txBox="1"/>
          <p:nvPr>
            <p:ph idx="7" type="body"/>
          </p:nvPr>
        </p:nvSpPr>
        <p:spPr>
          <a:xfrm>
            <a:off x="5567362" y="4992404"/>
            <a:ext cx="5984172" cy="406726"/>
          </a:xfrm>
          <a:prstGeom prst="rect">
            <a:avLst/>
          </a:prstGeom>
          <a:noFill/>
          <a:ln>
            <a:noFill/>
          </a:ln>
        </p:spPr>
        <p:txBody>
          <a:bodyPr anchorCtr="0" anchor="ctr" bIns="0" lIns="0" spcFirstLastPara="1" rIns="0" wrap="square" tIns="0">
            <a:normAutofit fontScale="85000" lnSpcReduction="1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 venenatis nec nibh. </a:t>
            </a:r>
            <a:endParaRPr/>
          </a:p>
        </p:txBody>
      </p:sp>
      <p:sp>
        <p:nvSpPr>
          <p:cNvPr id="1595" name="Google Shape;1595;p16"/>
          <p:cNvSpPr txBox="1"/>
          <p:nvPr>
            <p:ph idx="8" type="body"/>
          </p:nvPr>
        </p:nvSpPr>
        <p:spPr>
          <a:xfrm>
            <a:off x="5567362" y="5734135"/>
            <a:ext cx="5984172" cy="406726"/>
          </a:xfrm>
          <a:prstGeom prst="rect">
            <a:avLst/>
          </a:prstGeom>
          <a:noFill/>
          <a:ln>
            <a:noFill/>
          </a:ln>
        </p:spPr>
        <p:txBody>
          <a:bodyPr anchorCtr="0" anchor="ctr" bIns="0" lIns="0" spcFirstLastPara="1" rIns="0" wrap="square" tIns="0">
            <a:normAutofit fontScale="85000" lnSpcReduction="1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 venenatis nec nibh. </a:t>
            </a:r>
            <a:endParaRPr/>
          </a:p>
        </p:txBody>
      </p:sp>
      <p:sp>
        <p:nvSpPr>
          <p:cNvPr id="1596" name="Google Shape;1596;p16"/>
          <p:cNvSpPr txBox="1"/>
          <p:nvPr>
            <p:ph type="title"/>
          </p:nvPr>
        </p:nvSpPr>
        <p:spPr>
          <a:xfrm>
            <a:off x="528320" y="3078157"/>
            <a:ext cx="2886179"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4"/>
              </a:buClr>
              <a:buSzPts val="4800"/>
              <a:buFont typeface="Trebuchet MS"/>
              <a:buNone/>
            </a:pPr>
            <a:r>
              <a:rPr lang="en-PH"/>
              <a:t>Agenda</a:t>
            </a:r>
            <a:endParaRPr/>
          </a:p>
        </p:txBody>
      </p:sp>
    </p:spTree>
  </p:cSld>
  <p:clrMapOvr>
    <a:masterClrMapping/>
  </p:clrMapOvr>
</p:sld>
</file>

<file path=ppt/slides/slide1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0" name="Shape 3940"/>
        <p:cNvGrpSpPr/>
        <p:nvPr/>
      </p:nvGrpSpPr>
      <p:grpSpPr>
        <a:xfrm>
          <a:off x="0" y="0"/>
          <a:ext cx="0" cy="0"/>
          <a:chOff x="0" y="0"/>
          <a:chExt cx="0" cy="0"/>
        </a:xfrm>
      </p:grpSpPr>
      <p:sp>
        <p:nvSpPr>
          <p:cNvPr id="3941" name="Google Shape;3941;p161"/>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Visual Column Slide</a:t>
            </a:r>
            <a:endParaRPr/>
          </a:p>
        </p:txBody>
      </p:sp>
      <p:sp>
        <p:nvSpPr>
          <p:cNvPr id="3942" name="Google Shape;3942;p161"/>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3943" name="Google Shape;3943;p161"/>
          <p:cNvSpPr/>
          <p:nvPr/>
        </p:nvSpPr>
        <p:spPr>
          <a:xfrm rot="5400000">
            <a:off x="2512109" y="2599938"/>
            <a:ext cx="194880" cy="120161"/>
          </a:xfrm>
          <a:prstGeom prst="triangle">
            <a:avLst>
              <a:gd fmla="val 50000" name="adj"/>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Trebuchet MS"/>
              <a:ea typeface="Trebuchet MS"/>
              <a:cs typeface="Trebuchet MS"/>
              <a:sym typeface="Trebuchet MS"/>
            </a:endParaRPr>
          </a:p>
        </p:txBody>
      </p:sp>
      <p:sp>
        <p:nvSpPr>
          <p:cNvPr id="3944" name="Google Shape;3944;p161"/>
          <p:cNvSpPr/>
          <p:nvPr/>
        </p:nvSpPr>
        <p:spPr>
          <a:xfrm flipH="1">
            <a:off x="953052" y="2239602"/>
            <a:ext cx="1716577" cy="420414"/>
          </a:xfrm>
          <a:prstGeom prst="rect">
            <a:avLst/>
          </a:prstGeom>
          <a:solidFill>
            <a:schemeClr val="accent1"/>
          </a:solidFill>
          <a:ln>
            <a:noFill/>
          </a:ln>
        </p:spPr>
        <p:txBody>
          <a:bodyPr anchorCtr="0" anchor="ctr" bIns="45700" lIns="91425" spcFirstLastPara="1" rIns="91425" wrap="square" tIns="45700">
            <a:normAutofit/>
          </a:bodyPr>
          <a:lstStyle/>
          <a:p>
            <a:pPr indent="0" lvl="0" marL="0" marR="0" rtl="0" algn="ctr">
              <a:spcBef>
                <a:spcPts val="0"/>
              </a:spcBef>
              <a:spcAft>
                <a:spcPts val="0"/>
              </a:spcAft>
              <a:buNone/>
            </a:pPr>
            <a:r>
              <a:rPr lang="en-PH" sz="1400">
                <a:solidFill>
                  <a:schemeClr val="lt1"/>
                </a:solidFill>
                <a:latin typeface="Trebuchet MS"/>
                <a:ea typeface="Trebuchet MS"/>
                <a:cs typeface="Trebuchet MS"/>
                <a:sym typeface="Trebuchet MS"/>
              </a:rPr>
              <a:t>Lorem ipsum dolor</a:t>
            </a:r>
            <a:endParaRPr/>
          </a:p>
        </p:txBody>
      </p:sp>
      <p:grpSp>
        <p:nvGrpSpPr>
          <p:cNvPr id="3945" name="Google Shape;3945;p161"/>
          <p:cNvGrpSpPr/>
          <p:nvPr/>
        </p:nvGrpSpPr>
        <p:grpSpPr>
          <a:xfrm>
            <a:off x="528321" y="1970690"/>
            <a:ext cx="2021148" cy="3946634"/>
            <a:chOff x="735724" y="1981200"/>
            <a:chExt cx="3005959" cy="3946634"/>
          </a:xfrm>
        </p:grpSpPr>
        <p:sp>
          <p:nvSpPr>
            <p:cNvPr id="3946" name="Google Shape;3946;p161"/>
            <p:cNvSpPr/>
            <p:nvPr/>
          </p:nvSpPr>
          <p:spPr>
            <a:xfrm>
              <a:off x="735724" y="1981200"/>
              <a:ext cx="3005959" cy="3946634"/>
            </a:xfrm>
            <a:prstGeom prst="rect">
              <a:avLst/>
            </a:prstGeom>
            <a:noFill/>
            <a:ln cap="flat" cmpd="sng" w="12700">
              <a:solidFill>
                <a:schemeClr val="accent1"/>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Trebuchet MS"/>
                <a:ea typeface="Trebuchet MS"/>
                <a:cs typeface="Trebuchet MS"/>
                <a:sym typeface="Trebuchet MS"/>
              </a:endParaRPr>
            </a:p>
          </p:txBody>
        </p:sp>
        <p:sp>
          <p:nvSpPr>
            <p:cNvPr id="3947" name="Google Shape;3947;p161"/>
            <p:cNvSpPr txBox="1"/>
            <p:nvPr/>
          </p:nvSpPr>
          <p:spPr>
            <a:xfrm>
              <a:off x="930997" y="2981118"/>
              <a:ext cx="2615412" cy="2708434"/>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PH" sz="1100">
                  <a:solidFill>
                    <a:schemeClr val="dk1"/>
                  </a:solidFill>
                  <a:latin typeface="Trebuchet MS"/>
                  <a:ea typeface="Trebuchet MS"/>
                  <a:cs typeface="Trebuchet MS"/>
                  <a:sym typeface="Trebuchet MS"/>
                </a:rPr>
                <a:t>Lorem ipsum dolor sit amet, </a:t>
              </a:r>
              <a:r>
                <a:rPr lang="en-PH" sz="1100">
                  <a:solidFill>
                    <a:schemeClr val="dk1"/>
                  </a:solidFill>
                  <a:latin typeface="Trebuchet MS"/>
                  <a:ea typeface="Trebuchet MS"/>
                  <a:cs typeface="Trebuchet MS"/>
                  <a:sym typeface="Trebuchet MS"/>
                </a:rPr>
                <a:t>consectetur adipiscing elit. Curabitur purus dui, euismod quis placerat eget, venenatis nec nibh. Mauris sit amet mollis enim. Donec cursus sagittis bibendum. Aenean a elit justo. Vivamus laoreet, lorem id iaculis mattis, neque diam blandit nulla,</a:t>
              </a:r>
              <a:endParaRPr/>
            </a:p>
            <a:p>
              <a:pPr indent="0" lvl="0" marL="0" marR="0" rtl="0" algn="l">
                <a:spcBef>
                  <a:spcPts val="0"/>
                </a:spcBef>
                <a:spcAft>
                  <a:spcPts val="0"/>
                </a:spcAft>
                <a:buNone/>
              </a:pPr>
              <a:r>
                <a:t/>
              </a:r>
              <a:endParaRPr sz="1100">
                <a:solidFill>
                  <a:schemeClr val="dk1"/>
                </a:solidFill>
                <a:latin typeface="Trebuchet MS"/>
                <a:ea typeface="Trebuchet MS"/>
                <a:cs typeface="Trebuchet MS"/>
                <a:sym typeface="Trebuchet MS"/>
              </a:endParaRPr>
            </a:p>
            <a:p>
              <a:pPr indent="0" lvl="0" marL="0" marR="0" rtl="0" algn="l">
                <a:spcBef>
                  <a:spcPts val="0"/>
                </a:spcBef>
                <a:spcAft>
                  <a:spcPts val="0"/>
                </a:spcAft>
                <a:buNone/>
              </a:pPr>
              <a:r>
                <a:rPr lang="en-PH" sz="1100">
                  <a:solidFill>
                    <a:schemeClr val="dk1"/>
                  </a:solidFill>
                  <a:latin typeface="Trebuchet MS"/>
                  <a:ea typeface="Trebuchet MS"/>
                  <a:cs typeface="Trebuchet MS"/>
                  <a:sym typeface="Trebuchet MS"/>
                </a:rPr>
                <a:t>Donec cursus sagittis bibendum. Aenean a elit justo. Vivamus laoreet, </a:t>
              </a:r>
              <a:endParaRPr/>
            </a:p>
          </p:txBody>
        </p:sp>
      </p:grpSp>
      <p:sp>
        <p:nvSpPr>
          <p:cNvPr id="3948" name="Google Shape;3948;p161"/>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Five Columns</a:t>
            </a:r>
            <a:endParaRPr/>
          </a:p>
        </p:txBody>
      </p:sp>
      <p:sp>
        <p:nvSpPr>
          <p:cNvPr id="3949" name="Google Shape;3949;p161"/>
          <p:cNvSpPr/>
          <p:nvPr/>
        </p:nvSpPr>
        <p:spPr>
          <a:xfrm rot="5400000">
            <a:off x="4760482" y="2599938"/>
            <a:ext cx="194880" cy="120161"/>
          </a:xfrm>
          <a:prstGeom prst="triangle">
            <a:avLst>
              <a:gd fmla="val 50000" name="adj"/>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Trebuchet MS"/>
              <a:ea typeface="Trebuchet MS"/>
              <a:cs typeface="Trebuchet MS"/>
              <a:sym typeface="Trebuchet MS"/>
            </a:endParaRPr>
          </a:p>
        </p:txBody>
      </p:sp>
      <p:sp>
        <p:nvSpPr>
          <p:cNvPr id="3950" name="Google Shape;3950;p161"/>
          <p:cNvSpPr/>
          <p:nvPr/>
        </p:nvSpPr>
        <p:spPr>
          <a:xfrm flipH="1">
            <a:off x="3201425" y="2239602"/>
            <a:ext cx="1716577" cy="420414"/>
          </a:xfrm>
          <a:prstGeom prst="rect">
            <a:avLst/>
          </a:prstGeom>
          <a:solidFill>
            <a:schemeClr val="accent1"/>
          </a:solidFill>
          <a:ln>
            <a:noFill/>
          </a:ln>
        </p:spPr>
        <p:txBody>
          <a:bodyPr anchorCtr="0" anchor="ctr" bIns="45700" lIns="91425" spcFirstLastPara="1" rIns="91425" wrap="square" tIns="45700">
            <a:normAutofit/>
          </a:bodyPr>
          <a:lstStyle/>
          <a:p>
            <a:pPr indent="0" lvl="0" marL="0" marR="0" rtl="0" algn="ctr">
              <a:spcBef>
                <a:spcPts val="0"/>
              </a:spcBef>
              <a:spcAft>
                <a:spcPts val="0"/>
              </a:spcAft>
              <a:buNone/>
            </a:pPr>
            <a:r>
              <a:rPr lang="en-PH" sz="1400">
                <a:solidFill>
                  <a:schemeClr val="lt1"/>
                </a:solidFill>
                <a:latin typeface="Trebuchet MS"/>
                <a:ea typeface="Trebuchet MS"/>
                <a:cs typeface="Trebuchet MS"/>
                <a:sym typeface="Trebuchet MS"/>
              </a:rPr>
              <a:t>Lorem ipsum dolor</a:t>
            </a:r>
            <a:endParaRPr/>
          </a:p>
        </p:txBody>
      </p:sp>
      <p:grpSp>
        <p:nvGrpSpPr>
          <p:cNvPr id="3951" name="Google Shape;3951;p161"/>
          <p:cNvGrpSpPr/>
          <p:nvPr/>
        </p:nvGrpSpPr>
        <p:grpSpPr>
          <a:xfrm>
            <a:off x="2776694" y="1970690"/>
            <a:ext cx="2021148" cy="3946634"/>
            <a:chOff x="735724" y="1981200"/>
            <a:chExt cx="3005959" cy="3946634"/>
          </a:xfrm>
        </p:grpSpPr>
        <p:sp>
          <p:nvSpPr>
            <p:cNvPr id="3952" name="Google Shape;3952;p161"/>
            <p:cNvSpPr/>
            <p:nvPr/>
          </p:nvSpPr>
          <p:spPr>
            <a:xfrm>
              <a:off x="735724" y="1981200"/>
              <a:ext cx="3005959" cy="3946634"/>
            </a:xfrm>
            <a:prstGeom prst="rect">
              <a:avLst/>
            </a:prstGeom>
            <a:noFill/>
            <a:ln cap="flat" cmpd="sng" w="12700">
              <a:solidFill>
                <a:schemeClr val="accent1"/>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Trebuchet MS"/>
                <a:ea typeface="Trebuchet MS"/>
                <a:cs typeface="Trebuchet MS"/>
                <a:sym typeface="Trebuchet MS"/>
              </a:endParaRPr>
            </a:p>
          </p:txBody>
        </p:sp>
        <p:sp>
          <p:nvSpPr>
            <p:cNvPr id="3953" name="Google Shape;3953;p161"/>
            <p:cNvSpPr txBox="1"/>
            <p:nvPr/>
          </p:nvSpPr>
          <p:spPr>
            <a:xfrm>
              <a:off x="930997" y="2981118"/>
              <a:ext cx="2615412" cy="2708434"/>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PH" sz="1100">
                  <a:solidFill>
                    <a:schemeClr val="dk1"/>
                  </a:solidFill>
                  <a:latin typeface="Trebuchet MS"/>
                  <a:ea typeface="Trebuchet MS"/>
                  <a:cs typeface="Trebuchet MS"/>
                  <a:sym typeface="Trebuchet MS"/>
                </a:rPr>
                <a:t>Lorem ipsum dolor sit amet, </a:t>
              </a:r>
              <a:r>
                <a:rPr lang="en-PH" sz="1100">
                  <a:solidFill>
                    <a:schemeClr val="dk1"/>
                  </a:solidFill>
                  <a:latin typeface="Trebuchet MS"/>
                  <a:ea typeface="Trebuchet MS"/>
                  <a:cs typeface="Trebuchet MS"/>
                  <a:sym typeface="Trebuchet MS"/>
                </a:rPr>
                <a:t>consectetur adipiscing elit. Curabitur purus dui, euismod quis placerat eget, venenatis nec nibh. Mauris sit amet mollis enim. Donec cursus sagittis bibendum. Aenean a elit justo. Vivamus laoreet, lorem id iaculis mattis, neque diam blandit nulla,</a:t>
              </a:r>
              <a:endParaRPr/>
            </a:p>
            <a:p>
              <a:pPr indent="0" lvl="0" marL="0" marR="0" rtl="0" algn="l">
                <a:spcBef>
                  <a:spcPts val="0"/>
                </a:spcBef>
                <a:spcAft>
                  <a:spcPts val="0"/>
                </a:spcAft>
                <a:buNone/>
              </a:pPr>
              <a:r>
                <a:t/>
              </a:r>
              <a:endParaRPr sz="1100">
                <a:solidFill>
                  <a:schemeClr val="dk1"/>
                </a:solidFill>
                <a:latin typeface="Trebuchet MS"/>
                <a:ea typeface="Trebuchet MS"/>
                <a:cs typeface="Trebuchet MS"/>
                <a:sym typeface="Trebuchet MS"/>
              </a:endParaRPr>
            </a:p>
            <a:p>
              <a:pPr indent="0" lvl="0" marL="0" marR="0" rtl="0" algn="l">
                <a:spcBef>
                  <a:spcPts val="0"/>
                </a:spcBef>
                <a:spcAft>
                  <a:spcPts val="0"/>
                </a:spcAft>
                <a:buNone/>
              </a:pPr>
              <a:r>
                <a:rPr lang="en-PH" sz="1100">
                  <a:solidFill>
                    <a:schemeClr val="dk1"/>
                  </a:solidFill>
                  <a:latin typeface="Trebuchet MS"/>
                  <a:ea typeface="Trebuchet MS"/>
                  <a:cs typeface="Trebuchet MS"/>
                  <a:sym typeface="Trebuchet MS"/>
                </a:rPr>
                <a:t>Donec cursus sagittis bibendum. Aenean a elit justo. Vivamus laoreet, </a:t>
              </a:r>
              <a:endParaRPr/>
            </a:p>
          </p:txBody>
        </p:sp>
      </p:grpSp>
      <p:sp>
        <p:nvSpPr>
          <p:cNvPr id="3954" name="Google Shape;3954;p161"/>
          <p:cNvSpPr/>
          <p:nvPr/>
        </p:nvSpPr>
        <p:spPr>
          <a:xfrm rot="5400000">
            <a:off x="7008855" y="2599938"/>
            <a:ext cx="194880" cy="120161"/>
          </a:xfrm>
          <a:prstGeom prst="triangle">
            <a:avLst>
              <a:gd fmla="val 50000" name="adj"/>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Trebuchet MS"/>
              <a:ea typeface="Trebuchet MS"/>
              <a:cs typeface="Trebuchet MS"/>
              <a:sym typeface="Trebuchet MS"/>
            </a:endParaRPr>
          </a:p>
        </p:txBody>
      </p:sp>
      <p:sp>
        <p:nvSpPr>
          <p:cNvPr id="3955" name="Google Shape;3955;p161"/>
          <p:cNvSpPr/>
          <p:nvPr/>
        </p:nvSpPr>
        <p:spPr>
          <a:xfrm flipH="1">
            <a:off x="5449798" y="2239602"/>
            <a:ext cx="1716577" cy="420414"/>
          </a:xfrm>
          <a:prstGeom prst="rect">
            <a:avLst/>
          </a:prstGeom>
          <a:solidFill>
            <a:schemeClr val="accent1"/>
          </a:solidFill>
          <a:ln>
            <a:noFill/>
          </a:ln>
        </p:spPr>
        <p:txBody>
          <a:bodyPr anchorCtr="0" anchor="ctr" bIns="45700" lIns="91425" spcFirstLastPara="1" rIns="91425" wrap="square" tIns="45700">
            <a:normAutofit/>
          </a:bodyPr>
          <a:lstStyle/>
          <a:p>
            <a:pPr indent="0" lvl="0" marL="0" marR="0" rtl="0" algn="ctr">
              <a:spcBef>
                <a:spcPts val="0"/>
              </a:spcBef>
              <a:spcAft>
                <a:spcPts val="0"/>
              </a:spcAft>
              <a:buNone/>
            </a:pPr>
            <a:r>
              <a:rPr lang="en-PH" sz="1400">
                <a:solidFill>
                  <a:schemeClr val="lt1"/>
                </a:solidFill>
                <a:latin typeface="Trebuchet MS"/>
                <a:ea typeface="Trebuchet MS"/>
                <a:cs typeface="Trebuchet MS"/>
                <a:sym typeface="Trebuchet MS"/>
              </a:rPr>
              <a:t>Lorem ipsum dolor</a:t>
            </a:r>
            <a:endParaRPr/>
          </a:p>
        </p:txBody>
      </p:sp>
      <p:grpSp>
        <p:nvGrpSpPr>
          <p:cNvPr id="3956" name="Google Shape;3956;p161"/>
          <p:cNvGrpSpPr/>
          <p:nvPr/>
        </p:nvGrpSpPr>
        <p:grpSpPr>
          <a:xfrm>
            <a:off x="5025067" y="1970690"/>
            <a:ext cx="2021148" cy="3946634"/>
            <a:chOff x="735724" y="1981200"/>
            <a:chExt cx="3005959" cy="3946634"/>
          </a:xfrm>
        </p:grpSpPr>
        <p:sp>
          <p:nvSpPr>
            <p:cNvPr id="3957" name="Google Shape;3957;p161"/>
            <p:cNvSpPr/>
            <p:nvPr/>
          </p:nvSpPr>
          <p:spPr>
            <a:xfrm>
              <a:off x="735724" y="1981200"/>
              <a:ext cx="3005959" cy="3946634"/>
            </a:xfrm>
            <a:prstGeom prst="rect">
              <a:avLst/>
            </a:prstGeom>
            <a:noFill/>
            <a:ln cap="flat" cmpd="sng" w="12700">
              <a:solidFill>
                <a:schemeClr val="accent1"/>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Trebuchet MS"/>
                <a:ea typeface="Trebuchet MS"/>
                <a:cs typeface="Trebuchet MS"/>
                <a:sym typeface="Trebuchet MS"/>
              </a:endParaRPr>
            </a:p>
          </p:txBody>
        </p:sp>
        <p:sp>
          <p:nvSpPr>
            <p:cNvPr id="3958" name="Google Shape;3958;p161"/>
            <p:cNvSpPr txBox="1"/>
            <p:nvPr/>
          </p:nvSpPr>
          <p:spPr>
            <a:xfrm>
              <a:off x="930997" y="2981118"/>
              <a:ext cx="2615412" cy="2708434"/>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PH" sz="1100">
                  <a:solidFill>
                    <a:schemeClr val="dk1"/>
                  </a:solidFill>
                  <a:latin typeface="Trebuchet MS"/>
                  <a:ea typeface="Trebuchet MS"/>
                  <a:cs typeface="Trebuchet MS"/>
                  <a:sym typeface="Trebuchet MS"/>
                </a:rPr>
                <a:t>Lorem ipsum dolor sit amet, </a:t>
              </a:r>
              <a:r>
                <a:rPr lang="en-PH" sz="1100">
                  <a:solidFill>
                    <a:schemeClr val="dk1"/>
                  </a:solidFill>
                  <a:latin typeface="Trebuchet MS"/>
                  <a:ea typeface="Trebuchet MS"/>
                  <a:cs typeface="Trebuchet MS"/>
                  <a:sym typeface="Trebuchet MS"/>
                </a:rPr>
                <a:t>consectetur adipiscing elit. Curabitur purus dui, euismod quis placerat eget, venenatis nec nibh. Mauris sit amet mollis enim. Donec cursus sagittis bibendum. Aenean a elit justo. Vivamus laoreet, lorem id iaculis mattis, neque diam blandit nulla,</a:t>
              </a:r>
              <a:endParaRPr/>
            </a:p>
            <a:p>
              <a:pPr indent="0" lvl="0" marL="0" marR="0" rtl="0" algn="l">
                <a:spcBef>
                  <a:spcPts val="0"/>
                </a:spcBef>
                <a:spcAft>
                  <a:spcPts val="0"/>
                </a:spcAft>
                <a:buNone/>
              </a:pPr>
              <a:r>
                <a:t/>
              </a:r>
              <a:endParaRPr sz="1100">
                <a:solidFill>
                  <a:schemeClr val="dk1"/>
                </a:solidFill>
                <a:latin typeface="Trebuchet MS"/>
                <a:ea typeface="Trebuchet MS"/>
                <a:cs typeface="Trebuchet MS"/>
                <a:sym typeface="Trebuchet MS"/>
              </a:endParaRPr>
            </a:p>
            <a:p>
              <a:pPr indent="0" lvl="0" marL="0" marR="0" rtl="0" algn="l">
                <a:spcBef>
                  <a:spcPts val="0"/>
                </a:spcBef>
                <a:spcAft>
                  <a:spcPts val="0"/>
                </a:spcAft>
                <a:buNone/>
              </a:pPr>
              <a:r>
                <a:rPr lang="en-PH" sz="1100">
                  <a:solidFill>
                    <a:schemeClr val="dk1"/>
                  </a:solidFill>
                  <a:latin typeface="Trebuchet MS"/>
                  <a:ea typeface="Trebuchet MS"/>
                  <a:cs typeface="Trebuchet MS"/>
                  <a:sym typeface="Trebuchet MS"/>
                </a:rPr>
                <a:t>Donec cursus sagittis bibendum. Aenean a elit justo. Vivamus laoreet, </a:t>
              </a:r>
              <a:endParaRPr/>
            </a:p>
          </p:txBody>
        </p:sp>
      </p:grpSp>
      <p:sp>
        <p:nvSpPr>
          <p:cNvPr id="3959" name="Google Shape;3959;p161"/>
          <p:cNvSpPr/>
          <p:nvPr/>
        </p:nvSpPr>
        <p:spPr>
          <a:xfrm rot="5400000">
            <a:off x="9257228" y="2599938"/>
            <a:ext cx="194880" cy="120161"/>
          </a:xfrm>
          <a:prstGeom prst="triangle">
            <a:avLst>
              <a:gd fmla="val 50000" name="adj"/>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Trebuchet MS"/>
              <a:ea typeface="Trebuchet MS"/>
              <a:cs typeface="Trebuchet MS"/>
              <a:sym typeface="Trebuchet MS"/>
            </a:endParaRPr>
          </a:p>
        </p:txBody>
      </p:sp>
      <p:sp>
        <p:nvSpPr>
          <p:cNvPr id="3960" name="Google Shape;3960;p161"/>
          <p:cNvSpPr/>
          <p:nvPr/>
        </p:nvSpPr>
        <p:spPr>
          <a:xfrm flipH="1">
            <a:off x="7698171" y="2239602"/>
            <a:ext cx="1716577" cy="420414"/>
          </a:xfrm>
          <a:prstGeom prst="rect">
            <a:avLst/>
          </a:prstGeom>
          <a:solidFill>
            <a:schemeClr val="accent1"/>
          </a:solidFill>
          <a:ln>
            <a:noFill/>
          </a:ln>
        </p:spPr>
        <p:txBody>
          <a:bodyPr anchorCtr="0" anchor="ctr" bIns="45700" lIns="91425" spcFirstLastPara="1" rIns="91425" wrap="square" tIns="45700">
            <a:normAutofit/>
          </a:bodyPr>
          <a:lstStyle/>
          <a:p>
            <a:pPr indent="0" lvl="0" marL="0" marR="0" rtl="0" algn="ctr">
              <a:spcBef>
                <a:spcPts val="0"/>
              </a:spcBef>
              <a:spcAft>
                <a:spcPts val="0"/>
              </a:spcAft>
              <a:buNone/>
            </a:pPr>
            <a:r>
              <a:rPr lang="en-PH" sz="1400">
                <a:solidFill>
                  <a:schemeClr val="lt1"/>
                </a:solidFill>
                <a:latin typeface="Trebuchet MS"/>
                <a:ea typeface="Trebuchet MS"/>
                <a:cs typeface="Trebuchet MS"/>
                <a:sym typeface="Trebuchet MS"/>
              </a:rPr>
              <a:t>Lorem ipsum dolor</a:t>
            </a:r>
            <a:endParaRPr/>
          </a:p>
        </p:txBody>
      </p:sp>
      <p:grpSp>
        <p:nvGrpSpPr>
          <p:cNvPr id="3961" name="Google Shape;3961;p161"/>
          <p:cNvGrpSpPr/>
          <p:nvPr/>
        </p:nvGrpSpPr>
        <p:grpSpPr>
          <a:xfrm>
            <a:off x="7273440" y="1970690"/>
            <a:ext cx="2021148" cy="3946634"/>
            <a:chOff x="735724" y="1981200"/>
            <a:chExt cx="3005959" cy="3946634"/>
          </a:xfrm>
        </p:grpSpPr>
        <p:sp>
          <p:nvSpPr>
            <p:cNvPr id="3962" name="Google Shape;3962;p161"/>
            <p:cNvSpPr/>
            <p:nvPr/>
          </p:nvSpPr>
          <p:spPr>
            <a:xfrm>
              <a:off x="735724" y="1981200"/>
              <a:ext cx="3005959" cy="3946634"/>
            </a:xfrm>
            <a:prstGeom prst="rect">
              <a:avLst/>
            </a:prstGeom>
            <a:noFill/>
            <a:ln cap="flat" cmpd="sng" w="12700">
              <a:solidFill>
                <a:schemeClr val="accent1"/>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Trebuchet MS"/>
                <a:ea typeface="Trebuchet MS"/>
                <a:cs typeface="Trebuchet MS"/>
                <a:sym typeface="Trebuchet MS"/>
              </a:endParaRPr>
            </a:p>
          </p:txBody>
        </p:sp>
        <p:sp>
          <p:nvSpPr>
            <p:cNvPr id="3963" name="Google Shape;3963;p161"/>
            <p:cNvSpPr txBox="1"/>
            <p:nvPr/>
          </p:nvSpPr>
          <p:spPr>
            <a:xfrm>
              <a:off x="930997" y="2981118"/>
              <a:ext cx="2615412" cy="2708434"/>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PH" sz="1100">
                  <a:solidFill>
                    <a:schemeClr val="dk1"/>
                  </a:solidFill>
                  <a:latin typeface="Trebuchet MS"/>
                  <a:ea typeface="Trebuchet MS"/>
                  <a:cs typeface="Trebuchet MS"/>
                  <a:sym typeface="Trebuchet MS"/>
                </a:rPr>
                <a:t>Lorem ipsum dolor sit amet, </a:t>
              </a:r>
              <a:r>
                <a:rPr lang="en-PH" sz="1100">
                  <a:solidFill>
                    <a:schemeClr val="dk1"/>
                  </a:solidFill>
                  <a:latin typeface="Trebuchet MS"/>
                  <a:ea typeface="Trebuchet MS"/>
                  <a:cs typeface="Trebuchet MS"/>
                  <a:sym typeface="Trebuchet MS"/>
                </a:rPr>
                <a:t>consectetur adipiscing elit. Curabitur purus dui, euismod quis placerat eget, venenatis nec nibh. Mauris sit amet mollis enim. Donec cursus sagittis bibendum. Aenean a elit justo. Vivamus laoreet, lorem id iaculis mattis, neque diam blandit nulla,</a:t>
              </a:r>
              <a:endParaRPr/>
            </a:p>
            <a:p>
              <a:pPr indent="0" lvl="0" marL="0" marR="0" rtl="0" algn="l">
                <a:spcBef>
                  <a:spcPts val="0"/>
                </a:spcBef>
                <a:spcAft>
                  <a:spcPts val="0"/>
                </a:spcAft>
                <a:buNone/>
              </a:pPr>
              <a:r>
                <a:t/>
              </a:r>
              <a:endParaRPr sz="1100">
                <a:solidFill>
                  <a:schemeClr val="dk1"/>
                </a:solidFill>
                <a:latin typeface="Trebuchet MS"/>
                <a:ea typeface="Trebuchet MS"/>
                <a:cs typeface="Trebuchet MS"/>
                <a:sym typeface="Trebuchet MS"/>
              </a:endParaRPr>
            </a:p>
            <a:p>
              <a:pPr indent="0" lvl="0" marL="0" marR="0" rtl="0" algn="l">
                <a:spcBef>
                  <a:spcPts val="0"/>
                </a:spcBef>
                <a:spcAft>
                  <a:spcPts val="0"/>
                </a:spcAft>
                <a:buNone/>
              </a:pPr>
              <a:r>
                <a:rPr lang="en-PH" sz="1100">
                  <a:solidFill>
                    <a:schemeClr val="dk1"/>
                  </a:solidFill>
                  <a:latin typeface="Trebuchet MS"/>
                  <a:ea typeface="Trebuchet MS"/>
                  <a:cs typeface="Trebuchet MS"/>
                  <a:sym typeface="Trebuchet MS"/>
                </a:rPr>
                <a:t>Donec cursus sagittis bibendum. Aenean a elit justo. Vivamus laoreet, </a:t>
              </a:r>
              <a:endParaRPr/>
            </a:p>
          </p:txBody>
        </p:sp>
      </p:grpSp>
      <p:sp>
        <p:nvSpPr>
          <p:cNvPr id="3964" name="Google Shape;3964;p161"/>
          <p:cNvSpPr/>
          <p:nvPr/>
        </p:nvSpPr>
        <p:spPr>
          <a:xfrm rot="5400000">
            <a:off x="11505600" y="2599938"/>
            <a:ext cx="194880" cy="120161"/>
          </a:xfrm>
          <a:prstGeom prst="triangle">
            <a:avLst>
              <a:gd fmla="val 50000" name="adj"/>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Trebuchet MS"/>
              <a:ea typeface="Trebuchet MS"/>
              <a:cs typeface="Trebuchet MS"/>
              <a:sym typeface="Trebuchet MS"/>
            </a:endParaRPr>
          </a:p>
        </p:txBody>
      </p:sp>
      <p:sp>
        <p:nvSpPr>
          <p:cNvPr id="3965" name="Google Shape;3965;p161"/>
          <p:cNvSpPr/>
          <p:nvPr/>
        </p:nvSpPr>
        <p:spPr>
          <a:xfrm flipH="1">
            <a:off x="9946543" y="2239602"/>
            <a:ext cx="1716577" cy="420414"/>
          </a:xfrm>
          <a:prstGeom prst="rect">
            <a:avLst/>
          </a:prstGeom>
          <a:solidFill>
            <a:schemeClr val="accent1"/>
          </a:solidFill>
          <a:ln>
            <a:noFill/>
          </a:ln>
        </p:spPr>
        <p:txBody>
          <a:bodyPr anchorCtr="0" anchor="ctr" bIns="45700" lIns="91425" spcFirstLastPara="1" rIns="91425" wrap="square" tIns="45700">
            <a:normAutofit/>
          </a:bodyPr>
          <a:lstStyle/>
          <a:p>
            <a:pPr indent="0" lvl="0" marL="0" marR="0" rtl="0" algn="ctr">
              <a:spcBef>
                <a:spcPts val="0"/>
              </a:spcBef>
              <a:spcAft>
                <a:spcPts val="0"/>
              </a:spcAft>
              <a:buNone/>
            </a:pPr>
            <a:r>
              <a:rPr lang="en-PH" sz="1400">
                <a:solidFill>
                  <a:schemeClr val="lt1"/>
                </a:solidFill>
                <a:latin typeface="Trebuchet MS"/>
                <a:ea typeface="Trebuchet MS"/>
                <a:cs typeface="Trebuchet MS"/>
                <a:sym typeface="Trebuchet MS"/>
              </a:rPr>
              <a:t>Lorem ipsum dolor</a:t>
            </a:r>
            <a:endParaRPr/>
          </a:p>
        </p:txBody>
      </p:sp>
      <p:sp>
        <p:nvSpPr>
          <p:cNvPr id="3966" name="Google Shape;3966;p161"/>
          <p:cNvSpPr/>
          <p:nvPr/>
        </p:nvSpPr>
        <p:spPr>
          <a:xfrm>
            <a:off x="9521812" y="1970690"/>
            <a:ext cx="2021148" cy="3946634"/>
          </a:xfrm>
          <a:prstGeom prst="rect">
            <a:avLst/>
          </a:prstGeom>
          <a:noFill/>
          <a:ln cap="flat" cmpd="sng" w="12700">
            <a:solidFill>
              <a:schemeClr val="accent1"/>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Trebuchet MS"/>
              <a:ea typeface="Trebuchet MS"/>
              <a:cs typeface="Trebuchet MS"/>
              <a:sym typeface="Trebuchet MS"/>
            </a:endParaRPr>
          </a:p>
        </p:txBody>
      </p:sp>
      <p:sp>
        <p:nvSpPr>
          <p:cNvPr id="3967" name="Google Shape;3967;p161"/>
          <p:cNvSpPr txBox="1"/>
          <p:nvPr/>
        </p:nvSpPr>
        <p:spPr>
          <a:xfrm>
            <a:off x="9653110" y="2970608"/>
            <a:ext cx="1758552" cy="2708434"/>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PH" sz="1100">
                <a:solidFill>
                  <a:schemeClr val="dk1"/>
                </a:solidFill>
                <a:latin typeface="Trebuchet MS"/>
                <a:ea typeface="Trebuchet MS"/>
                <a:cs typeface="Trebuchet MS"/>
                <a:sym typeface="Trebuchet MS"/>
              </a:rPr>
              <a:t>Lorem ipsum dolor sit amet, </a:t>
            </a:r>
            <a:r>
              <a:rPr lang="en-PH" sz="1100">
                <a:solidFill>
                  <a:schemeClr val="dk1"/>
                </a:solidFill>
                <a:latin typeface="Trebuchet MS"/>
                <a:ea typeface="Trebuchet MS"/>
                <a:cs typeface="Trebuchet MS"/>
                <a:sym typeface="Trebuchet MS"/>
              </a:rPr>
              <a:t>consectetur adipiscing elit. Curabitur purus dui, euismod quis placerat eget, venenatis nec nibh. Mauris sit amet mollis enim. Donec cursus sagittis bibendum. Aenean a elit justo. Vivamus laoreet, lorem id iaculis mattis, neque diam blandit nulla,</a:t>
            </a:r>
            <a:endParaRPr/>
          </a:p>
          <a:p>
            <a:pPr indent="0" lvl="0" marL="0" marR="0" rtl="0" algn="l">
              <a:spcBef>
                <a:spcPts val="0"/>
              </a:spcBef>
              <a:spcAft>
                <a:spcPts val="0"/>
              </a:spcAft>
              <a:buNone/>
            </a:pPr>
            <a:r>
              <a:t/>
            </a:r>
            <a:endParaRPr sz="1100">
              <a:solidFill>
                <a:schemeClr val="dk1"/>
              </a:solidFill>
              <a:latin typeface="Trebuchet MS"/>
              <a:ea typeface="Trebuchet MS"/>
              <a:cs typeface="Trebuchet MS"/>
              <a:sym typeface="Trebuchet MS"/>
            </a:endParaRPr>
          </a:p>
          <a:p>
            <a:pPr indent="0" lvl="0" marL="0" marR="0" rtl="0" algn="l">
              <a:spcBef>
                <a:spcPts val="0"/>
              </a:spcBef>
              <a:spcAft>
                <a:spcPts val="0"/>
              </a:spcAft>
              <a:buNone/>
            </a:pPr>
            <a:r>
              <a:rPr lang="en-PH" sz="1100">
                <a:solidFill>
                  <a:schemeClr val="dk1"/>
                </a:solidFill>
                <a:latin typeface="Trebuchet MS"/>
                <a:ea typeface="Trebuchet MS"/>
                <a:cs typeface="Trebuchet MS"/>
                <a:sym typeface="Trebuchet MS"/>
              </a:rPr>
              <a:t>Donec cursus sagittis bibendum. Aenean a elit justo. Vivamus laoreet, </a:t>
            </a:r>
            <a:endParaRPr/>
          </a:p>
        </p:txBody>
      </p:sp>
      <p:sp>
        <p:nvSpPr>
          <p:cNvPr descr="Building with solid fill" id="3968" name="Google Shape;3968;p161"/>
          <p:cNvSpPr/>
          <p:nvPr/>
        </p:nvSpPr>
        <p:spPr>
          <a:xfrm flipH="1">
            <a:off x="577027" y="2289757"/>
            <a:ext cx="348340" cy="348340"/>
          </a:xfrm>
          <a:prstGeom prst="rect">
            <a:avLst/>
          </a:prstGeom>
          <a:noFill/>
          <a:ln>
            <a:noFill/>
          </a:ln>
        </p:spPr>
      </p:sp>
      <p:sp>
        <p:nvSpPr>
          <p:cNvPr descr="Building with solid fill" id="3969" name="Google Shape;3969;p161"/>
          <p:cNvSpPr/>
          <p:nvPr/>
        </p:nvSpPr>
        <p:spPr>
          <a:xfrm flipH="1">
            <a:off x="2826241" y="2289757"/>
            <a:ext cx="348340" cy="348340"/>
          </a:xfrm>
          <a:prstGeom prst="rect">
            <a:avLst/>
          </a:prstGeom>
          <a:noFill/>
          <a:ln>
            <a:noFill/>
          </a:ln>
        </p:spPr>
      </p:sp>
      <p:sp>
        <p:nvSpPr>
          <p:cNvPr descr="Building with solid fill" id="3970" name="Google Shape;3970;p161"/>
          <p:cNvSpPr/>
          <p:nvPr/>
        </p:nvSpPr>
        <p:spPr>
          <a:xfrm flipH="1">
            <a:off x="5075455" y="2289757"/>
            <a:ext cx="348340" cy="348340"/>
          </a:xfrm>
          <a:prstGeom prst="rect">
            <a:avLst/>
          </a:prstGeom>
          <a:noFill/>
          <a:ln>
            <a:noFill/>
          </a:ln>
        </p:spPr>
      </p:sp>
      <p:sp>
        <p:nvSpPr>
          <p:cNvPr descr="Building with solid fill" id="3971" name="Google Shape;3971;p161"/>
          <p:cNvSpPr/>
          <p:nvPr/>
        </p:nvSpPr>
        <p:spPr>
          <a:xfrm flipH="1">
            <a:off x="7314159" y="2289757"/>
            <a:ext cx="348340" cy="348340"/>
          </a:xfrm>
          <a:prstGeom prst="rect">
            <a:avLst/>
          </a:prstGeom>
          <a:noFill/>
          <a:ln>
            <a:noFill/>
          </a:ln>
        </p:spPr>
      </p:sp>
      <p:sp>
        <p:nvSpPr>
          <p:cNvPr descr="Building with solid fill" id="3972" name="Google Shape;3972;p161"/>
          <p:cNvSpPr/>
          <p:nvPr/>
        </p:nvSpPr>
        <p:spPr>
          <a:xfrm flipH="1">
            <a:off x="9573883" y="2289757"/>
            <a:ext cx="348340" cy="348340"/>
          </a:xfrm>
          <a:prstGeom prst="rect">
            <a:avLst/>
          </a:prstGeom>
          <a:noFill/>
          <a:ln>
            <a:noFill/>
          </a:ln>
        </p:spPr>
      </p:sp>
    </p:spTree>
  </p:cSld>
  <p:clrMapOvr>
    <a:masterClrMapping/>
  </p:clrMapOvr>
</p:sld>
</file>

<file path=ppt/slides/slide1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6" name="Shape 3976"/>
        <p:cNvGrpSpPr/>
        <p:nvPr/>
      </p:nvGrpSpPr>
      <p:grpSpPr>
        <a:xfrm>
          <a:off x="0" y="0"/>
          <a:ext cx="0" cy="0"/>
          <a:chOff x="0" y="0"/>
          <a:chExt cx="0" cy="0"/>
        </a:xfrm>
      </p:grpSpPr>
      <p:sp>
        <p:nvSpPr>
          <p:cNvPr id="3977" name="Google Shape;3977;p162"/>
          <p:cNvSpPr txBox="1"/>
          <p:nvPr>
            <p:ph type="ctrTitle"/>
          </p:nvPr>
        </p:nvSpPr>
        <p:spPr>
          <a:xfrm>
            <a:off x="815340" y="2485211"/>
            <a:ext cx="10637520" cy="209348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rgbClr val="FFE7A3"/>
              </a:buClr>
              <a:buSzPts val="6000"/>
              <a:buFont typeface="Trebuchet MS"/>
              <a:buNone/>
            </a:pPr>
            <a:r>
              <a:rPr lang="en-PH"/>
              <a:t>Visual Row Slide</a:t>
            </a:r>
            <a:endParaRPr/>
          </a:p>
        </p:txBody>
      </p:sp>
      <p:sp>
        <p:nvSpPr>
          <p:cNvPr id="3978" name="Google Shape;3978;p162"/>
          <p:cNvSpPr txBox="1"/>
          <p:nvPr>
            <p:ph idx="1" type="subTitle"/>
          </p:nvPr>
        </p:nvSpPr>
        <p:spPr>
          <a:xfrm>
            <a:off x="815339" y="4940824"/>
            <a:ext cx="10637522" cy="798131"/>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2400"/>
              <a:buNone/>
            </a:pPr>
            <a:r>
              <a:rPr lang="en-PH"/>
              <a:t>Present information in rows with supporting visuals such as icons and graphics to make the content more engaging</a:t>
            </a:r>
            <a:endParaRPr/>
          </a:p>
        </p:txBody>
      </p:sp>
      <p:sp>
        <p:nvSpPr>
          <p:cNvPr id="3979" name="Google Shape;3979;p162"/>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3980" name="Google Shape;3980;p162"/>
          <p:cNvSpPr txBox="1"/>
          <p:nvPr>
            <p:ph idx="2" type="body"/>
          </p:nvPr>
        </p:nvSpPr>
        <p:spPr>
          <a:xfrm>
            <a:off x="775346" y="1119037"/>
            <a:ext cx="1514420" cy="962522"/>
          </a:xfrm>
          <a:prstGeom prst="rect">
            <a:avLst/>
          </a:prstGeom>
          <a:noFill/>
          <a:ln>
            <a:noFill/>
          </a:ln>
        </p:spPr>
        <p:txBody>
          <a:bodyPr anchorCtr="0" anchor="ctr" bIns="0" lIns="0" spcFirstLastPara="1" rIns="0" wrap="square" tIns="0">
            <a:normAutofit lnSpcReduction="10000"/>
          </a:bodyPr>
          <a:lstStyle/>
          <a:p>
            <a:pPr indent="0" lvl="0" marL="0" rtl="0" algn="ctr">
              <a:lnSpc>
                <a:spcPct val="90000"/>
              </a:lnSpc>
              <a:spcBef>
                <a:spcPts val="0"/>
              </a:spcBef>
              <a:spcAft>
                <a:spcPts val="0"/>
              </a:spcAft>
              <a:buSzPts val="7200"/>
              <a:buNone/>
            </a:pPr>
            <a:r>
              <a:rPr lang="en-PH"/>
              <a:t>20</a:t>
            </a:r>
            <a:endParaRPr/>
          </a:p>
        </p:txBody>
      </p:sp>
    </p:spTree>
  </p:cSld>
  <p:clrMapOvr>
    <a:masterClrMapping/>
  </p:clrMapOvr>
</p:sld>
</file>

<file path=ppt/slides/slide1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5" name="Shape 3985"/>
        <p:cNvGrpSpPr/>
        <p:nvPr/>
      </p:nvGrpSpPr>
      <p:grpSpPr>
        <a:xfrm>
          <a:off x="0" y="0"/>
          <a:ext cx="0" cy="0"/>
          <a:chOff x="0" y="0"/>
          <a:chExt cx="0" cy="0"/>
        </a:xfrm>
      </p:grpSpPr>
      <p:sp>
        <p:nvSpPr>
          <p:cNvPr id="3986" name="Google Shape;3986;p163"/>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Visual Row Slide</a:t>
            </a:r>
            <a:endParaRPr/>
          </a:p>
        </p:txBody>
      </p:sp>
      <p:sp>
        <p:nvSpPr>
          <p:cNvPr id="3987" name="Google Shape;3987;p163"/>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3988" name="Google Shape;3988;p163"/>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3989" name="Google Shape;3989;p163"/>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Two Rows</a:t>
            </a:r>
            <a:endParaRPr/>
          </a:p>
        </p:txBody>
      </p:sp>
      <p:sp>
        <p:nvSpPr>
          <p:cNvPr id="3990" name="Google Shape;3990;p163"/>
          <p:cNvSpPr txBox="1"/>
          <p:nvPr/>
        </p:nvSpPr>
        <p:spPr>
          <a:xfrm>
            <a:off x="3280350" y="2477171"/>
            <a:ext cx="8230951" cy="1633607"/>
          </a:xfrm>
          <a:prstGeom prst="rect">
            <a:avLst/>
          </a:prstGeom>
          <a:noFill/>
          <a:ln>
            <a:noFill/>
          </a:ln>
        </p:spPr>
        <p:txBody>
          <a:bodyPr anchorCtr="0" anchor="ctr" bIns="0" lIns="0" spcFirstLastPara="1" rIns="0" wrap="square" tIns="0">
            <a:normAutofit/>
          </a:bodyPr>
          <a:lstStyle/>
          <a:p>
            <a:pPr indent="0" lvl="0" marL="0" marR="0" rtl="0" algn="l">
              <a:spcBef>
                <a:spcPts val="0"/>
              </a:spcBef>
              <a:spcAft>
                <a:spcPts val="0"/>
              </a:spcAft>
              <a:buNone/>
            </a:pPr>
            <a:r>
              <a:rPr lang="en-PH" sz="1500">
                <a:solidFill>
                  <a:schemeClr val="dk1"/>
                </a:solidFill>
                <a:latin typeface="Trebuchet MS"/>
                <a:ea typeface="Trebuchet MS"/>
                <a:cs typeface="Trebuchet MS"/>
                <a:sym typeface="Trebuchet MS"/>
              </a:rPr>
              <a:t>Lorem ipsum dolor sit amet, consectetur adipiscing elit. Curabitur purus dui, euismod quis placerat eget, venenatis nec nibh. Mauris sit amet mollis enim. Donec cursus sagittis bibendum. Aenean a elit justo. Vivamus laoreet, lorem id iaculis mattis, neque diam blandit. Curabitur purus dui, euismod quis placerat eget, venenatis nec nibh.  Aenean a elit justo. Vivamus laoreet, lorem id iaculis mattis, neque diam blandit</a:t>
            </a:r>
            <a:endParaRPr/>
          </a:p>
        </p:txBody>
      </p:sp>
      <p:sp>
        <p:nvSpPr>
          <p:cNvPr id="3991" name="Google Shape;3991;p163"/>
          <p:cNvSpPr/>
          <p:nvPr/>
        </p:nvSpPr>
        <p:spPr>
          <a:xfrm>
            <a:off x="2921876" y="2464387"/>
            <a:ext cx="8741243" cy="1658557"/>
          </a:xfrm>
          <a:prstGeom prst="rect">
            <a:avLst/>
          </a:prstGeom>
          <a:noFill/>
          <a:ln cap="flat" cmpd="sng" w="12700">
            <a:solidFill>
              <a:schemeClr val="accent1"/>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3992" name="Google Shape;3992;p163"/>
          <p:cNvSpPr txBox="1"/>
          <p:nvPr/>
        </p:nvSpPr>
        <p:spPr>
          <a:xfrm>
            <a:off x="3280350" y="4254880"/>
            <a:ext cx="8230951" cy="1633607"/>
          </a:xfrm>
          <a:prstGeom prst="rect">
            <a:avLst/>
          </a:prstGeom>
          <a:noFill/>
          <a:ln>
            <a:noFill/>
          </a:ln>
        </p:spPr>
        <p:txBody>
          <a:bodyPr anchorCtr="0" anchor="ctr" bIns="0" lIns="0" spcFirstLastPara="1" rIns="0" wrap="square" tIns="0">
            <a:normAutofit/>
          </a:bodyPr>
          <a:lstStyle/>
          <a:p>
            <a:pPr indent="0" lvl="0" marL="0" marR="0" rtl="0" algn="l">
              <a:spcBef>
                <a:spcPts val="0"/>
              </a:spcBef>
              <a:spcAft>
                <a:spcPts val="0"/>
              </a:spcAft>
              <a:buNone/>
            </a:pPr>
            <a:r>
              <a:rPr lang="en-PH" sz="1500">
                <a:solidFill>
                  <a:schemeClr val="dk1"/>
                </a:solidFill>
                <a:latin typeface="Trebuchet MS"/>
                <a:ea typeface="Trebuchet MS"/>
                <a:cs typeface="Trebuchet MS"/>
                <a:sym typeface="Trebuchet MS"/>
              </a:rPr>
              <a:t>Lorem ipsum dolor sit amet, consectetur adipiscing elit. Curabitur purus dui, euismod quis placerat eget, venenatis nec nibh. Mauris sit amet mollis enim. Donec cursus sagittis bibendum. Aenean a elit justo. Vivamus laoreet, lorem id iaculis mattis, neque diam blandit. Curabitur purus dui, euismod quis placerat eget, venenatis nec nibh.  Aenean a elit justo. Vivamus laoreet, lorem id iaculis mattis, neque diam blandit</a:t>
            </a:r>
            <a:endParaRPr/>
          </a:p>
        </p:txBody>
      </p:sp>
      <p:sp>
        <p:nvSpPr>
          <p:cNvPr id="3993" name="Google Shape;3993;p163"/>
          <p:cNvSpPr/>
          <p:nvPr/>
        </p:nvSpPr>
        <p:spPr>
          <a:xfrm>
            <a:off x="2921876" y="4242096"/>
            <a:ext cx="8741243" cy="1658557"/>
          </a:xfrm>
          <a:prstGeom prst="rect">
            <a:avLst/>
          </a:prstGeom>
          <a:noFill/>
          <a:ln cap="flat" cmpd="sng" w="12700">
            <a:solidFill>
              <a:schemeClr val="accent1"/>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3994" name="Google Shape;3994;p163"/>
          <p:cNvSpPr/>
          <p:nvPr/>
        </p:nvSpPr>
        <p:spPr>
          <a:xfrm>
            <a:off x="528320" y="2464387"/>
            <a:ext cx="2393556" cy="1658557"/>
          </a:xfrm>
          <a:prstGeom prst="rect">
            <a:avLst/>
          </a:prstGeom>
          <a:solidFill>
            <a:schemeClr val="accent1"/>
          </a:solidFill>
          <a:ln cap="flat" cmpd="sng" w="12700">
            <a:solidFill>
              <a:schemeClr val="accent1"/>
            </a:solidFill>
            <a:prstDash val="solid"/>
            <a:miter lim="800000"/>
            <a:headEnd len="sm" w="sm" type="none"/>
            <a:tailEnd len="sm" w="sm" type="none"/>
          </a:ln>
        </p:spPr>
        <p:txBody>
          <a:bodyPr anchorCtr="0" anchor="ctr" bIns="45700" lIns="828000" spcFirstLastPara="1" rIns="91425" wrap="square" tIns="45700">
            <a:noAutofit/>
          </a:bodyPr>
          <a:lstStyle/>
          <a:p>
            <a:pPr indent="0" lvl="0" marL="0" marR="0" rtl="0" algn="l">
              <a:spcBef>
                <a:spcPts val="0"/>
              </a:spcBef>
              <a:spcAft>
                <a:spcPts val="0"/>
              </a:spcAft>
              <a:buNone/>
            </a:pPr>
            <a:r>
              <a:rPr lang="en-PH" sz="1800">
                <a:solidFill>
                  <a:schemeClr val="lt1"/>
                </a:solidFill>
                <a:latin typeface="Trebuchet MS"/>
                <a:ea typeface="Trebuchet MS"/>
                <a:cs typeface="Trebuchet MS"/>
                <a:sym typeface="Trebuchet MS"/>
              </a:rPr>
              <a:t>Lorem ipsum</a:t>
            </a:r>
            <a:endParaRPr/>
          </a:p>
        </p:txBody>
      </p:sp>
      <p:sp>
        <p:nvSpPr>
          <p:cNvPr id="3995" name="Google Shape;3995;p163"/>
          <p:cNvSpPr/>
          <p:nvPr/>
        </p:nvSpPr>
        <p:spPr>
          <a:xfrm rot="5400000">
            <a:off x="2794286" y="3192890"/>
            <a:ext cx="472693" cy="196490"/>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3996" name="Google Shape;3996;p163"/>
          <p:cNvSpPr/>
          <p:nvPr/>
        </p:nvSpPr>
        <p:spPr>
          <a:xfrm>
            <a:off x="595885" y="2464387"/>
            <a:ext cx="567559" cy="1671341"/>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descr="Single gear with solid fill" id="3997" name="Google Shape;3997;p163"/>
          <p:cNvSpPr/>
          <p:nvPr/>
        </p:nvSpPr>
        <p:spPr>
          <a:xfrm>
            <a:off x="548589" y="2983477"/>
            <a:ext cx="641130" cy="633160"/>
          </a:xfrm>
          <a:prstGeom prst="rect">
            <a:avLst/>
          </a:prstGeom>
          <a:noFill/>
          <a:ln>
            <a:noFill/>
          </a:ln>
        </p:spPr>
      </p:sp>
      <p:sp>
        <p:nvSpPr>
          <p:cNvPr id="3998" name="Google Shape;3998;p163"/>
          <p:cNvSpPr/>
          <p:nvPr/>
        </p:nvSpPr>
        <p:spPr>
          <a:xfrm>
            <a:off x="528320" y="4242096"/>
            <a:ext cx="2393556" cy="1658557"/>
          </a:xfrm>
          <a:prstGeom prst="rect">
            <a:avLst/>
          </a:prstGeom>
          <a:solidFill>
            <a:schemeClr val="accent1"/>
          </a:solidFill>
          <a:ln cap="flat" cmpd="sng" w="12700">
            <a:solidFill>
              <a:schemeClr val="accent1"/>
            </a:solidFill>
            <a:prstDash val="solid"/>
            <a:miter lim="800000"/>
            <a:headEnd len="sm" w="sm" type="none"/>
            <a:tailEnd len="sm" w="sm" type="none"/>
          </a:ln>
        </p:spPr>
        <p:txBody>
          <a:bodyPr anchorCtr="0" anchor="ctr" bIns="45700" lIns="828000" spcFirstLastPara="1" rIns="91425" wrap="square" tIns="45700">
            <a:noAutofit/>
          </a:bodyPr>
          <a:lstStyle/>
          <a:p>
            <a:pPr indent="0" lvl="0" marL="0" marR="0" rtl="0" algn="l">
              <a:spcBef>
                <a:spcPts val="0"/>
              </a:spcBef>
              <a:spcAft>
                <a:spcPts val="0"/>
              </a:spcAft>
              <a:buNone/>
            </a:pPr>
            <a:r>
              <a:rPr lang="en-PH" sz="1800">
                <a:solidFill>
                  <a:schemeClr val="lt1"/>
                </a:solidFill>
                <a:latin typeface="Trebuchet MS"/>
                <a:ea typeface="Trebuchet MS"/>
                <a:cs typeface="Trebuchet MS"/>
                <a:sym typeface="Trebuchet MS"/>
              </a:rPr>
              <a:t>Lorem ipsum</a:t>
            </a:r>
            <a:endParaRPr/>
          </a:p>
        </p:txBody>
      </p:sp>
      <p:sp>
        <p:nvSpPr>
          <p:cNvPr id="3999" name="Google Shape;3999;p163"/>
          <p:cNvSpPr/>
          <p:nvPr/>
        </p:nvSpPr>
        <p:spPr>
          <a:xfrm rot="5400000">
            <a:off x="2794286" y="4970599"/>
            <a:ext cx="472693" cy="196490"/>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000" name="Google Shape;4000;p163"/>
          <p:cNvSpPr/>
          <p:nvPr/>
        </p:nvSpPr>
        <p:spPr>
          <a:xfrm>
            <a:off x="595885" y="4242096"/>
            <a:ext cx="567559" cy="1671341"/>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descr="Single gear with solid fill" id="4001" name="Google Shape;4001;p163"/>
          <p:cNvSpPr/>
          <p:nvPr/>
        </p:nvSpPr>
        <p:spPr>
          <a:xfrm>
            <a:off x="548589" y="4761186"/>
            <a:ext cx="641130" cy="633160"/>
          </a:xfrm>
          <a:prstGeom prst="rect">
            <a:avLst/>
          </a:prstGeom>
          <a:noFill/>
          <a:ln>
            <a:noFill/>
          </a:ln>
        </p:spPr>
      </p:sp>
      <p:sp>
        <p:nvSpPr>
          <p:cNvPr id="4002" name="Google Shape;4002;p163"/>
          <p:cNvSpPr txBox="1"/>
          <p:nvPr/>
        </p:nvSpPr>
        <p:spPr>
          <a:xfrm>
            <a:off x="528320" y="1958080"/>
            <a:ext cx="872996" cy="369332"/>
          </a:xfrm>
          <a:prstGeom prst="rect">
            <a:avLst/>
          </a:prstGeom>
          <a:noFill/>
          <a:ln>
            <a:noFill/>
          </a:ln>
        </p:spPr>
        <p:txBody>
          <a:bodyPr anchorCtr="0" anchor="t" bIns="45700" lIns="0" spcFirstLastPara="1" rIns="91425" wrap="square" tIns="45700">
            <a:spAutoFit/>
          </a:bodyPr>
          <a:lstStyle/>
          <a:p>
            <a:pPr indent="0" lvl="0" marL="0" marR="0" rtl="0" algn="l">
              <a:spcBef>
                <a:spcPts val="0"/>
              </a:spcBef>
              <a:spcAft>
                <a:spcPts val="0"/>
              </a:spcAft>
              <a:buNone/>
            </a:pPr>
            <a:r>
              <a:rPr b="1" lang="en-PH" sz="1800">
                <a:solidFill>
                  <a:schemeClr val="accent1"/>
                </a:solidFill>
                <a:latin typeface="Trebuchet MS"/>
                <a:ea typeface="Trebuchet MS"/>
                <a:cs typeface="Trebuchet MS"/>
                <a:sym typeface="Trebuchet MS"/>
              </a:rPr>
              <a:t>Header</a:t>
            </a:r>
            <a:endParaRPr/>
          </a:p>
        </p:txBody>
      </p:sp>
      <p:sp>
        <p:nvSpPr>
          <p:cNvPr id="4003" name="Google Shape;4003;p163"/>
          <p:cNvSpPr txBox="1"/>
          <p:nvPr/>
        </p:nvSpPr>
        <p:spPr>
          <a:xfrm>
            <a:off x="3280350" y="1958080"/>
            <a:ext cx="872996" cy="369332"/>
          </a:xfrm>
          <a:prstGeom prst="rect">
            <a:avLst/>
          </a:prstGeom>
          <a:noFill/>
          <a:ln>
            <a:noFill/>
          </a:ln>
        </p:spPr>
        <p:txBody>
          <a:bodyPr anchorCtr="0" anchor="t" bIns="45700" lIns="0" spcFirstLastPara="1" rIns="91425" wrap="square" tIns="45700">
            <a:spAutoFit/>
          </a:bodyPr>
          <a:lstStyle/>
          <a:p>
            <a:pPr indent="0" lvl="0" marL="0" marR="0" rtl="0" algn="l">
              <a:spcBef>
                <a:spcPts val="0"/>
              </a:spcBef>
              <a:spcAft>
                <a:spcPts val="0"/>
              </a:spcAft>
              <a:buNone/>
            </a:pPr>
            <a:r>
              <a:rPr b="1" lang="en-PH" sz="1800">
                <a:solidFill>
                  <a:schemeClr val="accent1"/>
                </a:solidFill>
                <a:latin typeface="Trebuchet MS"/>
                <a:ea typeface="Trebuchet MS"/>
                <a:cs typeface="Trebuchet MS"/>
                <a:sym typeface="Trebuchet MS"/>
              </a:rPr>
              <a:t>Header</a:t>
            </a:r>
            <a:endParaRPr/>
          </a:p>
        </p:txBody>
      </p:sp>
    </p:spTree>
  </p:cSld>
  <p:clrMapOvr>
    <a:masterClrMapping/>
  </p:clrMapOvr>
</p:sld>
</file>

<file path=ppt/slides/slide1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7" name="Shape 4007"/>
        <p:cNvGrpSpPr/>
        <p:nvPr/>
      </p:nvGrpSpPr>
      <p:grpSpPr>
        <a:xfrm>
          <a:off x="0" y="0"/>
          <a:ext cx="0" cy="0"/>
          <a:chOff x="0" y="0"/>
          <a:chExt cx="0" cy="0"/>
        </a:xfrm>
      </p:grpSpPr>
      <p:sp>
        <p:nvSpPr>
          <p:cNvPr id="4008" name="Google Shape;4008;p164"/>
          <p:cNvSpPr/>
          <p:nvPr/>
        </p:nvSpPr>
        <p:spPr>
          <a:xfrm>
            <a:off x="528320" y="3637198"/>
            <a:ext cx="2393556" cy="1082302"/>
          </a:xfrm>
          <a:prstGeom prst="rect">
            <a:avLst/>
          </a:prstGeom>
          <a:solidFill>
            <a:schemeClr val="accent1"/>
          </a:solidFill>
          <a:ln cap="flat" cmpd="sng" w="12700">
            <a:solidFill>
              <a:schemeClr val="accent1"/>
            </a:solidFill>
            <a:prstDash val="solid"/>
            <a:miter lim="800000"/>
            <a:headEnd len="sm" w="sm" type="none"/>
            <a:tailEnd len="sm" w="sm" type="none"/>
          </a:ln>
        </p:spPr>
        <p:txBody>
          <a:bodyPr anchorCtr="0" anchor="ctr" bIns="45700" lIns="828000" spcFirstLastPara="1" rIns="91425" wrap="square" tIns="45700">
            <a:noAutofit/>
          </a:bodyPr>
          <a:lstStyle/>
          <a:p>
            <a:pPr indent="0" lvl="0" marL="0" marR="0" rtl="0" algn="l">
              <a:spcBef>
                <a:spcPts val="0"/>
              </a:spcBef>
              <a:spcAft>
                <a:spcPts val="0"/>
              </a:spcAft>
              <a:buNone/>
            </a:pPr>
            <a:r>
              <a:rPr lang="en-PH" sz="1800">
                <a:solidFill>
                  <a:schemeClr val="lt1"/>
                </a:solidFill>
                <a:latin typeface="Trebuchet MS"/>
                <a:ea typeface="Trebuchet MS"/>
                <a:cs typeface="Trebuchet MS"/>
                <a:sym typeface="Trebuchet MS"/>
              </a:rPr>
              <a:t>Lorem ipsum</a:t>
            </a:r>
            <a:endParaRPr/>
          </a:p>
        </p:txBody>
      </p:sp>
      <p:sp>
        <p:nvSpPr>
          <p:cNvPr id="4009" name="Google Shape;4009;p164"/>
          <p:cNvSpPr/>
          <p:nvPr/>
        </p:nvSpPr>
        <p:spPr>
          <a:xfrm>
            <a:off x="603360" y="3637198"/>
            <a:ext cx="567559" cy="1083600"/>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010" name="Google Shape;4010;p164"/>
          <p:cNvSpPr/>
          <p:nvPr/>
        </p:nvSpPr>
        <p:spPr>
          <a:xfrm>
            <a:off x="528320" y="2464387"/>
            <a:ext cx="2393556" cy="1082302"/>
          </a:xfrm>
          <a:prstGeom prst="rect">
            <a:avLst/>
          </a:prstGeom>
          <a:solidFill>
            <a:schemeClr val="accent1"/>
          </a:solidFill>
          <a:ln cap="flat" cmpd="sng" w="12700">
            <a:solidFill>
              <a:schemeClr val="accent1"/>
            </a:solidFill>
            <a:prstDash val="solid"/>
            <a:miter lim="800000"/>
            <a:headEnd len="sm" w="sm" type="none"/>
            <a:tailEnd len="sm" w="sm" type="none"/>
          </a:ln>
        </p:spPr>
        <p:txBody>
          <a:bodyPr anchorCtr="0" anchor="ctr" bIns="45700" lIns="828000" spcFirstLastPara="1" rIns="91425" wrap="square" tIns="45700">
            <a:noAutofit/>
          </a:bodyPr>
          <a:lstStyle/>
          <a:p>
            <a:pPr indent="0" lvl="0" marL="0" marR="0" rtl="0" algn="l">
              <a:spcBef>
                <a:spcPts val="0"/>
              </a:spcBef>
              <a:spcAft>
                <a:spcPts val="0"/>
              </a:spcAft>
              <a:buNone/>
            </a:pPr>
            <a:r>
              <a:rPr lang="en-PH" sz="1800">
                <a:solidFill>
                  <a:schemeClr val="lt1"/>
                </a:solidFill>
                <a:latin typeface="Trebuchet MS"/>
                <a:ea typeface="Trebuchet MS"/>
                <a:cs typeface="Trebuchet MS"/>
                <a:sym typeface="Trebuchet MS"/>
              </a:rPr>
              <a:t>Lorem ipsum</a:t>
            </a:r>
            <a:endParaRPr/>
          </a:p>
        </p:txBody>
      </p:sp>
      <p:sp>
        <p:nvSpPr>
          <p:cNvPr id="4011" name="Google Shape;4011;p164"/>
          <p:cNvSpPr/>
          <p:nvPr/>
        </p:nvSpPr>
        <p:spPr>
          <a:xfrm>
            <a:off x="595885" y="2464387"/>
            <a:ext cx="567559" cy="1083600"/>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012" name="Google Shape;4012;p164"/>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Visual Row Slide</a:t>
            </a:r>
            <a:endParaRPr/>
          </a:p>
        </p:txBody>
      </p:sp>
      <p:sp>
        <p:nvSpPr>
          <p:cNvPr id="4013" name="Google Shape;4013;p164"/>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4014" name="Google Shape;4014;p164"/>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4015" name="Google Shape;4015;p164"/>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Three Rows</a:t>
            </a:r>
            <a:endParaRPr/>
          </a:p>
          <a:p>
            <a:pPr indent="0" lvl="0" marL="0" rtl="0" algn="l">
              <a:lnSpc>
                <a:spcPct val="90000"/>
              </a:lnSpc>
              <a:spcBef>
                <a:spcPts val="1000"/>
              </a:spcBef>
              <a:spcAft>
                <a:spcPts val="0"/>
              </a:spcAft>
              <a:buSzPts val="1800"/>
              <a:buNone/>
            </a:pPr>
            <a:r>
              <a:t/>
            </a:r>
            <a:endParaRPr/>
          </a:p>
        </p:txBody>
      </p:sp>
      <p:sp>
        <p:nvSpPr>
          <p:cNvPr id="4016" name="Google Shape;4016;p164"/>
          <p:cNvSpPr txBox="1"/>
          <p:nvPr/>
        </p:nvSpPr>
        <p:spPr>
          <a:xfrm>
            <a:off x="528320" y="1958080"/>
            <a:ext cx="872996" cy="369332"/>
          </a:xfrm>
          <a:prstGeom prst="rect">
            <a:avLst/>
          </a:prstGeom>
          <a:noFill/>
          <a:ln>
            <a:noFill/>
          </a:ln>
        </p:spPr>
        <p:txBody>
          <a:bodyPr anchorCtr="0" anchor="t" bIns="45700" lIns="0" spcFirstLastPara="1" rIns="91425" wrap="square" tIns="45700">
            <a:spAutoFit/>
          </a:bodyPr>
          <a:lstStyle/>
          <a:p>
            <a:pPr indent="0" lvl="0" marL="0" marR="0" rtl="0" algn="l">
              <a:spcBef>
                <a:spcPts val="0"/>
              </a:spcBef>
              <a:spcAft>
                <a:spcPts val="0"/>
              </a:spcAft>
              <a:buNone/>
            </a:pPr>
            <a:r>
              <a:rPr b="1" lang="en-PH" sz="1800">
                <a:solidFill>
                  <a:schemeClr val="accent1"/>
                </a:solidFill>
                <a:latin typeface="Trebuchet MS"/>
                <a:ea typeface="Trebuchet MS"/>
                <a:cs typeface="Trebuchet MS"/>
                <a:sym typeface="Trebuchet MS"/>
              </a:rPr>
              <a:t>Header</a:t>
            </a:r>
            <a:endParaRPr/>
          </a:p>
        </p:txBody>
      </p:sp>
      <p:sp>
        <p:nvSpPr>
          <p:cNvPr id="4017" name="Google Shape;4017;p164"/>
          <p:cNvSpPr txBox="1"/>
          <p:nvPr/>
        </p:nvSpPr>
        <p:spPr>
          <a:xfrm>
            <a:off x="3280350" y="2472729"/>
            <a:ext cx="8230951" cy="1066020"/>
          </a:xfrm>
          <a:prstGeom prst="rect">
            <a:avLst/>
          </a:prstGeom>
          <a:noFill/>
          <a:ln>
            <a:noFill/>
          </a:ln>
        </p:spPr>
        <p:txBody>
          <a:bodyPr anchorCtr="0" anchor="ctr" bIns="0" lIns="0" spcFirstLastPara="1" rIns="0" wrap="square" tIns="0">
            <a:normAutofit/>
          </a:bodyPr>
          <a:lstStyle/>
          <a:p>
            <a:pPr indent="0" lvl="0" marL="0" marR="0" rtl="0" algn="l">
              <a:spcBef>
                <a:spcPts val="0"/>
              </a:spcBef>
              <a:spcAft>
                <a:spcPts val="0"/>
              </a:spcAft>
              <a:buNone/>
            </a:pPr>
            <a:r>
              <a:rPr lang="en-PH" sz="1500">
                <a:solidFill>
                  <a:schemeClr val="dk1"/>
                </a:solidFill>
                <a:latin typeface="Trebuchet MS"/>
                <a:ea typeface="Trebuchet MS"/>
                <a:cs typeface="Trebuchet MS"/>
                <a:sym typeface="Trebuchet MS"/>
              </a:rPr>
              <a:t>Lorem ipsum dolor sit amet, consectetur adipiscing elit. Curabitur purus dui, euismod quis placerat eget, venenatis nec nibh. Mauris sit amet mollis enim. Donec cursus sagittis bibendum. Aenean a elit justo. Vivamus laoreet, lorem id iaculis mattis, neque diam blandit. Curabitur purus dui, euismod quis placerat eget, venenatis nec nibh.  </a:t>
            </a:r>
            <a:endParaRPr/>
          </a:p>
        </p:txBody>
      </p:sp>
      <p:sp>
        <p:nvSpPr>
          <p:cNvPr id="4018" name="Google Shape;4018;p164"/>
          <p:cNvSpPr/>
          <p:nvPr/>
        </p:nvSpPr>
        <p:spPr>
          <a:xfrm>
            <a:off x="2921876" y="2464387"/>
            <a:ext cx="8741243" cy="1082302"/>
          </a:xfrm>
          <a:prstGeom prst="rect">
            <a:avLst/>
          </a:prstGeom>
          <a:noFill/>
          <a:ln cap="flat" cmpd="sng" w="12700">
            <a:solidFill>
              <a:schemeClr val="accent1"/>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019" name="Google Shape;4019;p164"/>
          <p:cNvSpPr/>
          <p:nvPr/>
        </p:nvSpPr>
        <p:spPr>
          <a:xfrm rot="5400000">
            <a:off x="2868783" y="2905642"/>
            <a:ext cx="308459" cy="196490"/>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020" name="Google Shape;4020;p164"/>
          <p:cNvSpPr txBox="1"/>
          <p:nvPr/>
        </p:nvSpPr>
        <p:spPr>
          <a:xfrm>
            <a:off x="3280350" y="3645540"/>
            <a:ext cx="8230951" cy="1066020"/>
          </a:xfrm>
          <a:prstGeom prst="rect">
            <a:avLst/>
          </a:prstGeom>
          <a:noFill/>
          <a:ln>
            <a:noFill/>
          </a:ln>
        </p:spPr>
        <p:txBody>
          <a:bodyPr anchorCtr="0" anchor="ctr" bIns="0" lIns="0" spcFirstLastPara="1" rIns="0" wrap="square" tIns="0">
            <a:normAutofit/>
          </a:bodyPr>
          <a:lstStyle/>
          <a:p>
            <a:pPr indent="0" lvl="0" marL="0" marR="0" rtl="0" algn="l">
              <a:spcBef>
                <a:spcPts val="0"/>
              </a:spcBef>
              <a:spcAft>
                <a:spcPts val="0"/>
              </a:spcAft>
              <a:buNone/>
            </a:pPr>
            <a:r>
              <a:rPr lang="en-PH" sz="1500">
                <a:solidFill>
                  <a:schemeClr val="dk1"/>
                </a:solidFill>
                <a:latin typeface="Trebuchet MS"/>
                <a:ea typeface="Trebuchet MS"/>
                <a:cs typeface="Trebuchet MS"/>
                <a:sym typeface="Trebuchet MS"/>
              </a:rPr>
              <a:t>Lorem ipsum dolor sit amet, consectetur adipiscing elit. Curabitur purus dui, euismod quis placerat eget, venenatis nec nibh. Mauris sit amet mollis enim. Donec cursus sagittis bibendum. Aenean a elit justo. Vivamus laoreet, lorem id iaculis mattis, neque diam blandit. Curabitur purus dui, euismod quis placerat eget, venenatis nec nibh.  </a:t>
            </a:r>
            <a:endParaRPr/>
          </a:p>
        </p:txBody>
      </p:sp>
      <p:sp>
        <p:nvSpPr>
          <p:cNvPr id="4021" name="Google Shape;4021;p164"/>
          <p:cNvSpPr/>
          <p:nvPr/>
        </p:nvSpPr>
        <p:spPr>
          <a:xfrm>
            <a:off x="2921876" y="3637198"/>
            <a:ext cx="8741243" cy="1082302"/>
          </a:xfrm>
          <a:prstGeom prst="rect">
            <a:avLst/>
          </a:prstGeom>
          <a:noFill/>
          <a:ln cap="flat" cmpd="sng" w="12700">
            <a:solidFill>
              <a:schemeClr val="accent1"/>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022" name="Google Shape;4022;p164"/>
          <p:cNvSpPr/>
          <p:nvPr/>
        </p:nvSpPr>
        <p:spPr>
          <a:xfrm rot="5400000">
            <a:off x="2868783" y="4078453"/>
            <a:ext cx="308459" cy="196490"/>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023" name="Google Shape;4023;p164"/>
          <p:cNvSpPr txBox="1"/>
          <p:nvPr/>
        </p:nvSpPr>
        <p:spPr>
          <a:xfrm>
            <a:off x="3280350" y="4818351"/>
            <a:ext cx="8230951" cy="1066020"/>
          </a:xfrm>
          <a:prstGeom prst="rect">
            <a:avLst/>
          </a:prstGeom>
          <a:noFill/>
          <a:ln>
            <a:noFill/>
          </a:ln>
        </p:spPr>
        <p:txBody>
          <a:bodyPr anchorCtr="0" anchor="ctr" bIns="0" lIns="0" spcFirstLastPara="1" rIns="0" wrap="square" tIns="0">
            <a:normAutofit/>
          </a:bodyPr>
          <a:lstStyle/>
          <a:p>
            <a:pPr indent="0" lvl="0" marL="0" marR="0" rtl="0" algn="l">
              <a:spcBef>
                <a:spcPts val="0"/>
              </a:spcBef>
              <a:spcAft>
                <a:spcPts val="0"/>
              </a:spcAft>
              <a:buNone/>
            </a:pPr>
            <a:r>
              <a:rPr lang="en-PH" sz="1500">
                <a:solidFill>
                  <a:schemeClr val="dk1"/>
                </a:solidFill>
                <a:latin typeface="Trebuchet MS"/>
                <a:ea typeface="Trebuchet MS"/>
                <a:cs typeface="Trebuchet MS"/>
                <a:sym typeface="Trebuchet MS"/>
              </a:rPr>
              <a:t>Lorem ipsum dolor sit amet, consectetur adipiscing elit. Curabitur purus dui, euismod quis placerat eget, venenatis nec nibh. Mauris sit amet mollis enim. Donec cursus sagittis bibendum. Aenean a elit justo. Vivamus laoreet, lorem id iaculis mattis, neque diam blandit. Curabitur purus dui, euismod quis placerat eget, venenatis nec nibh.  </a:t>
            </a:r>
            <a:endParaRPr/>
          </a:p>
        </p:txBody>
      </p:sp>
      <p:sp>
        <p:nvSpPr>
          <p:cNvPr id="4024" name="Google Shape;4024;p164"/>
          <p:cNvSpPr/>
          <p:nvPr/>
        </p:nvSpPr>
        <p:spPr>
          <a:xfrm>
            <a:off x="2921876" y="4810009"/>
            <a:ext cx="8741243" cy="1082302"/>
          </a:xfrm>
          <a:prstGeom prst="rect">
            <a:avLst/>
          </a:prstGeom>
          <a:noFill/>
          <a:ln cap="flat" cmpd="sng" w="12700">
            <a:solidFill>
              <a:schemeClr val="accent1"/>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025" name="Google Shape;4025;p164"/>
          <p:cNvSpPr/>
          <p:nvPr/>
        </p:nvSpPr>
        <p:spPr>
          <a:xfrm>
            <a:off x="528320" y="4810009"/>
            <a:ext cx="2393556" cy="1082302"/>
          </a:xfrm>
          <a:prstGeom prst="rect">
            <a:avLst/>
          </a:prstGeom>
          <a:solidFill>
            <a:schemeClr val="accent1"/>
          </a:solidFill>
          <a:ln cap="flat" cmpd="sng" w="12700">
            <a:solidFill>
              <a:schemeClr val="accent1"/>
            </a:solidFill>
            <a:prstDash val="solid"/>
            <a:miter lim="800000"/>
            <a:headEnd len="sm" w="sm" type="none"/>
            <a:tailEnd len="sm" w="sm" type="none"/>
          </a:ln>
        </p:spPr>
        <p:txBody>
          <a:bodyPr anchorCtr="0" anchor="ctr" bIns="45700" lIns="828000" spcFirstLastPara="1" rIns="91425" wrap="square" tIns="45700">
            <a:noAutofit/>
          </a:bodyPr>
          <a:lstStyle/>
          <a:p>
            <a:pPr indent="0" lvl="0" marL="0" marR="0" rtl="0" algn="l">
              <a:spcBef>
                <a:spcPts val="0"/>
              </a:spcBef>
              <a:spcAft>
                <a:spcPts val="0"/>
              </a:spcAft>
              <a:buNone/>
            </a:pPr>
            <a:r>
              <a:rPr lang="en-PH" sz="1800">
                <a:solidFill>
                  <a:schemeClr val="lt1"/>
                </a:solidFill>
                <a:latin typeface="Trebuchet MS"/>
                <a:ea typeface="Trebuchet MS"/>
                <a:cs typeface="Trebuchet MS"/>
                <a:sym typeface="Trebuchet MS"/>
              </a:rPr>
              <a:t>Lorem ipsum</a:t>
            </a:r>
            <a:endParaRPr/>
          </a:p>
        </p:txBody>
      </p:sp>
      <p:sp>
        <p:nvSpPr>
          <p:cNvPr id="4026" name="Google Shape;4026;p164"/>
          <p:cNvSpPr/>
          <p:nvPr/>
        </p:nvSpPr>
        <p:spPr>
          <a:xfrm rot="5400000">
            <a:off x="2868783" y="5251264"/>
            <a:ext cx="308459" cy="196490"/>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027" name="Google Shape;4027;p164"/>
          <p:cNvSpPr/>
          <p:nvPr/>
        </p:nvSpPr>
        <p:spPr>
          <a:xfrm>
            <a:off x="603360" y="4808711"/>
            <a:ext cx="567559" cy="1083600"/>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descr="Single gear with solid fill" id="4028" name="Google Shape;4028;p164"/>
          <p:cNvSpPr/>
          <p:nvPr/>
        </p:nvSpPr>
        <p:spPr>
          <a:xfrm>
            <a:off x="625957" y="2739847"/>
            <a:ext cx="507414" cy="501106"/>
          </a:xfrm>
          <a:prstGeom prst="rect">
            <a:avLst/>
          </a:prstGeom>
          <a:noFill/>
          <a:ln>
            <a:noFill/>
          </a:ln>
        </p:spPr>
      </p:sp>
      <p:sp>
        <p:nvSpPr>
          <p:cNvPr descr="Single gear with solid fill" id="4029" name="Google Shape;4029;p164"/>
          <p:cNvSpPr/>
          <p:nvPr/>
        </p:nvSpPr>
        <p:spPr>
          <a:xfrm>
            <a:off x="616630" y="3902166"/>
            <a:ext cx="541018" cy="534292"/>
          </a:xfrm>
          <a:prstGeom prst="rect">
            <a:avLst/>
          </a:prstGeom>
          <a:noFill/>
          <a:ln>
            <a:noFill/>
          </a:ln>
        </p:spPr>
      </p:sp>
      <p:sp>
        <p:nvSpPr>
          <p:cNvPr descr="Single gear with solid fill" id="4030" name="Google Shape;4030;p164"/>
          <p:cNvSpPr/>
          <p:nvPr/>
        </p:nvSpPr>
        <p:spPr>
          <a:xfrm>
            <a:off x="616630" y="5101393"/>
            <a:ext cx="541018" cy="534292"/>
          </a:xfrm>
          <a:prstGeom prst="rect">
            <a:avLst/>
          </a:prstGeom>
          <a:noFill/>
          <a:ln>
            <a:noFill/>
          </a:ln>
        </p:spPr>
      </p:sp>
      <p:sp>
        <p:nvSpPr>
          <p:cNvPr id="4031" name="Google Shape;4031;p164"/>
          <p:cNvSpPr txBox="1"/>
          <p:nvPr/>
        </p:nvSpPr>
        <p:spPr>
          <a:xfrm>
            <a:off x="3280350" y="1958080"/>
            <a:ext cx="872996" cy="369332"/>
          </a:xfrm>
          <a:prstGeom prst="rect">
            <a:avLst/>
          </a:prstGeom>
          <a:noFill/>
          <a:ln>
            <a:noFill/>
          </a:ln>
        </p:spPr>
        <p:txBody>
          <a:bodyPr anchorCtr="0" anchor="t" bIns="45700" lIns="0" spcFirstLastPara="1" rIns="91425" wrap="square" tIns="45700">
            <a:spAutoFit/>
          </a:bodyPr>
          <a:lstStyle/>
          <a:p>
            <a:pPr indent="0" lvl="0" marL="0" marR="0" rtl="0" algn="l">
              <a:spcBef>
                <a:spcPts val="0"/>
              </a:spcBef>
              <a:spcAft>
                <a:spcPts val="0"/>
              </a:spcAft>
              <a:buNone/>
            </a:pPr>
            <a:r>
              <a:rPr b="1" lang="en-PH" sz="1800">
                <a:solidFill>
                  <a:schemeClr val="accent1"/>
                </a:solidFill>
                <a:latin typeface="Trebuchet MS"/>
                <a:ea typeface="Trebuchet MS"/>
                <a:cs typeface="Trebuchet MS"/>
                <a:sym typeface="Trebuchet MS"/>
              </a:rPr>
              <a:t>Header</a:t>
            </a:r>
            <a:endParaRPr/>
          </a:p>
        </p:txBody>
      </p:sp>
    </p:spTree>
  </p:cSld>
  <p:clrMapOvr>
    <a:masterClrMapping/>
  </p:clrMapOvr>
</p:sld>
</file>

<file path=ppt/slides/slide1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5" name="Shape 4035"/>
        <p:cNvGrpSpPr/>
        <p:nvPr/>
      </p:nvGrpSpPr>
      <p:grpSpPr>
        <a:xfrm>
          <a:off x="0" y="0"/>
          <a:ext cx="0" cy="0"/>
          <a:chOff x="0" y="0"/>
          <a:chExt cx="0" cy="0"/>
        </a:xfrm>
      </p:grpSpPr>
      <p:sp>
        <p:nvSpPr>
          <p:cNvPr id="4036" name="Google Shape;4036;p165"/>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Visual Row Slide</a:t>
            </a:r>
            <a:endParaRPr/>
          </a:p>
        </p:txBody>
      </p:sp>
      <p:sp>
        <p:nvSpPr>
          <p:cNvPr id="4037" name="Google Shape;4037;p165"/>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4038" name="Google Shape;4038;p165"/>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4039" name="Google Shape;4039;p165"/>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Four Rows</a:t>
            </a:r>
            <a:endParaRPr/>
          </a:p>
          <a:p>
            <a:pPr indent="0" lvl="0" marL="0" rtl="0" algn="l">
              <a:lnSpc>
                <a:spcPct val="90000"/>
              </a:lnSpc>
              <a:spcBef>
                <a:spcPts val="1000"/>
              </a:spcBef>
              <a:spcAft>
                <a:spcPts val="0"/>
              </a:spcAft>
              <a:buSzPts val="1800"/>
              <a:buNone/>
            </a:pPr>
            <a:r>
              <a:t/>
            </a:r>
            <a:endParaRPr/>
          </a:p>
        </p:txBody>
      </p:sp>
      <p:sp>
        <p:nvSpPr>
          <p:cNvPr id="4040" name="Google Shape;4040;p165"/>
          <p:cNvSpPr txBox="1"/>
          <p:nvPr/>
        </p:nvSpPr>
        <p:spPr>
          <a:xfrm>
            <a:off x="528320" y="1958080"/>
            <a:ext cx="872996" cy="369332"/>
          </a:xfrm>
          <a:prstGeom prst="rect">
            <a:avLst/>
          </a:prstGeom>
          <a:noFill/>
          <a:ln>
            <a:noFill/>
          </a:ln>
        </p:spPr>
        <p:txBody>
          <a:bodyPr anchorCtr="0" anchor="t" bIns="45700" lIns="0" spcFirstLastPara="1" rIns="91425" wrap="square" tIns="45700">
            <a:spAutoFit/>
          </a:bodyPr>
          <a:lstStyle/>
          <a:p>
            <a:pPr indent="0" lvl="0" marL="0" marR="0" rtl="0" algn="l">
              <a:spcBef>
                <a:spcPts val="0"/>
              </a:spcBef>
              <a:spcAft>
                <a:spcPts val="0"/>
              </a:spcAft>
              <a:buNone/>
            </a:pPr>
            <a:r>
              <a:rPr b="1" lang="en-PH" sz="1800">
                <a:solidFill>
                  <a:schemeClr val="accent1"/>
                </a:solidFill>
                <a:latin typeface="Trebuchet MS"/>
                <a:ea typeface="Trebuchet MS"/>
                <a:cs typeface="Trebuchet MS"/>
                <a:sym typeface="Trebuchet MS"/>
              </a:rPr>
              <a:t>Header</a:t>
            </a:r>
            <a:endParaRPr/>
          </a:p>
        </p:txBody>
      </p:sp>
      <p:sp>
        <p:nvSpPr>
          <p:cNvPr id="4041" name="Google Shape;4041;p165"/>
          <p:cNvSpPr/>
          <p:nvPr/>
        </p:nvSpPr>
        <p:spPr>
          <a:xfrm>
            <a:off x="528320" y="2464388"/>
            <a:ext cx="2393556" cy="801179"/>
          </a:xfrm>
          <a:prstGeom prst="rect">
            <a:avLst/>
          </a:prstGeom>
          <a:solidFill>
            <a:schemeClr val="accent1"/>
          </a:solidFill>
          <a:ln cap="flat" cmpd="sng" w="12700">
            <a:solidFill>
              <a:schemeClr val="accent1"/>
            </a:solidFill>
            <a:prstDash val="solid"/>
            <a:miter lim="800000"/>
            <a:headEnd len="sm" w="sm" type="none"/>
            <a:tailEnd len="sm" w="sm" type="none"/>
          </a:ln>
        </p:spPr>
        <p:txBody>
          <a:bodyPr anchorCtr="0" anchor="ctr" bIns="45700" lIns="828000" spcFirstLastPara="1" rIns="91425" wrap="square" tIns="45700">
            <a:noAutofit/>
          </a:bodyPr>
          <a:lstStyle/>
          <a:p>
            <a:pPr indent="0" lvl="0" marL="0" marR="0" rtl="0" algn="l">
              <a:spcBef>
                <a:spcPts val="0"/>
              </a:spcBef>
              <a:spcAft>
                <a:spcPts val="0"/>
              </a:spcAft>
              <a:buNone/>
            </a:pPr>
            <a:r>
              <a:rPr lang="en-PH" sz="1600">
                <a:solidFill>
                  <a:schemeClr val="lt1"/>
                </a:solidFill>
                <a:latin typeface="Trebuchet MS"/>
                <a:ea typeface="Trebuchet MS"/>
                <a:cs typeface="Trebuchet MS"/>
                <a:sym typeface="Trebuchet MS"/>
              </a:rPr>
              <a:t>Lorem ipsum</a:t>
            </a:r>
            <a:endParaRPr/>
          </a:p>
        </p:txBody>
      </p:sp>
      <p:sp>
        <p:nvSpPr>
          <p:cNvPr id="4042" name="Google Shape;4042;p165"/>
          <p:cNvSpPr/>
          <p:nvPr/>
        </p:nvSpPr>
        <p:spPr>
          <a:xfrm>
            <a:off x="595885" y="2464388"/>
            <a:ext cx="567559" cy="802140"/>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043" name="Google Shape;4043;p165"/>
          <p:cNvSpPr txBox="1"/>
          <p:nvPr/>
        </p:nvSpPr>
        <p:spPr>
          <a:xfrm>
            <a:off x="3280350" y="2470563"/>
            <a:ext cx="8230951" cy="789126"/>
          </a:xfrm>
          <a:prstGeom prst="rect">
            <a:avLst/>
          </a:prstGeom>
          <a:noFill/>
          <a:ln>
            <a:noFill/>
          </a:ln>
        </p:spPr>
        <p:txBody>
          <a:bodyPr anchorCtr="0" anchor="ctr" bIns="0" lIns="0" spcFirstLastPara="1" rIns="0" wrap="square" tIns="0">
            <a:normAutofit/>
          </a:bodyPr>
          <a:lstStyle/>
          <a:p>
            <a:pPr indent="0" lvl="0" marL="0" marR="0" rtl="0" algn="l">
              <a:spcBef>
                <a:spcPts val="0"/>
              </a:spcBef>
              <a:spcAft>
                <a:spcPts val="0"/>
              </a:spcAft>
              <a:buNone/>
            </a:pPr>
            <a:r>
              <a:rPr lang="en-PH" sz="1500">
                <a:solidFill>
                  <a:schemeClr val="dk1"/>
                </a:solidFill>
                <a:latin typeface="Trebuchet MS"/>
                <a:ea typeface="Trebuchet MS"/>
                <a:cs typeface="Trebuchet MS"/>
                <a:sym typeface="Trebuchet MS"/>
              </a:rPr>
              <a:t>Lorem ipsum dolor sit amet, consectetur adipiscing elit. Curabitur purus dui, euismod quis placerat eget, venenatis nec nibh. Mauris sit amet mollis enim. Donec cursus sagittis bibendum. Aenean a elit justo. Vivamus laoreet, lorem id iaculis mattis, neque diam blandit. </a:t>
            </a:r>
            <a:endParaRPr/>
          </a:p>
        </p:txBody>
      </p:sp>
      <p:sp>
        <p:nvSpPr>
          <p:cNvPr id="4044" name="Google Shape;4044;p165"/>
          <p:cNvSpPr/>
          <p:nvPr/>
        </p:nvSpPr>
        <p:spPr>
          <a:xfrm>
            <a:off x="2921876" y="2464388"/>
            <a:ext cx="8741243" cy="801179"/>
          </a:xfrm>
          <a:prstGeom prst="rect">
            <a:avLst/>
          </a:prstGeom>
          <a:noFill/>
          <a:ln cap="flat" cmpd="sng" w="12700">
            <a:solidFill>
              <a:schemeClr val="accent1"/>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045" name="Google Shape;4045;p165"/>
          <p:cNvSpPr/>
          <p:nvPr/>
        </p:nvSpPr>
        <p:spPr>
          <a:xfrm rot="5400000">
            <a:off x="2877974" y="2765510"/>
            <a:ext cx="290076" cy="196490"/>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046" name="Google Shape;4046;p165"/>
          <p:cNvSpPr/>
          <p:nvPr/>
        </p:nvSpPr>
        <p:spPr>
          <a:xfrm>
            <a:off x="528320" y="3342430"/>
            <a:ext cx="2393556" cy="801179"/>
          </a:xfrm>
          <a:prstGeom prst="rect">
            <a:avLst/>
          </a:prstGeom>
          <a:solidFill>
            <a:schemeClr val="accent1"/>
          </a:solidFill>
          <a:ln cap="flat" cmpd="sng" w="12700">
            <a:solidFill>
              <a:schemeClr val="accent1"/>
            </a:solidFill>
            <a:prstDash val="solid"/>
            <a:miter lim="800000"/>
            <a:headEnd len="sm" w="sm" type="none"/>
            <a:tailEnd len="sm" w="sm" type="none"/>
          </a:ln>
        </p:spPr>
        <p:txBody>
          <a:bodyPr anchorCtr="0" anchor="ctr" bIns="45700" lIns="828000" spcFirstLastPara="1" rIns="91425" wrap="square" tIns="45700">
            <a:noAutofit/>
          </a:bodyPr>
          <a:lstStyle/>
          <a:p>
            <a:pPr indent="0" lvl="0" marL="0" marR="0" rtl="0" algn="l">
              <a:spcBef>
                <a:spcPts val="0"/>
              </a:spcBef>
              <a:spcAft>
                <a:spcPts val="0"/>
              </a:spcAft>
              <a:buNone/>
            </a:pPr>
            <a:r>
              <a:rPr lang="en-PH" sz="1600">
                <a:solidFill>
                  <a:schemeClr val="lt1"/>
                </a:solidFill>
                <a:latin typeface="Trebuchet MS"/>
                <a:ea typeface="Trebuchet MS"/>
                <a:cs typeface="Trebuchet MS"/>
                <a:sym typeface="Trebuchet MS"/>
              </a:rPr>
              <a:t>Lorem ipsum</a:t>
            </a:r>
            <a:endParaRPr/>
          </a:p>
        </p:txBody>
      </p:sp>
      <p:sp>
        <p:nvSpPr>
          <p:cNvPr id="4047" name="Google Shape;4047;p165"/>
          <p:cNvSpPr/>
          <p:nvPr/>
        </p:nvSpPr>
        <p:spPr>
          <a:xfrm>
            <a:off x="603360" y="3342430"/>
            <a:ext cx="567559" cy="802140"/>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048" name="Google Shape;4048;p165"/>
          <p:cNvSpPr txBox="1"/>
          <p:nvPr/>
        </p:nvSpPr>
        <p:spPr>
          <a:xfrm>
            <a:off x="3280350" y="3348605"/>
            <a:ext cx="8230951" cy="789126"/>
          </a:xfrm>
          <a:prstGeom prst="rect">
            <a:avLst/>
          </a:prstGeom>
          <a:noFill/>
          <a:ln>
            <a:noFill/>
          </a:ln>
        </p:spPr>
        <p:txBody>
          <a:bodyPr anchorCtr="0" anchor="ctr" bIns="0" lIns="0" spcFirstLastPara="1" rIns="0" wrap="square" tIns="0">
            <a:normAutofit/>
          </a:bodyPr>
          <a:lstStyle/>
          <a:p>
            <a:pPr indent="0" lvl="0" marL="0" marR="0" rtl="0" algn="l">
              <a:spcBef>
                <a:spcPts val="0"/>
              </a:spcBef>
              <a:spcAft>
                <a:spcPts val="0"/>
              </a:spcAft>
              <a:buNone/>
            </a:pPr>
            <a:r>
              <a:rPr lang="en-PH" sz="1500">
                <a:solidFill>
                  <a:schemeClr val="dk1"/>
                </a:solidFill>
                <a:latin typeface="Trebuchet MS"/>
                <a:ea typeface="Trebuchet MS"/>
                <a:cs typeface="Trebuchet MS"/>
                <a:sym typeface="Trebuchet MS"/>
              </a:rPr>
              <a:t>Lorem ipsum dolor sit amet, consectetur adipiscing elit. Curabitur purus dui, euismod quis placerat eget, venenatis nec nibh. Mauris sit amet mollis enim. Donec cursus sagittis bibendum. Aenean a elit justo. Vivamus laoreet, lorem id iaculis mattis, neque diam blandit. </a:t>
            </a:r>
            <a:endParaRPr/>
          </a:p>
        </p:txBody>
      </p:sp>
      <p:sp>
        <p:nvSpPr>
          <p:cNvPr id="4049" name="Google Shape;4049;p165"/>
          <p:cNvSpPr/>
          <p:nvPr/>
        </p:nvSpPr>
        <p:spPr>
          <a:xfrm>
            <a:off x="2921876" y="3342430"/>
            <a:ext cx="8741243" cy="801179"/>
          </a:xfrm>
          <a:prstGeom prst="rect">
            <a:avLst/>
          </a:prstGeom>
          <a:noFill/>
          <a:ln cap="flat" cmpd="sng" w="12700">
            <a:solidFill>
              <a:schemeClr val="accent1"/>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050" name="Google Shape;4050;p165"/>
          <p:cNvSpPr/>
          <p:nvPr/>
        </p:nvSpPr>
        <p:spPr>
          <a:xfrm rot="5400000">
            <a:off x="2877974" y="3643552"/>
            <a:ext cx="290076" cy="196490"/>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051" name="Google Shape;4051;p165"/>
          <p:cNvSpPr txBox="1"/>
          <p:nvPr/>
        </p:nvSpPr>
        <p:spPr>
          <a:xfrm>
            <a:off x="3280350" y="4227607"/>
            <a:ext cx="8230951" cy="789126"/>
          </a:xfrm>
          <a:prstGeom prst="rect">
            <a:avLst/>
          </a:prstGeom>
          <a:noFill/>
          <a:ln>
            <a:noFill/>
          </a:ln>
        </p:spPr>
        <p:txBody>
          <a:bodyPr anchorCtr="0" anchor="ctr" bIns="0" lIns="0" spcFirstLastPara="1" rIns="0" wrap="square" tIns="0">
            <a:normAutofit/>
          </a:bodyPr>
          <a:lstStyle/>
          <a:p>
            <a:pPr indent="0" lvl="0" marL="0" marR="0" rtl="0" algn="l">
              <a:spcBef>
                <a:spcPts val="0"/>
              </a:spcBef>
              <a:spcAft>
                <a:spcPts val="0"/>
              </a:spcAft>
              <a:buNone/>
            </a:pPr>
            <a:r>
              <a:rPr lang="en-PH" sz="1500">
                <a:solidFill>
                  <a:schemeClr val="dk1"/>
                </a:solidFill>
                <a:latin typeface="Trebuchet MS"/>
                <a:ea typeface="Trebuchet MS"/>
                <a:cs typeface="Trebuchet MS"/>
                <a:sym typeface="Trebuchet MS"/>
              </a:rPr>
              <a:t>Lorem ipsum dolor sit amet, consectetur adipiscing elit. Curabitur purus dui, euismod quis placerat eget, venenatis nec nibh. Mauris sit amet mollis enim. Donec cursus sagittis bibendum. Aenean a elit justo. Vivamus laoreet, lorem id iaculis mattis, neque diam blandit. </a:t>
            </a:r>
            <a:endParaRPr/>
          </a:p>
        </p:txBody>
      </p:sp>
      <p:sp>
        <p:nvSpPr>
          <p:cNvPr id="4052" name="Google Shape;4052;p165"/>
          <p:cNvSpPr/>
          <p:nvPr/>
        </p:nvSpPr>
        <p:spPr>
          <a:xfrm>
            <a:off x="2921876" y="4221432"/>
            <a:ext cx="8741243" cy="801179"/>
          </a:xfrm>
          <a:prstGeom prst="rect">
            <a:avLst/>
          </a:prstGeom>
          <a:noFill/>
          <a:ln cap="flat" cmpd="sng" w="12700">
            <a:solidFill>
              <a:schemeClr val="accent1"/>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053" name="Google Shape;4053;p165"/>
          <p:cNvSpPr/>
          <p:nvPr/>
        </p:nvSpPr>
        <p:spPr>
          <a:xfrm>
            <a:off x="528320" y="4221432"/>
            <a:ext cx="2393556" cy="801179"/>
          </a:xfrm>
          <a:prstGeom prst="rect">
            <a:avLst/>
          </a:prstGeom>
          <a:solidFill>
            <a:schemeClr val="accent1"/>
          </a:solidFill>
          <a:ln cap="flat" cmpd="sng" w="12700">
            <a:solidFill>
              <a:schemeClr val="accent1"/>
            </a:solidFill>
            <a:prstDash val="solid"/>
            <a:miter lim="800000"/>
            <a:headEnd len="sm" w="sm" type="none"/>
            <a:tailEnd len="sm" w="sm" type="none"/>
          </a:ln>
        </p:spPr>
        <p:txBody>
          <a:bodyPr anchorCtr="0" anchor="ctr" bIns="45700" lIns="828000" spcFirstLastPara="1" rIns="91425" wrap="square" tIns="45700">
            <a:noAutofit/>
          </a:bodyPr>
          <a:lstStyle/>
          <a:p>
            <a:pPr indent="0" lvl="0" marL="0" marR="0" rtl="0" algn="l">
              <a:spcBef>
                <a:spcPts val="0"/>
              </a:spcBef>
              <a:spcAft>
                <a:spcPts val="0"/>
              </a:spcAft>
              <a:buNone/>
            </a:pPr>
            <a:r>
              <a:rPr lang="en-PH" sz="1600">
                <a:solidFill>
                  <a:schemeClr val="lt1"/>
                </a:solidFill>
                <a:latin typeface="Trebuchet MS"/>
                <a:ea typeface="Trebuchet MS"/>
                <a:cs typeface="Trebuchet MS"/>
                <a:sym typeface="Trebuchet MS"/>
              </a:rPr>
              <a:t>Lorem ipsum</a:t>
            </a:r>
            <a:endParaRPr/>
          </a:p>
        </p:txBody>
      </p:sp>
      <p:sp>
        <p:nvSpPr>
          <p:cNvPr id="4054" name="Google Shape;4054;p165"/>
          <p:cNvSpPr/>
          <p:nvPr/>
        </p:nvSpPr>
        <p:spPr>
          <a:xfrm rot="5400000">
            <a:off x="2877974" y="4522554"/>
            <a:ext cx="290076" cy="196490"/>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055" name="Google Shape;4055;p165"/>
          <p:cNvSpPr/>
          <p:nvPr/>
        </p:nvSpPr>
        <p:spPr>
          <a:xfrm>
            <a:off x="603360" y="4220471"/>
            <a:ext cx="567559" cy="802140"/>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056" name="Google Shape;4056;p165"/>
          <p:cNvSpPr txBox="1"/>
          <p:nvPr/>
        </p:nvSpPr>
        <p:spPr>
          <a:xfrm>
            <a:off x="3280350" y="5105650"/>
            <a:ext cx="8230951" cy="789126"/>
          </a:xfrm>
          <a:prstGeom prst="rect">
            <a:avLst/>
          </a:prstGeom>
          <a:noFill/>
          <a:ln>
            <a:noFill/>
          </a:ln>
        </p:spPr>
        <p:txBody>
          <a:bodyPr anchorCtr="0" anchor="ctr" bIns="0" lIns="0" spcFirstLastPara="1" rIns="0" wrap="square" tIns="0">
            <a:normAutofit/>
          </a:bodyPr>
          <a:lstStyle/>
          <a:p>
            <a:pPr indent="0" lvl="0" marL="0" marR="0" rtl="0" algn="l">
              <a:spcBef>
                <a:spcPts val="0"/>
              </a:spcBef>
              <a:spcAft>
                <a:spcPts val="0"/>
              </a:spcAft>
              <a:buNone/>
            </a:pPr>
            <a:r>
              <a:rPr lang="en-PH" sz="1500">
                <a:solidFill>
                  <a:schemeClr val="dk1"/>
                </a:solidFill>
                <a:latin typeface="Trebuchet MS"/>
                <a:ea typeface="Trebuchet MS"/>
                <a:cs typeface="Trebuchet MS"/>
                <a:sym typeface="Trebuchet MS"/>
              </a:rPr>
              <a:t>Lorem ipsum dolor sit amet, consectetur adipiscing elit. Curabitur purus dui, euismod quis placerat eget, venenatis nec nibh. Mauris sit amet mollis enim. Donec cursus sagittis bibendum. Aenean a elit justo. Vivamus laoreet, lorem id iaculis mattis, neque diam blandit. </a:t>
            </a:r>
            <a:endParaRPr/>
          </a:p>
        </p:txBody>
      </p:sp>
      <p:sp>
        <p:nvSpPr>
          <p:cNvPr id="4057" name="Google Shape;4057;p165"/>
          <p:cNvSpPr/>
          <p:nvPr/>
        </p:nvSpPr>
        <p:spPr>
          <a:xfrm>
            <a:off x="2921876" y="5099475"/>
            <a:ext cx="8741243" cy="801179"/>
          </a:xfrm>
          <a:prstGeom prst="rect">
            <a:avLst/>
          </a:prstGeom>
          <a:noFill/>
          <a:ln cap="flat" cmpd="sng" w="12700">
            <a:solidFill>
              <a:schemeClr val="accent1"/>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058" name="Google Shape;4058;p165"/>
          <p:cNvSpPr/>
          <p:nvPr/>
        </p:nvSpPr>
        <p:spPr>
          <a:xfrm>
            <a:off x="528320" y="5099475"/>
            <a:ext cx="2393556" cy="801179"/>
          </a:xfrm>
          <a:prstGeom prst="rect">
            <a:avLst/>
          </a:prstGeom>
          <a:solidFill>
            <a:schemeClr val="accent1"/>
          </a:solidFill>
          <a:ln cap="flat" cmpd="sng" w="12700">
            <a:solidFill>
              <a:schemeClr val="accent1"/>
            </a:solidFill>
            <a:prstDash val="solid"/>
            <a:miter lim="800000"/>
            <a:headEnd len="sm" w="sm" type="none"/>
            <a:tailEnd len="sm" w="sm" type="none"/>
          </a:ln>
        </p:spPr>
        <p:txBody>
          <a:bodyPr anchorCtr="0" anchor="ctr" bIns="45700" lIns="828000" spcFirstLastPara="1" rIns="91425" wrap="square" tIns="45700">
            <a:noAutofit/>
          </a:bodyPr>
          <a:lstStyle/>
          <a:p>
            <a:pPr indent="0" lvl="0" marL="0" marR="0" rtl="0" algn="l">
              <a:spcBef>
                <a:spcPts val="0"/>
              </a:spcBef>
              <a:spcAft>
                <a:spcPts val="0"/>
              </a:spcAft>
              <a:buNone/>
            </a:pPr>
            <a:r>
              <a:rPr lang="en-PH" sz="1600">
                <a:solidFill>
                  <a:schemeClr val="lt1"/>
                </a:solidFill>
                <a:latin typeface="Trebuchet MS"/>
                <a:ea typeface="Trebuchet MS"/>
                <a:cs typeface="Trebuchet MS"/>
                <a:sym typeface="Trebuchet MS"/>
              </a:rPr>
              <a:t>Lorem ipsum</a:t>
            </a:r>
            <a:endParaRPr/>
          </a:p>
        </p:txBody>
      </p:sp>
      <p:sp>
        <p:nvSpPr>
          <p:cNvPr id="4059" name="Google Shape;4059;p165"/>
          <p:cNvSpPr/>
          <p:nvPr/>
        </p:nvSpPr>
        <p:spPr>
          <a:xfrm rot="5400000">
            <a:off x="2877974" y="5400597"/>
            <a:ext cx="290076" cy="196490"/>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060" name="Google Shape;4060;p165"/>
          <p:cNvSpPr/>
          <p:nvPr/>
        </p:nvSpPr>
        <p:spPr>
          <a:xfrm>
            <a:off x="603360" y="5098514"/>
            <a:ext cx="567559" cy="802140"/>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descr="Single gear with solid fill" id="4061" name="Google Shape;4061;p165"/>
          <p:cNvSpPr/>
          <p:nvPr/>
        </p:nvSpPr>
        <p:spPr>
          <a:xfrm>
            <a:off x="609155" y="2598312"/>
            <a:ext cx="541018" cy="534292"/>
          </a:xfrm>
          <a:prstGeom prst="rect">
            <a:avLst/>
          </a:prstGeom>
          <a:noFill/>
          <a:ln>
            <a:noFill/>
          </a:ln>
        </p:spPr>
      </p:sp>
      <p:sp>
        <p:nvSpPr>
          <p:cNvPr descr="Single gear with solid fill" id="4062" name="Google Shape;4062;p165"/>
          <p:cNvSpPr/>
          <p:nvPr/>
        </p:nvSpPr>
        <p:spPr>
          <a:xfrm>
            <a:off x="616630" y="3476354"/>
            <a:ext cx="541018" cy="534292"/>
          </a:xfrm>
          <a:prstGeom prst="rect">
            <a:avLst/>
          </a:prstGeom>
          <a:noFill/>
          <a:ln>
            <a:noFill/>
          </a:ln>
        </p:spPr>
      </p:sp>
      <p:sp>
        <p:nvSpPr>
          <p:cNvPr descr="Single gear with solid fill" id="4063" name="Google Shape;4063;p165"/>
          <p:cNvSpPr/>
          <p:nvPr/>
        </p:nvSpPr>
        <p:spPr>
          <a:xfrm>
            <a:off x="616630" y="4354395"/>
            <a:ext cx="541018" cy="534292"/>
          </a:xfrm>
          <a:prstGeom prst="rect">
            <a:avLst/>
          </a:prstGeom>
          <a:noFill/>
          <a:ln>
            <a:noFill/>
          </a:ln>
        </p:spPr>
      </p:sp>
      <p:sp>
        <p:nvSpPr>
          <p:cNvPr descr="Single gear with solid fill" id="4064" name="Google Shape;4064;p165"/>
          <p:cNvSpPr/>
          <p:nvPr/>
        </p:nvSpPr>
        <p:spPr>
          <a:xfrm>
            <a:off x="616630" y="5232438"/>
            <a:ext cx="541018" cy="534292"/>
          </a:xfrm>
          <a:prstGeom prst="rect">
            <a:avLst/>
          </a:prstGeom>
          <a:noFill/>
          <a:ln>
            <a:noFill/>
          </a:ln>
        </p:spPr>
      </p:sp>
      <p:sp>
        <p:nvSpPr>
          <p:cNvPr id="4065" name="Google Shape;4065;p165"/>
          <p:cNvSpPr txBox="1"/>
          <p:nvPr/>
        </p:nvSpPr>
        <p:spPr>
          <a:xfrm>
            <a:off x="3280350" y="1958080"/>
            <a:ext cx="872996" cy="369332"/>
          </a:xfrm>
          <a:prstGeom prst="rect">
            <a:avLst/>
          </a:prstGeom>
          <a:noFill/>
          <a:ln>
            <a:noFill/>
          </a:ln>
        </p:spPr>
        <p:txBody>
          <a:bodyPr anchorCtr="0" anchor="t" bIns="45700" lIns="0" spcFirstLastPara="1" rIns="91425" wrap="square" tIns="45700">
            <a:spAutoFit/>
          </a:bodyPr>
          <a:lstStyle/>
          <a:p>
            <a:pPr indent="0" lvl="0" marL="0" marR="0" rtl="0" algn="l">
              <a:spcBef>
                <a:spcPts val="0"/>
              </a:spcBef>
              <a:spcAft>
                <a:spcPts val="0"/>
              </a:spcAft>
              <a:buNone/>
            </a:pPr>
            <a:r>
              <a:rPr b="1" lang="en-PH" sz="1800">
                <a:solidFill>
                  <a:schemeClr val="accent1"/>
                </a:solidFill>
                <a:latin typeface="Trebuchet MS"/>
                <a:ea typeface="Trebuchet MS"/>
                <a:cs typeface="Trebuchet MS"/>
                <a:sym typeface="Trebuchet MS"/>
              </a:rPr>
              <a:t>Header</a:t>
            </a:r>
            <a:endParaRPr/>
          </a:p>
        </p:txBody>
      </p:sp>
    </p:spTree>
  </p:cSld>
  <p:clrMapOvr>
    <a:masterClrMapping/>
  </p:clrMapOvr>
</p:sld>
</file>

<file path=ppt/slides/slide1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9" name="Shape 4069"/>
        <p:cNvGrpSpPr/>
        <p:nvPr/>
      </p:nvGrpSpPr>
      <p:grpSpPr>
        <a:xfrm>
          <a:off x="0" y="0"/>
          <a:ext cx="0" cy="0"/>
          <a:chOff x="0" y="0"/>
          <a:chExt cx="0" cy="0"/>
        </a:xfrm>
      </p:grpSpPr>
      <p:sp>
        <p:nvSpPr>
          <p:cNvPr id="4070" name="Google Shape;4070;p166"/>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Visual Row Slide</a:t>
            </a:r>
            <a:endParaRPr/>
          </a:p>
        </p:txBody>
      </p:sp>
      <p:sp>
        <p:nvSpPr>
          <p:cNvPr id="4071" name="Google Shape;4071;p166"/>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4072" name="Google Shape;4072;p166"/>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4073" name="Google Shape;4073;p166"/>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Five Rows</a:t>
            </a:r>
            <a:endParaRPr/>
          </a:p>
          <a:p>
            <a:pPr indent="0" lvl="0" marL="0" rtl="0" algn="l">
              <a:lnSpc>
                <a:spcPct val="90000"/>
              </a:lnSpc>
              <a:spcBef>
                <a:spcPts val="1000"/>
              </a:spcBef>
              <a:spcAft>
                <a:spcPts val="0"/>
              </a:spcAft>
              <a:buSzPts val="1800"/>
              <a:buNone/>
            </a:pPr>
            <a:r>
              <a:t/>
            </a:r>
            <a:endParaRPr/>
          </a:p>
        </p:txBody>
      </p:sp>
      <p:sp>
        <p:nvSpPr>
          <p:cNvPr id="4074" name="Google Shape;4074;p166"/>
          <p:cNvSpPr txBox="1"/>
          <p:nvPr/>
        </p:nvSpPr>
        <p:spPr>
          <a:xfrm>
            <a:off x="528320" y="1958080"/>
            <a:ext cx="872996" cy="369332"/>
          </a:xfrm>
          <a:prstGeom prst="rect">
            <a:avLst/>
          </a:prstGeom>
          <a:noFill/>
          <a:ln>
            <a:noFill/>
          </a:ln>
        </p:spPr>
        <p:txBody>
          <a:bodyPr anchorCtr="0" anchor="t" bIns="45700" lIns="0" spcFirstLastPara="1" rIns="91425" wrap="square" tIns="45700">
            <a:spAutoFit/>
          </a:bodyPr>
          <a:lstStyle/>
          <a:p>
            <a:pPr indent="0" lvl="0" marL="0" marR="0" rtl="0" algn="l">
              <a:spcBef>
                <a:spcPts val="0"/>
              </a:spcBef>
              <a:spcAft>
                <a:spcPts val="0"/>
              </a:spcAft>
              <a:buNone/>
            </a:pPr>
            <a:r>
              <a:rPr b="1" lang="en-PH" sz="1800">
                <a:solidFill>
                  <a:schemeClr val="accent1"/>
                </a:solidFill>
                <a:latin typeface="Trebuchet MS"/>
                <a:ea typeface="Trebuchet MS"/>
                <a:cs typeface="Trebuchet MS"/>
                <a:sym typeface="Trebuchet MS"/>
              </a:rPr>
              <a:t>Header</a:t>
            </a:r>
            <a:endParaRPr/>
          </a:p>
        </p:txBody>
      </p:sp>
      <p:sp>
        <p:nvSpPr>
          <p:cNvPr id="4075" name="Google Shape;4075;p166"/>
          <p:cNvSpPr/>
          <p:nvPr/>
        </p:nvSpPr>
        <p:spPr>
          <a:xfrm>
            <a:off x="528320" y="2464388"/>
            <a:ext cx="2393556" cy="622889"/>
          </a:xfrm>
          <a:prstGeom prst="rect">
            <a:avLst/>
          </a:prstGeom>
          <a:solidFill>
            <a:schemeClr val="accent1"/>
          </a:solidFill>
          <a:ln cap="flat" cmpd="sng" w="12700">
            <a:solidFill>
              <a:schemeClr val="accent1"/>
            </a:solidFill>
            <a:prstDash val="solid"/>
            <a:miter lim="800000"/>
            <a:headEnd len="sm" w="sm" type="none"/>
            <a:tailEnd len="sm" w="sm" type="none"/>
          </a:ln>
        </p:spPr>
        <p:txBody>
          <a:bodyPr anchorCtr="0" anchor="ctr" bIns="45700" lIns="828000" spcFirstLastPara="1" rIns="91425" wrap="square" tIns="45700">
            <a:noAutofit/>
          </a:bodyPr>
          <a:lstStyle/>
          <a:p>
            <a:pPr indent="0" lvl="0" marL="0" marR="0" rtl="0" algn="l">
              <a:spcBef>
                <a:spcPts val="0"/>
              </a:spcBef>
              <a:spcAft>
                <a:spcPts val="0"/>
              </a:spcAft>
              <a:buNone/>
            </a:pPr>
            <a:r>
              <a:rPr lang="en-PH" sz="1600">
                <a:solidFill>
                  <a:schemeClr val="lt1"/>
                </a:solidFill>
                <a:latin typeface="Trebuchet MS"/>
                <a:ea typeface="Trebuchet MS"/>
                <a:cs typeface="Trebuchet MS"/>
                <a:sym typeface="Trebuchet MS"/>
              </a:rPr>
              <a:t>Lorem ipsum</a:t>
            </a:r>
            <a:endParaRPr/>
          </a:p>
        </p:txBody>
      </p:sp>
      <p:sp>
        <p:nvSpPr>
          <p:cNvPr id="4076" name="Google Shape;4076;p166"/>
          <p:cNvSpPr/>
          <p:nvPr/>
        </p:nvSpPr>
        <p:spPr>
          <a:xfrm>
            <a:off x="595885" y="2464388"/>
            <a:ext cx="567559" cy="623636"/>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077" name="Google Shape;4077;p166"/>
          <p:cNvSpPr txBox="1"/>
          <p:nvPr/>
        </p:nvSpPr>
        <p:spPr>
          <a:xfrm>
            <a:off x="3280350" y="2469189"/>
            <a:ext cx="8230951" cy="613518"/>
          </a:xfrm>
          <a:prstGeom prst="rect">
            <a:avLst/>
          </a:prstGeom>
          <a:noFill/>
          <a:ln>
            <a:noFill/>
          </a:ln>
        </p:spPr>
        <p:txBody>
          <a:bodyPr anchorCtr="0" anchor="ctr" bIns="0" lIns="0" spcFirstLastPara="1" rIns="0" wrap="square" tIns="0">
            <a:normAutofit/>
          </a:bodyPr>
          <a:lstStyle/>
          <a:p>
            <a:pPr indent="0" lvl="0" marL="0" marR="0" rtl="0" algn="l">
              <a:spcBef>
                <a:spcPts val="0"/>
              </a:spcBef>
              <a:spcAft>
                <a:spcPts val="0"/>
              </a:spcAft>
              <a:buNone/>
            </a:pPr>
            <a:r>
              <a:rPr lang="en-PH" sz="1500">
                <a:solidFill>
                  <a:schemeClr val="dk1"/>
                </a:solidFill>
                <a:latin typeface="Trebuchet MS"/>
                <a:ea typeface="Trebuchet MS"/>
                <a:cs typeface="Trebuchet MS"/>
                <a:sym typeface="Trebuchet MS"/>
              </a:rPr>
              <a:t>Lorem ipsum dolor sit amet, consectetur adipiscing elit. Curabitur purus dui, euismod quis placerat eget, venenatis nec nibh. Mauris sit amet mollis enim. Donec cursus sagittis bibendum. </a:t>
            </a:r>
            <a:endParaRPr/>
          </a:p>
        </p:txBody>
      </p:sp>
      <p:sp>
        <p:nvSpPr>
          <p:cNvPr id="4078" name="Google Shape;4078;p166"/>
          <p:cNvSpPr/>
          <p:nvPr/>
        </p:nvSpPr>
        <p:spPr>
          <a:xfrm>
            <a:off x="2921876" y="2464388"/>
            <a:ext cx="8741243" cy="622889"/>
          </a:xfrm>
          <a:prstGeom prst="rect">
            <a:avLst/>
          </a:prstGeom>
          <a:noFill/>
          <a:ln cap="flat" cmpd="sng" w="12700">
            <a:solidFill>
              <a:schemeClr val="accent1"/>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079" name="Google Shape;4079;p166"/>
          <p:cNvSpPr/>
          <p:nvPr/>
        </p:nvSpPr>
        <p:spPr>
          <a:xfrm rot="5400000">
            <a:off x="2879337" y="2676638"/>
            <a:ext cx="287352" cy="196490"/>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080" name="Google Shape;4080;p166"/>
          <p:cNvSpPr/>
          <p:nvPr/>
        </p:nvSpPr>
        <p:spPr>
          <a:xfrm>
            <a:off x="528320" y="3167545"/>
            <a:ext cx="2393556" cy="622889"/>
          </a:xfrm>
          <a:prstGeom prst="rect">
            <a:avLst/>
          </a:prstGeom>
          <a:solidFill>
            <a:schemeClr val="accent1"/>
          </a:solidFill>
          <a:ln cap="flat" cmpd="sng" w="12700">
            <a:solidFill>
              <a:schemeClr val="accent1"/>
            </a:solidFill>
            <a:prstDash val="solid"/>
            <a:miter lim="800000"/>
            <a:headEnd len="sm" w="sm" type="none"/>
            <a:tailEnd len="sm" w="sm" type="none"/>
          </a:ln>
        </p:spPr>
        <p:txBody>
          <a:bodyPr anchorCtr="0" anchor="ctr" bIns="45700" lIns="828000" spcFirstLastPara="1" rIns="91425" wrap="square" tIns="45700">
            <a:noAutofit/>
          </a:bodyPr>
          <a:lstStyle/>
          <a:p>
            <a:pPr indent="0" lvl="0" marL="0" marR="0" rtl="0" algn="l">
              <a:spcBef>
                <a:spcPts val="0"/>
              </a:spcBef>
              <a:spcAft>
                <a:spcPts val="0"/>
              </a:spcAft>
              <a:buNone/>
            </a:pPr>
            <a:r>
              <a:rPr lang="en-PH" sz="1600">
                <a:solidFill>
                  <a:schemeClr val="lt1"/>
                </a:solidFill>
                <a:latin typeface="Trebuchet MS"/>
                <a:ea typeface="Trebuchet MS"/>
                <a:cs typeface="Trebuchet MS"/>
                <a:sym typeface="Trebuchet MS"/>
              </a:rPr>
              <a:t>Lorem ipsum</a:t>
            </a:r>
            <a:endParaRPr/>
          </a:p>
        </p:txBody>
      </p:sp>
      <p:sp>
        <p:nvSpPr>
          <p:cNvPr id="4081" name="Google Shape;4081;p166"/>
          <p:cNvSpPr/>
          <p:nvPr/>
        </p:nvSpPr>
        <p:spPr>
          <a:xfrm>
            <a:off x="603360" y="3167545"/>
            <a:ext cx="567559" cy="623636"/>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082" name="Google Shape;4082;p166"/>
          <p:cNvSpPr txBox="1"/>
          <p:nvPr/>
        </p:nvSpPr>
        <p:spPr>
          <a:xfrm>
            <a:off x="3280350" y="3172346"/>
            <a:ext cx="8230951" cy="613518"/>
          </a:xfrm>
          <a:prstGeom prst="rect">
            <a:avLst/>
          </a:prstGeom>
          <a:noFill/>
          <a:ln>
            <a:noFill/>
          </a:ln>
        </p:spPr>
        <p:txBody>
          <a:bodyPr anchorCtr="0" anchor="ctr" bIns="0" lIns="0" spcFirstLastPara="1" rIns="0" wrap="square" tIns="0">
            <a:normAutofit/>
          </a:bodyPr>
          <a:lstStyle/>
          <a:p>
            <a:pPr indent="0" lvl="0" marL="0" marR="0" rtl="0" algn="l">
              <a:spcBef>
                <a:spcPts val="0"/>
              </a:spcBef>
              <a:spcAft>
                <a:spcPts val="0"/>
              </a:spcAft>
              <a:buNone/>
            </a:pPr>
            <a:r>
              <a:rPr lang="en-PH" sz="1500">
                <a:solidFill>
                  <a:schemeClr val="dk1"/>
                </a:solidFill>
                <a:latin typeface="Trebuchet MS"/>
                <a:ea typeface="Trebuchet MS"/>
                <a:cs typeface="Trebuchet MS"/>
                <a:sym typeface="Trebuchet MS"/>
              </a:rPr>
              <a:t>Lorem ipsum dolor sit amet, consectetur adipiscing elit. Curabitur purus dui, euismod quis placerat eget, venenatis nec nibh. Mauris sit amet mollis enim. Donec cursus sagittis bibendum. </a:t>
            </a:r>
            <a:endParaRPr/>
          </a:p>
        </p:txBody>
      </p:sp>
      <p:sp>
        <p:nvSpPr>
          <p:cNvPr id="4083" name="Google Shape;4083;p166"/>
          <p:cNvSpPr/>
          <p:nvPr/>
        </p:nvSpPr>
        <p:spPr>
          <a:xfrm>
            <a:off x="2921876" y="3167545"/>
            <a:ext cx="8741243" cy="622889"/>
          </a:xfrm>
          <a:prstGeom prst="rect">
            <a:avLst/>
          </a:prstGeom>
          <a:noFill/>
          <a:ln cap="flat" cmpd="sng" w="12700">
            <a:solidFill>
              <a:schemeClr val="accent1"/>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084" name="Google Shape;4084;p166"/>
          <p:cNvSpPr/>
          <p:nvPr/>
        </p:nvSpPr>
        <p:spPr>
          <a:xfrm rot="5400000">
            <a:off x="2879337" y="3379795"/>
            <a:ext cx="287352" cy="196490"/>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085" name="Google Shape;4085;p166"/>
          <p:cNvSpPr txBox="1"/>
          <p:nvPr/>
        </p:nvSpPr>
        <p:spPr>
          <a:xfrm>
            <a:off x="3280350" y="3876251"/>
            <a:ext cx="8230951" cy="613518"/>
          </a:xfrm>
          <a:prstGeom prst="rect">
            <a:avLst/>
          </a:prstGeom>
          <a:noFill/>
          <a:ln>
            <a:noFill/>
          </a:ln>
        </p:spPr>
        <p:txBody>
          <a:bodyPr anchorCtr="0" anchor="ctr" bIns="0" lIns="0" spcFirstLastPara="1" rIns="0" wrap="square" tIns="0">
            <a:normAutofit/>
          </a:bodyPr>
          <a:lstStyle/>
          <a:p>
            <a:pPr indent="0" lvl="0" marL="0" marR="0" rtl="0" algn="l">
              <a:spcBef>
                <a:spcPts val="0"/>
              </a:spcBef>
              <a:spcAft>
                <a:spcPts val="0"/>
              </a:spcAft>
              <a:buNone/>
            </a:pPr>
            <a:r>
              <a:rPr lang="en-PH" sz="1500">
                <a:solidFill>
                  <a:schemeClr val="dk1"/>
                </a:solidFill>
                <a:latin typeface="Trebuchet MS"/>
                <a:ea typeface="Trebuchet MS"/>
                <a:cs typeface="Trebuchet MS"/>
                <a:sym typeface="Trebuchet MS"/>
              </a:rPr>
              <a:t>Lorem ipsum dolor sit amet, consectetur adipiscing elit. Curabitur purus dui, euismod quis placerat eget, venenatis nec nibh. Mauris sit amet mollis enim. Donec cursus sagittis bibendum. </a:t>
            </a:r>
            <a:endParaRPr/>
          </a:p>
        </p:txBody>
      </p:sp>
      <p:sp>
        <p:nvSpPr>
          <p:cNvPr id="4086" name="Google Shape;4086;p166"/>
          <p:cNvSpPr/>
          <p:nvPr/>
        </p:nvSpPr>
        <p:spPr>
          <a:xfrm>
            <a:off x="2921876" y="3871450"/>
            <a:ext cx="8741243" cy="622889"/>
          </a:xfrm>
          <a:prstGeom prst="rect">
            <a:avLst/>
          </a:prstGeom>
          <a:noFill/>
          <a:ln cap="flat" cmpd="sng" w="12700">
            <a:solidFill>
              <a:schemeClr val="accent1"/>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087" name="Google Shape;4087;p166"/>
          <p:cNvSpPr/>
          <p:nvPr/>
        </p:nvSpPr>
        <p:spPr>
          <a:xfrm>
            <a:off x="528320" y="3871450"/>
            <a:ext cx="2393556" cy="622889"/>
          </a:xfrm>
          <a:prstGeom prst="rect">
            <a:avLst/>
          </a:prstGeom>
          <a:solidFill>
            <a:schemeClr val="accent1"/>
          </a:solidFill>
          <a:ln cap="flat" cmpd="sng" w="12700">
            <a:solidFill>
              <a:schemeClr val="accent1"/>
            </a:solidFill>
            <a:prstDash val="solid"/>
            <a:miter lim="800000"/>
            <a:headEnd len="sm" w="sm" type="none"/>
            <a:tailEnd len="sm" w="sm" type="none"/>
          </a:ln>
        </p:spPr>
        <p:txBody>
          <a:bodyPr anchorCtr="0" anchor="ctr" bIns="45700" lIns="828000" spcFirstLastPara="1" rIns="91425" wrap="square" tIns="45700">
            <a:noAutofit/>
          </a:bodyPr>
          <a:lstStyle/>
          <a:p>
            <a:pPr indent="0" lvl="0" marL="0" marR="0" rtl="0" algn="l">
              <a:spcBef>
                <a:spcPts val="0"/>
              </a:spcBef>
              <a:spcAft>
                <a:spcPts val="0"/>
              </a:spcAft>
              <a:buNone/>
            </a:pPr>
            <a:r>
              <a:rPr lang="en-PH" sz="1600">
                <a:solidFill>
                  <a:schemeClr val="lt1"/>
                </a:solidFill>
                <a:latin typeface="Trebuchet MS"/>
                <a:ea typeface="Trebuchet MS"/>
                <a:cs typeface="Trebuchet MS"/>
                <a:sym typeface="Trebuchet MS"/>
              </a:rPr>
              <a:t>Lorem ipsum</a:t>
            </a:r>
            <a:endParaRPr/>
          </a:p>
        </p:txBody>
      </p:sp>
      <p:sp>
        <p:nvSpPr>
          <p:cNvPr id="4088" name="Google Shape;4088;p166"/>
          <p:cNvSpPr/>
          <p:nvPr/>
        </p:nvSpPr>
        <p:spPr>
          <a:xfrm rot="5400000">
            <a:off x="2879338" y="4083700"/>
            <a:ext cx="287350" cy="196490"/>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089" name="Google Shape;4089;p166"/>
          <p:cNvSpPr/>
          <p:nvPr/>
        </p:nvSpPr>
        <p:spPr>
          <a:xfrm>
            <a:off x="603360" y="3870703"/>
            <a:ext cx="567559" cy="623636"/>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090" name="Google Shape;4090;p166"/>
          <p:cNvSpPr txBox="1"/>
          <p:nvPr/>
        </p:nvSpPr>
        <p:spPr>
          <a:xfrm>
            <a:off x="3280350" y="4579408"/>
            <a:ext cx="8230951" cy="613518"/>
          </a:xfrm>
          <a:prstGeom prst="rect">
            <a:avLst/>
          </a:prstGeom>
          <a:noFill/>
          <a:ln>
            <a:noFill/>
          </a:ln>
        </p:spPr>
        <p:txBody>
          <a:bodyPr anchorCtr="0" anchor="ctr" bIns="0" lIns="0" spcFirstLastPara="1" rIns="0" wrap="square" tIns="0">
            <a:normAutofit/>
          </a:bodyPr>
          <a:lstStyle/>
          <a:p>
            <a:pPr indent="0" lvl="0" marL="0" marR="0" rtl="0" algn="l">
              <a:spcBef>
                <a:spcPts val="0"/>
              </a:spcBef>
              <a:spcAft>
                <a:spcPts val="0"/>
              </a:spcAft>
              <a:buNone/>
            </a:pPr>
            <a:r>
              <a:rPr lang="en-PH" sz="1500">
                <a:solidFill>
                  <a:schemeClr val="dk1"/>
                </a:solidFill>
                <a:latin typeface="Trebuchet MS"/>
                <a:ea typeface="Trebuchet MS"/>
                <a:cs typeface="Trebuchet MS"/>
                <a:sym typeface="Trebuchet MS"/>
              </a:rPr>
              <a:t>Lorem ipsum dolor sit amet, consectetur adipiscing elit. Curabitur purus dui, euismod quis placerat eget, venenatis nec nibh. Mauris sit amet mollis enim. Donec cursus sagittis bibendum. </a:t>
            </a:r>
            <a:endParaRPr/>
          </a:p>
        </p:txBody>
      </p:sp>
      <p:sp>
        <p:nvSpPr>
          <p:cNvPr id="4091" name="Google Shape;4091;p166"/>
          <p:cNvSpPr/>
          <p:nvPr/>
        </p:nvSpPr>
        <p:spPr>
          <a:xfrm>
            <a:off x="2921876" y="4574607"/>
            <a:ext cx="8741243" cy="622889"/>
          </a:xfrm>
          <a:prstGeom prst="rect">
            <a:avLst/>
          </a:prstGeom>
          <a:noFill/>
          <a:ln cap="flat" cmpd="sng" w="12700">
            <a:solidFill>
              <a:schemeClr val="accent1"/>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092" name="Google Shape;4092;p166"/>
          <p:cNvSpPr/>
          <p:nvPr/>
        </p:nvSpPr>
        <p:spPr>
          <a:xfrm>
            <a:off x="528320" y="4574607"/>
            <a:ext cx="2393556" cy="622889"/>
          </a:xfrm>
          <a:prstGeom prst="rect">
            <a:avLst/>
          </a:prstGeom>
          <a:solidFill>
            <a:schemeClr val="accent1"/>
          </a:solidFill>
          <a:ln cap="flat" cmpd="sng" w="12700">
            <a:solidFill>
              <a:schemeClr val="accent1"/>
            </a:solidFill>
            <a:prstDash val="solid"/>
            <a:miter lim="800000"/>
            <a:headEnd len="sm" w="sm" type="none"/>
            <a:tailEnd len="sm" w="sm" type="none"/>
          </a:ln>
        </p:spPr>
        <p:txBody>
          <a:bodyPr anchorCtr="0" anchor="ctr" bIns="45700" lIns="828000" spcFirstLastPara="1" rIns="91425" wrap="square" tIns="45700">
            <a:noAutofit/>
          </a:bodyPr>
          <a:lstStyle/>
          <a:p>
            <a:pPr indent="0" lvl="0" marL="0" marR="0" rtl="0" algn="l">
              <a:spcBef>
                <a:spcPts val="0"/>
              </a:spcBef>
              <a:spcAft>
                <a:spcPts val="0"/>
              </a:spcAft>
              <a:buNone/>
            </a:pPr>
            <a:r>
              <a:rPr lang="en-PH" sz="1600">
                <a:solidFill>
                  <a:schemeClr val="lt1"/>
                </a:solidFill>
                <a:latin typeface="Trebuchet MS"/>
                <a:ea typeface="Trebuchet MS"/>
                <a:cs typeface="Trebuchet MS"/>
                <a:sym typeface="Trebuchet MS"/>
              </a:rPr>
              <a:t>Lorem ipsum</a:t>
            </a:r>
            <a:endParaRPr/>
          </a:p>
        </p:txBody>
      </p:sp>
      <p:sp>
        <p:nvSpPr>
          <p:cNvPr id="4093" name="Google Shape;4093;p166"/>
          <p:cNvSpPr/>
          <p:nvPr/>
        </p:nvSpPr>
        <p:spPr>
          <a:xfrm rot="5400000">
            <a:off x="2879337" y="4786857"/>
            <a:ext cx="287352" cy="196490"/>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094" name="Google Shape;4094;p166"/>
          <p:cNvSpPr/>
          <p:nvPr/>
        </p:nvSpPr>
        <p:spPr>
          <a:xfrm>
            <a:off x="603360" y="4573860"/>
            <a:ext cx="567559" cy="623636"/>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095" name="Google Shape;4095;p166"/>
          <p:cNvSpPr txBox="1"/>
          <p:nvPr/>
        </p:nvSpPr>
        <p:spPr>
          <a:xfrm>
            <a:off x="3280350" y="5282565"/>
            <a:ext cx="8230951" cy="613518"/>
          </a:xfrm>
          <a:prstGeom prst="rect">
            <a:avLst/>
          </a:prstGeom>
          <a:noFill/>
          <a:ln>
            <a:noFill/>
          </a:ln>
        </p:spPr>
        <p:txBody>
          <a:bodyPr anchorCtr="0" anchor="ctr" bIns="0" lIns="0" spcFirstLastPara="1" rIns="0" wrap="square" tIns="0">
            <a:normAutofit/>
          </a:bodyPr>
          <a:lstStyle/>
          <a:p>
            <a:pPr indent="0" lvl="0" marL="0" marR="0" rtl="0" algn="l">
              <a:spcBef>
                <a:spcPts val="0"/>
              </a:spcBef>
              <a:spcAft>
                <a:spcPts val="0"/>
              </a:spcAft>
              <a:buNone/>
            </a:pPr>
            <a:r>
              <a:rPr lang="en-PH" sz="1500">
                <a:solidFill>
                  <a:schemeClr val="dk1"/>
                </a:solidFill>
                <a:latin typeface="Trebuchet MS"/>
                <a:ea typeface="Trebuchet MS"/>
                <a:cs typeface="Trebuchet MS"/>
                <a:sym typeface="Trebuchet MS"/>
              </a:rPr>
              <a:t>Lorem ipsum dolor sit amet, consectetur adipiscing elit. Curabitur purus dui, euismod quis placerat eget, venenatis nec nibh. Mauris sit amet mollis enim. Donec cursus sagittis bibendum. </a:t>
            </a:r>
            <a:endParaRPr/>
          </a:p>
        </p:txBody>
      </p:sp>
      <p:sp>
        <p:nvSpPr>
          <p:cNvPr id="4096" name="Google Shape;4096;p166"/>
          <p:cNvSpPr/>
          <p:nvPr/>
        </p:nvSpPr>
        <p:spPr>
          <a:xfrm>
            <a:off x="2921876" y="5277764"/>
            <a:ext cx="8741243" cy="622889"/>
          </a:xfrm>
          <a:prstGeom prst="rect">
            <a:avLst/>
          </a:prstGeom>
          <a:noFill/>
          <a:ln cap="flat" cmpd="sng" w="12700">
            <a:solidFill>
              <a:schemeClr val="accent1"/>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097" name="Google Shape;4097;p166"/>
          <p:cNvSpPr/>
          <p:nvPr/>
        </p:nvSpPr>
        <p:spPr>
          <a:xfrm>
            <a:off x="528320" y="5277764"/>
            <a:ext cx="2393556" cy="622889"/>
          </a:xfrm>
          <a:prstGeom prst="rect">
            <a:avLst/>
          </a:prstGeom>
          <a:solidFill>
            <a:schemeClr val="accent1"/>
          </a:solidFill>
          <a:ln cap="flat" cmpd="sng" w="12700">
            <a:solidFill>
              <a:schemeClr val="accent1"/>
            </a:solidFill>
            <a:prstDash val="solid"/>
            <a:miter lim="800000"/>
            <a:headEnd len="sm" w="sm" type="none"/>
            <a:tailEnd len="sm" w="sm" type="none"/>
          </a:ln>
        </p:spPr>
        <p:txBody>
          <a:bodyPr anchorCtr="0" anchor="ctr" bIns="45700" lIns="828000" spcFirstLastPara="1" rIns="91425" wrap="square" tIns="45700">
            <a:noAutofit/>
          </a:bodyPr>
          <a:lstStyle/>
          <a:p>
            <a:pPr indent="0" lvl="0" marL="0" marR="0" rtl="0" algn="l">
              <a:spcBef>
                <a:spcPts val="0"/>
              </a:spcBef>
              <a:spcAft>
                <a:spcPts val="0"/>
              </a:spcAft>
              <a:buNone/>
            </a:pPr>
            <a:r>
              <a:rPr lang="en-PH" sz="1600">
                <a:solidFill>
                  <a:schemeClr val="lt1"/>
                </a:solidFill>
                <a:latin typeface="Trebuchet MS"/>
                <a:ea typeface="Trebuchet MS"/>
                <a:cs typeface="Trebuchet MS"/>
                <a:sym typeface="Trebuchet MS"/>
              </a:rPr>
              <a:t>Lorem ipsum</a:t>
            </a:r>
            <a:endParaRPr/>
          </a:p>
        </p:txBody>
      </p:sp>
      <p:sp>
        <p:nvSpPr>
          <p:cNvPr id="4098" name="Google Shape;4098;p166"/>
          <p:cNvSpPr/>
          <p:nvPr/>
        </p:nvSpPr>
        <p:spPr>
          <a:xfrm rot="5400000">
            <a:off x="2879337" y="5490014"/>
            <a:ext cx="287352" cy="196490"/>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099" name="Google Shape;4099;p166"/>
          <p:cNvSpPr/>
          <p:nvPr/>
        </p:nvSpPr>
        <p:spPr>
          <a:xfrm>
            <a:off x="603360" y="5277017"/>
            <a:ext cx="567559" cy="623636"/>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descr="Single gear with solid fill" id="4100" name="Google Shape;4100;p166"/>
          <p:cNvSpPr/>
          <p:nvPr/>
        </p:nvSpPr>
        <p:spPr>
          <a:xfrm>
            <a:off x="609155" y="2509060"/>
            <a:ext cx="541018" cy="534292"/>
          </a:xfrm>
          <a:prstGeom prst="rect">
            <a:avLst/>
          </a:prstGeom>
          <a:noFill/>
          <a:ln>
            <a:noFill/>
          </a:ln>
        </p:spPr>
      </p:sp>
      <p:sp>
        <p:nvSpPr>
          <p:cNvPr descr="Single gear with solid fill" id="4101" name="Google Shape;4101;p166"/>
          <p:cNvSpPr/>
          <p:nvPr/>
        </p:nvSpPr>
        <p:spPr>
          <a:xfrm>
            <a:off x="609155" y="3212217"/>
            <a:ext cx="541018" cy="534292"/>
          </a:xfrm>
          <a:prstGeom prst="rect">
            <a:avLst/>
          </a:prstGeom>
          <a:noFill/>
          <a:ln>
            <a:noFill/>
          </a:ln>
        </p:spPr>
      </p:sp>
      <p:sp>
        <p:nvSpPr>
          <p:cNvPr descr="Single gear with solid fill" id="4102" name="Google Shape;4102;p166"/>
          <p:cNvSpPr/>
          <p:nvPr/>
        </p:nvSpPr>
        <p:spPr>
          <a:xfrm>
            <a:off x="609155" y="3915375"/>
            <a:ext cx="541018" cy="534292"/>
          </a:xfrm>
          <a:prstGeom prst="rect">
            <a:avLst/>
          </a:prstGeom>
          <a:noFill/>
          <a:ln>
            <a:noFill/>
          </a:ln>
        </p:spPr>
      </p:sp>
      <p:sp>
        <p:nvSpPr>
          <p:cNvPr descr="Single gear with solid fill" id="4103" name="Google Shape;4103;p166"/>
          <p:cNvSpPr/>
          <p:nvPr/>
        </p:nvSpPr>
        <p:spPr>
          <a:xfrm>
            <a:off x="609155" y="4618532"/>
            <a:ext cx="541018" cy="534292"/>
          </a:xfrm>
          <a:prstGeom prst="rect">
            <a:avLst/>
          </a:prstGeom>
          <a:noFill/>
          <a:ln>
            <a:noFill/>
          </a:ln>
        </p:spPr>
      </p:sp>
      <p:sp>
        <p:nvSpPr>
          <p:cNvPr descr="Single gear with solid fill" id="4104" name="Google Shape;4104;p166"/>
          <p:cNvSpPr/>
          <p:nvPr/>
        </p:nvSpPr>
        <p:spPr>
          <a:xfrm>
            <a:off x="609155" y="5321689"/>
            <a:ext cx="541018" cy="534292"/>
          </a:xfrm>
          <a:prstGeom prst="rect">
            <a:avLst/>
          </a:prstGeom>
          <a:noFill/>
          <a:ln>
            <a:noFill/>
          </a:ln>
        </p:spPr>
      </p:sp>
      <p:sp>
        <p:nvSpPr>
          <p:cNvPr id="4105" name="Google Shape;4105;p166"/>
          <p:cNvSpPr txBox="1"/>
          <p:nvPr/>
        </p:nvSpPr>
        <p:spPr>
          <a:xfrm>
            <a:off x="3280350" y="1958080"/>
            <a:ext cx="872996" cy="369332"/>
          </a:xfrm>
          <a:prstGeom prst="rect">
            <a:avLst/>
          </a:prstGeom>
          <a:noFill/>
          <a:ln>
            <a:noFill/>
          </a:ln>
        </p:spPr>
        <p:txBody>
          <a:bodyPr anchorCtr="0" anchor="t" bIns="45700" lIns="0" spcFirstLastPara="1" rIns="91425" wrap="square" tIns="45700">
            <a:spAutoFit/>
          </a:bodyPr>
          <a:lstStyle/>
          <a:p>
            <a:pPr indent="0" lvl="0" marL="0" marR="0" rtl="0" algn="l">
              <a:spcBef>
                <a:spcPts val="0"/>
              </a:spcBef>
              <a:spcAft>
                <a:spcPts val="0"/>
              </a:spcAft>
              <a:buNone/>
            </a:pPr>
            <a:r>
              <a:rPr b="1" lang="en-PH" sz="1800">
                <a:solidFill>
                  <a:schemeClr val="accent1"/>
                </a:solidFill>
                <a:latin typeface="Trebuchet MS"/>
                <a:ea typeface="Trebuchet MS"/>
                <a:cs typeface="Trebuchet MS"/>
                <a:sym typeface="Trebuchet MS"/>
              </a:rPr>
              <a:t>Header</a:t>
            </a:r>
            <a:endParaRPr/>
          </a:p>
        </p:txBody>
      </p:sp>
    </p:spTree>
  </p:cSld>
  <p:clrMapOvr>
    <a:masterClrMapping/>
  </p:clrMapOvr>
</p:sld>
</file>

<file path=ppt/slides/slide1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9" name="Shape 4109"/>
        <p:cNvGrpSpPr/>
        <p:nvPr/>
      </p:nvGrpSpPr>
      <p:grpSpPr>
        <a:xfrm>
          <a:off x="0" y="0"/>
          <a:ext cx="0" cy="0"/>
          <a:chOff x="0" y="0"/>
          <a:chExt cx="0" cy="0"/>
        </a:xfrm>
      </p:grpSpPr>
      <p:sp>
        <p:nvSpPr>
          <p:cNvPr id="4110" name="Google Shape;4110;p167"/>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Visual Row Slide</a:t>
            </a:r>
            <a:endParaRPr/>
          </a:p>
        </p:txBody>
      </p:sp>
      <p:sp>
        <p:nvSpPr>
          <p:cNvPr id="4111" name="Google Shape;4111;p167"/>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4112" name="Google Shape;4112;p167"/>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4113" name="Google Shape;4113;p167"/>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Six Rows</a:t>
            </a:r>
            <a:endParaRPr/>
          </a:p>
          <a:p>
            <a:pPr indent="0" lvl="0" marL="0" rtl="0" algn="l">
              <a:lnSpc>
                <a:spcPct val="90000"/>
              </a:lnSpc>
              <a:spcBef>
                <a:spcPts val="1000"/>
              </a:spcBef>
              <a:spcAft>
                <a:spcPts val="0"/>
              </a:spcAft>
              <a:buSzPts val="1800"/>
              <a:buNone/>
            </a:pPr>
            <a:r>
              <a:t/>
            </a:r>
            <a:endParaRPr/>
          </a:p>
        </p:txBody>
      </p:sp>
      <p:sp>
        <p:nvSpPr>
          <p:cNvPr id="4114" name="Google Shape;4114;p167"/>
          <p:cNvSpPr txBox="1"/>
          <p:nvPr/>
        </p:nvSpPr>
        <p:spPr>
          <a:xfrm>
            <a:off x="528320" y="1958080"/>
            <a:ext cx="872996" cy="369332"/>
          </a:xfrm>
          <a:prstGeom prst="rect">
            <a:avLst/>
          </a:prstGeom>
          <a:noFill/>
          <a:ln>
            <a:noFill/>
          </a:ln>
        </p:spPr>
        <p:txBody>
          <a:bodyPr anchorCtr="0" anchor="t" bIns="45700" lIns="0" spcFirstLastPara="1" rIns="91425" wrap="square" tIns="45700">
            <a:spAutoFit/>
          </a:bodyPr>
          <a:lstStyle/>
          <a:p>
            <a:pPr indent="0" lvl="0" marL="0" marR="0" rtl="0" algn="l">
              <a:spcBef>
                <a:spcPts val="0"/>
              </a:spcBef>
              <a:spcAft>
                <a:spcPts val="0"/>
              </a:spcAft>
              <a:buNone/>
            </a:pPr>
            <a:r>
              <a:rPr b="1" lang="en-PH" sz="1800">
                <a:solidFill>
                  <a:schemeClr val="accent1"/>
                </a:solidFill>
                <a:latin typeface="Trebuchet MS"/>
                <a:ea typeface="Trebuchet MS"/>
                <a:cs typeface="Trebuchet MS"/>
                <a:sym typeface="Trebuchet MS"/>
              </a:rPr>
              <a:t>Header</a:t>
            </a:r>
            <a:endParaRPr/>
          </a:p>
        </p:txBody>
      </p:sp>
      <p:sp>
        <p:nvSpPr>
          <p:cNvPr id="4115" name="Google Shape;4115;p167"/>
          <p:cNvSpPr/>
          <p:nvPr/>
        </p:nvSpPr>
        <p:spPr>
          <a:xfrm>
            <a:off x="528320" y="2464388"/>
            <a:ext cx="2393556" cy="501867"/>
          </a:xfrm>
          <a:prstGeom prst="rect">
            <a:avLst/>
          </a:prstGeom>
          <a:solidFill>
            <a:schemeClr val="accent1"/>
          </a:solidFill>
          <a:ln cap="flat" cmpd="sng" w="12700">
            <a:solidFill>
              <a:schemeClr val="accent1"/>
            </a:solidFill>
            <a:prstDash val="solid"/>
            <a:miter lim="800000"/>
            <a:headEnd len="sm" w="sm" type="none"/>
            <a:tailEnd len="sm" w="sm" type="none"/>
          </a:ln>
        </p:spPr>
        <p:txBody>
          <a:bodyPr anchorCtr="0" anchor="ctr" bIns="45700" lIns="828000" spcFirstLastPara="1" rIns="91425" wrap="square" tIns="45700">
            <a:noAutofit/>
          </a:bodyPr>
          <a:lstStyle/>
          <a:p>
            <a:pPr indent="0" lvl="0" marL="0" marR="0" rtl="0" algn="l">
              <a:spcBef>
                <a:spcPts val="0"/>
              </a:spcBef>
              <a:spcAft>
                <a:spcPts val="0"/>
              </a:spcAft>
              <a:buNone/>
            </a:pPr>
            <a:r>
              <a:rPr lang="en-PH" sz="1600">
                <a:solidFill>
                  <a:schemeClr val="lt1"/>
                </a:solidFill>
                <a:latin typeface="Trebuchet MS"/>
                <a:ea typeface="Trebuchet MS"/>
                <a:cs typeface="Trebuchet MS"/>
                <a:sym typeface="Trebuchet MS"/>
              </a:rPr>
              <a:t>Lorem ipsum</a:t>
            </a:r>
            <a:endParaRPr/>
          </a:p>
        </p:txBody>
      </p:sp>
      <p:sp>
        <p:nvSpPr>
          <p:cNvPr id="4116" name="Google Shape;4116;p167"/>
          <p:cNvSpPr/>
          <p:nvPr/>
        </p:nvSpPr>
        <p:spPr>
          <a:xfrm>
            <a:off x="595885" y="2464388"/>
            <a:ext cx="567559" cy="502469"/>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117" name="Google Shape;4117;p167"/>
          <p:cNvSpPr txBox="1"/>
          <p:nvPr/>
        </p:nvSpPr>
        <p:spPr>
          <a:xfrm>
            <a:off x="3280350" y="2468256"/>
            <a:ext cx="8230951" cy="494317"/>
          </a:xfrm>
          <a:prstGeom prst="rect">
            <a:avLst/>
          </a:prstGeom>
          <a:noFill/>
          <a:ln>
            <a:noFill/>
          </a:ln>
        </p:spPr>
        <p:txBody>
          <a:bodyPr anchorCtr="0" anchor="ctr" bIns="0" lIns="0" spcFirstLastPara="1" rIns="0" wrap="square" tIns="0">
            <a:normAutofit/>
          </a:bodyPr>
          <a:lstStyle/>
          <a:p>
            <a:pPr indent="0" lvl="0" marL="0" marR="0" rtl="0" algn="l">
              <a:spcBef>
                <a:spcPts val="0"/>
              </a:spcBef>
              <a:spcAft>
                <a:spcPts val="0"/>
              </a:spcAft>
              <a:buNone/>
            </a:pPr>
            <a:r>
              <a:rPr lang="en-PH" sz="1500">
                <a:solidFill>
                  <a:schemeClr val="dk1"/>
                </a:solidFill>
                <a:latin typeface="Trebuchet MS"/>
                <a:ea typeface="Trebuchet MS"/>
                <a:cs typeface="Trebuchet MS"/>
                <a:sym typeface="Trebuchet MS"/>
              </a:rPr>
              <a:t>Lorem ipsum dolor sit amet, consectetur adipiscing elit. Curabitur purus dui, euismod quis placerat eget, venenatis nec nibh. Mauris sit amet mollis enim. </a:t>
            </a:r>
            <a:endParaRPr/>
          </a:p>
        </p:txBody>
      </p:sp>
      <p:sp>
        <p:nvSpPr>
          <p:cNvPr id="4118" name="Google Shape;4118;p167"/>
          <p:cNvSpPr/>
          <p:nvPr/>
        </p:nvSpPr>
        <p:spPr>
          <a:xfrm>
            <a:off x="2921876" y="2464388"/>
            <a:ext cx="8741243" cy="501867"/>
          </a:xfrm>
          <a:prstGeom prst="rect">
            <a:avLst/>
          </a:prstGeom>
          <a:noFill/>
          <a:ln cap="flat" cmpd="sng" w="12700">
            <a:solidFill>
              <a:schemeClr val="accent1"/>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119" name="Google Shape;4119;p167"/>
          <p:cNvSpPr/>
          <p:nvPr/>
        </p:nvSpPr>
        <p:spPr>
          <a:xfrm rot="5400000">
            <a:off x="2873128" y="2616312"/>
            <a:ext cx="299770" cy="196490"/>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120" name="Google Shape;4120;p167"/>
          <p:cNvSpPr/>
          <p:nvPr/>
        </p:nvSpPr>
        <p:spPr>
          <a:xfrm>
            <a:off x="528320" y="3051147"/>
            <a:ext cx="2393556" cy="501867"/>
          </a:xfrm>
          <a:prstGeom prst="rect">
            <a:avLst/>
          </a:prstGeom>
          <a:solidFill>
            <a:schemeClr val="accent1"/>
          </a:solidFill>
          <a:ln cap="flat" cmpd="sng" w="12700">
            <a:solidFill>
              <a:schemeClr val="accent1"/>
            </a:solidFill>
            <a:prstDash val="solid"/>
            <a:miter lim="800000"/>
            <a:headEnd len="sm" w="sm" type="none"/>
            <a:tailEnd len="sm" w="sm" type="none"/>
          </a:ln>
        </p:spPr>
        <p:txBody>
          <a:bodyPr anchorCtr="0" anchor="ctr" bIns="45700" lIns="828000" spcFirstLastPara="1" rIns="91425" wrap="square" tIns="45700">
            <a:noAutofit/>
          </a:bodyPr>
          <a:lstStyle/>
          <a:p>
            <a:pPr indent="0" lvl="0" marL="0" marR="0" rtl="0" algn="l">
              <a:spcBef>
                <a:spcPts val="0"/>
              </a:spcBef>
              <a:spcAft>
                <a:spcPts val="0"/>
              </a:spcAft>
              <a:buNone/>
            </a:pPr>
            <a:r>
              <a:rPr lang="en-PH" sz="1600">
                <a:solidFill>
                  <a:schemeClr val="lt1"/>
                </a:solidFill>
                <a:latin typeface="Trebuchet MS"/>
                <a:ea typeface="Trebuchet MS"/>
                <a:cs typeface="Trebuchet MS"/>
                <a:sym typeface="Trebuchet MS"/>
              </a:rPr>
              <a:t>Lorem ipsum</a:t>
            </a:r>
            <a:endParaRPr/>
          </a:p>
        </p:txBody>
      </p:sp>
      <p:sp>
        <p:nvSpPr>
          <p:cNvPr id="4121" name="Google Shape;4121;p167"/>
          <p:cNvSpPr/>
          <p:nvPr/>
        </p:nvSpPr>
        <p:spPr>
          <a:xfrm>
            <a:off x="603360" y="3051147"/>
            <a:ext cx="567559" cy="502469"/>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122" name="Google Shape;4122;p167"/>
          <p:cNvSpPr txBox="1"/>
          <p:nvPr/>
        </p:nvSpPr>
        <p:spPr>
          <a:xfrm>
            <a:off x="3280350" y="3055015"/>
            <a:ext cx="8230951" cy="494317"/>
          </a:xfrm>
          <a:prstGeom prst="rect">
            <a:avLst/>
          </a:prstGeom>
          <a:noFill/>
          <a:ln>
            <a:noFill/>
          </a:ln>
        </p:spPr>
        <p:txBody>
          <a:bodyPr anchorCtr="0" anchor="ctr" bIns="0" lIns="0" spcFirstLastPara="1" rIns="0" wrap="square" tIns="0">
            <a:normAutofit/>
          </a:bodyPr>
          <a:lstStyle/>
          <a:p>
            <a:pPr indent="0" lvl="0" marL="0" marR="0" rtl="0" algn="l">
              <a:spcBef>
                <a:spcPts val="0"/>
              </a:spcBef>
              <a:spcAft>
                <a:spcPts val="0"/>
              </a:spcAft>
              <a:buNone/>
            </a:pPr>
            <a:r>
              <a:rPr lang="en-PH" sz="1500">
                <a:solidFill>
                  <a:schemeClr val="dk1"/>
                </a:solidFill>
                <a:latin typeface="Trebuchet MS"/>
                <a:ea typeface="Trebuchet MS"/>
                <a:cs typeface="Trebuchet MS"/>
                <a:sym typeface="Trebuchet MS"/>
              </a:rPr>
              <a:t>Lorem ipsum dolor sit amet, consectetur adipiscing elit. Curabitur purus dui, euismod quis placerat eget, venenatis nec nibh. Mauris sit amet mollis enim. </a:t>
            </a:r>
            <a:endParaRPr/>
          </a:p>
        </p:txBody>
      </p:sp>
      <p:sp>
        <p:nvSpPr>
          <p:cNvPr id="4123" name="Google Shape;4123;p167"/>
          <p:cNvSpPr/>
          <p:nvPr/>
        </p:nvSpPr>
        <p:spPr>
          <a:xfrm>
            <a:off x="2921876" y="3051147"/>
            <a:ext cx="8741243" cy="501867"/>
          </a:xfrm>
          <a:prstGeom prst="rect">
            <a:avLst/>
          </a:prstGeom>
          <a:noFill/>
          <a:ln cap="flat" cmpd="sng" w="12700">
            <a:solidFill>
              <a:schemeClr val="accent1"/>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124" name="Google Shape;4124;p167"/>
          <p:cNvSpPr/>
          <p:nvPr/>
        </p:nvSpPr>
        <p:spPr>
          <a:xfrm rot="5400000">
            <a:off x="2873128" y="3203071"/>
            <a:ext cx="299770" cy="196490"/>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125" name="Google Shape;4125;p167"/>
          <p:cNvSpPr txBox="1"/>
          <p:nvPr/>
        </p:nvSpPr>
        <p:spPr>
          <a:xfrm>
            <a:off x="3280350" y="3642376"/>
            <a:ext cx="8230951" cy="494317"/>
          </a:xfrm>
          <a:prstGeom prst="rect">
            <a:avLst/>
          </a:prstGeom>
          <a:noFill/>
          <a:ln>
            <a:noFill/>
          </a:ln>
        </p:spPr>
        <p:txBody>
          <a:bodyPr anchorCtr="0" anchor="ctr" bIns="0" lIns="0" spcFirstLastPara="1" rIns="0" wrap="square" tIns="0">
            <a:normAutofit/>
          </a:bodyPr>
          <a:lstStyle/>
          <a:p>
            <a:pPr indent="0" lvl="0" marL="0" marR="0" rtl="0" algn="l">
              <a:spcBef>
                <a:spcPts val="0"/>
              </a:spcBef>
              <a:spcAft>
                <a:spcPts val="0"/>
              </a:spcAft>
              <a:buNone/>
            </a:pPr>
            <a:r>
              <a:rPr lang="en-PH" sz="1500">
                <a:solidFill>
                  <a:schemeClr val="dk1"/>
                </a:solidFill>
                <a:latin typeface="Trebuchet MS"/>
                <a:ea typeface="Trebuchet MS"/>
                <a:cs typeface="Trebuchet MS"/>
                <a:sym typeface="Trebuchet MS"/>
              </a:rPr>
              <a:t>Lorem ipsum dolor sit amet, consectetur adipiscing elit. Curabitur purus dui, euismod quis placerat eget, venenatis nec nibh. Mauris sit amet mollis enim. </a:t>
            </a:r>
            <a:endParaRPr/>
          </a:p>
        </p:txBody>
      </p:sp>
      <p:sp>
        <p:nvSpPr>
          <p:cNvPr id="4126" name="Google Shape;4126;p167"/>
          <p:cNvSpPr/>
          <p:nvPr/>
        </p:nvSpPr>
        <p:spPr>
          <a:xfrm>
            <a:off x="2921876" y="3638508"/>
            <a:ext cx="8741243" cy="501867"/>
          </a:xfrm>
          <a:prstGeom prst="rect">
            <a:avLst/>
          </a:prstGeom>
          <a:noFill/>
          <a:ln cap="flat" cmpd="sng" w="12700">
            <a:solidFill>
              <a:schemeClr val="accent1"/>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127" name="Google Shape;4127;p167"/>
          <p:cNvSpPr/>
          <p:nvPr/>
        </p:nvSpPr>
        <p:spPr>
          <a:xfrm>
            <a:off x="528320" y="3638508"/>
            <a:ext cx="2393556" cy="501867"/>
          </a:xfrm>
          <a:prstGeom prst="rect">
            <a:avLst/>
          </a:prstGeom>
          <a:solidFill>
            <a:schemeClr val="accent1"/>
          </a:solidFill>
          <a:ln cap="flat" cmpd="sng" w="12700">
            <a:solidFill>
              <a:schemeClr val="accent1"/>
            </a:solidFill>
            <a:prstDash val="solid"/>
            <a:miter lim="800000"/>
            <a:headEnd len="sm" w="sm" type="none"/>
            <a:tailEnd len="sm" w="sm" type="none"/>
          </a:ln>
        </p:spPr>
        <p:txBody>
          <a:bodyPr anchorCtr="0" anchor="ctr" bIns="45700" lIns="828000" spcFirstLastPara="1" rIns="91425" wrap="square" tIns="45700">
            <a:noAutofit/>
          </a:bodyPr>
          <a:lstStyle/>
          <a:p>
            <a:pPr indent="0" lvl="0" marL="0" marR="0" rtl="0" algn="l">
              <a:spcBef>
                <a:spcPts val="0"/>
              </a:spcBef>
              <a:spcAft>
                <a:spcPts val="0"/>
              </a:spcAft>
              <a:buNone/>
            </a:pPr>
            <a:r>
              <a:rPr lang="en-PH" sz="1600">
                <a:solidFill>
                  <a:schemeClr val="lt1"/>
                </a:solidFill>
                <a:latin typeface="Trebuchet MS"/>
                <a:ea typeface="Trebuchet MS"/>
                <a:cs typeface="Trebuchet MS"/>
                <a:sym typeface="Trebuchet MS"/>
              </a:rPr>
              <a:t>Lorem ipsum</a:t>
            </a:r>
            <a:endParaRPr/>
          </a:p>
        </p:txBody>
      </p:sp>
      <p:sp>
        <p:nvSpPr>
          <p:cNvPr id="4128" name="Google Shape;4128;p167"/>
          <p:cNvSpPr/>
          <p:nvPr/>
        </p:nvSpPr>
        <p:spPr>
          <a:xfrm rot="5400000">
            <a:off x="2873129" y="3790431"/>
            <a:ext cx="299768" cy="196490"/>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129" name="Google Shape;4129;p167"/>
          <p:cNvSpPr/>
          <p:nvPr/>
        </p:nvSpPr>
        <p:spPr>
          <a:xfrm>
            <a:off x="603360" y="3637906"/>
            <a:ext cx="567559" cy="502469"/>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130" name="Google Shape;4130;p167"/>
          <p:cNvSpPr txBox="1"/>
          <p:nvPr/>
        </p:nvSpPr>
        <p:spPr>
          <a:xfrm>
            <a:off x="3280350" y="4229136"/>
            <a:ext cx="8230951" cy="494317"/>
          </a:xfrm>
          <a:prstGeom prst="rect">
            <a:avLst/>
          </a:prstGeom>
          <a:noFill/>
          <a:ln>
            <a:noFill/>
          </a:ln>
        </p:spPr>
        <p:txBody>
          <a:bodyPr anchorCtr="0" anchor="ctr" bIns="0" lIns="0" spcFirstLastPara="1" rIns="0" wrap="square" tIns="0">
            <a:normAutofit/>
          </a:bodyPr>
          <a:lstStyle/>
          <a:p>
            <a:pPr indent="0" lvl="0" marL="0" marR="0" rtl="0" algn="l">
              <a:spcBef>
                <a:spcPts val="0"/>
              </a:spcBef>
              <a:spcAft>
                <a:spcPts val="0"/>
              </a:spcAft>
              <a:buNone/>
            </a:pPr>
            <a:r>
              <a:rPr lang="en-PH" sz="1500">
                <a:solidFill>
                  <a:schemeClr val="dk1"/>
                </a:solidFill>
                <a:latin typeface="Trebuchet MS"/>
                <a:ea typeface="Trebuchet MS"/>
                <a:cs typeface="Trebuchet MS"/>
                <a:sym typeface="Trebuchet MS"/>
              </a:rPr>
              <a:t>Lorem ipsum dolor sit amet, consectetur adipiscing elit. Curabitur purus dui, euismod quis placerat eget, venenatis nec nibh. Mauris sit amet mollis enim. </a:t>
            </a:r>
            <a:endParaRPr/>
          </a:p>
        </p:txBody>
      </p:sp>
      <p:sp>
        <p:nvSpPr>
          <p:cNvPr id="4131" name="Google Shape;4131;p167"/>
          <p:cNvSpPr/>
          <p:nvPr/>
        </p:nvSpPr>
        <p:spPr>
          <a:xfrm>
            <a:off x="2921876" y="4225268"/>
            <a:ext cx="8741243" cy="501867"/>
          </a:xfrm>
          <a:prstGeom prst="rect">
            <a:avLst/>
          </a:prstGeom>
          <a:noFill/>
          <a:ln cap="flat" cmpd="sng" w="12700">
            <a:solidFill>
              <a:schemeClr val="accent1"/>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132" name="Google Shape;4132;p167"/>
          <p:cNvSpPr/>
          <p:nvPr/>
        </p:nvSpPr>
        <p:spPr>
          <a:xfrm>
            <a:off x="528320" y="4225268"/>
            <a:ext cx="2393556" cy="501867"/>
          </a:xfrm>
          <a:prstGeom prst="rect">
            <a:avLst/>
          </a:prstGeom>
          <a:solidFill>
            <a:schemeClr val="accent1"/>
          </a:solidFill>
          <a:ln cap="flat" cmpd="sng" w="12700">
            <a:solidFill>
              <a:schemeClr val="accent1"/>
            </a:solidFill>
            <a:prstDash val="solid"/>
            <a:miter lim="800000"/>
            <a:headEnd len="sm" w="sm" type="none"/>
            <a:tailEnd len="sm" w="sm" type="none"/>
          </a:ln>
        </p:spPr>
        <p:txBody>
          <a:bodyPr anchorCtr="0" anchor="ctr" bIns="45700" lIns="828000" spcFirstLastPara="1" rIns="91425" wrap="square" tIns="45700">
            <a:noAutofit/>
          </a:bodyPr>
          <a:lstStyle/>
          <a:p>
            <a:pPr indent="0" lvl="0" marL="0" marR="0" rtl="0" algn="l">
              <a:spcBef>
                <a:spcPts val="0"/>
              </a:spcBef>
              <a:spcAft>
                <a:spcPts val="0"/>
              </a:spcAft>
              <a:buNone/>
            </a:pPr>
            <a:r>
              <a:rPr lang="en-PH" sz="1600">
                <a:solidFill>
                  <a:schemeClr val="lt1"/>
                </a:solidFill>
                <a:latin typeface="Trebuchet MS"/>
                <a:ea typeface="Trebuchet MS"/>
                <a:cs typeface="Trebuchet MS"/>
                <a:sym typeface="Trebuchet MS"/>
              </a:rPr>
              <a:t>Lorem ipsum</a:t>
            </a:r>
            <a:endParaRPr/>
          </a:p>
        </p:txBody>
      </p:sp>
      <p:sp>
        <p:nvSpPr>
          <p:cNvPr id="4133" name="Google Shape;4133;p167"/>
          <p:cNvSpPr/>
          <p:nvPr/>
        </p:nvSpPr>
        <p:spPr>
          <a:xfrm rot="5400000">
            <a:off x="2873128" y="4377191"/>
            <a:ext cx="299770" cy="196490"/>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134" name="Google Shape;4134;p167"/>
          <p:cNvSpPr/>
          <p:nvPr/>
        </p:nvSpPr>
        <p:spPr>
          <a:xfrm>
            <a:off x="603360" y="4224666"/>
            <a:ext cx="567559" cy="502469"/>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135" name="Google Shape;4135;p167"/>
          <p:cNvSpPr txBox="1"/>
          <p:nvPr/>
        </p:nvSpPr>
        <p:spPr>
          <a:xfrm>
            <a:off x="3280350" y="4815895"/>
            <a:ext cx="8230951" cy="494317"/>
          </a:xfrm>
          <a:prstGeom prst="rect">
            <a:avLst/>
          </a:prstGeom>
          <a:noFill/>
          <a:ln>
            <a:noFill/>
          </a:ln>
        </p:spPr>
        <p:txBody>
          <a:bodyPr anchorCtr="0" anchor="ctr" bIns="0" lIns="0" spcFirstLastPara="1" rIns="0" wrap="square" tIns="0">
            <a:normAutofit/>
          </a:bodyPr>
          <a:lstStyle/>
          <a:p>
            <a:pPr indent="0" lvl="0" marL="0" marR="0" rtl="0" algn="l">
              <a:spcBef>
                <a:spcPts val="0"/>
              </a:spcBef>
              <a:spcAft>
                <a:spcPts val="0"/>
              </a:spcAft>
              <a:buNone/>
            </a:pPr>
            <a:r>
              <a:rPr lang="en-PH" sz="1500">
                <a:solidFill>
                  <a:schemeClr val="dk1"/>
                </a:solidFill>
                <a:latin typeface="Trebuchet MS"/>
                <a:ea typeface="Trebuchet MS"/>
                <a:cs typeface="Trebuchet MS"/>
                <a:sym typeface="Trebuchet MS"/>
              </a:rPr>
              <a:t>Lorem ipsum dolor sit amet, consectetur adipiscing elit. Curabitur purus dui, euismod quis placerat eget, venenatis nec nibh. Mauris sit amet mollis enim. </a:t>
            </a:r>
            <a:endParaRPr/>
          </a:p>
        </p:txBody>
      </p:sp>
      <p:sp>
        <p:nvSpPr>
          <p:cNvPr id="4136" name="Google Shape;4136;p167"/>
          <p:cNvSpPr/>
          <p:nvPr/>
        </p:nvSpPr>
        <p:spPr>
          <a:xfrm>
            <a:off x="2921876" y="4812027"/>
            <a:ext cx="8741243" cy="501867"/>
          </a:xfrm>
          <a:prstGeom prst="rect">
            <a:avLst/>
          </a:prstGeom>
          <a:noFill/>
          <a:ln cap="flat" cmpd="sng" w="12700">
            <a:solidFill>
              <a:schemeClr val="accent1"/>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137" name="Google Shape;4137;p167"/>
          <p:cNvSpPr/>
          <p:nvPr/>
        </p:nvSpPr>
        <p:spPr>
          <a:xfrm>
            <a:off x="528320" y="4812027"/>
            <a:ext cx="2393556" cy="501867"/>
          </a:xfrm>
          <a:prstGeom prst="rect">
            <a:avLst/>
          </a:prstGeom>
          <a:solidFill>
            <a:schemeClr val="accent1"/>
          </a:solidFill>
          <a:ln cap="flat" cmpd="sng" w="12700">
            <a:solidFill>
              <a:schemeClr val="accent1"/>
            </a:solidFill>
            <a:prstDash val="solid"/>
            <a:miter lim="800000"/>
            <a:headEnd len="sm" w="sm" type="none"/>
            <a:tailEnd len="sm" w="sm" type="none"/>
          </a:ln>
        </p:spPr>
        <p:txBody>
          <a:bodyPr anchorCtr="0" anchor="ctr" bIns="45700" lIns="828000" spcFirstLastPara="1" rIns="91425" wrap="square" tIns="45700">
            <a:noAutofit/>
          </a:bodyPr>
          <a:lstStyle/>
          <a:p>
            <a:pPr indent="0" lvl="0" marL="0" marR="0" rtl="0" algn="l">
              <a:spcBef>
                <a:spcPts val="0"/>
              </a:spcBef>
              <a:spcAft>
                <a:spcPts val="0"/>
              </a:spcAft>
              <a:buNone/>
            </a:pPr>
            <a:r>
              <a:rPr lang="en-PH" sz="1600">
                <a:solidFill>
                  <a:schemeClr val="lt1"/>
                </a:solidFill>
                <a:latin typeface="Trebuchet MS"/>
                <a:ea typeface="Trebuchet MS"/>
                <a:cs typeface="Trebuchet MS"/>
                <a:sym typeface="Trebuchet MS"/>
              </a:rPr>
              <a:t>Lorem ipsum</a:t>
            </a:r>
            <a:endParaRPr/>
          </a:p>
        </p:txBody>
      </p:sp>
      <p:sp>
        <p:nvSpPr>
          <p:cNvPr id="4138" name="Google Shape;4138;p167"/>
          <p:cNvSpPr/>
          <p:nvPr/>
        </p:nvSpPr>
        <p:spPr>
          <a:xfrm rot="5400000">
            <a:off x="2873128" y="4963950"/>
            <a:ext cx="299770" cy="196490"/>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139" name="Google Shape;4139;p167"/>
          <p:cNvSpPr/>
          <p:nvPr/>
        </p:nvSpPr>
        <p:spPr>
          <a:xfrm>
            <a:off x="603360" y="4811425"/>
            <a:ext cx="567559" cy="502469"/>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140" name="Google Shape;4140;p167"/>
          <p:cNvSpPr txBox="1"/>
          <p:nvPr/>
        </p:nvSpPr>
        <p:spPr>
          <a:xfrm>
            <a:off x="3280350" y="5402654"/>
            <a:ext cx="8230951" cy="494317"/>
          </a:xfrm>
          <a:prstGeom prst="rect">
            <a:avLst/>
          </a:prstGeom>
          <a:noFill/>
          <a:ln>
            <a:noFill/>
          </a:ln>
        </p:spPr>
        <p:txBody>
          <a:bodyPr anchorCtr="0" anchor="ctr" bIns="0" lIns="0" spcFirstLastPara="1" rIns="0" wrap="square" tIns="0">
            <a:normAutofit/>
          </a:bodyPr>
          <a:lstStyle/>
          <a:p>
            <a:pPr indent="0" lvl="0" marL="0" marR="0" rtl="0" algn="l">
              <a:spcBef>
                <a:spcPts val="0"/>
              </a:spcBef>
              <a:spcAft>
                <a:spcPts val="0"/>
              </a:spcAft>
              <a:buNone/>
            </a:pPr>
            <a:r>
              <a:rPr lang="en-PH" sz="1500">
                <a:solidFill>
                  <a:schemeClr val="dk1"/>
                </a:solidFill>
                <a:latin typeface="Trebuchet MS"/>
                <a:ea typeface="Trebuchet MS"/>
                <a:cs typeface="Trebuchet MS"/>
                <a:sym typeface="Trebuchet MS"/>
              </a:rPr>
              <a:t>Lorem ipsum dolor sit amet, consectetur adipiscing elit. Curabitur purus dui, euismod quis placerat eget, venenatis nec nibh. Mauris sit amet mollis enim. </a:t>
            </a:r>
            <a:endParaRPr/>
          </a:p>
        </p:txBody>
      </p:sp>
      <p:sp>
        <p:nvSpPr>
          <p:cNvPr id="4141" name="Google Shape;4141;p167"/>
          <p:cNvSpPr/>
          <p:nvPr/>
        </p:nvSpPr>
        <p:spPr>
          <a:xfrm>
            <a:off x="2921876" y="5398786"/>
            <a:ext cx="8741243" cy="501867"/>
          </a:xfrm>
          <a:prstGeom prst="rect">
            <a:avLst/>
          </a:prstGeom>
          <a:noFill/>
          <a:ln cap="flat" cmpd="sng" w="12700">
            <a:solidFill>
              <a:schemeClr val="accent1"/>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142" name="Google Shape;4142;p167"/>
          <p:cNvSpPr/>
          <p:nvPr/>
        </p:nvSpPr>
        <p:spPr>
          <a:xfrm>
            <a:off x="528320" y="5398786"/>
            <a:ext cx="2393556" cy="501867"/>
          </a:xfrm>
          <a:prstGeom prst="rect">
            <a:avLst/>
          </a:prstGeom>
          <a:solidFill>
            <a:schemeClr val="accent1"/>
          </a:solidFill>
          <a:ln cap="flat" cmpd="sng" w="12700">
            <a:solidFill>
              <a:schemeClr val="accent1"/>
            </a:solidFill>
            <a:prstDash val="solid"/>
            <a:miter lim="800000"/>
            <a:headEnd len="sm" w="sm" type="none"/>
            <a:tailEnd len="sm" w="sm" type="none"/>
          </a:ln>
        </p:spPr>
        <p:txBody>
          <a:bodyPr anchorCtr="0" anchor="ctr" bIns="45700" lIns="828000" spcFirstLastPara="1" rIns="91425" wrap="square" tIns="45700">
            <a:noAutofit/>
          </a:bodyPr>
          <a:lstStyle/>
          <a:p>
            <a:pPr indent="0" lvl="0" marL="0" marR="0" rtl="0" algn="l">
              <a:spcBef>
                <a:spcPts val="0"/>
              </a:spcBef>
              <a:spcAft>
                <a:spcPts val="0"/>
              </a:spcAft>
              <a:buNone/>
            </a:pPr>
            <a:r>
              <a:rPr lang="en-PH" sz="1600">
                <a:solidFill>
                  <a:schemeClr val="lt1"/>
                </a:solidFill>
                <a:latin typeface="Trebuchet MS"/>
                <a:ea typeface="Trebuchet MS"/>
                <a:cs typeface="Trebuchet MS"/>
                <a:sym typeface="Trebuchet MS"/>
              </a:rPr>
              <a:t>Lorem ipsum</a:t>
            </a:r>
            <a:endParaRPr/>
          </a:p>
        </p:txBody>
      </p:sp>
      <p:sp>
        <p:nvSpPr>
          <p:cNvPr id="4143" name="Google Shape;4143;p167"/>
          <p:cNvSpPr/>
          <p:nvPr/>
        </p:nvSpPr>
        <p:spPr>
          <a:xfrm rot="5400000">
            <a:off x="2873128" y="5550709"/>
            <a:ext cx="299770" cy="196490"/>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144" name="Google Shape;4144;p167"/>
          <p:cNvSpPr/>
          <p:nvPr/>
        </p:nvSpPr>
        <p:spPr>
          <a:xfrm>
            <a:off x="603360" y="5398184"/>
            <a:ext cx="567559" cy="502469"/>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descr="Single gear with solid fill" id="4145" name="Google Shape;4145;p167"/>
          <p:cNvSpPr/>
          <p:nvPr/>
        </p:nvSpPr>
        <p:spPr>
          <a:xfrm>
            <a:off x="659610" y="2498304"/>
            <a:ext cx="440108" cy="434636"/>
          </a:xfrm>
          <a:prstGeom prst="rect">
            <a:avLst/>
          </a:prstGeom>
          <a:noFill/>
          <a:ln>
            <a:noFill/>
          </a:ln>
        </p:spPr>
      </p:sp>
      <p:sp>
        <p:nvSpPr>
          <p:cNvPr descr="Single gear with solid fill" id="4146" name="Google Shape;4146;p167"/>
          <p:cNvSpPr/>
          <p:nvPr/>
        </p:nvSpPr>
        <p:spPr>
          <a:xfrm>
            <a:off x="659610" y="3085063"/>
            <a:ext cx="440108" cy="434636"/>
          </a:xfrm>
          <a:prstGeom prst="rect">
            <a:avLst/>
          </a:prstGeom>
          <a:noFill/>
          <a:ln>
            <a:noFill/>
          </a:ln>
        </p:spPr>
      </p:sp>
      <p:sp>
        <p:nvSpPr>
          <p:cNvPr descr="Single gear with solid fill" id="4147" name="Google Shape;4147;p167"/>
          <p:cNvSpPr/>
          <p:nvPr/>
        </p:nvSpPr>
        <p:spPr>
          <a:xfrm>
            <a:off x="659610" y="3671822"/>
            <a:ext cx="440108" cy="434636"/>
          </a:xfrm>
          <a:prstGeom prst="rect">
            <a:avLst/>
          </a:prstGeom>
          <a:noFill/>
          <a:ln>
            <a:noFill/>
          </a:ln>
        </p:spPr>
      </p:sp>
      <p:sp>
        <p:nvSpPr>
          <p:cNvPr descr="Single gear with solid fill" id="4148" name="Google Shape;4148;p167"/>
          <p:cNvSpPr/>
          <p:nvPr/>
        </p:nvSpPr>
        <p:spPr>
          <a:xfrm>
            <a:off x="659610" y="4258582"/>
            <a:ext cx="440108" cy="434636"/>
          </a:xfrm>
          <a:prstGeom prst="rect">
            <a:avLst/>
          </a:prstGeom>
          <a:noFill/>
          <a:ln>
            <a:noFill/>
          </a:ln>
        </p:spPr>
      </p:sp>
      <p:sp>
        <p:nvSpPr>
          <p:cNvPr descr="Single gear with solid fill" id="4149" name="Google Shape;4149;p167"/>
          <p:cNvSpPr/>
          <p:nvPr/>
        </p:nvSpPr>
        <p:spPr>
          <a:xfrm>
            <a:off x="659610" y="4845341"/>
            <a:ext cx="440108" cy="434636"/>
          </a:xfrm>
          <a:prstGeom prst="rect">
            <a:avLst/>
          </a:prstGeom>
          <a:noFill/>
          <a:ln>
            <a:noFill/>
          </a:ln>
        </p:spPr>
      </p:sp>
      <p:sp>
        <p:nvSpPr>
          <p:cNvPr descr="Single gear with solid fill" id="4150" name="Google Shape;4150;p167"/>
          <p:cNvSpPr/>
          <p:nvPr/>
        </p:nvSpPr>
        <p:spPr>
          <a:xfrm>
            <a:off x="659610" y="5432100"/>
            <a:ext cx="440108" cy="434636"/>
          </a:xfrm>
          <a:prstGeom prst="rect">
            <a:avLst/>
          </a:prstGeom>
          <a:noFill/>
          <a:ln>
            <a:noFill/>
          </a:ln>
        </p:spPr>
      </p:sp>
      <p:sp>
        <p:nvSpPr>
          <p:cNvPr id="4151" name="Google Shape;4151;p167"/>
          <p:cNvSpPr txBox="1"/>
          <p:nvPr/>
        </p:nvSpPr>
        <p:spPr>
          <a:xfrm>
            <a:off x="3280350" y="1958080"/>
            <a:ext cx="872996" cy="369332"/>
          </a:xfrm>
          <a:prstGeom prst="rect">
            <a:avLst/>
          </a:prstGeom>
          <a:noFill/>
          <a:ln>
            <a:noFill/>
          </a:ln>
        </p:spPr>
        <p:txBody>
          <a:bodyPr anchorCtr="0" anchor="t" bIns="45700" lIns="0" spcFirstLastPara="1" rIns="91425" wrap="square" tIns="45700">
            <a:spAutoFit/>
          </a:bodyPr>
          <a:lstStyle/>
          <a:p>
            <a:pPr indent="0" lvl="0" marL="0" marR="0" rtl="0" algn="l">
              <a:spcBef>
                <a:spcPts val="0"/>
              </a:spcBef>
              <a:spcAft>
                <a:spcPts val="0"/>
              </a:spcAft>
              <a:buNone/>
            </a:pPr>
            <a:r>
              <a:rPr b="1" lang="en-PH" sz="1800">
                <a:solidFill>
                  <a:schemeClr val="accent1"/>
                </a:solidFill>
                <a:latin typeface="Trebuchet MS"/>
                <a:ea typeface="Trebuchet MS"/>
                <a:cs typeface="Trebuchet MS"/>
                <a:sym typeface="Trebuchet MS"/>
              </a:rPr>
              <a:t>Header</a:t>
            </a:r>
            <a:endParaRPr/>
          </a:p>
        </p:txBody>
      </p:sp>
    </p:spTree>
  </p:cSld>
  <p:clrMapOvr>
    <a:masterClrMapping/>
  </p:clrMapOvr>
</p:sld>
</file>

<file path=ppt/slides/slide1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5" name="Shape 4155"/>
        <p:cNvGrpSpPr/>
        <p:nvPr/>
      </p:nvGrpSpPr>
      <p:grpSpPr>
        <a:xfrm>
          <a:off x="0" y="0"/>
          <a:ext cx="0" cy="0"/>
          <a:chOff x="0" y="0"/>
          <a:chExt cx="0" cy="0"/>
        </a:xfrm>
      </p:grpSpPr>
      <p:sp>
        <p:nvSpPr>
          <p:cNvPr id="4156" name="Google Shape;4156;p168"/>
          <p:cNvSpPr txBox="1"/>
          <p:nvPr>
            <p:ph type="ctrTitle"/>
          </p:nvPr>
        </p:nvSpPr>
        <p:spPr>
          <a:xfrm>
            <a:off x="815340" y="2485211"/>
            <a:ext cx="10637520" cy="209348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rgbClr val="FFE7A3"/>
              </a:buClr>
              <a:buSzPts val="6000"/>
              <a:buFont typeface="Trebuchet MS"/>
              <a:buNone/>
            </a:pPr>
            <a:r>
              <a:rPr lang="en-PH"/>
              <a:t>Table Slide</a:t>
            </a:r>
            <a:endParaRPr/>
          </a:p>
        </p:txBody>
      </p:sp>
      <p:sp>
        <p:nvSpPr>
          <p:cNvPr id="4157" name="Google Shape;4157;p168"/>
          <p:cNvSpPr txBox="1"/>
          <p:nvPr>
            <p:ph idx="1" type="subTitle"/>
          </p:nvPr>
        </p:nvSpPr>
        <p:spPr>
          <a:xfrm>
            <a:off x="815339" y="4940824"/>
            <a:ext cx="10637522" cy="798131"/>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2400"/>
              <a:buNone/>
            </a:pPr>
            <a:r>
              <a:rPr lang="en-PH"/>
              <a:t>Present structured information in rows and columns, making it easy to compare data, details, or categories</a:t>
            </a:r>
            <a:endParaRPr/>
          </a:p>
        </p:txBody>
      </p:sp>
      <p:sp>
        <p:nvSpPr>
          <p:cNvPr id="4158" name="Google Shape;4158;p168"/>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4159" name="Google Shape;4159;p168"/>
          <p:cNvSpPr txBox="1"/>
          <p:nvPr>
            <p:ph idx="2" type="body"/>
          </p:nvPr>
        </p:nvSpPr>
        <p:spPr>
          <a:xfrm>
            <a:off x="775346" y="1119037"/>
            <a:ext cx="1514420" cy="962522"/>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SzPts val="7200"/>
              <a:buNone/>
            </a:pPr>
            <a:r>
              <a:rPr lang="en-PH"/>
              <a:t>21</a:t>
            </a:r>
            <a:endParaRPr/>
          </a:p>
        </p:txBody>
      </p:sp>
    </p:spTree>
  </p:cSld>
  <p:clrMapOvr>
    <a:masterClrMapping/>
  </p:clrMapOvr>
</p:sld>
</file>

<file path=ppt/slides/slide1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3" name="Shape 4163"/>
        <p:cNvGrpSpPr/>
        <p:nvPr/>
      </p:nvGrpSpPr>
      <p:grpSpPr>
        <a:xfrm>
          <a:off x="0" y="0"/>
          <a:ext cx="0" cy="0"/>
          <a:chOff x="0" y="0"/>
          <a:chExt cx="0" cy="0"/>
        </a:xfrm>
      </p:grpSpPr>
      <p:sp>
        <p:nvSpPr>
          <p:cNvPr id="4164" name="Google Shape;4164;p169"/>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Table Slide</a:t>
            </a:r>
            <a:endParaRPr/>
          </a:p>
        </p:txBody>
      </p:sp>
      <p:sp>
        <p:nvSpPr>
          <p:cNvPr id="4165" name="Google Shape;4165;p169"/>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4166" name="Google Shape;4166;p169"/>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Two Rows</a:t>
            </a:r>
            <a:endParaRPr/>
          </a:p>
        </p:txBody>
      </p:sp>
      <p:sp>
        <p:nvSpPr>
          <p:cNvPr id="4167" name="Google Shape;4167;p169"/>
          <p:cNvSpPr/>
          <p:nvPr/>
        </p:nvSpPr>
        <p:spPr>
          <a:xfrm>
            <a:off x="3495040" y="2279032"/>
            <a:ext cx="2682540" cy="441435"/>
          </a:xfrm>
          <a:prstGeom prst="snip2DiagRect">
            <a:avLst>
              <a:gd fmla="val 0" name="adj1"/>
              <a:gd fmla="val 16667" name="adj2"/>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168" name="Google Shape;4168;p169"/>
          <p:cNvSpPr/>
          <p:nvPr/>
        </p:nvSpPr>
        <p:spPr>
          <a:xfrm>
            <a:off x="6183946" y="2279032"/>
            <a:ext cx="2682540" cy="441435"/>
          </a:xfrm>
          <a:prstGeom prst="snip2DiagRect">
            <a:avLst>
              <a:gd fmla="val 0" name="adj1"/>
              <a:gd fmla="val 16667" name="adj2"/>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169" name="Google Shape;4169;p169"/>
          <p:cNvSpPr/>
          <p:nvPr/>
        </p:nvSpPr>
        <p:spPr>
          <a:xfrm>
            <a:off x="8872852" y="2279032"/>
            <a:ext cx="2682540" cy="441435"/>
          </a:xfrm>
          <a:prstGeom prst="snip2DiagRect">
            <a:avLst>
              <a:gd fmla="val 0" name="adj1"/>
              <a:gd fmla="val 16667" name="adj2"/>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graphicFrame>
        <p:nvGraphicFramePr>
          <p:cNvPr id="4170" name="Google Shape;4170;p169"/>
          <p:cNvGraphicFramePr/>
          <p:nvPr/>
        </p:nvGraphicFramePr>
        <p:xfrm>
          <a:off x="528320" y="2299352"/>
          <a:ext cx="3000000" cy="3000000"/>
        </p:xfrm>
        <a:graphic>
          <a:graphicData uri="http://schemas.openxmlformats.org/drawingml/2006/table">
            <a:tbl>
              <a:tblPr bandRow="1" firstRow="1">
                <a:noFill/>
                <a:tableStyleId>{81536000-ED85-440E-9D6E-346B0266C3B9}</a:tableStyleId>
              </a:tblPr>
              <a:tblGrid>
                <a:gridCol w="2987275"/>
                <a:gridCol w="2679925"/>
                <a:gridCol w="2679925"/>
                <a:gridCol w="2679925"/>
              </a:tblGrid>
              <a:tr h="400175">
                <a:tc>
                  <a:txBody>
                    <a:bodyPr/>
                    <a:lstStyle/>
                    <a:p>
                      <a:pPr indent="0" lvl="0" marL="0" marR="0" rtl="0" algn="l">
                        <a:spcBef>
                          <a:spcPts val="0"/>
                        </a:spcBef>
                        <a:spcAft>
                          <a:spcPts val="0"/>
                        </a:spcAft>
                        <a:buNone/>
                      </a:pPr>
                      <a:r>
                        <a:rPr lang="en-PH" sz="1800" u="none" cap="none" strike="noStrike">
                          <a:solidFill>
                            <a:schemeClr val="accent1"/>
                          </a:solidFill>
                        </a:rPr>
                        <a:t>Header</a:t>
                      </a:r>
                      <a:endParaRPr/>
                    </a:p>
                  </a:txBody>
                  <a:tcPr marT="72000" marB="72000" marR="72000" marL="10800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929292"/>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lt1"/>
                        </a:buClr>
                        <a:buSzPts val="1800"/>
                        <a:buFont typeface="Montserrat"/>
                        <a:buNone/>
                      </a:pPr>
                      <a:r>
                        <a:rPr b="1" i="0" lang="en-PH" sz="1800" u="none" cap="none" strike="noStrike">
                          <a:solidFill>
                            <a:schemeClr val="lt1"/>
                          </a:solidFill>
                          <a:latin typeface="Montserrat"/>
                          <a:ea typeface="Montserrat"/>
                          <a:cs typeface="Montserrat"/>
                          <a:sym typeface="Montserrat"/>
                        </a:rPr>
                        <a:t>Header</a:t>
                      </a:r>
                      <a:endParaRPr/>
                    </a:p>
                  </a:txBody>
                  <a:tcPr marT="45725" marB="45725" marR="91450" marL="91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929292"/>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lt1"/>
                        </a:buClr>
                        <a:buSzPts val="1800"/>
                        <a:buFont typeface="Montserrat"/>
                        <a:buNone/>
                      </a:pPr>
                      <a:r>
                        <a:rPr b="1" i="0" lang="en-PH" sz="1800" u="none" cap="none" strike="noStrike">
                          <a:solidFill>
                            <a:schemeClr val="lt1"/>
                          </a:solidFill>
                          <a:latin typeface="Montserrat"/>
                          <a:ea typeface="Montserrat"/>
                          <a:cs typeface="Montserrat"/>
                          <a:sym typeface="Montserrat"/>
                        </a:rPr>
                        <a:t>Header</a:t>
                      </a:r>
                      <a:endParaRPr/>
                    </a:p>
                  </a:txBody>
                  <a:tcPr marT="45725" marB="45725" marR="91450" marL="91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929292"/>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lt1"/>
                        </a:buClr>
                        <a:buSzPts val="1800"/>
                        <a:buFont typeface="Montserrat"/>
                        <a:buNone/>
                      </a:pPr>
                      <a:r>
                        <a:rPr b="1" i="0" lang="en-PH" sz="1800" u="none" cap="none" strike="noStrike">
                          <a:solidFill>
                            <a:schemeClr val="lt1"/>
                          </a:solidFill>
                          <a:latin typeface="Montserrat"/>
                          <a:ea typeface="Montserrat"/>
                          <a:cs typeface="Montserrat"/>
                          <a:sym typeface="Montserrat"/>
                        </a:rPr>
                        <a:t>Header</a:t>
                      </a:r>
                      <a:endParaRPr/>
                    </a:p>
                  </a:txBody>
                  <a:tcPr marT="45725" marB="45725" marR="91450" marL="91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929292"/>
                      </a:solidFill>
                      <a:prstDash val="solid"/>
                      <a:round/>
                      <a:headEnd len="sm" w="sm" type="none"/>
                      <a:tailEnd len="sm" w="sm" type="none"/>
                    </a:lnB>
                  </a:tcPr>
                </a:tc>
              </a:tr>
              <a:tr h="1461050">
                <a:tc>
                  <a:txBody>
                    <a:bodyPr/>
                    <a:lstStyle/>
                    <a:p>
                      <a:pPr indent="0" lvl="0" marL="0" marR="0" rtl="0" algn="l">
                        <a:spcBef>
                          <a:spcPts val="0"/>
                        </a:spcBef>
                        <a:spcAft>
                          <a:spcPts val="0"/>
                        </a:spcAft>
                        <a:buNone/>
                      </a:pPr>
                      <a:r>
                        <a:rPr b="1" i="0" lang="en-PH" sz="1200" u="none" cap="none" strike="noStrike">
                          <a:solidFill>
                            <a:schemeClr val="lt1"/>
                          </a:solidFill>
                          <a:latin typeface="Montserrat"/>
                          <a:ea typeface="Montserrat"/>
                          <a:cs typeface="Montserrat"/>
                          <a:sym typeface="Montserrat"/>
                        </a:rPr>
                        <a:t>Lorem ipsum dolor </a:t>
                      </a:r>
                      <a:endParaRPr b="1" sz="1800" u="none" cap="none" strike="noStrike">
                        <a:solidFill>
                          <a:schemeClr val="lt1"/>
                        </a:solidFill>
                      </a:endParaRPr>
                    </a:p>
                  </a:txBody>
                  <a:tcPr marT="45725" marB="45725" marR="72000" marL="108000" anchor="ctr">
                    <a:lnL cap="flat" cmpd="sng" w="9525">
                      <a:solidFill>
                        <a:srgbClr val="000000">
                          <a:alpha val="0"/>
                        </a:srgbClr>
                      </a:solidFill>
                      <a:prstDash val="solid"/>
                      <a:round/>
                      <a:headEnd len="sm" w="sm" type="none"/>
                      <a:tailEnd len="sm" w="sm" type="none"/>
                    </a:lnL>
                    <a:lnR cap="flat" cmpd="sng" w="9525">
                      <a:solidFill>
                        <a:srgbClr val="C8C8C8"/>
                      </a:solidFill>
                      <a:prstDash val="dot"/>
                      <a:round/>
                      <a:headEnd len="sm" w="sm" type="none"/>
                      <a:tailEnd len="sm" w="sm" type="none"/>
                    </a:lnR>
                    <a:lnT cap="flat" cmpd="sng" w="12700">
                      <a:solidFill>
                        <a:srgbClr val="929292"/>
                      </a:solidFill>
                      <a:prstDash val="solid"/>
                      <a:round/>
                      <a:headEnd len="sm" w="sm" type="none"/>
                      <a:tailEnd len="sm" w="sm" type="none"/>
                    </a:lnT>
                    <a:lnB cap="flat" cmpd="sng" w="9525">
                      <a:solidFill>
                        <a:schemeClr val="lt1"/>
                      </a:solidFill>
                      <a:prstDash val="dot"/>
                      <a:round/>
                      <a:headEnd len="sm" w="sm" type="none"/>
                      <a:tailEnd len="sm" w="sm" type="none"/>
                    </a:lnB>
                    <a:solidFill>
                      <a:schemeClr val="accent5"/>
                    </a:solidFill>
                  </a:tcPr>
                </a:tc>
                <a:tc>
                  <a:txBody>
                    <a:bodyPr/>
                    <a:lstStyle/>
                    <a:p>
                      <a:pPr indent="0" lvl="0" marL="0" marR="0" rtl="0" algn="ctr">
                        <a:spcBef>
                          <a:spcPts val="0"/>
                        </a:spcBef>
                        <a:spcAft>
                          <a:spcPts val="0"/>
                        </a:spcAft>
                        <a:buNone/>
                      </a:pPr>
                      <a:r>
                        <a:rPr b="0" i="0" lang="en-PH" sz="1200" u="none" cap="none" strike="noStrike">
                          <a:solidFill>
                            <a:srgbClr val="262626"/>
                          </a:solidFill>
                          <a:latin typeface="Montserrat"/>
                          <a:ea typeface="Montserrat"/>
                          <a:cs typeface="Montserrat"/>
                          <a:sym typeface="Montserrat"/>
                        </a:rPr>
                        <a:t>Lorem ipsum dolor </a:t>
                      </a:r>
                      <a:endParaRPr sz="1800" u="none" cap="none" strike="noStrike"/>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12700">
                      <a:solidFill>
                        <a:srgbClr val="929292"/>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ctr">
                        <a:spcBef>
                          <a:spcPts val="0"/>
                        </a:spcBef>
                        <a:spcAft>
                          <a:spcPts val="0"/>
                        </a:spcAft>
                        <a:buNone/>
                      </a:pPr>
                      <a:r>
                        <a:rPr b="0" i="0" lang="en-PH" sz="1200" u="none" cap="none" strike="noStrike">
                          <a:solidFill>
                            <a:srgbClr val="262626"/>
                          </a:solidFill>
                          <a:latin typeface="Montserrat"/>
                          <a:ea typeface="Montserrat"/>
                          <a:cs typeface="Montserrat"/>
                          <a:sym typeface="Montserrat"/>
                        </a:rPr>
                        <a:t>Lorem ipsum dolor </a:t>
                      </a:r>
                      <a:endParaRPr sz="1800" u="none" cap="none" strike="noStrike"/>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12700">
                      <a:solidFill>
                        <a:srgbClr val="929292"/>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ctr">
                        <a:spcBef>
                          <a:spcPts val="0"/>
                        </a:spcBef>
                        <a:spcAft>
                          <a:spcPts val="0"/>
                        </a:spcAft>
                        <a:buNone/>
                      </a:pPr>
                      <a:r>
                        <a:rPr b="0" i="0" lang="en-PH" sz="1200" u="none" cap="none" strike="noStrike">
                          <a:solidFill>
                            <a:srgbClr val="262626"/>
                          </a:solidFill>
                          <a:latin typeface="Montserrat"/>
                          <a:ea typeface="Montserrat"/>
                          <a:cs typeface="Montserrat"/>
                          <a:sym typeface="Montserrat"/>
                        </a:rPr>
                        <a:t>Lorem ipsum dolor </a:t>
                      </a:r>
                      <a:endParaRPr sz="1800" u="none" cap="none" strike="noStrike"/>
                    </a:p>
                  </a:txBody>
                  <a:tcPr marT="45725" marB="45725" marR="91450" marL="91450" anchor="ctr">
                    <a:lnL cap="flat" cmpd="sng" w="9525">
                      <a:solidFill>
                        <a:srgbClr val="C8C8C8"/>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929292"/>
                      </a:solidFill>
                      <a:prstDash val="solid"/>
                      <a:round/>
                      <a:headEnd len="sm" w="sm" type="none"/>
                      <a:tailEnd len="sm" w="sm" type="none"/>
                    </a:lnT>
                    <a:lnB cap="flat" cmpd="sng" w="9525">
                      <a:solidFill>
                        <a:srgbClr val="929292"/>
                      </a:solidFill>
                      <a:prstDash val="dot"/>
                      <a:round/>
                      <a:headEnd len="sm" w="sm" type="none"/>
                      <a:tailEnd len="sm" w="sm" type="none"/>
                    </a:lnB>
                  </a:tcPr>
                </a:tc>
              </a:tr>
              <a:tr h="1461050">
                <a:tc>
                  <a:txBody>
                    <a:bodyPr/>
                    <a:lstStyle/>
                    <a:p>
                      <a:pPr indent="0" lvl="0" marL="0" marR="0" rtl="0" algn="l">
                        <a:spcBef>
                          <a:spcPts val="0"/>
                        </a:spcBef>
                        <a:spcAft>
                          <a:spcPts val="0"/>
                        </a:spcAft>
                        <a:buNone/>
                      </a:pPr>
                      <a:r>
                        <a:rPr b="1" i="0" lang="en-PH" sz="1200" u="none" cap="none" strike="noStrike">
                          <a:solidFill>
                            <a:schemeClr val="lt1"/>
                          </a:solidFill>
                          <a:latin typeface="Montserrat"/>
                          <a:ea typeface="Montserrat"/>
                          <a:cs typeface="Montserrat"/>
                          <a:sym typeface="Montserrat"/>
                        </a:rPr>
                        <a:t>Lorem ipsum dolor </a:t>
                      </a:r>
                      <a:endParaRPr b="1" sz="1800" u="none" cap="none" strike="noStrike">
                        <a:solidFill>
                          <a:schemeClr val="lt1"/>
                        </a:solidFill>
                      </a:endParaRPr>
                    </a:p>
                  </a:txBody>
                  <a:tcPr marT="45725" marB="45725" marR="72000" marL="108000" anchor="ctr">
                    <a:lnL cap="flat" cmpd="sng" w="9525">
                      <a:solidFill>
                        <a:srgbClr val="000000">
                          <a:alpha val="0"/>
                        </a:srgbClr>
                      </a:solidFill>
                      <a:prstDash val="solid"/>
                      <a:round/>
                      <a:headEnd len="sm" w="sm" type="none"/>
                      <a:tailEnd len="sm" w="sm" type="none"/>
                    </a:lnL>
                    <a:lnR cap="flat" cmpd="sng" w="9525">
                      <a:solidFill>
                        <a:srgbClr val="C8C8C8"/>
                      </a:solidFill>
                      <a:prstDash val="dot"/>
                      <a:round/>
                      <a:headEnd len="sm" w="sm" type="none"/>
                      <a:tailEnd len="sm" w="sm" type="none"/>
                    </a:lnR>
                    <a:lnT cap="flat" cmpd="sng" w="9525">
                      <a:solidFill>
                        <a:schemeClr val="lt1"/>
                      </a:solidFill>
                      <a:prstDash val="dot"/>
                      <a:round/>
                      <a:headEnd len="sm" w="sm" type="none"/>
                      <a:tailEnd len="sm" w="sm" type="none"/>
                    </a:lnT>
                    <a:lnB cap="flat" cmpd="sng" w="9525">
                      <a:solidFill>
                        <a:srgbClr val="000000">
                          <a:alpha val="0"/>
                        </a:srgbClr>
                      </a:solidFill>
                      <a:prstDash val="solid"/>
                      <a:round/>
                      <a:headEnd len="sm" w="sm" type="none"/>
                      <a:tailEnd len="sm" w="sm" type="none"/>
                    </a:lnB>
                    <a:solidFill>
                      <a:schemeClr val="accent5"/>
                    </a:solidFill>
                  </a:tcPr>
                </a:tc>
                <a:tc>
                  <a:txBody>
                    <a:bodyPr/>
                    <a:lstStyle/>
                    <a:p>
                      <a:pPr indent="0" lvl="0" marL="0" marR="0" rtl="0" algn="ctr">
                        <a:spcBef>
                          <a:spcPts val="0"/>
                        </a:spcBef>
                        <a:spcAft>
                          <a:spcPts val="0"/>
                        </a:spcAft>
                        <a:buNone/>
                      </a:pPr>
                      <a:r>
                        <a:rPr b="0" i="0" lang="en-PH" sz="1200" u="none" cap="none" strike="noStrike">
                          <a:solidFill>
                            <a:srgbClr val="262626"/>
                          </a:solidFill>
                          <a:latin typeface="Montserrat"/>
                          <a:ea typeface="Montserrat"/>
                          <a:cs typeface="Montserrat"/>
                          <a:sym typeface="Montserrat"/>
                        </a:rPr>
                        <a:t>Lorem ipsum dolor </a:t>
                      </a:r>
                      <a:endParaRPr sz="1800" u="none" cap="none" strike="noStrike"/>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PH" sz="1200" u="none" cap="none" strike="noStrike">
                          <a:solidFill>
                            <a:srgbClr val="262626"/>
                          </a:solidFill>
                          <a:latin typeface="Montserrat"/>
                          <a:ea typeface="Montserrat"/>
                          <a:cs typeface="Montserrat"/>
                          <a:sym typeface="Montserrat"/>
                        </a:rPr>
                        <a:t>Lorem ipsum dolor </a:t>
                      </a:r>
                      <a:endParaRPr sz="1800" u="none" cap="none" strike="noStrike"/>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PH" sz="1200" u="none" cap="none" strike="noStrike">
                          <a:solidFill>
                            <a:srgbClr val="262626"/>
                          </a:solidFill>
                          <a:latin typeface="Montserrat"/>
                          <a:ea typeface="Montserrat"/>
                          <a:cs typeface="Montserrat"/>
                          <a:sym typeface="Montserrat"/>
                        </a:rPr>
                        <a:t>Lorem ipsum dolor </a:t>
                      </a:r>
                      <a:endParaRPr sz="1800" u="none" cap="none" strike="noStrike"/>
                    </a:p>
                  </a:txBody>
                  <a:tcPr marT="45725" marB="45725" marR="91450" marL="91450" anchor="ctr">
                    <a:lnL cap="flat" cmpd="sng" w="9525">
                      <a:solidFill>
                        <a:srgbClr val="C8C8C8"/>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929292"/>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descr="Hourglass Finished with solid fill" id="4171" name="Google Shape;4171;p169"/>
          <p:cNvSpPr/>
          <p:nvPr/>
        </p:nvSpPr>
        <p:spPr>
          <a:xfrm>
            <a:off x="10006774" y="1775317"/>
            <a:ext cx="414696" cy="414696"/>
          </a:xfrm>
          <a:prstGeom prst="rect">
            <a:avLst/>
          </a:prstGeom>
          <a:noFill/>
          <a:ln>
            <a:noFill/>
          </a:ln>
        </p:spPr>
      </p:sp>
      <p:sp>
        <p:nvSpPr>
          <p:cNvPr descr="House with solid fill" id="4172" name="Google Shape;4172;p169"/>
          <p:cNvSpPr/>
          <p:nvPr/>
        </p:nvSpPr>
        <p:spPr>
          <a:xfrm>
            <a:off x="7317868" y="1786256"/>
            <a:ext cx="414696" cy="414696"/>
          </a:xfrm>
          <a:prstGeom prst="rect">
            <a:avLst/>
          </a:prstGeom>
          <a:noFill/>
          <a:ln>
            <a:noFill/>
          </a:ln>
        </p:spPr>
      </p:sp>
      <p:sp>
        <p:nvSpPr>
          <p:cNvPr descr="Lightbulb and gear with solid fill" id="4173" name="Google Shape;4173;p169"/>
          <p:cNvSpPr/>
          <p:nvPr/>
        </p:nvSpPr>
        <p:spPr>
          <a:xfrm>
            <a:off x="4628962" y="1775317"/>
            <a:ext cx="414696" cy="414696"/>
          </a:xfrm>
          <a:prstGeom prst="rect">
            <a:avLst/>
          </a:prstGeom>
          <a:noFill/>
          <a:ln>
            <a:noFill/>
          </a:ln>
        </p:spPr>
      </p:sp>
    </p:spTree>
  </p:cSld>
  <p:clrMapOvr>
    <a:masterClrMapping/>
  </p:clrMapOvr>
</p:sld>
</file>

<file path=ppt/slides/slide1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7" name="Shape 4177"/>
        <p:cNvGrpSpPr/>
        <p:nvPr/>
      </p:nvGrpSpPr>
      <p:grpSpPr>
        <a:xfrm>
          <a:off x="0" y="0"/>
          <a:ext cx="0" cy="0"/>
          <a:chOff x="0" y="0"/>
          <a:chExt cx="0" cy="0"/>
        </a:xfrm>
      </p:grpSpPr>
      <p:sp>
        <p:nvSpPr>
          <p:cNvPr id="4178" name="Google Shape;4178;p170"/>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Table Slide</a:t>
            </a:r>
            <a:endParaRPr/>
          </a:p>
        </p:txBody>
      </p:sp>
      <p:sp>
        <p:nvSpPr>
          <p:cNvPr id="4179" name="Google Shape;4179;p170"/>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4180" name="Google Shape;4180;p170"/>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Three Rows</a:t>
            </a:r>
            <a:endParaRPr/>
          </a:p>
        </p:txBody>
      </p:sp>
      <p:sp>
        <p:nvSpPr>
          <p:cNvPr id="4181" name="Google Shape;4181;p170"/>
          <p:cNvSpPr/>
          <p:nvPr/>
        </p:nvSpPr>
        <p:spPr>
          <a:xfrm>
            <a:off x="3495040" y="2279032"/>
            <a:ext cx="2682540" cy="441435"/>
          </a:xfrm>
          <a:prstGeom prst="snip2DiagRect">
            <a:avLst>
              <a:gd fmla="val 0" name="adj1"/>
              <a:gd fmla="val 16667" name="adj2"/>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182" name="Google Shape;4182;p170"/>
          <p:cNvSpPr/>
          <p:nvPr/>
        </p:nvSpPr>
        <p:spPr>
          <a:xfrm>
            <a:off x="6183946" y="2279032"/>
            <a:ext cx="2682540" cy="441435"/>
          </a:xfrm>
          <a:prstGeom prst="snip2DiagRect">
            <a:avLst>
              <a:gd fmla="val 0" name="adj1"/>
              <a:gd fmla="val 16667" name="adj2"/>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183" name="Google Shape;4183;p170"/>
          <p:cNvSpPr/>
          <p:nvPr/>
        </p:nvSpPr>
        <p:spPr>
          <a:xfrm>
            <a:off x="8872852" y="2279032"/>
            <a:ext cx="2682540" cy="441435"/>
          </a:xfrm>
          <a:prstGeom prst="snip2DiagRect">
            <a:avLst>
              <a:gd fmla="val 0" name="adj1"/>
              <a:gd fmla="val 16667" name="adj2"/>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graphicFrame>
        <p:nvGraphicFramePr>
          <p:cNvPr id="4184" name="Google Shape;4184;p170"/>
          <p:cNvGraphicFramePr/>
          <p:nvPr/>
        </p:nvGraphicFramePr>
        <p:xfrm>
          <a:off x="528320" y="2299352"/>
          <a:ext cx="3000000" cy="3000000"/>
        </p:xfrm>
        <a:graphic>
          <a:graphicData uri="http://schemas.openxmlformats.org/drawingml/2006/table">
            <a:tbl>
              <a:tblPr bandRow="1" firstRow="1">
                <a:noFill/>
                <a:tableStyleId>{81536000-ED85-440E-9D6E-346B0266C3B9}</a:tableStyleId>
              </a:tblPr>
              <a:tblGrid>
                <a:gridCol w="2987275"/>
                <a:gridCol w="2679925"/>
                <a:gridCol w="2679925"/>
                <a:gridCol w="2679925"/>
              </a:tblGrid>
              <a:tr h="400175">
                <a:tc>
                  <a:txBody>
                    <a:bodyPr/>
                    <a:lstStyle/>
                    <a:p>
                      <a:pPr indent="0" lvl="0" marL="0" marR="0" rtl="0" algn="l">
                        <a:spcBef>
                          <a:spcPts val="0"/>
                        </a:spcBef>
                        <a:spcAft>
                          <a:spcPts val="0"/>
                        </a:spcAft>
                        <a:buNone/>
                      </a:pPr>
                      <a:r>
                        <a:rPr lang="en-PH" sz="1800" u="none" cap="none" strike="noStrike">
                          <a:solidFill>
                            <a:schemeClr val="accent1"/>
                          </a:solidFill>
                        </a:rPr>
                        <a:t>Header</a:t>
                      </a:r>
                      <a:endParaRPr/>
                    </a:p>
                  </a:txBody>
                  <a:tcPr marT="72000" marB="72000" marR="72000" marL="10800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929292"/>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lt1"/>
                        </a:buClr>
                        <a:buSzPts val="1800"/>
                        <a:buFont typeface="Montserrat"/>
                        <a:buNone/>
                      </a:pPr>
                      <a:r>
                        <a:rPr b="1" i="0" lang="en-PH" sz="1800" u="none" cap="none" strike="noStrike">
                          <a:solidFill>
                            <a:schemeClr val="lt1"/>
                          </a:solidFill>
                          <a:latin typeface="Montserrat"/>
                          <a:ea typeface="Montserrat"/>
                          <a:cs typeface="Montserrat"/>
                          <a:sym typeface="Montserrat"/>
                        </a:rPr>
                        <a:t>Header</a:t>
                      </a:r>
                      <a:endParaRPr/>
                    </a:p>
                  </a:txBody>
                  <a:tcPr marT="45725" marB="45725" marR="91450" marL="91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929292"/>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lt1"/>
                        </a:buClr>
                        <a:buSzPts val="1800"/>
                        <a:buFont typeface="Montserrat"/>
                        <a:buNone/>
                      </a:pPr>
                      <a:r>
                        <a:rPr b="1" i="0" lang="en-PH" sz="1800" u="none" cap="none" strike="noStrike">
                          <a:solidFill>
                            <a:schemeClr val="lt1"/>
                          </a:solidFill>
                          <a:latin typeface="Montserrat"/>
                          <a:ea typeface="Montserrat"/>
                          <a:cs typeface="Montserrat"/>
                          <a:sym typeface="Montserrat"/>
                        </a:rPr>
                        <a:t>Header</a:t>
                      </a:r>
                      <a:endParaRPr/>
                    </a:p>
                  </a:txBody>
                  <a:tcPr marT="45725" marB="45725" marR="91450" marL="91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929292"/>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lt1"/>
                        </a:buClr>
                        <a:buSzPts val="1800"/>
                        <a:buFont typeface="Montserrat"/>
                        <a:buNone/>
                      </a:pPr>
                      <a:r>
                        <a:rPr b="1" i="0" lang="en-PH" sz="1800" u="none" cap="none" strike="noStrike">
                          <a:solidFill>
                            <a:schemeClr val="lt1"/>
                          </a:solidFill>
                          <a:latin typeface="Montserrat"/>
                          <a:ea typeface="Montserrat"/>
                          <a:cs typeface="Montserrat"/>
                          <a:sym typeface="Montserrat"/>
                        </a:rPr>
                        <a:t>Header</a:t>
                      </a:r>
                      <a:endParaRPr/>
                    </a:p>
                  </a:txBody>
                  <a:tcPr marT="45725" marB="45725" marR="91450" marL="91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929292"/>
                      </a:solidFill>
                      <a:prstDash val="solid"/>
                      <a:round/>
                      <a:headEnd len="sm" w="sm" type="none"/>
                      <a:tailEnd len="sm" w="sm" type="none"/>
                    </a:lnB>
                  </a:tcPr>
                </a:tc>
              </a:tr>
              <a:tr h="974025">
                <a:tc>
                  <a:txBody>
                    <a:bodyPr/>
                    <a:lstStyle/>
                    <a:p>
                      <a:pPr indent="0" lvl="0" marL="0" marR="0" rtl="0" algn="l">
                        <a:spcBef>
                          <a:spcPts val="0"/>
                        </a:spcBef>
                        <a:spcAft>
                          <a:spcPts val="0"/>
                        </a:spcAft>
                        <a:buNone/>
                      </a:pPr>
                      <a:r>
                        <a:rPr b="1" i="0" lang="en-PH" sz="1200" u="none" cap="none" strike="noStrike">
                          <a:solidFill>
                            <a:schemeClr val="lt1"/>
                          </a:solidFill>
                          <a:latin typeface="Montserrat"/>
                          <a:ea typeface="Montserrat"/>
                          <a:cs typeface="Montserrat"/>
                          <a:sym typeface="Montserrat"/>
                        </a:rPr>
                        <a:t>Lorem ipsum dolor </a:t>
                      </a:r>
                      <a:endParaRPr b="1" sz="1800" u="none" cap="none" strike="noStrike">
                        <a:solidFill>
                          <a:schemeClr val="lt1"/>
                        </a:solidFill>
                      </a:endParaRPr>
                    </a:p>
                  </a:txBody>
                  <a:tcPr marT="45725" marB="45725" marR="72000" marL="108000" anchor="ctr">
                    <a:lnL cap="flat" cmpd="sng" w="9525">
                      <a:solidFill>
                        <a:srgbClr val="000000">
                          <a:alpha val="0"/>
                        </a:srgbClr>
                      </a:solidFill>
                      <a:prstDash val="solid"/>
                      <a:round/>
                      <a:headEnd len="sm" w="sm" type="none"/>
                      <a:tailEnd len="sm" w="sm" type="none"/>
                    </a:lnL>
                    <a:lnR cap="flat" cmpd="sng" w="9525">
                      <a:solidFill>
                        <a:srgbClr val="C8C8C8"/>
                      </a:solidFill>
                      <a:prstDash val="dot"/>
                      <a:round/>
                      <a:headEnd len="sm" w="sm" type="none"/>
                      <a:tailEnd len="sm" w="sm" type="none"/>
                    </a:lnR>
                    <a:lnT cap="flat" cmpd="sng" w="12700">
                      <a:solidFill>
                        <a:srgbClr val="929292"/>
                      </a:solidFill>
                      <a:prstDash val="solid"/>
                      <a:round/>
                      <a:headEnd len="sm" w="sm" type="none"/>
                      <a:tailEnd len="sm" w="sm" type="none"/>
                    </a:lnT>
                    <a:lnB cap="flat" cmpd="sng" w="9525">
                      <a:solidFill>
                        <a:schemeClr val="lt1"/>
                      </a:solidFill>
                      <a:prstDash val="dot"/>
                      <a:round/>
                      <a:headEnd len="sm" w="sm" type="none"/>
                      <a:tailEnd len="sm" w="sm" type="none"/>
                    </a:lnB>
                    <a:solidFill>
                      <a:schemeClr val="accent5"/>
                    </a:solidFill>
                  </a:tcPr>
                </a:tc>
                <a:tc>
                  <a:txBody>
                    <a:bodyPr/>
                    <a:lstStyle/>
                    <a:p>
                      <a:pPr indent="0" lvl="0" marL="0" marR="0" rtl="0" algn="ctr">
                        <a:spcBef>
                          <a:spcPts val="0"/>
                        </a:spcBef>
                        <a:spcAft>
                          <a:spcPts val="0"/>
                        </a:spcAft>
                        <a:buNone/>
                      </a:pPr>
                      <a:r>
                        <a:rPr b="0" i="0" lang="en-PH" sz="1200" u="none" cap="none" strike="noStrike">
                          <a:solidFill>
                            <a:srgbClr val="262626"/>
                          </a:solidFill>
                          <a:latin typeface="Montserrat"/>
                          <a:ea typeface="Montserrat"/>
                          <a:cs typeface="Montserrat"/>
                          <a:sym typeface="Montserrat"/>
                        </a:rPr>
                        <a:t>Lorem ipsum dolor </a:t>
                      </a:r>
                      <a:endParaRPr sz="1800" u="none" cap="none" strike="noStrike"/>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12700">
                      <a:solidFill>
                        <a:srgbClr val="929292"/>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ctr">
                        <a:spcBef>
                          <a:spcPts val="0"/>
                        </a:spcBef>
                        <a:spcAft>
                          <a:spcPts val="0"/>
                        </a:spcAft>
                        <a:buNone/>
                      </a:pPr>
                      <a:r>
                        <a:rPr b="0" i="0" lang="en-PH" sz="1200" u="none" cap="none" strike="noStrike">
                          <a:solidFill>
                            <a:srgbClr val="262626"/>
                          </a:solidFill>
                          <a:latin typeface="Montserrat"/>
                          <a:ea typeface="Montserrat"/>
                          <a:cs typeface="Montserrat"/>
                          <a:sym typeface="Montserrat"/>
                        </a:rPr>
                        <a:t>Lorem ipsum dolor </a:t>
                      </a:r>
                      <a:endParaRPr sz="1800" u="none" cap="none" strike="noStrike"/>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12700">
                      <a:solidFill>
                        <a:srgbClr val="929292"/>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ctr">
                        <a:spcBef>
                          <a:spcPts val="0"/>
                        </a:spcBef>
                        <a:spcAft>
                          <a:spcPts val="0"/>
                        </a:spcAft>
                        <a:buNone/>
                      </a:pPr>
                      <a:r>
                        <a:rPr b="0" i="0" lang="en-PH" sz="1200" u="none" cap="none" strike="noStrike">
                          <a:solidFill>
                            <a:srgbClr val="262626"/>
                          </a:solidFill>
                          <a:latin typeface="Montserrat"/>
                          <a:ea typeface="Montserrat"/>
                          <a:cs typeface="Montserrat"/>
                          <a:sym typeface="Montserrat"/>
                        </a:rPr>
                        <a:t>Lorem ipsum dolor </a:t>
                      </a:r>
                      <a:endParaRPr sz="1800" u="none" cap="none" strike="noStrike"/>
                    </a:p>
                  </a:txBody>
                  <a:tcPr marT="45725" marB="45725" marR="91450" marL="91450" anchor="ctr">
                    <a:lnL cap="flat" cmpd="sng" w="9525">
                      <a:solidFill>
                        <a:srgbClr val="C8C8C8"/>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929292"/>
                      </a:solidFill>
                      <a:prstDash val="solid"/>
                      <a:round/>
                      <a:headEnd len="sm" w="sm" type="none"/>
                      <a:tailEnd len="sm" w="sm" type="none"/>
                    </a:lnT>
                    <a:lnB cap="flat" cmpd="sng" w="9525">
                      <a:solidFill>
                        <a:srgbClr val="929292"/>
                      </a:solidFill>
                      <a:prstDash val="dot"/>
                      <a:round/>
                      <a:headEnd len="sm" w="sm" type="none"/>
                      <a:tailEnd len="sm" w="sm" type="none"/>
                    </a:lnB>
                  </a:tcPr>
                </a:tc>
              </a:tr>
              <a:tr h="974025">
                <a:tc>
                  <a:txBody>
                    <a:bodyPr/>
                    <a:lstStyle/>
                    <a:p>
                      <a:pPr indent="0" lvl="0" marL="0" marR="0" rtl="0" algn="l">
                        <a:spcBef>
                          <a:spcPts val="0"/>
                        </a:spcBef>
                        <a:spcAft>
                          <a:spcPts val="0"/>
                        </a:spcAft>
                        <a:buNone/>
                      </a:pPr>
                      <a:r>
                        <a:rPr b="1" i="0" lang="en-PH" sz="1200" u="none" cap="none" strike="noStrike">
                          <a:solidFill>
                            <a:schemeClr val="lt1"/>
                          </a:solidFill>
                          <a:latin typeface="Montserrat"/>
                          <a:ea typeface="Montserrat"/>
                          <a:cs typeface="Montserrat"/>
                          <a:sym typeface="Montserrat"/>
                        </a:rPr>
                        <a:t>Lorem ipsum dolor </a:t>
                      </a:r>
                      <a:endParaRPr b="1" sz="1800" u="none" cap="none" strike="noStrike">
                        <a:solidFill>
                          <a:schemeClr val="lt1"/>
                        </a:solidFill>
                      </a:endParaRPr>
                    </a:p>
                  </a:txBody>
                  <a:tcPr marT="45725" marB="45725" marR="72000" marL="108000" anchor="ctr">
                    <a:lnL cap="flat" cmpd="sng" w="9525">
                      <a:solidFill>
                        <a:srgbClr val="000000">
                          <a:alpha val="0"/>
                        </a:srgbClr>
                      </a:solidFill>
                      <a:prstDash val="solid"/>
                      <a:round/>
                      <a:headEnd len="sm" w="sm" type="none"/>
                      <a:tailEnd len="sm" w="sm" type="none"/>
                    </a:lnL>
                    <a:lnR cap="flat" cmpd="sng" w="9525">
                      <a:solidFill>
                        <a:srgbClr val="C8C8C8"/>
                      </a:solidFill>
                      <a:prstDash val="dot"/>
                      <a:round/>
                      <a:headEnd len="sm" w="sm" type="none"/>
                      <a:tailEnd len="sm" w="sm" type="none"/>
                    </a:lnR>
                    <a:lnT cap="flat" cmpd="sng" w="9525">
                      <a:solidFill>
                        <a:schemeClr val="lt1"/>
                      </a:solidFill>
                      <a:prstDash val="dot"/>
                      <a:round/>
                      <a:headEnd len="sm" w="sm" type="none"/>
                      <a:tailEnd len="sm" w="sm" type="none"/>
                    </a:lnT>
                    <a:lnB cap="flat" cmpd="sng" w="9525">
                      <a:solidFill>
                        <a:schemeClr val="lt1"/>
                      </a:solidFill>
                      <a:prstDash val="dot"/>
                      <a:round/>
                      <a:headEnd len="sm" w="sm" type="none"/>
                      <a:tailEnd len="sm" w="sm" type="none"/>
                    </a:lnB>
                    <a:solidFill>
                      <a:schemeClr val="accent5"/>
                    </a:solidFill>
                  </a:tcPr>
                </a:tc>
                <a:tc>
                  <a:txBody>
                    <a:bodyPr/>
                    <a:lstStyle/>
                    <a:p>
                      <a:pPr indent="0" lvl="0" marL="0" marR="0" rtl="0" algn="ctr">
                        <a:spcBef>
                          <a:spcPts val="0"/>
                        </a:spcBef>
                        <a:spcAft>
                          <a:spcPts val="0"/>
                        </a:spcAft>
                        <a:buNone/>
                      </a:pPr>
                      <a:r>
                        <a:rPr b="0" i="0" lang="en-PH" sz="1200" u="none" cap="none" strike="noStrike">
                          <a:solidFill>
                            <a:srgbClr val="262626"/>
                          </a:solidFill>
                          <a:latin typeface="Montserrat"/>
                          <a:ea typeface="Montserrat"/>
                          <a:cs typeface="Montserrat"/>
                          <a:sym typeface="Montserrat"/>
                        </a:rPr>
                        <a:t>Lorem ipsum dolor </a:t>
                      </a:r>
                      <a:endParaRPr sz="1800" u="none" cap="none" strike="noStrike"/>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ctr">
                        <a:spcBef>
                          <a:spcPts val="0"/>
                        </a:spcBef>
                        <a:spcAft>
                          <a:spcPts val="0"/>
                        </a:spcAft>
                        <a:buNone/>
                      </a:pPr>
                      <a:r>
                        <a:rPr b="0" i="0" lang="en-PH" sz="1200" u="none" cap="none" strike="noStrike">
                          <a:solidFill>
                            <a:srgbClr val="262626"/>
                          </a:solidFill>
                          <a:latin typeface="Montserrat"/>
                          <a:ea typeface="Montserrat"/>
                          <a:cs typeface="Montserrat"/>
                          <a:sym typeface="Montserrat"/>
                        </a:rPr>
                        <a:t>Lorem ipsum dolor </a:t>
                      </a:r>
                      <a:endParaRPr sz="1800" u="none" cap="none" strike="noStrike"/>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ctr">
                        <a:spcBef>
                          <a:spcPts val="0"/>
                        </a:spcBef>
                        <a:spcAft>
                          <a:spcPts val="0"/>
                        </a:spcAft>
                        <a:buNone/>
                      </a:pPr>
                      <a:r>
                        <a:rPr b="0" i="0" lang="en-PH" sz="1200" u="none" cap="none" strike="noStrike">
                          <a:solidFill>
                            <a:srgbClr val="262626"/>
                          </a:solidFill>
                          <a:latin typeface="Montserrat"/>
                          <a:ea typeface="Montserrat"/>
                          <a:cs typeface="Montserrat"/>
                          <a:sym typeface="Montserrat"/>
                        </a:rPr>
                        <a:t>Lorem ipsum dolor </a:t>
                      </a:r>
                      <a:endParaRPr sz="1800" u="none" cap="none" strike="noStrike"/>
                    </a:p>
                  </a:txBody>
                  <a:tcPr marT="45725" marB="45725" marR="91450" marL="91450" anchor="ctr">
                    <a:lnL cap="flat" cmpd="sng" w="9525">
                      <a:solidFill>
                        <a:srgbClr val="C8C8C8"/>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r>
              <a:tr h="974025">
                <a:tc>
                  <a:txBody>
                    <a:bodyPr/>
                    <a:lstStyle/>
                    <a:p>
                      <a:pPr indent="0" lvl="0" marL="0" marR="0" rtl="0" algn="l">
                        <a:spcBef>
                          <a:spcPts val="0"/>
                        </a:spcBef>
                        <a:spcAft>
                          <a:spcPts val="0"/>
                        </a:spcAft>
                        <a:buNone/>
                      </a:pPr>
                      <a:r>
                        <a:rPr b="1" i="0" lang="en-PH" sz="1200" u="none" cap="none" strike="noStrike">
                          <a:solidFill>
                            <a:schemeClr val="lt1"/>
                          </a:solidFill>
                          <a:latin typeface="Montserrat"/>
                          <a:ea typeface="Montserrat"/>
                          <a:cs typeface="Montserrat"/>
                          <a:sym typeface="Montserrat"/>
                        </a:rPr>
                        <a:t>Lorem ipsum dolor </a:t>
                      </a:r>
                      <a:endParaRPr b="1" sz="1800" u="none" cap="none" strike="noStrike">
                        <a:solidFill>
                          <a:schemeClr val="lt1"/>
                        </a:solidFill>
                      </a:endParaRPr>
                    </a:p>
                  </a:txBody>
                  <a:tcPr marT="45725" marB="45725" marR="72000" marL="108000" anchor="ctr">
                    <a:lnL cap="flat" cmpd="sng" w="9525">
                      <a:solidFill>
                        <a:srgbClr val="000000">
                          <a:alpha val="0"/>
                        </a:srgbClr>
                      </a:solidFill>
                      <a:prstDash val="solid"/>
                      <a:round/>
                      <a:headEnd len="sm" w="sm" type="none"/>
                      <a:tailEnd len="sm" w="sm" type="none"/>
                    </a:lnL>
                    <a:lnR cap="flat" cmpd="sng" w="9525">
                      <a:solidFill>
                        <a:srgbClr val="C8C8C8"/>
                      </a:solidFill>
                      <a:prstDash val="dot"/>
                      <a:round/>
                      <a:headEnd len="sm" w="sm" type="none"/>
                      <a:tailEnd len="sm" w="sm" type="none"/>
                    </a:lnR>
                    <a:lnT cap="flat" cmpd="sng" w="9525">
                      <a:solidFill>
                        <a:schemeClr val="lt1"/>
                      </a:solidFill>
                      <a:prstDash val="dot"/>
                      <a:round/>
                      <a:headEnd len="sm" w="sm" type="none"/>
                      <a:tailEnd len="sm" w="sm" type="none"/>
                    </a:lnT>
                    <a:lnB cap="flat" cmpd="sng" w="9525">
                      <a:solidFill>
                        <a:srgbClr val="000000">
                          <a:alpha val="0"/>
                        </a:srgbClr>
                      </a:solidFill>
                      <a:prstDash val="solid"/>
                      <a:round/>
                      <a:headEnd len="sm" w="sm" type="none"/>
                      <a:tailEnd len="sm" w="sm" type="none"/>
                    </a:lnB>
                    <a:solidFill>
                      <a:schemeClr val="accent5"/>
                    </a:solidFill>
                  </a:tcPr>
                </a:tc>
                <a:tc>
                  <a:txBody>
                    <a:bodyPr/>
                    <a:lstStyle/>
                    <a:p>
                      <a:pPr indent="0" lvl="0" marL="0" marR="0" rtl="0" algn="ctr">
                        <a:spcBef>
                          <a:spcPts val="0"/>
                        </a:spcBef>
                        <a:spcAft>
                          <a:spcPts val="0"/>
                        </a:spcAft>
                        <a:buNone/>
                      </a:pPr>
                      <a:r>
                        <a:rPr b="0" i="0" lang="en-PH" sz="1200" u="none" cap="none" strike="noStrike">
                          <a:solidFill>
                            <a:srgbClr val="262626"/>
                          </a:solidFill>
                          <a:latin typeface="Montserrat"/>
                          <a:ea typeface="Montserrat"/>
                          <a:cs typeface="Montserrat"/>
                          <a:sym typeface="Montserrat"/>
                        </a:rPr>
                        <a:t>Lorem ipsum dolor </a:t>
                      </a:r>
                      <a:endParaRPr sz="1800" u="none" cap="none" strike="noStrike"/>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PH" sz="1200" u="none" cap="none" strike="noStrike">
                          <a:solidFill>
                            <a:srgbClr val="262626"/>
                          </a:solidFill>
                          <a:latin typeface="Montserrat"/>
                          <a:ea typeface="Montserrat"/>
                          <a:cs typeface="Montserrat"/>
                          <a:sym typeface="Montserrat"/>
                        </a:rPr>
                        <a:t>Lorem ipsum dolor </a:t>
                      </a:r>
                      <a:endParaRPr sz="1800" u="none" cap="none" strike="noStrike"/>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PH" sz="1200" u="none" cap="none" strike="noStrike">
                          <a:solidFill>
                            <a:srgbClr val="262626"/>
                          </a:solidFill>
                          <a:latin typeface="Montserrat"/>
                          <a:ea typeface="Montserrat"/>
                          <a:cs typeface="Montserrat"/>
                          <a:sym typeface="Montserrat"/>
                        </a:rPr>
                        <a:t>Lorem ipsum dolor </a:t>
                      </a:r>
                      <a:endParaRPr sz="1800" u="none" cap="none" strike="noStrike"/>
                    </a:p>
                  </a:txBody>
                  <a:tcPr marT="45725" marB="45725" marR="91450" marL="91450" anchor="ctr">
                    <a:lnL cap="flat" cmpd="sng" w="9525">
                      <a:solidFill>
                        <a:srgbClr val="C8C8C8"/>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929292"/>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descr="Hourglass Finished with solid fill" id="4185" name="Google Shape;4185;p170"/>
          <p:cNvSpPr/>
          <p:nvPr/>
        </p:nvSpPr>
        <p:spPr>
          <a:xfrm>
            <a:off x="10006774" y="1775317"/>
            <a:ext cx="414696" cy="414696"/>
          </a:xfrm>
          <a:prstGeom prst="rect">
            <a:avLst/>
          </a:prstGeom>
          <a:noFill/>
          <a:ln>
            <a:noFill/>
          </a:ln>
        </p:spPr>
      </p:sp>
      <p:sp>
        <p:nvSpPr>
          <p:cNvPr descr="House with solid fill" id="4186" name="Google Shape;4186;p170"/>
          <p:cNvSpPr/>
          <p:nvPr/>
        </p:nvSpPr>
        <p:spPr>
          <a:xfrm>
            <a:off x="7317868" y="1786256"/>
            <a:ext cx="414696" cy="414696"/>
          </a:xfrm>
          <a:prstGeom prst="rect">
            <a:avLst/>
          </a:prstGeom>
          <a:noFill/>
          <a:ln>
            <a:noFill/>
          </a:ln>
        </p:spPr>
      </p:sp>
      <p:sp>
        <p:nvSpPr>
          <p:cNvPr descr="Lightbulb and gear with solid fill" id="4187" name="Google Shape;4187;p170"/>
          <p:cNvSpPr/>
          <p:nvPr/>
        </p:nvSpPr>
        <p:spPr>
          <a:xfrm>
            <a:off x="4628962" y="1775317"/>
            <a:ext cx="414696" cy="414696"/>
          </a:xfrm>
          <a:prstGeom prst="rect">
            <a:avLst/>
          </a:prstGeom>
          <a:noFill/>
          <a:ln>
            <a:noFill/>
          </a:ln>
        </p:spPr>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0" name="Shape 1600"/>
        <p:cNvGrpSpPr/>
        <p:nvPr/>
      </p:nvGrpSpPr>
      <p:grpSpPr>
        <a:xfrm>
          <a:off x="0" y="0"/>
          <a:ext cx="0" cy="0"/>
          <a:chOff x="0" y="0"/>
          <a:chExt cx="0" cy="0"/>
        </a:xfrm>
      </p:grpSpPr>
      <p:sp>
        <p:nvSpPr>
          <p:cNvPr id="1601" name="Google Shape;1601;p17"/>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1602" name="Google Shape;1602;p17"/>
          <p:cNvSpPr txBox="1"/>
          <p:nvPr>
            <p:ph idx="11" type="ftr"/>
          </p:nvPr>
        </p:nvSpPr>
        <p:spPr>
          <a:xfrm>
            <a:off x="528320" y="6265862"/>
            <a:ext cx="308298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1603" name="Google Shape;1603;p17"/>
          <p:cNvSpPr txBox="1"/>
          <p:nvPr>
            <p:ph idx="1" type="body"/>
          </p:nvPr>
        </p:nvSpPr>
        <p:spPr>
          <a:xfrm>
            <a:off x="5567362" y="542012"/>
            <a:ext cx="5984172" cy="261551"/>
          </a:xfrm>
          <a:prstGeom prst="rect">
            <a:avLst/>
          </a:prstGeom>
          <a:noFill/>
          <a:ln>
            <a:noFill/>
          </a:ln>
        </p:spPr>
        <p:txBody>
          <a:bodyPr anchorCtr="0" anchor="ctr" bIns="0" lIns="0" spcFirstLastPara="1" rIns="0" wrap="square" tIns="0">
            <a:normAutofit fontScale="85000" lnSpcReduction="10000"/>
          </a:bodyPr>
          <a:lstStyle/>
          <a:p>
            <a:pPr indent="0" lvl="0" marL="0" rtl="0" algn="l">
              <a:lnSpc>
                <a:spcPct val="90000"/>
              </a:lnSpc>
              <a:spcBef>
                <a:spcPts val="0"/>
              </a:spcBef>
              <a:spcAft>
                <a:spcPts val="0"/>
              </a:spcAft>
              <a:buSzPct val="100000"/>
              <a:buNone/>
            </a:pPr>
            <a:r>
              <a:rPr lang="en-PH"/>
              <a:t>Lorem ipsum dolor sit amet, consectetur adipiscing elit. Curabitur purus</a:t>
            </a:r>
            <a:endParaRPr/>
          </a:p>
        </p:txBody>
      </p:sp>
      <p:sp>
        <p:nvSpPr>
          <p:cNvPr id="1604" name="Google Shape;1604;p17"/>
          <p:cNvSpPr txBox="1"/>
          <p:nvPr>
            <p:ph idx="2" type="body"/>
          </p:nvPr>
        </p:nvSpPr>
        <p:spPr>
          <a:xfrm>
            <a:off x="5567362" y="1209175"/>
            <a:ext cx="5984172" cy="261551"/>
          </a:xfrm>
          <a:prstGeom prst="rect">
            <a:avLst/>
          </a:prstGeom>
          <a:noFill/>
          <a:ln>
            <a:noFill/>
          </a:ln>
        </p:spPr>
        <p:txBody>
          <a:bodyPr anchorCtr="0" anchor="ctr" bIns="0" lIns="0" spcFirstLastPara="1" rIns="0" wrap="square" tIns="0">
            <a:normAutofit fontScale="85000" lnSpcReduction="10000"/>
          </a:bodyPr>
          <a:lstStyle/>
          <a:p>
            <a:pPr indent="0" lvl="0" marL="0" rtl="0" algn="l">
              <a:lnSpc>
                <a:spcPct val="90000"/>
              </a:lnSpc>
              <a:spcBef>
                <a:spcPts val="0"/>
              </a:spcBef>
              <a:spcAft>
                <a:spcPts val="0"/>
              </a:spcAft>
              <a:buSzPct val="100000"/>
              <a:buNone/>
            </a:pPr>
            <a:r>
              <a:rPr lang="en-PH"/>
              <a:t>Lorem ipsum dolor sit amet, consectetur adipiscing elit. Curabitur purus</a:t>
            </a:r>
            <a:endParaRPr/>
          </a:p>
        </p:txBody>
      </p:sp>
      <p:sp>
        <p:nvSpPr>
          <p:cNvPr id="1605" name="Google Shape;1605;p17"/>
          <p:cNvSpPr txBox="1"/>
          <p:nvPr>
            <p:ph idx="3" type="body"/>
          </p:nvPr>
        </p:nvSpPr>
        <p:spPr>
          <a:xfrm>
            <a:off x="5567362" y="1876338"/>
            <a:ext cx="5984172" cy="261551"/>
          </a:xfrm>
          <a:prstGeom prst="rect">
            <a:avLst/>
          </a:prstGeom>
          <a:noFill/>
          <a:ln>
            <a:noFill/>
          </a:ln>
        </p:spPr>
        <p:txBody>
          <a:bodyPr anchorCtr="0" anchor="ctr" bIns="0" lIns="0" spcFirstLastPara="1" rIns="0" wrap="square" tIns="0">
            <a:normAutofit fontScale="85000" lnSpcReduction="10000"/>
          </a:bodyPr>
          <a:lstStyle/>
          <a:p>
            <a:pPr indent="0" lvl="0" marL="0" rtl="0" algn="l">
              <a:lnSpc>
                <a:spcPct val="90000"/>
              </a:lnSpc>
              <a:spcBef>
                <a:spcPts val="0"/>
              </a:spcBef>
              <a:spcAft>
                <a:spcPts val="0"/>
              </a:spcAft>
              <a:buSzPct val="100000"/>
              <a:buNone/>
            </a:pPr>
            <a:r>
              <a:rPr lang="en-PH"/>
              <a:t>Lorem ipsum dolor sit amet, consectetur adipiscing elit. Curabitur purus</a:t>
            </a:r>
            <a:endParaRPr/>
          </a:p>
        </p:txBody>
      </p:sp>
      <p:sp>
        <p:nvSpPr>
          <p:cNvPr id="1606" name="Google Shape;1606;p17"/>
          <p:cNvSpPr txBox="1"/>
          <p:nvPr>
            <p:ph idx="4" type="body"/>
          </p:nvPr>
        </p:nvSpPr>
        <p:spPr>
          <a:xfrm>
            <a:off x="5567362" y="2543501"/>
            <a:ext cx="5984172" cy="261551"/>
          </a:xfrm>
          <a:prstGeom prst="rect">
            <a:avLst/>
          </a:prstGeom>
          <a:noFill/>
          <a:ln>
            <a:noFill/>
          </a:ln>
        </p:spPr>
        <p:txBody>
          <a:bodyPr anchorCtr="0" anchor="ctr" bIns="0" lIns="0" spcFirstLastPara="1" rIns="0" wrap="square" tIns="0">
            <a:normAutofit fontScale="85000" lnSpcReduction="10000"/>
          </a:bodyPr>
          <a:lstStyle/>
          <a:p>
            <a:pPr indent="0" lvl="0" marL="0" rtl="0" algn="l">
              <a:lnSpc>
                <a:spcPct val="90000"/>
              </a:lnSpc>
              <a:spcBef>
                <a:spcPts val="0"/>
              </a:spcBef>
              <a:spcAft>
                <a:spcPts val="0"/>
              </a:spcAft>
              <a:buSzPct val="100000"/>
              <a:buNone/>
            </a:pPr>
            <a:r>
              <a:rPr lang="en-PH"/>
              <a:t>Lorem ipsum dolor sit amet, consectetur adipiscing elit. Curabitur purus</a:t>
            </a:r>
            <a:endParaRPr/>
          </a:p>
        </p:txBody>
      </p:sp>
      <p:sp>
        <p:nvSpPr>
          <p:cNvPr id="1607" name="Google Shape;1607;p17"/>
          <p:cNvSpPr txBox="1"/>
          <p:nvPr>
            <p:ph idx="5" type="body"/>
          </p:nvPr>
        </p:nvSpPr>
        <p:spPr>
          <a:xfrm>
            <a:off x="5567362" y="3210664"/>
            <a:ext cx="5984172" cy="261551"/>
          </a:xfrm>
          <a:prstGeom prst="rect">
            <a:avLst/>
          </a:prstGeom>
          <a:noFill/>
          <a:ln>
            <a:noFill/>
          </a:ln>
        </p:spPr>
        <p:txBody>
          <a:bodyPr anchorCtr="0" anchor="ctr" bIns="0" lIns="0" spcFirstLastPara="1" rIns="0" wrap="square" tIns="0">
            <a:normAutofit fontScale="85000" lnSpcReduction="10000"/>
          </a:bodyPr>
          <a:lstStyle/>
          <a:p>
            <a:pPr indent="0" lvl="0" marL="0" rtl="0" algn="l">
              <a:lnSpc>
                <a:spcPct val="90000"/>
              </a:lnSpc>
              <a:spcBef>
                <a:spcPts val="0"/>
              </a:spcBef>
              <a:spcAft>
                <a:spcPts val="0"/>
              </a:spcAft>
              <a:buSzPct val="100000"/>
              <a:buNone/>
            </a:pPr>
            <a:r>
              <a:rPr lang="en-PH"/>
              <a:t>Lorem ipsum dolor sit amet, consectetur adipiscing elit. Curabitur purus</a:t>
            </a:r>
            <a:endParaRPr/>
          </a:p>
        </p:txBody>
      </p:sp>
      <p:sp>
        <p:nvSpPr>
          <p:cNvPr id="1608" name="Google Shape;1608;p17"/>
          <p:cNvSpPr txBox="1"/>
          <p:nvPr>
            <p:ph idx="6" type="body"/>
          </p:nvPr>
        </p:nvSpPr>
        <p:spPr>
          <a:xfrm>
            <a:off x="5567362" y="3877827"/>
            <a:ext cx="5984172" cy="261551"/>
          </a:xfrm>
          <a:prstGeom prst="rect">
            <a:avLst/>
          </a:prstGeom>
          <a:noFill/>
          <a:ln>
            <a:noFill/>
          </a:ln>
        </p:spPr>
        <p:txBody>
          <a:bodyPr anchorCtr="0" anchor="ctr" bIns="0" lIns="0" spcFirstLastPara="1" rIns="0" wrap="square" tIns="0">
            <a:normAutofit fontScale="85000" lnSpcReduction="10000"/>
          </a:bodyPr>
          <a:lstStyle/>
          <a:p>
            <a:pPr indent="0" lvl="0" marL="0" rtl="0" algn="l">
              <a:lnSpc>
                <a:spcPct val="90000"/>
              </a:lnSpc>
              <a:spcBef>
                <a:spcPts val="0"/>
              </a:spcBef>
              <a:spcAft>
                <a:spcPts val="0"/>
              </a:spcAft>
              <a:buSzPct val="100000"/>
              <a:buNone/>
            </a:pPr>
            <a:r>
              <a:rPr lang="en-PH"/>
              <a:t>Lorem ipsum dolor sit amet, consectetur adipiscing elit. Curabitur purus</a:t>
            </a:r>
            <a:endParaRPr/>
          </a:p>
        </p:txBody>
      </p:sp>
      <p:sp>
        <p:nvSpPr>
          <p:cNvPr id="1609" name="Google Shape;1609;p17"/>
          <p:cNvSpPr txBox="1"/>
          <p:nvPr>
            <p:ph idx="7" type="body"/>
          </p:nvPr>
        </p:nvSpPr>
        <p:spPr>
          <a:xfrm>
            <a:off x="5567362" y="4544990"/>
            <a:ext cx="5984172" cy="261551"/>
          </a:xfrm>
          <a:prstGeom prst="rect">
            <a:avLst/>
          </a:prstGeom>
          <a:noFill/>
          <a:ln>
            <a:noFill/>
          </a:ln>
        </p:spPr>
        <p:txBody>
          <a:bodyPr anchorCtr="0" anchor="ctr" bIns="0" lIns="0" spcFirstLastPara="1" rIns="0" wrap="square" tIns="0">
            <a:normAutofit fontScale="85000" lnSpcReduction="10000"/>
          </a:bodyPr>
          <a:lstStyle/>
          <a:p>
            <a:pPr indent="0" lvl="0" marL="0" rtl="0" algn="l">
              <a:lnSpc>
                <a:spcPct val="90000"/>
              </a:lnSpc>
              <a:spcBef>
                <a:spcPts val="0"/>
              </a:spcBef>
              <a:spcAft>
                <a:spcPts val="0"/>
              </a:spcAft>
              <a:buSzPct val="100000"/>
              <a:buNone/>
            </a:pPr>
            <a:r>
              <a:rPr lang="en-PH"/>
              <a:t>Lorem ipsum dolor sit amet, consectetur adipiscing elit. Curabitur purus</a:t>
            </a:r>
            <a:endParaRPr/>
          </a:p>
        </p:txBody>
      </p:sp>
      <p:sp>
        <p:nvSpPr>
          <p:cNvPr id="1610" name="Google Shape;1610;p17"/>
          <p:cNvSpPr txBox="1"/>
          <p:nvPr>
            <p:ph idx="8" type="body"/>
          </p:nvPr>
        </p:nvSpPr>
        <p:spPr>
          <a:xfrm>
            <a:off x="5567362" y="5212153"/>
            <a:ext cx="5984172" cy="261551"/>
          </a:xfrm>
          <a:prstGeom prst="rect">
            <a:avLst/>
          </a:prstGeom>
          <a:noFill/>
          <a:ln>
            <a:noFill/>
          </a:ln>
        </p:spPr>
        <p:txBody>
          <a:bodyPr anchorCtr="0" anchor="ctr" bIns="0" lIns="0" spcFirstLastPara="1" rIns="0" wrap="square" tIns="0">
            <a:normAutofit fontScale="85000" lnSpcReduction="10000"/>
          </a:bodyPr>
          <a:lstStyle/>
          <a:p>
            <a:pPr indent="0" lvl="0" marL="0" rtl="0" algn="l">
              <a:lnSpc>
                <a:spcPct val="90000"/>
              </a:lnSpc>
              <a:spcBef>
                <a:spcPts val="0"/>
              </a:spcBef>
              <a:spcAft>
                <a:spcPts val="0"/>
              </a:spcAft>
              <a:buSzPct val="100000"/>
              <a:buNone/>
            </a:pPr>
            <a:r>
              <a:rPr lang="en-PH"/>
              <a:t>Lorem ipsum dolor sit amet, consectetur adipiscing elit. Curabitur purus</a:t>
            </a:r>
            <a:endParaRPr/>
          </a:p>
        </p:txBody>
      </p:sp>
      <p:sp>
        <p:nvSpPr>
          <p:cNvPr id="1611" name="Google Shape;1611;p17"/>
          <p:cNvSpPr txBox="1"/>
          <p:nvPr>
            <p:ph idx="9" type="body"/>
          </p:nvPr>
        </p:nvSpPr>
        <p:spPr>
          <a:xfrm>
            <a:off x="5567362" y="5879310"/>
            <a:ext cx="5984172" cy="261551"/>
          </a:xfrm>
          <a:prstGeom prst="rect">
            <a:avLst/>
          </a:prstGeom>
          <a:noFill/>
          <a:ln>
            <a:noFill/>
          </a:ln>
        </p:spPr>
        <p:txBody>
          <a:bodyPr anchorCtr="0" anchor="ctr" bIns="0" lIns="0" spcFirstLastPara="1" rIns="0" wrap="square" tIns="0">
            <a:normAutofit fontScale="85000" lnSpcReduction="10000"/>
          </a:bodyPr>
          <a:lstStyle/>
          <a:p>
            <a:pPr indent="0" lvl="0" marL="0" rtl="0" algn="l">
              <a:lnSpc>
                <a:spcPct val="90000"/>
              </a:lnSpc>
              <a:spcBef>
                <a:spcPts val="0"/>
              </a:spcBef>
              <a:spcAft>
                <a:spcPts val="0"/>
              </a:spcAft>
              <a:buSzPct val="100000"/>
              <a:buNone/>
            </a:pPr>
            <a:r>
              <a:rPr lang="en-PH"/>
              <a:t>Lorem ipsum dolor sit amet, consectetur adipiscing elit. Curabitur purus</a:t>
            </a:r>
            <a:endParaRPr/>
          </a:p>
        </p:txBody>
      </p:sp>
      <p:sp>
        <p:nvSpPr>
          <p:cNvPr id="1612" name="Google Shape;1612;p17"/>
          <p:cNvSpPr txBox="1"/>
          <p:nvPr>
            <p:ph type="title"/>
          </p:nvPr>
        </p:nvSpPr>
        <p:spPr>
          <a:xfrm>
            <a:off x="528320" y="3078157"/>
            <a:ext cx="2886179"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4"/>
              </a:buClr>
              <a:buSzPts val="4800"/>
              <a:buFont typeface="Trebuchet MS"/>
              <a:buNone/>
            </a:pPr>
            <a:r>
              <a:rPr lang="en-PH"/>
              <a:t>Agenda</a:t>
            </a:r>
            <a:endParaRPr/>
          </a:p>
        </p:txBody>
      </p:sp>
    </p:spTree>
  </p:cSld>
  <p:clrMapOvr>
    <a:masterClrMapping/>
  </p:clrMapOvr>
</p:sld>
</file>

<file path=ppt/slides/slide1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1" name="Shape 4191"/>
        <p:cNvGrpSpPr/>
        <p:nvPr/>
      </p:nvGrpSpPr>
      <p:grpSpPr>
        <a:xfrm>
          <a:off x="0" y="0"/>
          <a:ext cx="0" cy="0"/>
          <a:chOff x="0" y="0"/>
          <a:chExt cx="0" cy="0"/>
        </a:xfrm>
      </p:grpSpPr>
      <p:sp>
        <p:nvSpPr>
          <p:cNvPr id="4192" name="Google Shape;4192;p171"/>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Table Slide</a:t>
            </a:r>
            <a:endParaRPr/>
          </a:p>
        </p:txBody>
      </p:sp>
      <p:sp>
        <p:nvSpPr>
          <p:cNvPr id="4193" name="Google Shape;4193;p171"/>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4194" name="Google Shape;4194;p171"/>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Four Rows</a:t>
            </a:r>
            <a:endParaRPr/>
          </a:p>
        </p:txBody>
      </p:sp>
      <p:sp>
        <p:nvSpPr>
          <p:cNvPr id="4195" name="Google Shape;4195;p171"/>
          <p:cNvSpPr/>
          <p:nvPr/>
        </p:nvSpPr>
        <p:spPr>
          <a:xfrm>
            <a:off x="3495040" y="2279032"/>
            <a:ext cx="2682540" cy="441435"/>
          </a:xfrm>
          <a:prstGeom prst="snip2DiagRect">
            <a:avLst>
              <a:gd fmla="val 0" name="adj1"/>
              <a:gd fmla="val 16667" name="adj2"/>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196" name="Google Shape;4196;p171"/>
          <p:cNvSpPr/>
          <p:nvPr/>
        </p:nvSpPr>
        <p:spPr>
          <a:xfrm>
            <a:off x="6183946" y="2279032"/>
            <a:ext cx="2682540" cy="441435"/>
          </a:xfrm>
          <a:prstGeom prst="snip2DiagRect">
            <a:avLst>
              <a:gd fmla="val 0" name="adj1"/>
              <a:gd fmla="val 16667" name="adj2"/>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197" name="Google Shape;4197;p171"/>
          <p:cNvSpPr/>
          <p:nvPr/>
        </p:nvSpPr>
        <p:spPr>
          <a:xfrm>
            <a:off x="8872852" y="2279032"/>
            <a:ext cx="2682540" cy="441435"/>
          </a:xfrm>
          <a:prstGeom prst="snip2DiagRect">
            <a:avLst>
              <a:gd fmla="val 0" name="adj1"/>
              <a:gd fmla="val 16667" name="adj2"/>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graphicFrame>
        <p:nvGraphicFramePr>
          <p:cNvPr id="4198" name="Google Shape;4198;p171"/>
          <p:cNvGraphicFramePr/>
          <p:nvPr/>
        </p:nvGraphicFramePr>
        <p:xfrm>
          <a:off x="528320" y="2299352"/>
          <a:ext cx="3000000" cy="3000000"/>
        </p:xfrm>
        <a:graphic>
          <a:graphicData uri="http://schemas.openxmlformats.org/drawingml/2006/table">
            <a:tbl>
              <a:tblPr bandRow="1" firstRow="1">
                <a:noFill/>
                <a:tableStyleId>{81536000-ED85-440E-9D6E-346B0266C3B9}</a:tableStyleId>
              </a:tblPr>
              <a:tblGrid>
                <a:gridCol w="2987275"/>
                <a:gridCol w="2679925"/>
                <a:gridCol w="2679925"/>
                <a:gridCol w="2679925"/>
              </a:tblGrid>
              <a:tr h="400175">
                <a:tc>
                  <a:txBody>
                    <a:bodyPr/>
                    <a:lstStyle/>
                    <a:p>
                      <a:pPr indent="0" lvl="0" marL="0" marR="0" rtl="0" algn="l">
                        <a:spcBef>
                          <a:spcPts val="0"/>
                        </a:spcBef>
                        <a:spcAft>
                          <a:spcPts val="0"/>
                        </a:spcAft>
                        <a:buNone/>
                      </a:pPr>
                      <a:r>
                        <a:rPr lang="en-PH" sz="1800" u="none" cap="none" strike="noStrike">
                          <a:solidFill>
                            <a:schemeClr val="accent1"/>
                          </a:solidFill>
                        </a:rPr>
                        <a:t>Header</a:t>
                      </a:r>
                      <a:endParaRPr/>
                    </a:p>
                  </a:txBody>
                  <a:tcPr marT="72000" marB="72000" marR="72000" marL="10800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929292"/>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lt1"/>
                        </a:buClr>
                        <a:buSzPts val="1800"/>
                        <a:buFont typeface="Montserrat"/>
                        <a:buNone/>
                      </a:pPr>
                      <a:r>
                        <a:rPr b="1" i="0" lang="en-PH" sz="1800" u="none" cap="none" strike="noStrike">
                          <a:solidFill>
                            <a:schemeClr val="lt1"/>
                          </a:solidFill>
                          <a:latin typeface="Montserrat"/>
                          <a:ea typeface="Montserrat"/>
                          <a:cs typeface="Montserrat"/>
                          <a:sym typeface="Montserrat"/>
                        </a:rPr>
                        <a:t>Header</a:t>
                      </a:r>
                      <a:endParaRPr/>
                    </a:p>
                  </a:txBody>
                  <a:tcPr marT="45725" marB="45725" marR="91450" marL="91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929292"/>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lt1"/>
                        </a:buClr>
                        <a:buSzPts val="1800"/>
                        <a:buFont typeface="Montserrat"/>
                        <a:buNone/>
                      </a:pPr>
                      <a:r>
                        <a:rPr b="1" i="0" lang="en-PH" sz="1800" u="none" cap="none" strike="noStrike">
                          <a:solidFill>
                            <a:schemeClr val="lt1"/>
                          </a:solidFill>
                          <a:latin typeface="Montserrat"/>
                          <a:ea typeface="Montserrat"/>
                          <a:cs typeface="Montserrat"/>
                          <a:sym typeface="Montserrat"/>
                        </a:rPr>
                        <a:t>Header</a:t>
                      </a:r>
                      <a:endParaRPr/>
                    </a:p>
                  </a:txBody>
                  <a:tcPr marT="45725" marB="45725" marR="91450" marL="91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929292"/>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lt1"/>
                        </a:buClr>
                        <a:buSzPts val="1800"/>
                        <a:buFont typeface="Montserrat"/>
                        <a:buNone/>
                      </a:pPr>
                      <a:r>
                        <a:rPr b="1" i="0" lang="en-PH" sz="1800" u="none" cap="none" strike="noStrike">
                          <a:solidFill>
                            <a:schemeClr val="lt1"/>
                          </a:solidFill>
                          <a:latin typeface="Montserrat"/>
                          <a:ea typeface="Montserrat"/>
                          <a:cs typeface="Montserrat"/>
                          <a:sym typeface="Montserrat"/>
                        </a:rPr>
                        <a:t>Header</a:t>
                      </a:r>
                      <a:endParaRPr/>
                    </a:p>
                  </a:txBody>
                  <a:tcPr marT="45725" marB="45725" marR="91450" marL="91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929292"/>
                      </a:solidFill>
                      <a:prstDash val="solid"/>
                      <a:round/>
                      <a:headEnd len="sm" w="sm" type="none"/>
                      <a:tailEnd len="sm" w="sm" type="none"/>
                    </a:lnB>
                  </a:tcPr>
                </a:tc>
              </a:tr>
              <a:tr h="730525">
                <a:tc>
                  <a:txBody>
                    <a:bodyPr/>
                    <a:lstStyle/>
                    <a:p>
                      <a:pPr indent="0" lvl="0" marL="0" marR="0" rtl="0" algn="l">
                        <a:spcBef>
                          <a:spcPts val="0"/>
                        </a:spcBef>
                        <a:spcAft>
                          <a:spcPts val="0"/>
                        </a:spcAft>
                        <a:buNone/>
                      </a:pPr>
                      <a:r>
                        <a:rPr b="1" i="0" lang="en-PH" sz="1200" u="none" cap="none" strike="noStrike">
                          <a:solidFill>
                            <a:schemeClr val="lt1"/>
                          </a:solidFill>
                          <a:latin typeface="Montserrat"/>
                          <a:ea typeface="Montserrat"/>
                          <a:cs typeface="Montserrat"/>
                          <a:sym typeface="Montserrat"/>
                        </a:rPr>
                        <a:t>Lorem ipsum dolor </a:t>
                      </a:r>
                      <a:endParaRPr b="1" sz="1800" u="none" cap="none" strike="noStrike">
                        <a:solidFill>
                          <a:schemeClr val="lt1"/>
                        </a:solidFill>
                      </a:endParaRPr>
                    </a:p>
                  </a:txBody>
                  <a:tcPr marT="45725" marB="45725" marR="72000" marL="108000" anchor="ctr">
                    <a:lnL cap="flat" cmpd="sng" w="9525">
                      <a:solidFill>
                        <a:srgbClr val="000000">
                          <a:alpha val="0"/>
                        </a:srgbClr>
                      </a:solidFill>
                      <a:prstDash val="solid"/>
                      <a:round/>
                      <a:headEnd len="sm" w="sm" type="none"/>
                      <a:tailEnd len="sm" w="sm" type="none"/>
                    </a:lnL>
                    <a:lnR cap="flat" cmpd="sng" w="9525">
                      <a:solidFill>
                        <a:srgbClr val="C8C8C8"/>
                      </a:solidFill>
                      <a:prstDash val="dot"/>
                      <a:round/>
                      <a:headEnd len="sm" w="sm" type="none"/>
                      <a:tailEnd len="sm" w="sm" type="none"/>
                    </a:lnR>
                    <a:lnT cap="flat" cmpd="sng" w="12700">
                      <a:solidFill>
                        <a:srgbClr val="929292"/>
                      </a:solidFill>
                      <a:prstDash val="solid"/>
                      <a:round/>
                      <a:headEnd len="sm" w="sm" type="none"/>
                      <a:tailEnd len="sm" w="sm" type="none"/>
                    </a:lnT>
                    <a:lnB cap="flat" cmpd="sng" w="9525">
                      <a:solidFill>
                        <a:schemeClr val="lt1"/>
                      </a:solidFill>
                      <a:prstDash val="dot"/>
                      <a:round/>
                      <a:headEnd len="sm" w="sm" type="none"/>
                      <a:tailEnd len="sm" w="sm" type="none"/>
                    </a:lnB>
                    <a:solidFill>
                      <a:schemeClr val="accent5"/>
                    </a:solidFill>
                  </a:tcPr>
                </a:tc>
                <a:tc>
                  <a:txBody>
                    <a:bodyPr/>
                    <a:lstStyle/>
                    <a:p>
                      <a:pPr indent="0" lvl="0" marL="0" marR="0" rtl="0" algn="ctr">
                        <a:spcBef>
                          <a:spcPts val="0"/>
                        </a:spcBef>
                        <a:spcAft>
                          <a:spcPts val="0"/>
                        </a:spcAft>
                        <a:buNone/>
                      </a:pPr>
                      <a:r>
                        <a:rPr b="0" i="0" lang="en-PH" sz="1200" u="none" cap="none" strike="noStrike">
                          <a:solidFill>
                            <a:srgbClr val="262626"/>
                          </a:solidFill>
                          <a:latin typeface="Montserrat"/>
                          <a:ea typeface="Montserrat"/>
                          <a:cs typeface="Montserrat"/>
                          <a:sym typeface="Montserrat"/>
                        </a:rPr>
                        <a:t>Lorem ipsum dolor </a:t>
                      </a:r>
                      <a:endParaRPr sz="1800" u="none" cap="none" strike="noStrike"/>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12700">
                      <a:solidFill>
                        <a:srgbClr val="929292"/>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ctr">
                        <a:spcBef>
                          <a:spcPts val="0"/>
                        </a:spcBef>
                        <a:spcAft>
                          <a:spcPts val="0"/>
                        </a:spcAft>
                        <a:buNone/>
                      </a:pPr>
                      <a:r>
                        <a:rPr b="0" i="0" lang="en-PH" sz="1200" u="none" cap="none" strike="noStrike">
                          <a:solidFill>
                            <a:srgbClr val="262626"/>
                          </a:solidFill>
                          <a:latin typeface="Montserrat"/>
                          <a:ea typeface="Montserrat"/>
                          <a:cs typeface="Montserrat"/>
                          <a:sym typeface="Montserrat"/>
                        </a:rPr>
                        <a:t>Lorem ipsum dolor </a:t>
                      </a:r>
                      <a:endParaRPr sz="1800" u="none" cap="none" strike="noStrike"/>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12700">
                      <a:solidFill>
                        <a:srgbClr val="929292"/>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ctr">
                        <a:spcBef>
                          <a:spcPts val="0"/>
                        </a:spcBef>
                        <a:spcAft>
                          <a:spcPts val="0"/>
                        </a:spcAft>
                        <a:buNone/>
                      </a:pPr>
                      <a:r>
                        <a:rPr b="0" i="0" lang="en-PH" sz="1200" u="none" cap="none" strike="noStrike">
                          <a:solidFill>
                            <a:srgbClr val="262626"/>
                          </a:solidFill>
                          <a:latin typeface="Montserrat"/>
                          <a:ea typeface="Montserrat"/>
                          <a:cs typeface="Montserrat"/>
                          <a:sym typeface="Montserrat"/>
                        </a:rPr>
                        <a:t>Lorem ipsum dolor </a:t>
                      </a:r>
                      <a:endParaRPr sz="1800" u="none" cap="none" strike="noStrike"/>
                    </a:p>
                  </a:txBody>
                  <a:tcPr marT="45725" marB="45725" marR="91450" marL="91450" anchor="ctr">
                    <a:lnL cap="flat" cmpd="sng" w="9525">
                      <a:solidFill>
                        <a:srgbClr val="C8C8C8"/>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929292"/>
                      </a:solidFill>
                      <a:prstDash val="solid"/>
                      <a:round/>
                      <a:headEnd len="sm" w="sm" type="none"/>
                      <a:tailEnd len="sm" w="sm" type="none"/>
                    </a:lnT>
                    <a:lnB cap="flat" cmpd="sng" w="9525">
                      <a:solidFill>
                        <a:srgbClr val="929292"/>
                      </a:solidFill>
                      <a:prstDash val="dot"/>
                      <a:round/>
                      <a:headEnd len="sm" w="sm" type="none"/>
                      <a:tailEnd len="sm" w="sm" type="none"/>
                    </a:lnB>
                  </a:tcPr>
                </a:tc>
              </a:tr>
              <a:tr h="730525">
                <a:tc>
                  <a:txBody>
                    <a:bodyPr/>
                    <a:lstStyle/>
                    <a:p>
                      <a:pPr indent="0" lvl="0" marL="0" marR="0" rtl="0" algn="l">
                        <a:spcBef>
                          <a:spcPts val="0"/>
                        </a:spcBef>
                        <a:spcAft>
                          <a:spcPts val="0"/>
                        </a:spcAft>
                        <a:buNone/>
                      </a:pPr>
                      <a:r>
                        <a:rPr b="1" i="0" lang="en-PH" sz="1200" u="none" cap="none" strike="noStrike">
                          <a:solidFill>
                            <a:schemeClr val="lt1"/>
                          </a:solidFill>
                          <a:latin typeface="Montserrat"/>
                          <a:ea typeface="Montserrat"/>
                          <a:cs typeface="Montserrat"/>
                          <a:sym typeface="Montserrat"/>
                        </a:rPr>
                        <a:t>Lorem ipsum dolor </a:t>
                      </a:r>
                      <a:endParaRPr b="1" sz="1800" u="none" cap="none" strike="noStrike">
                        <a:solidFill>
                          <a:schemeClr val="lt1"/>
                        </a:solidFill>
                      </a:endParaRPr>
                    </a:p>
                  </a:txBody>
                  <a:tcPr marT="45725" marB="45725" marR="72000" marL="108000" anchor="ctr">
                    <a:lnL cap="flat" cmpd="sng" w="9525">
                      <a:solidFill>
                        <a:srgbClr val="000000">
                          <a:alpha val="0"/>
                        </a:srgbClr>
                      </a:solidFill>
                      <a:prstDash val="solid"/>
                      <a:round/>
                      <a:headEnd len="sm" w="sm" type="none"/>
                      <a:tailEnd len="sm" w="sm" type="none"/>
                    </a:lnL>
                    <a:lnR cap="flat" cmpd="sng" w="9525">
                      <a:solidFill>
                        <a:srgbClr val="C8C8C8"/>
                      </a:solidFill>
                      <a:prstDash val="dot"/>
                      <a:round/>
                      <a:headEnd len="sm" w="sm" type="none"/>
                      <a:tailEnd len="sm" w="sm" type="none"/>
                    </a:lnR>
                    <a:lnT cap="flat" cmpd="sng" w="9525">
                      <a:solidFill>
                        <a:schemeClr val="lt1"/>
                      </a:solidFill>
                      <a:prstDash val="dot"/>
                      <a:round/>
                      <a:headEnd len="sm" w="sm" type="none"/>
                      <a:tailEnd len="sm" w="sm" type="none"/>
                    </a:lnT>
                    <a:lnB cap="flat" cmpd="sng" w="9525">
                      <a:solidFill>
                        <a:schemeClr val="lt1"/>
                      </a:solidFill>
                      <a:prstDash val="dot"/>
                      <a:round/>
                      <a:headEnd len="sm" w="sm" type="none"/>
                      <a:tailEnd len="sm" w="sm" type="none"/>
                    </a:lnB>
                    <a:solidFill>
                      <a:schemeClr val="accent5"/>
                    </a:solidFill>
                  </a:tcPr>
                </a:tc>
                <a:tc>
                  <a:txBody>
                    <a:bodyPr/>
                    <a:lstStyle/>
                    <a:p>
                      <a:pPr indent="0" lvl="0" marL="0" marR="0" rtl="0" algn="ctr">
                        <a:spcBef>
                          <a:spcPts val="0"/>
                        </a:spcBef>
                        <a:spcAft>
                          <a:spcPts val="0"/>
                        </a:spcAft>
                        <a:buNone/>
                      </a:pPr>
                      <a:r>
                        <a:rPr b="0" i="0" lang="en-PH" sz="1200" u="none" cap="none" strike="noStrike">
                          <a:solidFill>
                            <a:srgbClr val="262626"/>
                          </a:solidFill>
                          <a:latin typeface="Montserrat"/>
                          <a:ea typeface="Montserrat"/>
                          <a:cs typeface="Montserrat"/>
                          <a:sym typeface="Montserrat"/>
                        </a:rPr>
                        <a:t>Lorem ipsum dolor </a:t>
                      </a:r>
                      <a:endParaRPr sz="1800" u="none" cap="none" strike="noStrike"/>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ctr">
                        <a:spcBef>
                          <a:spcPts val="0"/>
                        </a:spcBef>
                        <a:spcAft>
                          <a:spcPts val="0"/>
                        </a:spcAft>
                        <a:buNone/>
                      </a:pPr>
                      <a:r>
                        <a:rPr b="0" i="0" lang="en-PH" sz="1200" u="none" cap="none" strike="noStrike">
                          <a:solidFill>
                            <a:srgbClr val="262626"/>
                          </a:solidFill>
                          <a:latin typeface="Montserrat"/>
                          <a:ea typeface="Montserrat"/>
                          <a:cs typeface="Montserrat"/>
                          <a:sym typeface="Montserrat"/>
                        </a:rPr>
                        <a:t>Lorem ipsum dolor </a:t>
                      </a:r>
                      <a:endParaRPr sz="1800" u="none" cap="none" strike="noStrike"/>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ctr">
                        <a:spcBef>
                          <a:spcPts val="0"/>
                        </a:spcBef>
                        <a:spcAft>
                          <a:spcPts val="0"/>
                        </a:spcAft>
                        <a:buNone/>
                      </a:pPr>
                      <a:r>
                        <a:rPr b="0" i="0" lang="en-PH" sz="1200" u="none" cap="none" strike="noStrike">
                          <a:solidFill>
                            <a:srgbClr val="262626"/>
                          </a:solidFill>
                          <a:latin typeface="Montserrat"/>
                          <a:ea typeface="Montserrat"/>
                          <a:cs typeface="Montserrat"/>
                          <a:sym typeface="Montserrat"/>
                        </a:rPr>
                        <a:t>Lorem ipsum dolor </a:t>
                      </a:r>
                      <a:endParaRPr sz="1800" u="none" cap="none" strike="noStrike"/>
                    </a:p>
                  </a:txBody>
                  <a:tcPr marT="45725" marB="45725" marR="91450" marL="91450" anchor="ctr">
                    <a:lnL cap="flat" cmpd="sng" w="9525">
                      <a:solidFill>
                        <a:srgbClr val="C8C8C8"/>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r>
              <a:tr h="730525">
                <a:tc>
                  <a:txBody>
                    <a:bodyPr/>
                    <a:lstStyle/>
                    <a:p>
                      <a:pPr indent="0" lvl="0" marL="0" marR="0" rtl="0" algn="l">
                        <a:spcBef>
                          <a:spcPts val="0"/>
                        </a:spcBef>
                        <a:spcAft>
                          <a:spcPts val="0"/>
                        </a:spcAft>
                        <a:buNone/>
                      </a:pPr>
                      <a:r>
                        <a:rPr b="1" i="0" lang="en-PH" sz="1200" u="none" cap="none" strike="noStrike">
                          <a:solidFill>
                            <a:schemeClr val="lt1"/>
                          </a:solidFill>
                          <a:latin typeface="Montserrat"/>
                          <a:ea typeface="Montserrat"/>
                          <a:cs typeface="Montserrat"/>
                          <a:sym typeface="Montserrat"/>
                        </a:rPr>
                        <a:t>Lorem ipsum dolor </a:t>
                      </a:r>
                      <a:endParaRPr b="1" sz="1800" u="none" cap="none" strike="noStrike">
                        <a:solidFill>
                          <a:schemeClr val="lt1"/>
                        </a:solidFill>
                      </a:endParaRPr>
                    </a:p>
                  </a:txBody>
                  <a:tcPr marT="45725" marB="45725" marR="72000" marL="108000" anchor="ctr">
                    <a:lnL cap="flat" cmpd="sng" w="9525">
                      <a:solidFill>
                        <a:srgbClr val="000000">
                          <a:alpha val="0"/>
                        </a:srgbClr>
                      </a:solidFill>
                      <a:prstDash val="solid"/>
                      <a:round/>
                      <a:headEnd len="sm" w="sm" type="none"/>
                      <a:tailEnd len="sm" w="sm" type="none"/>
                    </a:lnL>
                    <a:lnR cap="flat" cmpd="sng" w="9525">
                      <a:solidFill>
                        <a:srgbClr val="C8C8C8"/>
                      </a:solidFill>
                      <a:prstDash val="dot"/>
                      <a:round/>
                      <a:headEnd len="sm" w="sm" type="none"/>
                      <a:tailEnd len="sm" w="sm" type="none"/>
                    </a:lnR>
                    <a:lnT cap="flat" cmpd="sng" w="9525">
                      <a:solidFill>
                        <a:schemeClr val="lt1"/>
                      </a:solidFill>
                      <a:prstDash val="dot"/>
                      <a:round/>
                      <a:headEnd len="sm" w="sm" type="none"/>
                      <a:tailEnd len="sm" w="sm" type="none"/>
                    </a:lnT>
                    <a:lnB cap="flat" cmpd="sng" w="9525">
                      <a:solidFill>
                        <a:schemeClr val="lt1"/>
                      </a:solidFill>
                      <a:prstDash val="dot"/>
                      <a:round/>
                      <a:headEnd len="sm" w="sm" type="none"/>
                      <a:tailEnd len="sm" w="sm" type="none"/>
                    </a:lnB>
                    <a:solidFill>
                      <a:schemeClr val="accent5"/>
                    </a:solidFill>
                  </a:tcPr>
                </a:tc>
                <a:tc>
                  <a:txBody>
                    <a:bodyPr/>
                    <a:lstStyle/>
                    <a:p>
                      <a:pPr indent="0" lvl="0" marL="0" marR="0" rtl="0" algn="ctr">
                        <a:spcBef>
                          <a:spcPts val="0"/>
                        </a:spcBef>
                        <a:spcAft>
                          <a:spcPts val="0"/>
                        </a:spcAft>
                        <a:buNone/>
                      </a:pPr>
                      <a:r>
                        <a:rPr b="0" i="0" lang="en-PH" sz="1200" u="none" cap="none" strike="noStrike">
                          <a:solidFill>
                            <a:srgbClr val="262626"/>
                          </a:solidFill>
                          <a:latin typeface="Montserrat"/>
                          <a:ea typeface="Montserrat"/>
                          <a:cs typeface="Montserrat"/>
                          <a:sym typeface="Montserrat"/>
                        </a:rPr>
                        <a:t>Lorem ipsum dolor </a:t>
                      </a:r>
                      <a:endParaRPr sz="1800" u="none" cap="none" strike="noStrike"/>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ctr">
                        <a:spcBef>
                          <a:spcPts val="0"/>
                        </a:spcBef>
                        <a:spcAft>
                          <a:spcPts val="0"/>
                        </a:spcAft>
                        <a:buNone/>
                      </a:pPr>
                      <a:r>
                        <a:rPr b="0" i="0" lang="en-PH" sz="1200" u="none" cap="none" strike="noStrike">
                          <a:solidFill>
                            <a:srgbClr val="262626"/>
                          </a:solidFill>
                          <a:latin typeface="Montserrat"/>
                          <a:ea typeface="Montserrat"/>
                          <a:cs typeface="Montserrat"/>
                          <a:sym typeface="Montserrat"/>
                        </a:rPr>
                        <a:t>Lorem ipsum dolor </a:t>
                      </a:r>
                      <a:endParaRPr sz="1800" u="none" cap="none" strike="noStrike"/>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ctr">
                        <a:spcBef>
                          <a:spcPts val="0"/>
                        </a:spcBef>
                        <a:spcAft>
                          <a:spcPts val="0"/>
                        </a:spcAft>
                        <a:buNone/>
                      </a:pPr>
                      <a:r>
                        <a:rPr b="0" i="0" lang="en-PH" sz="1200" u="none" cap="none" strike="noStrike">
                          <a:solidFill>
                            <a:srgbClr val="262626"/>
                          </a:solidFill>
                          <a:latin typeface="Montserrat"/>
                          <a:ea typeface="Montserrat"/>
                          <a:cs typeface="Montserrat"/>
                          <a:sym typeface="Montserrat"/>
                        </a:rPr>
                        <a:t>Lorem ipsum dolor </a:t>
                      </a:r>
                      <a:endParaRPr sz="1800" u="none" cap="none" strike="noStrike"/>
                    </a:p>
                  </a:txBody>
                  <a:tcPr marT="45725" marB="45725" marR="91450" marL="91450" anchor="ctr">
                    <a:lnL cap="flat" cmpd="sng" w="9525">
                      <a:solidFill>
                        <a:srgbClr val="C8C8C8"/>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r>
              <a:tr h="730525">
                <a:tc>
                  <a:txBody>
                    <a:bodyPr/>
                    <a:lstStyle/>
                    <a:p>
                      <a:pPr indent="0" lvl="0" marL="0" marR="0" rtl="0" algn="l">
                        <a:spcBef>
                          <a:spcPts val="0"/>
                        </a:spcBef>
                        <a:spcAft>
                          <a:spcPts val="0"/>
                        </a:spcAft>
                        <a:buNone/>
                      </a:pPr>
                      <a:r>
                        <a:rPr b="1" i="0" lang="en-PH" sz="1200" u="none" cap="none" strike="noStrike">
                          <a:solidFill>
                            <a:schemeClr val="lt1"/>
                          </a:solidFill>
                          <a:latin typeface="Montserrat"/>
                          <a:ea typeface="Montserrat"/>
                          <a:cs typeface="Montserrat"/>
                          <a:sym typeface="Montserrat"/>
                        </a:rPr>
                        <a:t>Lorem ipsum dolor </a:t>
                      </a:r>
                      <a:endParaRPr b="1" sz="1800" u="none" cap="none" strike="noStrike">
                        <a:solidFill>
                          <a:schemeClr val="lt1"/>
                        </a:solidFill>
                      </a:endParaRPr>
                    </a:p>
                  </a:txBody>
                  <a:tcPr marT="45725" marB="45725" marR="72000" marL="108000" anchor="ctr">
                    <a:lnL cap="flat" cmpd="sng" w="9525">
                      <a:solidFill>
                        <a:srgbClr val="000000">
                          <a:alpha val="0"/>
                        </a:srgbClr>
                      </a:solidFill>
                      <a:prstDash val="solid"/>
                      <a:round/>
                      <a:headEnd len="sm" w="sm" type="none"/>
                      <a:tailEnd len="sm" w="sm" type="none"/>
                    </a:lnL>
                    <a:lnR cap="flat" cmpd="sng" w="9525">
                      <a:solidFill>
                        <a:srgbClr val="C8C8C8"/>
                      </a:solidFill>
                      <a:prstDash val="dot"/>
                      <a:round/>
                      <a:headEnd len="sm" w="sm" type="none"/>
                      <a:tailEnd len="sm" w="sm" type="none"/>
                    </a:lnR>
                    <a:lnT cap="flat" cmpd="sng" w="9525">
                      <a:solidFill>
                        <a:schemeClr val="lt1"/>
                      </a:solidFill>
                      <a:prstDash val="dot"/>
                      <a:round/>
                      <a:headEnd len="sm" w="sm" type="none"/>
                      <a:tailEnd len="sm" w="sm" type="none"/>
                    </a:lnT>
                    <a:lnB cap="flat" cmpd="sng" w="9525">
                      <a:solidFill>
                        <a:srgbClr val="000000">
                          <a:alpha val="0"/>
                        </a:srgbClr>
                      </a:solidFill>
                      <a:prstDash val="solid"/>
                      <a:round/>
                      <a:headEnd len="sm" w="sm" type="none"/>
                      <a:tailEnd len="sm" w="sm" type="none"/>
                    </a:lnB>
                    <a:solidFill>
                      <a:schemeClr val="accent5"/>
                    </a:solidFill>
                  </a:tcPr>
                </a:tc>
                <a:tc>
                  <a:txBody>
                    <a:bodyPr/>
                    <a:lstStyle/>
                    <a:p>
                      <a:pPr indent="0" lvl="0" marL="0" marR="0" rtl="0" algn="ctr">
                        <a:spcBef>
                          <a:spcPts val="0"/>
                        </a:spcBef>
                        <a:spcAft>
                          <a:spcPts val="0"/>
                        </a:spcAft>
                        <a:buNone/>
                      </a:pPr>
                      <a:r>
                        <a:rPr b="0" i="0" lang="en-PH" sz="1200" u="none" cap="none" strike="noStrike">
                          <a:solidFill>
                            <a:srgbClr val="262626"/>
                          </a:solidFill>
                          <a:latin typeface="Montserrat"/>
                          <a:ea typeface="Montserrat"/>
                          <a:cs typeface="Montserrat"/>
                          <a:sym typeface="Montserrat"/>
                        </a:rPr>
                        <a:t>Lorem ipsum dolor </a:t>
                      </a:r>
                      <a:endParaRPr sz="1800" u="none" cap="none" strike="noStrike"/>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PH" sz="1200" u="none" cap="none" strike="noStrike">
                          <a:solidFill>
                            <a:srgbClr val="262626"/>
                          </a:solidFill>
                          <a:latin typeface="Montserrat"/>
                          <a:ea typeface="Montserrat"/>
                          <a:cs typeface="Montserrat"/>
                          <a:sym typeface="Montserrat"/>
                        </a:rPr>
                        <a:t>Lorem ipsum dolor </a:t>
                      </a:r>
                      <a:endParaRPr sz="1800" u="none" cap="none" strike="noStrike"/>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PH" sz="1200" u="none" cap="none" strike="noStrike">
                          <a:solidFill>
                            <a:srgbClr val="262626"/>
                          </a:solidFill>
                          <a:latin typeface="Montserrat"/>
                          <a:ea typeface="Montserrat"/>
                          <a:cs typeface="Montserrat"/>
                          <a:sym typeface="Montserrat"/>
                        </a:rPr>
                        <a:t>Lorem ipsum dolor </a:t>
                      </a:r>
                      <a:endParaRPr sz="1800" u="none" cap="none" strike="noStrike"/>
                    </a:p>
                  </a:txBody>
                  <a:tcPr marT="45725" marB="45725" marR="91450" marL="91450" anchor="ctr">
                    <a:lnL cap="flat" cmpd="sng" w="9525">
                      <a:solidFill>
                        <a:srgbClr val="C8C8C8"/>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929292"/>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descr="Hourglass Finished with solid fill" id="4199" name="Google Shape;4199;p171"/>
          <p:cNvSpPr/>
          <p:nvPr/>
        </p:nvSpPr>
        <p:spPr>
          <a:xfrm>
            <a:off x="10006774" y="1775317"/>
            <a:ext cx="414696" cy="414696"/>
          </a:xfrm>
          <a:prstGeom prst="rect">
            <a:avLst/>
          </a:prstGeom>
          <a:noFill/>
          <a:ln>
            <a:noFill/>
          </a:ln>
        </p:spPr>
      </p:sp>
      <p:sp>
        <p:nvSpPr>
          <p:cNvPr descr="House with solid fill" id="4200" name="Google Shape;4200;p171"/>
          <p:cNvSpPr/>
          <p:nvPr/>
        </p:nvSpPr>
        <p:spPr>
          <a:xfrm>
            <a:off x="7317868" y="1786256"/>
            <a:ext cx="414696" cy="414696"/>
          </a:xfrm>
          <a:prstGeom prst="rect">
            <a:avLst/>
          </a:prstGeom>
          <a:noFill/>
          <a:ln>
            <a:noFill/>
          </a:ln>
        </p:spPr>
      </p:sp>
      <p:sp>
        <p:nvSpPr>
          <p:cNvPr descr="Lightbulb and gear with solid fill" id="4201" name="Google Shape;4201;p171"/>
          <p:cNvSpPr/>
          <p:nvPr/>
        </p:nvSpPr>
        <p:spPr>
          <a:xfrm>
            <a:off x="4628962" y="1775317"/>
            <a:ext cx="414696" cy="414696"/>
          </a:xfrm>
          <a:prstGeom prst="rect">
            <a:avLst/>
          </a:prstGeom>
          <a:noFill/>
          <a:ln>
            <a:noFill/>
          </a:ln>
        </p:spPr>
      </p:sp>
    </p:spTree>
  </p:cSld>
  <p:clrMapOvr>
    <a:masterClrMapping/>
  </p:clrMapOvr>
</p:sld>
</file>

<file path=ppt/slides/slide1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5" name="Shape 4205"/>
        <p:cNvGrpSpPr/>
        <p:nvPr/>
      </p:nvGrpSpPr>
      <p:grpSpPr>
        <a:xfrm>
          <a:off x="0" y="0"/>
          <a:ext cx="0" cy="0"/>
          <a:chOff x="0" y="0"/>
          <a:chExt cx="0" cy="0"/>
        </a:xfrm>
      </p:grpSpPr>
      <p:sp>
        <p:nvSpPr>
          <p:cNvPr id="4206" name="Google Shape;4206;p172"/>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Table Slide</a:t>
            </a:r>
            <a:endParaRPr/>
          </a:p>
        </p:txBody>
      </p:sp>
      <p:sp>
        <p:nvSpPr>
          <p:cNvPr id="4207" name="Google Shape;4207;p172"/>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4208" name="Google Shape;4208;p172"/>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Five Rows</a:t>
            </a:r>
            <a:endParaRPr/>
          </a:p>
        </p:txBody>
      </p:sp>
      <p:sp>
        <p:nvSpPr>
          <p:cNvPr id="4209" name="Google Shape;4209;p172"/>
          <p:cNvSpPr/>
          <p:nvPr/>
        </p:nvSpPr>
        <p:spPr>
          <a:xfrm>
            <a:off x="3495040" y="2279032"/>
            <a:ext cx="2682540" cy="441435"/>
          </a:xfrm>
          <a:prstGeom prst="snip2DiagRect">
            <a:avLst>
              <a:gd fmla="val 0" name="adj1"/>
              <a:gd fmla="val 16667" name="adj2"/>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210" name="Google Shape;4210;p172"/>
          <p:cNvSpPr/>
          <p:nvPr/>
        </p:nvSpPr>
        <p:spPr>
          <a:xfrm>
            <a:off x="6183946" y="2279032"/>
            <a:ext cx="2682540" cy="441435"/>
          </a:xfrm>
          <a:prstGeom prst="snip2DiagRect">
            <a:avLst>
              <a:gd fmla="val 0" name="adj1"/>
              <a:gd fmla="val 16667" name="adj2"/>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211" name="Google Shape;4211;p172"/>
          <p:cNvSpPr/>
          <p:nvPr/>
        </p:nvSpPr>
        <p:spPr>
          <a:xfrm>
            <a:off x="8872852" y="2279032"/>
            <a:ext cx="2682540" cy="441435"/>
          </a:xfrm>
          <a:prstGeom prst="snip2DiagRect">
            <a:avLst>
              <a:gd fmla="val 0" name="adj1"/>
              <a:gd fmla="val 16667" name="adj2"/>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graphicFrame>
        <p:nvGraphicFramePr>
          <p:cNvPr id="4212" name="Google Shape;4212;p172"/>
          <p:cNvGraphicFramePr/>
          <p:nvPr/>
        </p:nvGraphicFramePr>
        <p:xfrm>
          <a:off x="528320" y="2299352"/>
          <a:ext cx="3000000" cy="3000000"/>
        </p:xfrm>
        <a:graphic>
          <a:graphicData uri="http://schemas.openxmlformats.org/drawingml/2006/table">
            <a:tbl>
              <a:tblPr bandRow="1" firstRow="1">
                <a:noFill/>
                <a:tableStyleId>{81536000-ED85-440E-9D6E-346B0266C3B9}</a:tableStyleId>
              </a:tblPr>
              <a:tblGrid>
                <a:gridCol w="2987275"/>
                <a:gridCol w="2679925"/>
                <a:gridCol w="2679925"/>
                <a:gridCol w="2679925"/>
              </a:tblGrid>
              <a:tr h="400175">
                <a:tc>
                  <a:txBody>
                    <a:bodyPr/>
                    <a:lstStyle/>
                    <a:p>
                      <a:pPr indent="0" lvl="0" marL="0" marR="0" rtl="0" algn="l">
                        <a:spcBef>
                          <a:spcPts val="0"/>
                        </a:spcBef>
                        <a:spcAft>
                          <a:spcPts val="0"/>
                        </a:spcAft>
                        <a:buNone/>
                      </a:pPr>
                      <a:r>
                        <a:rPr lang="en-PH" sz="1800" u="none" cap="none" strike="noStrike">
                          <a:solidFill>
                            <a:schemeClr val="accent1"/>
                          </a:solidFill>
                        </a:rPr>
                        <a:t>Header</a:t>
                      </a:r>
                      <a:endParaRPr/>
                    </a:p>
                  </a:txBody>
                  <a:tcPr marT="72000" marB="72000" marR="72000" marL="10800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929292"/>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lt1"/>
                        </a:buClr>
                        <a:buSzPts val="1800"/>
                        <a:buFont typeface="Montserrat"/>
                        <a:buNone/>
                      </a:pPr>
                      <a:r>
                        <a:rPr b="1" i="0" lang="en-PH" sz="1800" u="none" cap="none" strike="noStrike">
                          <a:solidFill>
                            <a:schemeClr val="lt1"/>
                          </a:solidFill>
                          <a:latin typeface="Montserrat"/>
                          <a:ea typeface="Montserrat"/>
                          <a:cs typeface="Montserrat"/>
                          <a:sym typeface="Montserrat"/>
                        </a:rPr>
                        <a:t>Header</a:t>
                      </a:r>
                      <a:endParaRPr/>
                    </a:p>
                  </a:txBody>
                  <a:tcPr marT="45725" marB="45725" marR="91450" marL="91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929292"/>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lt1"/>
                        </a:buClr>
                        <a:buSzPts val="1800"/>
                        <a:buFont typeface="Montserrat"/>
                        <a:buNone/>
                      </a:pPr>
                      <a:r>
                        <a:rPr b="1" i="0" lang="en-PH" sz="1800" u="none" cap="none" strike="noStrike">
                          <a:solidFill>
                            <a:schemeClr val="lt1"/>
                          </a:solidFill>
                          <a:latin typeface="Montserrat"/>
                          <a:ea typeface="Montserrat"/>
                          <a:cs typeface="Montserrat"/>
                          <a:sym typeface="Montserrat"/>
                        </a:rPr>
                        <a:t>Header</a:t>
                      </a:r>
                      <a:endParaRPr/>
                    </a:p>
                  </a:txBody>
                  <a:tcPr marT="45725" marB="45725" marR="91450" marL="91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929292"/>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lt1"/>
                        </a:buClr>
                        <a:buSzPts val="1800"/>
                        <a:buFont typeface="Montserrat"/>
                        <a:buNone/>
                      </a:pPr>
                      <a:r>
                        <a:rPr b="1" i="0" lang="en-PH" sz="1800" u="none" cap="none" strike="noStrike">
                          <a:solidFill>
                            <a:schemeClr val="lt1"/>
                          </a:solidFill>
                          <a:latin typeface="Montserrat"/>
                          <a:ea typeface="Montserrat"/>
                          <a:cs typeface="Montserrat"/>
                          <a:sym typeface="Montserrat"/>
                        </a:rPr>
                        <a:t>Header</a:t>
                      </a:r>
                      <a:endParaRPr/>
                    </a:p>
                  </a:txBody>
                  <a:tcPr marT="45725" marB="45725" marR="91450" marL="91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929292"/>
                      </a:solidFill>
                      <a:prstDash val="solid"/>
                      <a:round/>
                      <a:headEnd len="sm" w="sm" type="none"/>
                      <a:tailEnd len="sm" w="sm" type="none"/>
                    </a:lnB>
                  </a:tcPr>
                </a:tc>
              </a:tr>
              <a:tr h="584425">
                <a:tc>
                  <a:txBody>
                    <a:bodyPr/>
                    <a:lstStyle/>
                    <a:p>
                      <a:pPr indent="0" lvl="0" marL="0" marR="0" rtl="0" algn="l">
                        <a:spcBef>
                          <a:spcPts val="0"/>
                        </a:spcBef>
                        <a:spcAft>
                          <a:spcPts val="0"/>
                        </a:spcAft>
                        <a:buNone/>
                      </a:pPr>
                      <a:r>
                        <a:rPr b="1" i="0" lang="en-PH" sz="1200" u="none" cap="none" strike="noStrike">
                          <a:solidFill>
                            <a:schemeClr val="lt1"/>
                          </a:solidFill>
                          <a:latin typeface="Montserrat"/>
                          <a:ea typeface="Montserrat"/>
                          <a:cs typeface="Montserrat"/>
                          <a:sym typeface="Montserrat"/>
                        </a:rPr>
                        <a:t>Lorem ipsum dolor </a:t>
                      </a:r>
                      <a:endParaRPr b="1" sz="1800" u="none" cap="none" strike="noStrike">
                        <a:solidFill>
                          <a:schemeClr val="lt1"/>
                        </a:solidFill>
                      </a:endParaRPr>
                    </a:p>
                  </a:txBody>
                  <a:tcPr marT="45725" marB="45725" marR="72000" marL="108000" anchor="ctr">
                    <a:lnL cap="flat" cmpd="sng" w="9525">
                      <a:solidFill>
                        <a:srgbClr val="000000">
                          <a:alpha val="0"/>
                        </a:srgbClr>
                      </a:solidFill>
                      <a:prstDash val="solid"/>
                      <a:round/>
                      <a:headEnd len="sm" w="sm" type="none"/>
                      <a:tailEnd len="sm" w="sm" type="none"/>
                    </a:lnL>
                    <a:lnR cap="flat" cmpd="sng" w="9525">
                      <a:solidFill>
                        <a:srgbClr val="C8C8C8"/>
                      </a:solidFill>
                      <a:prstDash val="dot"/>
                      <a:round/>
                      <a:headEnd len="sm" w="sm" type="none"/>
                      <a:tailEnd len="sm" w="sm" type="none"/>
                    </a:lnR>
                    <a:lnT cap="flat" cmpd="sng" w="12700">
                      <a:solidFill>
                        <a:srgbClr val="929292"/>
                      </a:solidFill>
                      <a:prstDash val="solid"/>
                      <a:round/>
                      <a:headEnd len="sm" w="sm" type="none"/>
                      <a:tailEnd len="sm" w="sm" type="none"/>
                    </a:lnT>
                    <a:lnB cap="flat" cmpd="sng" w="9525">
                      <a:solidFill>
                        <a:schemeClr val="lt1"/>
                      </a:solidFill>
                      <a:prstDash val="dot"/>
                      <a:round/>
                      <a:headEnd len="sm" w="sm" type="none"/>
                      <a:tailEnd len="sm" w="sm" type="none"/>
                    </a:lnB>
                    <a:solidFill>
                      <a:schemeClr val="accent5"/>
                    </a:solidFill>
                  </a:tcPr>
                </a:tc>
                <a:tc>
                  <a:txBody>
                    <a:bodyPr/>
                    <a:lstStyle/>
                    <a:p>
                      <a:pPr indent="0" lvl="0" marL="0" marR="0" rtl="0" algn="ctr">
                        <a:spcBef>
                          <a:spcPts val="0"/>
                        </a:spcBef>
                        <a:spcAft>
                          <a:spcPts val="0"/>
                        </a:spcAft>
                        <a:buNone/>
                      </a:pPr>
                      <a:r>
                        <a:rPr b="0" i="0" lang="en-PH" sz="1200" u="none" cap="none" strike="noStrike">
                          <a:solidFill>
                            <a:srgbClr val="262626"/>
                          </a:solidFill>
                          <a:latin typeface="Montserrat"/>
                          <a:ea typeface="Montserrat"/>
                          <a:cs typeface="Montserrat"/>
                          <a:sym typeface="Montserrat"/>
                        </a:rPr>
                        <a:t>Lorem ipsum dolor </a:t>
                      </a:r>
                      <a:endParaRPr sz="1800" u="none" cap="none" strike="noStrike"/>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12700">
                      <a:solidFill>
                        <a:srgbClr val="929292"/>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ctr">
                        <a:spcBef>
                          <a:spcPts val="0"/>
                        </a:spcBef>
                        <a:spcAft>
                          <a:spcPts val="0"/>
                        </a:spcAft>
                        <a:buNone/>
                      </a:pPr>
                      <a:r>
                        <a:rPr b="0" i="0" lang="en-PH" sz="1200" u="none" cap="none" strike="noStrike">
                          <a:solidFill>
                            <a:srgbClr val="262626"/>
                          </a:solidFill>
                          <a:latin typeface="Montserrat"/>
                          <a:ea typeface="Montserrat"/>
                          <a:cs typeface="Montserrat"/>
                          <a:sym typeface="Montserrat"/>
                        </a:rPr>
                        <a:t>Lorem ipsum dolor </a:t>
                      </a:r>
                      <a:endParaRPr sz="1800" u="none" cap="none" strike="noStrike"/>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12700">
                      <a:solidFill>
                        <a:srgbClr val="929292"/>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ctr">
                        <a:spcBef>
                          <a:spcPts val="0"/>
                        </a:spcBef>
                        <a:spcAft>
                          <a:spcPts val="0"/>
                        </a:spcAft>
                        <a:buNone/>
                      </a:pPr>
                      <a:r>
                        <a:rPr b="0" i="0" lang="en-PH" sz="1200" u="none" cap="none" strike="noStrike">
                          <a:solidFill>
                            <a:srgbClr val="262626"/>
                          </a:solidFill>
                          <a:latin typeface="Montserrat"/>
                          <a:ea typeface="Montserrat"/>
                          <a:cs typeface="Montserrat"/>
                          <a:sym typeface="Montserrat"/>
                        </a:rPr>
                        <a:t>Lorem ipsum dolor </a:t>
                      </a:r>
                      <a:endParaRPr sz="1800" u="none" cap="none" strike="noStrike"/>
                    </a:p>
                  </a:txBody>
                  <a:tcPr marT="45725" marB="45725" marR="91450" marL="91450" anchor="ctr">
                    <a:lnL cap="flat" cmpd="sng" w="9525">
                      <a:solidFill>
                        <a:srgbClr val="C8C8C8"/>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929292"/>
                      </a:solidFill>
                      <a:prstDash val="solid"/>
                      <a:round/>
                      <a:headEnd len="sm" w="sm" type="none"/>
                      <a:tailEnd len="sm" w="sm" type="none"/>
                    </a:lnT>
                    <a:lnB cap="flat" cmpd="sng" w="9525">
                      <a:solidFill>
                        <a:srgbClr val="929292"/>
                      </a:solidFill>
                      <a:prstDash val="dot"/>
                      <a:round/>
                      <a:headEnd len="sm" w="sm" type="none"/>
                      <a:tailEnd len="sm" w="sm" type="none"/>
                    </a:lnB>
                  </a:tcPr>
                </a:tc>
              </a:tr>
              <a:tr h="584425">
                <a:tc>
                  <a:txBody>
                    <a:bodyPr/>
                    <a:lstStyle/>
                    <a:p>
                      <a:pPr indent="0" lvl="0" marL="0" marR="0" rtl="0" algn="l">
                        <a:spcBef>
                          <a:spcPts val="0"/>
                        </a:spcBef>
                        <a:spcAft>
                          <a:spcPts val="0"/>
                        </a:spcAft>
                        <a:buNone/>
                      </a:pPr>
                      <a:r>
                        <a:rPr b="1" i="0" lang="en-PH" sz="1200" u="none" cap="none" strike="noStrike">
                          <a:solidFill>
                            <a:schemeClr val="lt1"/>
                          </a:solidFill>
                          <a:latin typeface="Montserrat"/>
                          <a:ea typeface="Montserrat"/>
                          <a:cs typeface="Montserrat"/>
                          <a:sym typeface="Montserrat"/>
                        </a:rPr>
                        <a:t>Lorem ipsum dolor </a:t>
                      </a:r>
                      <a:endParaRPr b="1" sz="1800" u="none" cap="none" strike="noStrike">
                        <a:solidFill>
                          <a:schemeClr val="lt1"/>
                        </a:solidFill>
                      </a:endParaRPr>
                    </a:p>
                  </a:txBody>
                  <a:tcPr marT="45725" marB="45725" marR="72000" marL="108000" anchor="ctr">
                    <a:lnL cap="flat" cmpd="sng" w="9525">
                      <a:solidFill>
                        <a:srgbClr val="000000">
                          <a:alpha val="0"/>
                        </a:srgbClr>
                      </a:solidFill>
                      <a:prstDash val="solid"/>
                      <a:round/>
                      <a:headEnd len="sm" w="sm" type="none"/>
                      <a:tailEnd len="sm" w="sm" type="none"/>
                    </a:lnL>
                    <a:lnR cap="flat" cmpd="sng" w="9525">
                      <a:solidFill>
                        <a:srgbClr val="C8C8C8"/>
                      </a:solidFill>
                      <a:prstDash val="dot"/>
                      <a:round/>
                      <a:headEnd len="sm" w="sm" type="none"/>
                      <a:tailEnd len="sm" w="sm" type="none"/>
                    </a:lnR>
                    <a:lnT cap="flat" cmpd="sng" w="9525">
                      <a:solidFill>
                        <a:schemeClr val="lt1"/>
                      </a:solidFill>
                      <a:prstDash val="dot"/>
                      <a:round/>
                      <a:headEnd len="sm" w="sm" type="none"/>
                      <a:tailEnd len="sm" w="sm" type="none"/>
                    </a:lnT>
                    <a:lnB cap="flat" cmpd="sng" w="9525">
                      <a:solidFill>
                        <a:schemeClr val="lt1"/>
                      </a:solidFill>
                      <a:prstDash val="dot"/>
                      <a:round/>
                      <a:headEnd len="sm" w="sm" type="none"/>
                      <a:tailEnd len="sm" w="sm" type="none"/>
                    </a:lnB>
                    <a:solidFill>
                      <a:schemeClr val="accent5"/>
                    </a:solidFill>
                  </a:tcPr>
                </a:tc>
                <a:tc>
                  <a:txBody>
                    <a:bodyPr/>
                    <a:lstStyle/>
                    <a:p>
                      <a:pPr indent="0" lvl="0" marL="0" marR="0" rtl="0" algn="ctr">
                        <a:spcBef>
                          <a:spcPts val="0"/>
                        </a:spcBef>
                        <a:spcAft>
                          <a:spcPts val="0"/>
                        </a:spcAft>
                        <a:buNone/>
                      </a:pPr>
                      <a:r>
                        <a:rPr b="0" i="0" lang="en-PH" sz="1200" u="none" cap="none" strike="noStrike">
                          <a:solidFill>
                            <a:srgbClr val="262626"/>
                          </a:solidFill>
                          <a:latin typeface="Montserrat"/>
                          <a:ea typeface="Montserrat"/>
                          <a:cs typeface="Montserrat"/>
                          <a:sym typeface="Montserrat"/>
                        </a:rPr>
                        <a:t>Lorem ipsum dolor </a:t>
                      </a:r>
                      <a:endParaRPr sz="1800" u="none" cap="none" strike="noStrike"/>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ctr">
                        <a:spcBef>
                          <a:spcPts val="0"/>
                        </a:spcBef>
                        <a:spcAft>
                          <a:spcPts val="0"/>
                        </a:spcAft>
                        <a:buNone/>
                      </a:pPr>
                      <a:r>
                        <a:rPr b="0" i="0" lang="en-PH" sz="1200" u="none" cap="none" strike="noStrike">
                          <a:solidFill>
                            <a:srgbClr val="262626"/>
                          </a:solidFill>
                          <a:latin typeface="Montserrat"/>
                          <a:ea typeface="Montserrat"/>
                          <a:cs typeface="Montserrat"/>
                          <a:sym typeface="Montserrat"/>
                        </a:rPr>
                        <a:t>Lorem ipsum dolor </a:t>
                      </a:r>
                      <a:endParaRPr sz="1800" u="none" cap="none" strike="noStrike"/>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ctr">
                        <a:spcBef>
                          <a:spcPts val="0"/>
                        </a:spcBef>
                        <a:spcAft>
                          <a:spcPts val="0"/>
                        </a:spcAft>
                        <a:buNone/>
                      </a:pPr>
                      <a:r>
                        <a:rPr b="0" i="0" lang="en-PH" sz="1200" u="none" cap="none" strike="noStrike">
                          <a:solidFill>
                            <a:srgbClr val="262626"/>
                          </a:solidFill>
                          <a:latin typeface="Montserrat"/>
                          <a:ea typeface="Montserrat"/>
                          <a:cs typeface="Montserrat"/>
                          <a:sym typeface="Montserrat"/>
                        </a:rPr>
                        <a:t>Lorem ipsum dolor </a:t>
                      </a:r>
                      <a:endParaRPr sz="1800" u="none" cap="none" strike="noStrike"/>
                    </a:p>
                  </a:txBody>
                  <a:tcPr marT="45725" marB="45725" marR="91450" marL="91450" anchor="ctr">
                    <a:lnL cap="flat" cmpd="sng" w="9525">
                      <a:solidFill>
                        <a:srgbClr val="C8C8C8"/>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r>
              <a:tr h="584425">
                <a:tc>
                  <a:txBody>
                    <a:bodyPr/>
                    <a:lstStyle/>
                    <a:p>
                      <a:pPr indent="0" lvl="0" marL="0" marR="0" rtl="0" algn="l">
                        <a:spcBef>
                          <a:spcPts val="0"/>
                        </a:spcBef>
                        <a:spcAft>
                          <a:spcPts val="0"/>
                        </a:spcAft>
                        <a:buNone/>
                      </a:pPr>
                      <a:r>
                        <a:rPr b="1" i="0" lang="en-PH" sz="1200" u="none" cap="none" strike="noStrike">
                          <a:solidFill>
                            <a:schemeClr val="lt1"/>
                          </a:solidFill>
                          <a:latin typeface="Montserrat"/>
                          <a:ea typeface="Montserrat"/>
                          <a:cs typeface="Montserrat"/>
                          <a:sym typeface="Montserrat"/>
                        </a:rPr>
                        <a:t>Lorem ipsum dolor </a:t>
                      </a:r>
                      <a:endParaRPr b="1" sz="1800" u="none" cap="none" strike="noStrike">
                        <a:solidFill>
                          <a:schemeClr val="lt1"/>
                        </a:solidFill>
                      </a:endParaRPr>
                    </a:p>
                  </a:txBody>
                  <a:tcPr marT="45725" marB="45725" marR="72000" marL="108000" anchor="ctr">
                    <a:lnL cap="flat" cmpd="sng" w="9525">
                      <a:solidFill>
                        <a:srgbClr val="000000">
                          <a:alpha val="0"/>
                        </a:srgbClr>
                      </a:solidFill>
                      <a:prstDash val="solid"/>
                      <a:round/>
                      <a:headEnd len="sm" w="sm" type="none"/>
                      <a:tailEnd len="sm" w="sm" type="none"/>
                    </a:lnL>
                    <a:lnR cap="flat" cmpd="sng" w="9525">
                      <a:solidFill>
                        <a:srgbClr val="C8C8C8"/>
                      </a:solidFill>
                      <a:prstDash val="dot"/>
                      <a:round/>
                      <a:headEnd len="sm" w="sm" type="none"/>
                      <a:tailEnd len="sm" w="sm" type="none"/>
                    </a:lnR>
                    <a:lnT cap="flat" cmpd="sng" w="9525">
                      <a:solidFill>
                        <a:schemeClr val="lt1"/>
                      </a:solidFill>
                      <a:prstDash val="dot"/>
                      <a:round/>
                      <a:headEnd len="sm" w="sm" type="none"/>
                      <a:tailEnd len="sm" w="sm" type="none"/>
                    </a:lnT>
                    <a:lnB cap="flat" cmpd="sng" w="9525">
                      <a:solidFill>
                        <a:schemeClr val="lt1"/>
                      </a:solidFill>
                      <a:prstDash val="dot"/>
                      <a:round/>
                      <a:headEnd len="sm" w="sm" type="none"/>
                      <a:tailEnd len="sm" w="sm" type="none"/>
                    </a:lnB>
                    <a:solidFill>
                      <a:schemeClr val="accent5"/>
                    </a:solidFill>
                  </a:tcPr>
                </a:tc>
                <a:tc>
                  <a:txBody>
                    <a:bodyPr/>
                    <a:lstStyle/>
                    <a:p>
                      <a:pPr indent="0" lvl="0" marL="0" marR="0" rtl="0" algn="ctr">
                        <a:spcBef>
                          <a:spcPts val="0"/>
                        </a:spcBef>
                        <a:spcAft>
                          <a:spcPts val="0"/>
                        </a:spcAft>
                        <a:buNone/>
                      </a:pPr>
                      <a:r>
                        <a:rPr b="0" i="0" lang="en-PH" sz="1200" u="none" cap="none" strike="noStrike">
                          <a:solidFill>
                            <a:srgbClr val="262626"/>
                          </a:solidFill>
                          <a:latin typeface="Montserrat"/>
                          <a:ea typeface="Montserrat"/>
                          <a:cs typeface="Montserrat"/>
                          <a:sym typeface="Montserrat"/>
                        </a:rPr>
                        <a:t>Lorem ipsum dolor </a:t>
                      </a:r>
                      <a:endParaRPr sz="1800" u="none" cap="none" strike="noStrike"/>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ctr">
                        <a:spcBef>
                          <a:spcPts val="0"/>
                        </a:spcBef>
                        <a:spcAft>
                          <a:spcPts val="0"/>
                        </a:spcAft>
                        <a:buNone/>
                      </a:pPr>
                      <a:r>
                        <a:rPr b="0" i="0" lang="en-PH" sz="1200" u="none" cap="none" strike="noStrike">
                          <a:solidFill>
                            <a:srgbClr val="262626"/>
                          </a:solidFill>
                          <a:latin typeface="Montserrat"/>
                          <a:ea typeface="Montserrat"/>
                          <a:cs typeface="Montserrat"/>
                          <a:sym typeface="Montserrat"/>
                        </a:rPr>
                        <a:t>Lorem ipsum dolor </a:t>
                      </a:r>
                      <a:endParaRPr sz="1800" u="none" cap="none" strike="noStrike"/>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ctr">
                        <a:spcBef>
                          <a:spcPts val="0"/>
                        </a:spcBef>
                        <a:spcAft>
                          <a:spcPts val="0"/>
                        </a:spcAft>
                        <a:buNone/>
                      </a:pPr>
                      <a:r>
                        <a:rPr b="0" i="0" lang="en-PH" sz="1200" u="none" cap="none" strike="noStrike">
                          <a:solidFill>
                            <a:srgbClr val="262626"/>
                          </a:solidFill>
                          <a:latin typeface="Montserrat"/>
                          <a:ea typeface="Montserrat"/>
                          <a:cs typeface="Montserrat"/>
                          <a:sym typeface="Montserrat"/>
                        </a:rPr>
                        <a:t>Lorem ipsum dolor </a:t>
                      </a:r>
                      <a:endParaRPr sz="1800" u="none" cap="none" strike="noStrike"/>
                    </a:p>
                  </a:txBody>
                  <a:tcPr marT="45725" marB="45725" marR="91450" marL="91450" anchor="ctr">
                    <a:lnL cap="flat" cmpd="sng" w="9525">
                      <a:solidFill>
                        <a:srgbClr val="C8C8C8"/>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r>
              <a:tr h="584425">
                <a:tc>
                  <a:txBody>
                    <a:bodyPr/>
                    <a:lstStyle/>
                    <a:p>
                      <a:pPr indent="0" lvl="0" marL="0" marR="0" rtl="0" algn="l">
                        <a:spcBef>
                          <a:spcPts val="0"/>
                        </a:spcBef>
                        <a:spcAft>
                          <a:spcPts val="0"/>
                        </a:spcAft>
                        <a:buNone/>
                      </a:pPr>
                      <a:r>
                        <a:rPr b="1" i="0" lang="en-PH" sz="1200" u="none" cap="none" strike="noStrike">
                          <a:solidFill>
                            <a:schemeClr val="lt1"/>
                          </a:solidFill>
                          <a:latin typeface="Montserrat"/>
                          <a:ea typeface="Montserrat"/>
                          <a:cs typeface="Montserrat"/>
                          <a:sym typeface="Montserrat"/>
                        </a:rPr>
                        <a:t>Lorem ipsum dolor </a:t>
                      </a:r>
                      <a:endParaRPr b="1" sz="1800" u="none" cap="none" strike="noStrike">
                        <a:solidFill>
                          <a:schemeClr val="lt1"/>
                        </a:solidFill>
                      </a:endParaRPr>
                    </a:p>
                  </a:txBody>
                  <a:tcPr marT="45725" marB="45725" marR="72000" marL="108000" anchor="ctr">
                    <a:lnL cap="flat" cmpd="sng" w="9525">
                      <a:solidFill>
                        <a:srgbClr val="000000">
                          <a:alpha val="0"/>
                        </a:srgbClr>
                      </a:solidFill>
                      <a:prstDash val="solid"/>
                      <a:round/>
                      <a:headEnd len="sm" w="sm" type="none"/>
                      <a:tailEnd len="sm" w="sm" type="none"/>
                    </a:lnL>
                    <a:lnR cap="flat" cmpd="sng" w="9525">
                      <a:solidFill>
                        <a:srgbClr val="C8C8C8"/>
                      </a:solidFill>
                      <a:prstDash val="dot"/>
                      <a:round/>
                      <a:headEnd len="sm" w="sm" type="none"/>
                      <a:tailEnd len="sm" w="sm" type="none"/>
                    </a:lnR>
                    <a:lnT cap="flat" cmpd="sng" w="9525">
                      <a:solidFill>
                        <a:schemeClr val="lt1"/>
                      </a:solidFill>
                      <a:prstDash val="dot"/>
                      <a:round/>
                      <a:headEnd len="sm" w="sm" type="none"/>
                      <a:tailEnd len="sm" w="sm" type="none"/>
                    </a:lnT>
                    <a:lnB cap="flat" cmpd="sng" w="9525">
                      <a:solidFill>
                        <a:schemeClr val="lt1"/>
                      </a:solidFill>
                      <a:prstDash val="dot"/>
                      <a:round/>
                      <a:headEnd len="sm" w="sm" type="none"/>
                      <a:tailEnd len="sm" w="sm" type="none"/>
                    </a:lnB>
                    <a:solidFill>
                      <a:schemeClr val="accent5"/>
                    </a:solidFill>
                  </a:tcPr>
                </a:tc>
                <a:tc>
                  <a:txBody>
                    <a:bodyPr/>
                    <a:lstStyle/>
                    <a:p>
                      <a:pPr indent="0" lvl="0" marL="0" marR="0" rtl="0" algn="ctr">
                        <a:spcBef>
                          <a:spcPts val="0"/>
                        </a:spcBef>
                        <a:spcAft>
                          <a:spcPts val="0"/>
                        </a:spcAft>
                        <a:buNone/>
                      </a:pPr>
                      <a:r>
                        <a:rPr b="0" i="0" lang="en-PH" sz="1200" u="none" cap="none" strike="noStrike">
                          <a:solidFill>
                            <a:srgbClr val="262626"/>
                          </a:solidFill>
                          <a:latin typeface="Montserrat"/>
                          <a:ea typeface="Montserrat"/>
                          <a:cs typeface="Montserrat"/>
                          <a:sym typeface="Montserrat"/>
                        </a:rPr>
                        <a:t>Lorem ipsum dolor </a:t>
                      </a:r>
                      <a:endParaRPr sz="1800" u="none" cap="none" strike="noStrike"/>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ctr">
                        <a:spcBef>
                          <a:spcPts val="0"/>
                        </a:spcBef>
                        <a:spcAft>
                          <a:spcPts val="0"/>
                        </a:spcAft>
                        <a:buNone/>
                      </a:pPr>
                      <a:r>
                        <a:rPr b="0" i="0" lang="en-PH" sz="1200" u="none" cap="none" strike="noStrike">
                          <a:solidFill>
                            <a:srgbClr val="262626"/>
                          </a:solidFill>
                          <a:latin typeface="Montserrat"/>
                          <a:ea typeface="Montserrat"/>
                          <a:cs typeface="Montserrat"/>
                          <a:sym typeface="Montserrat"/>
                        </a:rPr>
                        <a:t>Lorem ipsum dolor </a:t>
                      </a:r>
                      <a:endParaRPr sz="1800" u="none" cap="none" strike="noStrike"/>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ctr">
                        <a:spcBef>
                          <a:spcPts val="0"/>
                        </a:spcBef>
                        <a:spcAft>
                          <a:spcPts val="0"/>
                        </a:spcAft>
                        <a:buNone/>
                      </a:pPr>
                      <a:r>
                        <a:rPr b="0" i="0" lang="en-PH" sz="1200" u="none" cap="none" strike="noStrike">
                          <a:solidFill>
                            <a:srgbClr val="262626"/>
                          </a:solidFill>
                          <a:latin typeface="Montserrat"/>
                          <a:ea typeface="Montserrat"/>
                          <a:cs typeface="Montserrat"/>
                          <a:sym typeface="Montserrat"/>
                        </a:rPr>
                        <a:t>Lorem ipsum dolor </a:t>
                      </a:r>
                      <a:endParaRPr sz="1800" u="none" cap="none" strike="noStrike"/>
                    </a:p>
                  </a:txBody>
                  <a:tcPr marT="45725" marB="45725" marR="91450" marL="91450" anchor="ctr">
                    <a:lnL cap="flat" cmpd="sng" w="9525">
                      <a:solidFill>
                        <a:srgbClr val="C8C8C8"/>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r>
              <a:tr h="584425">
                <a:tc>
                  <a:txBody>
                    <a:bodyPr/>
                    <a:lstStyle/>
                    <a:p>
                      <a:pPr indent="0" lvl="0" marL="0" marR="0" rtl="0" algn="l">
                        <a:spcBef>
                          <a:spcPts val="0"/>
                        </a:spcBef>
                        <a:spcAft>
                          <a:spcPts val="0"/>
                        </a:spcAft>
                        <a:buNone/>
                      </a:pPr>
                      <a:r>
                        <a:rPr b="1" i="0" lang="en-PH" sz="1200" u="none" cap="none" strike="noStrike">
                          <a:solidFill>
                            <a:schemeClr val="lt1"/>
                          </a:solidFill>
                          <a:latin typeface="Montserrat"/>
                          <a:ea typeface="Montserrat"/>
                          <a:cs typeface="Montserrat"/>
                          <a:sym typeface="Montserrat"/>
                        </a:rPr>
                        <a:t>Lorem ipsum dolor </a:t>
                      </a:r>
                      <a:endParaRPr b="1" sz="1800" u="none" cap="none" strike="noStrike">
                        <a:solidFill>
                          <a:schemeClr val="lt1"/>
                        </a:solidFill>
                      </a:endParaRPr>
                    </a:p>
                  </a:txBody>
                  <a:tcPr marT="45725" marB="45725" marR="72000" marL="108000" anchor="ctr">
                    <a:lnL cap="flat" cmpd="sng" w="9525">
                      <a:solidFill>
                        <a:srgbClr val="000000">
                          <a:alpha val="0"/>
                        </a:srgbClr>
                      </a:solidFill>
                      <a:prstDash val="solid"/>
                      <a:round/>
                      <a:headEnd len="sm" w="sm" type="none"/>
                      <a:tailEnd len="sm" w="sm" type="none"/>
                    </a:lnL>
                    <a:lnR cap="flat" cmpd="sng" w="9525">
                      <a:solidFill>
                        <a:srgbClr val="C8C8C8"/>
                      </a:solidFill>
                      <a:prstDash val="dot"/>
                      <a:round/>
                      <a:headEnd len="sm" w="sm" type="none"/>
                      <a:tailEnd len="sm" w="sm" type="none"/>
                    </a:lnR>
                    <a:lnT cap="flat" cmpd="sng" w="9525">
                      <a:solidFill>
                        <a:schemeClr val="lt1"/>
                      </a:solidFill>
                      <a:prstDash val="dot"/>
                      <a:round/>
                      <a:headEnd len="sm" w="sm" type="none"/>
                      <a:tailEnd len="sm" w="sm" type="none"/>
                    </a:lnT>
                    <a:lnB cap="flat" cmpd="sng" w="9525">
                      <a:solidFill>
                        <a:srgbClr val="000000">
                          <a:alpha val="0"/>
                        </a:srgbClr>
                      </a:solidFill>
                      <a:prstDash val="solid"/>
                      <a:round/>
                      <a:headEnd len="sm" w="sm" type="none"/>
                      <a:tailEnd len="sm" w="sm" type="none"/>
                    </a:lnB>
                    <a:solidFill>
                      <a:schemeClr val="accent5"/>
                    </a:solidFill>
                  </a:tcPr>
                </a:tc>
                <a:tc>
                  <a:txBody>
                    <a:bodyPr/>
                    <a:lstStyle/>
                    <a:p>
                      <a:pPr indent="0" lvl="0" marL="0" marR="0" rtl="0" algn="ctr">
                        <a:spcBef>
                          <a:spcPts val="0"/>
                        </a:spcBef>
                        <a:spcAft>
                          <a:spcPts val="0"/>
                        </a:spcAft>
                        <a:buNone/>
                      </a:pPr>
                      <a:r>
                        <a:rPr b="0" i="0" lang="en-PH" sz="1200" u="none" cap="none" strike="noStrike">
                          <a:solidFill>
                            <a:srgbClr val="262626"/>
                          </a:solidFill>
                          <a:latin typeface="Montserrat"/>
                          <a:ea typeface="Montserrat"/>
                          <a:cs typeface="Montserrat"/>
                          <a:sym typeface="Montserrat"/>
                        </a:rPr>
                        <a:t>Lorem ipsum dolor </a:t>
                      </a:r>
                      <a:endParaRPr sz="1800" u="none" cap="none" strike="noStrike"/>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PH" sz="1200" u="none" cap="none" strike="noStrike">
                          <a:solidFill>
                            <a:srgbClr val="262626"/>
                          </a:solidFill>
                          <a:latin typeface="Montserrat"/>
                          <a:ea typeface="Montserrat"/>
                          <a:cs typeface="Montserrat"/>
                          <a:sym typeface="Montserrat"/>
                        </a:rPr>
                        <a:t>Lorem ipsum dolor </a:t>
                      </a:r>
                      <a:endParaRPr sz="1800" u="none" cap="none" strike="noStrike"/>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PH" sz="1200" u="none" cap="none" strike="noStrike">
                          <a:solidFill>
                            <a:srgbClr val="262626"/>
                          </a:solidFill>
                          <a:latin typeface="Montserrat"/>
                          <a:ea typeface="Montserrat"/>
                          <a:cs typeface="Montserrat"/>
                          <a:sym typeface="Montserrat"/>
                        </a:rPr>
                        <a:t>Lorem ipsum dolor </a:t>
                      </a:r>
                      <a:endParaRPr sz="1800" u="none" cap="none" strike="noStrike"/>
                    </a:p>
                  </a:txBody>
                  <a:tcPr marT="45725" marB="45725" marR="91450" marL="91450" anchor="ctr">
                    <a:lnL cap="flat" cmpd="sng" w="9525">
                      <a:solidFill>
                        <a:srgbClr val="C8C8C8"/>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929292"/>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descr="Hourglass Finished with solid fill" id="4213" name="Google Shape;4213;p172"/>
          <p:cNvSpPr/>
          <p:nvPr/>
        </p:nvSpPr>
        <p:spPr>
          <a:xfrm>
            <a:off x="10006774" y="1775317"/>
            <a:ext cx="414696" cy="414696"/>
          </a:xfrm>
          <a:prstGeom prst="rect">
            <a:avLst/>
          </a:prstGeom>
          <a:noFill/>
          <a:ln>
            <a:noFill/>
          </a:ln>
        </p:spPr>
      </p:sp>
      <p:sp>
        <p:nvSpPr>
          <p:cNvPr descr="House with solid fill" id="4214" name="Google Shape;4214;p172"/>
          <p:cNvSpPr/>
          <p:nvPr/>
        </p:nvSpPr>
        <p:spPr>
          <a:xfrm>
            <a:off x="7317868" y="1786256"/>
            <a:ext cx="414696" cy="414696"/>
          </a:xfrm>
          <a:prstGeom prst="rect">
            <a:avLst/>
          </a:prstGeom>
          <a:noFill/>
          <a:ln>
            <a:noFill/>
          </a:ln>
        </p:spPr>
      </p:sp>
      <p:sp>
        <p:nvSpPr>
          <p:cNvPr descr="Lightbulb and gear with solid fill" id="4215" name="Google Shape;4215;p172"/>
          <p:cNvSpPr/>
          <p:nvPr/>
        </p:nvSpPr>
        <p:spPr>
          <a:xfrm>
            <a:off x="4628962" y="1775317"/>
            <a:ext cx="414696" cy="414696"/>
          </a:xfrm>
          <a:prstGeom prst="rect">
            <a:avLst/>
          </a:prstGeom>
          <a:noFill/>
          <a:ln>
            <a:noFill/>
          </a:ln>
        </p:spPr>
      </p:sp>
    </p:spTree>
  </p:cSld>
  <p:clrMapOvr>
    <a:masterClrMapping/>
  </p:clrMapOvr>
</p:sld>
</file>

<file path=ppt/slides/slide1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9" name="Shape 4219"/>
        <p:cNvGrpSpPr/>
        <p:nvPr/>
      </p:nvGrpSpPr>
      <p:grpSpPr>
        <a:xfrm>
          <a:off x="0" y="0"/>
          <a:ext cx="0" cy="0"/>
          <a:chOff x="0" y="0"/>
          <a:chExt cx="0" cy="0"/>
        </a:xfrm>
      </p:grpSpPr>
      <p:sp>
        <p:nvSpPr>
          <p:cNvPr id="4220" name="Google Shape;4220;p173"/>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Table Slide</a:t>
            </a:r>
            <a:endParaRPr/>
          </a:p>
        </p:txBody>
      </p:sp>
      <p:sp>
        <p:nvSpPr>
          <p:cNvPr id="4221" name="Google Shape;4221;p173"/>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4222" name="Google Shape;4222;p173"/>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Six Rows</a:t>
            </a:r>
            <a:endParaRPr/>
          </a:p>
        </p:txBody>
      </p:sp>
      <p:sp>
        <p:nvSpPr>
          <p:cNvPr id="4223" name="Google Shape;4223;p173"/>
          <p:cNvSpPr/>
          <p:nvPr/>
        </p:nvSpPr>
        <p:spPr>
          <a:xfrm>
            <a:off x="3495040" y="2279032"/>
            <a:ext cx="2682540" cy="441435"/>
          </a:xfrm>
          <a:prstGeom prst="snip2DiagRect">
            <a:avLst>
              <a:gd fmla="val 0" name="adj1"/>
              <a:gd fmla="val 16667" name="adj2"/>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224" name="Google Shape;4224;p173"/>
          <p:cNvSpPr/>
          <p:nvPr/>
        </p:nvSpPr>
        <p:spPr>
          <a:xfrm>
            <a:off x="6183946" y="2279032"/>
            <a:ext cx="2682540" cy="441435"/>
          </a:xfrm>
          <a:prstGeom prst="snip2DiagRect">
            <a:avLst>
              <a:gd fmla="val 0" name="adj1"/>
              <a:gd fmla="val 16667" name="adj2"/>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225" name="Google Shape;4225;p173"/>
          <p:cNvSpPr/>
          <p:nvPr/>
        </p:nvSpPr>
        <p:spPr>
          <a:xfrm>
            <a:off x="8872852" y="2279032"/>
            <a:ext cx="2682540" cy="441435"/>
          </a:xfrm>
          <a:prstGeom prst="snip2DiagRect">
            <a:avLst>
              <a:gd fmla="val 0" name="adj1"/>
              <a:gd fmla="val 16667" name="adj2"/>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graphicFrame>
        <p:nvGraphicFramePr>
          <p:cNvPr id="4226" name="Google Shape;4226;p173"/>
          <p:cNvGraphicFramePr/>
          <p:nvPr/>
        </p:nvGraphicFramePr>
        <p:xfrm>
          <a:off x="528320" y="2299352"/>
          <a:ext cx="3000000" cy="3000000"/>
        </p:xfrm>
        <a:graphic>
          <a:graphicData uri="http://schemas.openxmlformats.org/drawingml/2006/table">
            <a:tbl>
              <a:tblPr bandRow="1" firstRow="1">
                <a:noFill/>
                <a:tableStyleId>{81536000-ED85-440E-9D6E-346B0266C3B9}</a:tableStyleId>
              </a:tblPr>
              <a:tblGrid>
                <a:gridCol w="2987275"/>
                <a:gridCol w="2679925"/>
                <a:gridCol w="2679925"/>
                <a:gridCol w="2679925"/>
              </a:tblGrid>
              <a:tr h="400175">
                <a:tc>
                  <a:txBody>
                    <a:bodyPr/>
                    <a:lstStyle/>
                    <a:p>
                      <a:pPr indent="0" lvl="0" marL="0" marR="0" rtl="0" algn="l">
                        <a:spcBef>
                          <a:spcPts val="0"/>
                        </a:spcBef>
                        <a:spcAft>
                          <a:spcPts val="0"/>
                        </a:spcAft>
                        <a:buNone/>
                      </a:pPr>
                      <a:r>
                        <a:rPr lang="en-PH" sz="1800" u="none" cap="none" strike="noStrike">
                          <a:solidFill>
                            <a:schemeClr val="accent1"/>
                          </a:solidFill>
                        </a:rPr>
                        <a:t>Header</a:t>
                      </a:r>
                      <a:endParaRPr/>
                    </a:p>
                  </a:txBody>
                  <a:tcPr marT="72000" marB="72000" marR="72000" marL="10800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929292"/>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lt1"/>
                        </a:buClr>
                        <a:buSzPts val="1800"/>
                        <a:buFont typeface="Montserrat"/>
                        <a:buNone/>
                      </a:pPr>
                      <a:r>
                        <a:rPr b="1" i="0" lang="en-PH" sz="1800" u="none" cap="none" strike="noStrike">
                          <a:solidFill>
                            <a:schemeClr val="lt1"/>
                          </a:solidFill>
                          <a:latin typeface="Montserrat"/>
                          <a:ea typeface="Montserrat"/>
                          <a:cs typeface="Montserrat"/>
                          <a:sym typeface="Montserrat"/>
                        </a:rPr>
                        <a:t>Header</a:t>
                      </a:r>
                      <a:endParaRPr/>
                    </a:p>
                  </a:txBody>
                  <a:tcPr marT="45725" marB="45725" marR="91450" marL="91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929292"/>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lt1"/>
                        </a:buClr>
                        <a:buSzPts val="1800"/>
                        <a:buFont typeface="Montserrat"/>
                        <a:buNone/>
                      </a:pPr>
                      <a:r>
                        <a:rPr b="1" i="0" lang="en-PH" sz="1800" u="none" cap="none" strike="noStrike">
                          <a:solidFill>
                            <a:schemeClr val="lt1"/>
                          </a:solidFill>
                          <a:latin typeface="Montserrat"/>
                          <a:ea typeface="Montserrat"/>
                          <a:cs typeface="Montserrat"/>
                          <a:sym typeface="Montserrat"/>
                        </a:rPr>
                        <a:t>Header</a:t>
                      </a:r>
                      <a:endParaRPr/>
                    </a:p>
                  </a:txBody>
                  <a:tcPr marT="45725" marB="45725" marR="91450" marL="91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929292"/>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lt1"/>
                        </a:buClr>
                        <a:buSzPts val="1800"/>
                        <a:buFont typeface="Montserrat"/>
                        <a:buNone/>
                      </a:pPr>
                      <a:r>
                        <a:rPr b="1" i="0" lang="en-PH" sz="1800" u="none" cap="none" strike="noStrike">
                          <a:solidFill>
                            <a:schemeClr val="lt1"/>
                          </a:solidFill>
                          <a:latin typeface="Montserrat"/>
                          <a:ea typeface="Montserrat"/>
                          <a:cs typeface="Montserrat"/>
                          <a:sym typeface="Montserrat"/>
                        </a:rPr>
                        <a:t>Header</a:t>
                      </a:r>
                      <a:endParaRPr/>
                    </a:p>
                  </a:txBody>
                  <a:tcPr marT="45725" marB="45725" marR="91450" marL="91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929292"/>
                      </a:solidFill>
                      <a:prstDash val="solid"/>
                      <a:round/>
                      <a:headEnd len="sm" w="sm" type="none"/>
                      <a:tailEnd len="sm" w="sm" type="none"/>
                    </a:lnB>
                  </a:tcPr>
                </a:tc>
              </a:tr>
              <a:tr h="487025">
                <a:tc>
                  <a:txBody>
                    <a:bodyPr/>
                    <a:lstStyle/>
                    <a:p>
                      <a:pPr indent="0" lvl="0" marL="0" marR="0" rtl="0" algn="l">
                        <a:spcBef>
                          <a:spcPts val="0"/>
                        </a:spcBef>
                        <a:spcAft>
                          <a:spcPts val="0"/>
                        </a:spcAft>
                        <a:buNone/>
                      </a:pPr>
                      <a:r>
                        <a:rPr b="1" i="0" lang="en-PH" sz="1200" u="none" cap="none" strike="noStrike">
                          <a:solidFill>
                            <a:schemeClr val="lt1"/>
                          </a:solidFill>
                          <a:latin typeface="Montserrat"/>
                          <a:ea typeface="Montserrat"/>
                          <a:cs typeface="Montserrat"/>
                          <a:sym typeface="Montserrat"/>
                        </a:rPr>
                        <a:t>Lorem ipsum dolor </a:t>
                      </a:r>
                      <a:endParaRPr b="1" sz="1800" u="none" cap="none" strike="noStrike">
                        <a:solidFill>
                          <a:schemeClr val="lt1"/>
                        </a:solidFill>
                      </a:endParaRPr>
                    </a:p>
                  </a:txBody>
                  <a:tcPr marT="45725" marB="45725" marR="72000" marL="108000" anchor="ctr">
                    <a:lnL cap="flat" cmpd="sng" w="9525">
                      <a:solidFill>
                        <a:srgbClr val="000000">
                          <a:alpha val="0"/>
                        </a:srgbClr>
                      </a:solidFill>
                      <a:prstDash val="solid"/>
                      <a:round/>
                      <a:headEnd len="sm" w="sm" type="none"/>
                      <a:tailEnd len="sm" w="sm" type="none"/>
                    </a:lnL>
                    <a:lnR cap="flat" cmpd="sng" w="9525">
                      <a:solidFill>
                        <a:srgbClr val="C8C8C8"/>
                      </a:solidFill>
                      <a:prstDash val="dot"/>
                      <a:round/>
                      <a:headEnd len="sm" w="sm" type="none"/>
                      <a:tailEnd len="sm" w="sm" type="none"/>
                    </a:lnR>
                    <a:lnT cap="flat" cmpd="sng" w="12700">
                      <a:solidFill>
                        <a:srgbClr val="929292"/>
                      </a:solidFill>
                      <a:prstDash val="solid"/>
                      <a:round/>
                      <a:headEnd len="sm" w="sm" type="none"/>
                      <a:tailEnd len="sm" w="sm" type="none"/>
                    </a:lnT>
                    <a:lnB cap="flat" cmpd="sng" w="9525">
                      <a:solidFill>
                        <a:schemeClr val="lt1"/>
                      </a:solidFill>
                      <a:prstDash val="dot"/>
                      <a:round/>
                      <a:headEnd len="sm" w="sm" type="none"/>
                      <a:tailEnd len="sm" w="sm" type="none"/>
                    </a:lnB>
                    <a:solidFill>
                      <a:schemeClr val="accent5"/>
                    </a:solidFill>
                  </a:tcPr>
                </a:tc>
                <a:tc>
                  <a:txBody>
                    <a:bodyPr/>
                    <a:lstStyle/>
                    <a:p>
                      <a:pPr indent="0" lvl="0" marL="0" marR="0" rtl="0" algn="ctr">
                        <a:spcBef>
                          <a:spcPts val="0"/>
                        </a:spcBef>
                        <a:spcAft>
                          <a:spcPts val="0"/>
                        </a:spcAft>
                        <a:buNone/>
                      </a:pPr>
                      <a:r>
                        <a:rPr b="0" i="0" lang="en-PH" sz="1200" u="none" cap="none" strike="noStrike">
                          <a:solidFill>
                            <a:srgbClr val="262626"/>
                          </a:solidFill>
                          <a:latin typeface="Montserrat"/>
                          <a:ea typeface="Montserrat"/>
                          <a:cs typeface="Montserrat"/>
                          <a:sym typeface="Montserrat"/>
                        </a:rPr>
                        <a:t>Lorem ipsum dolor </a:t>
                      </a:r>
                      <a:endParaRPr sz="1800" u="none" cap="none" strike="noStrike"/>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12700">
                      <a:solidFill>
                        <a:srgbClr val="929292"/>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ctr">
                        <a:spcBef>
                          <a:spcPts val="0"/>
                        </a:spcBef>
                        <a:spcAft>
                          <a:spcPts val="0"/>
                        </a:spcAft>
                        <a:buNone/>
                      </a:pPr>
                      <a:r>
                        <a:rPr b="0" i="0" lang="en-PH" sz="1200" u="none" cap="none" strike="noStrike">
                          <a:solidFill>
                            <a:srgbClr val="262626"/>
                          </a:solidFill>
                          <a:latin typeface="Montserrat"/>
                          <a:ea typeface="Montserrat"/>
                          <a:cs typeface="Montserrat"/>
                          <a:sym typeface="Montserrat"/>
                        </a:rPr>
                        <a:t>Lorem ipsum dolor </a:t>
                      </a:r>
                      <a:endParaRPr sz="1800" u="none" cap="none" strike="noStrike"/>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12700">
                      <a:solidFill>
                        <a:srgbClr val="929292"/>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ctr">
                        <a:spcBef>
                          <a:spcPts val="0"/>
                        </a:spcBef>
                        <a:spcAft>
                          <a:spcPts val="0"/>
                        </a:spcAft>
                        <a:buNone/>
                      </a:pPr>
                      <a:r>
                        <a:rPr b="0" i="0" lang="en-PH" sz="1200" u="none" cap="none" strike="noStrike">
                          <a:solidFill>
                            <a:srgbClr val="262626"/>
                          </a:solidFill>
                          <a:latin typeface="Montserrat"/>
                          <a:ea typeface="Montserrat"/>
                          <a:cs typeface="Montserrat"/>
                          <a:sym typeface="Montserrat"/>
                        </a:rPr>
                        <a:t>Lorem ipsum dolor </a:t>
                      </a:r>
                      <a:endParaRPr sz="1800" u="none" cap="none" strike="noStrike"/>
                    </a:p>
                  </a:txBody>
                  <a:tcPr marT="45725" marB="45725" marR="91450" marL="91450" anchor="ctr">
                    <a:lnL cap="flat" cmpd="sng" w="9525">
                      <a:solidFill>
                        <a:srgbClr val="C8C8C8"/>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929292"/>
                      </a:solidFill>
                      <a:prstDash val="solid"/>
                      <a:round/>
                      <a:headEnd len="sm" w="sm" type="none"/>
                      <a:tailEnd len="sm" w="sm" type="none"/>
                    </a:lnT>
                    <a:lnB cap="flat" cmpd="sng" w="9525">
                      <a:solidFill>
                        <a:srgbClr val="929292"/>
                      </a:solidFill>
                      <a:prstDash val="dot"/>
                      <a:round/>
                      <a:headEnd len="sm" w="sm" type="none"/>
                      <a:tailEnd len="sm" w="sm" type="none"/>
                    </a:lnB>
                  </a:tcPr>
                </a:tc>
              </a:tr>
              <a:tr h="487025">
                <a:tc>
                  <a:txBody>
                    <a:bodyPr/>
                    <a:lstStyle/>
                    <a:p>
                      <a:pPr indent="0" lvl="0" marL="0" marR="0" rtl="0" algn="l">
                        <a:spcBef>
                          <a:spcPts val="0"/>
                        </a:spcBef>
                        <a:spcAft>
                          <a:spcPts val="0"/>
                        </a:spcAft>
                        <a:buNone/>
                      </a:pPr>
                      <a:r>
                        <a:rPr b="1" i="0" lang="en-PH" sz="1200" u="none" cap="none" strike="noStrike">
                          <a:solidFill>
                            <a:schemeClr val="lt1"/>
                          </a:solidFill>
                          <a:latin typeface="Montserrat"/>
                          <a:ea typeface="Montserrat"/>
                          <a:cs typeface="Montserrat"/>
                          <a:sym typeface="Montserrat"/>
                        </a:rPr>
                        <a:t>Lorem ipsum dolor </a:t>
                      </a:r>
                      <a:endParaRPr b="1" sz="1800" u="none" cap="none" strike="noStrike">
                        <a:solidFill>
                          <a:schemeClr val="lt1"/>
                        </a:solidFill>
                      </a:endParaRPr>
                    </a:p>
                  </a:txBody>
                  <a:tcPr marT="45725" marB="45725" marR="72000" marL="108000" anchor="ctr">
                    <a:lnL cap="flat" cmpd="sng" w="9525">
                      <a:solidFill>
                        <a:srgbClr val="000000">
                          <a:alpha val="0"/>
                        </a:srgbClr>
                      </a:solidFill>
                      <a:prstDash val="solid"/>
                      <a:round/>
                      <a:headEnd len="sm" w="sm" type="none"/>
                      <a:tailEnd len="sm" w="sm" type="none"/>
                    </a:lnL>
                    <a:lnR cap="flat" cmpd="sng" w="9525">
                      <a:solidFill>
                        <a:srgbClr val="C8C8C8"/>
                      </a:solidFill>
                      <a:prstDash val="dot"/>
                      <a:round/>
                      <a:headEnd len="sm" w="sm" type="none"/>
                      <a:tailEnd len="sm" w="sm" type="none"/>
                    </a:lnR>
                    <a:lnT cap="flat" cmpd="sng" w="9525">
                      <a:solidFill>
                        <a:schemeClr val="lt1"/>
                      </a:solidFill>
                      <a:prstDash val="dot"/>
                      <a:round/>
                      <a:headEnd len="sm" w="sm" type="none"/>
                      <a:tailEnd len="sm" w="sm" type="none"/>
                    </a:lnT>
                    <a:lnB cap="flat" cmpd="sng" w="9525">
                      <a:solidFill>
                        <a:schemeClr val="lt1"/>
                      </a:solidFill>
                      <a:prstDash val="dot"/>
                      <a:round/>
                      <a:headEnd len="sm" w="sm" type="none"/>
                      <a:tailEnd len="sm" w="sm" type="none"/>
                    </a:lnB>
                    <a:solidFill>
                      <a:schemeClr val="accent5"/>
                    </a:solidFill>
                  </a:tcPr>
                </a:tc>
                <a:tc>
                  <a:txBody>
                    <a:bodyPr/>
                    <a:lstStyle/>
                    <a:p>
                      <a:pPr indent="0" lvl="0" marL="0" marR="0" rtl="0" algn="ctr">
                        <a:spcBef>
                          <a:spcPts val="0"/>
                        </a:spcBef>
                        <a:spcAft>
                          <a:spcPts val="0"/>
                        </a:spcAft>
                        <a:buNone/>
                      </a:pPr>
                      <a:r>
                        <a:rPr b="0" i="0" lang="en-PH" sz="1200" u="none" cap="none" strike="noStrike">
                          <a:solidFill>
                            <a:srgbClr val="262626"/>
                          </a:solidFill>
                          <a:latin typeface="Montserrat"/>
                          <a:ea typeface="Montserrat"/>
                          <a:cs typeface="Montserrat"/>
                          <a:sym typeface="Montserrat"/>
                        </a:rPr>
                        <a:t>Lorem ipsum dolor </a:t>
                      </a:r>
                      <a:endParaRPr sz="1800" u="none" cap="none" strike="noStrike"/>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ctr">
                        <a:spcBef>
                          <a:spcPts val="0"/>
                        </a:spcBef>
                        <a:spcAft>
                          <a:spcPts val="0"/>
                        </a:spcAft>
                        <a:buNone/>
                      </a:pPr>
                      <a:r>
                        <a:rPr b="0" i="0" lang="en-PH" sz="1200" u="none" cap="none" strike="noStrike">
                          <a:solidFill>
                            <a:srgbClr val="262626"/>
                          </a:solidFill>
                          <a:latin typeface="Montserrat"/>
                          <a:ea typeface="Montserrat"/>
                          <a:cs typeface="Montserrat"/>
                          <a:sym typeface="Montserrat"/>
                        </a:rPr>
                        <a:t>Lorem ipsum dolor </a:t>
                      </a:r>
                      <a:endParaRPr sz="1800" u="none" cap="none" strike="noStrike"/>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ctr">
                        <a:spcBef>
                          <a:spcPts val="0"/>
                        </a:spcBef>
                        <a:spcAft>
                          <a:spcPts val="0"/>
                        </a:spcAft>
                        <a:buNone/>
                      </a:pPr>
                      <a:r>
                        <a:rPr b="0" i="0" lang="en-PH" sz="1200" u="none" cap="none" strike="noStrike">
                          <a:solidFill>
                            <a:srgbClr val="262626"/>
                          </a:solidFill>
                          <a:latin typeface="Montserrat"/>
                          <a:ea typeface="Montserrat"/>
                          <a:cs typeface="Montserrat"/>
                          <a:sym typeface="Montserrat"/>
                        </a:rPr>
                        <a:t>Lorem ipsum dolor </a:t>
                      </a:r>
                      <a:endParaRPr sz="1800" u="none" cap="none" strike="noStrike"/>
                    </a:p>
                  </a:txBody>
                  <a:tcPr marT="45725" marB="45725" marR="91450" marL="91450" anchor="ctr">
                    <a:lnL cap="flat" cmpd="sng" w="9525">
                      <a:solidFill>
                        <a:srgbClr val="C8C8C8"/>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r>
              <a:tr h="487025">
                <a:tc>
                  <a:txBody>
                    <a:bodyPr/>
                    <a:lstStyle/>
                    <a:p>
                      <a:pPr indent="0" lvl="0" marL="0" marR="0" rtl="0" algn="l">
                        <a:spcBef>
                          <a:spcPts val="0"/>
                        </a:spcBef>
                        <a:spcAft>
                          <a:spcPts val="0"/>
                        </a:spcAft>
                        <a:buNone/>
                      </a:pPr>
                      <a:r>
                        <a:rPr b="1" i="0" lang="en-PH" sz="1200" u="none" cap="none" strike="noStrike">
                          <a:solidFill>
                            <a:schemeClr val="lt1"/>
                          </a:solidFill>
                          <a:latin typeface="Montserrat"/>
                          <a:ea typeface="Montserrat"/>
                          <a:cs typeface="Montserrat"/>
                          <a:sym typeface="Montserrat"/>
                        </a:rPr>
                        <a:t>Lorem ipsum dolor </a:t>
                      </a:r>
                      <a:endParaRPr b="1" sz="1800" u="none" cap="none" strike="noStrike">
                        <a:solidFill>
                          <a:schemeClr val="lt1"/>
                        </a:solidFill>
                      </a:endParaRPr>
                    </a:p>
                  </a:txBody>
                  <a:tcPr marT="45725" marB="45725" marR="72000" marL="108000" anchor="ctr">
                    <a:lnL cap="flat" cmpd="sng" w="9525">
                      <a:solidFill>
                        <a:srgbClr val="000000">
                          <a:alpha val="0"/>
                        </a:srgbClr>
                      </a:solidFill>
                      <a:prstDash val="solid"/>
                      <a:round/>
                      <a:headEnd len="sm" w="sm" type="none"/>
                      <a:tailEnd len="sm" w="sm" type="none"/>
                    </a:lnL>
                    <a:lnR cap="flat" cmpd="sng" w="9525">
                      <a:solidFill>
                        <a:srgbClr val="C8C8C8"/>
                      </a:solidFill>
                      <a:prstDash val="dot"/>
                      <a:round/>
                      <a:headEnd len="sm" w="sm" type="none"/>
                      <a:tailEnd len="sm" w="sm" type="none"/>
                    </a:lnR>
                    <a:lnT cap="flat" cmpd="sng" w="9525">
                      <a:solidFill>
                        <a:schemeClr val="lt1"/>
                      </a:solidFill>
                      <a:prstDash val="dot"/>
                      <a:round/>
                      <a:headEnd len="sm" w="sm" type="none"/>
                      <a:tailEnd len="sm" w="sm" type="none"/>
                    </a:lnT>
                    <a:lnB cap="flat" cmpd="sng" w="9525">
                      <a:solidFill>
                        <a:schemeClr val="lt1"/>
                      </a:solidFill>
                      <a:prstDash val="dot"/>
                      <a:round/>
                      <a:headEnd len="sm" w="sm" type="none"/>
                      <a:tailEnd len="sm" w="sm" type="none"/>
                    </a:lnB>
                    <a:solidFill>
                      <a:schemeClr val="accent5"/>
                    </a:solidFill>
                  </a:tcPr>
                </a:tc>
                <a:tc>
                  <a:txBody>
                    <a:bodyPr/>
                    <a:lstStyle/>
                    <a:p>
                      <a:pPr indent="0" lvl="0" marL="0" marR="0" rtl="0" algn="ctr">
                        <a:spcBef>
                          <a:spcPts val="0"/>
                        </a:spcBef>
                        <a:spcAft>
                          <a:spcPts val="0"/>
                        </a:spcAft>
                        <a:buNone/>
                      </a:pPr>
                      <a:r>
                        <a:rPr b="0" i="0" lang="en-PH" sz="1200" u="none" cap="none" strike="noStrike">
                          <a:solidFill>
                            <a:srgbClr val="262626"/>
                          </a:solidFill>
                          <a:latin typeface="Montserrat"/>
                          <a:ea typeface="Montserrat"/>
                          <a:cs typeface="Montserrat"/>
                          <a:sym typeface="Montserrat"/>
                        </a:rPr>
                        <a:t>Lorem ipsum dolor </a:t>
                      </a:r>
                      <a:endParaRPr sz="1800" u="none" cap="none" strike="noStrike"/>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ctr">
                        <a:spcBef>
                          <a:spcPts val="0"/>
                        </a:spcBef>
                        <a:spcAft>
                          <a:spcPts val="0"/>
                        </a:spcAft>
                        <a:buNone/>
                      </a:pPr>
                      <a:r>
                        <a:rPr b="0" i="0" lang="en-PH" sz="1200" u="none" cap="none" strike="noStrike">
                          <a:solidFill>
                            <a:srgbClr val="262626"/>
                          </a:solidFill>
                          <a:latin typeface="Montserrat"/>
                          <a:ea typeface="Montserrat"/>
                          <a:cs typeface="Montserrat"/>
                          <a:sym typeface="Montserrat"/>
                        </a:rPr>
                        <a:t>Lorem ipsum dolor </a:t>
                      </a:r>
                      <a:endParaRPr sz="1800" u="none" cap="none" strike="noStrike"/>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ctr">
                        <a:spcBef>
                          <a:spcPts val="0"/>
                        </a:spcBef>
                        <a:spcAft>
                          <a:spcPts val="0"/>
                        </a:spcAft>
                        <a:buNone/>
                      </a:pPr>
                      <a:r>
                        <a:rPr b="0" i="0" lang="en-PH" sz="1200" u="none" cap="none" strike="noStrike">
                          <a:solidFill>
                            <a:srgbClr val="262626"/>
                          </a:solidFill>
                          <a:latin typeface="Montserrat"/>
                          <a:ea typeface="Montserrat"/>
                          <a:cs typeface="Montserrat"/>
                          <a:sym typeface="Montserrat"/>
                        </a:rPr>
                        <a:t>Lorem ipsum dolor </a:t>
                      </a:r>
                      <a:endParaRPr sz="1800" u="none" cap="none" strike="noStrike"/>
                    </a:p>
                  </a:txBody>
                  <a:tcPr marT="45725" marB="45725" marR="91450" marL="91450" anchor="ctr">
                    <a:lnL cap="flat" cmpd="sng" w="9525">
                      <a:solidFill>
                        <a:srgbClr val="C8C8C8"/>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r>
              <a:tr h="487025">
                <a:tc>
                  <a:txBody>
                    <a:bodyPr/>
                    <a:lstStyle/>
                    <a:p>
                      <a:pPr indent="0" lvl="0" marL="0" marR="0" rtl="0" algn="l">
                        <a:spcBef>
                          <a:spcPts val="0"/>
                        </a:spcBef>
                        <a:spcAft>
                          <a:spcPts val="0"/>
                        </a:spcAft>
                        <a:buNone/>
                      </a:pPr>
                      <a:r>
                        <a:rPr b="1" i="0" lang="en-PH" sz="1200" u="none" cap="none" strike="noStrike">
                          <a:solidFill>
                            <a:schemeClr val="lt1"/>
                          </a:solidFill>
                          <a:latin typeface="Montserrat"/>
                          <a:ea typeface="Montserrat"/>
                          <a:cs typeface="Montserrat"/>
                          <a:sym typeface="Montserrat"/>
                        </a:rPr>
                        <a:t>Lorem ipsum dolor </a:t>
                      </a:r>
                      <a:endParaRPr b="1" sz="1800" u="none" cap="none" strike="noStrike">
                        <a:solidFill>
                          <a:schemeClr val="lt1"/>
                        </a:solidFill>
                      </a:endParaRPr>
                    </a:p>
                  </a:txBody>
                  <a:tcPr marT="45725" marB="45725" marR="72000" marL="108000" anchor="ctr">
                    <a:lnL cap="flat" cmpd="sng" w="9525">
                      <a:solidFill>
                        <a:srgbClr val="000000">
                          <a:alpha val="0"/>
                        </a:srgbClr>
                      </a:solidFill>
                      <a:prstDash val="solid"/>
                      <a:round/>
                      <a:headEnd len="sm" w="sm" type="none"/>
                      <a:tailEnd len="sm" w="sm" type="none"/>
                    </a:lnL>
                    <a:lnR cap="flat" cmpd="sng" w="9525">
                      <a:solidFill>
                        <a:srgbClr val="C8C8C8"/>
                      </a:solidFill>
                      <a:prstDash val="dot"/>
                      <a:round/>
                      <a:headEnd len="sm" w="sm" type="none"/>
                      <a:tailEnd len="sm" w="sm" type="none"/>
                    </a:lnR>
                    <a:lnT cap="flat" cmpd="sng" w="9525">
                      <a:solidFill>
                        <a:schemeClr val="lt1"/>
                      </a:solidFill>
                      <a:prstDash val="dot"/>
                      <a:round/>
                      <a:headEnd len="sm" w="sm" type="none"/>
                      <a:tailEnd len="sm" w="sm" type="none"/>
                    </a:lnT>
                    <a:lnB cap="flat" cmpd="sng" w="9525">
                      <a:solidFill>
                        <a:schemeClr val="lt1"/>
                      </a:solidFill>
                      <a:prstDash val="dot"/>
                      <a:round/>
                      <a:headEnd len="sm" w="sm" type="none"/>
                      <a:tailEnd len="sm" w="sm" type="none"/>
                    </a:lnB>
                    <a:solidFill>
                      <a:schemeClr val="accent5"/>
                    </a:solidFill>
                  </a:tcPr>
                </a:tc>
                <a:tc>
                  <a:txBody>
                    <a:bodyPr/>
                    <a:lstStyle/>
                    <a:p>
                      <a:pPr indent="0" lvl="0" marL="0" marR="0" rtl="0" algn="ctr">
                        <a:spcBef>
                          <a:spcPts val="0"/>
                        </a:spcBef>
                        <a:spcAft>
                          <a:spcPts val="0"/>
                        </a:spcAft>
                        <a:buNone/>
                      </a:pPr>
                      <a:r>
                        <a:rPr b="0" i="0" lang="en-PH" sz="1200" u="none" cap="none" strike="noStrike">
                          <a:solidFill>
                            <a:srgbClr val="262626"/>
                          </a:solidFill>
                          <a:latin typeface="Montserrat"/>
                          <a:ea typeface="Montserrat"/>
                          <a:cs typeface="Montserrat"/>
                          <a:sym typeface="Montserrat"/>
                        </a:rPr>
                        <a:t>Lorem ipsum dolor </a:t>
                      </a:r>
                      <a:endParaRPr sz="1800" u="none" cap="none" strike="noStrike"/>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ctr">
                        <a:spcBef>
                          <a:spcPts val="0"/>
                        </a:spcBef>
                        <a:spcAft>
                          <a:spcPts val="0"/>
                        </a:spcAft>
                        <a:buNone/>
                      </a:pPr>
                      <a:r>
                        <a:rPr b="0" i="0" lang="en-PH" sz="1200" u="none" cap="none" strike="noStrike">
                          <a:solidFill>
                            <a:srgbClr val="262626"/>
                          </a:solidFill>
                          <a:latin typeface="Montserrat"/>
                          <a:ea typeface="Montserrat"/>
                          <a:cs typeface="Montserrat"/>
                          <a:sym typeface="Montserrat"/>
                        </a:rPr>
                        <a:t>Lorem ipsum dolor </a:t>
                      </a:r>
                      <a:endParaRPr sz="1800" u="none" cap="none" strike="noStrike"/>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ctr">
                        <a:spcBef>
                          <a:spcPts val="0"/>
                        </a:spcBef>
                        <a:spcAft>
                          <a:spcPts val="0"/>
                        </a:spcAft>
                        <a:buNone/>
                      </a:pPr>
                      <a:r>
                        <a:rPr b="0" i="0" lang="en-PH" sz="1200" u="none" cap="none" strike="noStrike">
                          <a:solidFill>
                            <a:srgbClr val="262626"/>
                          </a:solidFill>
                          <a:latin typeface="Montserrat"/>
                          <a:ea typeface="Montserrat"/>
                          <a:cs typeface="Montserrat"/>
                          <a:sym typeface="Montserrat"/>
                        </a:rPr>
                        <a:t>Lorem ipsum dolor </a:t>
                      </a:r>
                      <a:endParaRPr sz="1800" u="none" cap="none" strike="noStrike"/>
                    </a:p>
                  </a:txBody>
                  <a:tcPr marT="45725" marB="45725" marR="91450" marL="91450" anchor="ctr">
                    <a:lnL cap="flat" cmpd="sng" w="9525">
                      <a:solidFill>
                        <a:srgbClr val="C8C8C8"/>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r>
              <a:tr h="487025">
                <a:tc>
                  <a:txBody>
                    <a:bodyPr/>
                    <a:lstStyle/>
                    <a:p>
                      <a:pPr indent="0" lvl="0" marL="0" marR="0" rtl="0" algn="l">
                        <a:spcBef>
                          <a:spcPts val="0"/>
                        </a:spcBef>
                        <a:spcAft>
                          <a:spcPts val="0"/>
                        </a:spcAft>
                        <a:buNone/>
                      </a:pPr>
                      <a:r>
                        <a:rPr b="1" i="0" lang="en-PH" sz="1200" u="none" cap="none" strike="noStrike">
                          <a:solidFill>
                            <a:schemeClr val="lt1"/>
                          </a:solidFill>
                          <a:latin typeface="Montserrat"/>
                          <a:ea typeface="Montserrat"/>
                          <a:cs typeface="Montserrat"/>
                          <a:sym typeface="Montserrat"/>
                        </a:rPr>
                        <a:t>Lorem ipsum dolor </a:t>
                      </a:r>
                      <a:endParaRPr b="1" sz="1800" u="none" cap="none" strike="noStrike">
                        <a:solidFill>
                          <a:schemeClr val="lt1"/>
                        </a:solidFill>
                      </a:endParaRPr>
                    </a:p>
                  </a:txBody>
                  <a:tcPr marT="45725" marB="45725" marR="72000" marL="108000" anchor="ctr">
                    <a:lnL cap="flat" cmpd="sng" w="9525">
                      <a:solidFill>
                        <a:srgbClr val="000000">
                          <a:alpha val="0"/>
                        </a:srgbClr>
                      </a:solidFill>
                      <a:prstDash val="solid"/>
                      <a:round/>
                      <a:headEnd len="sm" w="sm" type="none"/>
                      <a:tailEnd len="sm" w="sm" type="none"/>
                    </a:lnL>
                    <a:lnR cap="flat" cmpd="sng" w="9525">
                      <a:solidFill>
                        <a:srgbClr val="C8C8C8"/>
                      </a:solidFill>
                      <a:prstDash val="dot"/>
                      <a:round/>
                      <a:headEnd len="sm" w="sm" type="none"/>
                      <a:tailEnd len="sm" w="sm" type="none"/>
                    </a:lnR>
                    <a:lnT cap="flat" cmpd="sng" w="9525">
                      <a:solidFill>
                        <a:schemeClr val="lt1"/>
                      </a:solidFill>
                      <a:prstDash val="dot"/>
                      <a:round/>
                      <a:headEnd len="sm" w="sm" type="none"/>
                      <a:tailEnd len="sm" w="sm" type="none"/>
                    </a:lnT>
                    <a:lnB cap="flat" cmpd="sng" w="9525">
                      <a:solidFill>
                        <a:schemeClr val="lt1"/>
                      </a:solidFill>
                      <a:prstDash val="dot"/>
                      <a:round/>
                      <a:headEnd len="sm" w="sm" type="none"/>
                      <a:tailEnd len="sm" w="sm" type="none"/>
                    </a:lnB>
                    <a:solidFill>
                      <a:schemeClr val="accent5"/>
                    </a:solidFill>
                  </a:tcPr>
                </a:tc>
                <a:tc>
                  <a:txBody>
                    <a:bodyPr/>
                    <a:lstStyle/>
                    <a:p>
                      <a:pPr indent="0" lvl="0" marL="0" marR="0" rtl="0" algn="ctr">
                        <a:spcBef>
                          <a:spcPts val="0"/>
                        </a:spcBef>
                        <a:spcAft>
                          <a:spcPts val="0"/>
                        </a:spcAft>
                        <a:buNone/>
                      </a:pPr>
                      <a:r>
                        <a:rPr b="0" i="0" lang="en-PH" sz="1200" u="none" cap="none" strike="noStrike">
                          <a:solidFill>
                            <a:srgbClr val="262626"/>
                          </a:solidFill>
                          <a:latin typeface="Montserrat"/>
                          <a:ea typeface="Montserrat"/>
                          <a:cs typeface="Montserrat"/>
                          <a:sym typeface="Montserrat"/>
                        </a:rPr>
                        <a:t>Lorem ipsum dolor </a:t>
                      </a:r>
                      <a:endParaRPr sz="1800" u="none" cap="none" strike="noStrike"/>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ctr">
                        <a:spcBef>
                          <a:spcPts val="0"/>
                        </a:spcBef>
                        <a:spcAft>
                          <a:spcPts val="0"/>
                        </a:spcAft>
                        <a:buNone/>
                      </a:pPr>
                      <a:r>
                        <a:rPr b="0" i="0" lang="en-PH" sz="1200" u="none" cap="none" strike="noStrike">
                          <a:solidFill>
                            <a:srgbClr val="262626"/>
                          </a:solidFill>
                          <a:latin typeface="Montserrat"/>
                          <a:ea typeface="Montserrat"/>
                          <a:cs typeface="Montserrat"/>
                          <a:sym typeface="Montserrat"/>
                        </a:rPr>
                        <a:t>Lorem ipsum dolor </a:t>
                      </a:r>
                      <a:endParaRPr sz="1800" u="none" cap="none" strike="noStrike"/>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ctr">
                        <a:spcBef>
                          <a:spcPts val="0"/>
                        </a:spcBef>
                        <a:spcAft>
                          <a:spcPts val="0"/>
                        </a:spcAft>
                        <a:buNone/>
                      </a:pPr>
                      <a:r>
                        <a:rPr b="0" i="0" lang="en-PH" sz="1200" u="none" cap="none" strike="noStrike">
                          <a:solidFill>
                            <a:srgbClr val="262626"/>
                          </a:solidFill>
                          <a:latin typeface="Montserrat"/>
                          <a:ea typeface="Montserrat"/>
                          <a:cs typeface="Montserrat"/>
                          <a:sym typeface="Montserrat"/>
                        </a:rPr>
                        <a:t>Lorem ipsum dolor </a:t>
                      </a:r>
                      <a:endParaRPr sz="1800" u="none" cap="none" strike="noStrike"/>
                    </a:p>
                  </a:txBody>
                  <a:tcPr marT="45725" marB="45725" marR="91450" marL="91450" anchor="ctr">
                    <a:lnL cap="flat" cmpd="sng" w="9525">
                      <a:solidFill>
                        <a:srgbClr val="C8C8C8"/>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r>
              <a:tr h="487025">
                <a:tc>
                  <a:txBody>
                    <a:bodyPr/>
                    <a:lstStyle/>
                    <a:p>
                      <a:pPr indent="0" lvl="0" marL="0" marR="0" rtl="0" algn="l">
                        <a:spcBef>
                          <a:spcPts val="0"/>
                        </a:spcBef>
                        <a:spcAft>
                          <a:spcPts val="0"/>
                        </a:spcAft>
                        <a:buNone/>
                      </a:pPr>
                      <a:r>
                        <a:rPr b="1" i="0" lang="en-PH" sz="1200" u="none" cap="none" strike="noStrike">
                          <a:solidFill>
                            <a:schemeClr val="lt1"/>
                          </a:solidFill>
                          <a:latin typeface="Montserrat"/>
                          <a:ea typeface="Montserrat"/>
                          <a:cs typeface="Montserrat"/>
                          <a:sym typeface="Montserrat"/>
                        </a:rPr>
                        <a:t>Lorem ipsum dolor </a:t>
                      </a:r>
                      <a:endParaRPr b="1" sz="1800" u="none" cap="none" strike="noStrike">
                        <a:solidFill>
                          <a:schemeClr val="lt1"/>
                        </a:solidFill>
                      </a:endParaRPr>
                    </a:p>
                  </a:txBody>
                  <a:tcPr marT="45725" marB="45725" marR="72000" marL="108000" anchor="ctr">
                    <a:lnL cap="flat" cmpd="sng" w="9525">
                      <a:solidFill>
                        <a:srgbClr val="000000">
                          <a:alpha val="0"/>
                        </a:srgbClr>
                      </a:solidFill>
                      <a:prstDash val="solid"/>
                      <a:round/>
                      <a:headEnd len="sm" w="sm" type="none"/>
                      <a:tailEnd len="sm" w="sm" type="none"/>
                    </a:lnL>
                    <a:lnR cap="flat" cmpd="sng" w="9525">
                      <a:solidFill>
                        <a:srgbClr val="C8C8C8"/>
                      </a:solidFill>
                      <a:prstDash val="dot"/>
                      <a:round/>
                      <a:headEnd len="sm" w="sm" type="none"/>
                      <a:tailEnd len="sm" w="sm" type="none"/>
                    </a:lnR>
                    <a:lnT cap="flat" cmpd="sng" w="9525">
                      <a:solidFill>
                        <a:schemeClr val="lt1"/>
                      </a:solidFill>
                      <a:prstDash val="dot"/>
                      <a:round/>
                      <a:headEnd len="sm" w="sm" type="none"/>
                      <a:tailEnd len="sm" w="sm" type="none"/>
                    </a:lnT>
                    <a:lnB cap="flat" cmpd="sng" w="9525">
                      <a:solidFill>
                        <a:srgbClr val="000000">
                          <a:alpha val="0"/>
                        </a:srgbClr>
                      </a:solidFill>
                      <a:prstDash val="solid"/>
                      <a:round/>
                      <a:headEnd len="sm" w="sm" type="none"/>
                      <a:tailEnd len="sm" w="sm" type="none"/>
                    </a:lnB>
                    <a:solidFill>
                      <a:schemeClr val="accent5"/>
                    </a:solidFill>
                  </a:tcPr>
                </a:tc>
                <a:tc>
                  <a:txBody>
                    <a:bodyPr/>
                    <a:lstStyle/>
                    <a:p>
                      <a:pPr indent="0" lvl="0" marL="0" marR="0" rtl="0" algn="ctr">
                        <a:spcBef>
                          <a:spcPts val="0"/>
                        </a:spcBef>
                        <a:spcAft>
                          <a:spcPts val="0"/>
                        </a:spcAft>
                        <a:buNone/>
                      </a:pPr>
                      <a:r>
                        <a:rPr b="0" i="0" lang="en-PH" sz="1200" u="none" cap="none" strike="noStrike">
                          <a:solidFill>
                            <a:srgbClr val="262626"/>
                          </a:solidFill>
                          <a:latin typeface="Montserrat"/>
                          <a:ea typeface="Montserrat"/>
                          <a:cs typeface="Montserrat"/>
                          <a:sym typeface="Montserrat"/>
                        </a:rPr>
                        <a:t>Lorem ipsum dolor </a:t>
                      </a:r>
                      <a:endParaRPr sz="1800" u="none" cap="none" strike="noStrike"/>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PH" sz="1200" u="none" cap="none" strike="noStrike">
                          <a:solidFill>
                            <a:srgbClr val="262626"/>
                          </a:solidFill>
                          <a:latin typeface="Montserrat"/>
                          <a:ea typeface="Montserrat"/>
                          <a:cs typeface="Montserrat"/>
                          <a:sym typeface="Montserrat"/>
                        </a:rPr>
                        <a:t>Lorem ipsum dolor </a:t>
                      </a:r>
                      <a:endParaRPr sz="1800" u="none" cap="none" strike="noStrike"/>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PH" sz="1200" u="none" cap="none" strike="noStrike">
                          <a:solidFill>
                            <a:srgbClr val="262626"/>
                          </a:solidFill>
                          <a:latin typeface="Montserrat"/>
                          <a:ea typeface="Montserrat"/>
                          <a:cs typeface="Montserrat"/>
                          <a:sym typeface="Montserrat"/>
                        </a:rPr>
                        <a:t>Lorem ipsum dolor </a:t>
                      </a:r>
                      <a:endParaRPr sz="1800" u="none" cap="none" strike="noStrike"/>
                    </a:p>
                  </a:txBody>
                  <a:tcPr marT="45725" marB="45725" marR="91450" marL="91450" anchor="ctr">
                    <a:lnL cap="flat" cmpd="sng" w="9525">
                      <a:solidFill>
                        <a:srgbClr val="C8C8C8"/>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929292"/>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descr="Hourglass Finished with solid fill" id="4227" name="Google Shape;4227;p173"/>
          <p:cNvSpPr/>
          <p:nvPr/>
        </p:nvSpPr>
        <p:spPr>
          <a:xfrm>
            <a:off x="10006774" y="1775317"/>
            <a:ext cx="414696" cy="414696"/>
          </a:xfrm>
          <a:prstGeom prst="rect">
            <a:avLst/>
          </a:prstGeom>
          <a:noFill/>
          <a:ln>
            <a:noFill/>
          </a:ln>
        </p:spPr>
      </p:sp>
      <p:sp>
        <p:nvSpPr>
          <p:cNvPr descr="House with solid fill" id="4228" name="Google Shape;4228;p173"/>
          <p:cNvSpPr/>
          <p:nvPr/>
        </p:nvSpPr>
        <p:spPr>
          <a:xfrm>
            <a:off x="7317868" y="1786256"/>
            <a:ext cx="414696" cy="414696"/>
          </a:xfrm>
          <a:prstGeom prst="rect">
            <a:avLst/>
          </a:prstGeom>
          <a:noFill/>
          <a:ln>
            <a:noFill/>
          </a:ln>
        </p:spPr>
      </p:sp>
      <p:sp>
        <p:nvSpPr>
          <p:cNvPr descr="Lightbulb and gear with solid fill" id="4229" name="Google Shape;4229;p173"/>
          <p:cNvSpPr/>
          <p:nvPr/>
        </p:nvSpPr>
        <p:spPr>
          <a:xfrm>
            <a:off x="4628962" y="1775317"/>
            <a:ext cx="414696" cy="414696"/>
          </a:xfrm>
          <a:prstGeom prst="rect">
            <a:avLst/>
          </a:prstGeom>
          <a:noFill/>
          <a:ln>
            <a:noFill/>
          </a:ln>
        </p:spPr>
      </p:sp>
    </p:spTree>
  </p:cSld>
  <p:clrMapOvr>
    <a:masterClrMapping/>
  </p:clrMapOvr>
</p:sld>
</file>

<file path=ppt/slides/slide1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3" name="Shape 4233"/>
        <p:cNvGrpSpPr/>
        <p:nvPr/>
      </p:nvGrpSpPr>
      <p:grpSpPr>
        <a:xfrm>
          <a:off x="0" y="0"/>
          <a:ext cx="0" cy="0"/>
          <a:chOff x="0" y="0"/>
          <a:chExt cx="0" cy="0"/>
        </a:xfrm>
      </p:grpSpPr>
      <p:sp>
        <p:nvSpPr>
          <p:cNvPr id="4234" name="Google Shape;4234;p174"/>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Table Slide</a:t>
            </a:r>
            <a:endParaRPr/>
          </a:p>
        </p:txBody>
      </p:sp>
      <p:sp>
        <p:nvSpPr>
          <p:cNvPr id="4235" name="Google Shape;4235;p174"/>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4236" name="Google Shape;4236;p174"/>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Seven Rows</a:t>
            </a:r>
            <a:endParaRPr/>
          </a:p>
        </p:txBody>
      </p:sp>
      <p:sp>
        <p:nvSpPr>
          <p:cNvPr id="4237" name="Google Shape;4237;p174"/>
          <p:cNvSpPr/>
          <p:nvPr/>
        </p:nvSpPr>
        <p:spPr>
          <a:xfrm>
            <a:off x="3495040" y="2279032"/>
            <a:ext cx="2682540" cy="441435"/>
          </a:xfrm>
          <a:prstGeom prst="snip2DiagRect">
            <a:avLst>
              <a:gd fmla="val 0" name="adj1"/>
              <a:gd fmla="val 16667" name="adj2"/>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238" name="Google Shape;4238;p174"/>
          <p:cNvSpPr/>
          <p:nvPr/>
        </p:nvSpPr>
        <p:spPr>
          <a:xfrm>
            <a:off x="6183946" y="2279032"/>
            <a:ext cx="2682540" cy="441435"/>
          </a:xfrm>
          <a:prstGeom prst="snip2DiagRect">
            <a:avLst>
              <a:gd fmla="val 0" name="adj1"/>
              <a:gd fmla="val 16667" name="adj2"/>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239" name="Google Shape;4239;p174"/>
          <p:cNvSpPr/>
          <p:nvPr/>
        </p:nvSpPr>
        <p:spPr>
          <a:xfrm>
            <a:off x="8872852" y="2279032"/>
            <a:ext cx="2682540" cy="441435"/>
          </a:xfrm>
          <a:prstGeom prst="snip2DiagRect">
            <a:avLst>
              <a:gd fmla="val 0" name="adj1"/>
              <a:gd fmla="val 16667" name="adj2"/>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graphicFrame>
        <p:nvGraphicFramePr>
          <p:cNvPr id="4240" name="Google Shape;4240;p174"/>
          <p:cNvGraphicFramePr/>
          <p:nvPr/>
        </p:nvGraphicFramePr>
        <p:xfrm>
          <a:off x="528320" y="2299352"/>
          <a:ext cx="3000000" cy="3000000"/>
        </p:xfrm>
        <a:graphic>
          <a:graphicData uri="http://schemas.openxmlformats.org/drawingml/2006/table">
            <a:tbl>
              <a:tblPr bandRow="1" firstRow="1">
                <a:noFill/>
                <a:tableStyleId>{81536000-ED85-440E-9D6E-346B0266C3B9}</a:tableStyleId>
              </a:tblPr>
              <a:tblGrid>
                <a:gridCol w="2987275"/>
                <a:gridCol w="2679925"/>
                <a:gridCol w="2679925"/>
                <a:gridCol w="2679925"/>
              </a:tblGrid>
              <a:tr h="400175">
                <a:tc>
                  <a:txBody>
                    <a:bodyPr/>
                    <a:lstStyle/>
                    <a:p>
                      <a:pPr indent="0" lvl="0" marL="0" marR="0" rtl="0" algn="l">
                        <a:spcBef>
                          <a:spcPts val="0"/>
                        </a:spcBef>
                        <a:spcAft>
                          <a:spcPts val="0"/>
                        </a:spcAft>
                        <a:buNone/>
                      </a:pPr>
                      <a:r>
                        <a:rPr lang="en-PH" sz="1800" u="none" cap="none" strike="noStrike">
                          <a:solidFill>
                            <a:schemeClr val="accent1"/>
                          </a:solidFill>
                        </a:rPr>
                        <a:t>Header</a:t>
                      </a:r>
                      <a:endParaRPr/>
                    </a:p>
                  </a:txBody>
                  <a:tcPr marT="72000" marB="72000" marR="72000" marL="10800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929292"/>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lt1"/>
                        </a:buClr>
                        <a:buSzPts val="1800"/>
                        <a:buFont typeface="Montserrat"/>
                        <a:buNone/>
                      </a:pPr>
                      <a:r>
                        <a:rPr b="1" i="0" lang="en-PH" sz="1800" u="none" cap="none" strike="noStrike">
                          <a:solidFill>
                            <a:schemeClr val="lt1"/>
                          </a:solidFill>
                          <a:latin typeface="Montserrat"/>
                          <a:ea typeface="Montserrat"/>
                          <a:cs typeface="Montserrat"/>
                          <a:sym typeface="Montserrat"/>
                        </a:rPr>
                        <a:t>Header</a:t>
                      </a:r>
                      <a:endParaRPr/>
                    </a:p>
                  </a:txBody>
                  <a:tcPr marT="45725" marB="45725" marR="91450" marL="91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929292"/>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lt1"/>
                        </a:buClr>
                        <a:buSzPts val="1800"/>
                        <a:buFont typeface="Montserrat"/>
                        <a:buNone/>
                      </a:pPr>
                      <a:r>
                        <a:rPr b="1" i="0" lang="en-PH" sz="1800" u="none" cap="none" strike="noStrike">
                          <a:solidFill>
                            <a:schemeClr val="lt1"/>
                          </a:solidFill>
                          <a:latin typeface="Montserrat"/>
                          <a:ea typeface="Montserrat"/>
                          <a:cs typeface="Montserrat"/>
                          <a:sym typeface="Montserrat"/>
                        </a:rPr>
                        <a:t>Header</a:t>
                      </a:r>
                      <a:endParaRPr/>
                    </a:p>
                  </a:txBody>
                  <a:tcPr marT="45725" marB="45725" marR="91450" marL="91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929292"/>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lt1"/>
                        </a:buClr>
                        <a:buSzPts val="1800"/>
                        <a:buFont typeface="Montserrat"/>
                        <a:buNone/>
                      </a:pPr>
                      <a:r>
                        <a:rPr b="1" i="0" lang="en-PH" sz="1800" u="none" cap="none" strike="noStrike">
                          <a:solidFill>
                            <a:schemeClr val="lt1"/>
                          </a:solidFill>
                          <a:latin typeface="Montserrat"/>
                          <a:ea typeface="Montserrat"/>
                          <a:cs typeface="Montserrat"/>
                          <a:sym typeface="Montserrat"/>
                        </a:rPr>
                        <a:t>Header</a:t>
                      </a:r>
                      <a:endParaRPr/>
                    </a:p>
                  </a:txBody>
                  <a:tcPr marT="45725" marB="45725" marR="91450" marL="91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929292"/>
                      </a:solidFill>
                      <a:prstDash val="solid"/>
                      <a:round/>
                      <a:headEnd len="sm" w="sm" type="none"/>
                      <a:tailEnd len="sm" w="sm" type="none"/>
                    </a:lnB>
                  </a:tcPr>
                </a:tc>
              </a:tr>
              <a:tr h="417450">
                <a:tc>
                  <a:txBody>
                    <a:bodyPr/>
                    <a:lstStyle/>
                    <a:p>
                      <a:pPr indent="0" lvl="0" marL="0" marR="0" rtl="0" algn="l">
                        <a:spcBef>
                          <a:spcPts val="0"/>
                        </a:spcBef>
                        <a:spcAft>
                          <a:spcPts val="0"/>
                        </a:spcAft>
                        <a:buNone/>
                      </a:pPr>
                      <a:r>
                        <a:rPr b="1" i="0" lang="en-PH" sz="1200" u="none" cap="none" strike="noStrike">
                          <a:solidFill>
                            <a:schemeClr val="lt1"/>
                          </a:solidFill>
                          <a:latin typeface="Montserrat"/>
                          <a:ea typeface="Montserrat"/>
                          <a:cs typeface="Montserrat"/>
                          <a:sym typeface="Montserrat"/>
                        </a:rPr>
                        <a:t>Lorem ipsum dolor </a:t>
                      </a:r>
                      <a:endParaRPr b="1" sz="1800" u="none" cap="none" strike="noStrike">
                        <a:solidFill>
                          <a:schemeClr val="lt1"/>
                        </a:solidFill>
                      </a:endParaRPr>
                    </a:p>
                  </a:txBody>
                  <a:tcPr marT="45725" marB="45725" marR="72000" marL="108000" anchor="ctr">
                    <a:lnL cap="flat" cmpd="sng" w="9525">
                      <a:solidFill>
                        <a:srgbClr val="000000">
                          <a:alpha val="0"/>
                        </a:srgbClr>
                      </a:solidFill>
                      <a:prstDash val="solid"/>
                      <a:round/>
                      <a:headEnd len="sm" w="sm" type="none"/>
                      <a:tailEnd len="sm" w="sm" type="none"/>
                    </a:lnL>
                    <a:lnR cap="flat" cmpd="sng" w="9525">
                      <a:solidFill>
                        <a:srgbClr val="C8C8C8"/>
                      </a:solidFill>
                      <a:prstDash val="dot"/>
                      <a:round/>
                      <a:headEnd len="sm" w="sm" type="none"/>
                      <a:tailEnd len="sm" w="sm" type="none"/>
                    </a:lnR>
                    <a:lnT cap="flat" cmpd="sng" w="12700">
                      <a:solidFill>
                        <a:srgbClr val="929292"/>
                      </a:solidFill>
                      <a:prstDash val="solid"/>
                      <a:round/>
                      <a:headEnd len="sm" w="sm" type="none"/>
                      <a:tailEnd len="sm" w="sm" type="none"/>
                    </a:lnT>
                    <a:lnB cap="flat" cmpd="sng" w="9525">
                      <a:solidFill>
                        <a:schemeClr val="lt1"/>
                      </a:solidFill>
                      <a:prstDash val="dot"/>
                      <a:round/>
                      <a:headEnd len="sm" w="sm" type="none"/>
                      <a:tailEnd len="sm" w="sm" type="none"/>
                    </a:lnB>
                    <a:solidFill>
                      <a:schemeClr val="accent5"/>
                    </a:solidFill>
                  </a:tcPr>
                </a:tc>
                <a:tc>
                  <a:txBody>
                    <a:bodyPr/>
                    <a:lstStyle/>
                    <a:p>
                      <a:pPr indent="0" lvl="0" marL="0" marR="0" rtl="0" algn="ctr">
                        <a:spcBef>
                          <a:spcPts val="0"/>
                        </a:spcBef>
                        <a:spcAft>
                          <a:spcPts val="0"/>
                        </a:spcAft>
                        <a:buNone/>
                      </a:pPr>
                      <a:r>
                        <a:rPr b="0" i="0" lang="en-PH" sz="1200" u="none" cap="none" strike="noStrike">
                          <a:solidFill>
                            <a:srgbClr val="262626"/>
                          </a:solidFill>
                          <a:latin typeface="Montserrat"/>
                          <a:ea typeface="Montserrat"/>
                          <a:cs typeface="Montserrat"/>
                          <a:sym typeface="Montserrat"/>
                        </a:rPr>
                        <a:t>Lorem ipsum dolor </a:t>
                      </a:r>
                      <a:endParaRPr sz="1800" u="none" cap="none" strike="noStrike"/>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12700">
                      <a:solidFill>
                        <a:srgbClr val="929292"/>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ctr">
                        <a:spcBef>
                          <a:spcPts val="0"/>
                        </a:spcBef>
                        <a:spcAft>
                          <a:spcPts val="0"/>
                        </a:spcAft>
                        <a:buNone/>
                      </a:pPr>
                      <a:r>
                        <a:rPr b="0" i="0" lang="en-PH" sz="1200" u="none" cap="none" strike="noStrike">
                          <a:solidFill>
                            <a:srgbClr val="262626"/>
                          </a:solidFill>
                          <a:latin typeface="Montserrat"/>
                          <a:ea typeface="Montserrat"/>
                          <a:cs typeface="Montserrat"/>
                          <a:sym typeface="Montserrat"/>
                        </a:rPr>
                        <a:t>Lorem ipsum dolor </a:t>
                      </a:r>
                      <a:endParaRPr sz="1800" u="none" cap="none" strike="noStrike"/>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12700">
                      <a:solidFill>
                        <a:srgbClr val="929292"/>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ctr">
                        <a:spcBef>
                          <a:spcPts val="0"/>
                        </a:spcBef>
                        <a:spcAft>
                          <a:spcPts val="0"/>
                        </a:spcAft>
                        <a:buNone/>
                      </a:pPr>
                      <a:r>
                        <a:rPr b="0" i="0" lang="en-PH" sz="1200" u="none" cap="none" strike="noStrike">
                          <a:solidFill>
                            <a:srgbClr val="262626"/>
                          </a:solidFill>
                          <a:latin typeface="Montserrat"/>
                          <a:ea typeface="Montserrat"/>
                          <a:cs typeface="Montserrat"/>
                          <a:sym typeface="Montserrat"/>
                        </a:rPr>
                        <a:t>Lorem ipsum dolor </a:t>
                      </a:r>
                      <a:endParaRPr sz="1800" u="none" cap="none" strike="noStrike"/>
                    </a:p>
                  </a:txBody>
                  <a:tcPr marT="45725" marB="45725" marR="91450" marL="91450" anchor="ctr">
                    <a:lnL cap="flat" cmpd="sng" w="9525">
                      <a:solidFill>
                        <a:srgbClr val="C8C8C8"/>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929292"/>
                      </a:solidFill>
                      <a:prstDash val="solid"/>
                      <a:round/>
                      <a:headEnd len="sm" w="sm" type="none"/>
                      <a:tailEnd len="sm" w="sm" type="none"/>
                    </a:lnT>
                    <a:lnB cap="flat" cmpd="sng" w="9525">
                      <a:solidFill>
                        <a:srgbClr val="929292"/>
                      </a:solidFill>
                      <a:prstDash val="dot"/>
                      <a:round/>
                      <a:headEnd len="sm" w="sm" type="none"/>
                      <a:tailEnd len="sm" w="sm" type="none"/>
                    </a:lnB>
                  </a:tcPr>
                </a:tc>
              </a:tr>
              <a:tr h="417450">
                <a:tc>
                  <a:txBody>
                    <a:bodyPr/>
                    <a:lstStyle/>
                    <a:p>
                      <a:pPr indent="0" lvl="0" marL="0" marR="0" rtl="0" algn="l">
                        <a:spcBef>
                          <a:spcPts val="0"/>
                        </a:spcBef>
                        <a:spcAft>
                          <a:spcPts val="0"/>
                        </a:spcAft>
                        <a:buNone/>
                      </a:pPr>
                      <a:r>
                        <a:rPr b="1" i="0" lang="en-PH" sz="1200" u="none" cap="none" strike="noStrike">
                          <a:solidFill>
                            <a:schemeClr val="lt1"/>
                          </a:solidFill>
                          <a:latin typeface="Montserrat"/>
                          <a:ea typeface="Montserrat"/>
                          <a:cs typeface="Montserrat"/>
                          <a:sym typeface="Montserrat"/>
                        </a:rPr>
                        <a:t>Lorem ipsum dolor </a:t>
                      </a:r>
                      <a:endParaRPr b="1" sz="1800" u="none" cap="none" strike="noStrike">
                        <a:solidFill>
                          <a:schemeClr val="lt1"/>
                        </a:solidFill>
                      </a:endParaRPr>
                    </a:p>
                  </a:txBody>
                  <a:tcPr marT="45725" marB="45725" marR="72000" marL="108000" anchor="ctr">
                    <a:lnL cap="flat" cmpd="sng" w="9525">
                      <a:solidFill>
                        <a:srgbClr val="000000">
                          <a:alpha val="0"/>
                        </a:srgbClr>
                      </a:solidFill>
                      <a:prstDash val="solid"/>
                      <a:round/>
                      <a:headEnd len="sm" w="sm" type="none"/>
                      <a:tailEnd len="sm" w="sm" type="none"/>
                    </a:lnL>
                    <a:lnR cap="flat" cmpd="sng" w="9525">
                      <a:solidFill>
                        <a:srgbClr val="C8C8C8"/>
                      </a:solidFill>
                      <a:prstDash val="dot"/>
                      <a:round/>
                      <a:headEnd len="sm" w="sm" type="none"/>
                      <a:tailEnd len="sm" w="sm" type="none"/>
                    </a:lnR>
                    <a:lnT cap="flat" cmpd="sng" w="9525">
                      <a:solidFill>
                        <a:schemeClr val="lt1"/>
                      </a:solidFill>
                      <a:prstDash val="dot"/>
                      <a:round/>
                      <a:headEnd len="sm" w="sm" type="none"/>
                      <a:tailEnd len="sm" w="sm" type="none"/>
                    </a:lnT>
                    <a:lnB cap="flat" cmpd="sng" w="9525">
                      <a:solidFill>
                        <a:schemeClr val="lt1"/>
                      </a:solidFill>
                      <a:prstDash val="dot"/>
                      <a:round/>
                      <a:headEnd len="sm" w="sm" type="none"/>
                      <a:tailEnd len="sm" w="sm" type="none"/>
                    </a:lnB>
                    <a:solidFill>
                      <a:schemeClr val="accent5"/>
                    </a:solidFill>
                  </a:tcPr>
                </a:tc>
                <a:tc>
                  <a:txBody>
                    <a:bodyPr/>
                    <a:lstStyle/>
                    <a:p>
                      <a:pPr indent="0" lvl="0" marL="0" marR="0" rtl="0" algn="ctr">
                        <a:spcBef>
                          <a:spcPts val="0"/>
                        </a:spcBef>
                        <a:spcAft>
                          <a:spcPts val="0"/>
                        </a:spcAft>
                        <a:buNone/>
                      </a:pPr>
                      <a:r>
                        <a:rPr b="0" i="0" lang="en-PH" sz="1200" u="none" cap="none" strike="noStrike">
                          <a:solidFill>
                            <a:srgbClr val="262626"/>
                          </a:solidFill>
                          <a:latin typeface="Montserrat"/>
                          <a:ea typeface="Montserrat"/>
                          <a:cs typeface="Montserrat"/>
                          <a:sym typeface="Montserrat"/>
                        </a:rPr>
                        <a:t>Lorem ipsum dolor </a:t>
                      </a:r>
                      <a:endParaRPr sz="1800" u="none" cap="none" strike="noStrike"/>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ctr">
                        <a:spcBef>
                          <a:spcPts val="0"/>
                        </a:spcBef>
                        <a:spcAft>
                          <a:spcPts val="0"/>
                        </a:spcAft>
                        <a:buNone/>
                      </a:pPr>
                      <a:r>
                        <a:rPr b="0" i="0" lang="en-PH" sz="1200" u="none" cap="none" strike="noStrike">
                          <a:solidFill>
                            <a:srgbClr val="262626"/>
                          </a:solidFill>
                          <a:latin typeface="Montserrat"/>
                          <a:ea typeface="Montserrat"/>
                          <a:cs typeface="Montserrat"/>
                          <a:sym typeface="Montserrat"/>
                        </a:rPr>
                        <a:t>Lorem ipsum dolor </a:t>
                      </a:r>
                      <a:endParaRPr sz="1800" u="none" cap="none" strike="noStrike"/>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ctr">
                        <a:spcBef>
                          <a:spcPts val="0"/>
                        </a:spcBef>
                        <a:spcAft>
                          <a:spcPts val="0"/>
                        </a:spcAft>
                        <a:buNone/>
                      </a:pPr>
                      <a:r>
                        <a:rPr b="0" i="0" lang="en-PH" sz="1200" u="none" cap="none" strike="noStrike">
                          <a:solidFill>
                            <a:srgbClr val="262626"/>
                          </a:solidFill>
                          <a:latin typeface="Montserrat"/>
                          <a:ea typeface="Montserrat"/>
                          <a:cs typeface="Montserrat"/>
                          <a:sym typeface="Montserrat"/>
                        </a:rPr>
                        <a:t>Lorem ipsum dolor </a:t>
                      </a:r>
                      <a:endParaRPr sz="1800" u="none" cap="none" strike="noStrike"/>
                    </a:p>
                  </a:txBody>
                  <a:tcPr marT="45725" marB="45725" marR="91450" marL="91450" anchor="ctr">
                    <a:lnL cap="flat" cmpd="sng" w="9525">
                      <a:solidFill>
                        <a:srgbClr val="C8C8C8"/>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r>
              <a:tr h="417450">
                <a:tc>
                  <a:txBody>
                    <a:bodyPr/>
                    <a:lstStyle/>
                    <a:p>
                      <a:pPr indent="0" lvl="0" marL="0" marR="0" rtl="0" algn="l">
                        <a:spcBef>
                          <a:spcPts val="0"/>
                        </a:spcBef>
                        <a:spcAft>
                          <a:spcPts val="0"/>
                        </a:spcAft>
                        <a:buNone/>
                      </a:pPr>
                      <a:r>
                        <a:rPr b="1" i="0" lang="en-PH" sz="1200" u="none" cap="none" strike="noStrike">
                          <a:solidFill>
                            <a:schemeClr val="lt1"/>
                          </a:solidFill>
                          <a:latin typeface="Montserrat"/>
                          <a:ea typeface="Montserrat"/>
                          <a:cs typeface="Montserrat"/>
                          <a:sym typeface="Montserrat"/>
                        </a:rPr>
                        <a:t>Lorem ipsum dolor </a:t>
                      </a:r>
                      <a:endParaRPr b="1" sz="1800" u="none" cap="none" strike="noStrike">
                        <a:solidFill>
                          <a:schemeClr val="lt1"/>
                        </a:solidFill>
                      </a:endParaRPr>
                    </a:p>
                  </a:txBody>
                  <a:tcPr marT="45725" marB="45725" marR="72000" marL="108000" anchor="ctr">
                    <a:lnL cap="flat" cmpd="sng" w="9525">
                      <a:solidFill>
                        <a:srgbClr val="000000">
                          <a:alpha val="0"/>
                        </a:srgbClr>
                      </a:solidFill>
                      <a:prstDash val="solid"/>
                      <a:round/>
                      <a:headEnd len="sm" w="sm" type="none"/>
                      <a:tailEnd len="sm" w="sm" type="none"/>
                    </a:lnL>
                    <a:lnR cap="flat" cmpd="sng" w="9525">
                      <a:solidFill>
                        <a:srgbClr val="C8C8C8"/>
                      </a:solidFill>
                      <a:prstDash val="dot"/>
                      <a:round/>
                      <a:headEnd len="sm" w="sm" type="none"/>
                      <a:tailEnd len="sm" w="sm" type="none"/>
                    </a:lnR>
                    <a:lnT cap="flat" cmpd="sng" w="9525">
                      <a:solidFill>
                        <a:schemeClr val="lt1"/>
                      </a:solidFill>
                      <a:prstDash val="dot"/>
                      <a:round/>
                      <a:headEnd len="sm" w="sm" type="none"/>
                      <a:tailEnd len="sm" w="sm" type="none"/>
                    </a:lnT>
                    <a:lnB cap="flat" cmpd="sng" w="9525">
                      <a:solidFill>
                        <a:schemeClr val="lt1"/>
                      </a:solidFill>
                      <a:prstDash val="dot"/>
                      <a:round/>
                      <a:headEnd len="sm" w="sm" type="none"/>
                      <a:tailEnd len="sm" w="sm" type="none"/>
                    </a:lnB>
                    <a:solidFill>
                      <a:schemeClr val="accent5"/>
                    </a:solidFill>
                  </a:tcPr>
                </a:tc>
                <a:tc>
                  <a:txBody>
                    <a:bodyPr/>
                    <a:lstStyle/>
                    <a:p>
                      <a:pPr indent="0" lvl="0" marL="0" marR="0" rtl="0" algn="ctr">
                        <a:spcBef>
                          <a:spcPts val="0"/>
                        </a:spcBef>
                        <a:spcAft>
                          <a:spcPts val="0"/>
                        </a:spcAft>
                        <a:buNone/>
                      </a:pPr>
                      <a:r>
                        <a:rPr b="0" i="0" lang="en-PH" sz="1200" u="none" cap="none" strike="noStrike">
                          <a:solidFill>
                            <a:srgbClr val="262626"/>
                          </a:solidFill>
                          <a:latin typeface="Montserrat"/>
                          <a:ea typeface="Montserrat"/>
                          <a:cs typeface="Montserrat"/>
                          <a:sym typeface="Montserrat"/>
                        </a:rPr>
                        <a:t>Lorem ipsum dolor </a:t>
                      </a:r>
                      <a:endParaRPr sz="1800" u="none" cap="none" strike="noStrike"/>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ctr">
                        <a:spcBef>
                          <a:spcPts val="0"/>
                        </a:spcBef>
                        <a:spcAft>
                          <a:spcPts val="0"/>
                        </a:spcAft>
                        <a:buNone/>
                      </a:pPr>
                      <a:r>
                        <a:rPr b="0" i="0" lang="en-PH" sz="1200" u="none" cap="none" strike="noStrike">
                          <a:solidFill>
                            <a:srgbClr val="262626"/>
                          </a:solidFill>
                          <a:latin typeface="Montserrat"/>
                          <a:ea typeface="Montserrat"/>
                          <a:cs typeface="Montserrat"/>
                          <a:sym typeface="Montserrat"/>
                        </a:rPr>
                        <a:t>Lorem ipsum dolor </a:t>
                      </a:r>
                      <a:endParaRPr sz="1800" u="none" cap="none" strike="noStrike"/>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ctr">
                        <a:spcBef>
                          <a:spcPts val="0"/>
                        </a:spcBef>
                        <a:spcAft>
                          <a:spcPts val="0"/>
                        </a:spcAft>
                        <a:buNone/>
                      </a:pPr>
                      <a:r>
                        <a:rPr b="0" i="0" lang="en-PH" sz="1200" u="none" cap="none" strike="noStrike">
                          <a:solidFill>
                            <a:srgbClr val="262626"/>
                          </a:solidFill>
                          <a:latin typeface="Montserrat"/>
                          <a:ea typeface="Montserrat"/>
                          <a:cs typeface="Montserrat"/>
                          <a:sym typeface="Montserrat"/>
                        </a:rPr>
                        <a:t>Lorem ipsum dolor </a:t>
                      </a:r>
                      <a:endParaRPr sz="1800" u="none" cap="none" strike="noStrike"/>
                    </a:p>
                  </a:txBody>
                  <a:tcPr marT="45725" marB="45725" marR="91450" marL="91450" anchor="ctr">
                    <a:lnL cap="flat" cmpd="sng" w="9525">
                      <a:solidFill>
                        <a:srgbClr val="C8C8C8"/>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r>
              <a:tr h="417450">
                <a:tc>
                  <a:txBody>
                    <a:bodyPr/>
                    <a:lstStyle/>
                    <a:p>
                      <a:pPr indent="0" lvl="0" marL="0" marR="0" rtl="0" algn="l">
                        <a:spcBef>
                          <a:spcPts val="0"/>
                        </a:spcBef>
                        <a:spcAft>
                          <a:spcPts val="0"/>
                        </a:spcAft>
                        <a:buNone/>
                      </a:pPr>
                      <a:r>
                        <a:rPr b="1" i="0" lang="en-PH" sz="1200" u="none" cap="none" strike="noStrike">
                          <a:solidFill>
                            <a:schemeClr val="lt1"/>
                          </a:solidFill>
                          <a:latin typeface="Montserrat"/>
                          <a:ea typeface="Montserrat"/>
                          <a:cs typeface="Montserrat"/>
                          <a:sym typeface="Montserrat"/>
                        </a:rPr>
                        <a:t>Lorem ipsum dolor </a:t>
                      </a:r>
                      <a:endParaRPr b="1" sz="1800" u="none" cap="none" strike="noStrike">
                        <a:solidFill>
                          <a:schemeClr val="lt1"/>
                        </a:solidFill>
                      </a:endParaRPr>
                    </a:p>
                  </a:txBody>
                  <a:tcPr marT="45725" marB="45725" marR="72000" marL="108000" anchor="ctr">
                    <a:lnL cap="flat" cmpd="sng" w="9525">
                      <a:solidFill>
                        <a:srgbClr val="000000">
                          <a:alpha val="0"/>
                        </a:srgbClr>
                      </a:solidFill>
                      <a:prstDash val="solid"/>
                      <a:round/>
                      <a:headEnd len="sm" w="sm" type="none"/>
                      <a:tailEnd len="sm" w="sm" type="none"/>
                    </a:lnL>
                    <a:lnR cap="flat" cmpd="sng" w="9525">
                      <a:solidFill>
                        <a:srgbClr val="C8C8C8"/>
                      </a:solidFill>
                      <a:prstDash val="dot"/>
                      <a:round/>
                      <a:headEnd len="sm" w="sm" type="none"/>
                      <a:tailEnd len="sm" w="sm" type="none"/>
                    </a:lnR>
                    <a:lnT cap="flat" cmpd="sng" w="9525">
                      <a:solidFill>
                        <a:schemeClr val="lt1"/>
                      </a:solidFill>
                      <a:prstDash val="dot"/>
                      <a:round/>
                      <a:headEnd len="sm" w="sm" type="none"/>
                      <a:tailEnd len="sm" w="sm" type="none"/>
                    </a:lnT>
                    <a:lnB cap="flat" cmpd="sng" w="9525">
                      <a:solidFill>
                        <a:schemeClr val="lt1"/>
                      </a:solidFill>
                      <a:prstDash val="dot"/>
                      <a:round/>
                      <a:headEnd len="sm" w="sm" type="none"/>
                      <a:tailEnd len="sm" w="sm" type="none"/>
                    </a:lnB>
                    <a:solidFill>
                      <a:schemeClr val="accent5"/>
                    </a:solidFill>
                  </a:tcPr>
                </a:tc>
                <a:tc>
                  <a:txBody>
                    <a:bodyPr/>
                    <a:lstStyle/>
                    <a:p>
                      <a:pPr indent="0" lvl="0" marL="0" marR="0" rtl="0" algn="ctr">
                        <a:spcBef>
                          <a:spcPts val="0"/>
                        </a:spcBef>
                        <a:spcAft>
                          <a:spcPts val="0"/>
                        </a:spcAft>
                        <a:buNone/>
                      </a:pPr>
                      <a:r>
                        <a:rPr b="0" i="0" lang="en-PH" sz="1200" u="none" cap="none" strike="noStrike">
                          <a:solidFill>
                            <a:srgbClr val="262626"/>
                          </a:solidFill>
                          <a:latin typeface="Montserrat"/>
                          <a:ea typeface="Montserrat"/>
                          <a:cs typeface="Montserrat"/>
                          <a:sym typeface="Montserrat"/>
                        </a:rPr>
                        <a:t>Lorem ipsum dolor </a:t>
                      </a:r>
                      <a:endParaRPr sz="1800" u="none" cap="none" strike="noStrike"/>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ctr">
                        <a:spcBef>
                          <a:spcPts val="0"/>
                        </a:spcBef>
                        <a:spcAft>
                          <a:spcPts val="0"/>
                        </a:spcAft>
                        <a:buNone/>
                      </a:pPr>
                      <a:r>
                        <a:rPr b="0" i="0" lang="en-PH" sz="1200" u="none" cap="none" strike="noStrike">
                          <a:solidFill>
                            <a:srgbClr val="262626"/>
                          </a:solidFill>
                          <a:latin typeface="Montserrat"/>
                          <a:ea typeface="Montserrat"/>
                          <a:cs typeface="Montserrat"/>
                          <a:sym typeface="Montserrat"/>
                        </a:rPr>
                        <a:t>Lorem ipsum dolor </a:t>
                      </a:r>
                      <a:endParaRPr sz="1800" u="none" cap="none" strike="noStrike"/>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ctr">
                        <a:spcBef>
                          <a:spcPts val="0"/>
                        </a:spcBef>
                        <a:spcAft>
                          <a:spcPts val="0"/>
                        </a:spcAft>
                        <a:buNone/>
                      </a:pPr>
                      <a:r>
                        <a:rPr b="0" i="0" lang="en-PH" sz="1200" u="none" cap="none" strike="noStrike">
                          <a:solidFill>
                            <a:srgbClr val="262626"/>
                          </a:solidFill>
                          <a:latin typeface="Montserrat"/>
                          <a:ea typeface="Montserrat"/>
                          <a:cs typeface="Montserrat"/>
                          <a:sym typeface="Montserrat"/>
                        </a:rPr>
                        <a:t>Lorem ipsum dolor </a:t>
                      </a:r>
                      <a:endParaRPr sz="1800" u="none" cap="none" strike="noStrike"/>
                    </a:p>
                  </a:txBody>
                  <a:tcPr marT="45725" marB="45725" marR="91450" marL="91450" anchor="ctr">
                    <a:lnL cap="flat" cmpd="sng" w="9525">
                      <a:solidFill>
                        <a:srgbClr val="C8C8C8"/>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r>
              <a:tr h="417450">
                <a:tc>
                  <a:txBody>
                    <a:bodyPr/>
                    <a:lstStyle/>
                    <a:p>
                      <a:pPr indent="0" lvl="0" marL="0" marR="0" rtl="0" algn="l">
                        <a:spcBef>
                          <a:spcPts val="0"/>
                        </a:spcBef>
                        <a:spcAft>
                          <a:spcPts val="0"/>
                        </a:spcAft>
                        <a:buNone/>
                      </a:pPr>
                      <a:r>
                        <a:rPr b="1" i="0" lang="en-PH" sz="1200" u="none" cap="none" strike="noStrike">
                          <a:solidFill>
                            <a:schemeClr val="lt1"/>
                          </a:solidFill>
                          <a:latin typeface="Montserrat"/>
                          <a:ea typeface="Montserrat"/>
                          <a:cs typeface="Montserrat"/>
                          <a:sym typeface="Montserrat"/>
                        </a:rPr>
                        <a:t>Lorem ipsum dolor </a:t>
                      </a:r>
                      <a:endParaRPr b="1" sz="1800" u="none" cap="none" strike="noStrike">
                        <a:solidFill>
                          <a:schemeClr val="lt1"/>
                        </a:solidFill>
                      </a:endParaRPr>
                    </a:p>
                  </a:txBody>
                  <a:tcPr marT="45725" marB="45725" marR="72000" marL="108000" anchor="ctr">
                    <a:lnL cap="flat" cmpd="sng" w="9525">
                      <a:solidFill>
                        <a:srgbClr val="000000">
                          <a:alpha val="0"/>
                        </a:srgbClr>
                      </a:solidFill>
                      <a:prstDash val="solid"/>
                      <a:round/>
                      <a:headEnd len="sm" w="sm" type="none"/>
                      <a:tailEnd len="sm" w="sm" type="none"/>
                    </a:lnL>
                    <a:lnR cap="flat" cmpd="sng" w="9525">
                      <a:solidFill>
                        <a:srgbClr val="C8C8C8"/>
                      </a:solidFill>
                      <a:prstDash val="dot"/>
                      <a:round/>
                      <a:headEnd len="sm" w="sm" type="none"/>
                      <a:tailEnd len="sm" w="sm" type="none"/>
                    </a:lnR>
                    <a:lnT cap="flat" cmpd="sng" w="9525">
                      <a:solidFill>
                        <a:schemeClr val="lt1"/>
                      </a:solidFill>
                      <a:prstDash val="dot"/>
                      <a:round/>
                      <a:headEnd len="sm" w="sm" type="none"/>
                      <a:tailEnd len="sm" w="sm" type="none"/>
                    </a:lnT>
                    <a:lnB cap="flat" cmpd="sng" w="9525">
                      <a:solidFill>
                        <a:schemeClr val="lt1"/>
                      </a:solidFill>
                      <a:prstDash val="dot"/>
                      <a:round/>
                      <a:headEnd len="sm" w="sm" type="none"/>
                      <a:tailEnd len="sm" w="sm" type="none"/>
                    </a:lnB>
                    <a:solidFill>
                      <a:schemeClr val="accent5"/>
                    </a:solidFill>
                  </a:tcPr>
                </a:tc>
                <a:tc>
                  <a:txBody>
                    <a:bodyPr/>
                    <a:lstStyle/>
                    <a:p>
                      <a:pPr indent="0" lvl="0" marL="0" marR="0" rtl="0" algn="ctr">
                        <a:spcBef>
                          <a:spcPts val="0"/>
                        </a:spcBef>
                        <a:spcAft>
                          <a:spcPts val="0"/>
                        </a:spcAft>
                        <a:buNone/>
                      </a:pPr>
                      <a:r>
                        <a:rPr b="0" i="0" lang="en-PH" sz="1200" u="none" cap="none" strike="noStrike">
                          <a:solidFill>
                            <a:srgbClr val="262626"/>
                          </a:solidFill>
                          <a:latin typeface="Montserrat"/>
                          <a:ea typeface="Montserrat"/>
                          <a:cs typeface="Montserrat"/>
                          <a:sym typeface="Montserrat"/>
                        </a:rPr>
                        <a:t>Lorem ipsum dolor </a:t>
                      </a:r>
                      <a:endParaRPr sz="1800" u="none" cap="none" strike="noStrike"/>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ctr">
                        <a:spcBef>
                          <a:spcPts val="0"/>
                        </a:spcBef>
                        <a:spcAft>
                          <a:spcPts val="0"/>
                        </a:spcAft>
                        <a:buNone/>
                      </a:pPr>
                      <a:r>
                        <a:rPr b="0" i="0" lang="en-PH" sz="1200" u="none" cap="none" strike="noStrike">
                          <a:solidFill>
                            <a:srgbClr val="262626"/>
                          </a:solidFill>
                          <a:latin typeface="Montserrat"/>
                          <a:ea typeface="Montserrat"/>
                          <a:cs typeface="Montserrat"/>
                          <a:sym typeface="Montserrat"/>
                        </a:rPr>
                        <a:t>Lorem ipsum dolor </a:t>
                      </a:r>
                      <a:endParaRPr sz="1800" u="none" cap="none" strike="noStrike"/>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ctr">
                        <a:spcBef>
                          <a:spcPts val="0"/>
                        </a:spcBef>
                        <a:spcAft>
                          <a:spcPts val="0"/>
                        </a:spcAft>
                        <a:buNone/>
                      </a:pPr>
                      <a:r>
                        <a:rPr b="0" i="0" lang="en-PH" sz="1200" u="none" cap="none" strike="noStrike">
                          <a:solidFill>
                            <a:srgbClr val="262626"/>
                          </a:solidFill>
                          <a:latin typeface="Montserrat"/>
                          <a:ea typeface="Montserrat"/>
                          <a:cs typeface="Montserrat"/>
                          <a:sym typeface="Montserrat"/>
                        </a:rPr>
                        <a:t>Lorem ipsum dolor </a:t>
                      </a:r>
                      <a:endParaRPr sz="1800" u="none" cap="none" strike="noStrike"/>
                    </a:p>
                  </a:txBody>
                  <a:tcPr marT="45725" marB="45725" marR="91450" marL="91450" anchor="ctr">
                    <a:lnL cap="flat" cmpd="sng" w="9525">
                      <a:solidFill>
                        <a:srgbClr val="C8C8C8"/>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r>
              <a:tr h="417450">
                <a:tc>
                  <a:txBody>
                    <a:bodyPr/>
                    <a:lstStyle/>
                    <a:p>
                      <a:pPr indent="0" lvl="0" marL="0" marR="0" rtl="0" algn="l">
                        <a:spcBef>
                          <a:spcPts val="0"/>
                        </a:spcBef>
                        <a:spcAft>
                          <a:spcPts val="0"/>
                        </a:spcAft>
                        <a:buNone/>
                      </a:pPr>
                      <a:r>
                        <a:rPr b="1" i="0" lang="en-PH" sz="1200" u="none" cap="none" strike="noStrike">
                          <a:solidFill>
                            <a:schemeClr val="lt1"/>
                          </a:solidFill>
                          <a:latin typeface="Montserrat"/>
                          <a:ea typeface="Montserrat"/>
                          <a:cs typeface="Montserrat"/>
                          <a:sym typeface="Montserrat"/>
                        </a:rPr>
                        <a:t>Lorem ipsum dolor </a:t>
                      </a:r>
                      <a:endParaRPr b="1" sz="1800" u="none" cap="none" strike="noStrike">
                        <a:solidFill>
                          <a:schemeClr val="lt1"/>
                        </a:solidFill>
                      </a:endParaRPr>
                    </a:p>
                  </a:txBody>
                  <a:tcPr marT="45725" marB="45725" marR="72000" marL="108000" anchor="ctr">
                    <a:lnL cap="flat" cmpd="sng" w="9525">
                      <a:solidFill>
                        <a:srgbClr val="000000">
                          <a:alpha val="0"/>
                        </a:srgbClr>
                      </a:solidFill>
                      <a:prstDash val="solid"/>
                      <a:round/>
                      <a:headEnd len="sm" w="sm" type="none"/>
                      <a:tailEnd len="sm" w="sm" type="none"/>
                    </a:lnL>
                    <a:lnR cap="flat" cmpd="sng" w="9525">
                      <a:solidFill>
                        <a:srgbClr val="C8C8C8"/>
                      </a:solidFill>
                      <a:prstDash val="dot"/>
                      <a:round/>
                      <a:headEnd len="sm" w="sm" type="none"/>
                      <a:tailEnd len="sm" w="sm" type="none"/>
                    </a:lnR>
                    <a:lnT cap="flat" cmpd="sng" w="9525">
                      <a:solidFill>
                        <a:schemeClr val="lt1"/>
                      </a:solidFill>
                      <a:prstDash val="dot"/>
                      <a:round/>
                      <a:headEnd len="sm" w="sm" type="none"/>
                      <a:tailEnd len="sm" w="sm" type="none"/>
                    </a:lnT>
                    <a:lnB cap="flat" cmpd="sng" w="9525">
                      <a:solidFill>
                        <a:schemeClr val="lt1"/>
                      </a:solidFill>
                      <a:prstDash val="dot"/>
                      <a:round/>
                      <a:headEnd len="sm" w="sm" type="none"/>
                      <a:tailEnd len="sm" w="sm" type="none"/>
                    </a:lnB>
                    <a:solidFill>
                      <a:schemeClr val="accent5"/>
                    </a:solidFill>
                  </a:tcPr>
                </a:tc>
                <a:tc>
                  <a:txBody>
                    <a:bodyPr/>
                    <a:lstStyle/>
                    <a:p>
                      <a:pPr indent="0" lvl="0" marL="0" marR="0" rtl="0" algn="ctr">
                        <a:spcBef>
                          <a:spcPts val="0"/>
                        </a:spcBef>
                        <a:spcAft>
                          <a:spcPts val="0"/>
                        </a:spcAft>
                        <a:buNone/>
                      </a:pPr>
                      <a:r>
                        <a:rPr b="0" i="0" lang="en-PH" sz="1200" u="none" cap="none" strike="noStrike">
                          <a:solidFill>
                            <a:srgbClr val="262626"/>
                          </a:solidFill>
                          <a:latin typeface="Montserrat"/>
                          <a:ea typeface="Montserrat"/>
                          <a:cs typeface="Montserrat"/>
                          <a:sym typeface="Montserrat"/>
                        </a:rPr>
                        <a:t>Lorem ipsum dolor </a:t>
                      </a:r>
                      <a:endParaRPr sz="1800" u="none" cap="none" strike="noStrike"/>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ctr">
                        <a:spcBef>
                          <a:spcPts val="0"/>
                        </a:spcBef>
                        <a:spcAft>
                          <a:spcPts val="0"/>
                        </a:spcAft>
                        <a:buNone/>
                      </a:pPr>
                      <a:r>
                        <a:rPr b="0" i="0" lang="en-PH" sz="1200" u="none" cap="none" strike="noStrike">
                          <a:solidFill>
                            <a:srgbClr val="262626"/>
                          </a:solidFill>
                          <a:latin typeface="Montserrat"/>
                          <a:ea typeface="Montserrat"/>
                          <a:cs typeface="Montserrat"/>
                          <a:sym typeface="Montserrat"/>
                        </a:rPr>
                        <a:t>Lorem ipsum dolor </a:t>
                      </a:r>
                      <a:endParaRPr sz="1800" u="none" cap="none" strike="noStrike"/>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ctr">
                        <a:spcBef>
                          <a:spcPts val="0"/>
                        </a:spcBef>
                        <a:spcAft>
                          <a:spcPts val="0"/>
                        </a:spcAft>
                        <a:buNone/>
                      </a:pPr>
                      <a:r>
                        <a:rPr b="0" i="0" lang="en-PH" sz="1200" u="none" cap="none" strike="noStrike">
                          <a:solidFill>
                            <a:srgbClr val="262626"/>
                          </a:solidFill>
                          <a:latin typeface="Montserrat"/>
                          <a:ea typeface="Montserrat"/>
                          <a:cs typeface="Montserrat"/>
                          <a:sym typeface="Montserrat"/>
                        </a:rPr>
                        <a:t>Lorem ipsum dolor </a:t>
                      </a:r>
                      <a:endParaRPr sz="1800" u="none" cap="none" strike="noStrike"/>
                    </a:p>
                  </a:txBody>
                  <a:tcPr marT="45725" marB="45725" marR="91450" marL="91450" anchor="ctr">
                    <a:lnL cap="flat" cmpd="sng" w="9525">
                      <a:solidFill>
                        <a:srgbClr val="C8C8C8"/>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r>
              <a:tr h="417450">
                <a:tc>
                  <a:txBody>
                    <a:bodyPr/>
                    <a:lstStyle/>
                    <a:p>
                      <a:pPr indent="0" lvl="0" marL="0" marR="0" rtl="0" algn="l">
                        <a:spcBef>
                          <a:spcPts val="0"/>
                        </a:spcBef>
                        <a:spcAft>
                          <a:spcPts val="0"/>
                        </a:spcAft>
                        <a:buNone/>
                      </a:pPr>
                      <a:r>
                        <a:rPr b="1" i="0" lang="en-PH" sz="1200" u="none" cap="none" strike="noStrike">
                          <a:solidFill>
                            <a:schemeClr val="lt1"/>
                          </a:solidFill>
                          <a:latin typeface="Montserrat"/>
                          <a:ea typeface="Montserrat"/>
                          <a:cs typeface="Montserrat"/>
                          <a:sym typeface="Montserrat"/>
                        </a:rPr>
                        <a:t>Lorem ipsum dolor </a:t>
                      </a:r>
                      <a:endParaRPr b="1" sz="1800" u="none" cap="none" strike="noStrike">
                        <a:solidFill>
                          <a:schemeClr val="lt1"/>
                        </a:solidFill>
                      </a:endParaRPr>
                    </a:p>
                  </a:txBody>
                  <a:tcPr marT="45725" marB="45725" marR="72000" marL="108000" anchor="ctr">
                    <a:lnL cap="flat" cmpd="sng" w="9525">
                      <a:solidFill>
                        <a:srgbClr val="000000">
                          <a:alpha val="0"/>
                        </a:srgbClr>
                      </a:solidFill>
                      <a:prstDash val="solid"/>
                      <a:round/>
                      <a:headEnd len="sm" w="sm" type="none"/>
                      <a:tailEnd len="sm" w="sm" type="none"/>
                    </a:lnL>
                    <a:lnR cap="flat" cmpd="sng" w="9525">
                      <a:solidFill>
                        <a:srgbClr val="C8C8C8"/>
                      </a:solidFill>
                      <a:prstDash val="dot"/>
                      <a:round/>
                      <a:headEnd len="sm" w="sm" type="none"/>
                      <a:tailEnd len="sm" w="sm" type="none"/>
                    </a:lnR>
                    <a:lnT cap="flat" cmpd="sng" w="9525">
                      <a:solidFill>
                        <a:schemeClr val="lt1"/>
                      </a:solidFill>
                      <a:prstDash val="dot"/>
                      <a:round/>
                      <a:headEnd len="sm" w="sm" type="none"/>
                      <a:tailEnd len="sm" w="sm" type="none"/>
                    </a:lnT>
                    <a:lnB cap="flat" cmpd="sng" w="9525">
                      <a:solidFill>
                        <a:srgbClr val="000000">
                          <a:alpha val="0"/>
                        </a:srgbClr>
                      </a:solidFill>
                      <a:prstDash val="solid"/>
                      <a:round/>
                      <a:headEnd len="sm" w="sm" type="none"/>
                      <a:tailEnd len="sm" w="sm" type="none"/>
                    </a:lnB>
                    <a:solidFill>
                      <a:schemeClr val="accent5"/>
                    </a:solidFill>
                  </a:tcPr>
                </a:tc>
                <a:tc>
                  <a:txBody>
                    <a:bodyPr/>
                    <a:lstStyle/>
                    <a:p>
                      <a:pPr indent="0" lvl="0" marL="0" marR="0" rtl="0" algn="ctr">
                        <a:spcBef>
                          <a:spcPts val="0"/>
                        </a:spcBef>
                        <a:spcAft>
                          <a:spcPts val="0"/>
                        </a:spcAft>
                        <a:buNone/>
                      </a:pPr>
                      <a:r>
                        <a:rPr b="0" i="0" lang="en-PH" sz="1200" u="none" cap="none" strike="noStrike">
                          <a:solidFill>
                            <a:srgbClr val="262626"/>
                          </a:solidFill>
                          <a:latin typeface="Montserrat"/>
                          <a:ea typeface="Montserrat"/>
                          <a:cs typeface="Montserrat"/>
                          <a:sym typeface="Montserrat"/>
                        </a:rPr>
                        <a:t>Lorem ipsum dolor </a:t>
                      </a:r>
                      <a:endParaRPr sz="1800" u="none" cap="none" strike="noStrike"/>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PH" sz="1200" u="none" cap="none" strike="noStrike">
                          <a:solidFill>
                            <a:srgbClr val="262626"/>
                          </a:solidFill>
                          <a:latin typeface="Montserrat"/>
                          <a:ea typeface="Montserrat"/>
                          <a:cs typeface="Montserrat"/>
                          <a:sym typeface="Montserrat"/>
                        </a:rPr>
                        <a:t>Lorem ipsum dolor </a:t>
                      </a:r>
                      <a:endParaRPr sz="1800" u="none" cap="none" strike="noStrike"/>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PH" sz="1200" u="none" cap="none" strike="noStrike">
                          <a:solidFill>
                            <a:srgbClr val="262626"/>
                          </a:solidFill>
                          <a:latin typeface="Montserrat"/>
                          <a:ea typeface="Montserrat"/>
                          <a:cs typeface="Montserrat"/>
                          <a:sym typeface="Montserrat"/>
                        </a:rPr>
                        <a:t>Lorem ipsum dolor </a:t>
                      </a:r>
                      <a:endParaRPr sz="1800" u="none" cap="none" strike="noStrike"/>
                    </a:p>
                  </a:txBody>
                  <a:tcPr marT="45725" marB="45725" marR="91450" marL="91450" anchor="ctr">
                    <a:lnL cap="flat" cmpd="sng" w="9525">
                      <a:solidFill>
                        <a:srgbClr val="C8C8C8"/>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929292"/>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descr="Hourglass Finished with solid fill" id="4241" name="Google Shape;4241;p174"/>
          <p:cNvSpPr/>
          <p:nvPr/>
        </p:nvSpPr>
        <p:spPr>
          <a:xfrm>
            <a:off x="10006774" y="1775317"/>
            <a:ext cx="414696" cy="414696"/>
          </a:xfrm>
          <a:prstGeom prst="rect">
            <a:avLst/>
          </a:prstGeom>
          <a:noFill/>
          <a:ln>
            <a:noFill/>
          </a:ln>
        </p:spPr>
      </p:sp>
      <p:sp>
        <p:nvSpPr>
          <p:cNvPr descr="House with solid fill" id="4242" name="Google Shape;4242;p174"/>
          <p:cNvSpPr/>
          <p:nvPr/>
        </p:nvSpPr>
        <p:spPr>
          <a:xfrm>
            <a:off x="7317868" y="1786256"/>
            <a:ext cx="414696" cy="414696"/>
          </a:xfrm>
          <a:prstGeom prst="rect">
            <a:avLst/>
          </a:prstGeom>
          <a:noFill/>
          <a:ln>
            <a:noFill/>
          </a:ln>
        </p:spPr>
      </p:sp>
      <p:sp>
        <p:nvSpPr>
          <p:cNvPr descr="Lightbulb and gear with solid fill" id="4243" name="Google Shape;4243;p174"/>
          <p:cNvSpPr/>
          <p:nvPr/>
        </p:nvSpPr>
        <p:spPr>
          <a:xfrm>
            <a:off x="4628962" y="1775317"/>
            <a:ext cx="414696" cy="414696"/>
          </a:xfrm>
          <a:prstGeom prst="rect">
            <a:avLst/>
          </a:prstGeom>
          <a:noFill/>
          <a:ln>
            <a:noFill/>
          </a:ln>
        </p:spPr>
      </p:sp>
    </p:spTree>
  </p:cSld>
  <p:clrMapOvr>
    <a:masterClrMapping/>
  </p:clrMapOvr>
</p:sld>
</file>

<file path=ppt/slides/slide1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7" name="Shape 4247"/>
        <p:cNvGrpSpPr/>
        <p:nvPr/>
      </p:nvGrpSpPr>
      <p:grpSpPr>
        <a:xfrm>
          <a:off x="0" y="0"/>
          <a:ext cx="0" cy="0"/>
          <a:chOff x="0" y="0"/>
          <a:chExt cx="0" cy="0"/>
        </a:xfrm>
      </p:grpSpPr>
      <p:sp>
        <p:nvSpPr>
          <p:cNvPr id="4248" name="Google Shape;4248;p175"/>
          <p:cNvSpPr txBox="1"/>
          <p:nvPr>
            <p:ph type="ctrTitle"/>
          </p:nvPr>
        </p:nvSpPr>
        <p:spPr>
          <a:xfrm>
            <a:off x="815340" y="2485211"/>
            <a:ext cx="10637520" cy="209348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rgbClr val="FFE7A3"/>
              </a:buClr>
              <a:buSzPts val="6000"/>
              <a:buFont typeface="Trebuchet MS"/>
              <a:buNone/>
            </a:pPr>
            <a:r>
              <a:rPr lang="en-PH"/>
              <a:t>Visual Textbox Table</a:t>
            </a:r>
            <a:endParaRPr/>
          </a:p>
        </p:txBody>
      </p:sp>
      <p:sp>
        <p:nvSpPr>
          <p:cNvPr id="4249" name="Google Shape;4249;p175"/>
          <p:cNvSpPr txBox="1"/>
          <p:nvPr>
            <p:ph idx="1" type="subTitle"/>
          </p:nvPr>
        </p:nvSpPr>
        <p:spPr>
          <a:xfrm>
            <a:off x="815339" y="4940824"/>
            <a:ext cx="10637522" cy="798131"/>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2400"/>
              <a:buNone/>
            </a:pPr>
            <a:r>
              <a:rPr lang="en-PH"/>
              <a:t>Presents information in a structured grid using styled text boxes, combining clarity of a table with more flexible and visually engaging design.</a:t>
            </a:r>
            <a:endParaRPr/>
          </a:p>
        </p:txBody>
      </p:sp>
      <p:sp>
        <p:nvSpPr>
          <p:cNvPr id="4250" name="Google Shape;4250;p175"/>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4251" name="Google Shape;4251;p175"/>
          <p:cNvSpPr txBox="1"/>
          <p:nvPr>
            <p:ph idx="2" type="body"/>
          </p:nvPr>
        </p:nvSpPr>
        <p:spPr>
          <a:xfrm>
            <a:off x="775346" y="1119037"/>
            <a:ext cx="1514420" cy="962522"/>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SzPts val="7200"/>
              <a:buNone/>
            </a:pPr>
            <a:r>
              <a:rPr lang="en-PH"/>
              <a:t>22</a:t>
            </a:r>
            <a:endParaRPr/>
          </a:p>
        </p:txBody>
      </p:sp>
    </p:spTree>
  </p:cSld>
  <p:clrMapOvr>
    <a:masterClrMapping/>
  </p:clrMapOvr>
</p:sld>
</file>

<file path=ppt/slides/slide1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5" name="Shape 4255"/>
        <p:cNvGrpSpPr/>
        <p:nvPr/>
      </p:nvGrpSpPr>
      <p:grpSpPr>
        <a:xfrm>
          <a:off x="0" y="0"/>
          <a:ext cx="0" cy="0"/>
          <a:chOff x="0" y="0"/>
          <a:chExt cx="0" cy="0"/>
        </a:xfrm>
      </p:grpSpPr>
      <p:sp>
        <p:nvSpPr>
          <p:cNvPr id="4256" name="Google Shape;4256;p176"/>
          <p:cNvSpPr/>
          <p:nvPr/>
        </p:nvSpPr>
        <p:spPr>
          <a:xfrm>
            <a:off x="528320" y="2835797"/>
            <a:ext cx="2370869" cy="3102546"/>
          </a:xfrm>
          <a:prstGeom prst="rect">
            <a:avLst/>
          </a:prstGeom>
          <a:solidFill>
            <a:srgbClr val="E8E8E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257" name="Google Shape;4257;p176"/>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Visual Textbox Table</a:t>
            </a:r>
            <a:endParaRPr/>
          </a:p>
        </p:txBody>
      </p:sp>
      <p:sp>
        <p:nvSpPr>
          <p:cNvPr id="4258" name="Google Shape;4258;p176"/>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4259" name="Google Shape;4259;p176"/>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4260" name="Google Shape;4260;p176"/>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Two Rows</a:t>
            </a:r>
            <a:endParaRPr/>
          </a:p>
        </p:txBody>
      </p:sp>
      <p:grpSp>
        <p:nvGrpSpPr>
          <p:cNvPr id="4261" name="Google Shape;4261;p176"/>
          <p:cNvGrpSpPr/>
          <p:nvPr/>
        </p:nvGrpSpPr>
        <p:grpSpPr>
          <a:xfrm>
            <a:off x="3038683" y="2063996"/>
            <a:ext cx="2657924" cy="693683"/>
            <a:chOff x="3038683" y="2063996"/>
            <a:chExt cx="2657924" cy="693683"/>
          </a:xfrm>
        </p:grpSpPr>
        <p:grpSp>
          <p:nvGrpSpPr>
            <p:cNvPr id="4262" name="Google Shape;4262;p176"/>
            <p:cNvGrpSpPr/>
            <p:nvPr/>
          </p:nvGrpSpPr>
          <p:grpSpPr>
            <a:xfrm>
              <a:off x="3038683" y="2193267"/>
              <a:ext cx="2657924" cy="504498"/>
              <a:chOff x="3828568" y="2284303"/>
              <a:chExt cx="3083320" cy="504498"/>
            </a:xfrm>
          </p:grpSpPr>
          <p:sp>
            <p:nvSpPr>
              <p:cNvPr id="4263" name="Google Shape;4263;p176"/>
              <p:cNvSpPr/>
              <p:nvPr/>
            </p:nvSpPr>
            <p:spPr>
              <a:xfrm>
                <a:off x="3828568" y="2347366"/>
                <a:ext cx="3083320" cy="441435"/>
              </a:xfrm>
              <a:prstGeom prst="snip2DiagRect">
                <a:avLst>
                  <a:gd fmla="val 50000" name="adj1"/>
                  <a:gd fmla="val 50000" name="adj2"/>
                </a:avLst>
              </a:prstGeom>
              <a:solidFill>
                <a:schemeClr val="accent3"/>
              </a:solidFill>
              <a:ln cap="flat" cmpd="sng" w="12700">
                <a:solidFill>
                  <a:schemeClr val="lt1"/>
                </a:solidFill>
                <a:prstDash val="solid"/>
                <a:miter lim="800000"/>
                <a:headEnd len="sm" w="sm" type="none"/>
                <a:tailEnd len="sm" w="sm" type="none"/>
              </a:ln>
            </p:spPr>
            <p:txBody>
              <a:bodyPr anchorCtr="0" anchor="ctr" bIns="45700" lIns="720000" spcFirstLastPara="1" rIns="91425" wrap="square" tIns="45700">
                <a:noAutofit/>
              </a:bodyPr>
              <a:lstStyle/>
              <a:p>
                <a:pPr indent="0" lvl="0" marL="0" marR="0" rtl="0" algn="l">
                  <a:spcBef>
                    <a:spcPts val="0"/>
                  </a:spcBef>
                  <a:spcAft>
                    <a:spcPts val="0"/>
                  </a:spcAft>
                  <a:buNone/>
                </a:pPr>
                <a:r>
                  <a:t/>
                </a:r>
                <a:endParaRPr sz="1600">
                  <a:solidFill>
                    <a:schemeClr val="lt1"/>
                  </a:solidFill>
                  <a:latin typeface="Trebuchet MS"/>
                  <a:ea typeface="Trebuchet MS"/>
                  <a:cs typeface="Trebuchet MS"/>
                  <a:sym typeface="Trebuchet MS"/>
                </a:endParaRPr>
              </a:p>
            </p:txBody>
          </p:sp>
          <p:sp>
            <p:nvSpPr>
              <p:cNvPr id="4264" name="Google Shape;4264;p176"/>
              <p:cNvSpPr/>
              <p:nvPr/>
            </p:nvSpPr>
            <p:spPr>
              <a:xfrm>
                <a:off x="3828568" y="2284303"/>
                <a:ext cx="3083320" cy="441435"/>
              </a:xfrm>
              <a:prstGeom prst="snip2DiagRect">
                <a:avLst>
                  <a:gd fmla="val 50000" name="adj1"/>
                  <a:gd fmla="val 50000" name="adj2"/>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720000" spcFirstLastPara="1" rIns="91425" wrap="square" tIns="45700">
                <a:noAutofit/>
              </a:bodyPr>
              <a:lstStyle/>
              <a:p>
                <a:pPr indent="0" lvl="0" marL="0" marR="0" rtl="0" algn="l">
                  <a:spcBef>
                    <a:spcPts val="0"/>
                  </a:spcBef>
                  <a:spcAft>
                    <a:spcPts val="0"/>
                  </a:spcAft>
                  <a:buNone/>
                </a:pPr>
                <a:r>
                  <a:rPr lang="en-PH" sz="1600">
                    <a:solidFill>
                      <a:schemeClr val="lt1"/>
                    </a:solidFill>
                    <a:latin typeface="Trebuchet MS"/>
                    <a:ea typeface="Trebuchet MS"/>
                    <a:cs typeface="Trebuchet MS"/>
                    <a:sym typeface="Trebuchet MS"/>
                  </a:rPr>
                  <a:t>Header</a:t>
                </a:r>
                <a:endParaRPr sz="1600">
                  <a:solidFill>
                    <a:schemeClr val="lt1"/>
                  </a:solidFill>
                  <a:latin typeface="Trebuchet MS"/>
                  <a:ea typeface="Trebuchet MS"/>
                  <a:cs typeface="Trebuchet MS"/>
                  <a:sym typeface="Trebuchet MS"/>
                </a:endParaRPr>
              </a:p>
            </p:txBody>
          </p:sp>
        </p:grpSp>
        <p:sp>
          <p:nvSpPr>
            <p:cNvPr id="4265" name="Google Shape;4265;p176"/>
            <p:cNvSpPr/>
            <p:nvPr/>
          </p:nvSpPr>
          <p:spPr>
            <a:xfrm>
              <a:off x="3038683" y="2063996"/>
              <a:ext cx="693683" cy="693683"/>
            </a:xfrm>
            <a:prstGeom prst="ellipse">
              <a:avLst/>
            </a:prstGeom>
            <a:solidFill>
              <a:schemeClr val="lt1"/>
            </a:solidFill>
            <a:ln cap="flat" cmpd="sng" w="12700">
              <a:solidFill>
                <a:srgbClr val="951C1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grpSp>
      <p:grpSp>
        <p:nvGrpSpPr>
          <p:cNvPr id="4266" name="Google Shape;4266;p176"/>
          <p:cNvGrpSpPr/>
          <p:nvPr/>
        </p:nvGrpSpPr>
        <p:grpSpPr>
          <a:xfrm>
            <a:off x="5876476" y="2063996"/>
            <a:ext cx="2657924" cy="693683"/>
            <a:chOff x="5876476" y="2063996"/>
            <a:chExt cx="2657924" cy="693683"/>
          </a:xfrm>
        </p:grpSpPr>
        <p:grpSp>
          <p:nvGrpSpPr>
            <p:cNvPr id="4267" name="Google Shape;4267;p176"/>
            <p:cNvGrpSpPr/>
            <p:nvPr/>
          </p:nvGrpSpPr>
          <p:grpSpPr>
            <a:xfrm>
              <a:off x="5876476" y="2193267"/>
              <a:ext cx="2657924" cy="504498"/>
              <a:chOff x="3828568" y="2284303"/>
              <a:chExt cx="3083320" cy="504498"/>
            </a:xfrm>
          </p:grpSpPr>
          <p:sp>
            <p:nvSpPr>
              <p:cNvPr id="4268" name="Google Shape;4268;p176"/>
              <p:cNvSpPr/>
              <p:nvPr/>
            </p:nvSpPr>
            <p:spPr>
              <a:xfrm>
                <a:off x="3828568" y="2347366"/>
                <a:ext cx="3083320" cy="441435"/>
              </a:xfrm>
              <a:prstGeom prst="snip2DiagRect">
                <a:avLst>
                  <a:gd fmla="val 50000" name="adj1"/>
                  <a:gd fmla="val 50000" name="adj2"/>
                </a:avLst>
              </a:prstGeom>
              <a:solidFill>
                <a:schemeClr val="accent3"/>
              </a:solidFill>
              <a:ln cap="flat" cmpd="sng" w="12700">
                <a:solidFill>
                  <a:schemeClr val="lt1"/>
                </a:solidFill>
                <a:prstDash val="solid"/>
                <a:miter lim="800000"/>
                <a:headEnd len="sm" w="sm" type="none"/>
                <a:tailEnd len="sm" w="sm" type="none"/>
              </a:ln>
            </p:spPr>
            <p:txBody>
              <a:bodyPr anchorCtr="0" anchor="ctr" bIns="45700" lIns="720000" spcFirstLastPara="1" rIns="91425" wrap="square" tIns="45700">
                <a:noAutofit/>
              </a:bodyPr>
              <a:lstStyle/>
              <a:p>
                <a:pPr indent="0" lvl="0" marL="0" marR="0" rtl="0" algn="l">
                  <a:spcBef>
                    <a:spcPts val="0"/>
                  </a:spcBef>
                  <a:spcAft>
                    <a:spcPts val="0"/>
                  </a:spcAft>
                  <a:buNone/>
                </a:pPr>
                <a:r>
                  <a:t/>
                </a:r>
                <a:endParaRPr sz="1600">
                  <a:solidFill>
                    <a:schemeClr val="lt1"/>
                  </a:solidFill>
                  <a:latin typeface="Trebuchet MS"/>
                  <a:ea typeface="Trebuchet MS"/>
                  <a:cs typeface="Trebuchet MS"/>
                  <a:sym typeface="Trebuchet MS"/>
                </a:endParaRPr>
              </a:p>
            </p:txBody>
          </p:sp>
          <p:sp>
            <p:nvSpPr>
              <p:cNvPr id="4269" name="Google Shape;4269;p176"/>
              <p:cNvSpPr/>
              <p:nvPr/>
            </p:nvSpPr>
            <p:spPr>
              <a:xfrm>
                <a:off x="3828568" y="2284303"/>
                <a:ext cx="3083320" cy="441435"/>
              </a:xfrm>
              <a:prstGeom prst="snip2DiagRect">
                <a:avLst>
                  <a:gd fmla="val 50000" name="adj1"/>
                  <a:gd fmla="val 50000" name="adj2"/>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720000" spcFirstLastPara="1" rIns="91425" wrap="square" tIns="45700">
                <a:noAutofit/>
              </a:bodyPr>
              <a:lstStyle/>
              <a:p>
                <a:pPr indent="0" lvl="0" marL="0" marR="0" rtl="0" algn="l">
                  <a:spcBef>
                    <a:spcPts val="0"/>
                  </a:spcBef>
                  <a:spcAft>
                    <a:spcPts val="0"/>
                  </a:spcAft>
                  <a:buNone/>
                </a:pPr>
                <a:r>
                  <a:rPr lang="en-PH" sz="1600">
                    <a:solidFill>
                      <a:schemeClr val="lt1"/>
                    </a:solidFill>
                    <a:latin typeface="Trebuchet MS"/>
                    <a:ea typeface="Trebuchet MS"/>
                    <a:cs typeface="Trebuchet MS"/>
                    <a:sym typeface="Trebuchet MS"/>
                  </a:rPr>
                  <a:t>Header</a:t>
                </a:r>
                <a:endParaRPr sz="1600">
                  <a:solidFill>
                    <a:schemeClr val="lt1"/>
                  </a:solidFill>
                  <a:latin typeface="Trebuchet MS"/>
                  <a:ea typeface="Trebuchet MS"/>
                  <a:cs typeface="Trebuchet MS"/>
                  <a:sym typeface="Trebuchet MS"/>
                </a:endParaRPr>
              </a:p>
            </p:txBody>
          </p:sp>
        </p:grpSp>
        <p:sp>
          <p:nvSpPr>
            <p:cNvPr id="4270" name="Google Shape;4270;p176"/>
            <p:cNvSpPr/>
            <p:nvPr/>
          </p:nvSpPr>
          <p:spPr>
            <a:xfrm>
              <a:off x="5876476" y="2063996"/>
              <a:ext cx="693683" cy="693683"/>
            </a:xfrm>
            <a:prstGeom prst="ellipse">
              <a:avLst/>
            </a:prstGeom>
            <a:solidFill>
              <a:schemeClr val="lt1"/>
            </a:solidFill>
            <a:ln cap="flat" cmpd="sng" w="12700">
              <a:solidFill>
                <a:srgbClr val="951C1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grpSp>
      <p:grpSp>
        <p:nvGrpSpPr>
          <p:cNvPr id="4271" name="Google Shape;4271;p176"/>
          <p:cNvGrpSpPr/>
          <p:nvPr/>
        </p:nvGrpSpPr>
        <p:grpSpPr>
          <a:xfrm>
            <a:off x="8714269" y="2063996"/>
            <a:ext cx="2657924" cy="693683"/>
            <a:chOff x="8714269" y="2063996"/>
            <a:chExt cx="2657924" cy="693683"/>
          </a:xfrm>
        </p:grpSpPr>
        <p:grpSp>
          <p:nvGrpSpPr>
            <p:cNvPr id="4272" name="Google Shape;4272;p176"/>
            <p:cNvGrpSpPr/>
            <p:nvPr/>
          </p:nvGrpSpPr>
          <p:grpSpPr>
            <a:xfrm>
              <a:off x="8714269" y="2193267"/>
              <a:ext cx="2657924" cy="504498"/>
              <a:chOff x="3828568" y="2284303"/>
              <a:chExt cx="3083320" cy="504498"/>
            </a:xfrm>
          </p:grpSpPr>
          <p:sp>
            <p:nvSpPr>
              <p:cNvPr id="4273" name="Google Shape;4273;p176"/>
              <p:cNvSpPr/>
              <p:nvPr/>
            </p:nvSpPr>
            <p:spPr>
              <a:xfrm>
                <a:off x="3828568" y="2347366"/>
                <a:ext cx="3083320" cy="441435"/>
              </a:xfrm>
              <a:prstGeom prst="snip2DiagRect">
                <a:avLst>
                  <a:gd fmla="val 50000" name="adj1"/>
                  <a:gd fmla="val 50000" name="adj2"/>
                </a:avLst>
              </a:prstGeom>
              <a:solidFill>
                <a:schemeClr val="accent3"/>
              </a:solidFill>
              <a:ln cap="flat" cmpd="sng" w="12700">
                <a:solidFill>
                  <a:schemeClr val="lt1"/>
                </a:solidFill>
                <a:prstDash val="solid"/>
                <a:miter lim="800000"/>
                <a:headEnd len="sm" w="sm" type="none"/>
                <a:tailEnd len="sm" w="sm" type="none"/>
              </a:ln>
            </p:spPr>
            <p:txBody>
              <a:bodyPr anchorCtr="0" anchor="ctr" bIns="45700" lIns="720000" spcFirstLastPara="1" rIns="91425" wrap="square" tIns="45700">
                <a:noAutofit/>
              </a:bodyPr>
              <a:lstStyle/>
              <a:p>
                <a:pPr indent="0" lvl="0" marL="0" marR="0" rtl="0" algn="l">
                  <a:spcBef>
                    <a:spcPts val="0"/>
                  </a:spcBef>
                  <a:spcAft>
                    <a:spcPts val="0"/>
                  </a:spcAft>
                  <a:buNone/>
                </a:pPr>
                <a:r>
                  <a:t/>
                </a:r>
                <a:endParaRPr sz="1600">
                  <a:solidFill>
                    <a:schemeClr val="lt1"/>
                  </a:solidFill>
                  <a:latin typeface="Trebuchet MS"/>
                  <a:ea typeface="Trebuchet MS"/>
                  <a:cs typeface="Trebuchet MS"/>
                  <a:sym typeface="Trebuchet MS"/>
                </a:endParaRPr>
              </a:p>
            </p:txBody>
          </p:sp>
          <p:sp>
            <p:nvSpPr>
              <p:cNvPr id="4274" name="Google Shape;4274;p176"/>
              <p:cNvSpPr/>
              <p:nvPr/>
            </p:nvSpPr>
            <p:spPr>
              <a:xfrm>
                <a:off x="3828568" y="2284303"/>
                <a:ext cx="3083320" cy="441435"/>
              </a:xfrm>
              <a:prstGeom prst="snip2DiagRect">
                <a:avLst>
                  <a:gd fmla="val 50000" name="adj1"/>
                  <a:gd fmla="val 50000" name="adj2"/>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720000" spcFirstLastPara="1" rIns="91425" wrap="square" tIns="45700">
                <a:noAutofit/>
              </a:bodyPr>
              <a:lstStyle/>
              <a:p>
                <a:pPr indent="0" lvl="0" marL="0" marR="0" rtl="0" algn="l">
                  <a:spcBef>
                    <a:spcPts val="0"/>
                  </a:spcBef>
                  <a:spcAft>
                    <a:spcPts val="0"/>
                  </a:spcAft>
                  <a:buNone/>
                </a:pPr>
                <a:r>
                  <a:rPr lang="en-PH" sz="1600">
                    <a:solidFill>
                      <a:schemeClr val="lt1"/>
                    </a:solidFill>
                    <a:latin typeface="Trebuchet MS"/>
                    <a:ea typeface="Trebuchet MS"/>
                    <a:cs typeface="Trebuchet MS"/>
                    <a:sym typeface="Trebuchet MS"/>
                  </a:rPr>
                  <a:t>Header</a:t>
                </a:r>
                <a:endParaRPr sz="1600">
                  <a:solidFill>
                    <a:schemeClr val="lt1"/>
                  </a:solidFill>
                  <a:latin typeface="Trebuchet MS"/>
                  <a:ea typeface="Trebuchet MS"/>
                  <a:cs typeface="Trebuchet MS"/>
                  <a:sym typeface="Trebuchet MS"/>
                </a:endParaRPr>
              </a:p>
            </p:txBody>
          </p:sp>
        </p:grpSp>
        <p:sp>
          <p:nvSpPr>
            <p:cNvPr id="4275" name="Google Shape;4275;p176"/>
            <p:cNvSpPr/>
            <p:nvPr/>
          </p:nvSpPr>
          <p:spPr>
            <a:xfrm>
              <a:off x="8714269" y="2063996"/>
              <a:ext cx="693683" cy="693683"/>
            </a:xfrm>
            <a:prstGeom prst="ellipse">
              <a:avLst/>
            </a:prstGeom>
            <a:solidFill>
              <a:schemeClr val="lt1"/>
            </a:solidFill>
            <a:ln cap="flat" cmpd="sng" w="12700">
              <a:solidFill>
                <a:srgbClr val="951C1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grpSp>
      <p:sp>
        <p:nvSpPr>
          <p:cNvPr descr="Hourglass Finished with solid fill" id="4276" name="Google Shape;4276;p176"/>
          <p:cNvSpPr/>
          <p:nvPr/>
        </p:nvSpPr>
        <p:spPr>
          <a:xfrm>
            <a:off x="8853762" y="2219470"/>
            <a:ext cx="414696" cy="414696"/>
          </a:xfrm>
          <a:prstGeom prst="rect">
            <a:avLst/>
          </a:prstGeom>
          <a:noFill/>
          <a:ln>
            <a:noFill/>
          </a:ln>
        </p:spPr>
      </p:sp>
      <p:sp>
        <p:nvSpPr>
          <p:cNvPr descr="House with solid fill" id="4277" name="Google Shape;4277;p176"/>
          <p:cNvSpPr/>
          <p:nvPr/>
        </p:nvSpPr>
        <p:spPr>
          <a:xfrm>
            <a:off x="6015969" y="2161912"/>
            <a:ext cx="414696" cy="414696"/>
          </a:xfrm>
          <a:prstGeom prst="rect">
            <a:avLst/>
          </a:prstGeom>
          <a:noFill/>
          <a:ln>
            <a:noFill/>
          </a:ln>
        </p:spPr>
      </p:sp>
      <p:sp>
        <p:nvSpPr>
          <p:cNvPr descr="Lightbulb and gear with solid fill" id="4278" name="Google Shape;4278;p176"/>
          <p:cNvSpPr/>
          <p:nvPr/>
        </p:nvSpPr>
        <p:spPr>
          <a:xfrm>
            <a:off x="3178176" y="2184041"/>
            <a:ext cx="414696" cy="414696"/>
          </a:xfrm>
          <a:prstGeom prst="rect">
            <a:avLst/>
          </a:prstGeom>
          <a:noFill/>
          <a:ln>
            <a:noFill/>
          </a:ln>
        </p:spPr>
      </p:sp>
      <p:sp>
        <p:nvSpPr>
          <p:cNvPr id="4279" name="Google Shape;4279;p176"/>
          <p:cNvSpPr txBox="1"/>
          <p:nvPr/>
        </p:nvSpPr>
        <p:spPr>
          <a:xfrm>
            <a:off x="685768" y="3027279"/>
            <a:ext cx="2352915" cy="1122989"/>
          </a:xfrm>
          <a:prstGeom prst="rect">
            <a:avLst/>
          </a:prstGeom>
          <a:noFill/>
          <a:ln>
            <a:noFill/>
          </a:ln>
        </p:spPr>
        <p:txBody>
          <a:bodyPr anchorCtr="0" anchor="ctr" bIns="0" lIns="0" spcFirstLastPara="1" rIns="0" wrap="square" tIns="0">
            <a:normAutofit/>
          </a:bodyPr>
          <a:lstStyle/>
          <a:p>
            <a:pPr indent="0" lvl="0" marL="0" marR="0" rtl="0" algn="l">
              <a:spcBef>
                <a:spcPts val="0"/>
              </a:spcBef>
              <a:spcAft>
                <a:spcPts val="0"/>
              </a:spcAft>
              <a:buNone/>
            </a:pPr>
            <a:r>
              <a:rPr lang="en-PH" sz="1600">
                <a:solidFill>
                  <a:schemeClr val="accent1"/>
                </a:solidFill>
                <a:latin typeface="Trebuchet MS"/>
                <a:ea typeface="Trebuchet MS"/>
                <a:cs typeface="Trebuchet MS"/>
                <a:sym typeface="Trebuchet MS"/>
              </a:rPr>
              <a:t>Lorem ipsum dolor sit amet, consectetur adipiscing elit. </a:t>
            </a:r>
            <a:endParaRPr/>
          </a:p>
        </p:txBody>
      </p:sp>
      <p:cxnSp>
        <p:nvCxnSpPr>
          <p:cNvPr id="4280" name="Google Shape;4280;p176"/>
          <p:cNvCxnSpPr/>
          <p:nvPr/>
        </p:nvCxnSpPr>
        <p:spPr>
          <a:xfrm>
            <a:off x="630621" y="4432565"/>
            <a:ext cx="10991718" cy="0"/>
          </a:xfrm>
          <a:prstGeom prst="straightConnector1">
            <a:avLst/>
          </a:prstGeom>
          <a:noFill/>
          <a:ln cap="flat" cmpd="sng" w="9525">
            <a:solidFill>
              <a:srgbClr val="929292"/>
            </a:solidFill>
            <a:prstDash val="dot"/>
            <a:miter lim="800000"/>
            <a:headEnd len="sm" w="sm" type="none"/>
            <a:tailEnd len="sm" w="sm" type="none"/>
          </a:ln>
        </p:spPr>
      </p:cxnSp>
      <p:sp>
        <p:nvSpPr>
          <p:cNvPr id="4281" name="Google Shape;4281;p176"/>
          <p:cNvSpPr txBox="1"/>
          <p:nvPr/>
        </p:nvSpPr>
        <p:spPr>
          <a:xfrm>
            <a:off x="685768" y="4714861"/>
            <a:ext cx="2352915" cy="1122989"/>
          </a:xfrm>
          <a:prstGeom prst="rect">
            <a:avLst/>
          </a:prstGeom>
          <a:noFill/>
          <a:ln>
            <a:noFill/>
          </a:ln>
        </p:spPr>
        <p:txBody>
          <a:bodyPr anchorCtr="0" anchor="ctr" bIns="0" lIns="0" spcFirstLastPara="1" rIns="0" wrap="square" tIns="0">
            <a:normAutofit/>
          </a:bodyPr>
          <a:lstStyle/>
          <a:p>
            <a:pPr indent="0" lvl="0" marL="0" marR="0" rtl="0" algn="l">
              <a:spcBef>
                <a:spcPts val="0"/>
              </a:spcBef>
              <a:spcAft>
                <a:spcPts val="0"/>
              </a:spcAft>
              <a:buNone/>
            </a:pPr>
            <a:r>
              <a:rPr lang="en-PH" sz="1600">
                <a:solidFill>
                  <a:schemeClr val="accent1"/>
                </a:solidFill>
                <a:latin typeface="Trebuchet MS"/>
                <a:ea typeface="Trebuchet MS"/>
                <a:cs typeface="Trebuchet MS"/>
                <a:sym typeface="Trebuchet MS"/>
              </a:rPr>
              <a:t>Lorem ipsum dolor sit amet, consectetur adipiscing elit. </a:t>
            </a:r>
            <a:endParaRPr/>
          </a:p>
        </p:txBody>
      </p:sp>
      <p:sp>
        <p:nvSpPr>
          <p:cNvPr id="4282" name="Google Shape;4282;p176"/>
          <p:cNvSpPr txBox="1"/>
          <p:nvPr/>
        </p:nvSpPr>
        <p:spPr>
          <a:xfrm>
            <a:off x="3038683" y="3027279"/>
            <a:ext cx="2657924" cy="1122989"/>
          </a:xfrm>
          <a:prstGeom prst="rect">
            <a:avLst/>
          </a:prstGeom>
          <a:noFill/>
          <a:ln>
            <a:noFill/>
          </a:ln>
        </p:spPr>
        <p:txBody>
          <a:bodyPr anchorCtr="0" anchor="ctr" bIns="0" lIns="180000" spcFirstLastPara="1" rIns="0" wrap="square" tIns="0">
            <a:normAutofit/>
          </a:bodyPr>
          <a:lstStyle/>
          <a:p>
            <a:pPr indent="-179388" lvl="0" marL="179388" marR="0" rtl="0" algn="l">
              <a:spcBef>
                <a:spcPts val="0"/>
              </a:spcBef>
              <a:spcAft>
                <a:spcPts val="0"/>
              </a:spcAft>
              <a:buClr>
                <a:schemeClr val="accent1"/>
              </a:buClr>
              <a:buSzPts val="1680"/>
              <a:buFont typeface="Arial"/>
              <a:buChar char="•"/>
            </a:pPr>
            <a:r>
              <a:rPr lang="en-PH" sz="1400">
                <a:solidFill>
                  <a:schemeClr val="dk1"/>
                </a:solidFill>
                <a:latin typeface="Trebuchet MS"/>
                <a:ea typeface="Trebuchet MS"/>
                <a:cs typeface="Trebuchet MS"/>
                <a:sym typeface="Trebuchet MS"/>
              </a:rPr>
              <a:t>Lorem ipsum dolor sit amet, consectetur adipiscing elit. </a:t>
            </a:r>
            <a:endParaRPr/>
          </a:p>
        </p:txBody>
      </p:sp>
      <p:sp>
        <p:nvSpPr>
          <p:cNvPr id="4283" name="Google Shape;4283;p176"/>
          <p:cNvSpPr txBox="1"/>
          <p:nvPr/>
        </p:nvSpPr>
        <p:spPr>
          <a:xfrm>
            <a:off x="3038683" y="4714861"/>
            <a:ext cx="2657924" cy="1122989"/>
          </a:xfrm>
          <a:prstGeom prst="rect">
            <a:avLst/>
          </a:prstGeom>
          <a:noFill/>
          <a:ln>
            <a:noFill/>
          </a:ln>
        </p:spPr>
        <p:txBody>
          <a:bodyPr anchorCtr="0" anchor="ctr" bIns="0" lIns="180000" spcFirstLastPara="1" rIns="0" wrap="square" tIns="0">
            <a:normAutofit/>
          </a:bodyPr>
          <a:lstStyle/>
          <a:p>
            <a:pPr indent="-179388" lvl="0" marL="179388" marR="0" rtl="0" algn="l">
              <a:spcBef>
                <a:spcPts val="0"/>
              </a:spcBef>
              <a:spcAft>
                <a:spcPts val="0"/>
              </a:spcAft>
              <a:buClr>
                <a:schemeClr val="accent1"/>
              </a:buClr>
              <a:buSzPts val="1680"/>
              <a:buFont typeface="Arial"/>
              <a:buChar char="•"/>
            </a:pPr>
            <a:r>
              <a:rPr lang="en-PH" sz="1400">
                <a:solidFill>
                  <a:schemeClr val="dk1"/>
                </a:solidFill>
                <a:latin typeface="Trebuchet MS"/>
                <a:ea typeface="Trebuchet MS"/>
                <a:cs typeface="Trebuchet MS"/>
                <a:sym typeface="Trebuchet MS"/>
              </a:rPr>
              <a:t>Lorem ipsum dolor sit amet, consectetur adipiscing elit. </a:t>
            </a:r>
            <a:endParaRPr/>
          </a:p>
        </p:txBody>
      </p:sp>
      <p:sp>
        <p:nvSpPr>
          <p:cNvPr id="4284" name="Google Shape;4284;p176"/>
          <p:cNvSpPr txBox="1"/>
          <p:nvPr/>
        </p:nvSpPr>
        <p:spPr>
          <a:xfrm>
            <a:off x="5876478" y="3027279"/>
            <a:ext cx="2657924" cy="1122989"/>
          </a:xfrm>
          <a:prstGeom prst="rect">
            <a:avLst/>
          </a:prstGeom>
          <a:noFill/>
          <a:ln>
            <a:noFill/>
          </a:ln>
        </p:spPr>
        <p:txBody>
          <a:bodyPr anchorCtr="0" anchor="ctr" bIns="0" lIns="180000" spcFirstLastPara="1" rIns="0" wrap="square" tIns="0">
            <a:normAutofit/>
          </a:bodyPr>
          <a:lstStyle/>
          <a:p>
            <a:pPr indent="-179388" lvl="0" marL="179388" marR="0" rtl="0" algn="l">
              <a:spcBef>
                <a:spcPts val="0"/>
              </a:spcBef>
              <a:spcAft>
                <a:spcPts val="0"/>
              </a:spcAft>
              <a:buClr>
                <a:schemeClr val="accent1"/>
              </a:buClr>
              <a:buSzPts val="1680"/>
              <a:buFont typeface="Arial"/>
              <a:buChar char="•"/>
            </a:pPr>
            <a:r>
              <a:rPr lang="en-PH" sz="1400">
                <a:solidFill>
                  <a:schemeClr val="dk1"/>
                </a:solidFill>
                <a:latin typeface="Trebuchet MS"/>
                <a:ea typeface="Trebuchet MS"/>
                <a:cs typeface="Trebuchet MS"/>
                <a:sym typeface="Trebuchet MS"/>
              </a:rPr>
              <a:t>Lorem ipsum dolor sit amet, consectetur adipiscing elit. </a:t>
            </a:r>
            <a:endParaRPr/>
          </a:p>
        </p:txBody>
      </p:sp>
      <p:sp>
        <p:nvSpPr>
          <p:cNvPr id="4285" name="Google Shape;4285;p176"/>
          <p:cNvSpPr txBox="1"/>
          <p:nvPr/>
        </p:nvSpPr>
        <p:spPr>
          <a:xfrm>
            <a:off x="5876478" y="4714861"/>
            <a:ext cx="2657924" cy="1122989"/>
          </a:xfrm>
          <a:prstGeom prst="rect">
            <a:avLst/>
          </a:prstGeom>
          <a:noFill/>
          <a:ln>
            <a:noFill/>
          </a:ln>
        </p:spPr>
        <p:txBody>
          <a:bodyPr anchorCtr="0" anchor="ctr" bIns="0" lIns="180000" spcFirstLastPara="1" rIns="0" wrap="square" tIns="0">
            <a:normAutofit/>
          </a:bodyPr>
          <a:lstStyle/>
          <a:p>
            <a:pPr indent="-179388" lvl="0" marL="179388" marR="0" rtl="0" algn="l">
              <a:spcBef>
                <a:spcPts val="0"/>
              </a:spcBef>
              <a:spcAft>
                <a:spcPts val="0"/>
              </a:spcAft>
              <a:buClr>
                <a:schemeClr val="accent1"/>
              </a:buClr>
              <a:buSzPts val="1680"/>
              <a:buFont typeface="Arial"/>
              <a:buChar char="•"/>
            </a:pPr>
            <a:r>
              <a:rPr lang="en-PH" sz="1400">
                <a:solidFill>
                  <a:schemeClr val="dk1"/>
                </a:solidFill>
                <a:latin typeface="Trebuchet MS"/>
                <a:ea typeface="Trebuchet MS"/>
                <a:cs typeface="Trebuchet MS"/>
                <a:sym typeface="Trebuchet MS"/>
              </a:rPr>
              <a:t>Lorem ipsum dolor sit amet, consectetur adipiscing elit. </a:t>
            </a:r>
            <a:endParaRPr/>
          </a:p>
        </p:txBody>
      </p:sp>
      <p:sp>
        <p:nvSpPr>
          <p:cNvPr id="4286" name="Google Shape;4286;p176"/>
          <p:cNvSpPr txBox="1"/>
          <p:nvPr/>
        </p:nvSpPr>
        <p:spPr>
          <a:xfrm>
            <a:off x="8715462" y="3027279"/>
            <a:ext cx="2657924" cy="1122989"/>
          </a:xfrm>
          <a:prstGeom prst="rect">
            <a:avLst/>
          </a:prstGeom>
          <a:noFill/>
          <a:ln>
            <a:noFill/>
          </a:ln>
        </p:spPr>
        <p:txBody>
          <a:bodyPr anchorCtr="0" anchor="ctr" bIns="0" lIns="180000" spcFirstLastPara="1" rIns="0" wrap="square" tIns="0">
            <a:normAutofit/>
          </a:bodyPr>
          <a:lstStyle/>
          <a:p>
            <a:pPr indent="-179388" lvl="0" marL="179388" marR="0" rtl="0" algn="l">
              <a:spcBef>
                <a:spcPts val="0"/>
              </a:spcBef>
              <a:spcAft>
                <a:spcPts val="0"/>
              </a:spcAft>
              <a:buClr>
                <a:schemeClr val="accent1"/>
              </a:buClr>
              <a:buSzPts val="1680"/>
              <a:buFont typeface="Arial"/>
              <a:buChar char="•"/>
            </a:pPr>
            <a:r>
              <a:rPr lang="en-PH" sz="1400">
                <a:solidFill>
                  <a:schemeClr val="dk1"/>
                </a:solidFill>
                <a:latin typeface="Trebuchet MS"/>
                <a:ea typeface="Trebuchet MS"/>
                <a:cs typeface="Trebuchet MS"/>
                <a:sym typeface="Trebuchet MS"/>
              </a:rPr>
              <a:t>Lorem ipsum dolor sit amet, consectetur adipiscing elit. </a:t>
            </a:r>
            <a:endParaRPr/>
          </a:p>
        </p:txBody>
      </p:sp>
      <p:sp>
        <p:nvSpPr>
          <p:cNvPr id="4287" name="Google Shape;4287;p176"/>
          <p:cNvSpPr txBox="1"/>
          <p:nvPr/>
        </p:nvSpPr>
        <p:spPr>
          <a:xfrm>
            <a:off x="8715462" y="4714861"/>
            <a:ext cx="2657924" cy="1122989"/>
          </a:xfrm>
          <a:prstGeom prst="rect">
            <a:avLst/>
          </a:prstGeom>
          <a:noFill/>
          <a:ln>
            <a:noFill/>
          </a:ln>
        </p:spPr>
        <p:txBody>
          <a:bodyPr anchorCtr="0" anchor="ctr" bIns="0" lIns="180000" spcFirstLastPara="1" rIns="0" wrap="square" tIns="0">
            <a:normAutofit/>
          </a:bodyPr>
          <a:lstStyle/>
          <a:p>
            <a:pPr indent="-179388" lvl="0" marL="179388" marR="0" rtl="0" algn="l">
              <a:spcBef>
                <a:spcPts val="0"/>
              </a:spcBef>
              <a:spcAft>
                <a:spcPts val="0"/>
              </a:spcAft>
              <a:buClr>
                <a:schemeClr val="accent1"/>
              </a:buClr>
              <a:buSzPts val="1680"/>
              <a:buFont typeface="Arial"/>
              <a:buChar char="•"/>
            </a:pPr>
            <a:r>
              <a:rPr lang="en-PH" sz="1400">
                <a:solidFill>
                  <a:schemeClr val="dk1"/>
                </a:solidFill>
                <a:latin typeface="Trebuchet MS"/>
                <a:ea typeface="Trebuchet MS"/>
                <a:cs typeface="Trebuchet MS"/>
                <a:sym typeface="Trebuchet MS"/>
              </a:rPr>
              <a:t>Lorem ipsum dolor sit amet, consectetur adipiscing elit. </a:t>
            </a:r>
            <a:endParaRPr/>
          </a:p>
        </p:txBody>
      </p:sp>
    </p:spTree>
  </p:cSld>
  <p:clrMapOvr>
    <a:masterClrMapping/>
  </p:clrMapOvr>
</p:sld>
</file>

<file path=ppt/slides/slide1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1" name="Shape 4291"/>
        <p:cNvGrpSpPr/>
        <p:nvPr/>
      </p:nvGrpSpPr>
      <p:grpSpPr>
        <a:xfrm>
          <a:off x="0" y="0"/>
          <a:ext cx="0" cy="0"/>
          <a:chOff x="0" y="0"/>
          <a:chExt cx="0" cy="0"/>
        </a:xfrm>
      </p:grpSpPr>
      <p:sp>
        <p:nvSpPr>
          <p:cNvPr id="4292" name="Google Shape;4292;p177"/>
          <p:cNvSpPr/>
          <p:nvPr/>
        </p:nvSpPr>
        <p:spPr>
          <a:xfrm>
            <a:off x="528320" y="2835797"/>
            <a:ext cx="2370869" cy="3102546"/>
          </a:xfrm>
          <a:prstGeom prst="rect">
            <a:avLst/>
          </a:prstGeom>
          <a:solidFill>
            <a:srgbClr val="E8E8E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293" name="Google Shape;4293;p177"/>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Visual Textbox Table</a:t>
            </a:r>
            <a:endParaRPr/>
          </a:p>
        </p:txBody>
      </p:sp>
      <p:sp>
        <p:nvSpPr>
          <p:cNvPr id="4294" name="Google Shape;4294;p177"/>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4295" name="Google Shape;4295;p177"/>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4296" name="Google Shape;4296;p177"/>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Three Rows</a:t>
            </a:r>
            <a:endParaRPr/>
          </a:p>
        </p:txBody>
      </p:sp>
      <p:sp>
        <p:nvSpPr>
          <p:cNvPr id="4297" name="Google Shape;4297;p177"/>
          <p:cNvSpPr txBox="1"/>
          <p:nvPr/>
        </p:nvSpPr>
        <p:spPr>
          <a:xfrm>
            <a:off x="685768" y="3027280"/>
            <a:ext cx="2036411" cy="701675"/>
          </a:xfrm>
          <a:prstGeom prst="rect">
            <a:avLst/>
          </a:prstGeom>
          <a:noFill/>
          <a:ln>
            <a:noFill/>
          </a:ln>
        </p:spPr>
        <p:txBody>
          <a:bodyPr anchorCtr="0" anchor="ctr" bIns="0" lIns="0" spcFirstLastPara="1" rIns="0" wrap="square" tIns="0">
            <a:normAutofit lnSpcReduction="10000"/>
          </a:bodyPr>
          <a:lstStyle/>
          <a:p>
            <a:pPr indent="0" lvl="0" marL="0" marR="0" rtl="0" algn="l">
              <a:spcBef>
                <a:spcPts val="0"/>
              </a:spcBef>
              <a:spcAft>
                <a:spcPts val="0"/>
              </a:spcAft>
              <a:buNone/>
            </a:pPr>
            <a:r>
              <a:rPr lang="en-PH" sz="1600">
                <a:solidFill>
                  <a:schemeClr val="accent1"/>
                </a:solidFill>
                <a:latin typeface="Trebuchet MS"/>
                <a:ea typeface="Trebuchet MS"/>
                <a:cs typeface="Trebuchet MS"/>
                <a:sym typeface="Trebuchet MS"/>
              </a:rPr>
              <a:t>Lorem ipsum dolor sit amet, consectetur adipiscing elit. </a:t>
            </a:r>
            <a:endParaRPr/>
          </a:p>
        </p:txBody>
      </p:sp>
      <p:grpSp>
        <p:nvGrpSpPr>
          <p:cNvPr id="4298" name="Google Shape;4298;p177"/>
          <p:cNvGrpSpPr/>
          <p:nvPr/>
        </p:nvGrpSpPr>
        <p:grpSpPr>
          <a:xfrm>
            <a:off x="3038683" y="2063996"/>
            <a:ext cx="2657924" cy="693683"/>
            <a:chOff x="3038683" y="2063996"/>
            <a:chExt cx="2657924" cy="693683"/>
          </a:xfrm>
        </p:grpSpPr>
        <p:grpSp>
          <p:nvGrpSpPr>
            <p:cNvPr id="4299" name="Google Shape;4299;p177"/>
            <p:cNvGrpSpPr/>
            <p:nvPr/>
          </p:nvGrpSpPr>
          <p:grpSpPr>
            <a:xfrm>
              <a:off x="3038683" y="2193267"/>
              <a:ext cx="2657924" cy="504498"/>
              <a:chOff x="3828568" y="2284303"/>
              <a:chExt cx="3083320" cy="504498"/>
            </a:xfrm>
          </p:grpSpPr>
          <p:sp>
            <p:nvSpPr>
              <p:cNvPr id="4300" name="Google Shape;4300;p177"/>
              <p:cNvSpPr/>
              <p:nvPr/>
            </p:nvSpPr>
            <p:spPr>
              <a:xfrm>
                <a:off x="3828568" y="2347366"/>
                <a:ext cx="3083320" cy="441435"/>
              </a:xfrm>
              <a:prstGeom prst="snip2DiagRect">
                <a:avLst>
                  <a:gd fmla="val 50000" name="adj1"/>
                  <a:gd fmla="val 50000" name="adj2"/>
                </a:avLst>
              </a:prstGeom>
              <a:solidFill>
                <a:schemeClr val="accent3"/>
              </a:solidFill>
              <a:ln cap="flat" cmpd="sng" w="12700">
                <a:solidFill>
                  <a:schemeClr val="lt1"/>
                </a:solidFill>
                <a:prstDash val="solid"/>
                <a:miter lim="800000"/>
                <a:headEnd len="sm" w="sm" type="none"/>
                <a:tailEnd len="sm" w="sm" type="none"/>
              </a:ln>
            </p:spPr>
            <p:txBody>
              <a:bodyPr anchorCtr="0" anchor="ctr" bIns="45700" lIns="720000" spcFirstLastPara="1" rIns="91425" wrap="square" tIns="45700">
                <a:noAutofit/>
              </a:bodyPr>
              <a:lstStyle/>
              <a:p>
                <a:pPr indent="0" lvl="0" marL="0" marR="0" rtl="0" algn="l">
                  <a:spcBef>
                    <a:spcPts val="0"/>
                  </a:spcBef>
                  <a:spcAft>
                    <a:spcPts val="0"/>
                  </a:spcAft>
                  <a:buNone/>
                </a:pPr>
                <a:r>
                  <a:t/>
                </a:r>
                <a:endParaRPr sz="1600">
                  <a:solidFill>
                    <a:schemeClr val="lt1"/>
                  </a:solidFill>
                  <a:latin typeface="Trebuchet MS"/>
                  <a:ea typeface="Trebuchet MS"/>
                  <a:cs typeface="Trebuchet MS"/>
                  <a:sym typeface="Trebuchet MS"/>
                </a:endParaRPr>
              </a:p>
            </p:txBody>
          </p:sp>
          <p:sp>
            <p:nvSpPr>
              <p:cNvPr id="4301" name="Google Shape;4301;p177"/>
              <p:cNvSpPr/>
              <p:nvPr/>
            </p:nvSpPr>
            <p:spPr>
              <a:xfrm>
                <a:off x="3828568" y="2284303"/>
                <a:ext cx="3083320" cy="441435"/>
              </a:xfrm>
              <a:prstGeom prst="snip2DiagRect">
                <a:avLst>
                  <a:gd fmla="val 50000" name="adj1"/>
                  <a:gd fmla="val 50000" name="adj2"/>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720000" spcFirstLastPara="1" rIns="91425" wrap="square" tIns="45700">
                <a:noAutofit/>
              </a:bodyPr>
              <a:lstStyle/>
              <a:p>
                <a:pPr indent="0" lvl="0" marL="0" marR="0" rtl="0" algn="l">
                  <a:spcBef>
                    <a:spcPts val="0"/>
                  </a:spcBef>
                  <a:spcAft>
                    <a:spcPts val="0"/>
                  </a:spcAft>
                  <a:buNone/>
                </a:pPr>
                <a:r>
                  <a:rPr lang="en-PH" sz="1600">
                    <a:solidFill>
                      <a:schemeClr val="lt1"/>
                    </a:solidFill>
                    <a:latin typeface="Trebuchet MS"/>
                    <a:ea typeface="Trebuchet MS"/>
                    <a:cs typeface="Trebuchet MS"/>
                    <a:sym typeface="Trebuchet MS"/>
                  </a:rPr>
                  <a:t>Header</a:t>
                </a:r>
                <a:endParaRPr sz="1600">
                  <a:solidFill>
                    <a:schemeClr val="lt1"/>
                  </a:solidFill>
                  <a:latin typeface="Trebuchet MS"/>
                  <a:ea typeface="Trebuchet MS"/>
                  <a:cs typeface="Trebuchet MS"/>
                  <a:sym typeface="Trebuchet MS"/>
                </a:endParaRPr>
              </a:p>
            </p:txBody>
          </p:sp>
        </p:grpSp>
        <p:sp>
          <p:nvSpPr>
            <p:cNvPr id="4302" name="Google Shape;4302;p177"/>
            <p:cNvSpPr/>
            <p:nvPr/>
          </p:nvSpPr>
          <p:spPr>
            <a:xfrm>
              <a:off x="3038683" y="2063996"/>
              <a:ext cx="693683" cy="693683"/>
            </a:xfrm>
            <a:prstGeom prst="ellipse">
              <a:avLst/>
            </a:prstGeom>
            <a:solidFill>
              <a:schemeClr val="lt1"/>
            </a:solidFill>
            <a:ln cap="flat" cmpd="sng" w="12700">
              <a:solidFill>
                <a:srgbClr val="951C1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grpSp>
      <p:grpSp>
        <p:nvGrpSpPr>
          <p:cNvPr id="4303" name="Google Shape;4303;p177"/>
          <p:cNvGrpSpPr/>
          <p:nvPr/>
        </p:nvGrpSpPr>
        <p:grpSpPr>
          <a:xfrm>
            <a:off x="5876476" y="2063996"/>
            <a:ext cx="2657924" cy="693683"/>
            <a:chOff x="5876476" y="2063996"/>
            <a:chExt cx="2657924" cy="693683"/>
          </a:xfrm>
        </p:grpSpPr>
        <p:grpSp>
          <p:nvGrpSpPr>
            <p:cNvPr id="4304" name="Google Shape;4304;p177"/>
            <p:cNvGrpSpPr/>
            <p:nvPr/>
          </p:nvGrpSpPr>
          <p:grpSpPr>
            <a:xfrm>
              <a:off x="5876476" y="2193267"/>
              <a:ext cx="2657924" cy="504498"/>
              <a:chOff x="3828568" y="2284303"/>
              <a:chExt cx="3083320" cy="504498"/>
            </a:xfrm>
          </p:grpSpPr>
          <p:sp>
            <p:nvSpPr>
              <p:cNvPr id="4305" name="Google Shape;4305;p177"/>
              <p:cNvSpPr/>
              <p:nvPr/>
            </p:nvSpPr>
            <p:spPr>
              <a:xfrm>
                <a:off x="3828568" y="2347366"/>
                <a:ext cx="3083320" cy="441435"/>
              </a:xfrm>
              <a:prstGeom prst="snip2DiagRect">
                <a:avLst>
                  <a:gd fmla="val 50000" name="adj1"/>
                  <a:gd fmla="val 50000" name="adj2"/>
                </a:avLst>
              </a:prstGeom>
              <a:solidFill>
                <a:schemeClr val="accent3"/>
              </a:solidFill>
              <a:ln cap="flat" cmpd="sng" w="12700">
                <a:solidFill>
                  <a:schemeClr val="lt1"/>
                </a:solidFill>
                <a:prstDash val="solid"/>
                <a:miter lim="800000"/>
                <a:headEnd len="sm" w="sm" type="none"/>
                <a:tailEnd len="sm" w="sm" type="none"/>
              </a:ln>
            </p:spPr>
            <p:txBody>
              <a:bodyPr anchorCtr="0" anchor="ctr" bIns="45700" lIns="720000" spcFirstLastPara="1" rIns="91425" wrap="square" tIns="45700">
                <a:noAutofit/>
              </a:bodyPr>
              <a:lstStyle/>
              <a:p>
                <a:pPr indent="0" lvl="0" marL="0" marR="0" rtl="0" algn="l">
                  <a:spcBef>
                    <a:spcPts val="0"/>
                  </a:spcBef>
                  <a:spcAft>
                    <a:spcPts val="0"/>
                  </a:spcAft>
                  <a:buNone/>
                </a:pPr>
                <a:r>
                  <a:t/>
                </a:r>
                <a:endParaRPr sz="1600">
                  <a:solidFill>
                    <a:schemeClr val="lt1"/>
                  </a:solidFill>
                  <a:latin typeface="Trebuchet MS"/>
                  <a:ea typeface="Trebuchet MS"/>
                  <a:cs typeface="Trebuchet MS"/>
                  <a:sym typeface="Trebuchet MS"/>
                </a:endParaRPr>
              </a:p>
            </p:txBody>
          </p:sp>
          <p:sp>
            <p:nvSpPr>
              <p:cNvPr id="4306" name="Google Shape;4306;p177"/>
              <p:cNvSpPr/>
              <p:nvPr/>
            </p:nvSpPr>
            <p:spPr>
              <a:xfrm>
                <a:off x="3828568" y="2284303"/>
                <a:ext cx="3083320" cy="441435"/>
              </a:xfrm>
              <a:prstGeom prst="snip2DiagRect">
                <a:avLst>
                  <a:gd fmla="val 50000" name="adj1"/>
                  <a:gd fmla="val 50000" name="adj2"/>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720000" spcFirstLastPara="1" rIns="91425" wrap="square" tIns="45700">
                <a:noAutofit/>
              </a:bodyPr>
              <a:lstStyle/>
              <a:p>
                <a:pPr indent="0" lvl="0" marL="0" marR="0" rtl="0" algn="l">
                  <a:spcBef>
                    <a:spcPts val="0"/>
                  </a:spcBef>
                  <a:spcAft>
                    <a:spcPts val="0"/>
                  </a:spcAft>
                  <a:buNone/>
                </a:pPr>
                <a:r>
                  <a:rPr lang="en-PH" sz="1600">
                    <a:solidFill>
                      <a:schemeClr val="lt1"/>
                    </a:solidFill>
                    <a:latin typeface="Trebuchet MS"/>
                    <a:ea typeface="Trebuchet MS"/>
                    <a:cs typeface="Trebuchet MS"/>
                    <a:sym typeface="Trebuchet MS"/>
                  </a:rPr>
                  <a:t>Header</a:t>
                </a:r>
                <a:endParaRPr sz="1600">
                  <a:solidFill>
                    <a:schemeClr val="lt1"/>
                  </a:solidFill>
                  <a:latin typeface="Trebuchet MS"/>
                  <a:ea typeface="Trebuchet MS"/>
                  <a:cs typeface="Trebuchet MS"/>
                  <a:sym typeface="Trebuchet MS"/>
                </a:endParaRPr>
              </a:p>
            </p:txBody>
          </p:sp>
        </p:grpSp>
        <p:sp>
          <p:nvSpPr>
            <p:cNvPr id="4307" name="Google Shape;4307;p177"/>
            <p:cNvSpPr/>
            <p:nvPr/>
          </p:nvSpPr>
          <p:spPr>
            <a:xfrm>
              <a:off x="5876476" y="2063996"/>
              <a:ext cx="693683" cy="693683"/>
            </a:xfrm>
            <a:prstGeom prst="ellipse">
              <a:avLst/>
            </a:prstGeom>
            <a:solidFill>
              <a:schemeClr val="lt1"/>
            </a:solidFill>
            <a:ln cap="flat" cmpd="sng" w="12700">
              <a:solidFill>
                <a:srgbClr val="951C1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grpSp>
      <p:grpSp>
        <p:nvGrpSpPr>
          <p:cNvPr id="4308" name="Google Shape;4308;p177"/>
          <p:cNvGrpSpPr/>
          <p:nvPr/>
        </p:nvGrpSpPr>
        <p:grpSpPr>
          <a:xfrm>
            <a:off x="8714269" y="2063996"/>
            <a:ext cx="2657924" cy="693683"/>
            <a:chOff x="8714269" y="2063996"/>
            <a:chExt cx="2657924" cy="693683"/>
          </a:xfrm>
        </p:grpSpPr>
        <p:grpSp>
          <p:nvGrpSpPr>
            <p:cNvPr id="4309" name="Google Shape;4309;p177"/>
            <p:cNvGrpSpPr/>
            <p:nvPr/>
          </p:nvGrpSpPr>
          <p:grpSpPr>
            <a:xfrm>
              <a:off x="8714269" y="2193267"/>
              <a:ext cx="2657924" cy="504498"/>
              <a:chOff x="3828568" y="2284303"/>
              <a:chExt cx="3083320" cy="504498"/>
            </a:xfrm>
          </p:grpSpPr>
          <p:sp>
            <p:nvSpPr>
              <p:cNvPr id="4310" name="Google Shape;4310;p177"/>
              <p:cNvSpPr/>
              <p:nvPr/>
            </p:nvSpPr>
            <p:spPr>
              <a:xfrm>
                <a:off x="3828568" y="2347366"/>
                <a:ext cx="3083320" cy="441435"/>
              </a:xfrm>
              <a:prstGeom prst="snip2DiagRect">
                <a:avLst>
                  <a:gd fmla="val 50000" name="adj1"/>
                  <a:gd fmla="val 50000" name="adj2"/>
                </a:avLst>
              </a:prstGeom>
              <a:solidFill>
                <a:schemeClr val="accent3"/>
              </a:solidFill>
              <a:ln cap="flat" cmpd="sng" w="12700">
                <a:solidFill>
                  <a:schemeClr val="lt1"/>
                </a:solidFill>
                <a:prstDash val="solid"/>
                <a:miter lim="800000"/>
                <a:headEnd len="sm" w="sm" type="none"/>
                <a:tailEnd len="sm" w="sm" type="none"/>
              </a:ln>
            </p:spPr>
            <p:txBody>
              <a:bodyPr anchorCtr="0" anchor="ctr" bIns="45700" lIns="720000" spcFirstLastPara="1" rIns="91425" wrap="square" tIns="45700">
                <a:noAutofit/>
              </a:bodyPr>
              <a:lstStyle/>
              <a:p>
                <a:pPr indent="0" lvl="0" marL="0" marR="0" rtl="0" algn="l">
                  <a:spcBef>
                    <a:spcPts val="0"/>
                  </a:spcBef>
                  <a:spcAft>
                    <a:spcPts val="0"/>
                  </a:spcAft>
                  <a:buNone/>
                </a:pPr>
                <a:r>
                  <a:t/>
                </a:r>
                <a:endParaRPr sz="1600">
                  <a:solidFill>
                    <a:schemeClr val="lt1"/>
                  </a:solidFill>
                  <a:latin typeface="Trebuchet MS"/>
                  <a:ea typeface="Trebuchet MS"/>
                  <a:cs typeface="Trebuchet MS"/>
                  <a:sym typeface="Trebuchet MS"/>
                </a:endParaRPr>
              </a:p>
            </p:txBody>
          </p:sp>
          <p:sp>
            <p:nvSpPr>
              <p:cNvPr id="4311" name="Google Shape;4311;p177"/>
              <p:cNvSpPr/>
              <p:nvPr/>
            </p:nvSpPr>
            <p:spPr>
              <a:xfrm>
                <a:off x="3828568" y="2284303"/>
                <a:ext cx="3083320" cy="441435"/>
              </a:xfrm>
              <a:prstGeom prst="snip2DiagRect">
                <a:avLst>
                  <a:gd fmla="val 50000" name="adj1"/>
                  <a:gd fmla="val 50000" name="adj2"/>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720000" spcFirstLastPara="1" rIns="91425" wrap="square" tIns="45700">
                <a:noAutofit/>
              </a:bodyPr>
              <a:lstStyle/>
              <a:p>
                <a:pPr indent="0" lvl="0" marL="0" marR="0" rtl="0" algn="l">
                  <a:spcBef>
                    <a:spcPts val="0"/>
                  </a:spcBef>
                  <a:spcAft>
                    <a:spcPts val="0"/>
                  </a:spcAft>
                  <a:buNone/>
                </a:pPr>
                <a:r>
                  <a:rPr lang="en-PH" sz="1600">
                    <a:solidFill>
                      <a:schemeClr val="lt1"/>
                    </a:solidFill>
                    <a:latin typeface="Trebuchet MS"/>
                    <a:ea typeface="Trebuchet MS"/>
                    <a:cs typeface="Trebuchet MS"/>
                    <a:sym typeface="Trebuchet MS"/>
                  </a:rPr>
                  <a:t>Header</a:t>
                </a:r>
                <a:endParaRPr sz="1600">
                  <a:solidFill>
                    <a:schemeClr val="lt1"/>
                  </a:solidFill>
                  <a:latin typeface="Trebuchet MS"/>
                  <a:ea typeface="Trebuchet MS"/>
                  <a:cs typeface="Trebuchet MS"/>
                  <a:sym typeface="Trebuchet MS"/>
                </a:endParaRPr>
              </a:p>
            </p:txBody>
          </p:sp>
        </p:grpSp>
        <p:sp>
          <p:nvSpPr>
            <p:cNvPr id="4312" name="Google Shape;4312;p177"/>
            <p:cNvSpPr/>
            <p:nvPr/>
          </p:nvSpPr>
          <p:spPr>
            <a:xfrm>
              <a:off x="8714269" y="2063996"/>
              <a:ext cx="693683" cy="693683"/>
            </a:xfrm>
            <a:prstGeom prst="ellipse">
              <a:avLst/>
            </a:prstGeom>
            <a:solidFill>
              <a:schemeClr val="lt1"/>
            </a:solidFill>
            <a:ln cap="flat" cmpd="sng" w="12700">
              <a:solidFill>
                <a:srgbClr val="951C1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grpSp>
      <p:sp>
        <p:nvSpPr>
          <p:cNvPr id="4313" name="Google Shape;4313;p177"/>
          <p:cNvSpPr txBox="1"/>
          <p:nvPr/>
        </p:nvSpPr>
        <p:spPr>
          <a:xfrm>
            <a:off x="685768" y="4081729"/>
            <a:ext cx="2036411" cy="701675"/>
          </a:xfrm>
          <a:prstGeom prst="rect">
            <a:avLst/>
          </a:prstGeom>
          <a:noFill/>
          <a:ln>
            <a:noFill/>
          </a:ln>
        </p:spPr>
        <p:txBody>
          <a:bodyPr anchorCtr="0" anchor="ctr" bIns="0" lIns="0" spcFirstLastPara="1" rIns="0" wrap="square" tIns="0">
            <a:normAutofit lnSpcReduction="10000"/>
          </a:bodyPr>
          <a:lstStyle/>
          <a:p>
            <a:pPr indent="0" lvl="0" marL="0" marR="0" rtl="0" algn="l">
              <a:spcBef>
                <a:spcPts val="0"/>
              </a:spcBef>
              <a:spcAft>
                <a:spcPts val="0"/>
              </a:spcAft>
              <a:buNone/>
            </a:pPr>
            <a:r>
              <a:rPr lang="en-PH" sz="1600">
                <a:solidFill>
                  <a:schemeClr val="accent1"/>
                </a:solidFill>
                <a:latin typeface="Trebuchet MS"/>
                <a:ea typeface="Trebuchet MS"/>
                <a:cs typeface="Trebuchet MS"/>
                <a:sym typeface="Trebuchet MS"/>
              </a:rPr>
              <a:t>Lorem ipsum dolor sit amet, consectetur adipiscing elit. </a:t>
            </a:r>
            <a:endParaRPr/>
          </a:p>
        </p:txBody>
      </p:sp>
      <p:sp>
        <p:nvSpPr>
          <p:cNvPr id="4314" name="Google Shape;4314;p177"/>
          <p:cNvSpPr txBox="1"/>
          <p:nvPr/>
        </p:nvSpPr>
        <p:spPr>
          <a:xfrm>
            <a:off x="685768" y="5136176"/>
            <a:ext cx="2036411" cy="701675"/>
          </a:xfrm>
          <a:prstGeom prst="rect">
            <a:avLst/>
          </a:prstGeom>
          <a:noFill/>
          <a:ln>
            <a:noFill/>
          </a:ln>
        </p:spPr>
        <p:txBody>
          <a:bodyPr anchorCtr="0" anchor="ctr" bIns="0" lIns="0" spcFirstLastPara="1" rIns="0" wrap="square" tIns="0">
            <a:normAutofit lnSpcReduction="10000"/>
          </a:bodyPr>
          <a:lstStyle/>
          <a:p>
            <a:pPr indent="0" lvl="0" marL="0" marR="0" rtl="0" algn="l">
              <a:spcBef>
                <a:spcPts val="0"/>
              </a:spcBef>
              <a:spcAft>
                <a:spcPts val="0"/>
              </a:spcAft>
              <a:buNone/>
            </a:pPr>
            <a:r>
              <a:rPr lang="en-PH" sz="1600">
                <a:solidFill>
                  <a:schemeClr val="accent1"/>
                </a:solidFill>
                <a:latin typeface="Trebuchet MS"/>
                <a:ea typeface="Trebuchet MS"/>
                <a:cs typeface="Trebuchet MS"/>
                <a:sym typeface="Trebuchet MS"/>
              </a:rPr>
              <a:t>Lorem ipsum dolor sit amet, consectetur adipiscing elit. </a:t>
            </a:r>
            <a:endParaRPr/>
          </a:p>
        </p:txBody>
      </p:sp>
      <p:grpSp>
        <p:nvGrpSpPr>
          <p:cNvPr id="4315" name="Google Shape;4315;p177"/>
          <p:cNvGrpSpPr/>
          <p:nvPr/>
        </p:nvGrpSpPr>
        <p:grpSpPr>
          <a:xfrm>
            <a:off x="630621" y="3905342"/>
            <a:ext cx="10991718" cy="1054449"/>
            <a:chOff x="528320" y="3905342"/>
            <a:chExt cx="11094019" cy="1054449"/>
          </a:xfrm>
        </p:grpSpPr>
        <p:cxnSp>
          <p:nvCxnSpPr>
            <p:cNvPr id="4316" name="Google Shape;4316;p177"/>
            <p:cNvCxnSpPr/>
            <p:nvPr/>
          </p:nvCxnSpPr>
          <p:spPr>
            <a:xfrm>
              <a:off x="528320" y="3905342"/>
              <a:ext cx="11094019" cy="0"/>
            </a:xfrm>
            <a:prstGeom prst="straightConnector1">
              <a:avLst/>
            </a:prstGeom>
            <a:noFill/>
            <a:ln cap="flat" cmpd="sng" w="9525">
              <a:solidFill>
                <a:srgbClr val="929292"/>
              </a:solidFill>
              <a:prstDash val="dot"/>
              <a:miter lim="800000"/>
              <a:headEnd len="sm" w="sm" type="none"/>
              <a:tailEnd len="sm" w="sm" type="none"/>
            </a:ln>
          </p:spPr>
        </p:cxnSp>
        <p:cxnSp>
          <p:nvCxnSpPr>
            <p:cNvPr id="4317" name="Google Shape;4317;p177"/>
            <p:cNvCxnSpPr/>
            <p:nvPr/>
          </p:nvCxnSpPr>
          <p:spPr>
            <a:xfrm>
              <a:off x="528320" y="4959791"/>
              <a:ext cx="11094019" cy="0"/>
            </a:xfrm>
            <a:prstGeom prst="straightConnector1">
              <a:avLst/>
            </a:prstGeom>
            <a:noFill/>
            <a:ln cap="flat" cmpd="sng" w="9525">
              <a:solidFill>
                <a:srgbClr val="929292"/>
              </a:solidFill>
              <a:prstDash val="dot"/>
              <a:miter lim="800000"/>
              <a:headEnd len="sm" w="sm" type="none"/>
              <a:tailEnd len="sm" w="sm" type="none"/>
            </a:ln>
          </p:spPr>
        </p:cxnSp>
      </p:grpSp>
      <p:sp>
        <p:nvSpPr>
          <p:cNvPr id="4318" name="Google Shape;4318;p177"/>
          <p:cNvSpPr txBox="1"/>
          <p:nvPr/>
        </p:nvSpPr>
        <p:spPr>
          <a:xfrm>
            <a:off x="3038683" y="3027280"/>
            <a:ext cx="2657924" cy="701675"/>
          </a:xfrm>
          <a:prstGeom prst="rect">
            <a:avLst/>
          </a:prstGeom>
          <a:noFill/>
          <a:ln>
            <a:noFill/>
          </a:ln>
        </p:spPr>
        <p:txBody>
          <a:bodyPr anchorCtr="0" anchor="ctr" bIns="0" lIns="180000" spcFirstLastPara="1" rIns="0" wrap="square" tIns="0">
            <a:normAutofit/>
          </a:bodyPr>
          <a:lstStyle/>
          <a:p>
            <a:pPr indent="-179388" lvl="0" marL="179388" marR="0" rtl="0" algn="l">
              <a:spcBef>
                <a:spcPts val="0"/>
              </a:spcBef>
              <a:spcAft>
                <a:spcPts val="0"/>
              </a:spcAft>
              <a:buClr>
                <a:schemeClr val="accent1"/>
              </a:buClr>
              <a:buSzPts val="1680"/>
              <a:buFont typeface="Arial"/>
              <a:buChar char="•"/>
            </a:pPr>
            <a:r>
              <a:rPr lang="en-PH" sz="1400">
                <a:solidFill>
                  <a:schemeClr val="dk1"/>
                </a:solidFill>
                <a:latin typeface="Trebuchet MS"/>
                <a:ea typeface="Trebuchet MS"/>
                <a:cs typeface="Trebuchet MS"/>
                <a:sym typeface="Trebuchet MS"/>
              </a:rPr>
              <a:t>Lorem ipsum dolor sit amet, consectetur adipiscing elit. </a:t>
            </a:r>
            <a:endParaRPr/>
          </a:p>
        </p:txBody>
      </p:sp>
      <p:sp>
        <p:nvSpPr>
          <p:cNvPr id="4319" name="Google Shape;4319;p177"/>
          <p:cNvSpPr txBox="1"/>
          <p:nvPr/>
        </p:nvSpPr>
        <p:spPr>
          <a:xfrm>
            <a:off x="3038683" y="4081729"/>
            <a:ext cx="2657924" cy="701675"/>
          </a:xfrm>
          <a:prstGeom prst="rect">
            <a:avLst/>
          </a:prstGeom>
          <a:noFill/>
          <a:ln>
            <a:noFill/>
          </a:ln>
        </p:spPr>
        <p:txBody>
          <a:bodyPr anchorCtr="0" anchor="ctr" bIns="0" lIns="180000" spcFirstLastPara="1" rIns="0" wrap="square" tIns="0">
            <a:normAutofit/>
          </a:bodyPr>
          <a:lstStyle/>
          <a:p>
            <a:pPr indent="-179388" lvl="0" marL="179388" marR="0" rtl="0" algn="l">
              <a:spcBef>
                <a:spcPts val="0"/>
              </a:spcBef>
              <a:spcAft>
                <a:spcPts val="0"/>
              </a:spcAft>
              <a:buClr>
                <a:schemeClr val="accent1"/>
              </a:buClr>
              <a:buSzPts val="1680"/>
              <a:buFont typeface="Arial"/>
              <a:buChar char="•"/>
            </a:pPr>
            <a:r>
              <a:rPr lang="en-PH" sz="1400">
                <a:solidFill>
                  <a:schemeClr val="dk1"/>
                </a:solidFill>
                <a:latin typeface="Trebuchet MS"/>
                <a:ea typeface="Trebuchet MS"/>
                <a:cs typeface="Trebuchet MS"/>
                <a:sym typeface="Trebuchet MS"/>
              </a:rPr>
              <a:t>Lorem ipsum dolor sit amet, consectetur adipiscing elit. </a:t>
            </a:r>
            <a:endParaRPr/>
          </a:p>
        </p:txBody>
      </p:sp>
      <p:sp>
        <p:nvSpPr>
          <p:cNvPr id="4320" name="Google Shape;4320;p177"/>
          <p:cNvSpPr txBox="1"/>
          <p:nvPr/>
        </p:nvSpPr>
        <p:spPr>
          <a:xfrm>
            <a:off x="3038683" y="5136176"/>
            <a:ext cx="2657924" cy="701675"/>
          </a:xfrm>
          <a:prstGeom prst="rect">
            <a:avLst/>
          </a:prstGeom>
          <a:noFill/>
          <a:ln>
            <a:noFill/>
          </a:ln>
        </p:spPr>
        <p:txBody>
          <a:bodyPr anchorCtr="0" anchor="ctr" bIns="0" lIns="180000" spcFirstLastPara="1" rIns="0" wrap="square" tIns="0">
            <a:normAutofit/>
          </a:bodyPr>
          <a:lstStyle/>
          <a:p>
            <a:pPr indent="-179388" lvl="0" marL="179388" marR="0" rtl="0" algn="l">
              <a:spcBef>
                <a:spcPts val="0"/>
              </a:spcBef>
              <a:spcAft>
                <a:spcPts val="0"/>
              </a:spcAft>
              <a:buClr>
                <a:schemeClr val="accent1"/>
              </a:buClr>
              <a:buSzPts val="1680"/>
              <a:buFont typeface="Arial"/>
              <a:buChar char="•"/>
            </a:pPr>
            <a:r>
              <a:rPr lang="en-PH" sz="1400">
                <a:solidFill>
                  <a:schemeClr val="dk1"/>
                </a:solidFill>
                <a:latin typeface="Trebuchet MS"/>
                <a:ea typeface="Trebuchet MS"/>
                <a:cs typeface="Trebuchet MS"/>
                <a:sym typeface="Trebuchet MS"/>
              </a:rPr>
              <a:t>Lorem ipsum dolor sit amet, consectetur adipiscing elit. </a:t>
            </a:r>
            <a:endParaRPr/>
          </a:p>
        </p:txBody>
      </p:sp>
      <p:sp>
        <p:nvSpPr>
          <p:cNvPr descr="Hourglass Finished with solid fill" id="4321" name="Google Shape;4321;p177"/>
          <p:cNvSpPr/>
          <p:nvPr/>
        </p:nvSpPr>
        <p:spPr>
          <a:xfrm>
            <a:off x="8853762" y="2219470"/>
            <a:ext cx="414696" cy="414696"/>
          </a:xfrm>
          <a:prstGeom prst="rect">
            <a:avLst/>
          </a:prstGeom>
          <a:noFill/>
          <a:ln>
            <a:noFill/>
          </a:ln>
        </p:spPr>
      </p:sp>
      <p:sp>
        <p:nvSpPr>
          <p:cNvPr descr="House with solid fill" id="4322" name="Google Shape;4322;p177"/>
          <p:cNvSpPr/>
          <p:nvPr/>
        </p:nvSpPr>
        <p:spPr>
          <a:xfrm>
            <a:off x="6015969" y="2161912"/>
            <a:ext cx="414696" cy="414696"/>
          </a:xfrm>
          <a:prstGeom prst="rect">
            <a:avLst/>
          </a:prstGeom>
          <a:noFill/>
          <a:ln>
            <a:noFill/>
          </a:ln>
        </p:spPr>
      </p:sp>
      <p:sp>
        <p:nvSpPr>
          <p:cNvPr descr="Lightbulb and gear with solid fill" id="4323" name="Google Shape;4323;p177"/>
          <p:cNvSpPr/>
          <p:nvPr/>
        </p:nvSpPr>
        <p:spPr>
          <a:xfrm>
            <a:off x="3178176" y="2184041"/>
            <a:ext cx="414696" cy="414696"/>
          </a:xfrm>
          <a:prstGeom prst="rect">
            <a:avLst/>
          </a:prstGeom>
          <a:noFill/>
          <a:ln>
            <a:noFill/>
          </a:ln>
        </p:spPr>
      </p:sp>
      <p:sp>
        <p:nvSpPr>
          <p:cNvPr id="4324" name="Google Shape;4324;p177"/>
          <p:cNvSpPr txBox="1"/>
          <p:nvPr/>
        </p:nvSpPr>
        <p:spPr>
          <a:xfrm>
            <a:off x="5876478" y="3027280"/>
            <a:ext cx="2657924" cy="701675"/>
          </a:xfrm>
          <a:prstGeom prst="rect">
            <a:avLst/>
          </a:prstGeom>
          <a:noFill/>
          <a:ln>
            <a:noFill/>
          </a:ln>
        </p:spPr>
        <p:txBody>
          <a:bodyPr anchorCtr="0" anchor="ctr" bIns="0" lIns="180000" spcFirstLastPara="1" rIns="0" wrap="square" tIns="0">
            <a:normAutofit/>
          </a:bodyPr>
          <a:lstStyle/>
          <a:p>
            <a:pPr indent="-179388" lvl="0" marL="179388" marR="0" rtl="0" algn="l">
              <a:spcBef>
                <a:spcPts val="0"/>
              </a:spcBef>
              <a:spcAft>
                <a:spcPts val="0"/>
              </a:spcAft>
              <a:buClr>
                <a:schemeClr val="accent1"/>
              </a:buClr>
              <a:buSzPts val="1680"/>
              <a:buFont typeface="Arial"/>
              <a:buChar char="•"/>
            </a:pPr>
            <a:r>
              <a:rPr lang="en-PH" sz="1400">
                <a:solidFill>
                  <a:schemeClr val="dk1"/>
                </a:solidFill>
                <a:latin typeface="Trebuchet MS"/>
                <a:ea typeface="Trebuchet MS"/>
                <a:cs typeface="Trebuchet MS"/>
                <a:sym typeface="Trebuchet MS"/>
              </a:rPr>
              <a:t>Lorem ipsum dolor sit amet, consectetur adipiscing elit. </a:t>
            </a:r>
            <a:endParaRPr/>
          </a:p>
        </p:txBody>
      </p:sp>
      <p:sp>
        <p:nvSpPr>
          <p:cNvPr id="4325" name="Google Shape;4325;p177"/>
          <p:cNvSpPr txBox="1"/>
          <p:nvPr/>
        </p:nvSpPr>
        <p:spPr>
          <a:xfrm>
            <a:off x="5876478" y="4081729"/>
            <a:ext cx="2657924" cy="701675"/>
          </a:xfrm>
          <a:prstGeom prst="rect">
            <a:avLst/>
          </a:prstGeom>
          <a:noFill/>
          <a:ln>
            <a:noFill/>
          </a:ln>
        </p:spPr>
        <p:txBody>
          <a:bodyPr anchorCtr="0" anchor="ctr" bIns="0" lIns="180000" spcFirstLastPara="1" rIns="0" wrap="square" tIns="0">
            <a:normAutofit/>
          </a:bodyPr>
          <a:lstStyle/>
          <a:p>
            <a:pPr indent="-179388" lvl="0" marL="179388" marR="0" rtl="0" algn="l">
              <a:spcBef>
                <a:spcPts val="0"/>
              </a:spcBef>
              <a:spcAft>
                <a:spcPts val="0"/>
              </a:spcAft>
              <a:buClr>
                <a:schemeClr val="accent1"/>
              </a:buClr>
              <a:buSzPts val="1680"/>
              <a:buFont typeface="Arial"/>
              <a:buChar char="•"/>
            </a:pPr>
            <a:r>
              <a:rPr lang="en-PH" sz="1400">
                <a:solidFill>
                  <a:schemeClr val="dk1"/>
                </a:solidFill>
                <a:latin typeface="Trebuchet MS"/>
                <a:ea typeface="Trebuchet MS"/>
                <a:cs typeface="Trebuchet MS"/>
                <a:sym typeface="Trebuchet MS"/>
              </a:rPr>
              <a:t>Lorem ipsum dolor sit amet, consectetur adipiscing elit. </a:t>
            </a:r>
            <a:endParaRPr/>
          </a:p>
        </p:txBody>
      </p:sp>
      <p:sp>
        <p:nvSpPr>
          <p:cNvPr id="4326" name="Google Shape;4326;p177"/>
          <p:cNvSpPr txBox="1"/>
          <p:nvPr/>
        </p:nvSpPr>
        <p:spPr>
          <a:xfrm>
            <a:off x="5876478" y="5136176"/>
            <a:ext cx="2657924" cy="701675"/>
          </a:xfrm>
          <a:prstGeom prst="rect">
            <a:avLst/>
          </a:prstGeom>
          <a:noFill/>
          <a:ln>
            <a:noFill/>
          </a:ln>
        </p:spPr>
        <p:txBody>
          <a:bodyPr anchorCtr="0" anchor="ctr" bIns="0" lIns="180000" spcFirstLastPara="1" rIns="0" wrap="square" tIns="0">
            <a:normAutofit/>
          </a:bodyPr>
          <a:lstStyle/>
          <a:p>
            <a:pPr indent="-179388" lvl="0" marL="179388" marR="0" rtl="0" algn="l">
              <a:spcBef>
                <a:spcPts val="0"/>
              </a:spcBef>
              <a:spcAft>
                <a:spcPts val="0"/>
              </a:spcAft>
              <a:buClr>
                <a:schemeClr val="accent1"/>
              </a:buClr>
              <a:buSzPts val="1680"/>
              <a:buFont typeface="Arial"/>
              <a:buChar char="•"/>
            </a:pPr>
            <a:r>
              <a:rPr lang="en-PH" sz="1400">
                <a:solidFill>
                  <a:schemeClr val="dk1"/>
                </a:solidFill>
                <a:latin typeface="Trebuchet MS"/>
                <a:ea typeface="Trebuchet MS"/>
                <a:cs typeface="Trebuchet MS"/>
                <a:sym typeface="Trebuchet MS"/>
              </a:rPr>
              <a:t>Lorem ipsum dolor sit amet, consectetur adipiscing elit. </a:t>
            </a:r>
            <a:endParaRPr/>
          </a:p>
        </p:txBody>
      </p:sp>
      <p:sp>
        <p:nvSpPr>
          <p:cNvPr id="4327" name="Google Shape;4327;p177"/>
          <p:cNvSpPr txBox="1"/>
          <p:nvPr/>
        </p:nvSpPr>
        <p:spPr>
          <a:xfrm>
            <a:off x="8715462" y="3027280"/>
            <a:ext cx="2657924" cy="701675"/>
          </a:xfrm>
          <a:prstGeom prst="rect">
            <a:avLst/>
          </a:prstGeom>
          <a:noFill/>
          <a:ln>
            <a:noFill/>
          </a:ln>
        </p:spPr>
        <p:txBody>
          <a:bodyPr anchorCtr="0" anchor="ctr" bIns="0" lIns="180000" spcFirstLastPara="1" rIns="0" wrap="square" tIns="0">
            <a:normAutofit/>
          </a:bodyPr>
          <a:lstStyle/>
          <a:p>
            <a:pPr indent="-179388" lvl="0" marL="179388" marR="0" rtl="0" algn="l">
              <a:spcBef>
                <a:spcPts val="0"/>
              </a:spcBef>
              <a:spcAft>
                <a:spcPts val="0"/>
              </a:spcAft>
              <a:buClr>
                <a:schemeClr val="accent1"/>
              </a:buClr>
              <a:buSzPts val="1680"/>
              <a:buFont typeface="Arial"/>
              <a:buChar char="•"/>
            </a:pPr>
            <a:r>
              <a:rPr lang="en-PH" sz="1400">
                <a:solidFill>
                  <a:schemeClr val="dk1"/>
                </a:solidFill>
                <a:latin typeface="Trebuchet MS"/>
                <a:ea typeface="Trebuchet MS"/>
                <a:cs typeface="Trebuchet MS"/>
                <a:sym typeface="Trebuchet MS"/>
              </a:rPr>
              <a:t>Lorem ipsum dolor sit amet, consectetur adipiscing elit. </a:t>
            </a:r>
            <a:endParaRPr/>
          </a:p>
        </p:txBody>
      </p:sp>
      <p:sp>
        <p:nvSpPr>
          <p:cNvPr id="4328" name="Google Shape;4328;p177"/>
          <p:cNvSpPr txBox="1"/>
          <p:nvPr/>
        </p:nvSpPr>
        <p:spPr>
          <a:xfrm>
            <a:off x="8715462" y="4081729"/>
            <a:ext cx="2657924" cy="701675"/>
          </a:xfrm>
          <a:prstGeom prst="rect">
            <a:avLst/>
          </a:prstGeom>
          <a:noFill/>
          <a:ln>
            <a:noFill/>
          </a:ln>
        </p:spPr>
        <p:txBody>
          <a:bodyPr anchorCtr="0" anchor="ctr" bIns="0" lIns="180000" spcFirstLastPara="1" rIns="0" wrap="square" tIns="0">
            <a:normAutofit/>
          </a:bodyPr>
          <a:lstStyle/>
          <a:p>
            <a:pPr indent="-179388" lvl="0" marL="179388" marR="0" rtl="0" algn="l">
              <a:spcBef>
                <a:spcPts val="0"/>
              </a:spcBef>
              <a:spcAft>
                <a:spcPts val="0"/>
              </a:spcAft>
              <a:buClr>
                <a:schemeClr val="accent1"/>
              </a:buClr>
              <a:buSzPts val="1680"/>
              <a:buFont typeface="Arial"/>
              <a:buChar char="•"/>
            </a:pPr>
            <a:r>
              <a:rPr lang="en-PH" sz="1400">
                <a:solidFill>
                  <a:schemeClr val="dk1"/>
                </a:solidFill>
                <a:latin typeface="Trebuchet MS"/>
                <a:ea typeface="Trebuchet MS"/>
                <a:cs typeface="Trebuchet MS"/>
                <a:sym typeface="Trebuchet MS"/>
              </a:rPr>
              <a:t>Lorem ipsum dolor sit amet, consectetur adipiscing elit. </a:t>
            </a:r>
            <a:endParaRPr/>
          </a:p>
        </p:txBody>
      </p:sp>
      <p:sp>
        <p:nvSpPr>
          <p:cNvPr id="4329" name="Google Shape;4329;p177"/>
          <p:cNvSpPr txBox="1"/>
          <p:nvPr/>
        </p:nvSpPr>
        <p:spPr>
          <a:xfrm>
            <a:off x="8715462" y="5136176"/>
            <a:ext cx="2657924" cy="701675"/>
          </a:xfrm>
          <a:prstGeom prst="rect">
            <a:avLst/>
          </a:prstGeom>
          <a:noFill/>
          <a:ln>
            <a:noFill/>
          </a:ln>
        </p:spPr>
        <p:txBody>
          <a:bodyPr anchorCtr="0" anchor="ctr" bIns="0" lIns="180000" spcFirstLastPara="1" rIns="0" wrap="square" tIns="0">
            <a:normAutofit/>
          </a:bodyPr>
          <a:lstStyle/>
          <a:p>
            <a:pPr indent="-179388" lvl="0" marL="179388" marR="0" rtl="0" algn="l">
              <a:spcBef>
                <a:spcPts val="0"/>
              </a:spcBef>
              <a:spcAft>
                <a:spcPts val="0"/>
              </a:spcAft>
              <a:buClr>
                <a:schemeClr val="accent1"/>
              </a:buClr>
              <a:buSzPts val="1680"/>
              <a:buFont typeface="Arial"/>
              <a:buChar char="•"/>
            </a:pPr>
            <a:r>
              <a:rPr lang="en-PH" sz="1400">
                <a:solidFill>
                  <a:schemeClr val="dk1"/>
                </a:solidFill>
                <a:latin typeface="Trebuchet MS"/>
                <a:ea typeface="Trebuchet MS"/>
                <a:cs typeface="Trebuchet MS"/>
                <a:sym typeface="Trebuchet MS"/>
              </a:rPr>
              <a:t>Lorem ipsum dolor sit amet, consectetur adipiscing elit. </a:t>
            </a:r>
            <a:endParaRPr/>
          </a:p>
        </p:txBody>
      </p:sp>
    </p:spTree>
  </p:cSld>
  <p:clrMapOvr>
    <a:masterClrMapping/>
  </p:clrMapOvr>
</p:sld>
</file>

<file path=ppt/slides/slide1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3" name="Shape 4333"/>
        <p:cNvGrpSpPr/>
        <p:nvPr/>
      </p:nvGrpSpPr>
      <p:grpSpPr>
        <a:xfrm>
          <a:off x="0" y="0"/>
          <a:ext cx="0" cy="0"/>
          <a:chOff x="0" y="0"/>
          <a:chExt cx="0" cy="0"/>
        </a:xfrm>
      </p:grpSpPr>
      <p:sp>
        <p:nvSpPr>
          <p:cNvPr id="4334" name="Google Shape;4334;p178"/>
          <p:cNvSpPr/>
          <p:nvPr/>
        </p:nvSpPr>
        <p:spPr>
          <a:xfrm>
            <a:off x="528320" y="2835797"/>
            <a:ext cx="2370869" cy="3102546"/>
          </a:xfrm>
          <a:prstGeom prst="rect">
            <a:avLst/>
          </a:prstGeom>
          <a:solidFill>
            <a:srgbClr val="E8E8E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335" name="Google Shape;4335;p178"/>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Visual Textbox Table</a:t>
            </a:r>
            <a:endParaRPr/>
          </a:p>
        </p:txBody>
      </p:sp>
      <p:sp>
        <p:nvSpPr>
          <p:cNvPr id="4336" name="Google Shape;4336;p178"/>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4337" name="Google Shape;4337;p178"/>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4338" name="Google Shape;4338;p178"/>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Four Rows</a:t>
            </a:r>
            <a:endParaRPr/>
          </a:p>
        </p:txBody>
      </p:sp>
      <p:grpSp>
        <p:nvGrpSpPr>
          <p:cNvPr id="4339" name="Google Shape;4339;p178"/>
          <p:cNvGrpSpPr/>
          <p:nvPr/>
        </p:nvGrpSpPr>
        <p:grpSpPr>
          <a:xfrm>
            <a:off x="3038683" y="2063996"/>
            <a:ext cx="2657924" cy="693683"/>
            <a:chOff x="3038683" y="2063996"/>
            <a:chExt cx="2657924" cy="693683"/>
          </a:xfrm>
        </p:grpSpPr>
        <p:grpSp>
          <p:nvGrpSpPr>
            <p:cNvPr id="4340" name="Google Shape;4340;p178"/>
            <p:cNvGrpSpPr/>
            <p:nvPr/>
          </p:nvGrpSpPr>
          <p:grpSpPr>
            <a:xfrm>
              <a:off x="3038683" y="2193267"/>
              <a:ext cx="2657924" cy="504498"/>
              <a:chOff x="3828568" y="2284303"/>
              <a:chExt cx="3083320" cy="504498"/>
            </a:xfrm>
          </p:grpSpPr>
          <p:sp>
            <p:nvSpPr>
              <p:cNvPr id="4341" name="Google Shape;4341;p178"/>
              <p:cNvSpPr/>
              <p:nvPr/>
            </p:nvSpPr>
            <p:spPr>
              <a:xfrm>
                <a:off x="3828568" y="2347366"/>
                <a:ext cx="3083320" cy="441435"/>
              </a:xfrm>
              <a:prstGeom prst="snip2DiagRect">
                <a:avLst>
                  <a:gd fmla="val 50000" name="adj1"/>
                  <a:gd fmla="val 50000" name="adj2"/>
                </a:avLst>
              </a:prstGeom>
              <a:solidFill>
                <a:schemeClr val="accent3"/>
              </a:solidFill>
              <a:ln cap="flat" cmpd="sng" w="12700">
                <a:solidFill>
                  <a:schemeClr val="lt1"/>
                </a:solidFill>
                <a:prstDash val="solid"/>
                <a:miter lim="800000"/>
                <a:headEnd len="sm" w="sm" type="none"/>
                <a:tailEnd len="sm" w="sm" type="none"/>
              </a:ln>
            </p:spPr>
            <p:txBody>
              <a:bodyPr anchorCtr="0" anchor="ctr" bIns="45700" lIns="720000" spcFirstLastPara="1" rIns="91425" wrap="square" tIns="45700">
                <a:noAutofit/>
              </a:bodyPr>
              <a:lstStyle/>
              <a:p>
                <a:pPr indent="0" lvl="0" marL="0" marR="0" rtl="0" algn="l">
                  <a:spcBef>
                    <a:spcPts val="0"/>
                  </a:spcBef>
                  <a:spcAft>
                    <a:spcPts val="0"/>
                  </a:spcAft>
                  <a:buNone/>
                </a:pPr>
                <a:r>
                  <a:t/>
                </a:r>
                <a:endParaRPr sz="1600">
                  <a:solidFill>
                    <a:schemeClr val="lt1"/>
                  </a:solidFill>
                  <a:latin typeface="Trebuchet MS"/>
                  <a:ea typeface="Trebuchet MS"/>
                  <a:cs typeface="Trebuchet MS"/>
                  <a:sym typeface="Trebuchet MS"/>
                </a:endParaRPr>
              </a:p>
            </p:txBody>
          </p:sp>
          <p:sp>
            <p:nvSpPr>
              <p:cNvPr id="4342" name="Google Shape;4342;p178"/>
              <p:cNvSpPr/>
              <p:nvPr/>
            </p:nvSpPr>
            <p:spPr>
              <a:xfrm>
                <a:off x="3828568" y="2284303"/>
                <a:ext cx="3083320" cy="441435"/>
              </a:xfrm>
              <a:prstGeom prst="snip2DiagRect">
                <a:avLst>
                  <a:gd fmla="val 50000" name="adj1"/>
                  <a:gd fmla="val 50000" name="adj2"/>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720000" spcFirstLastPara="1" rIns="91425" wrap="square" tIns="45700">
                <a:noAutofit/>
              </a:bodyPr>
              <a:lstStyle/>
              <a:p>
                <a:pPr indent="0" lvl="0" marL="0" marR="0" rtl="0" algn="l">
                  <a:spcBef>
                    <a:spcPts val="0"/>
                  </a:spcBef>
                  <a:spcAft>
                    <a:spcPts val="0"/>
                  </a:spcAft>
                  <a:buNone/>
                </a:pPr>
                <a:r>
                  <a:rPr lang="en-PH" sz="1600">
                    <a:solidFill>
                      <a:schemeClr val="lt1"/>
                    </a:solidFill>
                    <a:latin typeface="Trebuchet MS"/>
                    <a:ea typeface="Trebuchet MS"/>
                    <a:cs typeface="Trebuchet MS"/>
                    <a:sym typeface="Trebuchet MS"/>
                  </a:rPr>
                  <a:t>Header</a:t>
                </a:r>
                <a:endParaRPr sz="1600">
                  <a:solidFill>
                    <a:schemeClr val="lt1"/>
                  </a:solidFill>
                  <a:latin typeface="Trebuchet MS"/>
                  <a:ea typeface="Trebuchet MS"/>
                  <a:cs typeface="Trebuchet MS"/>
                  <a:sym typeface="Trebuchet MS"/>
                </a:endParaRPr>
              </a:p>
            </p:txBody>
          </p:sp>
        </p:grpSp>
        <p:sp>
          <p:nvSpPr>
            <p:cNvPr id="4343" name="Google Shape;4343;p178"/>
            <p:cNvSpPr/>
            <p:nvPr/>
          </p:nvSpPr>
          <p:spPr>
            <a:xfrm>
              <a:off x="3038683" y="2063996"/>
              <a:ext cx="693683" cy="693683"/>
            </a:xfrm>
            <a:prstGeom prst="ellipse">
              <a:avLst/>
            </a:prstGeom>
            <a:solidFill>
              <a:schemeClr val="lt1"/>
            </a:solidFill>
            <a:ln cap="flat" cmpd="sng" w="12700">
              <a:solidFill>
                <a:srgbClr val="951C1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grpSp>
      <p:grpSp>
        <p:nvGrpSpPr>
          <p:cNvPr id="4344" name="Google Shape;4344;p178"/>
          <p:cNvGrpSpPr/>
          <p:nvPr/>
        </p:nvGrpSpPr>
        <p:grpSpPr>
          <a:xfrm>
            <a:off x="5876476" y="2063996"/>
            <a:ext cx="2657924" cy="693683"/>
            <a:chOff x="5876476" y="2063996"/>
            <a:chExt cx="2657924" cy="693683"/>
          </a:xfrm>
        </p:grpSpPr>
        <p:grpSp>
          <p:nvGrpSpPr>
            <p:cNvPr id="4345" name="Google Shape;4345;p178"/>
            <p:cNvGrpSpPr/>
            <p:nvPr/>
          </p:nvGrpSpPr>
          <p:grpSpPr>
            <a:xfrm>
              <a:off x="5876476" y="2193267"/>
              <a:ext cx="2657924" cy="504498"/>
              <a:chOff x="3828568" y="2284303"/>
              <a:chExt cx="3083320" cy="504498"/>
            </a:xfrm>
          </p:grpSpPr>
          <p:sp>
            <p:nvSpPr>
              <p:cNvPr id="4346" name="Google Shape;4346;p178"/>
              <p:cNvSpPr/>
              <p:nvPr/>
            </p:nvSpPr>
            <p:spPr>
              <a:xfrm>
                <a:off x="3828568" y="2347366"/>
                <a:ext cx="3083320" cy="441435"/>
              </a:xfrm>
              <a:prstGeom prst="snip2DiagRect">
                <a:avLst>
                  <a:gd fmla="val 50000" name="adj1"/>
                  <a:gd fmla="val 50000" name="adj2"/>
                </a:avLst>
              </a:prstGeom>
              <a:solidFill>
                <a:schemeClr val="accent3"/>
              </a:solidFill>
              <a:ln cap="flat" cmpd="sng" w="12700">
                <a:solidFill>
                  <a:schemeClr val="lt1"/>
                </a:solidFill>
                <a:prstDash val="solid"/>
                <a:miter lim="800000"/>
                <a:headEnd len="sm" w="sm" type="none"/>
                <a:tailEnd len="sm" w="sm" type="none"/>
              </a:ln>
            </p:spPr>
            <p:txBody>
              <a:bodyPr anchorCtr="0" anchor="ctr" bIns="45700" lIns="720000" spcFirstLastPara="1" rIns="91425" wrap="square" tIns="45700">
                <a:noAutofit/>
              </a:bodyPr>
              <a:lstStyle/>
              <a:p>
                <a:pPr indent="0" lvl="0" marL="0" marR="0" rtl="0" algn="l">
                  <a:spcBef>
                    <a:spcPts val="0"/>
                  </a:spcBef>
                  <a:spcAft>
                    <a:spcPts val="0"/>
                  </a:spcAft>
                  <a:buNone/>
                </a:pPr>
                <a:r>
                  <a:t/>
                </a:r>
                <a:endParaRPr sz="1600">
                  <a:solidFill>
                    <a:schemeClr val="lt1"/>
                  </a:solidFill>
                  <a:latin typeface="Trebuchet MS"/>
                  <a:ea typeface="Trebuchet MS"/>
                  <a:cs typeface="Trebuchet MS"/>
                  <a:sym typeface="Trebuchet MS"/>
                </a:endParaRPr>
              </a:p>
            </p:txBody>
          </p:sp>
          <p:sp>
            <p:nvSpPr>
              <p:cNvPr id="4347" name="Google Shape;4347;p178"/>
              <p:cNvSpPr/>
              <p:nvPr/>
            </p:nvSpPr>
            <p:spPr>
              <a:xfrm>
                <a:off x="3828568" y="2284303"/>
                <a:ext cx="3083320" cy="441435"/>
              </a:xfrm>
              <a:prstGeom prst="snip2DiagRect">
                <a:avLst>
                  <a:gd fmla="val 50000" name="adj1"/>
                  <a:gd fmla="val 50000" name="adj2"/>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720000" spcFirstLastPara="1" rIns="91425" wrap="square" tIns="45700">
                <a:noAutofit/>
              </a:bodyPr>
              <a:lstStyle/>
              <a:p>
                <a:pPr indent="0" lvl="0" marL="0" marR="0" rtl="0" algn="l">
                  <a:spcBef>
                    <a:spcPts val="0"/>
                  </a:spcBef>
                  <a:spcAft>
                    <a:spcPts val="0"/>
                  </a:spcAft>
                  <a:buNone/>
                </a:pPr>
                <a:r>
                  <a:rPr lang="en-PH" sz="1600">
                    <a:solidFill>
                      <a:schemeClr val="lt1"/>
                    </a:solidFill>
                    <a:latin typeface="Trebuchet MS"/>
                    <a:ea typeface="Trebuchet MS"/>
                    <a:cs typeface="Trebuchet MS"/>
                    <a:sym typeface="Trebuchet MS"/>
                  </a:rPr>
                  <a:t>Header</a:t>
                </a:r>
                <a:endParaRPr sz="1600">
                  <a:solidFill>
                    <a:schemeClr val="lt1"/>
                  </a:solidFill>
                  <a:latin typeface="Trebuchet MS"/>
                  <a:ea typeface="Trebuchet MS"/>
                  <a:cs typeface="Trebuchet MS"/>
                  <a:sym typeface="Trebuchet MS"/>
                </a:endParaRPr>
              </a:p>
            </p:txBody>
          </p:sp>
        </p:grpSp>
        <p:sp>
          <p:nvSpPr>
            <p:cNvPr id="4348" name="Google Shape;4348;p178"/>
            <p:cNvSpPr/>
            <p:nvPr/>
          </p:nvSpPr>
          <p:spPr>
            <a:xfrm>
              <a:off x="5876476" y="2063996"/>
              <a:ext cx="693683" cy="693683"/>
            </a:xfrm>
            <a:prstGeom prst="ellipse">
              <a:avLst/>
            </a:prstGeom>
            <a:solidFill>
              <a:schemeClr val="lt1"/>
            </a:solidFill>
            <a:ln cap="flat" cmpd="sng" w="12700">
              <a:solidFill>
                <a:srgbClr val="951C1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grpSp>
      <p:grpSp>
        <p:nvGrpSpPr>
          <p:cNvPr id="4349" name="Google Shape;4349;p178"/>
          <p:cNvGrpSpPr/>
          <p:nvPr/>
        </p:nvGrpSpPr>
        <p:grpSpPr>
          <a:xfrm>
            <a:off x="8714269" y="2063996"/>
            <a:ext cx="2657924" cy="693683"/>
            <a:chOff x="8714269" y="2063996"/>
            <a:chExt cx="2657924" cy="693683"/>
          </a:xfrm>
        </p:grpSpPr>
        <p:grpSp>
          <p:nvGrpSpPr>
            <p:cNvPr id="4350" name="Google Shape;4350;p178"/>
            <p:cNvGrpSpPr/>
            <p:nvPr/>
          </p:nvGrpSpPr>
          <p:grpSpPr>
            <a:xfrm>
              <a:off x="8714269" y="2193267"/>
              <a:ext cx="2657924" cy="504498"/>
              <a:chOff x="3828568" y="2284303"/>
              <a:chExt cx="3083320" cy="504498"/>
            </a:xfrm>
          </p:grpSpPr>
          <p:sp>
            <p:nvSpPr>
              <p:cNvPr id="4351" name="Google Shape;4351;p178"/>
              <p:cNvSpPr/>
              <p:nvPr/>
            </p:nvSpPr>
            <p:spPr>
              <a:xfrm>
                <a:off x="3828568" y="2347366"/>
                <a:ext cx="3083320" cy="441435"/>
              </a:xfrm>
              <a:prstGeom prst="snip2DiagRect">
                <a:avLst>
                  <a:gd fmla="val 50000" name="adj1"/>
                  <a:gd fmla="val 50000" name="adj2"/>
                </a:avLst>
              </a:prstGeom>
              <a:solidFill>
                <a:schemeClr val="accent3"/>
              </a:solidFill>
              <a:ln cap="flat" cmpd="sng" w="12700">
                <a:solidFill>
                  <a:schemeClr val="lt1"/>
                </a:solidFill>
                <a:prstDash val="solid"/>
                <a:miter lim="800000"/>
                <a:headEnd len="sm" w="sm" type="none"/>
                <a:tailEnd len="sm" w="sm" type="none"/>
              </a:ln>
            </p:spPr>
            <p:txBody>
              <a:bodyPr anchorCtr="0" anchor="ctr" bIns="45700" lIns="720000" spcFirstLastPara="1" rIns="91425" wrap="square" tIns="45700">
                <a:noAutofit/>
              </a:bodyPr>
              <a:lstStyle/>
              <a:p>
                <a:pPr indent="0" lvl="0" marL="0" marR="0" rtl="0" algn="l">
                  <a:spcBef>
                    <a:spcPts val="0"/>
                  </a:spcBef>
                  <a:spcAft>
                    <a:spcPts val="0"/>
                  </a:spcAft>
                  <a:buNone/>
                </a:pPr>
                <a:r>
                  <a:t/>
                </a:r>
                <a:endParaRPr sz="1600">
                  <a:solidFill>
                    <a:schemeClr val="lt1"/>
                  </a:solidFill>
                  <a:latin typeface="Trebuchet MS"/>
                  <a:ea typeface="Trebuchet MS"/>
                  <a:cs typeface="Trebuchet MS"/>
                  <a:sym typeface="Trebuchet MS"/>
                </a:endParaRPr>
              </a:p>
            </p:txBody>
          </p:sp>
          <p:sp>
            <p:nvSpPr>
              <p:cNvPr id="4352" name="Google Shape;4352;p178"/>
              <p:cNvSpPr/>
              <p:nvPr/>
            </p:nvSpPr>
            <p:spPr>
              <a:xfrm>
                <a:off x="3828568" y="2284303"/>
                <a:ext cx="3083320" cy="441435"/>
              </a:xfrm>
              <a:prstGeom prst="snip2DiagRect">
                <a:avLst>
                  <a:gd fmla="val 50000" name="adj1"/>
                  <a:gd fmla="val 50000" name="adj2"/>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720000" spcFirstLastPara="1" rIns="91425" wrap="square" tIns="45700">
                <a:noAutofit/>
              </a:bodyPr>
              <a:lstStyle/>
              <a:p>
                <a:pPr indent="0" lvl="0" marL="0" marR="0" rtl="0" algn="l">
                  <a:spcBef>
                    <a:spcPts val="0"/>
                  </a:spcBef>
                  <a:spcAft>
                    <a:spcPts val="0"/>
                  </a:spcAft>
                  <a:buNone/>
                </a:pPr>
                <a:r>
                  <a:rPr lang="en-PH" sz="1600">
                    <a:solidFill>
                      <a:schemeClr val="lt1"/>
                    </a:solidFill>
                    <a:latin typeface="Trebuchet MS"/>
                    <a:ea typeface="Trebuchet MS"/>
                    <a:cs typeface="Trebuchet MS"/>
                    <a:sym typeface="Trebuchet MS"/>
                  </a:rPr>
                  <a:t>Header</a:t>
                </a:r>
                <a:endParaRPr sz="1600">
                  <a:solidFill>
                    <a:schemeClr val="lt1"/>
                  </a:solidFill>
                  <a:latin typeface="Trebuchet MS"/>
                  <a:ea typeface="Trebuchet MS"/>
                  <a:cs typeface="Trebuchet MS"/>
                  <a:sym typeface="Trebuchet MS"/>
                </a:endParaRPr>
              </a:p>
            </p:txBody>
          </p:sp>
        </p:grpSp>
        <p:sp>
          <p:nvSpPr>
            <p:cNvPr id="4353" name="Google Shape;4353;p178"/>
            <p:cNvSpPr/>
            <p:nvPr/>
          </p:nvSpPr>
          <p:spPr>
            <a:xfrm>
              <a:off x="8714269" y="2063996"/>
              <a:ext cx="693683" cy="693683"/>
            </a:xfrm>
            <a:prstGeom prst="ellipse">
              <a:avLst/>
            </a:prstGeom>
            <a:solidFill>
              <a:schemeClr val="lt1"/>
            </a:solidFill>
            <a:ln cap="flat" cmpd="sng" w="12700">
              <a:solidFill>
                <a:srgbClr val="951C1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grpSp>
      <p:sp>
        <p:nvSpPr>
          <p:cNvPr descr="Hourglass Finished with solid fill" id="4354" name="Google Shape;4354;p178"/>
          <p:cNvSpPr/>
          <p:nvPr/>
        </p:nvSpPr>
        <p:spPr>
          <a:xfrm>
            <a:off x="8853762" y="2219470"/>
            <a:ext cx="414696" cy="414696"/>
          </a:xfrm>
          <a:prstGeom prst="rect">
            <a:avLst/>
          </a:prstGeom>
          <a:noFill/>
          <a:ln>
            <a:noFill/>
          </a:ln>
        </p:spPr>
      </p:sp>
      <p:sp>
        <p:nvSpPr>
          <p:cNvPr descr="House with solid fill" id="4355" name="Google Shape;4355;p178"/>
          <p:cNvSpPr/>
          <p:nvPr/>
        </p:nvSpPr>
        <p:spPr>
          <a:xfrm>
            <a:off x="6015969" y="2161912"/>
            <a:ext cx="414696" cy="414696"/>
          </a:xfrm>
          <a:prstGeom prst="rect">
            <a:avLst/>
          </a:prstGeom>
          <a:noFill/>
          <a:ln>
            <a:noFill/>
          </a:ln>
        </p:spPr>
      </p:sp>
      <p:sp>
        <p:nvSpPr>
          <p:cNvPr descr="Lightbulb and gear with solid fill" id="4356" name="Google Shape;4356;p178"/>
          <p:cNvSpPr/>
          <p:nvPr/>
        </p:nvSpPr>
        <p:spPr>
          <a:xfrm>
            <a:off x="3178176" y="2184041"/>
            <a:ext cx="414696" cy="414696"/>
          </a:xfrm>
          <a:prstGeom prst="rect">
            <a:avLst/>
          </a:prstGeom>
          <a:noFill/>
          <a:ln>
            <a:noFill/>
          </a:ln>
        </p:spPr>
      </p:sp>
      <p:sp>
        <p:nvSpPr>
          <p:cNvPr id="4357" name="Google Shape;4357;p178"/>
          <p:cNvSpPr txBox="1"/>
          <p:nvPr/>
        </p:nvSpPr>
        <p:spPr>
          <a:xfrm>
            <a:off x="685769" y="2946854"/>
            <a:ext cx="2004880" cy="593168"/>
          </a:xfrm>
          <a:prstGeom prst="rect">
            <a:avLst/>
          </a:prstGeom>
          <a:noFill/>
          <a:ln>
            <a:noFill/>
          </a:ln>
        </p:spPr>
        <p:txBody>
          <a:bodyPr anchorCtr="0" anchor="ctr" bIns="0" lIns="0" spcFirstLastPara="1" rIns="0" wrap="square" tIns="0">
            <a:normAutofit fontScale="92500" lnSpcReduction="20000"/>
          </a:bodyPr>
          <a:lstStyle/>
          <a:p>
            <a:pPr indent="0" lvl="0" marL="0" marR="0" rtl="0" algn="l">
              <a:spcBef>
                <a:spcPts val="0"/>
              </a:spcBef>
              <a:spcAft>
                <a:spcPts val="0"/>
              </a:spcAft>
              <a:buNone/>
            </a:pPr>
            <a:r>
              <a:rPr lang="en-PH" sz="1600">
                <a:solidFill>
                  <a:schemeClr val="accent1"/>
                </a:solidFill>
                <a:latin typeface="Trebuchet MS"/>
                <a:ea typeface="Trebuchet MS"/>
                <a:cs typeface="Trebuchet MS"/>
                <a:sym typeface="Trebuchet MS"/>
              </a:rPr>
              <a:t>Lorem ipsum dolor sit amet, consectetur adipiscing elit. </a:t>
            </a:r>
            <a:endParaRPr/>
          </a:p>
        </p:txBody>
      </p:sp>
      <p:sp>
        <p:nvSpPr>
          <p:cNvPr id="4358" name="Google Shape;4358;p178"/>
          <p:cNvSpPr txBox="1"/>
          <p:nvPr/>
        </p:nvSpPr>
        <p:spPr>
          <a:xfrm>
            <a:off x="685769" y="3712796"/>
            <a:ext cx="2004880" cy="593168"/>
          </a:xfrm>
          <a:prstGeom prst="rect">
            <a:avLst/>
          </a:prstGeom>
          <a:noFill/>
          <a:ln>
            <a:noFill/>
          </a:ln>
        </p:spPr>
        <p:txBody>
          <a:bodyPr anchorCtr="0" anchor="ctr" bIns="0" lIns="0" spcFirstLastPara="1" rIns="0" wrap="square" tIns="0">
            <a:normAutofit fontScale="92500" lnSpcReduction="20000"/>
          </a:bodyPr>
          <a:lstStyle/>
          <a:p>
            <a:pPr indent="0" lvl="0" marL="0" marR="0" rtl="0" algn="l">
              <a:spcBef>
                <a:spcPts val="0"/>
              </a:spcBef>
              <a:spcAft>
                <a:spcPts val="0"/>
              </a:spcAft>
              <a:buNone/>
            </a:pPr>
            <a:r>
              <a:rPr lang="en-PH" sz="1600">
                <a:solidFill>
                  <a:schemeClr val="accent1"/>
                </a:solidFill>
                <a:latin typeface="Trebuchet MS"/>
                <a:ea typeface="Trebuchet MS"/>
                <a:cs typeface="Trebuchet MS"/>
                <a:sym typeface="Trebuchet MS"/>
              </a:rPr>
              <a:t>Lorem ipsum dolor sit amet, consectetur adipiscing elit. </a:t>
            </a:r>
            <a:endParaRPr/>
          </a:p>
        </p:txBody>
      </p:sp>
      <p:sp>
        <p:nvSpPr>
          <p:cNvPr id="4359" name="Google Shape;4359;p178"/>
          <p:cNvSpPr txBox="1"/>
          <p:nvPr/>
        </p:nvSpPr>
        <p:spPr>
          <a:xfrm>
            <a:off x="685769" y="4478738"/>
            <a:ext cx="2004880" cy="593168"/>
          </a:xfrm>
          <a:prstGeom prst="rect">
            <a:avLst/>
          </a:prstGeom>
          <a:noFill/>
          <a:ln>
            <a:noFill/>
          </a:ln>
        </p:spPr>
        <p:txBody>
          <a:bodyPr anchorCtr="0" anchor="ctr" bIns="0" lIns="0" spcFirstLastPara="1" rIns="0" wrap="square" tIns="0">
            <a:normAutofit fontScale="92500" lnSpcReduction="20000"/>
          </a:bodyPr>
          <a:lstStyle/>
          <a:p>
            <a:pPr indent="0" lvl="0" marL="0" marR="0" rtl="0" algn="l">
              <a:spcBef>
                <a:spcPts val="0"/>
              </a:spcBef>
              <a:spcAft>
                <a:spcPts val="0"/>
              </a:spcAft>
              <a:buNone/>
            </a:pPr>
            <a:r>
              <a:rPr lang="en-PH" sz="1600">
                <a:solidFill>
                  <a:schemeClr val="accent1"/>
                </a:solidFill>
                <a:latin typeface="Trebuchet MS"/>
                <a:ea typeface="Trebuchet MS"/>
                <a:cs typeface="Trebuchet MS"/>
                <a:sym typeface="Trebuchet MS"/>
              </a:rPr>
              <a:t>Lorem ipsum dolor sit amet, consectetur adipiscing elit. </a:t>
            </a:r>
            <a:endParaRPr/>
          </a:p>
        </p:txBody>
      </p:sp>
      <p:sp>
        <p:nvSpPr>
          <p:cNvPr id="4360" name="Google Shape;4360;p178"/>
          <p:cNvSpPr txBox="1"/>
          <p:nvPr/>
        </p:nvSpPr>
        <p:spPr>
          <a:xfrm>
            <a:off x="3038683" y="2946854"/>
            <a:ext cx="2657924" cy="594000"/>
          </a:xfrm>
          <a:prstGeom prst="rect">
            <a:avLst/>
          </a:prstGeom>
          <a:noFill/>
          <a:ln>
            <a:noFill/>
          </a:ln>
        </p:spPr>
        <p:txBody>
          <a:bodyPr anchorCtr="0" anchor="ctr" bIns="0" lIns="180000" spcFirstLastPara="1" rIns="0" wrap="square" tIns="0">
            <a:normAutofit/>
          </a:bodyPr>
          <a:lstStyle/>
          <a:p>
            <a:pPr indent="-179388" lvl="0" marL="179388" marR="0" rtl="0" algn="l">
              <a:spcBef>
                <a:spcPts val="0"/>
              </a:spcBef>
              <a:spcAft>
                <a:spcPts val="0"/>
              </a:spcAft>
              <a:buClr>
                <a:schemeClr val="accent1"/>
              </a:buClr>
              <a:buSzPts val="1680"/>
              <a:buFont typeface="Arial"/>
              <a:buChar char="•"/>
            </a:pPr>
            <a:r>
              <a:rPr lang="en-PH" sz="1400">
                <a:solidFill>
                  <a:schemeClr val="dk1"/>
                </a:solidFill>
                <a:latin typeface="Trebuchet MS"/>
                <a:ea typeface="Trebuchet MS"/>
                <a:cs typeface="Trebuchet MS"/>
                <a:sym typeface="Trebuchet MS"/>
              </a:rPr>
              <a:t>Lorem ipsum dolor sit amet, consectetur adipiscing elit. </a:t>
            </a:r>
            <a:endParaRPr/>
          </a:p>
        </p:txBody>
      </p:sp>
      <p:sp>
        <p:nvSpPr>
          <p:cNvPr id="4361" name="Google Shape;4361;p178"/>
          <p:cNvSpPr txBox="1"/>
          <p:nvPr/>
        </p:nvSpPr>
        <p:spPr>
          <a:xfrm>
            <a:off x="3038683" y="3712796"/>
            <a:ext cx="2657924" cy="594000"/>
          </a:xfrm>
          <a:prstGeom prst="rect">
            <a:avLst/>
          </a:prstGeom>
          <a:noFill/>
          <a:ln>
            <a:noFill/>
          </a:ln>
        </p:spPr>
        <p:txBody>
          <a:bodyPr anchorCtr="0" anchor="ctr" bIns="0" lIns="180000" spcFirstLastPara="1" rIns="0" wrap="square" tIns="0">
            <a:normAutofit/>
          </a:bodyPr>
          <a:lstStyle/>
          <a:p>
            <a:pPr indent="-179388" lvl="0" marL="179388" marR="0" rtl="0" algn="l">
              <a:spcBef>
                <a:spcPts val="0"/>
              </a:spcBef>
              <a:spcAft>
                <a:spcPts val="0"/>
              </a:spcAft>
              <a:buClr>
                <a:schemeClr val="accent1"/>
              </a:buClr>
              <a:buSzPts val="1680"/>
              <a:buFont typeface="Arial"/>
              <a:buChar char="•"/>
            </a:pPr>
            <a:r>
              <a:rPr lang="en-PH" sz="1400">
                <a:solidFill>
                  <a:schemeClr val="dk1"/>
                </a:solidFill>
                <a:latin typeface="Trebuchet MS"/>
                <a:ea typeface="Trebuchet MS"/>
                <a:cs typeface="Trebuchet MS"/>
                <a:sym typeface="Trebuchet MS"/>
              </a:rPr>
              <a:t>Lorem ipsum dolor sit amet, consectetur adipiscing elit. </a:t>
            </a:r>
            <a:endParaRPr/>
          </a:p>
        </p:txBody>
      </p:sp>
      <p:sp>
        <p:nvSpPr>
          <p:cNvPr id="4362" name="Google Shape;4362;p178"/>
          <p:cNvSpPr txBox="1"/>
          <p:nvPr/>
        </p:nvSpPr>
        <p:spPr>
          <a:xfrm>
            <a:off x="3038683" y="4478738"/>
            <a:ext cx="2657924" cy="594000"/>
          </a:xfrm>
          <a:prstGeom prst="rect">
            <a:avLst/>
          </a:prstGeom>
          <a:noFill/>
          <a:ln>
            <a:noFill/>
          </a:ln>
        </p:spPr>
        <p:txBody>
          <a:bodyPr anchorCtr="0" anchor="ctr" bIns="0" lIns="180000" spcFirstLastPara="1" rIns="0" wrap="square" tIns="0">
            <a:normAutofit/>
          </a:bodyPr>
          <a:lstStyle/>
          <a:p>
            <a:pPr indent="-179388" lvl="0" marL="179388" marR="0" rtl="0" algn="l">
              <a:spcBef>
                <a:spcPts val="0"/>
              </a:spcBef>
              <a:spcAft>
                <a:spcPts val="0"/>
              </a:spcAft>
              <a:buClr>
                <a:schemeClr val="accent1"/>
              </a:buClr>
              <a:buSzPts val="1680"/>
              <a:buFont typeface="Arial"/>
              <a:buChar char="•"/>
            </a:pPr>
            <a:r>
              <a:rPr lang="en-PH" sz="1400">
                <a:solidFill>
                  <a:schemeClr val="dk1"/>
                </a:solidFill>
                <a:latin typeface="Trebuchet MS"/>
                <a:ea typeface="Trebuchet MS"/>
                <a:cs typeface="Trebuchet MS"/>
                <a:sym typeface="Trebuchet MS"/>
              </a:rPr>
              <a:t>Lorem ipsum dolor sit amet, consectetur adipiscing elit. </a:t>
            </a:r>
            <a:endParaRPr/>
          </a:p>
        </p:txBody>
      </p:sp>
      <p:sp>
        <p:nvSpPr>
          <p:cNvPr id="4363" name="Google Shape;4363;p178"/>
          <p:cNvSpPr txBox="1"/>
          <p:nvPr/>
        </p:nvSpPr>
        <p:spPr>
          <a:xfrm>
            <a:off x="5876478" y="2946854"/>
            <a:ext cx="2657924" cy="594000"/>
          </a:xfrm>
          <a:prstGeom prst="rect">
            <a:avLst/>
          </a:prstGeom>
          <a:noFill/>
          <a:ln>
            <a:noFill/>
          </a:ln>
        </p:spPr>
        <p:txBody>
          <a:bodyPr anchorCtr="0" anchor="ctr" bIns="0" lIns="180000" spcFirstLastPara="1" rIns="0" wrap="square" tIns="0">
            <a:normAutofit/>
          </a:bodyPr>
          <a:lstStyle/>
          <a:p>
            <a:pPr indent="-179388" lvl="0" marL="179388" marR="0" rtl="0" algn="l">
              <a:spcBef>
                <a:spcPts val="0"/>
              </a:spcBef>
              <a:spcAft>
                <a:spcPts val="0"/>
              </a:spcAft>
              <a:buClr>
                <a:schemeClr val="accent1"/>
              </a:buClr>
              <a:buSzPts val="1680"/>
              <a:buFont typeface="Arial"/>
              <a:buChar char="•"/>
            </a:pPr>
            <a:r>
              <a:rPr lang="en-PH" sz="1400">
                <a:solidFill>
                  <a:schemeClr val="dk1"/>
                </a:solidFill>
                <a:latin typeface="Trebuchet MS"/>
                <a:ea typeface="Trebuchet MS"/>
                <a:cs typeface="Trebuchet MS"/>
                <a:sym typeface="Trebuchet MS"/>
              </a:rPr>
              <a:t>Lorem ipsum dolor sit amet, consectetur adipiscing elit. </a:t>
            </a:r>
            <a:endParaRPr/>
          </a:p>
        </p:txBody>
      </p:sp>
      <p:sp>
        <p:nvSpPr>
          <p:cNvPr id="4364" name="Google Shape;4364;p178"/>
          <p:cNvSpPr txBox="1"/>
          <p:nvPr/>
        </p:nvSpPr>
        <p:spPr>
          <a:xfrm>
            <a:off x="5876478" y="3712796"/>
            <a:ext cx="2657924" cy="594000"/>
          </a:xfrm>
          <a:prstGeom prst="rect">
            <a:avLst/>
          </a:prstGeom>
          <a:noFill/>
          <a:ln>
            <a:noFill/>
          </a:ln>
        </p:spPr>
        <p:txBody>
          <a:bodyPr anchorCtr="0" anchor="ctr" bIns="0" lIns="180000" spcFirstLastPara="1" rIns="0" wrap="square" tIns="0">
            <a:normAutofit/>
          </a:bodyPr>
          <a:lstStyle/>
          <a:p>
            <a:pPr indent="-179388" lvl="0" marL="179388" marR="0" rtl="0" algn="l">
              <a:spcBef>
                <a:spcPts val="0"/>
              </a:spcBef>
              <a:spcAft>
                <a:spcPts val="0"/>
              </a:spcAft>
              <a:buClr>
                <a:schemeClr val="accent1"/>
              </a:buClr>
              <a:buSzPts val="1680"/>
              <a:buFont typeface="Arial"/>
              <a:buChar char="•"/>
            </a:pPr>
            <a:r>
              <a:rPr lang="en-PH" sz="1400">
                <a:solidFill>
                  <a:schemeClr val="dk1"/>
                </a:solidFill>
                <a:latin typeface="Trebuchet MS"/>
                <a:ea typeface="Trebuchet MS"/>
                <a:cs typeface="Trebuchet MS"/>
                <a:sym typeface="Trebuchet MS"/>
              </a:rPr>
              <a:t>Lorem ipsum dolor sit amet, consectetur adipiscing elit. </a:t>
            </a:r>
            <a:endParaRPr/>
          </a:p>
        </p:txBody>
      </p:sp>
      <p:sp>
        <p:nvSpPr>
          <p:cNvPr id="4365" name="Google Shape;4365;p178"/>
          <p:cNvSpPr txBox="1"/>
          <p:nvPr/>
        </p:nvSpPr>
        <p:spPr>
          <a:xfrm>
            <a:off x="5876478" y="4478738"/>
            <a:ext cx="2657924" cy="594000"/>
          </a:xfrm>
          <a:prstGeom prst="rect">
            <a:avLst/>
          </a:prstGeom>
          <a:noFill/>
          <a:ln>
            <a:noFill/>
          </a:ln>
        </p:spPr>
        <p:txBody>
          <a:bodyPr anchorCtr="0" anchor="ctr" bIns="0" lIns="180000" spcFirstLastPara="1" rIns="0" wrap="square" tIns="0">
            <a:normAutofit/>
          </a:bodyPr>
          <a:lstStyle/>
          <a:p>
            <a:pPr indent="-179388" lvl="0" marL="179388" marR="0" rtl="0" algn="l">
              <a:spcBef>
                <a:spcPts val="0"/>
              </a:spcBef>
              <a:spcAft>
                <a:spcPts val="0"/>
              </a:spcAft>
              <a:buClr>
                <a:schemeClr val="accent1"/>
              </a:buClr>
              <a:buSzPts val="1680"/>
              <a:buFont typeface="Arial"/>
              <a:buChar char="•"/>
            </a:pPr>
            <a:r>
              <a:rPr lang="en-PH" sz="1400">
                <a:solidFill>
                  <a:schemeClr val="dk1"/>
                </a:solidFill>
                <a:latin typeface="Trebuchet MS"/>
                <a:ea typeface="Trebuchet MS"/>
                <a:cs typeface="Trebuchet MS"/>
                <a:sym typeface="Trebuchet MS"/>
              </a:rPr>
              <a:t>Lorem ipsum dolor sit amet, consectetur adipiscing elit. </a:t>
            </a:r>
            <a:endParaRPr/>
          </a:p>
        </p:txBody>
      </p:sp>
      <p:sp>
        <p:nvSpPr>
          <p:cNvPr id="4366" name="Google Shape;4366;p178"/>
          <p:cNvSpPr txBox="1"/>
          <p:nvPr/>
        </p:nvSpPr>
        <p:spPr>
          <a:xfrm>
            <a:off x="8715462" y="2946854"/>
            <a:ext cx="2657924" cy="594000"/>
          </a:xfrm>
          <a:prstGeom prst="rect">
            <a:avLst/>
          </a:prstGeom>
          <a:noFill/>
          <a:ln>
            <a:noFill/>
          </a:ln>
        </p:spPr>
        <p:txBody>
          <a:bodyPr anchorCtr="0" anchor="ctr" bIns="0" lIns="180000" spcFirstLastPara="1" rIns="0" wrap="square" tIns="0">
            <a:normAutofit/>
          </a:bodyPr>
          <a:lstStyle/>
          <a:p>
            <a:pPr indent="-179388" lvl="0" marL="179388" marR="0" rtl="0" algn="l">
              <a:spcBef>
                <a:spcPts val="0"/>
              </a:spcBef>
              <a:spcAft>
                <a:spcPts val="0"/>
              </a:spcAft>
              <a:buClr>
                <a:schemeClr val="accent1"/>
              </a:buClr>
              <a:buSzPts val="1680"/>
              <a:buFont typeface="Arial"/>
              <a:buChar char="•"/>
            </a:pPr>
            <a:r>
              <a:rPr lang="en-PH" sz="1400">
                <a:solidFill>
                  <a:schemeClr val="dk1"/>
                </a:solidFill>
                <a:latin typeface="Trebuchet MS"/>
                <a:ea typeface="Trebuchet MS"/>
                <a:cs typeface="Trebuchet MS"/>
                <a:sym typeface="Trebuchet MS"/>
              </a:rPr>
              <a:t>Lorem ipsum dolor sit amet, consectetur adipiscing elit. </a:t>
            </a:r>
            <a:endParaRPr/>
          </a:p>
        </p:txBody>
      </p:sp>
      <p:sp>
        <p:nvSpPr>
          <p:cNvPr id="4367" name="Google Shape;4367;p178"/>
          <p:cNvSpPr txBox="1"/>
          <p:nvPr/>
        </p:nvSpPr>
        <p:spPr>
          <a:xfrm>
            <a:off x="8715462" y="3712796"/>
            <a:ext cx="2657924" cy="594000"/>
          </a:xfrm>
          <a:prstGeom prst="rect">
            <a:avLst/>
          </a:prstGeom>
          <a:noFill/>
          <a:ln>
            <a:noFill/>
          </a:ln>
        </p:spPr>
        <p:txBody>
          <a:bodyPr anchorCtr="0" anchor="ctr" bIns="0" lIns="180000" spcFirstLastPara="1" rIns="0" wrap="square" tIns="0">
            <a:normAutofit/>
          </a:bodyPr>
          <a:lstStyle/>
          <a:p>
            <a:pPr indent="-179388" lvl="0" marL="179388" marR="0" rtl="0" algn="l">
              <a:spcBef>
                <a:spcPts val="0"/>
              </a:spcBef>
              <a:spcAft>
                <a:spcPts val="0"/>
              </a:spcAft>
              <a:buClr>
                <a:schemeClr val="accent1"/>
              </a:buClr>
              <a:buSzPts val="1680"/>
              <a:buFont typeface="Arial"/>
              <a:buChar char="•"/>
            </a:pPr>
            <a:r>
              <a:rPr lang="en-PH" sz="1400">
                <a:solidFill>
                  <a:schemeClr val="dk1"/>
                </a:solidFill>
                <a:latin typeface="Trebuchet MS"/>
                <a:ea typeface="Trebuchet MS"/>
                <a:cs typeface="Trebuchet MS"/>
                <a:sym typeface="Trebuchet MS"/>
              </a:rPr>
              <a:t>Lorem ipsum dolor sit amet, consectetur adipiscing elit. </a:t>
            </a:r>
            <a:endParaRPr/>
          </a:p>
        </p:txBody>
      </p:sp>
      <p:sp>
        <p:nvSpPr>
          <p:cNvPr id="4368" name="Google Shape;4368;p178"/>
          <p:cNvSpPr txBox="1"/>
          <p:nvPr/>
        </p:nvSpPr>
        <p:spPr>
          <a:xfrm>
            <a:off x="8715462" y="4478738"/>
            <a:ext cx="2657924" cy="594000"/>
          </a:xfrm>
          <a:prstGeom prst="rect">
            <a:avLst/>
          </a:prstGeom>
          <a:noFill/>
          <a:ln>
            <a:noFill/>
          </a:ln>
        </p:spPr>
        <p:txBody>
          <a:bodyPr anchorCtr="0" anchor="ctr" bIns="0" lIns="180000" spcFirstLastPara="1" rIns="0" wrap="square" tIns="0">
            <a:normAutofit/>
          </a:bodyPr>
          <a:lstStyle/>
          <a:p>
            <a:pPr indent="-179388" lvl="0" marL="179388" marR="0" rtl="0" algn="l">
              <a:spcBef>
                <a:spcPts val="0"/>
              </a:spcBef>
              <a:spcAft>
                <a:spcPts val="0"/>
              </a:spcAft>
              <a:buClr>
                <a:schemeClr val="accent1"/>
              </a:buClr>
              <a:buSzPts val="1680"/>
              <a:buFont typeface="Arial"/>
              <a:buChar char="•"/>
            </a:pPr>
            <a:r>
              <a:rPr lang="en-PH" sz="1400">
                <a:solidFill>
                  <a:schemeClr val="dk1"/>
                </a:solidFill>
                <a:latin typeface="Trebuchet MS"/>
                <a:ea typeface="Trebuchet MS"/>
                <a:cs typeface="Trebuchet MS"/>
                <a:sym typeface="Trebuchet MS"/>
              </a:rPr>
              <a:t>Lorem ipsum dolor sit amet, consectetur adipiscing elit. </a:t>
            </a:r>
            <a:endParaRPr/>
          </a:p>
        </p:txBody>
      </p:sp>
      <p:sp>
        <p:nvSpPr>
          <p:cNvPr id="4369" name="Google Shape;4369;p178"/>
          <p:cNvSpPr txBox="1"/>
          <p:nvPr/>
        </p:nvSpPr>
        <p:spPr>
          <a:xfrm>
            <a:off x="685769" y="5244683"/>
            <a:ext cx="2004880" cy="593168"/>
          </a:xfrm>
          <a:prstGeom prst="rect">
            <a:avLst/>
          </a:prstGeom>
          <a:noFill/>
          <a:ln>
            <a:noFill/>
          </a:ln>
        </p:spPr>
        <p:txBody>
          <a:bodyPr anchorCtr="0" anchor="ctr" bIns="0" lIns="0" spcFirstLastPara="1" rIns="0" wrap="square" tIns="0">
            <a:normAutofit fontScale="92500" lnSpcReduction="20000"/>
          </a:bodyPr>
          <a:lstStyle/>
          <a:p>
            <a:pPr indent="0" lvl="0" marL="0" marR="0" rtl="0" algn="l">
              <a:spcBef>
                <a:spcPts val="0"/>
              </a:spcBef>
              <a:spcAft>
                <a:spcPts val="0"/>
              </a:spcAft>
              <a:buNone/>
            </a:pPr>
            <a:r>
              <a:rPr lang="en-PH" sz="1600">
                <a:solidFill>
                  <a:schemeClr val="accent1"/>
                </a:solidFill>
                <a:latin typeface="Trebuchet MS"/>
                <a:ea typeface="Trebuchet MS"/>
                <a:cs typeface="Trebuchet MS"/>
                <a:sym typeface="Trebuchet MS"/>
              </a:rPr>
              <a:t>Lorem ipsum dolor sit amet, consectetur adipiscing elit. </a:t>
            </a:r>
            <a:endParaRPr/>
          </a:p>
        </p:txBody>
      </p:sp>
      <p:cxnSp>
        <p:nvCxnSpPr>
          <p:cNvPr id="4370" name="Google Shape;4370;p178"/>
          <p:cNvCxnSpPr/>
          <p:nvPr/>
        </p:nvCxnSpPr>
        <p:spPr>
          <a:xfrm>
            <a:off x="630621" y="3626409"/>
            <a:ext cx="10991718" cy="0"/>
          </a:xfrm>
          <a:prstGeom prst="straightConnector1">
            <a:avLst/>
          </a:prstGeom>
          <a:noFill/>
          <a:ln cap="flat" cmpd="sng" w="9525">
            <a:solidFill>
              <a:srgbClr val="929292"/>
            </a:solidFill>
            <a:prstDash val="dot"/>
            <a:miter lim="800000"/>
            <a:headEnd len="sm" w="sm" type="none"/>
            <a:tailEnd len="sm" w="sm" type="none"/>
          </a:ln>
        </p:spPr>
      </p:cxnSp>
      <p:cxnSp>
        <p:nvCxnSpPr>
          <p:cNvPr id="4371" name="Google Shape;4371;p178"/>
          <p:cNvCxnSpPr/>
          <p:nvPr/>
        </p:nvCxnSpPr>
        <p:spPr>
          <a:xfrm>
            <a:off x="630621" y="4392351"/>
            <a:ext cx="10991718" cy="0"/>
          </a:xfrm>
          <a:prstGeom prst="straightConnector1">
            <a:avLst/>
          </a:prstGeom>
          <a:noFill/>
          <a:ln cap="flat" cmpd="sng" w="9525">
            <a:solidFill>
              <a:srgbClr val="929292"/>
            </a:solidFill>
            <a:prstDash val="dot"/>
            <a:miter lim="800000"/>
            <a:headEnd len="sm" w="sm" type="none"/>
            <a:tailEnd len="sm" w="sm" type="none"/>
          </a:ln>
        </p:spPr>
      </p:cxnSp>
      <p:cxnSp>
        <p:nvCxnSpPr>
          <p:cNvPr id="4372" name="Google Shape;4372;p178"/>
          <p:cNvCxnSpPr/>
          <p:nvPr/>
        </p:nvCxnSpPr>
        <p:spPr>
          <a:xfrm>
            <a:off x="630621" y="5158293"/>
            <a:ext cx="10991718" cy="0"/>
          </a:xfrm>
          <a:prstGeom prst="straightConnector1">
            <a:avLst/>
          </a:prstGeom>
          <a:noFill/>
          <a:ln cap="flat" cmpd="sng" w="9525">
            <a:solidFill>
              <a:srgbClr val="929292"/>
            </a:solidFill>
            <a:prstDash val="dot"/>
            <a:miter lim="800000"/>
            <a:headEnd len="sm" w="sm" type="none"/>
            <a:tailEnd len="sm" w="sm" type="none"/>
          </a:ln>
        </p:spPr>
      </p:cxnSp>
      <p:sp>
        <p:nvSpPr>
          <p:cNvPr id="4373" name="Google Shape;4373;p178"/>
          <p:cNvSpPr txBox="1"/>
          <p:nvPr/>
        </p:nvSpPr>
        <p:spPr>
          <a:xfrm>
            <a:off x="3038683" y="5244683"/>
            <a:ext cx="2657924" cy="594000"/>
          </a:xfrm>
          <a:prstGeom prst="rect">
            <a:avLst/>
          </a:prstGeom>
          <a:noFill/>
          <a:ln>
            <a:noFill/>
          </a:ln>
        </p:spPr>
        <p:txBody>
          <a:bodyPr anchorCtr="0" anchor="ctr" bIns="0" lIns="180000" spcFirstLastPara="1" rIns="0" wrap="square" tIns="0">
            <a:normAutofit/>
          </a:bodyPr>
          <a:lstStyle/>
          <a:p>
            <a:pPr indent="-179388" lvl="0" marL="179388" marR="0" rtl="0" algn="l">
              <a:spcBef>
                <a:spcPts val="0"/>
              </a:spcBef>
              <a:spcAft>
                <a:spcPts val="0"/>
              </a:spcAft>
              <a:buClr>
                <a:schemeClr val="accent1"/>
              </a:buClr>
              <a:buSzPts val="1680"/>
              <a:buFont typeface="Arial"/>
              <a:buChar char="•"/>
            </a:pPr>
            <a:r>
              <a:rPr lang="en-PH" sz="1400">
                <a:solidFill>
                  <a:schemeClr val="dk1"/>
                </a:solidFill>
                <a:latin typeface="Trebuchet MS"/>
                <a:ea typeface="Trebuchet MS"/>
                <a:cs typeface="Trebuchet MS"/>
                <a:sym typeface="Trebuchet MS"/>
              </a:rPr>
              <a:t>Lorem ipsum dolor sit amet, consectetur adipiscing elit. </a:t>
            </a:r>
            <a:endParaRPr/>
          </a:p>
        </p:txBody>
      </p:sp>
      <p:sp>
        <p:nvSpPr>
          <p:cNvPr id="4374" name="Google Shape;4374;p178"/>
          <p:cNvSpPr txBox="1"/>
          <p:nvPr/>
        </p:nvSpPr>
        <p:spPr>
          <a:xfrm>
            <a:off x="5876478" y="5244683"/>
            <a:ext cx="2657924" cy="594000"/>
          </a:xfrm>
          <a:prstGeom prst="rect">
            <a:avLst/>
          </a:prstGeom>
          <a:noFill/>
          <a:ln>
            <a:noFill/>
          </a:ln>
        </p:spPr>
        <p:txBody>
          <a:bodyPr anchorCtr="0" anchor="ctr" bIns="0" lIns="180000" spcFirstLastPara="1" rIns="0" wrap="square" tIns="0">
            <a:normAutofit/>
          </a:bodyPr>
          <a:lstStyle/>
          <a:p>
            <a:pPr indent="-179388" lvl="0" marL="179388" marR="0" rtl="0" algn="l">
              <a:spcBef>
                <a:spcPts val="0"/>
              </a:spcBef>
              <a:spcAft>
                <a:spcPts val="0"/>
              </a:spcAft>
              <a:buClr>
                <a:schemeClr val="accent1"/>
              </a:buClr>
              <a:buSzPts val="1680"/>
              <a:buFont typeface="Arial"/>
              <a:buChar char="•"/>
            </a:pPr>
            <a:r>
              <a:rPr lang="en-PH" sz="1400">
                <a:solidFill>
                  <a:schemeClr val="dk1"/>
                </a:solidFill>
                <a:latin typeface="Trebuchet MS"/>
                <a:ea typeface="Trebuchet MS"/>
                <a:cs typeface="Trebuchet MS"/>
                <a:sym typeface="Trebuchet MS"/>
              </a:rPr>
              <a:t>Lorem ipsum dolor sit amet, consectetur adipiscing elit. </a:t>
            </a:r>
            <a:endParaRPr/>
          </a:p>
        </p:txBody>
      </p:sp>
      <p:sp>
        <p:nvSpPr>
          <p:cNvPr id="4375" name="Google Shape;4375;p178"/>
          <p:cNvSpPr txBox="1"/>
          <p:nvPr/>
        </p:nvSpPr>
        <p:spPr>
          <a:xfrm>
            <a:off x="8715462" y="5244683"/>
            <a:ext cx="2657924" cy="594000"/>
          </a:xfrm>
          <a:prstGeom prst="rect">
            <a:avLst/>
          </a:prstGeom>
          <a:noFill/>
          <a:ln>
            <a:noFill/>
          </a:ln>
        </p:spPr>
        <p:txBody>
          <a:bodyPr anchorCtr="0" anchor="ctr" bIns="0" lIns="180000" spcFirstLastPara="1" rIns="0" wrap="square" tIns="0">
            <a:normAutofit/>
          </a:bodyPr>
          <a:lstStyle/>
          <a:p>
            <a:pPr indent="-179388" lvl="0" marL="179388" marR="0" rtl="0" algn="l">
              <a:spcBef>
                <a:spcPts val="0"/>
              </a:spcBef>
              <a:spcAft>
                <a:spcPts val="0"/>
              </a:spcAft>
              <a:buClr>
                <a:schemeClr val="accent1"/>
              </a:buClr>
              <a:buSzPts val="1680"/>
              <a:buFont typeface="Arial"/>
              <a:buChar char="•"/>
            </a:pPr>
            <a:r>
              <a:rPr lang="en-PH" sz="1400">
                <a:solidFill>
                  <a:schemeClr val="dk1"/>
                </a:solidFill>
                <a:latin typeface="Trebuchet MS"/>
                <a:ea typeface="Trebuchet MS"/>
                <a:cs typeface="Trebuchet MS"/>
                <a:sym typeface="Trebuchet MS"/>
              </a:rPr>
              <a:t>Lorem ipsum dolor sit amet, consectetur adipiscing elit. </a:t>
            </a:r>
            <a:endParaRPr/>
          </a:p>
        </p:txBody>
      </p:sp>
    </p:spTree>
  </p:cSld>
  <p:clrMapOvr>
    <a:masterClrMapping/>
  </p:clrMapOvr>
</p:sld>
</file>

<file path=ppt/slides/slide1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9" name="Shape 4379"/>
        <p:cNvGrpSpPr/>
        <p:nvPr/>
      </p:nvGrpSpPr>
      <p:grpSpPr>
        <a:xfrm>
          <a:off x="0" y="0"/>
          <a:ext cx="0" cy="0"/>
          <a:chOff x="0" y="0"/>
          <a:chExt cx="0" cy="0"/>
        </a:xfrm>
      </p:grpSpPr>
      <p:sp>
        <p:nvSpPr>
          <p:cNvPr id="4380" name="Google Shape;4380;p179"/>
          <p:cNvSpPr/>
          <p:nvPr/>
        </p:nvSpPr>
        <p:spPr>
          <a:xfrm>
            <a:off x="528320" y="2835797"/>
            <a:ext cx="2370869" cy="3102546"/>
          </a:xfrm>
          <a:prstGeom prst="rect">
            <a:avLst/>
          </a:prstGeom>
          <a:solidFill>
            <a:srgbClr val="E8E8E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381" name="Google Shape;4381;p179"/>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Visual Textbox Table</a:t>
            </a:r>
            <a:endParaRPr/>
          </a:p>
        </p:txBody>
      </p:sp>
      <p:sp>
        <p:nvSpPr>
          <p:cNvPr id="4382" name="Google Shape;4382;p179"/>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4383" name="Google Shape;4383;p179"/>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4384" name="Google Shape;4384;p179"/>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Five Rows</a:t>
            </a:r>
            <a:endParaRPr/>
          </a:p>
        </p:txBody>
      </p:sp>
      <p:grpSp>
        <p:nvGrpSpPr>
          <p:cNvPr id="4385" name="Google Shape;4385;p179"/>
          <p:cNvGrpSpPr/>
          <p:nvPr/>
        </p:nvGrpSpPr>
        <p:grpSpPr>
          <a:xfrm>
            <a:off x="3038683" y="2063996"/>
            <a:ext cx="2657924" cy="693683"/>
            <a:chOff x="3038683" y="2063996"/>
            <a:chExt cx="2657924" cy="693683"/>
          </a:xfrm>
        </p:grpSpPr>
        <p:grpSp>
          <p:nvGrpSpPr>
            <p:cNvPr id="4386" name="Google Shape;4386;p179"/>
            <p:cNvGrpSpPr/>
            <p:nvPr/>
          </p:nvGrpSpPr>
          <p:grpSpPr>
            <a:xfrm>
              <a:off x="3038683" y="2193267"/>
              <a:ext cx="2657924" cy="504498"/>
              <a:chOff x="3828568" y="2284303"/>
              <a:chExt cx="3083320" cy="504498"/>
            </a:xfrm>
          </p:grpSpPr>
          <p:sp>
            <p:nvSpPr>
              <p:cNvPr id="4387" name="Google Shape;4387;p179"/>
              <p:cNvSpPr/>
              <p:nvPr/>
            </p:nvSpPr>
            <p:spPr>
              <a:xfrm>
                <a:off x="3828568" y="2347366"/>
                <a:ext cx="3083320" cy="441435"/>
              </a:xfrm>
              <a:prstGeom prst="snip2DiagRect">
                <a:avLst>
                  <a:gd fmla="val 50000" name="adj1"/>
                  <a:gd fmla="val 50000" name="adj2"/>
                </a:avLst>
              </a:prstGeom>
              <a:solidFill>
                <a:schemeClr val="accent3"/>
              </a:solidFill>
              <a:ln cap="flat" cmpd="sng" w="12700">
                <a:solidFill>
                  <a:schemeClr val="lt1"/>
                </a:solidFill>
                <a:prstDash val="solid"/>
                <a:miter lim="800000"/>
                <a:headEnd len="sm" w="sm" type="none"/>
                <a:tailEnd len="sm" w="sm" type="none"/>
              </a:ln>
            </p:spPr>
            <p:txBody>
              <a:bodyPr anchorCtr="0" anchor="ctr" bIns="45700" lIns="720000" spcFirstLastPara="1" rIns="91425" wrap="square" tIns="45700">
                <a:noAutofit/>
              </a:bodyPr>
              <a:lstStyle/>
              <a:p>
                <a:pPr indent="0" lvl="0" marL="0" marR="0" rtl="0" algn="l">
                  <a:spcBef>
                    <a:spcPts val="0"/>
                  </a:spcBef>
                  <a:spcAft>
                    <a:spcPts val="0"/>
                  </a:spcAft>
                  <a:buNone/>
                </a:pPr>
                <a:r>
                  <a:t/>
                </a:r>
                <a:endParaRPr sz="1600">
                  <a:solidFill>
                    <a:schemeClr val="lt1"/>
                  </a:solidFill>
                  <a:latin typeface="Trebuchet MS"/>
                  <a:ea typeface="Trebuchet MS"/>
                  <a:cs typeface="Trebuchet MS"/>
                  <a:sym typeface="Trebuchet MS"/>
                </a:endParaRPr>
              </a:p>
            </p:txBody>
          </p:sp>
          <p:sp>
            <p:nvSpPr>
              <p:cNvPr id="4388" name="Google Shape;4388;p179"/>
              <p:cNvSpPr/>
              <p:nvPr/>
            </p:nvSpPr>
            <p:spPr>
              <a:xfrm>
                <a:off x="3828568" y="2284303"/>
                <a:ext cx="3083320" cy="441435"/>
              </a:xfrm>
              <a:prstGeom prst="snip2DiagRect">
                <a:avLst>
                  <a:gd fmla="val 50000" name="adj1"/>
                  <a:gd fmla="val 50000" name="adj2"/>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720000" spcFirstLastPara="1" rIns="91425" wrap="square" tIns="45700">
                <a:noAutofit/>
              </a:bodyPr>
              <a:lstStyle/>
              <a:p>
                <a:pPr indent="0" lvl="0" marL="0" marR="0" rtl="0" algn="l">
                  <a:spcBef>
                    <a:spcPts val="0"/>
                  </a:spcBef>
                  <a:spcAft>
                    <a:spcPts val="0"/>
                  </a:spcAft>
                  <a:buNone/>
                </a:pPr>
                <a:r>
                  <a:rPr lang="en-PH" sz="1600">
                    <a:solidFill>
                      <a:schemeClr val="lt1"/>
                    </a:solidFill>
                    <a:latin typeface="Trebuchet MS"/>
                    <a:ea typeface="Trebuchet MS"/>
                    <a:cs typeface="Trebuchet MS"/>
                    <a:sym typeface="Trebuchet MS"/>
                  </a:rPr>
                  <a:t>Header</a:t>
                </a:r>
                <a:endParaRPr sz="1600">
                  <a:solidFill>
                    <a:schemeClr val="lt1"/>
                  </a:solidFill>
                  <a:latin typeface="Trebuchet MS"/>
                  <a:ea typeface="Trebuchet MS"/>
                  <a:cs typeface="Trebuchet MS"/>
                  <a:sym typeface="Trebuchet MS"/>
                </a:endParaRPr>
              </a:p>
            </p:txBody>
          </p:sp>
        </p:grpSp>
        <p:sp>
          <p:nvSpPr>
            <p:cNvPr id="4389" name="Google Shape;4389;p179"/>
            <p:cNvSpPr/>
            <p:nvPr/>
          </p:nvSpPr>
          <p:spPr>
            <a:xfrm>
              <a:off x="3038683" y="2063996"/>
              <a:ext cx="693683" cy="693683"/>
            </a:xfrm>
            <a:prstGeom prst="ellipse">
              <a:avLst/>
            </a:prstGeom>
            <a:solidFill>
              <a:schemeClr val="lt1"/>
            </a:solidFill>
            <a:ln cap="flat" cmpd="sng" w="12700">
              <a:solidFill>
                <a:srgbClr val="951C1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grpSp>
      <p:grpSp>
        <p:nvGrpSpPr>
          <p:cNvPr id="4390" name="Google Shape;4390;p179"/>
          <p:cNvGrpSpPr/>
          <p:nvPr/>
        </p:nvGrpSpPr>
        <p:grpSpPr>
          <a:xfrm>
            <a:off x="5876476" y="2063996"/>
            <a:ext cx="2657924" cy="693683"/>
            <a:chOff x="5876476" y="2063996"/>
            <a:chExt cx="2657924" cy="693683"/>
          </a:xfrm>
        </p:grpSpPr>
        <p:grpSp>
          <p:nvGrpSpPr>
            <p:cNvPr id="4391" name="Google Shape;4391;p179"/>
            <p:cNvGrpSpPr/>
            <p:nvPr/>
          </p:nvGrpSpPr>
          <p:grpSpPr>
            <a:xfrm>
              <a:off x="5876476" y="2193267"/>
              <a:ext cx="2657924" cy="504498"/>
              <a:chOff x="3828568" y="2284303"/>
              <a:chExt cx="3083320" cy="504498"/>
            </a:xfrm>
          </p:grpSpPr>
          <p:sp>
            <p:nvSpPr>
              <p:cNvPr id="4392" name="Google Shape;4392;p179"/>
              <p:cNvSpPr/>
              <p:nvPr/>
            </p:nvSpPr>
            <p:spPr>
              <a:xfrm>
                <a:off x="3828568" y="2347366"/>
                <a:ext cx="3083320" cy="441435"/>
              </a:xfrm>
              <a:prstGeom prst="snip2DiagRect">
                <a:avLst>
                  <a:gd fmla="val 50000" name="adj1"/>
                  <a:gd fmla="val 50000" name="adj2"/>
                </a:avLst>
              </a:prstGeom>
              <a:solidFill>
                <a:schemeClr val="accent3"/>
              </a:solidFill>
              <a:ln cap="flat" cmpd="sng" w="12700">
                <a:solidFill>
                  <a:schemeClr val="lt1"/>
                </a:solidFill>
                <a:prstDash val="solid"/>
                <a:miter lim="800000"/>
                <a:headEnd len="sm" w="sm" type="none"/>
                <a:tailEnd len="sm" w="sm" type="none"/>
              </a:ln>
            </p:spPr>
            <p:txBody>
              <a:bodyPr anchorCtr="0" anchor="ctr" bIns="45700" lIns="720000" spcFirstLastPara="1" rIns="91425" wrap="square" tIns="45700">
                <a:noAutofit/>
              </a:bodyPr>
              <a:lstStyle/>
              <a:p>
                <a:pPr indent="0" lvl="0" marL="0" marR="0" rtl="0" algn="l">
                  <a:spcBef>
                    <a:spcPts val="0"/>
                  </a:spcBef>
                  <a:spcAft>
                    <a:spcPts val="0"/>
                  </a:spcAft>
                  <a:buNone/>
                </a:pPr>
                <a:r>
                  <a:t/>
                </a:r>
                <a:endParaRPr sz="1600">
                  <a:solidFill>
                    <a:schemeClr val="lt1"/>
                  </a:solidFill>
                  <a:latin typeface="Trebuchet MS"/>
                  <a:ea typeface="Trebuchet MS"/>
                  <a:cs typeface="Trebuchet MS"/>
                  <a:sym typeface="Trebuchet MS"/>
                </a:endParaRPr>
              </a:p>
            </p:txBody>
          </p:sp>
          <p:sp>
            <p:nvSpPr>
              <p:cNvPr id="4393" name="Google Shape;4393;p179"/>
              <p:cNvSpPr/>
              <p:nvPr/>
            </p:nvSpPr>
            <p:spPr>
              <a:xfrm>
                <a:off x="3828568" y="2284303"/>
                <a:ext cx="3083320" cy="441435"/>
              </a:xfrm>
              <a:prstGeom prst="snip2DiagRect">
                <a:avLst>
                  <a:gd fmla="val 50000" name="adj1"/>
                  <a:gd fmla="val 50000" name="adj2"/>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720000" spcFirstLastPara="1" rIns="91425" wrap="square" tIns="45700">
                <a:noAutofit/>
              </a:bodyPr>
              <a:lstStyle/>
              <a:p>
                <a:pPr indent="0" lvl="0" marL="0" marR="0" rtl="0" algn="l">
                  <a:spcBef>
                    <a:spcPts val="0"/>
                  </a:spcBef>
                  <a:spcAft>
                    <a:spcPts val="0"/>
                  </a:spcAft>
                  <a:buNone/>
                </a:pPr>
                <a:r>
                  <a:rPr lang="en-PH" sz="1600">
                    <a:solidFill>
                      <a:schemeClr val="lt1"/>
                    </a:solidFill>
                    <a:latin typeface="Trebuchet MS"/>
                    <a:ea typeface="Trebuchet MS"/>
                    <a:cs typeface="Trebuchet MS"/>
                    <a:sym typeface="Trebuchet MS"/>
                  </a:rPr>
                  <a:t>Header</a:t>
                </a:r>
                <a:endParaRPr sz="1600">
                  <a:solidFill>
                    <a:schemeClr val="lt1"/>
                  </a:solidFill>
                  <a:latin typeface="Trebuchet MS"/>
                  <a:ea typeface="Trebuchet MS"/>
                  <a:cs typeface="Trebuchet MS"/>
                  <a:sym typeface="Trebuchet MS"/>
                </a:endParaRPr>
              </a:p>
            </p:txBody>
          </p:sp>
        </p:grpSp>
        <p:sp>
          <p:nvSpPr>
            <p:cNvPr id="4394" name="Google Shape;4394;p179"/>
            <p:cNvSpPr/>
            <p:nvPr/>
          </p:nvSpPr>
          <p:spPr>
            <a:xfrm>
              <a:off x="5876476" y="2063996"/>
              <a:ext cx="693683" cy="693683"/>
            </a:xfrm>
            <a:prstGeom prst="ellipse">
              <a:avLst/>
            </a:prstGeom>
            <a:solidFill>
              <a:schemeClr val="lt1"/>
            </a:solidFill>
            <a:ln cap="flat" cmpd="sng" w="12700">
              <a:solidFill>
                <a:srgbClr val="951C1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grpSp>
      <p:grpSp>
        <p:nvGrpSpPr>
          <p:cNvPr id="4395" name="Google Shape;4395;p179"/>
          <p:cNvGrpSpPr/>
          <p:nvPr/>
        </p:nvGrpSpPr>
        <p:grpSpPr>
          <a:xfrm>
            <a:off x="8714269" y="2063996"/>
            <a:ext cx="2657924" cy="693683"/>
            <a:chOff x="8714269" y="2063996"/>
            <a:chExt cx="2657924" cy="693683"/>
          </a:xfrm>
        </p:grpSpPr>
        <p:grpSp>
          <p:nvGrpSpPr>
            <p:cNvPr id="4396" name="Google Shape;4396;p179"/>
            <p:cNvGrpSpPr/>
            <p:nvPr/>
          </p:nvGrpSpPr>
          <p:grpSpPr>
            <a:xfrm>
              <a:off x="8714269" y="2193267"/>
              <a:ext cx="2657924" cy="504498"/>
              <a:chOff x="3828568" y="2284303"/>
              <a:chExt cx="3083320" cy="504498"/>
            </a:xfrm>
          </p:grpSpPr>
          <p:sp>
            <p:nvSpPr>
              <p:cNvPr id="4397" name="Google Shape;4397;p179"/>
              <p:cNvSpPr/>
              <p:nvPr/>
            </p:nvSpPr>
            <p:spPr>
              <a:xfrm>
                <a:off x="3828568" y="2347366"/>
                <a:ext cx="3083320" cy="441435"/>
              </a:xfrm>
              <a:prstGeom prst="snip2DiagRect">
                <a:avLst>
                  <a:gd fmla="val 50000" name="adj1"/>
                  <a:gd fmla="val 50000" name="adj2"/>
                </a:avLst>
              </a:prstGeom>
              <a:solidFill>
                <a:schemeClr val="accent3"/>
              </a:solidFill>
              <a:ln cap="flat" cmpd="sng" w="12700">
                <a:solidFill>
                  <a:schemeClr val="lt1"/>
                </a:solidFill>
                <a:prstDash val="solid"/>
                <a:miter lim="800000"/>
                <a:headEnd len="sm" w="sm" type="none"/>
                <a:tailEnd len="sm" w="sm" type="none"/>
              </a:ln>
            </p:spPr>
            <p:txBody>
              <a:bodyPr anchorCtr="0" anchor="ctr" bIns="45700" lIns="720000" spcFirstLastPara="1" rIns="91425" wrap="square" tIns="45700">
                <a:noAutofit/>
              </a:bodyPr>
              <a:lstStyle/>
              <a:p>
                <a:pPr indent="0" lvl="0" marL="0" marR="0" rtl="0" algn="l">
                  <a:spcBef>
                    <a:spcPts val="0"/>
                  </a:spcBef>
                  <a:spcAft>
                    <a:spcPts val="0"/>
                  </a:spcAft>
                  <a:buNone/>
                </a:pPr>
                <a:r>
                  <a:t/>
                </a:r>
                <a:endParaRPr sz="1600">
                  <a:solidFill>
                    <a:schemeClr val="lt1"/>
                  </a:solidFill>
                  <a:latin typeface="Trebuchet MS"/>
                  <a:ea typeface="Trebuchet MS"/>
                  <a:cs typeface="Trebuchet MS"/>
                  <a:sym typeface="Trebuchet MS"/>
                </a:endParaRPr>
              </a:p>
            </p:txBody>
          </p:sp>
          <p:sp>
            <p:nvSpPr>
              <p:cNvPr id="4398" name="Google Shape;4398;p179"/>
              <p:cNvSpPr/>
              <p:nvPr/>
            </p:nvSpPr>
            <p:spPr>
              <a:xfrm>
                <a:off x="3828568" y="2284303"/>
                <a:ext cx="3083320" cy="441435"/>
              </a:xfrm>
              <a:prstGeom prst="snip2DiagRect">
                <a:avLst>
                  <a:gd fmla="val 50000" name="adj1"/>
                  <a:gd fmla="val 50000" name="adj2"/>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720000" spcFirstLastPara="1" rIns="91425" wrap="square" tIns="45700">
                <a:noAutofit/>
              </a:bodyPr>
              <a:lstStyle/>
              <a:p>
                <a:pPr indent="0" lvl="0" marL="0" marR="0" rtl="0" algn="l">
                  <a:spcBef>
                    <a:spcPts val="0"/>
                  </a:spcBef>
                  <a:spcAft>
                    <a:spcPts val="0"/>
                  </a:spcAft>
                  <a:buNone/>
                </a:pPr>
                <a:r>
                  <a:rPr lang="en-PH" sz="1600">
                    <a:solidFill>
                      <a:schemeClr val="lt1"/>
                    </a:solidFill>
                    <a:latin typeface="Trebuchet MS"/>
                    <a:ea typeface="Trebuchet MS"/>
                    <a:cs typeface="Trebuchet MS"/>
                    <a:sym typeface="Trebuchet MS"/>
                  </a:rPr>
                  <a:t>Header</a:t>
                </a:r>
                <a:endParaRPr sz="1600">
                  <a:solidFill>
                    <a:schemeClr val="lt1"/>
                  </a:solidFill>
                  <a:latin typeface="Trebuchet MS"/>
                  <a:ea typeface="Trebuchet MS"/>
                  <a:cs typeface="Trebuchet MS"/>
                  <a:sym typeface="Trebuchet MS"/>
                </a:endParaRPr>
              </a:p>
            </p:txBody>
          </p:sp>
        </p:grpSp>
        <p:sp>
          <p:nvSpPr>
            <p:cNvPr id="4399" name="Google Shape;4399;p179"/>
            <p:cNvSpPr/>
            <p:nvPr/>
          </p:nvSpPr>
          <p:spPr>
            <a:xfrm>
              <a:off x="8714269" y="2063996"/>
              <a:ext cx="693683" cy="693683"/>
            </a:xfrm>
            <a:prstGeom prst="ellipse">
              <a:avLst/>
            </a:prstGeom>
            <a:solidFill>
              <a:schemeClr val="lt1"/>
            </a:solidFill>
            <a:ln cap="flat" cmpd="sng" w="12700">
              <a:solidFill>
                <a:srgbClr val="951C1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grpSp>
      <p:sp>
        <p:nvSpPr>
          <p:cNvPr descr="Hourglass Finished with solid fill" id="4400" name="Google Shape;4400;p179"/>
          <p:cNvSpPr/>
          <p:nvPr/>
        </p:nvSpPr>
        <p:spPr>
          <a:xfrm>
            <a:off x="8853762" y="2219470"/>
            <a:ext cx="414696" cy="414696"/>
          </a:xfrm>
          <a:prstGeom prst="rect">
            <a:avLst/>
          </a:prstGeom>
          <a:noFill/>
          <a:ln>
            <a:noFill/>
          </a:ln>
        </p:spPr>
      </p:sp>
      <p:sp>
        <p:nvSpPr>
          <p:cNvPr descr="House with solid fill" id="4401" name="Google Shape;4401;p179"/>
          <p:cNvSpPr/>
          <p:nvPr/>
        </p:nvSpPr>
        <p:spPr>
          <a:xfrm>
            <a:off x="6015969" y="2161912"/>
            <a:ext cx="414696" cy="414696"/>
          </a:xfrm>
          <a:prstGeom prst="rect">
            <a:avLst/>
          </a:prstGeom>
          <a:noFill/>
          <a:ln>
            <a:noFill/>
          </a:ln>
        </p:spPr>
      </p:sp>
      <p:sp>
        <p:nvSpPr>
          <p:cNvPr descr="Lightbulb and gear with solid fill" id="4402" name="Google Shape;4402;p179"/>
          <p:cNvSpPr/>
          <p:nvPr/>
        </p:nvSpPr>
        <p:spPr>
          <a:xfrm>
            <a:off x="3178176" y="2184041"/>
            <a:ext cx="414696" cy="414696"/>
          </a:xfrm>
          <a:prstGeom prst="rect">
            <a:avLst/>
          </a:prstGeom>
          <a:noFill/>
          <a:ln>
            <a:noFill/>
          </a:ln>
        </p:spPr>
      </p:sp>
      <p:sp>
        <p:nvSpPr>
          <p:cNvPr id="4403" name="Google Shape;4403;p179"/>
          <p:cNvSpPr txBox="1"/>
          <p:nvPr/>
        </p:nvSpPr>
        <p:spPr>
          <a:xfrm>
            <a:off x="685769" y="2946854"/>
            <a:ext cx="2004880" cy="443977"/>
          </a:xfrm>
          <a:prstGeom prst="rect">
            <a:avLst/>
          </a:prstGeom>
          <a:noFill/>
          <a:ln>
            <a:noFill/>
          </a:ln>
        </p:spPr>
        <p:txBody>
          <a:bodyPr anchorCtr="0" anchor="ctr" bIns="0" lIns="0" spcFirstLastPara="1" rIns="0" wrap="square" tIns="0">
            <a:normAutofit fontScale="85000" lnSpcReduction="10000"/>
          </a:bodyPr>
          <a:lstStyle/>
          <a:p>
            <a:pPr indent="0" lvl="0" marL="0" marR="0" rtl="0" algn="l">
              <a:spcBef>
                <a:spcPts val="0"/>
              </a:spcBef>
              <a:spcAft>
                <a:spcPts val="0"/>
              </a:spcAft>
              <a:buNone/>
            </a:pPr>
            <a:r>
              <a:rPr lang="en-PH" sz="1600">
                <a:solidFill>
                  <a:schemeClr val="accent1"/>
                </a:solidFill>
                <a:latin typeface="Trebuchet MS"/>
                <a:ea typeface="Trebuchet MS"/>
                <a:cs typeface="Trebuchet MS"/>
                <a:sym typeface="Trebuchet MS"/>
              </a:rPr>
              <a:t>Lorem ipsum dolor sit amet, consectetur adipi</a:t>
            </a:r>
            <a:endParaRPr/>
          </a:p>
        </p:txBody>
      </p:sp>
      <p:sp>
        <p:nvSpPr>
          <p:cNvPr id="4404" name="Google Shape;4404;p179"/>
          <p:cNvSpPr txBox="1"/>
          <p:nvPr/>
        </p:nvSpPr>
        <p:spPr>
          <a:xfrm>
            <a:off x="685769" y="3558609"/>
            <a:ext cx="2004880" cy="443977"/>
          </a:xfrm>
          <a:prstGeom prst="rect">
            <a:avLst/>
          </a:prstGeom>
          <a:noFill/>
          <a:ln>
            <a:noFill/>
          </a:ln>
        </p:spPr>
        <p:txBody>
          <a:bodyPr anchorCtr="0" anchor="ctr" bIns="0" lIns="0" spcFirstLastPara="1" rIns="0" wrap="square" tIns="0">
            <a:normAutofit fontScale="85000" lnSpcReduction="10000"/>
          </a:bodyPr>
          <a:lstStyle/>
          <a:p>
            <a:pPr indent="0" lvl="0" marL="0" marR="0" rtl="0" algn="l">
              <a:spcBef>
                <a:spcPts val="0"/>
              </a:spcBef>
              <a:spcAft>
                <a:spcPts val="0"/>
              </a:spcAft>
              <a:buNone/>
            </a:pPr>
            <a:r>
              <a:rPr lang="en-PH" sz="1600">
                <a:solidFill>
                  <a:schemeClr val="accent1"/>
                </a:solidFill>
                <a:latin typeface="Trebuchet MS"/>
                <a:ea typeface="Trebuchet MS"/>
                <a:cs typeface="Trebuchet MS"/>
                <a:sym typeface="Trebuchet MS"/>
              </a:rPr>
              <a:t>Lorem ipsum dolor sit amet, consectetur adipi</a:t>
            </a:r>
            <a:endParaRPr/>
          </a:p>
        </p:txBody>
      </p:sp>
      <p:sp>
        <p:nvSpPr>
          <p:cNvPr id="4405" name="Google Shape;4405;p179"/>
          <p:cNvSpPr txBox="1"/>
          <p:nvPr/>
        </p:nvSpPr>
        <p:spPr>
          <a:xfrm>
            <a:off x="685769" y="4170364"/>
            <a:ext cx="2004880" cy="443977"/>
          </a:xfrm>
          <a:prstGeom prst="rect">
            <a:avLst/>
          </a:prstGeom>
          <a:noFill/>
          <a:ln>
            <a:noFill/>
          </a:ln>
        </p:spPr>
        <p:txBody>
          <a:bodyPr anchorCtr="0" anchor="ctr" bIns="0" lIns="0" spcFirstLastPara="1" rIns="0" wrap="square" tIns="0">
            <a:normAutofit fontScale="85000" lnSpcReduction="10000"/>
          </a:bodyPr>
          <a:lstStyle/>
          <a:p>
            <a:pPr indent="0" lvl="0" marL="0" marR="0" rtl="0" algn="l">
              <a:spcBef>
                <a:spcPts val="0"/>
              </a:spcBef>
              <a:spcAft>
                <a:spcPts val="0"/>
              </a:spcAft>
              <a:buNone/>
            </a:pPr>
            <a:r>
              <a:rPr lang="en-PH" sz="1600">
                <a:solidFill>
                  <a:schemeClr val="accent1"/>
                </a:solidFill>
                <a:latin typeface="Trebuchet MS"/>
                <a:ea typeface="Trebuchet MS"/>
                <a:cs typeface="Trebuchet MS"/>
                <a:sym typeface="Trebuchet MS"/>
              </a:rPr>
              <a:t>Lorem ipsum dolor sit amet, consectetur adipi</a:t>
            </a:r>
            <a:endParaRPr/>
          </a:p>
        </p:txBody>
      </p:sp>
      <p:sp>
        <p:nvSpPr>
          <p:cNvPr id="4406" name="Google Shape;4406;p179"/>
          <p:cNvSpPr txBox="1"/>
          <p:nvPr/>
        </p:nvSpPr>
        <p:spPr>
          <a:xfrm>
            <a:off x="3038683" y="2946854"/>
            <a:ext cx="2657924" cy="444600"/>
          </a:xfrm>
          <a:prstGeom prst="rect">
            <a:avLst/>
          </a:prstGeom>
          <a:noFill/>
          <a:ln>
            <a:noFill/>
          </a:ln>
        </p:spPr>
        <p:txBody>
          <a:bodyPr anchorCtr="0" anchor="ctr" bIns="0" lIns="180000" spcFirstLastPara="1" rIns="0" wrap="square" tIns="0">
            <a:normAutofit/>
          </a:bodyPr>
          <a:lstStyle/>
          <a:p>
            <a:pPr indent="-179388" lvl="0" marL="179388" marR="0" rtl="0" algn="l">
              <a:spcBef>
                <a:spcPts val="0"/>
              </a:spcBef>
              <a:spcAft>
                <a:spcPts val="0"/>
              </a:spcAft>
              <a:buClr>
                <a:schemeClr val="accent1"/>
              </a:buClr>
              <a:buSzPts val="1680"/>
              <a:buFont typeface="Arial"/>
              <a:buChar char="•"/>
            </a:pPr>
            <a:r>
              <a:rPr lang="en-PH" sz="1400">
                <a:solidFill>
                  <a:schemeClr val="dk1"/>
                </a:solidFill>
                <a:latin typeface="Trebuchet MS"/>
                <a:ea typeface="Trebuchet MS"/>
                <a:cs typeface="Trebuchet MS"/>
                <a:sym typeface="Trebuchet MS"/>
              </a:rPr>
              <a:t>Lorem ipsum dolor sit amet, consectetur adipiscing elit. </a:t>
            </a:r>
            <a:endParaRPr/>
          </a:p>
        </p:txBody>
      </p:sp>
      <p:sp>
        <p:nvSpPr>
          <p:cNvPr id="4407" name="Google Shape;4407;p179"/>
          <p:cNvSpPr txBox="1"/>
          <p:nvPr/>
        </p:nvSpPr>
        <p:spPr>
          <a:xfrm>
            <a:off x="3038683" y="3557986"/>
            <a:ext cx="2657924" cy="444600"/>
          </a:xfrm>
          <a:prstGeom prst="rect">
            <a:avLst/>
          </a:prstGeom>
          <a:noFill/>
          <a:ln>
            <a:noFill/>
          </a:ln>
        </p:spPr>
        <p:txBody>
          <a:bodyPr anchorCtr="0" anchor="ctr" bIns="0" lIns="180000" spcFirstLastPara="1" rIns="0" wrap="square" tIns="0">
            <a:normAutofit/>
          </a:bodyPr>
          <a:lstStyle/>
          <a:p>
            <a:pPr indent="-179388" lvl="0" marL="179388" marR="0" rtl="0" algn="l">
              <a:spcBef>
                <a:spcPts val="0"/>
              </a:spcBef>
              <a:spcAft>
                <a:spcPts val="0"/>
              </a:spcAft>
              <a:buClr>
                <a:schemeClr val="accent1"/>
              </a:buClr>
              <a:buSzPts val="1680"/>
              <a:buFont typeface="Arial"/>
              <a:buChar char="•"/>
            </a:pPr>
            <a:r>
              <a:rPr lang="en-PH" sz="1400">
                <a:solidFill>
                  <a:schemeClr val="dk1"/>
                </a:solidFill>
                <a:latin typeface="Trebuchet MS"/>
                <a:ea typeface="Trebuchet MS"/>
                <a:cs typeface="Trebuchet MS"/>
                <a:sym typeface="Trebuchet MS"/>
              </a:rPr>
              <a:t>Lorem ipsum dolor sit amet, consectetur adipiscing elit. </a:t>
            </a:r>
            <a:endParaRPr/>
          </a:p>
        </p:txBody>
      </p:sp>
      <p:sp>
        <p:nvSpPr>
          <p:cNvPr id="4408" name="Google Shape;4408;p179"/>
          <p:cNvSpPr txBox="1"/>
          <p:nvPr/>
        </p:nvSpPr>
        <p:spPr>
          <a:xfrm>
            <a:off x="3038683" y="4169741"/>
            <a:ext cx="2657924" cy="444600"/>
          </a:xfrm>
          <a:prstGeom prst="rect">
            <a:avLst/>
          </a:prstGeom>
          <a:noFill/>
          <a:ln>
            <a:noFill/>
          </a:ln>
        </p:spPr>
        <p:txBody>
          <a:bodyPr anchorCtr="0" anchor="ctr" bIns="0" lIns="180000" spcFirstLastPara="1" rIns="0" wrap="square" tIns="0">
            <a:normAutofit/>
          </a:bodyPr>
          <a:lstStyle/>
          <a:p>
            <a:pPr indent="-179388" lvl="0" marL="179388" marR="0" rtl="0" algn="l">
              <a:spcBef>
                <a:spcPts val="0"/>
              </a:spcBef>
              <a:spcAft>
                <a:spcPts val="0"/>
              </a:spcAft>
              <a:buClr>
                <a:schemeClr val="accent1"/>
              </a:buClr>
              <a:buSzPts val="1680"/>
              <a:buFont typeface="Arial"/>
              <a:buChar char="•"/>
            </a:pPr>
            <a:r>
              <a:rPr lang="en-PH" sz="1400">
                <a:solidFill>
                  <a:schemeClr val="dk1"/>
                </a:solidFill>
                <a:latin typeface="Trebuchet MS"/>
                <a:ea typeface="Trebuchet MS"/>
                <a:cs typeface="Trebuchet MS"/>
                <a:sym typeface="Trebuchet MS"/>
              </a:rPr>
              <a:t>Lorem ipsum dolor sit amet, consectetur adipiscing elit. </a:t>
            </a:r>
            <a:endParaRPr/>
          </a:p>
        </p:txBody>
      </p:sp>
      <p:sp>
        <p:nvSpPr>
          <p:cNvPr id="4409" name="Google Shape;4409;p179"/>
          <p:cNvSpPr txBox="1"/>
          <p:nvPr/>
        </p:nvSpPr>
        <p:spPr>
          <a:xfrm>
            <a:off x="5876478" y="2946854"/>
            <a:ext cx="2657924" cy="444600"/>
          </a:xfrm>
          <a:prstGeom prst="rect">
            <a:avLst/>
          </a:prstGeom>
          <a:noFill/>
          <a:ln>
            <a:noFill/>
          </a:ln>
        </p:spPr>
        <p:txBody>
          <a:bodyPr anchorCtr="0" anchor="ctr" bIns="0" lIns="180000" spcFirstLastPara="1" rIns="0" wrap="square" tIns="0">
            <a:normAutofit/>
          </a:bodyPr>
          <a:lstStyle/>
          <a:p>
            <a:pPr indent="-179388" lvl="0" marL="179388" marR="0" rtl="0" algn="l">
              <a:spcBef>
                <a:spcPts val="0"/>
              </a:spcBef>
              <a:spcAft>
                <a:spcPts val="0"/>
              </a:spcAft>
              <a:buClr>
                <a:schemeClr val="accent1"/>
              </a:buClr>
              <a:buSzPts val="1680"/>
              <a:buFont typeface="Arial"/>
              <a:buChar char="•"/>
            </a:pPr>
            <a:r>
              <a:rPr lang="en-PH" sz="1400">
                <a:solidFill>
                  <a:schemeClr val="dk1"/>
                </a:solidFill>
                <a:latin typeface="Trebuchet MS"/>
                <a:ea typeface="Trebuchet MS"/>
                <a:cs typeface="Trebuchet MS"/>
                <a:sym typeface="Trebuchet MS"/>
              </a:rPr>
              <a:t>Lorem ipsum dolor sit amet, consectetur adipiscing elit. </a:t>
            </a:r>
            <a:endParaRPr/>
          </a:p>
        </p:txBody>
      </p:sp>
      <p:sp>
        <p:nvSpPr>
          <p:cNvPr id="4410" name="Google Shape;4410;p179"/>
          <p:cNvSpPr txBox="1"/>
          <p:nvPr/>
        </p:nvSpPr>
        <p:spPr>
          <a:xfrm>
            <a:off x="5876478" y="3557986"/>
            <a:ext cx="2657924" cy="444600"/>
          </a:xfrm>
          <a:prstGeom prst="rect">
            <a:avLst/>
          </a:prstGeom>
          <a:noFill/>
          <a:ln>
            <a:noFill/>
          </a:ln>
        </p:spPr>
        <p:txBody>
          <a:bodyPr anchorCtr="0" anchor="ctr" bIns="0" lIns="180000" spcFirstLastPara="1" rIns="0" wrap="square" tIns="0">
            <a:normAutofit/>
          </a:bodyPr>
          <a:lstStyle/>
          <a:p>
            <a:pPr indent="-179388" lvl="0" marL="179388" marR="0" rtl="0" algn="l">
              <a:spcBef>
                <a:spcPts val="0"/>
              </a:spcBef>
              <a:spcAft>
                <a:spcPts val="0"/>
              </a:spcAft>
              <a:buClr>
                <a:schemeClr val="accent1"/>
              </a:buClr>
              <a:buSzPts val="1680"/>
              <a:buFont typeface="Arial"/>
              <a:buChar char="•"/>
            </a:pPr>
            <a:r>
              <a:rPr lang="en-PH" sz="1400">
                <a:solidFill>
                  <a:schemeClr val="dk1"/>
                </a:solidFill>
                <a:latin typeface="Trebuchet MS"/>
                <a:ea typeface="Trebuchet MS"/>
                <a:cs typeface="Trebuchet MS"/>
                <a:sym typeface="Trebuchet MS"/>
              </a:rPr>
              <a:t>Lorem ipsum dolor sit amet, consectetur adipiscing elit. </a:t>
            </a:r>
            <a:endParaRPr/>
          </a:p>
        </p:txBody>
      </p:sp>
      <p:sp>
        <p:nvSpPr>
          <p:cNvPr id="4411" name="Google Shape;4411;p179"/>
          <p:cNvSpPr txBox="1"/>
          <p:nvPr/>
        </p:nvSpPr>
        <p:spPr>
          <a:xfrm>
            <a:off x="5876478" y="4169741"/>
            <a:ext cx="2657924" cy="444600"/>
          </a:xfrm>
          <a:prstGeom prst="rect">
            <a:avLst/>
          </a:prstGeom>
          <a:noFill/>
          <a:ln>
            <a:noFill/>
          </a:ln>
        </p:spPr>
        <p:txBody>
          <a:bodyPr anchorCtr="0" anchor="ctr" bIns="0" lIns="180000" spcFirstLastPara="1" rIns="0" wrap="square" tIns="0">
            <a:normAutofit/>
          </a:bodyPr>
          <a:lstStyle/>
          <a:p>
            <a:pPr indent="-179388" lvl="0" marL="179388" marR="0" rtl="0" algn="l">
              <a:spcBef>
                <a:spcPts val="0"/>
              </a:spcBef>
              <a:spcAft>
                <a:spcPts val="0"/>
              </a:spcAft>
              <a:buClr>
                <a:schemeClr val="accent1"/>
              </a:buClr>
              <a:buSzPts val="1680"/>
              <a:buFont typeface="Arial"/>
              <a:buChar char="•"/>
            </a:pPr>
            <a:r>
              <a:rPr lang="en-PH" sz="1400">
                <a:solidFill>
                  <a:schemeClr val="dk1"/>
                </a:solidFill>
                <a:latin typeface="Trebuchet MS"/>
                <a:ea typeface="Trebuchet MS"/>
                <a:cs typeface="Trebuchet MS"/>
                <a:sym typeface="Trebuchet MS"/>
              </a:rPr>
              <a:t>Lorem ipsum dolor sit amet, consectetur adipiscing elit. </a:t>
            </a:r>
            <a:endParaRPr/>
          </a:p>
        </p:txBody>
      </p:sp>
      <p:sp>
        <p:nvSpPr>
          <p:cNvPr id="4412" name="Google Shape;4412;p179"/>
          <p:cNvSpPr txBox="1"/>
          <p:nvPr/>
        </p:nvSpPr>
        <p:spPr>
          <a:xfrm>
            <a:off x="8715462" y="2946854"/>
            <a:ext cx="2657924" cy="444600"/>
          </a:xfrm>
          <a:prstGeom prst="rect">
            <a:avLst/>
          </a:prstGeom>
          <a:noFill/>
          <a:ln>
            <a:noFill/>
          </a:ln>
        </p:spPr>
        <p:txBody>
          <a:bodyPr anchorCtr="0" anchor="ctr" bIns="0" lIns="180000" spcFirstLastPara="1" rIns="0" wrap="square" tIns="0">
            <a:normAutofit/>
          </a:bodyPr>
          <a:lstStyle/>
          <a:p>
            <a:pPr indent="-179388" lvl="0" marL="179388" marR="0" rtl="0" algn="l">
              <a:spcBef>
                <a:spcPts val="0"/>
              </a:spcBef>
              <a:spcAft>
                <a:spcPts val="0"/>
              </a:spcAft>
              <a:buClr>
                <a:schemeClr val="accent1"/>
              </a:buClr>
              <a:buSzPts val="1680"/>
              <a:buFont typeface="Arial"/>
              <a:buChar char="•"/>
            </a:pPr>
            <a:r>
              <a:rPr lang="en-PH" sz="1400">
                <a:solidFill>
                  <a:schemeClr val="dk1"/>
                </a:solidFill>
                <a:latin typeface="Trebuchet MS"/>
                <a:ea typeface="Trebuchet MS"/>
                <a:cs typeface="Trebuchet MS"/>
                <a:sym typeface="Trebuchet MS"/>
              </a:rPr>
              <a:t>Lorem ipsum dolor sit amet, consectetur adipiscing elit. </a:t>
            </a:r>
            <a:endParaRPr/>
          </a:p>
        </p:txBody>
      </p:sp>
      <p:sp>
        <p:nvSpPr>
          <p:cNvPr id="4413" name="Google Shape;4413;p179"/>
          <p:cNvSpPr txBox="1"/>
          <p:nvPr/>
        </p:nvSpPr>
        <p:spPr>
          <a:xfrm>
            <a:off x="8715462" y="3557986"/>
            <a:ext cx="2657924" cy="444600"/>
          </a:xfrm>
          <a:prstGeom prst="rect">
            <a:avLst/>
          </a:prstGeom>
          <a:noFill/>
          <a:ln>
            <a:noFill/>
          </a:ln>
        </p:spPr>
        <p:txBody>
          <a:bodyPr anchorCtr="0" anchor="ctr" bIns="0" lIns="180000" spcFirstLastPara="1" rIns="0" wrap="square" tIns="0">
            <a:normAutofit/>
          </a:bodyPr>
          <a:lstStyle/>
          <a:p>
            <a:pPr indent="-179388" lvl="0" marL="179388" marR="0" rtl="0" algn="l">
              <a:spcBef>
                <a:spcPts val="0"/>
              </a:spcBef>
              <a:spcAft>
                <a:spcPts val="0"/>
              </a:spcAft>
              <a:buClr>
                <a:schemeClr val="accent1"/>
              </a:buClr>
              <a:buSzPts val="1680"/>
              <a:buFont typeface="Arial"/>
              <a:buChar char="•"/>
            </a:pPr>
            <a:r>
              <a:rPr lang="en-PH" sz="1400">
                <a:solidFill>
                  <a:schemeClr val="dk1"/>
                </a:solidFill>
                <a:latin typeface="Trebuchet MS"/>
                <a:ea typeface="Trebuchet MS"/>
                <a:cs typeface="Trebuchet MS"/>
                <a:sym typeface="Trebuchet MS"/>
              </a:rPr>
              <a:t>Lorem ipsum dolor sit amet, consectetur adipiscing elit. </a:t>
            </a:r>
            <a:endParaRPr/>
          </a:p>
        </p:txBody>
      </p:sp>
      <p:sp>
        <p:nvSpPr>
          <p:cNvPr id="4414" name="Google Shape;4414;p179"/>
          <p:cNvSpPr txBox="1"/>
          <p:nvPr/>
        </p:nvSpPr>
        <p:spPr>
          <a:xfrm>
            <a:off x="8715462" y="4169741"/>
            <a:ext cx="2657924" cy="444600"/>
          </a:xfrm>
          <a:prstGeom prst="rect">
            <a:avLst/>
          </a:prstGeom>
          <a:noFill/>
          <a:ln>
            <a:noFill/>
          </a:ln>
        </p:spPr>
        <p:txBody>
          <a:bodyPr anchorCtr="0" anchor="ctr" bIns="0" lIns="180000" spcFirstLastPara="1" rIns="0" wrap="square" tIns="0">
            <a:normAutofit/>
          </a:bodyPr>
          <a:lstStyle/>
          <a:p>
            <a:pPr indent="-179388" lvl="0" marL="179388" marR="0" rtl="0" algn="l">
              <a:spcBef>
                <a:spcPts val="0"/>
              </a:spcBef>
              <a:spcAft>
                <a:spcPts val="0"/>
              </a:spcAft>
              <a:buClr>
                <a:schemeClr val="accent1"/>
              </a:buClr>
              <a:buSzPts val="1680"/>
              <a:buFont typeface="Arial"/>
              <a:buChar char="•"/>
            </a:pPr>
            <a:r>
              <a:rPr lang="en-PH" sz="1400">
                <a:solidFill>
                  <a:schemeClr val="dk1"/>
                </a:solidFill>
                <a:latin typeface="Trebuchet MS"/>
                <a:ea typeface="Trebuchet MS"/>
                <a:cs typeface="Trebuchet MS"/>
                <a:sym typeface="Trebuchet MS"/>
              </a:rPr>
              <a:t>Lorem ipsum dolor sit amet, consectetur adipiscing elit. </a:t>
            </a:r>
            <a:endParaRPr/>
          </a:p>
        </p:txBody>
      </p:sp>
      <p:sp>
        <p:nvSpPr>
          <p:cNvPr id="4415" name="Google Shape;4415;p179"/>
          <p:cNvSpPr txBox="1"/>
          <p:nvPr/>
        </p:nvSpPr>
        <p:spPr>
          <a:xfrm>
            <a:off x="685769" y="4782119"/>
            <a:ext cx="2004880" cy="443977"/>
          </a:xfrm>
          <a:prstGeom prst="rect">
            <a:avLst/>
          </a:prstGeom>
          <a:noFill/>
          <a:ln>
            <a:noFill/>
          </a:ln>
        </p:spPr>
        <p:txBody>
          <a:bodyPr anchorCtr="0" anchor="ctr" bIns="0" lIns="0" spcFirstLastPara="1" rIns="0" wrap="square" tIns="0">
            <a:normAutofit fontScale="85000" lnSpcReduction="10000"/>
          </a:bodyPr>
          <a:lstStyle/>
          <a:p>
            <a:pPr indent="0" lvl="0" marL="0" marR="0" rtl="0" algn="l">
              <a:spcBef>
                <a:spcPts val="0"/>
              </a:spcBef>
              <a:spcAft>
                <a:spcPts val="0"/>
              </a:spcAft>
              <a:buNone/>
            </a:pPr>
            <a:r>
              <a:rPr lang="en-PH" sz="1600">
                <a:solidFill>
                  <a:schemeClr val="accent1"/>
                </a:solidFill>
                <a:latin typeface="Trebuchet MS"/>
                <a:ea typeface="Trebuchet MS"/>
                <a:cs typeface="Trebuchet MS"/>
                <a:sym typeface="Trebuchet MS"/>
              </a:rPr>
              <a:t>Lorem ipsum dolor sit amet, consectetur adipi</a:t>
            </a:r>
            <a:endParaRPr/>
          </a:p>
        </p:txBody>
      </p:sp>
      <p:sp>
        <p:nvSpPr>
          <p:cNvPr id="4416" name="Google Shape;4416;p179"/>
          <p:cNvSpPr txBox="1"/>
          <p:nvPr/>
        </p:nvSpPr>
        <p:spPr>
          <a:xfrm>
            <a:off x="3038683" y="4781496"/>
            <a:ext cx="2657924" cy="444600"/>
          </a:xfrm>
          <a:prstGeom prst="rect">
            <a:avLst/>
          </a:prstGeom>
          <a:noFill/>
          <a:ln>
            <a:noFill/>
          </a:ln>
        </p:spPr>
        <p:txBody>
          <a:bodyPr anchorCtr="0" anchor="ctr" bIns="0" lIns="180000" spcFirstLastPara="1" rIns="0" wrap="square" tIns="0">
            <a:normAutofit/>
          </a:bodyPr>
          <a:lstStyle/>
          <a:p>
            <a:pPr indent="-179388" lvl="0" marL="179388" marR="0" rtl="0" algn="l">
              <a:spcBef>
                <a:spcPts val="0"/>
              </a:spcBef>
              <a:spcAft>
                <a:spcPts val="0"/>
              </a:spcAft>
              <a:buClr>
                <a:schemeClr val="accent1"/>
              </a:buClr>
              <a:buSzPts val="1680"/>
              <a:buFont typeface="Arial"/>
              <a:buChar char="•"/>
            </a:pPr>
            <a:r>
              <a:rPr lang="en-PH" sz="1400">
                <a:solidFill>
                  <a:schemeClr val="dk1"/>
                </a:solidFill>
                <a:latin typeface="Trebuchet MS"/>
                <a:ea typeface="Trebuchet MS"/>
                <a:cs typeface="Trebuchet MS"/>
                <a:sym typeface="Trebuchet MS"/>
              </a:rPr>
              <a:t>Lorem ipsum dolor sit amet, consectetur adipiscing elit. </a:t>
            </a:r>
            <a:endParaRPr/>
          </a:p>
        </p:txBody>
      </p:sp>
      <p:sp>
        <p:nvSpPr>
          <p:cNvPr id="4417" name="Google Shape;4417;p179"/>
          <p:cNvSpPr txBox="1"/>
          <p:nvPr/>
        </p:nvSpPr>
        <p:spPr>
          <a:xfrm>
            <a:off x="5876478" y="4781496"/>
            <a:ext cx="2657924" cy="444600"/>
          </a:xfrm>
          <a:prstGeom prst="rect">
            <a:avLst/>
          </a:prstGeom>
          <a:noFill/>
          <a:ln>
            <a:noFill/>
          </a:ln>
        </p:spPr>
        <p:txBody>
          <a:bodyPr anchorCtr="0" anchor="ctr" bIns="0" lIns="180000" spcFirstLastPara="1" rIns="0" wrap="square" tIns="0">
            <a:normAutofit/>
          </a:bodyPr>
          <a:lstStyle/>
          <a:p>
            <a:pPr indent="-179388" lvl="0" marL="179388" marR="0" rtl="0" algn="l">
              <a:spcBef>
                <a:spcPts val="0"/>
              </a:spcBef>
              <a:spcAft>
                <a:spcPts val="0"/>
              </a:spcAft>
              <a:buClr>
                <a:schemeClr val="accent1"/>
              </a:buClr>
              <a:buSzPts val="1680"/>
              <a:buFont typeface="Arial"/>
              <a:buChar char="•"/>
            </a:pPr>
            <a:r>
              <a:rPr lang="en-PH" sz="1400">
                <a:solidFill>
                  <a:schemeClr val="dk1"/>
                </a:solidFill>
                <a:latin typeface="Trebuchet MS"/>
                <a:ea typeface="Trebuchet MS"/>
                <a:cs typeface="Trebuchet MS"/>
                <a:sym typeface="Trebuchet MS"/>
              </a:rPr>
              <a:t>Lorem ipsum dolor sit amet, consectetur adipiscing elit. </a:t>
            </a:r>
            <a:endParaRPr/>
          </a:p>
        </p:txBody>
      </p:sp>
      <p:sp>
        <p:nvSpPr>
          <p:cNvPr id="4418" name="Google Shape;4418;p179"/>
          <p:cNvSpPr txBox="1"/>
          <p:nvPr/>
        </p:nvSpPr>
        <p:spPr>
          <a:xfrm>
            <a:off x="8715462" y="4781496"/>
            <a:ext cx="2657924" cy="444600"/>
          </a:xfrm>
          <a:prstGeom prst="rect">
            <a:avLst/>
          </a:prstGeom>
          <a:noFill/>
          <a:ln>
            <a:noFill/>
          </a:ln>
        </p:spPr>
        <p:txBody>
          <a:bodyPr anchorCtr="0" anchor="ctr" bIns="0" lIns="180000" spcFirstLastPara="1" rIns="0" wrap="square" tIns="0">
            <a:normAutofit/>
          </a:bodyPr>
          <a:lstStyle/>
          <a:p>
            <a:pPr indent="-179388" lvl="0" marL="179388" marR="0" rtl="0" algn="l">
              <a:spcBef>
                <a:spcPts val="0"/>
              </a:spcBef>
              <a:spcAft>
                <a:spcPts val="0"/>
              </a:spcAft>
              <a:buClr>
                <a:schemeClr val="accent1"/>
              </a:buClr>
              <a:buSzPts val="1680"/>
              <a:buFont typeface="Arial"/>
              <a:buChar char="•"/>
            </a:pPr>
            <a:r>
              <a:rPr lang="en-PH" sz="1400">
                <a:solidFill>
                  <a:schemeClr val="dk1"/>
                </a:solidFill>
                <a:latin typeface="Trebuchet MS"/>
                <a:ea typeface="Trebuchet MS"/>
                <a:cs typeface="Trebuchet MS"/>
                <a:sym typeface="Trebuchet MS"/>
              </a:rPr>
              <a:t>Lorem ipsum dolor sit amet, consectetur adipiscing elit. </a:t>
            </a:r>
            <a:endParaRPr/>
          </a:p>
        </p:txBody>
      </p:sp>
      <p:sp>
        <p:nvSpPr>
          <p:cNvPr id="4419" name="Google Shape;4419;p179"/>
          <p:cNvSpPr txBox="1"/>
          <p:nvPr/>
        </p:nvSpPr>
        <p:spPr>
          <a:xfrm>
            <a:off x="685769" y="5393874"/>
            <a:ext cx="2004880" cy="443977"/>
          </a:xfrm>
          <a:prstGeom prst="rect">
            <a:avLst/>
          </a:prstGeom>
          <a:noFill/>
          <a:ln>
            <a:noFill/>
          </a:ln>
        </p:spPr>
        <p:txBody>
          <a:bodyPr anchorCtr="0" anchor="ctr" bIns="0" lIns="0" spcFirstLastPara="1" rIns="0" wrap="square" tIns="0">
            <a:normAutofit fontScale="85000" lnSpcReduction="10000"/>
          </a:bodyPr>
          <a:lstStyle/>
          <a:p>
            <a:pPr indent="0" lvl="0" marL="0" marR="0" rtl="0" algn="l">
              <a:spcBef>
                <a:spcPts val="0"/>
              </a:spcBef>
              <a:spcAft>
                <a:spcPts val="0"/>
              </a:spcAft>
              <a:buNone/>
            </a:pPr>
            <a:r>
              <a:rPr lang="en-PH" sz="1600">
                <a:solidFill>
                  <a:schemeClr val="accent1"/>
                </a:solidFill>
                <a:latin typeface="Trebuchet MS"/>
                <a:ea typeface="Trebuchet MS"/>
                <a:cs typeface="Trebuchet MS"/>
                <a:sym typeface="Trebuchet MS"/>
              </a:rPr>
              <a:t>Lorem ipsum dolor sit amet, consectetur adipi</a:t>
            </a:r>
            <a:endParaRPr/>
          </a:p>
        </p:txBody>
      </p:sp>
      <p:cxnSp>
        <p:nvCxnSpPr>
          <p:cNvPr id="4420" name="Google Shape;4420;p179"/>
          <p:cNvCxnSpPr/>
          <p:nvPr/>
        </p:nvCxnSpPr>
        <p:spPr>
          <a:xfrm>
            <a:off x="630621" y="3474720"/>
            <a:ext cx="10991718" cy="0"/>
          </a:xfrm>
          <a:prstGeom prst="straightConnector1">
            <a:avLst/>
          </a:prstGeom>
          <a:noFill/>
          <a:ln cap="flat" cmpd="sng" w="9525">
            <a:solidFill>
              <a:srgbClr val="929292"/>
            </a:solidFill>
            <a:prstDash val="dot"/>
            <a:miter lim="800000"/>
            <a:headEnd len="sm" w="sm" type="none"/>
            <a:tailEnd len="sm" w="sm" type="none"/>
          </a:ln>
        </p:spPr>
      </p:cxnSp>
      <p:cxnSp>
        <p:nvCxnSpPr>
          <p:cNvPr id="4421" name="Google Shape;4421;p179"/>
          <p:cNvCxnSpPr/>
          <p:nvPr/>
        </p:nvCxnSpPr>
        <p:spPr>
          <a:xfrm>
            <a:off x="630621" y="4086475"/>
            <a:ext cx="10991718" cy="0"/>
          </a:xfrm>
          <a:prstGeom prst="straightConnector1">
            <a:avLst/>
          </a:prstGeom>
          <a:noFill/>
          <a:ln cap="flat" cmpd="sng" w="9525">
            <a:solidFill>
              <a:srgbClr val="929292"/>
            </a:solidFill>
            <a:prstDash val="dot"/>
            <a:miter lim="800000"/>
            <a:headEnd len="sm" w="sm" type="none"/>
            <a:tailEnd len="sm" w="sm" type="none"/>
          </a:ln>
        </p:spPr>
      </p:cxnSp>
      <p:cxnSp>
        <p:nvCxnSpPr>
          <p:cNvPr id="4422" name="Google Shape;4422;p179"/>
          <p:cNvCxnSpPr/>
          <p:nvPr/>
        </p:nvCxnSpPr>
        <p:spPr>
          <a:xfrm>
            <a:off x="630621" y="4698230"/>
            <a:ext cx="10991718" cy="0"/>
          </a:xfrm>
          <a:prstGeom prst="straightConnector1">
            <a:avLst/>
          </a:prstGeom>
          <a:noFill/>
          <a:ln cap="flat" cmpd="sng" w="9525">
            <a:solidFill>
              <a:srgbClr val="929292"/>
            </a:solidFill>
            <a:prstDash val="dot"/>
            <a:miter lim="800000"/>
            <a:headEnd len="sm" w="sm" type="none"/>
            <a:tailEnd len="sm" w="sm" type="none"/>
          </a:ln>
        </p:spPr>
      </p:cxnSp>
      <p:cxnSp>
        <p:nvCxnSpPr>
          <p:cNvPr id="4423" name="Google Shape;4423;p179"/>
          <p:cNvCxnSpPr/>
          <p:nvPr/>
        </p:nvCxnSpPr>
        <p:spPr>
          <a:xfrm>
            <a:off x="630621" y="5309985"/>
            <a:ext cx="10991718" cy="0"/>
          </a:xfrm>
          <a:prstGeom prst="straightConnector1">
            <a:avLst/>
          </a:prstGeom>
          <a:noFill/>
          <a:ln cap="flat" cmpd="sng" w="9525">
            <a:solidFill>
              <a:srgbClr val="929292"/>
            </a:solidFill>
            <a:prstDash val="dot"/>
            <a:miter lim="800000"/>
            <a:headEnd len="sm" w="sm" type="none"/>
            <a:tailEnd len="sm" w="sm" type="none"/>
          </a:ln>
        </p:spPr>
      </p:cxnSp>
      <p:sp>
        <p:nvSpPr>
          <p:cNvPr id="4424" name="Google Shape;4424;p179"/>
          <p:cNvSpPr txBox="1"/>
          <p:nvPr/>
        </p:nvSpPr>
        <p:spPr>
          <a:xfrm>
            <a:off x="3038683" y="5393251"/>
            <a:ext cx="2657924" cy="444600"/>
          </a:xfrm>
          <a:prstGeom prst="rect">
            <a:avLst/>
          </a:prstGeom>
          <a:noFill/>
          <a:ln>
            <a:noFill/>
          </a:ln>
        </p:spPr>
        <p:txBody>
          <a:bodyPr anchorCtr="0" anchor="ctr" bIns="0" lIns="180000" spcFirstLastPara="1" rIns="0" wrap="square" tIns="0">
            <a:normAutofit/>
          </a:bodyPr>
          <a:lstStyle/>
          <a:p>
            <a:pPr indent="-179388" lvl="0" marL="179388" marR="0" rtl="0" algn="l">
              <a:spcBef>
                <a:spcPts val="0"/>
              </a:spcBef>
              <a:spcAft>
                <a:spcPts val="0"/>
              </a:spcAft>
              <a:buClr>
                <a:schemeClr val="accent1"/>
              </a:buClr>
              <a:buSzPts val="1680"/>
              <a:buFont typeface="Arial"/>
              <a:buChar char="•"/>
            </a:pPr>
            <a:r>
              <a:rPr lang="en-PH" sz="1400">
                <a:solidFill>
                  <a:schemeClr val="dk1"/>
                </a:solidFill>
                <a:latin typeface="Trebuchet MS"/>
                <a:ea typeface="Trebuchet MS"/>
                <a:cs typeface="Trebuchet MS"/>
                <a:sym typeface="Trebuchet MS"/>
              </a:rPr>
              <a:t>Lorem ipsum dolor sit amet, consectetur adipiscing elit. </a:t>
            </a:r>
            <a:endParaRPr/>
          </a:p>
        </p:txBody>
      </p:sp>
      <p:sp>
        <p:nvSpPr>
          <p:cNvPr id="4425" name="Google Shape;4425;p179"/>
          <p:cNvSpPr txBox="1"/>
          <p:nvPr/>
        </p:nvSpPr>
        <p:spPr>
          <a:xfrm>
            <a:off x="5876478" y="5393251"/>
            <a:ext cx="2657924" cy="444600"/>
          </a:xfrm>
          <a:prstGeom prst="rect">
            <a:avLst/>
          </a:prstGeom>
          <a:noFill/>
          <a:ln>
            <a:noFill/>
          </a:ln>
        </p:spPr>
        <p:txBody>
          <a:bodyPr anchorCtr="0" anchor="ctr" bIns="0" lIns="180000" spcFirstLastPara="1" rIns="0" wrap="square" tIns="0">
            <a:normAutofit/>
          </a:bodyPr>
          <a:lstStyle/>
          <a:p>
            <a:pPr indent="-179388" lvl="0" marL="179388" marR="0" rtl="0" algn="l">
              <a:spcBef>
                <a:spcPts val="0"/>
              </a:spcBef>
              <a:spcAft>
                <a:spcPts val="0"/>
              </a:spcAft>
              <a:buClr>
                <a:schemeClr val="accent1"/>
              </a:buClr>
              <a:buSzPts val="1680"/>
              <a:buFont typeface="Arial"/>
              <a:buChar char="•"/>
            </a:pPr>
            <a:r>
              <a:rPr lang="en-PH" sz="1400">
                <a:solidFill>
                  <a:schemeClr val="dk1"/>
                </a:solidFill>
                <a:latin typeface="Trebuchet MS"/>
                <a:ea typeface="Trebuchet MS"/>
                <a:cs typeface="Trebuchet MS"/>
                <a:sym typeface="Trebuchet MS"/>
              </a:rPr>
              <a:t>Lorem ipsum dolor sit amet, consectetur adipiscing elit. </a:t>
            </a:r>
            <a:endParaRPr/>
          </a:p>
        </p:txBody>
      </p:sp>
      <p:sp>
        <p:nvSpPr>
          <p:cNvPr id="4426" name="Google Shape;4426;p179"/>
          <p:cNvSpPr txBox="1"/>
          <p:nvPr/>
        </p:nvSpPr>
        <p:spPr>
          <a:xfrm>
            <a:off x="8715462" y="5393251"/>
            <a:ext cx="2657924" cy="444600"/>
          </a:xfrm>
          <a:prstGeom prst="rect">
            <a:avLst/>
          </a:prstGeom>
          <a:noFill/>
          <a:ln>
            <a:noFill/>
          </a:ln>
        </p:spPr>
        <p:txBody>
          <a:bodyPr anchorCtr="0" anchor="ctr" bIns="0" lIns="180000" spcFirstLastPara="1" rIns="0" wrap="square" tIns="0">
            <a:normAutofit/>
          </a:bodyPr>
          <a:lstStyle/>
          <a:p>
            <a:pPr indent="-179388" lvl="0" marL="179388" marR="0" rtl="0" algn="l">
              <a:spcBef>
                <a:spcPts val="0"/>
              </a:spcBef>
              <a:spcAft>
                <a:spcPts val="0"/>
              </a:spcAft>
              <a:buClr>
                <a:schemeClr val="accent1"/>
              </a:buClr>
              <a:buSzPts val="1680"/>
              <a:buFont typeface="Arial"/>
              <a:buChar char="•"/>
            </a:pPr>
            <a:r>
              <a:rPr lang="en-PH" sz="1400">
                <a:solidFill>
                  <a:schemeClr val="dk1"/>
                </a:solidFill>
                <a:latin typeface="Trebuchet MS"/>
                <a:ea typeface="Trebuchet MS"/>
                <a:cs typeface="Trebuchet MS"/>
                <a:sym typeface="Trebuchet MS"/>
              </a:rPr>
              <a:t>Lorem ipsum dolor sit amet, consectetur adipiscing elit. </a:t>
            </a:r>
            <a:endParaRPr/>
          </a:p>
        </p:txBody>
      </p:sp>
    </p:spTree>
  </p:cSld>
  <p:clrMapOvr>
    <a:masterClrMapping/>
  </p:clrMapOvr>
</p:sld>
</file>

<file path=ppt/slides/slide1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0" name="Shape 4430"/>
        <p:cNvGrpSpPr/>
        <p:nvPr/>
      </p:nvGrpSpPr>
      <p:grpSpPr>
        <a:xfrm>
          <a:off x="0" y="0"/>
          <a:ext cx="0" cy="0"/>
          <a:chOff x="0" y="0"/>
          <a:chExt cx="0" cy="0"/>
        </a:xfrm>
      </p:grpSpPr>
      <p:sp>
        <p:nvSpPr>
          <p:cNvPr id="4431" name="Google Shape;4431;p180"/>
          <p:cNvSpPr txBox="1"/>
          <p:nvPr>
            <p:ph type="ctrTitle"/>
          </p:nvPr>
        </p:nvSpPr>
        <p:spPr>
          <a:xfrm>
            <a:off x="815340" y="2485211"/>
            <a:ext cx="10637520" cy="209348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rgbClr val="FFE7A3"/>
              </a:buClr>
              <a:buSzPts val="6000"/>
              <a:buFont typeface="Trebuchet MS"/>
              <a:buNone/>
            </a:pPr>
            <a:r>
              <a:rPr lang="en-PH"/>
              <a:t>Org Charts</a:t>
            </a:r>
            <a:endParaRPr/>
          </a:p>
        </p:txBody>
      </p:sp>
      <p:sp>
        <p:nvSpPr>
          <p:cNvPr id="4432" name="Google Shape;4432;p180"/>
          <p:cNvSpPr txBox="1"/>
          <p:nvPr>
            <p:ph idx="1" type="subTitle"/>
          </p:nvPr>
        </p:nvSpPr>
        <p:spPr>
          <a:xfrm>
            <a:off x="815339" y="4940824"/>
            <a:ext cx="10637522" cy="798131"/>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2400"/>
              <a:buNone/>
            </a:pPr>
            <a:r>
              <a:rPr lang="en-PH"/>
              <a:t>Visually show the structure of a team or organization and how roles relate to each other</a:t>
            </a:r>
            <a:endParaRPr/>
          </a:p>
        </p:txBody>
      </p:sp>
      <p:sp>
        <p:nvSpPr>
          <p:cNvPr id="4433" name="Google Shape;4433;p180"/>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4434" name="Google Shape;4434;p180"/>
          <p:cNvSpPr txBox="1"/>
          <p:nvPr>
            <p:ph idx="2" type="body"/>
          </p:nvPr>
        </p:nvSpPr>
        <p:spPr>
          <a:xfrm>
            <a:off x="775346" y="1119037"/>
            <a:ext cx="1514420" cy="962522"/>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SzPts val="7200"/>
              <a:buNone/>
            </a:pPr>
            <a:r>
              <a:rPr lang="en-PH"/>
              <a:t>23</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6" name="Shape 1616"/>
        <p:cNvGrpSpPr/>
        <p:nvPr/>
      </p:nvGrpSpPr>
      <p:grpSpPr>
        <a:xfrm>
          <a:off x="0" y="0"/>
          <a:ext cx="0" cy="0"/>
          <a:chOff x="0" y="0"/>
          <a:chExt cx="0" cy="0"/>
        </a:xfrm>
      </p:grpSpPr>
      <p:sp>
        <p:nvSpPr>
          <p:cNvPr id="1617" name="Google Shape;1617;p18"/>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1618" name="Google Shape;1618;p18"/>
          <p:cNvSpPr txBox="1"/>
          <p:nvPr>
            <p:ph idx="11" type="ftr"/>
          </p:nvPr>
        </p:nvSpPr>
        <p:spPr>
          <a:xfrm>
            <a:off x="528320" y="6265862"/>
            <a:ext cx="308298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1619" name="Google Shape;1619;p18"/>
          <p:cNvSpPr txBox="1"/>
          <p:nvPr>
            <p:ph idx="1" type="body"/>
          </p:nvPr>
        </p:nvSpPr>
        <p:spPr>
          <a:xfrm>
            <a:off x="5567362" y="542012"/>
            <a:ext cx="5984172" cy="261551"/>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1400"/>
              <a:buNone/>
            </a:pPr>
            <a:r>
              <a:rPr lang="en-PH"/>
              <a:t>Lorem ipsum dolor sit amet, consectetur adipiscing elit. Curabitur purus</a:t>
            </a:r>
            <a:endParaRPr/>
          </a:p>
        </p:txBody>
      </p:sp>
      <p:sp>
        <p:nvSpPr>
          <p:cNvPr id="1620" name="Google Shape;1620;p18"/>
          <p:cNvSpPr txBox="1"/>
          <p:nvPr>
            <p:ph idx="2" type="body"/>
          </p:nvPr>
        </p:nvSpPr>
        <p:spPr>
          <a:xfrm>
            <a:off x="5567362" y="1135045"/>
            <a:ext cx="5984172" cy="261551"/>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1400"/>
              <a:buNone/>
            </a:pPr>
            <a:r>
              <a:rPr lang="en-PH"/>
              <a:t>Lorem ipsum dolor sit amet, consectetur adipiscing elit. Curabitur purus</a:t>
            </a:r>
            <a:endParaRPr/>
          </a:p>
        </p:txBody>
      </p:sp>
      <p:sp>
        <p:nvSpPr>
          <p:cNvPr id="1621" name="Google Shape;1621;p18"/>
          <p:cNvSpPr txBox="1"/>
          <p:nvPr>
            <p:ph idx="3" type="body"/>
          </p:nvPr>
        </p:nvSpPr>
        <p:spPr>
          <a:xfrm>
            <a:off x="5567362" y="1728078"/>
            <a:ext cx="5984172" cy="261551"/>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1400"/>
              <a:buNone/>
            </a:pPr>
            <a:r>
              <a:rPr lang="en-PH"/>
              <a:t>Lorem ipsum dolor sit amet, consectetur adipiscing elit. Curabitur purus</a:t>
            </a:r>
            <a:endParaRPr/>
          </a:p>
        </p:txBody>
      </p:sp>
      <p:sp>
        <p:nvSpPr>
          <p:cNvPr id="1622" name="Google Shape;1622;p18"/>
          <p:cNvSpPr txBox="1"/>
          <p:nvPr>
            <p:ph idx="4" type="body"/>
          </p:nvPr>
        </p:nvSpPr>
        <p:spPr>
          <a:xfrm>
            <a:off x="5567362" y="2321111"/>
            <a:ext cx="5984172" cy="261551"/>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1400"/>
              <a:buNone/>
            </a:pPr>
            <a:r>
              <a:rPr lang="en-PH"/>
              <a:t>Lorem ipsum dolor sit amet, consectetur adipiscing elit. Curabitur purus</a:t>
            </a:r>
            <a:endParaRPr/>
          </a:p>
        </p:txBody>
      </p:sp>
      <p:sp>
        <p:nvSpPr>
          <p:cNvPr id="1623" name="Google Shape;1623;p18"/>
          <p:cNvSpPr txBox="1"/>
          <p:nvPr>
            <p:ph idx="5" type="body"/>
          </p:nvPr>
        </p:nvSpPr>
        <p:spPr>
          <a:xfrm>
            <a:off x="5567362" y="2914144"/>
            <a:ext cx="5984172" cy="261551"/>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1400"/>
              <a:buNone/>
            </a:pPr>
            <a:r>
              <a:rPr lang="en-PH"/>
              <a:t>Lorem ipsum dolor sit amet, consectetur adipiscing elit. Curabitur purus</a:t>
            </a:r>
            <a:endParaRPr/>
          </a:p>
        </p:txBody>
      </p:sp>
      <p:sp>
        <p:nvSpPr>
          <p:cNvPr id="1624" name="Google Shape;1624;p18"/>
          <p:cNvSpPr txBox="1"/>
          <p:nvPr>
            <p:ph idx="6" type="body"/>
          </p:nvPr>
        </p:nvSpPr>
        <p:spPr>
          <a:xfrm>
            <a:off x="5567362" y="3507177"/>
            <a:ext cx="5984172" cy="261551"/>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1400"/>
              <a:buNone/>
            </a:pPr>
            <a:r>
              <a:rPr lang="en-PH"/>
              <a:t>Lorem ipsum dolor sit amet, consectetur adipiscing elit. Curabitur purus</a:t>
            </a:r>
            <a:endParaRPr/>
          </a:p>
        </p:txBody>
      </p:sp>
      <p:sp>
        <p:nvSpPr>
          <p:cNvPr id="1625" name="Google Shape;1625;p18"/>
          <p:cNvSpPr txBox="1"/>
          <p:nvPr>
            <p:ph idx="7" type="body"/>
          </p:nvPr>
        </p:nvSpPr>
        <p:spPr>
          <a:xfrm>
            <a:off x="5567362" y="4100210"/>
            <a:ext cx="5984172" cy="261551"/>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1400"/>
              <a:buNone/>
            </a:pPr>
            <a:r>
              <a:rPr lang="en-PH"/>
              <a:t>Lorem ipsum dolor sit amet, consectetur adipiscing elit. Curabitur purus</a:t>
            </a:r>
            <a:endParaRPr/>
          </a:p>
        </p:txBody>
      </p:sp>
      <p:sp>
        <p:nvSpPr>
          <p:cNvPr id="1626" name="Google Shape;1626;p18"/>
          <p:cNvSpPr txBox="1"/>
          <p:nvPr>
            <p:ph idx="8" type="body"/>
          </p:nvPr>
        </p:nvSpPr>
        <p:spPr>
          <a:xfrm>
            <a:off x="5567362" y="4693243"/>
            <a:ext cx="5984172" cy="261551"/>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1400"/>
              <a:buNone/>
            </a:pPr>
            <a:r>
              <a:rPr lang="en-PH"/>
              <a:t>Lorem ipsum dolor sit amet, consectetur adipiscing elit. Curabitur purus</a:t>
            </a:r>
            <a:endParaRPr/>
          </a:p>
        </p:txBody>
      </p:sp>
      <p:sp>
        <p:nvSpPr>
          <p:cNvPr id="1627" name="Google Shape;1627;p18"/>
          <p:cNvSpPr txBox="1"/>
          <p:nvPr>
            <p:ph idx="9" type="body"/>
          </p:nvPr>
        </p:nvSpPr>
        <p:spPr>
          <a:xfrm>
            <a:off x="5567362" y="5286276"/>
            <a:ext cx="5984172" cy="261551"/>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1400"/>
              <a:buNone/>
            </a:pPr>
            <a:r>
              <a:rPr lang="en-PH"/>
              <a:t>Lorem ipsum dolor sit amet, consectetur adipiscing elit. Curabitur purus</a:t>
            </a:r>
            <a:endParaRPr/>
          </a:p>
        </p:txBody>
      </p:sp>
      <p:sp>
        <p:nvSpPr>
          <p:cNvPr id="1628" name="Google Shape;1628;p18"/>
          <p:cNvSpPr txBox="1"/>
          <p:nvPr>
            <p:ph idx="13" type="body"/>
          </p:nvPr>
        </p:nvSpPr>
        <p:spPr>
          <a:xfrm>
            <a:off x="5567362" y="5879310"/>
            <a:ext cx="5984172" cy="261551"/>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1400"/>
              <a:buNone/>
            </a:pPr>
            <a:r>
              <a:rPr lang="en-PH"/>
              <a:t>Lorem ipsum dolor sit amet, consectetur adipiscing elit. Curabitur purus</a:t>
            </a:r>
            <a:endParaRPr/>
          </a:p>
        </p:txBody>
      </p:sp>
      <p:sp>
        <p:nvSpPr>
          <p:cNvPr id="1629" name="Google Shape;1629;p18"/>
          <p:cNvSpPr txBox="1"/>
          <p:nvPr>
            <p:ph type="title"/>
          </p:nvPr>
        </p:nvSpPr>
        <p:spPr>
          <a:xfrm>
            <a:off x="528320" y="3078157"/>
            <a:ext cx="2886179"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4"/>
              </a:buClr>
              <a:buSzPts val="4800"/>
              <a:buFont typeface="Trebuchet MS"/>
              <a:buNone/>
            </a:pPr>
            <a:r>
              <a:rPr lang="en-PH"/>
              <a:t>Agenda</a:t>
            </a:r>
            <a:endParaRPr/>
          </a:p>
        </p:txBody>
      </p:sp>
    </p:spTree>
  </p:cSld>
  <p:clrMapOvr>
    <a:masterClrMapping/>
  </p:clrMapOvr>
</p:sld>
</file>

<file path=ppt/slides/slide1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8" name="Shape 4438"/>
        <p:cNvGrpSpPr/>
        <p:nvPr/>
      </p:nvGrpSpPr>
      <p:grpSpPr>
        <a:xfrm>
          <a:off x="0" y="0"/>
          <a:ext cx="0" cy="0"/>
          <a:chOff x="0" y="0"/>
          <a:chExt cx="0" cy="0"/>
        </a:xfrm>
      </p:grpSpPr>
      <p:sp>
        <p:nvSpPr>
          <p:cNvPr id="4439" name="Google Shape;4439;p181"/>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Org Chart + Text</a:t>
            </a:r>
            <a:endParaRPr/>
          </a:p>
        </p:txBody>
      </p:sp>
      <p:sp>
        <p:nvSpPr>
          <p:cNvPr id="4440" name="Google Shape;4440;p181"/>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4441" name="Google Shape;4441;p181"/>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Two Tiers</a:t>
            </a:r>
            <a:endParaRPr/>
          </a:p>
        </p:txBody>
      </p:sp>
      <p:grpSp>
        <p:nvGrpSpPr>
          <p:cNvPr id="4442" name="Google Shape;4442;p181"/>
          <p:cNvGrpSpPr/>
          <p:nvPr/>
        </p:nvGrpSpPr>
        <p:grpSpPr>
          <a:xfrm>
            <a:off x="5206734" y="1971589"/>
            <a:ext cx="1778531" cy="557925"/>
            <a:chOff x="5617416" y="2337675"/>
            <a:chExt cx="1565703" cy="557925"/>
          </a:xfrm>
        </p:grpSpPr>
        <p:sp>
          <p:nvSpPr>
            <p:cNvPr id="4443" name="Google Shape;4443;p181"/>
            <p:cNvSpPr/>
            <p:nvPr/>
          </p:nvSpPr>
          <p:spPr>
            <a:xfrm>
              <a:off x="5658491" y="2378716"/>
              <a:ext cx="1524628" cy="516884"/>
            </a:xfrm>
            <a:prstGeom prst="snip1Rect">
              <a:avLst>
                <a:gd fmla="val 16667" name="adj"/>
              </a:avLst>
            </a:prstGeom>
            <a:solidFill>
              <a:schemeClr val="accent2"/>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1100">
                <a:solidFill>
                  <a:schemeClr val="dk1"/>
                </a:solidFill>
                <a:latin typeface="Trebuchet MS"/>
                <a:ea typeface="Trebuchet MS"/>
                <a:cs typeface="Trebuchet MS"/>
                <a:sym typeface="Trebuchet MS"/>
              </a:endParaRPr>
            </a:p>
          </p:txBody>
        </p:sp>
        <p:sp>
          <p:nvSpPr>
            <p:cNvPr id="4444" name="Google Shape;4444;p181"/>
            <p:cNvSpPr/>
            <p:nvPr/>
          </p:nvSpPr>
          <p:spPr>
            <a:xfrm>
              <a:off x="5617416" y="2337675"/>
              <a:ext cx="1524628" cy="516884"/>
            </a:xfrm>
            <a:prstGeom prst="snip1Rect">
              <a:avLst>
                <a:gd fmla="val 16667" name="adj"/>
              </a:avLst>
            </a:prstGeom>
            <a:solidFill>
              <a:schemeClr val="lt1"/>
            </a:solidFill>
            <a:ln cap="flat" cmpd="sng" w="22225">
              <a:solidFill>
                <a:schemeClr val="accent2"/>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b="1" lang="en-PH" sz="1100">
                  <a:solidFill>
                    <a:schemeClr val="accent2"/>
                  </a:solidFill>
                  <a:latin typeface="Trebuchet MS"/>
                  <a:ea typeface="Trebuchet MS"/>
                  <a:cs typeface="Trebuchet MS"/>
                  <a:sym typeface="Trebuchet MS"/>
                </a:rPr>
                <a:t>Name</a:t>
              </a:r>
              <a:endParaRPr/>
            </a:p>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Position</a:t>
              </a:r>
              <a:endParaRPr sz="1100">
                <a:solidFill>
                  <a:schemeClr val="dk1"/>
                </a:solidFill>
                <a:latin typeface="Trebuchet MS"/>
                <a:ea typeface="Trebuchet MS"/>
                <a:cs typeface="Trebuchet MS"/>
                <a:sym typeface="Trebuchet MS"/>
              </a:endParaRPr>
            </a:p>
          </p:txBody>
        </p:sp>
        <p:sp>
          <p:nvSpPr>
            <p:cNvPr id="4445" name="Google Shape;4445;p181"/>
            <p:cNvSpPr/>
            <p:nvPr/>
          </p:nvSpPr>
          <p:spPr>
            <a:xfrm>
              <a:off x="5617416" y="2738315"/>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Trebuchet MS"/>
                <a:ea typeface="Trebuchet MS"/>
                <a:cs typeface="Trebuchet MS"/>
                <a:sym typeface="Trebuchet MS"/>
              </a:endParaRPr>
            </a:p>
          </p:txBody>
        </p:sp>
      </p:grpSp>
      <p:grpSp>
        <p:nvGrpSpPr>
          <p:cNvPr id="4446" name="Google Shape;4446;p181"/>
          <p:cNvGrpSpPr/>
          <p:nvPr/>
        </p:nvGrpSpPr>
        <p:grpSpPr>
          <a:xfrm>
            <a:off x="528320" y="2818123"/>
            <a:ext cx="1778531" cy="557925"/>
            <a:chOff x="5617416" y="3173117"/>
            <a:chExt cx="1565703" cy="557925"/>
          </a:xfrm>
        </p:grpSpPr>
        <p:sp>
          <p:nvSpPr>
            <p:cNvPr id="4447" name="Google Shape;4447;p181"/>
            <p:cNvSpPr/>
            <p:nvPr/>
          </p:nvSpPr>
          <p:spPr>
            <a:xfrm>
              <a:off x="5658491" y="3214158"/>
              <a:ext cx="1524628" cy="516884"/>
            </a:xfrm>
            <a:prstGeom prst="snip1Rect">
              <a:avLst>
                <a:gd fmla="val 16667" name="adj"/>
              </a:avLst>
            </a:prstGeom>
            <a:solidFill>
              <a:schemeClr val="accent1"/>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1100">
                <a:solidFill>
                  <a:schemeClr val="dk1"/>
                </a:solidFill>
                <a:latin typeface="Trebuchet MS"/>
                <a:ea typeface="Trebuchet MS"/>
                <a:cs typeface="Trebuchet MS"/>
                <a:sym typeface="Trebuchet MS"/>
              </a:endParaRPr>
            </a:p>
          </p:txBody>
        </p:sp>
        <p:sp>
          <p:nvSpPr>
            <p:cNvPr id="4448" name="Google Shape;4448;p181"/>
            <p:cNvSpPr/>
            <p:nvPr/>
          </p:nvSpPr>
          <p:spPr>
            <a:xfrm>
              <a:off x="5617416" y="3173117"/>
              <a:ext cx="1524628" cy="516884"/>
            </a:xfrm>
            <a:prstGeom prst="snip1Rect">
              <a:avLst>
                <a:gd fmla="val 16667" name="adj"/>
              </a:avLst>
            </a:prstGeom>
            <a:solidFill>
              <a:schemeClr val="lt1"/>
            </a:solidFill>
            <a:ln cap="flat" cmpd="sng" w="22225">
              <a:solidFill>
                <a:schemeClr val="accent1"/>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b="1" lang="en-PH" sz="1100">
                  <a:solidFill>
                    <a:schemeClr val="accent1"/>
                  </a:solidFill>
                  <a:latin typeface="Trebuchet MS"/>
                  <a:ea typeface="Trebuchet MS"/>
                  <a:cs typeface="Trebuchet MS"/>
                  <a:sym typeface="Trebuchet MS"/>
                </a:rPr>
                <a:t>Name</a:t>
              </a:r>
              <a:endParaRPr/>
            </a:p>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Position</a:t>
              </a:r>
              <a:endParaRPr sz="1100">
                <a:solidFill>
                  <a:schemeClr val="dk1"/>
                </a:solidFill>
                <a:latin typeface="Trebuchet MS"/>
                <a:ea typeface="Trebuchet MS"/>
                <a:cs typeface="Trebuchet MS"/>
                <a:sym typeface="Trebuchet MS"/>
              </a:endParaRPr>
            </a:p>
          </p:txBody>
        </p:sp>
        <p:sp>
          <p:nvSpPr>
            <p:cNvPr id="4449" name="Google Shape;4449;p181"/>
            <p:cNvSpPr/>
            <p:nvPr/>
          </p:nvSpPr>
          <p:spPr>
            <a:xfrm>
              <a:off x="5617416" y="3573757"/>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Trebuchet MS"/>
                <a:ea typeface="Trebuchet MS"/>
                <a:cs typeface="Trebuchet MS"/>
                <a:sym typeface="Trebuchet MS"/>
              </a:endParaRPr>
            </a:p>
          </p:txBody>
        </p:sp>
      </p:grpSp>
      <p:grpSp>
        <p:nvGrpSpPr>
          <p:cNvPr id="4450" name="Google Shape;4450;p181"/>
          <p:cNvGrpSpPr/>
          <p:nvPr/>
        </p:nvGrpSpPr>
        <p:grpSpPr>
          <a:xfrm>
            <a:off x="2867527" y="2818123"/>
            <a:ext cx="1778531" cy="557925"/>
            <a:chOff x="5617416" y="3173117"/>
            <a:chExt cx="1565703" cy="557925"/>
          </a:xfrm>
        </p:grpSpPr>
        <p:sp>
          <p:nvSpPr>
            <p:cNvPr id="4451" name="Google Shape;4451;p181"/>
            <p:cNvSpPr/>
            <p:nvPr/>
          </p:nvSpPr>
          <p:spPr>
            <a:xfrm>
              <a:off x="5658491" y="3214158"/>
              <a:ext cx="1524628" cy="516884"/>
            </a:xfrm>
            <a:prstGeom prst="snip1Rect">
              <a:avLst>
                <a:gd fmla="val 16667" name="adj"/>
              </a:avLst>
            </a:prstGeom>
            <a:solidFill>
              <a:schemeClr val="accent1"/>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1100">
                <a:solidFill>
                  <a:schemeClr val="dk1"/>
                </a:solidFill>
                <a:latin typeface="Trebuchet MS"/>
                <a:ea typeface="Trebuchet MS"/>
                <a:cs typeface="Trebuchet MS"/>
                <a:sym typeface="Trebuchet MS"/>
              </a:endParaRPr>
            </a:p>
          </p:txBody>
        </p:sp>
        <p:sp>
          <p:nvSpPr>
            <p:cNvPr id="4452" name="Google Shape;4452;p181"/>
            <p:cNvSpPr/>
            <p:nvPr/>
          </p:nvSpPr>
          <p:spPr>
            <a:xfrm>
              <a:off x="5617416" y="3173117"/>
              <a:ext cx="1524628" cy="516884"/>
            </a:xfrm>
            <a:prstGeom prst="snip1Rect">
              <a:avLst>
                <a:gd fmla="val 16667" name="adj"/>
              </a:avLst>
            </a:prstGeom>
            <a:solidFill>
              <a:schemeClr val="lt1"/>
            </a:solidFill>
            <a:ln cap="flat" cmpd="sng" w="22225">
              <a:solidFill>
                <a:schemeClr val="accent1"/>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b="1" lang="en-PH" sz="1100">
                  <a:solidFill>
                    <a:schemeClr val="accent1"/>
                  </a:solidFill>
                  <a:latin typeface="Trebuchet MS"/>
                  <a:ea typeface="Trebuchet MS"/>
                  <a:cs typeface="Trebuchet MS"/>
                  <a:sym typeface="Trebuchet MS"/>
                </a:rPr>
                <a:t>Name</a:t>
              </a:r>
              <a:endParaRPr/>
            </a:p>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Position</a:t>
              </a:r>
              <a:endParaRPr sz="1100">
                <a:solidFill>
                  <a:schemeClr val="dk1"/>
                </a:solidFill>
                <a:latin typeface="Trebuchet MS"/>
                <a:ea typeface="Trebuchet MS"/>
                <a:cs typeface="Trebuchet MS"/>
                <a:sym typeface="Trebuchet MS"/>
              </a:endParaRPr>
            </a:p>
          </p:txBody>
        </p:sp>
        <p:sp>
          <p:nvSpPr>
            <p:cNvPr id="4453" name="Google Shape;4453;p181"/>
            <p:cNvSpPr/>
            <p:nvPr/>
          </p:nvSpPr>
          <p:spPr>
            <a:xfrm>
              <a:off x="5617416" y="3573757"/>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Trebuchet MS"/>
                <a:ea typeface="Trebuchet MS"/>
                <a:cs typeface="Trebuchet MS"/>
                <a:sym typeface="Trebuchet MS"/>
              </a:endParaRPr>
            </a:p>
          </p:txBody>
        </p:sp>
      </p:grpSp>
      <p:grpSp>
        <p:nvGrpSpPr>
          <p:cNvPr id="4454" name="Google Shape;4454;p181"/>
          <p:cNvGrpSpPr/>
          <p:nvPr/>
        </p:nvGrpSpPr>
        <p:grpSpPr>
          <a:xfrm>
            <a:off x="5206734" y="2818123"/>
            <a:ext cx="1778531" cy="557925"/>
            <a:chOff x="5617416" y="3173117"/>
            <a:chExt cx="1565703" cy="557925"/>
          </a:xfrm>
        </p:grpSpPr>
        <p:sp>
          <p:nvSpPr>
            <p:cNvPr id="4455" name="Google Shape;4455;p181"/>
            <p:cNvSpPr/>
            <p:nvPr/>
          </p:nvSpPr>
          <p:spPr>
            <a:xfrm>
              <a:off x="5658491" y="3214158"/>
              <a:ext cx="1524628" cy="516884"/>
            </a:xfrm>
            <a:prstGeom prst="snip1Rect">
              <a:avLst>
                <a:gd fmla="val 16667" name="adj"/>
              </a:avLst>
            </a:prstGeom>
            <a:solidFill>
              <a:schemeClr val="accent1"/>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1100">
                <a:solidFill>
                  <a:schemeClr val="dk1"/>
                </a:solidFill>
                <a:latin typeface="Trebuchet MS"/>
                <a:ea typeface="Trebuchet MS"/>
                <a:cs typeface="Trebuchet MS"/>
                <a:sym typeface="Trebuchet MS"/>
              </a:endParaRPr>
            </a:p>
          </p:txBody>
        </p:sp>
        <p:sp>
          <p:nvSpPr>
            <p:cNvPr id="4456" name="Google Shape;4456;p181"/>
            <p:cNvSpPr/>
            <p:nvPr/>
          </p:nvSpPr>
          <p:spPr>
            <a:xfrm>
              <a:off x="5617416" y="3173117"/>
              <a:ext cx="1524628" cy="516884"/>
            </a:xfrm>
            <a:prstGeom prst="snip1Rect">
              <a:avLst>
                <a:gd fmla="val 16667" name="adj"/>
              </a:avLst>
            </a:prstGeom>
            <a:solidFill>
              <a:schemeClr val="lt1"/>
            </a:solidFill>
            <a:ln cap="flat" cmpd="sng" w="22225">
              <a:solidFill>
                <a:schemeClr val="accent1"/>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b="1" lang="en-PH" sz="1100">
                  <a:solidFill>
                    <a:schemeClr val="accent1"/>
                  </a:solidFill>
                  <a:latin typeface="Trebuchet MS"/>
                  <a:ea typeface="Trebuchet MS"/>
                  <a:cs typeface="Trebuchet MS"/>
                  <a:sym typeface="Trebuchet MS"/>
                </a:rPr>
                <a:t>Name</a:t>
              </a:r>
              <a:endParaRPr/>
            </a:p>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Position</a:t>
              </a:r>
              <a:endParaRPr sz="1100">
                <a:solidFill>
                  <a:schemeClr val="dk1"/>
                </a:solidFill>
                <a:latin typeface="Trebuchet MS"/>
                <a:ea typeface="Trebuchet MS"/>
                <a:cs typeface="Trebuchet MS"/>
                <a:sym typeface="Trebuchet MS"/>
              </a:endParaRPr>
            </a:p>
          </p:txBody>
        </p:sp>
        <p:sp>
          <p:nvSpPr>
            <p:cNvPr id="4457" name="Google Shape;4457;p181"/>
            <p:cNvSpPr/>
            <p:nvPr/>
          </p:nvSpPr>
          <p:spPr>
            <a:xfrm>
              <a:off x="5617416" y="3573757"/>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Trebuchet MS"/>
                <a:ea typeface="Trebuchet MS"/>
                <a:cs typeface="Trebuchet MS"/>
                <a:sym typeface="Trebuchet MS"/>
              </a:endParaRPr>
            </a:p>
          </p:txBody>
        </p:sp>
      </p:grpSp>
      <p:grpSp>
        <p:nvGrpSpPr>
          <p:cNvPr id="4458" name="Google Shape;4458;p181"/>
          <p:cNvGrpSpPr/>
          <p:nvPr/>
        </p:nvGrpSpPr>
        <p:grpSpPr>
          <a:xfrm>
            <a:off x="7545941" y="2818123"/>
            <a:ext cx="1778531" cy="557925"/>
            <a:chOff x="5617416" y="3173117"/>
            <a:chExt cx="1565703" cy="557925"/>
          </a:xfrm>
        </p:grpSpPr>
        <p:sp>
          <p:nvSpPr>
            <p:cNvPr id="4459" name="Google Shape;4459;p181"/>
            <p:cNvSpPr/>
            <p:nvPr/>
          </p:nvSpPr>
          <p:spPr>
            <a:xfrm>
              <a:off x="5658491" y="3214158"/>
              <a:ext cx="1524628" cy="516884"/>
            </a:xfrm>
            <a:prstGeom prst="snip1Rect">
              <a:avLst>
                <a:gd fmla="val 16667" name="adj"/>
              </a:avLst>
            </a:prstGeom>
            <a:solidFill>
              <a:schemeClr val="accent1"/>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1100">
                <a:solidFill>
                  <a:schemeClr val="dk1"/>
                </a:solidFill>
                <a:latin typeface="Trebuchet MS"/>
                <a:ea typeface="Trebuchet MS"/>
                <a:cs typeface="Trebuchet MS"/>
                <a:sym typeface="Trebuchet MS"/>
              </a:endParaRPr>
            </a:p>
          </p:txBody>
        </p:sp>
        <p:sp>
          <p:nvSpPr>
            <p:cNvPr id="4460" name="Google Shape;4460;p181"/>
            <p:cNvSpPr/>
            <p:nvPr/>
          </p:nvSpPr>
          <p:spPr>
            <a:xfrm>
              <a:off x="5617416" y="3173117"/>
              <a:ext cx="1524628" cy="516884"/>
            </a:xfrm>
            <a:prstGeom prst="snip1Rect">
              <a:avLst>
                <a:gd fmla="val 16667" name="adj"/>
              </a:avLst>
            </a:prstGeom>
            <a:solidFill>
              <a:schemeClr val="lt1"/>
            </a:solidFill>
            <a:ln cap="flat" cmpd="sng" w="22225">
              <a:solidFill>
                <a:schemeClr val="accent1"/>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b="1" lang="en-PH" sz="1100">
                  <a:solidFill>
                    <a:schemeClr val="accent1"/>
                  </a:solidFill>
                  <a:latin typeface="Trebuchet MS"/>
                  <a:ea typeface="Trebuchet MS"/>
                  <a:cs typeface="Trebuchet MS"/>
                  <a:sym typeface="Trebuchet MS"/>
                </a:rPr>
                <a:t>Name</a:t>
              </a:r>
              <a:endParaRPr/>
            </a:p>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Position</a:t>
              </a:r>
              <a:endParaRPr sz="1100">
                <a:solidFill>
                  <a:schemeClr val="dk1"/>
                </a:solidFill>
                <a:latin typeface="Trebuchet MS"/>
                <a:ea typeface="Trebuchet MS"/>
                <a:cs typeface="Trebuchet MS"/>
                <a:sym typeface="Trebuchet MS"/>
              </a:endParaRPr>
            </a:p>
          </p:txBody>
        </p:sp>
        <p:sp>
          <p:nvSpPr>
            <p:cNvPr id="4461" name="Google Shape;4461;p181"/>
            <p:cNvSpPr/>
            <p:nvPr/>
          </p:nvSpPr>
          <p:spPr>
            <a:xfrm>
              <a:off x="5617416" y="3573757"/>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Trebuchet MS"/>
                <a:ea typeface="Trebuchet MS"/>
                <a:cs typeface="Trebuchet MS"/>
                <a:sym typeface="Trebuchet MS"/>
              </a:endParaRPr>
            </a:p>
          </p:txBody>
        </p:sp>
      </p:grpSp>
      <p:grpSp>
        <p:nvGrpSpPr>
          <p:cNvPr id="4462" name="Google Shape;4462;p181"/>
          <p:cNvGrpSpPr/>
          <p:nvPr/>
        </p:nvGrpSpPr>
        <p:grpSpPr>
          <a:xfrm>
            <a:off x="9885149" y="2818123"/>
            <a:ext cx="1778531" cy="557925"/>
            <a:chOff x="5617416" y="3173117"/>
            <a:chExt cx="1565703" cy="557925"/>
          </a:xfrm>
        </p:grpSpPr>
        <p:sp>
          <p:nvSpPr>
            <p:cNvPr id="4463" name="Google Shape;4463;p181"/>
            <p:cNvSpPr/>
            <p:nvPr/>
          </p:nvSpPr>
          <p:spPr>
            <a:xfrm>
              <a:off x="5658491" y="3214158"/>
              <a:ext cx="1524628" cy="516884"/>
            </a:xfrm>
            <a:prstGeom prst="snip1Rect">
              <a:avLst>
                <a:gd fmla="val 16667" name="adj"/>
              </a:avLst>
            </a:prstGeom>
            <a:solidFill>
              <a:schemeClr val="accent1"/>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1100">
                <a:solidFill>
                  <a:schemeClr val="dk1"/>
                </a:solidFill>
                <a:latin typeface="Trebuchet MS"/>
                <a:ea typeface="Trebuchet MS"/>
                <a:cs typeface="Trebuchet MS"/>
                <a:sym typeface="Trebuchet MS"/>
              </a:endParaRPr>
            </a:p>
          </p:txBody>
        </p:sp>
        <p:sp>
          <p:nvSpPr>
            <p:cNvPr id="4464" name="Google Shape;4464;p181"/>
            <p:cNvSpPr/>
            <p:nvPr/>
          </p:nvSpPr>
          <p:spPr>
            <a:xfrm>
              <a:off x="5617416" y="3173117"/>
              <a:ext cx="1524628" cy="516884"/>
            </a:xfrm>
            <a:prstGeom prst="snip1Rect">
              <a:avLst>
                <a:gd fmla="val 16667" name="adj"/>
              </a:avLst>
            </a:prstGeom>
            <a:solidFill>
              <a:schemeClr val="lt1"/>
            </a:solidFill>
            <a:ln cap="flat" cmpd="sng" w="22225">
              <a:solidFill>
                <a:schemeClr val="accent1"/>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b="1" lang="en-PH" sz="1100">
                  <a:solidFill>
                    <a:schemeClr val="accent1"/>
                  </a:solidFill>
                  <a:latin typeface="Trebuchet MS"/>
                  <a:ea typeface="Trebuchet MS"/>
                  <a:cs typeface="Trebuchet MS"/>
                  <a:sym typeface="Trebuchet MS"/>
                </a:rPr>
                <a:t>Name</a:t>
              </a:r>
              <a:endParaRPr/>
            </a:p>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Position</a:t>
              </a:r>
              <a:endParaRPr sz="1100">
                <a:solidFill>
                  <a:schemeClr val="dk1"/>
                </a:solidFill>
                <a:latin typeface="Trebuchet MS"/>
                <a:ea typeface="Trebuchet MS"/>
                <a:cs typeface="Trebuchet MS"/>
                <a:sym typeface="Trebuchet MS"/>
              </a:endParaRPr>
            </a:p>
          </p:txBody>
        </p:sp>
        <p:sp>
          <p:nvSpPr>
            <p:cNvPr id="4465" name="Google Shape;4465;p181"/>
            <p:cNvSpPr/>
            <p:nvPr/>
          </p:nvSpPr>
          <p:spPr>
            <a:xfrm>
              <a:off x="5617416" y="3573757"/>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Trebuchet MS"/>
                <a:ea typeface="Trebuchet MS"/>
                <a:cs typeface="Trebuchet MS"/>
                <a:sym typeface="Trebuchet MS"/>
              </a:endParaRPr>
            </a:p>
          </p:txBody>
        </p:sp>
      </p:grpSp>
      <p:cxnSp>
        <p:nvCxnSpPr>
          <p:cNvPr id="4466" name="Google Shape;4466;p181"/>
          <p:cNvCxnSpPr>
            <a:stCxn id="4444" idx="1"/>
            <a:endCxn id="4448" idx="3"/>
          </p:cNvCxnSpPr>
          <p:nvPr/>
        </p:nvCxnSpPr>
        <p:spPr>
          <a:xfrm rot="5400000">
            <a:off x="3568570" y="314073"/>
            <a:ext cx="329700" cy="4678500"/>
          </a:xfrm>
          <a:prstGeom prst="bentConnector3">
            <a:avLst>
              <a:gd fmla="val 50000" name="adj1"/>
            </a:avLst>
          </a:prstGeom>
          <a:noFill/>
          <a:ln cap="flat" cmpd="sng" w="9525">
            <a:solidFill>
              <a:srgbClr val="929292"/>
            </a:solidFill>
            <a:prstDash val="solid"/>
            <a:miter lim="800000"/>
            <a:headEnd len="sm" w="sm" type="none"/>
            <a:tailEnd len="med" w="med" type="triangle"/>
          </a:ln>
        </p:spPr>
      </p:cxnSp>
      <p:cxnSp>
        <p:nvCxnSpPr>
          <p:cNvPr id="4467" name="Google Shape;4467;p181"/>
          <p:cNvCxnSpPr>
            <a:stCxn id="4444" idx="1"/>
            <a:endCxn id="4464" idx="3"/>
          </p:cNvCxnSpPr>
          <p:nvPr/>
        </p:nvCxnSpPr>
        <p:spPr>
          <a:xfrm flipH="1" rot="-5400000">
            <a:off x="8247070" y="314073"/>
            <a:ext cx="329700" cy="4678500"/>
          </a:xfrm>
          <a:prstGeom prst="bentConnector3">
            <a:avLst>
              <a:gd fmla="val 50000" name="adj1"/>
            </a:avLst>
          </a:prstGeom>
          <a:noFill/>
          <a:ln cap="flat" cmpd="sng" w="9525">
            <a:solidFill>
              <a:srgbClr val="929292"/>
            </a:solidFill>
            <a:prstDash val="solid"/>
            <a:miter lim="800000"/>
            <a:headEnd len="sm" w="sm" type="none"/>
            <a:tailEnd len="med" w="med" type="triangle"/>
          </a:ln>
        </p:spPr>
      </p:cxnSp>
      <p:cxnSp>
        <p:nvCxnSpPr>
          <p:cNvPr id="4468" name="Google Shape;4468;p181"/>
          <p:cNvCxnSpPr>
            <a:stCxn id="4444" idx="1"/>
            <a:endCxn id="4452" idx="3"/>
          </p:cNvCxnSpPr>
          <p:nvPr/>
        </p:nvCxnSpPr>
        <p:spPr>
          <a:xfrm rot="5400000">
            <a:off x="4738270" y="1483773"/>
            <a:ext cx="329700" cy="2339100"/>
          </a:xfrm>
          <a:prstGeom prst="bentConnector3">
            <a:avLst>
              <a:gd fmla="val 49993" name="adj1"/>
            </a:avLst>
          </a:prstGeom>
          <a:noFill/>
          <a:ln cap="flat" cmpd="sng" w="9525">
            <a:solidFill>
              <a:srgbClr val="929292"/>
            </a:solidFill>
            <a:prstDash val="solid"/>
            <a:miter lim="800000"/>
            <a:headEnd len="sm" w="sm" type="none"/>
            <a:tailEnd len="med" w="med" type="triangle"/>
          </a:ln>
        </p:spPr>
      </p:cxnSp>
      <p:cxnSp>
        <p:nvCxnSpPr>
          <p:cNvPr id="4469" name="Google Shape;4469;p181"/>
          <p:cNvCxnSpPr>
            <a:stCxn id="4444" idx="1"/>
            <a:endCxn id="4460" idx="3"/>
          </p:cNvCxnSpPr>
          <p:nvPr/>
        </p:nvCxnSpPr>
        <p:spPr>
          <a:xfrm flipH="1" rot="-5400000">
            <a:off x="7077370" y="1483773"/>
            <a:ext cx="329700" cy="2339100"/>
          </a:xfrm>
          <a:prstGeom prst="bentConnector3">
            <a:avLst>
              <a:gd fmla="val 50000" name="adj1"/>
            </a:avLst>
          </a:prstGeom>
          <a:noFill/>
          <a:ln cap="flat" cmpd="sng" w="9525">
            <a:solidFill>
              <a:srgbClr val="929292"/>
            </a:solidFill>
            <a:prstDash val="solid"/>
            <a:miter lim="800000"/>
            <a:headEnd len="sm" w="sm" type="none"/>
            <a:tailEnd len="med" w="med" type="triangle"/>
          </a:ln>
        </p:spPr>
      </p:cxnSp>
      <p:cxnSp>
        <p:nvCxnSpPr>
          <p:cNvPr id="4470" name="Google Shape;4470;p181"/>
          <p:cNvCxnSpPr>
            <a:stCxn id="4444" idx="1"/>
            <a:endCxn id="4456" idx="3"/>
          </p:cNvCxnSpPr>
          <p:nvPr/>
        </p:nvCxnSpPr>
        <p:spPr>
          <a:xfrm>
            <a:off x="6072670" y="2488473"/>
            <a:ext cx="0" cy="329700"/>
          </a:xfrm>
          <a:prstGeom prst="straightConnector1">
            <a:avLst/>
          </a:prstGeom>
          <a:noFill/>
          <a:ln cap="flat" cmpd="sng" w="9525">
            <a:solidFill>
              <a:srgbClr val="929292"/>
            </a:solidFill>
            <a:prstDash val="solid"/>
            <a:miter lim="800000"/>
            <a:headEnd len="sm" w="sm" type="none"/>
            <a:tailEnd len="med" w="med" type="triangle"/>
          </a:ln>
        </p:spPr>
      </p:cxnSp>
      <p:sp>
        <p:nvSpPr>
          <p:cNvPr id="4471" name="Google Shape;4471;p181"/>
          <p:cNvSpPr txBox="1"/>
          <p:nvPr/>
        </p:nvSpPr>
        <p:spPr>
          <a:xfrm>
            <a:off x="528320" y="3684730"/>
            <a:ext cx="1731873" cy="1504195"/>
          </a:xfrm>
          <a:prstGeom prst="rect">
            <a:avLst/>
          </a:prstGeom>
          <a:noFill/>
          <a:ln>
            <a:noFill/>
          </a:ln>
        </p:spPr>
        <p:txBody>
          <a:bodyPr anchorCtr="0" anchor="t" bIns="45700" lIns="0" spcFirstLastPara="1" rIns="0" wrap="square" tIns="45700">
            <a:normAutofit/>
          </a:bodyPr>
          <a:lstStyle/>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Lorem ipsum dolor sit amet, consectetur adipiscing elit. Curabitur purus dui, euismod quis placerat eget, venenatis nec nibh. Mauris sit amet mollis enim. Donec cursus sagittis</a:t>
            </a:r>
            <a:endParaRPr sz="1200">
              <a:solidFill>
                <a:schemeClr val="dk1"/>
              </a:solidFill>
              <a:latin typeface="Trebuchet MS"/>
              <a:ea typeface="Trebuchet MS"/>
              <a:cs typeface="Trebuchet MS"/>
              <a:sym typeface="Trebuchet MS"/>
            </a:endParaRPr>
          </a:p>
        </p:txBody>
      </p:sp>
      <p:sp>
        <p:nvSpPr>
          <p:cNvPr id="4472" name="Google Shape;4472;p181"/>
          <p:cNvSpPr txBox="1"/>
          <p:nvPr/>
        </p:nvSpPr>
        <p:spPr>
          <a:xfrm>
            <a:off x="2879192" y="3684730"/>
            <a:ext cx="1731873" cy="1504195"/>
          </a:xfrm>
          <a:prstGeom prst="rect">
            <a:avLst/>
          </a:prstGeom>
          <a:noFill/>
          <a:ln>
            <a:noFill/>
          </a:ln>
        </p:spPr>
        <p:txBody>
          <a:bodyPr anchorCtr="0" anchor="t" bIns="45700" lIns="0" spcFirstLastPara="1" rIns="0" wrap="square" tIns="45700">
            <a:normAutofit/>
          </a:bodyPr>
          <a:lstStyle/>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Lorem ipsum dolor sit amet, consectetur adipiscing elit. Curabitur purus dui, euismod quis placerat eget, venenatis nec nibh. Mauris sit amet mollis enim. Donec cursus sagittis</a:t>
            </a:r>
            <a:endParaRPr sz="1200">
              <a:solidFill>
                <a:schemeClr val="dk1"/>
              </a:solidFill>
              <a:latin typeface="Trebuchet MS"/>
              <a:ea typeface="Trebuchet MS"/>
              <a:cs typeface="Trebuchet MS"/>
              <a:sym typeface="Trebuchet MS"/>
            </a:endParaRPr>
          </a:p>
        </p:txBody>
      </p:sp>
      <p:sp>
        <p:nvSpPr>
          <p:cNvPr id="4473" name="Google Shape;4473;p181"/>
          <p:cNvSpPr txBox="1"/>
          <p:nvPr/>
        </p:nvSpPr>
        <p:spPr>
          <a:xfrm>
            <a:off x="5230064" y="3684730"/>
            <a:ext cx="1731873" cy="1504195"/>
          </a:xfrm>
          <a:prstGeom prst="rect">
            <a:avLst/>
          </a:prstGeom>
          <a:noFill/>
          <a:ln>
            <a:noFill/>
          </a:ln>
        </p:spPr>
        <p:txBody>
          <a:bodyPr anchorCtr="0" anchor="t" bIns="45700" lIns="0" spcFirstLastPara="1" rIns="0" wrap="square" tIns="45700">
            <a:normAutofit/>
          </a:bodyPr>
          <a:lstStyle/>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Lorem ipsum dolor sit amet, consectetur adipiscing elit. Curabitur purus dui, euismod quis placerat eget, venenatis nec nibh. Mauris sit amet mollis enim. Donec cursus sagittis</a:t>
            </a:r>
            <a:endParaRPr sz="1200">
              <a:solidFill>
                <a:schemeClr val="dk1"/>
              </a:solidFill>
              <a:latin typeface="Trebuchet MS"/>
              <a:ea typeface="Trebuchet MS"/>
              <a:cs typeface="Trebuchet MS"/>
              <a:sym typeface="Trebuchet MS"/>
            </a:endParaRPr>
          </a:p>
        </p:txBody>
      </p:sp>
      <p:sp>
        <p:nvSpPr>
          <p:cNvPr id="4474" name="Google Shape;4474;p181"/>
          <p:cNvSpPr txBox="1"/>
          <p:nvPr/>
        </p:nvSpPr>
        <p:spPr>
          <a:xfrm>
            <a:off x="7580936" y="3684730"/>
            <a:ext cx="1731873" cy="1504195"/>
          </a:xfrm>
          <a:prstGeom prst="rect">
            <a:avLst/>
          </a:prstGeom>
          <a:noFill/>
          <a:ln>
            <a:noFill/>
          </a:ln>
        </p:spPr>
        <p:txBody>
          <a:bodyPr anchorCtr="0" anchor="t" bIns="45700" lIns="0" spcFirstLastPara="1" rIns="0" wrap="square" tIns="45700">
            <a:normAutofit/>
          </a:bodyPr>
          <a:lstStyle/>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Lorem ipsum dolor sit amet, consectetur adipiscing elit. Curabitur purus dui, euismod quis placerat eget, venenatis nec nibh. Mauris sit amet mollis enim. Donec cursus sagittis</a:t>
            </a:r>
            <a:endParaRPr sz="1200">
              <a:solidFill>
                <a:schemeClr val="dk1"/>
              </a:solidFill>
              <a:latin typeface="Trebuchet MS"/>
              <a:ea typeface="Trebuchet MS"/>
              <a:cs typeface="Trebuchet MS"/>
              <a:sym typeface="Trebuchet MS"/>
            </a:endParaRPr>
          </a:p>
        </p:txBody>
      </p:sp>
      <p:sp>
        <p:nvSpPr>
          <p:cNvPr id="4475" name="Google Shape;4475;p181"/>
          <p:cNvSpPr txBox="1"/>
          <p:nvPr/>
        </p:nvSpPr>
        <p:spPr>
          <a:xfrm>
            <a:off x="9931807" y="3684730"/>
            <a:ext cx="1731873" cy="1504195"/>
          </a:xfrm>
          <a:prstGeom prst="rect">
            <a:avLst/>
          </a:prstGeom>
          <a:noFill/>
          <a:ln>
            <a:noFill/>
          </a:ln>
        </p:spPr>
        <p:txBody>
          <a:bodyPr anchorCtr="0" anchor="t" bIns="45700" lIns="0" spcFirstLastPara="1" rIns="0" wrap="square" tIns="45700">
            <a:normAutofit/>
          </a:bodyPr>
          <a:lstStyle/>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Lorem ipsum dolor sit amet, consectetur adipiscing elit. Curabitur purus dui, euismod quis placerat eget, venenatis nec nibh. Mauris sit amet mollis enim. Donec cursus sagittis</a:t>
            </a:r>
            <a:endParaRPr sz="1200">
              <a:solidFill>
                <a:schemeClr val="dk1"/>
              </a:solidFill>
              <a:latin typeface="Trebuchet MS"/>
              <a:ea typeface="Trebuchet MS"/>
              <a:cs typeface="Trebuchet MS"/>
              <a:sym typeface="Trebuchet MS"/>
            </a:endParaRPr>
          </a:p>
        </p:txBody>
      </p:sp>
      <p:cxnSp>
        <p:nvCxnSpPr>
          <p:cNvPr id="4476" name="Google Shape;4476;p181"/>
          <p:cNvCxnSpPr/>
          <p:nvPr/>
        </p:nvCxnSpPr>
        <p:spPr>
          <a:xfrm>
            <a:off x="672087" y="3600650"/>
            <a:ext cx="1490997" cy="0"/>
          </a:xfrm>
          <a:prstGeom prst="straightConnector1">
            <a:avLst/>
          </a:prstGeom>
          <a:noFill/>
          <a:ln cap="flat" cmpd="sng" w="9525">
            <a:solidFill>
              <a:srgbClr val="929292"/>
            </a:solidFill>
            <a:prstDash val="dot"/>
            <a:miter lim="800000"/>
            <a:headEnd len="sm" w="sm" type="none"/>
            <a:tailEnd len="sm" w="sm" type="none"/>
          </a:ln>
        </p:spPr>
      </p:cxnSp>
      <p:cxnSp>
        <p:nvCxnSpPr>
          <p:cNvPr id="4477" name="Google Shape;4477;p181"/>
          <p:cNvCxnSpPr/>
          <p:nvPr/>
        </p:nvCxnSpPr>
        <p:spPr>
          <a:xfrm>
            <a:off x="3011294" y="3600650"/>
            <a:ext cx="1490997" cy="0"/>
          </a:xfrm>
          <a:prstGeom prst="straightConnector1">
            <a:avLst/>
          </a:prstGeom>
          <a:noFill/>
          <a:ln cap="flat" cmpd="sng" w="9525">
            <a:solidFill>
              <a:srgbClr val="929292"/>
            </a:solidFill>
            <a:prstDash val="dot"/>
            <a:miter lim="800000"/>
            <a:headEnd len="sm" w="sm" type="none"/>
            <a:tailEnd len="sm" w="sm" type="none"/>
          </a:ln>
        </p:spPr>
      </p:cxnSp>
      <p:cxnSp>
        <p:nvCxnSpPr>
          <p:cNvPr id="4478" name="Google Shape;4478;p181"/>
          <p:cNvCxnSpPr/>
          <p:nvPr/>
        </p:nvCxnSpPr>
        <p:spPr>
          <a:xfrm>
            <a:off x="5350501" y="3600650"/>
            <a:ext cx="1490997" cy="0"/>
          </a:xfrm>
          <a:prstGeom prst="straightConnector1">
            <a:avLst/>
          </a:prstGeom>
          <a:noFill/>
          <a:ln cap="flat" cmpd="sng" w="9525">
            <a:solidFill>
              <a:srgbClr val="929292"/>
            </a:solidFill>
            <a:prstDash val="dot"/>
            <a:miter lim="800000"/>
            <a:headEnd len="sm" w="sm" type="none"/>
            <a:tailEnd len="sm" w="sm" type="none"/>
          </a:ln>
        </p:spPr>
      </p:cxnSp>
      <p:cxnSp>
        <p:nvCxnSpPr>
          <p:cNvPr id="4479" name="Google Shape;4479;p181"/>
          <p:cNvCxnSpPr/>
          <p:nvPr/>
        </p:nvCxnSpPr>
        <p:spPr>
          <a:xfrm>
            <a:off x="7689708" y="3600650"/>
            <a:ext cx="1490997" cy="0"/>
          </a:xfrm>
          <a:prstGeom prst="straightConnector1">
            <a:avLst/>
          </a:prstGeom>
          <a:noFill/>
          <a:ln cap="flat" cmpd="sng" w="9525">
            <a:solidFill>
              <a:srgbClr val="929292"/>
            </a:solidFill>
            <a:prstDash val="dot"/>
            <a:miter lim="800000"/>
            <a:headEnd len="sm" w="sm" type="none"/>
            <a:tailEnd len="sm" w="sm" type="none"/>
          </a:ln>
        </p:spPr>
      </p:cxnSp>
      <p:cxnSp>
        <p:nvCxnSpPr>
          <p:cNvPr id="4480" name="Google Shape;4480;p181"/>
          <p:cNvCxnSpPr/>
          <p:nvPr/>
        </p:nvCxnSpPr>
        <p:spPr>
          <a:xfrm>
            <a:off x="10028916" y="3600650"/>
            <a:ext cx="1490997" cy="0"/>
          </a:xfrm>
          <a:prstGeom prst="straightConnector1">
            <a:avLst/>
          </a:prstGeom>
          <a:noFill/>
          <a:ln cap="flat" cmpd="sng" w="9525">
            <a:solidFill>
              <a:srgbClr val="929292"/>
            </a:solidFill>
            <a:prstDash val="dot"/>
            <a:miter lim="800000"/>
            <a:headEnd len="sm" w="sm" type="none"/>
            <a:tailEnd len="sm" w="sm" type="none"/>
          </a:ln>
        </p:spPr>
      </p:cxnSp>
      <p:grpSp>
        <p:nvGrpSpPr>
          <p:cNvPr id="4481" name="Google Shape;4481;p181"/>
          <p:cNvGrpSpPr/>
          <p:nvPr/>
        </p:nvGrpSpPr>
        <p:grpSpPr>
          <a:xfrm>
            <a:off x="4916899" y="5673598"/>
            <a:ext cx="2358202" cy="276999"/>
            <a:chOff x="5006767" y="5726148"/>
            <a:chExt cx="2358202" cy="276999"/>
          </a:xfrm>
        </p:grpSpPr>
        <p:grpSp>
          <p:nvGrpSpPr>
            <p:cNvPr id="4482" name="Google Shape;4482;p181"/>
            <p:cNvGrpSpPr/>
            <p:nvPr/>
          </p:nvGrpSpPr>
          <p:grpSpPr>
            <a:xfrm>
              <a:off x="5006767" y="5726148"/>
              <a:ext cx="1065903" cy="276999"/>
              <a:chOff x="5206734" y="5721047"/>
              <a:chExt cx="1065903" cy="276999"/>
            </a:xfrm>
          </p:grpSpPr>
          <p:grpSp>
            <p:nvGrpSpPr>
              <p:cNvPr id="4483" name="Google Shape;4483;p181"/>
              <p:cNvGrpSpPr/>
              <p:nvPr/>
            </p:nvGrpSpPr>
            <p:grpSpPr>
              <a:xfrm>
                <a:off x="5206734" y="5776148"/>
                <a:ext cx="279152" cy="197575"/>
                <a:chOff x="5617416" y="2337675"/>
                <a:chExt cx="1565703" cy="557925"/>
              </a:xfrm>
            </p:grpSpPr>
            <p:sp>
              <p:nvSpPr>
                <p:cNvPr id="4484" name="Google Shape;4484;p181"/>
                <p:cNvSpPr/>
                <p:nvPr/>
              </p:nvSpPr>
              <p:spPr>
                <a:xfrm>
                  <a:off x="5658491" y="2378716"/>
                  <a:ext cx="1524628" cy="516884"/>
                </a:xfrm>
                <a:prstGeom prst="snip1Rect">
                  <a:avLst>
                    <a:gd fmla="val 16667" name="adj"/>
                  </a:avLst>
                </a:prstGeom>
                <a:solidFill>
                  <a:schemeClr val="accent2"/>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700">
                    <a:solidFill>
                      <a:schemeClr val="dk1"/>
                    </a:solidFill>
                    <a:latin typeface="Trebuchet MS"/>
                    <a:ea typeface="Trebuchet MS"/>
                    <a:cs typeface="Trebuchet MS"/>
                    <a:sym typeface="Trebuchet MS"/>
                  </a:endParaRPr>
                </a:p>
              </p:txBody>
            </p:sp>
            <p:sp>
              <p:nvSpPr>
                <p:cNvPr id="4485" name="Google Shape;4485;p181"/>
                <p:cNvSpPr/>
                <p:nvPr/>
              </p:nvSpPr>
              <p:spPr>
                <a:xfrm>
                  <a:off x="5617416" y="2337675"/>
                  <a:ext cx="1524628" cy="516884"/>
                </a:xfrm>
                <a:prstGeom prst="snip1Rect">
                  <a:avLst>
                    <a:gd fmla="val 16667" name="adj"/>
                  </a:avLst>
                </a:prstGeom>
                <a:solidFill>
                  <a:schemeClr val="lt1"/>
                </a:solidFill>
                <a:ln cap="flat" cmpd="sng" w="22225">
                  <a:solidFill>
                    <a:schemeClr val="accent2"/>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700">
                    <a:solidFill>
                      <a:schemeClr val="dk1"/>
                    </a:solidFill>
                    <a:latin typeface="Trebuchet MS"/>
                    <a:ea typeface="Trebuchet MS"/>
                    <a:cs typeface="Trebuchet MS"/>
                    <a:sym typeface="Trebuchet MS"/>
                  </a:endParaRPr>
                </a:p>
              </p:txBody>
            </p:sp>
            <p:sp>
              <p:nvSpPr>
                <p:cNvPr id="4486" name="Google Shape;4486;p181"/>
                <p:cNvSpPr/>
                <p:nvPr/>
              </p:nvSpPr>
              <p:spPr>
                <a:xfrm>
                  <a:off x="5617416" y="2738315"/>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Trebuchet MS"/>
                    <a:ea typeface="Trebuchet MS"/>
                    <a:cs typeface="Trebuchet MS"/>
                    <a:sym typeface="Trebuchet MS"/>
                  </a:endParaRPr>
                </a:p>
              </p:txBody>
            </p:sp>
          </p:grpSp>
          <p:sp>
            <p:nvSpPr>
              <p:cNvPr id="4487" name="Google Shape;4487;p181"/>
              <p:cNvSpPr txBox="1"/>
              <p:nvPr/>
            </p:nvSpPr>
            <p:spPr>
              <a:xfrm>
                <a:off x="5470814" y="5721047"/>
                <a:ext cx="80182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PH" sz="1200">
                    <a:solidFill>
                      <a:schemeClr val="dk1"/>
                    </a:solidFill>
                    <a:latin typeface="Trebuchet MS"/>
                    <a:ea typeface="Trebuchet MS"/>
                    <a:cs typeface="Trebuchet MS"/>
                    <a:sym typeface="Trebuchet MS"/>
                  </a:rPr>
                  <a:t>Legend 1</a:t>
                </a:r>
                <a:endParaRPr sz="1200">
                  <a:solidFill>
                    <a:schemeClr val="dk1"/>
                  </a:solidFill>
                  <a:latin typeface="Trebuchet MS"/>
                  <a:ea typeface="Trebuchet MS"/>
                  <a:cs typeface="Trebuchet MS"/>
                  <a:sym typeface="Trebuchet MS"/>
                </a:endParaRPr>
              </a:p>
            </p:txBody>
          </p:sp>
        </p:grpSp>
        <p:grpSp>
          <p:nvGrpSpPr>
            <p:cNvPr id="4488" name="Google Shape;4488;p181"/>
            <p:cNvGrpSpPr/>
            <p:nvPr/>
          </p:nvGrpSpPr>
          <p:grpSpPr>
            <a:xfrm>
              <a:off x="6299066" y="5726148"/>
              <a:ext cx="1065903" cy="276999"/>
              <a:chOff x="6499033" y="5720893"/>
              <a:chExt cx="1065903" cy="276999"/>
            </a:xfrm>
          </p:grpSpPr>
          <p:grpSp>
            <p:nvGrpSpPr>
              <p:cNvPr id="4489" name="Google Shape;4489;p181"/>
              <p:cNvGrpSpPr/>
              <p:nvPr/>
            </p:nvGrpSpPr>
            <p:grpSpPr>
              <a:xfrm>
                <a:off x="6499033" y="5775994"/>
                <a:ext cx="279152" cy="197575"/>
                <a:chOff x="5617416" y="3173117"/>
                <a:chExt cx="1565703" cy="557925"/>
              </a:xfrm>
            </p:grpSpPr>
            <p:sp>
              <p:nvSpPr>
                <p:cNvPr id="4490" name="Google Shape;4490;p181"/>
                <p:cNvSpPr/>
                <p:nvPr/>
              </p:nvSpPr>
              <p:spPr>
                <a:xfrm>
                  <a:off x="5658491" y="3214158"/>
                  <a:ext cx="1524628" cy="516884"/>
                </a:xfrm>
                <a:prstGeom prst="snip1Rect">
                  <a:avLst>
                    <a:gd fmla="val 16667" name="adj"/>
                  </a:avLst>
                </a:prstGeom>
                <a:solidFill>
                  <a:schemeClr val="accent1"/>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700">
                    <a:solidFill>
                      <a:schemeClr val="dk1"/>
                    </a:solidFill>
                    <a:latin typeface="Trebuchet MS"/>
                    <a:ea typeface="Trebuchet MS"/>
                    <a:cs typeface="Trebuchet MS"/>
                    <a:sym typeface="Trebuchet MS"/>
                  </a:endParaRPr>
                </a:p>
              </p:txBody>
            </p:sp>
            <p:sp>
              <p:nvSpPr>
                <p:cNvPr id="4491" name="Google Shape;4491;p181"/>
                <p:cNvSpPr/>
                <p:nvPr/>
              </p:nvSpPr>
              <p:spPr>
                <a:xfrm>
                  <a:off x="5617416" y="3173117"/>
                  <a:ext cx="1524628" cy="516884"/>
                </a:xfrm>
                <a:prstGeom prst="snip1Rect">
                  <a:avLst>
                    <a:gd fmla="val 16667" name="adj"/>
                  </a:avLst>
                </a:prstGeom>
                <a:solidFill>
                  <a:schemeClr val="lt1"/>
                </a:solidFill>
                <a:ln cap="flat" cmpd="sng" w="22225">
                  <a:solidFill>
                    <a:schemeClr val="accent1"/>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700">
                    <a:solidFill>
                      <a:schemeClr val="dk1"/>
                    </a:solidFill>
                    <a:latin typeface="Trebuchet MS"/>
                    <a:ea typeface="Trebuchet MS"/>
                    <a:cs typeface="Trebuchet MS"/>
                    <a:sym typeface="Trebuchet MS"/>
                  </a:endParaRPr>
                </a:p>
              </p:txBody>
            </p:sp>
            <p:sp>
              <p:nvSpPr>
                <p:cNvPr id="4492" name="Google Shape;4492;p181"/>
                <p:cNvSpPr/>
                <p:nvPr/>
              </p:nvSpPr>
              <p:spPr>
                <a:xfrm>
                  <a:off x="5617416" y="3573757"/>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Trebuchet MS"/>
                    <a:ea typeface="Trebuchet MS"/>
                    <a:cs typeface="Trebuchet MS"/>
                    <a:sym typeface="Trebuchet MS"/>
                  </a:endParaRPr>
                </a:p>
              </p:txBody>
            </p:sp>
          </p:grpSp>
          <p:sp>
            <p:nvSpPr>
              <p:cNvPr id="4493" name="Google Shape;4493;p181"/>
              <p:cNvSpPr txBox="1"/>
              <p:nvPr/>
            </p:nvSpPr>
            <p:spPr>
              <a:xfrm>
                <a:off x="6763113" y="5720893"/>
                <a:ext cx="80182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PH" sz="1200">
                    <a:solidFill>
                      <a:schemeClr val="dk1"/>
                    </a:solidFill>
                    <a:latin typeface="Trebuchet MS"/>
                    <a:ea typeface="Trebuchet MS"/>
                    <a:cs typeface="Trebuchet MS"/>
                    <a:sym typeface="Trebuchet MS"/>
                  </a:rPr>
                  <a:t>Legend 2</a:t>
                </a:r>
                <a:endParaRPr sz="1200">
                  <a:solidFill>
                    <a:schemeClr val="dk1"/>
                  </a:solidFill>
                  <a:latin typeface="Trebuchet MS"/>
                  <a:ea typeface="Trebuchet MS"/>
                  <a:cs typeface="Trebuchet MS"/>
                  <a:sym typeface="Trebuchet MS"/>
                </a:endParaRPr>
              </a:p>
            </p:txBody>
          </p:sp>
        </p:grpSp>
      </p:grpSp>
    </p:spTree>
  </p:cSld>
  <p:clrMapOvr>
    <a:masterClrMapping/>
  </p:clrMapOvr>
</p:sld>
</file>

<file path=ppt/slides/slide1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7" name="Shape 4497"/>
        <p:cNvGrpSpPr/>
        <p:nvPr/>
      </p:nvGrpSpPr>
      <p:grpSpPr>
        <a:xfrm>
          <a:off x="0" y="0"/>
          <a:ext cx="0" cy="0"/>
          <a:chOff x="0" y="0"/>
          <a:chExt cx="0" cy="0"/>
        </a:xfrm>
      </p:grpSpPr>
      <p:sp>
        <p:nvSpPr>
          <p:cNvPr id="4498" name="Google Shape;4498;p182"/>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Org Chart + Text</a:t>
            </a:r>
            <a:endParaRPr/>
          </a:p>
        </p:txBody>
      </p:sp>
      <p:sp>
        <p:nvSpPr>
          <p:cNvPr id="4499" name="Google Shape;4499;p182"/>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4500" name="Google Shape;4500;p182"/>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Three Tiers</a:t>
            </a:r>
            <a:endParaRPr/>
          </a:p>
        </p:txBody>
      </p:sp>
      <p:grpSp>
        <p:nvGrpSpPr>
          <p:cNvPr id="4501" name="Google Shape;4501;p182"/>
          <p:cNvGrpSpPr/>
          <p:nvPr/>
        </p:nvGrpSpPr>
        <p:grpSpPr>
          <a:xfrm>
            <a:off x="5206734" y="1971589"/>
            <a:ext cx="1778531" cy="557925"/>
            <a:chOff x="5617416" y="2337675"/>
            <a:chExt cx="1565703" cy="557925"/>
          </a:xfrm>
        </p:grpSpPr>
        <p:sp>
          <p:nvSpPr>
            <p:cNvPr id="4502" name="Google Shape;4502;p182"/>
            <p:cNvSpPr/>
            <p:nvPr/>
          </p:nvSpPr>
          <p:spPr>
            <a:xfrm>
              <a:off x="5658491" y="2378716"/>
              <a:ext cx="1524628" cy="516884"/>
            </a:xfrm>
            <a:prstGeom prst="snip1Rect">
              <a:avLst>
                <a:gd fmla="val 16667" name="adj"/>
              </a:avLst>
            </a:prstGeom>
            <a:solidFill>
              <a:schemeClr val="accent2"/>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1100">
                <a:solidFill>
                  <a:schemeClr val="dk1"/>
                </a:solidFill>
                <a:latin typeface="Trebuchet MS"/>
                <a:ea typeface="Trebuchet MS"/>
                <a:cs typeface="Trebuchet MS"/>
                <a:sym typeface="Trebuchet MS"/>
              </a:endParaRPr>
            </a:p>
          </p:txBody>
        </p:sp>
        <p:sp>
          <p:nvSpPr>
            <p:cNvPr id="4503" name="Google Shape;4503;p182"/>
            <p:cNvSpPr/>
            <p:nvPr/>
          </p:nvSpPr>
          <p:spPr>
            <a:xfrm>
              <a:off x="5617416" y="2337675"/>
              <a:ext cx="1524628" cy="516884"/>
            </a:xfrm>
            <a:prstGeom prst="snip1Rect">
              <a:avLst>
                <a:gd fmla="val 16667" name="adj"/>
              </a:avLst>
            </a:prstGeom>
            <a:solidFill>
              <a:schemeClr val="lt1"/>
            </a:solidFill>
            <a:ln cap="flat" cmpd="sng" w="22225">
              <a:solidFill>
                <a:schemeClr val="accent2"/>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b="1" lang="en-PH" sz="1100">
                  <a:solidFill>
                    <a:schemeClr val="accent2"/>
                  </a:solidFill>
                  <a:latin typeface="Trebuchet MS"/>
                  <a:ea typeface="Trebuchet MS"/>
                  <a:cs typeface="Trebuchet MS"/>
                  <a:sym typeface="Trebuchet MS"/>
                </a:rPr>
                <a:t>Name</a:t>
              </a:r>
              <a:endParaRPr/>
            </a:p>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Position</a:t>
              </a:r>
              <a:endParaRPr sz="1100">
                <a:solidFill>
                  <a:schemeClr val="dk1"/>
                </a:solidFill>
                <a:latin typeface="Trebuchet MS"/>
                <a:ea typeface="Trebuchet MS"/>
                <a:cs typeface="Trebuchet MS"/>
                <a:sym typeface="Trebuchet MS"/>
              </a:endParaRPr>
            </a:p>
          </p:txBody>
        </p:sp>
        <p:sp>
          <p:nvSpPr>
            <p:cNvPr id="4504" name="Google Shape;4504;p182"/>
            <p:cNvSpPr/>
            <p:nvPr/>
          </p:nvSpPr>
          <p:spPr>
            <a:xfrm>
              <a:off x="5617416" y="2738315"/>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Trebuchet MS"/>
                <a:ea typeface="Trebuchet MS"/>
                <a:cs typeface="Trebuchet MS"/>
                <a:sym typeface="Trebuchet MS"/>
              </a:endParaRPr>
            </a:p>
          </p:txBody>
        </p:sp>
      </p:grpSp>
      <p:grpSp>
        <p:nvGrpSpPr>
          <p:cNvPr id="4505" name="Google Shape;4505;p182"/>
          <p:cNvGrpSpPr/>
          <p:nvPr/>
        </p:nvGrpSpPr>
        <p:grpSpPr>
          <a:xfrm>
            <a:off x="528320" y="2818123"/>
            <a:ext cx="1778531" cy="557925"/>
            <a:chOff x="5617416" y="3173117"/>
            <a:chExt cx="1565703" cy="557925"/>
          </a:xfrm>
        </p:grpSpPr>
        <p:sp>
          <p:nvSpPr>
            <p:cNvPr id="4506" name="Google Shape;4506;p182"/>
            <p:cNvSpPr/>
            <p:nvPr/>
          </p:nvSpPr>
          <p:spPr>
            <a:xfrm>
              <a:off x="5658491" y="3214158"/>
              <a:ext cx="1524628" cy="516884"/>
            </a:xfrm>
            <a:prstGeom prst="snip1Rect">
              <a:avLst>
                <a:gd fmla="val 16667" name="adj"/>
              </a:avLst>
            </a:prstGeom>
            <a:solidFill>
              <a:schemeClr val="accent1"/>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1100">
                <a:solidFill>
                  <a:schemeClr val="dk1"/>
                </a:solidFill>
                <a:latin typeface="Trebuchet MS"/>
                <a:ea typeface="Trebuchet MS"/>
                <a:cs typeface="Trebuchet MS"/>
                <a:sym typeface="Trebuchet MS"/>
              </a:endParaRPr>
            </a:p>
          </p:txBody>
        </p:sp>
        <p:sp>
          <p:nvSpPr>
            <p:cNvPr id="4507" name="Google Shape;4507;p182"/>
            <p:cNvSpPr/>
            <p:nvPr/>
          </p:nvSpPr>
          <p:spPr>
            <a:xfrm>
              <a:off x="5617416" y="3173117"/>
              <a:ext cx="1524628" cy="516884"/>
            </a:xfrm>
            <a:prstGeom prst="snip1Rect">
              <a:avLst>
                <a:gd fmla="val 16667" name="adj"/>
              </a:avLst>
            </a:prstGeom>
            <a:solidFill>
              <a:schemeClr val="lt1"/>
            </a:solidFill>
            <a:ln cap="flat" cmpd="sng" w="22225">
              <a:solidFill>
                <a:schemeClr val="accent1"/>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b="1" lang="en-PH" sz="1100">
                  <a:solidFill>
                    <a:schemeClr val="accent1"/>
                  </a:solidFill>
                  <a:latin typeface="Trebuchet MS"/>
                  <a:ea typeface="Trebuchet MS"/>
                  <a:cs typeface="Trebuchet MS"/>
                  <a:sym typeface="Trebuchet MS"/>
                </a:rPr>
                <a:t>Name</a:t>
              </a:r>
              <a:endParaRPr/>
            </a:p>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Position</a:t>
              </a:r>
              <a:endParaRPr sz="1100">
                <a:solidFill>
                  <a:schemeClr val="dk1"/>
                </a:solidFill>
                <a:latin typeface="Trebuchet MS"/>
                <a:ea typeface="Trebuchet MS"/>
                <a:cs typeface="Trebuchet MS"/>
                <a:sym typeface="Trebuchet MS"/>
              </a:endParaRPr>
            </a:p>
          </p:txBody>
        </p:sp>
        <p:sp>
          <p:nvSpPr>
            <p:cNvPr id="4508" name="Google Shape;4508;p182"/>
            <p:cNvSpPr/>
            <p:nvPr/>
          </p:nvSpPr>
          <p:spPr>
            <a:xfrm>
              <a:off x="5617416" y="3573757"/>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Trebuchet MS"/>
                <a:ea typeface="Trebuchet MS"/>
                <a:cs typeface="Trebuchet MS"/>
                <a:sym typeface="Trebuchet MS"/>
              </a:endParaRPr>
            </a:p>
          </p:txBody>
        </p:sp>
      </p:grpSp>
      <p:grpSp>
        <p:nvGrpSpPr>
          <p:cNvPr id="4509" name="Google Shape;4509;p182"/>
          <p:cNvGrpSpPr/>
          <p:nvPr/>
        </p:nvGrpSpPr>
        <p:grpSpPr>
          <a:xfrm>
            <a:off x="528320" y="3664657"/>
            <a:ext cx="1772692" cy="557925"/>
            <a:chOff x="5617416" y="3967518"/>
            <a:chExt cx="1565703" cy="557925"/>
          </a:xfrm>
        </p:grpSpPr>
        <p:sp>
          <p:nvSpPr>
            <p:cNvPr id="4510" name="Google Shape;4510;p182"/>
            <p:cNvSpPr/>
            <p:nvPr/>
          </p:nvSpPr>
          <p:spPr>
            <a:xfrm>
              <a:off x="5658491" y="4008559"/>
              <a:ext cx="1524628" cy="516884"/>
            </a:xfrm>
            <a:prstGeom prst="snip1Rect">
              <a:avLst>
                <a:gd fmla="val 16667" name="adj"/>
              </a:avLst>
            </a:prstGeom>
            <a:solidFill>
              <a:schemeClr val="accent5"/>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1100">
                <a:solidFill>
                  <a:schemeClr val="dk1"/>
                </a:solidFill>
                <a:latin typeface="Trebuchet MS"/>
                <a:ea typeface="Trebuchet MS"/>
                <a:cs typeface="Trebuchet MS"/>
                <a:sym typeface="Trebuchet MS"/>
              </a:endParaRPr>
            </a:p>
          </p:txBody>
        </p:sp>
        <p:sp>
          <p:nvSpPr>
            <p:cNvPr id="4511" name="Google Shape;4511;p182"/>
            <p:cNvSpPr/>
            <p:nvPr/>
          </p:nvSpPr>
          <p:spPr>
            <a:xfrm>
              <a:off x="5617416" y="3967518"/>
              <a:ext cx="1524628" cy="516884"/>
            </a:xfrm>
            <a:prstGeom prst="snip1Rect">
              <a:avLst>
                <a:gd fmla="val 16667" name="adj"/>
              </a:avLst>
            </a:prstGeom>
            <a:solidFill>
              <a:schemeClr val="lt1"/>
            </a:solidFill>
            <a:ln cap="flat" cmpd="sng" w="22225">
              <a:solidFill>
                <a:schemeClr val="accent5"/>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b="1" lang="en-PH" sz="1100">
                  <a:solidFill>
                    <a:schemeClr val="accent5"/>
                  </a:solidFill>
                  <a:latin typeface="Trebuchet MS"/>
                  <a:ea typeface="Trebuchet MS"/>
                  <a:cs typeface="Trebuchet MS"/>
                  <a:sym typeface="Trebuchet MS"/>
                </a:rPr>
                <a:t>Name</a:t>
              </a:r>
              <a:endParaRPr/>
            </a:p>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Position</a:t>
              </a:r>
              <a:endParaRPr sz="1100">
                <a:solidFill>
                  <a:schemeClr val="dk1"/>
                </a:solidFill>
                <a:latin typeface="Trebuchet MS"/>
                <a:ea typeface="Trebuchet MS"/>
                <a:cs typeface="Trebuchet MS"/>
                <a:sym typeface="Trebuchet MS"/>
              </a:endParaRPr>
            </a:p>
          </p:txBody>
        </p:sp>
        <p:sp>
          <p:nvSpPr>
            <p:cNvPr id="4512" name="Google Shape;4512;p182"/>
            <p:cNvSpPr/>
            <p:nvPr/>
          </p:nvSpPr>
          <p:spPr>
            <a:xfrm>
              <a:off x="5617416" y="4368158"/>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Trebuchet MS"/>
                <a:ea typeface="Trebuchet MS"/>
                <a:cs typeface="Trebuchet MS"/>
                <a:sym typeface="Trebuchet MS"/>
              </a:endParaRPr>
            </a:p>
          </p:txBody>
        </p:sp>
      </p:grpSp>
      <p:grpSp>
        <p:nvGrpSpPr>
          <p:cNvPr id="4513" name="Google Shape;4513;p182"/>
          <p:cNvGrpSpPr/>
          <p:nvPr/>
        </p:nvGrpSpPr>
        <p:grpSpPr>
          <a:xfrm>
            <a:off x="2867527" y="2818123"/>
            <a:ext cx="1778531" cy="557925"/>
            <a:chOff x="5617416" y="3173117"/>
            <a:chExt cx="1565703" cy="557925"/>
          </a:xfrm>
        </p:grpSpPr>
        <p:sp>
          <p:nvSpPr>
            <p:cNvPr id="4514" name="Google Shape;4514;p182"/>
            <p:cNvSpPr/>
            <p:nvPr/>
          </p:nvSpPr>
          <p:spPr>
            <a:xfrm>
              <a:off x="5658491" y="3214158"/>
              <a:ext cx="1524628" cy="516884"/>
            </a:xfrm>
            <a:prstGeom prst="snip1Rect">
              <a:avLst>
                <a:gd fmla="val 16667" name="adj"/>
              </a:avLst>
            </a:prstGeom>
            <a:solidFill>
              <a:schemeClr val="accent1"/>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1100">
                <a:solidFill>
                  <a:schemeClr val="dk1"/>
                </a:solidFill>
                <a:latin typeface="Trebuchet MS"/>
                <a:ea typeface="Trebuchet MS"/>
                <a:cs typeface="Trebuchet MS"/>
                <a:sym typeface="Trebuchet MS"/>
              </a:endParaRPr>
            </a:p>
          </p:txBody>
        </p:sp>
        <p:sp>
          <p:nvSpPr>
            <p:cNvPr id="4515" name="Google Shape;4515;p182"/>
            <p:cNvSpPr/>
            <p:nvPr/>
          </p:nvSpPr>
          <p:spPr>
            <a:xfrm>
              <a:off x="5617416" y="3173117"/>
              <a:ext cx="1524628" cy="516884"/>
            </a:xfrm>
            <a:prstGeom prst="snip1Rect">
              <a:avLst>
                <a:gd fmla="val 16667" name="adj"/>
              </a:avLst>
            </a:prstGeom>
            <a:solidFill>
              <a:schemeClr val="lt1"/>
            </a:solidFill>
            <a:ln cap="flat" cmpd="sng" w="22225">
              <a:solidFill>
                <a:schemeClr val="accent1"/>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b="1" lang="en-PH" sz="1100">
                  <a:solidFill>
                    <a:schemeClr val="accent1"/>
                  </a:solidFill>
                  <a:latin typeface="Trebuchet MS"/>
                  <a:ea typeface="Trebuchet MS"/>
                  <a:cs typeface="Trebuchet MS"/>
                  <a:sym typeface="Trebuchet MS"/>
                </a:rPr>
                <a:t>Name</a:t>
              </a:r>
              <a:endParaRPr/>
            </a:p>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Position</a:t>
              </a:r>
              <a:endParaRPr sz="1100">
                <a:solidFill>
                  <a:schemeClr val="dk1"/>
                </a:solidFill>
                <a:latin typeface="Trebuchet MS"/>
                <a:ea typeface="Trebuchet MS"/>
                <a:cs typeface="Trebuchet MS"/>
                <a:sym typeface="Trebuchet MS"/>
              </a:endParaRPr>
            </a:p>
          </p:txBody>
        </p:sp>
        <p:sp>
          <p:nvSpPr>
            <p:cNvPr id="4516" name="Google Shape;4516;p182"/>
            <p:cNvSpPr/>
            <p:nvPr/>
          </p:nvSpPr>
          <p:spPr>
            <a:xfrm>
              <a:off x="5617416" y="3573757"/>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Trebuchet MS"/>
                <a:ea typeface="Trebuchet MS"/>
                <a:cs typeface="Trebuchet MS"/>
                <a:sym typeface="Trebuchet MS"/>
              </a:endParaRPr>
            </a:p>
          </p:txBody>
        </p:sp>
      </p:grpSp>
      <p:grpSp>
        <p:nvGrpSpPr>
          <p:cNvPr id="4517" name="Google Shape;4517;p182"/>
          <p:cNvGrpSpPr/>
          <p:nvPr/>
        </p:nvGrpSpPr>
        <p:grpSpPr>
          <a:xfrm>
            <a:off x="5206734" y="2818123"/>
            <a:ext cx="1778531" cy="557925"/>
            <a:chOff x="5617416" y="3173117"/>
            <a:chExt cx="1565703" cy="557925"/>
          </a:xfrm>
        </p:grpSpPr>
        <p:sp>
          <p:nvSpPr>
            <p:cNvPr id="4518" name="Google Shape;4518;p182"/>
            <p:cNvSpPr/>
            <p:nvPr/>
          </p:nvSpPr>
          <p:spPr>
            <a:xfrm>
              <a:off x="5658491" y="3214158"/>
              <a:ext cx="1524628" cy="516884"/>
            </a:xfrm>
            <a:prstGeom prst="snip1Rect">
              <a:avLst>
                <a:gd fmla="val 16667" name="adj"/>
              </a:avLst>
            </a:prstGeom>
            <a:solidFill>
              <a:schemeClr val="accent1"/>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1100">
                <a:solidFill>
                  <a:schemeClr val="dk1"/>
                </a:solidFill>
                <a:latin typeface="Trebuchet MS"/>
                <a:ea typeface="Trebuchet MS"/>
                <a:cs typeface="Trebuchet MS"/>
                <a:sym typeface="Trebuchet MS"/>
              </a:endParaRPr>
            </a:p>
          </p:txBody>
        </p:sp>
        <p:sp>
          <p:nvSpPr>
            <p:cNvPr id="4519" name="Google Shape;4519;p182"/>
            <p:cNvSpPr/>
            <p:nvPr/>
          </p:nvSpPr>
          <p:spPr>
            <a:xfrm>
              <a:off x="5617416" y="3173117"/>
              <a:ext cx="1524628" cy="516884"/>
            </a:xfrm>
            <a:prstGeom prst="snip1Rect">
              <a:avLst>
                <a:gd fmla="val 16667" name="adj"/>
              </a:avLst>
            </a:prstGeom>
            <a:solidFill>
              <a:schemeClr val="lt1"/>
            </a:solidFill>
            <a:ln cap="flat" cmpd="sng" w="22225">
              <a:solidFill>
                <a:schemeClr val="accent1"/>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b="1" lang="en-PH" sz="1100">
                  <a:solidFill>
                    <a:schemeClr val="accent1"/>
                  </a:solidFill>
                  <a:latin typeface="Trebuchet MS"/>
                  <a:ea typeface="Trebuchet MS"/>
                  <a:cs typeface="Trebuchet MS"/>
                  <a:sym typeface="Trebuchet MS"/>
                </a:rPr>
                <a:t>Name</a:t>
              </a:r>
              <a:endParaRPr/>
            </a:p>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Position</a:t>
              </a:r>
              <a:endParaRPr sz="1100">
                <a:solidFill>
                  <a:schemeClr val="dk1"/>
                </a:solidFill>
                <a:latin typeface="Trebuchet MS"/>
                <a:ea typeface="Trebuchet MS"/>
                <a:cs typeface="Trebuchet MS"/>
                <a:sym typeface="Trebuchet MS"/>
              </a:endParaRPr>
            </a:p>
          </p:txBody>
        </p:sp>
        <p:sp>
          <p:nvSpPr>
            <p:cNvPr id="4520" name="Google Shape;4520;p182"/>
            <p:cNvSpPr/>
            <p:nvPr/>
          </p:nvSpPr>
          <p:spPr>
            <a:xfrm>
              <a:off x="5617416" y="3573757"/>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Trebuchet MS"/>
                <a:ea typeface="Trebuchet MS"/>
                <a:cs typeface="Trebuchet MS"/>
                <a:sym typeface="Trebuchet MS"/>
              </a:endParaRPr>
            </a:p>
          </p:txBody>
        </p:sp>
      </p:grpSp>
      <p:grpSp>
        <p:nvGrpSpPr>
          <p:cNvPr id="4521" name="Google Shape;4521;p182"/>
          <p:cNvGrpSpPr/>
          <p:nvPr/>
        </p:nvGrpSpPr>
        <p:grpSpPr>
          <a:xfrm>
            <a:off x="7545941" y="2818123"/>
            <a:ext cx="1778531" cy="557925"/>
            <a:chOff x="5617416" y="3173117"/>
            <a:chExt cx="1565703" cy="557925"/>
          </a:xfrm>
        </p:grpSpPr>
        <p:sp>
          <p:nvSpPr>
            <p:cNvPr id="4522" name="Google Shape;4522;p182"/>
            <p:cNvSpPr/>
            <p:nvPr/>
          </p:nvSpPr>
          <p:spPr>
            <a:xfrm>
              <a:off x="5658491" y="3214158"/>
              <a:ext cx="1524628" cy="516884"/>
            </a:xfrm>
            <a:prstGeom prst="snip1Rect">
              <a:avLst>
                <a:gd fmla="val 16667" name="adj"/>
              </a:avLst>
            </a:prstGeom>
            <a:solidFill>
              <a:schemeClr val="accent1"/>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1100">
                <a:solidFill>
                  <a:schemeClr val="dk1"/>
                </a:solidFill>
                <a:latin typeface="Trebuchet MS"/>
                <a:ea typeface="Trebuchet MS"/>
                <a:cs typeface="Trebuchet MS"/>
                <a:sym typeface="Trebuchet MS"/>
              </a:endParaRPr>
            </a:p>
          </p:txBody>
        </p:sp>
        <p:sp>
          <p:nvSpPr>
            <p:cNvPr id="4523" name="Google Shape;4523;p182"/>
            <p:cNvSpPr/>
            <p:nvPr/>
          </p:nvSpPr>
          <p:spPr>
            <a:xfrm>
              <a:off x="5617416" y="3173117"/>
              <a:ext cx="1524628" cy="516884"/>
            </a:xfrm>
            <a:prstGeom prst="snip1Rect">
              <a:avLst>
                <a:gd fmla="val 16667" name="adj"/>
              </a:avLst>
            </a:prstGeom>
            <a:solidFill>
              <a:schemeClr val="lt1"/>
            </a:solidFill>
            <a:ln cap="flat" cmpd="sng" w="22225">
              <a:solidFill>
                <a:schemeClr val="accent1"/>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b="1" lang="en-PH" sz="1100">
                  <a:solidFill>
                    <a:schemeClr val="accent1"/>
                  </a:solidFill>
                  <a:latin typeface="Trebuchet MS"/>
                  <a:ea typeface="Trebuchet MS"/>
                  <a:cs typeface="Trebuchet MS"/>
                  <a:sym typeface="Trebuchet MS"/>
                </a:rPr>
                <a:t>Name</a:t>
              </a:r>
              <a:endParaRPr/>
            </a:p>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Position</a:t>
              </a:r>
              <a:endParaRPr sz="1100">
                <a:solidFill>
                  <a:schemeClr val="dk1"/>
                </a:solidFill>
                <a:latin typeface="Trebuchet MS"/>
                <a:ea typeface="Trebuchet MS"/>
                <a:cs typeface="Trebuchet MS"/>
                <a:sym typeface="Trebuchet MS"/>
              </a:endParaRPr>
            </a:p>
          </p:txBody>
        </p:sp>
        <p:sp>
          <p:nvSpPr>
            <p:cNvPr id="4524" name="Google Shape;4524;p182"/>
            <p:cNvSpPr/>
            <p:nvPr/>
          </p:nvSpPr>
          <p:spPr>
            <a:xfrm>
              <a:off x="5617416" y="3573757"/>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Trebuchet MS"/>
                <a:ea typeface="Trebuchet MS"/>
                <a:cs typeface="Trebuchet MS"/>
                <a:sym typeface="Trebuchet MS"/>
              </a:endParaRPr>
            </a:p>
          </p:txBody>
        </p:sp>
      </p:grpSp>
      <p:grpSp>
        <p:nvGrpSpPr>
          <p:cNvPr id="4525" name="Google Shape;4525;p182"/>
          <p:cNvGrpSpPr/>
          <p:nvPr/>
        </p:nvGrpSpPr>
        <p:grpSpPr>
          <a:xfrm>
            <a:off x="9885149" y="2818123"/>
            <a:ext cx="1778531" cy="557925"/>
            <a:chOff x="5617416" y="3173117"/>
            <a:chExt cx="1565703" cy="557925"/>
          </a:xfrm>
        </p:grpSpPr>
        <p:sp>
          <p:nvSpPr>
            <p:cNvPr id="4526" name="Google Shape;4526;p182"/>
            <p:cNvSpPr/>
            <p:nvPr/>
          </p:nvSpPr>
          <p:spPr>
            <a:xfrm>
              <a:off x="5658491" y="3214158"/>
              <a:ext cx="1524628" cy="516884"/>
            </a:xfrm>
            <a:prstGeom prst="snip1Rect">
              <a:avLst>
                <a:gd fmla="val 16667" name="adj"/>
              </a:avLst>
            </a:prstGeom>
            <a:solidFill>
              <a:schemeClr val="accent1"/>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1100">
                <a:solidFill>
                  <a:schemeClr val="dk1"/>
                </a:solidFill>
                <a:latin typeface="Trebuchet MS"/>
                <a:ea typeface="Trebuchet MS"/>
                <a:cs typeface="Trebuchet MS"/>
                <a:sym typeface="Trebuchet MS"/>
              </a:endParaRPr>
            </a:p>
          </p:txBody>
        </p:sp>
        <p:sp>
          <p:nvSpPr>
            <p:cNvPr id="4527" name="Google Shape;4527;p182"/>
            <p:cNvSpPr/>
            <p:nvPr/>
          </p:nvSpPr>
          <p:spPr>
            <a:xfrm>
              <a:off x="5617416" y="3173117"/>
              <a:ext cx="1524628" cy="516884"/>
            </a:xfrm>
            <a:prstGeom prst="snip1Rect">
              <a:avLst>
                <a:gd fmla="val 16667" name="adj"/>
              </a:avLst>
            </a:prstGeom>
            <a:solidFill>
              <a:schemeClr val="lt1"/>
            </a:solidFill>
            <a:ln cap="flat" cmpd="sng" w="22225">
              <a:solidFill>
                <a:schemeClr val="accent1"/>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b="1" lang="en-PH" sz="1100">
                  <a:solidFill>
                    <a:schemeClr val="accent1"/>
                  </a:solidFill>
                  <a:latin typeface="Trebuchet MS"/>
                  <a:ea typeface="Trebuchet MS"/>
                  <a:cs typeface="Trebuchet MS"/>
                  <a:sym typeface="Trebuchet MS"/>
                </a:rPr>
                <a:t>Name</a:t>
              </a:r>
              <a:endParaRPr/>
            </a:p>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Position</a:t>
              </a:r>
              <a:endParaRPr sz="1100">
                <a:solidFill>
                  <a:schemeClr val="dk1"/>
                </a:solidFill>
                <a:latin typeface="Trebuchet MS"/>
                <a:ea typeface="Trebuchet MS"/>
                <a:cs typeface="Trebuchet MS"/>
                <a:sym typeface="Trebuchet MS"/>
              </a:endParaRPr>
            </a:p>
          </p:txBody>
        </p:sp>
        <p:sp>
          <p:nvSpPr>
            <p:cNvPr id="4528" name="Google Shape;4528;p182"/>
            <p:cNvSpPr/>
            <p:nvPr/>
          </p:nvSpPr>
          <p:spPr>
            <a:xfrm>
              <a:off x="5617416" y="3573757"/>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Trebuchet MS"/>
                <a:ea typeface="Trebuchet MS"/>
                <a:cs typeface="Trebuchet MS"/>
                <a:sym typeface="Trebuchet MS"/>
              </a:endParaRPr>
            </a:p>
          </p:txBody>
        </p:sp>
      </p:grpSp>
      <p:cxnSp>
        <p:nvCxnSpPr>
          <p:cNvPr id="4529" name="Google Shape;4529;p182"/>
          <p:cNvCxnSpPr>
            <a:stCxn id="4503" idx="1"/>
            <a:endCxn id="4507" idx="3"/>
          </p:cNvCxnSpPr>
          <p:nvPr/>
        </p:nvCxnSpPr>
        <p:spPr>
          <a:xfrm rot="5400000">
            <a:off x="3568570" y="314073"/>
            <a:ext cx="329700" cy="4678500"/>
          </a:xfrm>
          <a:prstGeom prst="bentConnector3">
            <a:avLst>
              <a:gd fmla="val 50000" name="adj1"/>
            </a:avLst>
          </a:prstGeom>
          <a:noFill/>
          <a:ln cap="flat" cmpd="sng" w="9525">
            <a:solidFill>
              <a:srgbClr val="929292"/>
            </a:solidFill>
            <a:prstDash val="solid"/>
            <a:miter lim="800000"/>
            <a:headEnd len="sm" w="sm" type="none"/>
            <a:tailEnd len="med" w="med" type="triangle"/>
          </a:ln>
        </p:spPr>
      </p:cxnSp>
      <p:cxnSp>
        <p:nvCxnSpPr>
          <p:cNvPr id="4530" name="Google Shape;4530;p182"/>
          <p:cNvCxnSpPr>
            <a:stCxn id="4503" idx="1"/>
            <a:endCxn id="4527" idx="3"/>
          </p:cNvCxnSpPr>
          <p:nvPr/>
        </p:nvCxnSpPr>
        <p:spPr>
          <a:xfrm flipH="1" rot="-5400000">
            <a:off x="8247070" y="314073"/>
            <a:ext cx="329700" cy="4678500"/>
          </a:xfrm>
          <a:prstGeom prst="bentConnector3">
            <a:avLst>
              <a:gd fmla="val 50000" name="adj1"/>
            </a:avLst>
          </a:prstGeom>
          <a:noFill/>
          <a:ln cap="flat" cmpd="sng" w="9525">
            <a:solidFill>
              <a:srgbClr val="929292"/>
            </a:solidFill>
            <a:prstDash val="solid"/>
            <a:miter lim="800000"/>
            <a:headEnd len="sm" w="sm" type="none"/>
            <a:tailEnd len="med" w="med" type="triangle"/>
          </a:ln>
        </p:spPr>
      </p:cxnSp>
      <p:cxnSp>
        <p:nvCxnSpPr>
          <p:cNvPr id="4531" name="Google Shape;4531;p182"/>
          <p:cNvCxnSpPr>
            <a:stCxn id="4503" idx="1"/>
            <a:endCxn id="4515" idx="3"/>
          </p:cNvCxnSpPr>
          <p:nvPr/>
        </p:nvCxnSpPr>
        <p:spPr>
          <a:xfrm rot="5400000">
            <a:off x="4738270" y="1483773"/>
            <a:ext cx="329700" cy="2339100"/>
          </a:xfrm>
          <a:prstGeom prst="bentConnector3">
            <a:avLst>
              <a:gd fmla="val 49993" name="adj1"/>
            </a:avLst>
          </a:prstGeom>
          <a:noFill/>
          <a:ln cap="flat" cmpd="sng" w="9525">
            <a:solidFill>
              <a:srgbClr val="929292"/>
            </a:solidFill>
            <a:prstDash val="solid"/>
            <a:miter lim="800000"/>
            <a:headEnd len="sm" w="sm" type="none"/>
            <a:tailEnd len="med" w="med" type="triangle"/>
          </a:ln>
        </p:spPr>
      </p:cxnSp>
      <p:cxnSp>
        <p:nvCxnSpPr>
          <p:cNvPr id="4532" name="Google Shape;4532;p182"/>
          <p:cNvCxnSpPr>
            <a:stCxn id="4503" idx="1"/>
            <a:endCxn id="4523" idx="3"/>
          </p:cNvCxnSpPr>
          <p:nvPr/>
        </p:nvCxnSpPr>
        <p:spPr>
          <a:xfrm flipH="1" rot="-5400000">
            <a:off x="7077370" y="1483773"/>
            <a:ext cx="329700" cy="2339100"/>
          </a:xfrm>
          <a:prstGeom prst="bentConnector3">
            <a:avLst>
              <a:gd fmla="val 50000" name="adj1"/>
            </a:avLst>
          </a:prstGeom>
          <a:noFill/>
          <a:ln cap="flat" cmpd="sng" w="9525">
            <a:solidFill>
              <a:srgbClr val="929292"/>
            </a:solidFill>
            <a:prstDash val="solid"/>
            <a:miter lim="800000"/>
            <a:headEnd len="sm" w="sm" type="none"/>
            <a:tailEnd len="med" w="med" type="triangle"/>
          </a:ln>
        </p:spPr>
      </p:cxnSp>
      <p:cxnSp>
        <p:nvCxnSpPr>
          <p:cNvPr id="4533" name="Google Shape;4533;p182"/>
          <p:cNvCxnSpPr>
            <a:stCxn id="4503" idx="1"/>
            <a:endCxn id="4519" idx="3"/>
          </p:cNvCxnSpPr>
          <p:nvPr/>
        </p:nvCxnSpPr>
        <p:spPr>
          <a:xfrm>
            <a:off x="6072670" y="2488473"/>
            <a:ext cx="0" cy="329700"/>
          </a:xfrm>
          <a:prstGeom prst="straightConnector1">
            <a:avLst/>
          </a:prstGeom>
          <a:noFill/>
          <a:ln cap="flat" cmpd="sng" w="9525">
            <a:solidFill>
              <a:srgbClr val="929292"/>
            </a:solidFill>
            <a:prstDash val="solid"/>
            <a:miter lim="800000"/>
            <a:headEnd len="sm" w="sm" type="none"/>
            <a:tailEnd len="med" w="med" type="triangle"/>
          </a:ln>
        </p:spPr>
      </p:cxnSp>
      <p:grpSp>
        <p:nvGrpSpPr>
          <p:cNvPr id="4534" name="Google Shape;4534;p182"/>
          <p:cNvGrpSpPr/>
          <p:nvPr/>
        </p:nvGrpSpPr>
        <p:grpSpPr>
          <a:xfrm>
            <a:off x="4325182" y="5673598"/>
            <a:ext cx="3541636" cy="276999"/>
            <a:chOff x="4916899" y="5673598"/>
            <a:chExt cx="3541636" cy="276999"/>
          </a:xfrm>
        </p:grpSpPr>
        <p:grpSp>
          <p:nvGrpSpPr>
            <p:cNvPr id="4535" name="Google Shape;4535;p182"/>
            <p:cNvGrpSpPr/>
            <p:nvPr/>
          </p:nvGrpSpPr>
          <p:grpSpPr>
            <a:xfrm>
              <a:off x="4916899" y="5673598"/>
              <a:ext cx="1065903" cy="276999"/>
              <a:chOff x="5206734" y="5721047"/>
              <a:chExt cx="1065903" cy="276999"/>
            </a:xfrm>
          </p:grpSpPr>
          <p:grpSp>
            <p:nvGrpSpPr>
              <p:cNvPr id="4536" name="Google Shape;4536;p182"/>
              <p:cNvGrpSpPr/>
              <p:nvPr/>
            </p:nvGrpSpPr>
            <p:grpSpPr>
              <a:xfrm>
                <a:off x="5206734" y="5776148"/>
                <a:ext cx="279152" cy="197575"/>
                <a:chOff x="5617416" y="2337675"/>
                <a:chExt cx="1565703" cy="557925"/>
              </a:xfrm>
            </p:grpSpPr>
            <p:sp>
              <p:nvSpPr>
                <p:cNvPr id="4537" name="Google Shape;4537;p182"/>
                <p:cNvSpPr/>
                <p:nvPr/>
              </p:nvSpPr>
              <p:spPr>
                <a:xfrm>
                  <a:off x="5658491" y="2378716"/>
                  <a:ext cx="1524628" cy="516884"/>
                </a:xfrm>
                <a:prstGeom prst="snip1Rect">
                  <a:avLst>
                    <a:gd fmla="val 16667" name="adj"/>
                  </a:avLst>
                </a:prstGeom>
                <a:solidFill>
                  <a:schemeClr val="accent2"/>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700">
                    <a:solidFill>
                      <a:schemeClr val="dk1"/>
                    </a:solidFill>
                    <a:latin typeface="Trebuchet MS"/>
                    <a:ea typeface="Trebuchet MS"/>
                    <a:cs typeface="Trebuchet MS"/>
                    <a:sym typeface="Trebuchet MS"/>
                  </a:endParaRPr>
                </a:p>
              </p:txBody>
            </p:sp>
            <p:sp>
              <p:nvSpPr>
                <p:cNvPr id="4538" name="Google Shape;4538;p182"/>
                <p:cNvSpPr/>
                <p:nvPr/>
              </p:nvSpPr>
              <p:spPr>
                <a:xfrm>
                  <a:off x="5617416" y="2337675"/>
                  <a:ext cx="1524628" cy="516884"/>
                </a:xfrm>
                <a:prstGeom prst="snip1Rect">
                  <a:avLst>
                    <a:gd fmla="val 16667" name="adj"/>
                  </a:avLst>
                </a:prstGeom>
                <a:solidFill>
                  <a:schemeClr val="lt1"/>
                </a:solidFill>
                <a:ln cap="flat" cmpd="sng" w="22225">
                  <a:solidFill>
                    <a:schemeClr val="accent2"/>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700">
                    <a:solidFill>
                      <a:schemeClr val="dk1"/>
                    </a:solidFill>
                    <a:latin typeface="Trebuchet MS"/>
                    <a:ea typeface="Trebuchet MS"/>
                    <a:cs typeface="Trebuchet MS"/>
                    <a:sym typeface="Trebuchet MS"/>
                  </a:endParaRPr>
                </a:p>
              </p:txBody>
            </p:sp>
            <p:sp>
              <p:nvSpPr>
                <p:cNvPr id="4539" name="Google Shape;4539;p182"/>
                <p:cNvSpPr/>
                <p:nvPr/>
              </p:nvSpPr>
              <p:spPr>
                <a:xfrm>
                  <a:off x="5617416" y="2738315"/>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Trebuchet MS"/>
                    <a:ea typeface="Trebuchet MS"/>
                    <a:cs typeface="Trebuchet MS"/>
                    <a:sym typeface="Trebuchet MS"/>
                  </a:endParaRPr>
                </a:p>
              </p:txBody>
            </p:sp>
          </p:grpSp>
          <p:sp>
            <p:nvSpPr>
              <p:cNvPr id="4540" name="Google Shape;4540;p182"/>
              <p:cNvSpPr txBox="1"/>
              <p:nvPr/>
            </p:nvSpPr>
            <p:spPr>
              <a:xfrm>
                <a:off x="5470814" y="5721047"/>
                <a:ext cx="80182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PH" sz="1200">
                    <a:solidFill>
                      <a:schemeClr val="dk1"/>
                    </a:solidFill>
                    <a:latin typeface="Trebuchet MS"/>
                    <a:ea typeface="Trebuchet MS"/>
                    <a:cs typeface="Trebuchet MS"/>
                    <a:sym typeface="Trebuchet MS"/>
                  </a:rPr>
                  <a:t>Legend 1</a:t>
                </a:r>
                <a:endParaRPr sz="1200">
                  <a:solidFill>
                    <a:schemeClr val="dk1"/>
                  </a:solidFill>
                  <a:latin typeface="Trebuchet MS"/>
                  <a:ea typeface="Trebuchet MS"/>
                  <a:cs typeface="Trebuchet MS"/>
                  <a:sym typeface="Trebuchet MS"/>
                </a:endParaRPr>
              </a:p>
            </p:txBody>
          </p:sp>
        </p:grpSp>
        <p:grpSp>
          <p:nvGrpSpPr>
            <p:cNvPr id="4541" name="Google Shape;4541;p182"/>
            <p:cNvGrpSpPr/>
            <p:nvPr/>
          </p:nvGrpSpPr>
          <p:grpSpPr>
            <a:xfrm>
              <a:off x="6154765" y="5673598"/>
              <a:ext cx="1065903" cy="276999"/>
              <a:chOff x="6499033" y="5720893"/>
              <a:chExt cx="1065903" cy="276999"/>
            </a:xfrm>
          </p:grpSpPr>
          <p:grpSp>
            <p:nvGrpSpPr>
              <p:cNvPr id="4542" name="Google Shape;4542;p182"/>
              <p:cNvGrpSpPr/>
              <p:nvPr/>
            </p:nvGrpSpPr>
            <p:grpSpPr>
              <a:xfrm>
                <a:off x="6499033" y="5775994"/>
                <a:ext cx="279152" cy="197575"/>
                <a:chOff x="5617416" y="3173117"/>
                <a:chExt cx="1565703" cy="557925"/>
              </a:xfrm>
            </p:grpSpPr>
            <p:sp>
              <p:nvSpPr>
                <p:cNvPr id="4543" name="Google Shape;4543;p182"/>
                <p:cNvSpPr/>
                <p:nvPr/>
              </p:nvSpPr>
              <p:spPr>
                <a:xfrm>
                  <a:off x="5658491" y="3214158"/>
                  <a:ext cx="1524628" cy="516884"/>
                </a:xfrm>
                <a:prstGeom prst="snip1Rect">
                  <a:avLst>
                    <a:gd fmla="val 16667" name="adj"/>
                  </a:avLst>
                </a:prstGeom>
                <a:solidFill>
                  <a:schemeClr val="accent1"/>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700">
                    <a:solidFill>
                      <a:schemeClr val="dk1"/>
                    </a:solidFill>
                    <a:latin typeface="Trebuchet MS"/>
                    <a:ea typeface="Trebuchet MS"/>
                    <a:cs typeface="Trebuchet MS"/>
                    <a:sym typeface="Trebuchet MS"/>
                  </a:endParaRPr>
                </a:p>
              </p:txBody>
            </p:sp>
            <p:sp>
              <p:nvSpPr>
                <p:cNvPr id="4544" name="Google Shape;4544;p182"/>
                <p:cNvSpPr/>
                <p:nvPr/>
              </p:nvSpPr>
              <p:spPr>
                <a:xfrm>
                  <a:off x="5617416" y="3173117"/>
                  <a:ext cx="1524628" cy="516884"/>
                </a:xfrm>
                <a:prstGeom prst="snip1Rect">
                  <a:avLst>
                    <a:gd fmla="val 16667" name="adj"/>
                  </a:avLst>
                </a:prstGeom>
                <a:solidFill>
                  <a:schemeClr val="lt1"/>
                </a:solidFill>
                <a:ln cap="flat" cmpd="sng" w="22225">
                  <a:solidFill>
                    <a:schemeClr val="accent1"/>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700">
                    <a:solidFill>
                      <a:schemeClr val="dk1"/>
                    </a:solidFill>
                    <a:latin typeface="Trebuchet MS"/>
                    <a:ea typeface="Trebuchet MS"/>
                    <a:cs typeface="Trebuchet MS"/>
                    <a:sym typeface="Trebuchet MS"/>
                  </a:endParaRPr>
                </a:p>
              </p:txBody>
            </p:sp>
            <p:sp>
              <p:nvSpPr>
                <p:cNvPr id="4545" name="Google Shape;4545;p182"/>
                <p:cNvSpPr/>
                <p:nvPr/>
              </p:nvSpPr>
              <p:spPr>
                <a:xfrm>
                  <a:off x="5617416" y="3573757"/>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Trebuchet MS"/>
                    <a:ea typeface="Trebuchet MS"/>
                    <a:cs typeface="Trebuchet MS"/>
                    <a:sym typeface="Trebuchet MS"/>
                  </a:endParaRPr>
                </a:p>
              </p:txBody>
            </p:sp>
          </p:grpSp>
          <p:sp>
            <p:nvSpPr>
              <p:cNvPr id="4546" name="Google Shape;4546;p182"/>
              <p:cNvSpPr txBox="1"/>
              <p:nvPr/>
            </p:nvSpPr>
            <p:spPr>
              <a:xfrm>
                <a:off x="6763113" y="5720893"/>
                <a:ext cx="80182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PH" sz="1200">
                    <a:solidFill>
                      <a:schemeClr val="dk1"/>
                    </a:solidFill>
                    <a:latin typeface="Trebuchet MS"/>
                    <a:ea typeface="Trebuchet MS"/>
                    <a:cs typeface="Trebuchet MS"/>
                    <a:sym typeface="Trebuchet MS"/>
                  </a:rPr>
                  <a:t>Legend 2</a:t>
                </a:r>
                <a:endParaRPr sz="1200">
                  <a:solidFill>
                    <a:schemeClr val="dk1"/>
                  </a:solidFill>
                  <a:latin typeface="Trebuchet MS"/>
                  <a:ea typeface="Trebuchet MS"/>
                  <a:cs typeface="Trebuchet MS"/>
                  <a:sym typeface="Trebuchet MS"/>
                </a:endParaRPr>
              </a:p>
            </p:txBody>
          </p:sp>
        </p:grpSp>
        <p:grpSp>
          <p:nvGrpSpPr>
            <p:cNvPr id="4547" name="Google Shape;4547;p182"/>
            <p:cNvGrpSpPr/>
            <p:nvPr/>
          </p:nvGrpSpPr>
          <p:grpSpPr>
            <a:xfrm>
              <a:off x="7392632" y="5673598"/>
              <a:ext cx="1065903" cy="276999"/>
              <a:chOff x="6499033" y="5720893"/>
              <a:chExt cx="1065903" cy="276999"/>
            </a:xfrm>
          </p:grpSpPr>
          <p:grpSp>
            <p:nvGrpSpPr>
              <p:cNvPr id="4548" name="Google Shape;4548;p182"/>
              <p:cNvGrpSpPr/>
              <p:nvPr/>
            </p:nvGrpSpPr>
            <p:grpSpPr>
              <a:xfrm>
                <a:off x="6499033" y="5775994"/>
                <a:ext cx="279152" cy="197575"/>
                <a:chOff x="5617416" y="3173117"/>
                <a:chExt cx="1565703" cy="557925"/>
              </a:xfrm>
            </p:grpSpPr>
            <p:sp>
              <p:nvSpPr>
                <p:cNvPr id="4549" name="Google Shape;4549;p182"/>
                <p:cNvSpPr/>
                <p:nvPr/>
              </p:nvSpPr>
              <p:spPr>
                <a:xfrm>
                  <a:off x="5658491" y="3214158"/>
                  <a:ext cx="1524628" cy="516884"/>
                </a:xfrm>
                <a:prstGeom prst="snip1Rect">
                  <a:avLst>
                    <a:gd fmla="val 16667" name="adj"/>
                  </a:avLst>
                </a:prstGeom>
                <a:solidFill>
                  <a:schemeClr val="accent5"/>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700">
                    <a:solidFill>
                      <a:schemeClr val="dk1"/>
                    </a:solidFill>
                    <a:latin typeface="Trebuchet MS"/>
                    <a:ea typeface="Trebuchet MS"/>
                    <a:cs typeface="Trebuchet MS"/>
                    <a:sym typeface="Trebuchet MS"/>
                  </a:endParaRPr>
                </a:p>
              </p:txBody>
            </p:sp>
            <p:sp>
              <p:nvSpPr>
                <p:cNvPr id="4550" name="Google Shape;4550;p182"/>
                <p:cNvSpPr/>
                <p:nvPr/>
              </p:nvSpPr>
              <p:spPr>
                <a:xfrm>
                  <a:off x="5617416" y="3173117"/>
                  <a:ext cx="1524628" cy="516884"/>
                </a:xfrm>
                <a:prstGeom prst="snip1Rect">
                  <a:avLst>
                    <a:gd fmla="val 16667" name="adj"/>
                  </a:avLst>
                </a:prstGeom>
                <a:solidFill>
                  <a:schemeClr val="lt1"/>
                </a:solidFill>
                <a:ln cap="flat" cmpd="sng" w="22225">
                  <a:solidFill>
                    <a:schemeClr val="accent5"/>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700">
                    <a:solidFill>
                      <a:schemeClr val="dk1"/>
                    </a:solidFill>
                    <a:latin typeface="Trebuchet MS"/>
                    <a:ea typeface="Trebuchet MS"/>
                    <a:cs typeface="Trebuchet MS"/>
                    <a:sym typeface="Trebuchet MS"/>
                  </a:endParaRPr>
                </a:p>
              </p:txBody>
            </p:sp>
            <p:sp>
              <p:nvSpPr>
                <p:cNvPr id="4551" name="Google Shape;4551;p182"/>
                <p:cNvSpPr/>
                <p:nvPr/>
              </p:nvSpPr>
              <p:spPr>
                <a:xfrm>
                  <a:off x="5617416" y="3573757"/>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Trebuchet MS"/>
                    <a:ea typeface="Trebuchet MS"/>
                    <a:cs typeface="Trebuchet MS"/>
                    <a:sym typeface="Trebuchet MS"/>
                  </a:endParaRPr>
                </a:p>
              </p:txBody>
            </p:sp>
          </p:grpSp>
          <p:sp>
            <p:nvSpPr>
              <p:cNvPr id="4552" name="Google Shape;4552;p182"/>
              <p:cNvSpPr txBox="1"/>
              <p:nvPr/>
            </p:nvSpPr>
            <p:spPr>
              <a:xfrm>
                <a:off x="6763113" y="5720893"/>
                <a:ext cx="80182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PH" sz="1200">
                    <a:solidFill>
                      <a:schemeClr val="dk1"/>
                    </a:solidFill>
                    <a:latin typeface="Trebuchet MS"/>
                    <a:ea typeface="Trebuchet MS"/>
                    <a:cs typeface="Trebuchet MS"/>
                    <a:sym typeface="Trebuchet MS"/>
                  </a:rPr>
                  <a:t>Legend 3</a:t>
                </a:r>
                <a:endParaRPr sz="1200">
                  <a:solidFill>
                    <a:schemeClr val="dk1"/>
                  </a:solidFill>
                  <a:latin typeface="Trebuchet MS"/>
                  <a:ea typeface="Trebuchet MS"/>
                  <a:cs typeface="Trebuchet MS"/>
                  <a:sym typeface="Trebuchet MS"/>
                </a:endParaRPr>
              </a:p>
            </p:txBody>
          </p:sp>
        </p:grpSp>
      </p:grpSp>
      <p:grpSp>
        <p:nvGrpSpPr>
          <p:cNvPr id="4553" name="Google Shape;4553;p182"/>
          <p:cNvGrpSpPr/>
          <p:nvPr/>
        </p:nvGrpSpPr>
        <p:grpSpPr>
          <a:xfrm>
            <a:off x="2868987" y="3664657"/>
            <a:ext cx="1772692" cy="557925"/>
            <a:chOff x="5617416" y="3967518"/>
            <a:chExt cx="1565703" cy="557925"/>
          </a:xfrm>
        </p:grpSpPr>
        <p:sp>
          <p:nvSpPr>
            <p:cNvPr id="4554" name="Google Shape;4554;p182"/>
            <p:cNvSpPr/>
            <p:nvPr/>
          </p:nvSpPr>
          <p:spPr>
            <a:xfrm>
              <a:off x="5658491" y="4008559"/>
              <a:ext cx="1524628" cy="516884"/>
            </a:xfrm>
            <a:prstGeom prst="snip1Rect">
              <a:avLst>
                <a:gd fmla="val 16667" name="adj"/>
              </a:avLst>
            </a:prstGeom>
            <a:solidFill>
              <a:schemeClr val="accent5"/>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1100">
                <a:solidFill>
                  <a:schemeClr val="dk1"/>
                </a:solidFill>
                <a:latin typeface="Trebuchet MS"/>
                <a:ea typeface="Trebuchet MS"/>
                <a:cs typeface="Trebuchet MS"/>
                <a:sym typeface="Trebuchet MS"/>
              </a:endParaRPr>
            </a:p>
          </p:txBody>
        </p:sp>
        <p:sp>
          <p:nvSpPr>
            <p:cNvPr id="4555" name="Google Shape;4555;p182"/>
            <p:cNvSpPr/>
            <p:nvPr/>
          </p:nvSpPr>
          <p:spPr>
            <a:xfrm>
              <a:off x="5617416" y="3967518"/>
              <a:ext cx="1524628" cy="516884"/>
            </a:xfrm>
            <a:prstGeom prst="snip1Rect">
              <a:avLst>
                <a:gd fmla="val 16667" name="adj"/>
              </a:avLst>
            </a:prstGeom>
            <a:solidFill>
              <a:schemeClr val="lt1"/>
            </a:solidFill>
            <a:ln cap="flat" cmpd="sng" w="22225">
              <a:solidFill>
                <a:schemeClr val="accent5"/>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b="1" lang="en-PH" sz="1100">
                  <a:solidFill>
                    <a:schemeClr val="accent5"/>
                  </a:solidFill>
                  <a:latin typeface="Trebuchet MS"/>
                  <a:ea typeface="Trebuchet MS"/>
                  <a:cs typeface="Trebuchet MS"/>
                  <a:sym typeface="Trebuchet MS"/>
                </a:rPr>
                <a:t>Name</a:t>
              </a:r>
              <a:endParaRPr/>
            </a:p>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Position</a:t>
              </a:r>
              <a:endParaRPr sz="1100">
                <a:solidFill>
                  <a:schemeClr val="dk1"/>
                </a:solidFill>
                <a:latin typeface="Trebuchet MS"/>
                <a:ea typeface="Trebuchet MS"/>
                <a:cs typeface="Trebuchet MS"/>
                <a:sym typeface="Trebuchet MS"/>
              </a:endParaRPr>
            </a:p>
          </p:txBody>
        </p:sp>
        <p:sp>
          <p:nvSpPr>
            <p:cNvPr id="4556" name="Google Shape;4556;p182"/>
            <p:cNvSpPr/>
            <p:nvPr/>
          </p:nvSpPr>
          <p:spPr>
            <a:xfrm>
              <a:off x="5617416" y="4368158"/>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Trebuchet MS"/>
                <a:ea typeface="Trebuchet MS"/>
                <a:cs typeface="Trebuchet MS"/>
                <a:sym typeface="Trebuchet MS"/>
              </a:endParaRPr>
            </a:p>
          </p:txBody>
        </p:sp>
      </p:grpSp>
      <p:grpSp>
        <p:nvGrpSpPr>
          <p:cNvPr id="4557" name="Google Shape;4557;p182"/>
          <p:cNvGrpSpPr/>
          <p:nvPr/>
        </p:nvGrpSpPr>
        <p:grpSpPr>
          <a:xfrm>
            <a:off x="5209654" y="3664657"/>
            <a:ext cx="1772692" cy="557925"/>
            <a:chOff x="5617416" y="3967518"/>
            <a:chExt cx="1565703" cy="557925"/>
          </a:xfrm>
        </p:grpSpPr>
        <p:sp>
          <p:nvSpPr>
            <p:cNvPr id="4558" name="Google Shape;4558;p182"/>
            <p:cNvSpPr/>
            <p:nvPr/>
          </p:nvSpPr>
          <p:spPr>
            <a:xfrm>
              <a:off x="5658491" y="4008559"/>
              <a:ext cx="1524628" cy="516884"/>
            </a:xfrm>
            <a:prstGeom prst="snip1Rect">
              <a:avLst>
                <a:gd fmla="val 16667" name="adj"/>
              </a:avLst>
            </a:prstGeom>
            <a:solidFill>
              <a:schemeClr val="accent5"/>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1100">
                <a:solidFill>
                  <a:schemeClr val="dk1"/>
                </a:solidFill>
                <a:latin typeface="Trebuchet MS"/>
                <a:ea typeface="Trebuchet MS"/>
                <a:cs typeface="Trebuchet MS"/>
                <a:sym typeface="Trebuchet MS"/>
              </a:endParaRPr>
            </a:p>
          </p:txBody>
        </p:sp>
        <p:sp>
          <p:nvSpPr>
            <p:cNvPr id="4559" name="Google Shape;4559;p182"/>
            <p:cNvSpPr/>
            <p:nvPr/>
          </p:nvSpPr>
          <p:spPr>
            <a:xfrm>
              <a:off x="5617416" y="3967518"/>
              <a:ext cx="1524628" cy="516884"/>
            </a:xfrm>
            <a:prstGeom prst="snip1Rect">
              <a:avLst>
                <a:gd fmla="val 16667" name="adj"/>
              </a:avLst>
            </a:prstGeom>
            <a:solidFill>
              <a:schemeClr val="lt1"/>
            </a:solidFill>
            <a:ln cap="flat" cmpd="sng" w="22225">
              <a:solidFill>
                <a:schemeClr val="accent5"/>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b="1" lang="en-PH" sz="1100">
                  <a:solidFill>
                    <a:schemeClr val="accent5"/>
                  </a:solidFill>
                  <a:latin typeface="Trebuchet MS"/>
                  <a:ea typeface="Trebuchet MS"/>
                  <a:cs typeface="Trebuchet MS"/>
                  <a:sym typeface="Trebuchet MS"/>
                </a:rPr>
                <a:t>Name</a:t>
              </a:r>
              <a:endParaRPr/>
            </a:p>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Position</a:t>
              </a:r>
              <a:endParaRPr sz="1100">
                <a:solidFill>
                  <a:schemeClr val="dk1"/>
                </a:solidFill>
                <a:latin typeface="Trebuchet MS"/>
                <a:ea typeface="Trebuchet MS"/>
                <a:cs typeface="Trebuchet MS"/>
                <a:sym typeface="Trebuchet MS"/>
              </a:endParaRPr>
            </a:p>
          </p:txBody>
        </p:sp>
        <p:sp>
          <p:nvSpPr>
            <p:cNvPr id="4560" name="Google Shape;4560;p182"/>
            <p:cNvSpPr/>
            <p:nvPr/>
          </p:nvSpPr>
          <p:spPr>
            <a:xfrm>
              <a:off x="5617416" y="4368158"/>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Trebuchet MS"/>
                <a:ea typeface="Trebuchet MS"/>
                <a:cs typeface="Trebuchet MS"/>
                <a:sym typeface="Trebuchet MS"/>
              </a:endParaRPr>
            </a:p>
          </p:txBody>
        </p:sp>
      </p:grpSp>
      <p:grpSp>
        <p:nvGrpSpPr>
          <p:cNvPr id="4561" name="Google Shape;4561;p182"/>
          <p:cNvGrpSpPr/>
          <p:nvPr/>
        </p:nvGrpSpPr>
        <p:grpSpPr>
          <a:xfrm>
            <a:off x="7550321" y="3664657"/>
            <a:ext cx="1772692" cy="557925"/>
            <a:chOff x="5617416" y="3967518"/>
            <a:chExt cx="1565703" cy="557925"/>
          </a:xfrm>
        </p:grpSpPr>
        <p:sp>
          <p:nvSpPr>
            <p:cNvPr id="4562" name="Google Shape;4562;p182"/>
            <p:cNvSpPr/>
            <p:nvPr/>
          </p:nvSpPr>
          <p:spPr>
            <a:xfrm>
              <a:off x="5658491" y="4008559"/>
              <a:ext cx="1524628" cy="516884"/>
            </a:xfrm>
            <a:prstGeom prst="snip1Rect">
              <a:avLst>
                <a:gd fmla="val 16667" name="adj"/>
              </a:avLst>
            </a:prstGeom>
            <a:solidFill>
              <a:schemeClr val="accent5"/>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1100">
                <a:solidFill>
                  <a:schemeClr val="dk1"/>
                </a:solidFill>
                <a:latin typeface="Trebuchet MS"/>
                <a:ea typeface="Trebuchet MS"/>
                <a:cs typeface="Trebuchet MS"/>
                <a:sym typeface="Trebuchet MS"/>
              </a:endParaRPr>
            </a:p>
          </p:txBody>
        </p:sp>
        <p:sp>
          <p:nvSpPr>
            <p:cNvPr id="4563" name="Google Shape;4563;p182"/>
            <p:cNvSpPr/>
            <p:nvPr/>
          </p:nvSpPr>
          <p:spPr>
            <a:xfrm>
              <a:off x="5617416" y="3967518"/>
              <a:ext cx="1524628" cy="516884"/>
            </a:xfrm>
            <a:prstGeom prst="snip1Rect">
              <a:avLst>
                <a:gd fmla="val 16667" name="adj"/>
              </a:avLst>
            </a:prstGeom>
            <a:solidFill>
              <a:schemeClr val="lt1"/>
            </a:solidFill>
            <a:ln cap="flat" cmpd="sng" w="22225">
              <a:solidFill>
                <a:schemeClr val="accent5"/>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b="1" lang="en-PH" sz="1100">
                  <a:solidFill>
                    <a:schemeClr val="accent5"/>
                  </a:solidFill>
                  <a:latin typeface="Trebuchet MS"/>
                  <a:ea typeface="Trebuchet MS"/>
                  <a:cs typeface="Trebuchet MS"/>
                  <a:sym typeface="Trebuchet MS"/>
                </a:rPr>
                <a:t>Name</a:t>
              </a:r>
              <a:endParaRPr/>
            </a:p>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Position</a:t>
              </a:r>
              <a:endParaRPr sz="1100">
                <a:solidFill>
                  <a:schemeClr val="dk1"/>
                </a:solidFill>
                <a:latin typeface="Trebuchet MS"/>
                <a:ea typeface="Trebuchet MS"/>
                <a:cs typeface="Trebuchet MS"/>
                <a:sym typeface="Trebuchet MS"/>
              </a:endParaRPr>
            </a:p>
          </p:txBody>
        </p:sp>
        <p:sp>
          <p:nvSpPr>
            <p:cNvPr id="4564" name="Google Shape;4564;p182"/>
            <p:cNvSpPr/>
            <p:nvPr/>
          </p:nvSpPr>
          <p:spPr>
            <a:xfrm>
              <a:off x="5617416" y="4368158"/>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Trebuchet MS"/>
                <a:ea typeface="Trebuchet MS"/>
                <a:cs typeface="Trebuchet MS"/>
                <a:sym typeface="Trebuchet MS"/>
              </a:endParaRPr>
            </a:p>
          </p:txBody>
        </p:sp>
      </p:grpSp>
      <p:grpSp>
        <p:nvGrpSpPr>
          <p:cNvPr id="4565" name="Google Shape;4565;p182"/>
          <p:cNvGrpSpPr/>
          <p:nvPr/>
        </p:nvGrpSpPr>
        <p:grpSpPr>
          <a:xfrm>
            <a:off x="9890988" y="3664657"/>
            <a:ext cx="1772692" cy="557925"/>
            <a:chOff x="5617416" y="3967518"/>
            <a:chExt cx="1565703" cy="557925"/>
          </a:xfrm>
        </p:grpSpPr>
        <p:sp>
          <p:nvSpPr>
            <p:cNvPr id="4566" name="Google Shape;4566;p182"/>
            <p:cNvSpPr/>
            <p:nvPr/>
          </p:nvSpPr>
          <p:spPr>
            <a:xfrm>
              <a:off x="5658491" y="4008559"/>
              <a:ext cx="1524628" cy="516884"/>
            </a:xfrm>
            <a:prstGeom prst="snip1Rect">
              <a:avLst>
                <a:gd fmla="val 16667" name="adj"/>
              </a:avLst>
            </a:prstGeom>
            <a:solidFill>
              <a:schemeClr val="accent5"/>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1100">
                <a:solidFill>
                  <a:schemeClr val="dk1"/>
                </a:solidFill>
                <a:latin typeface="Trebuchet MS"/>
                <a:ea typeface="Trebuchet MS"/>
                <a:cs typeface="Trebuchet MS"/>
                <a:sym typeface="Trebuchet MS"/>
              </a:endParaRPr>
            </a:p>
          </p:txBody>
        </p:sp>
        <p:sp>
          <p:nvSpPr>
            <p:cNvPr id="4567" name="Google Shape;4567;p182"/>
            <p:cNvSpPr/>
            <p:nvPr/>
          </p:nvSpPr>
          <p:spPr>
            <a:xfrm>
              <a:off x="5617416" y="3967518"/>
              <a:ext cx="1524628" cy="516884"/>
            </a:xfrm>
            <a:prstGeom prst="snip1Rect">
              <a:avLst>
                <a:gd fmla="val 16667" name="adj"/>
              </a:avLst>
            </a:prstGeom>
            <a:solidFill>
              <a:schemeClr val="lt1"/>
            </a:solidFill>
            <a:ln cap="flat" cmpd="sng" w="22225">
              <a:solidFill>
                <a:schemeClr val="accent5"/>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b="1" lang="en-PH" sz="1100">
                  <a:solidFill>
                    <a:schemeClr val="accent5"/>
                  </a:solidFill>
                  <a:latin typeface="Trebuchet MS"/>
                  <a:ea typeface="Trebuchet MS"/>
                  <a:cs typeface="Trebuchet MS"/>
                  <a:sym typeface="Trebuchet MS"/>
                </a:rPr>
                <a:t>Name</a:t>
              </a:r>
              <a:endParaRPr/>
            </a:p>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Position</a:t>
              </a:r>
              <a:endParaRPr sz="1100">
                <a:solidFill>
                  <a:schemeClr val="dk1"/>
                </a:solidFill>
                <a:latin typeface="Trebuchet MS"/>
                <a:ea typeface="Trebuchet MS"/>
                <a:cs typeface="Trebuchet MS"/>
                <a:sym typeface="Trebuchet MS"/>
              </a:endParaRPr>
            </a:p>
          </p:txBody>
        </p:sp>
        <p:sp>
          <p:nvSpPr>
            <p:cNvPr id="4568" name="Google Shape;4568;p182"/>
            <p:cNvSpPr/>
            <p:nvPr/>
          </p:nvSpPr>
          <p:spPr>
            <a:xfrm>
              <a:off x="5617416" y="4368158"/>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Trebuchet MS"/>
                <a:ea typeface="Trebuchet MS"/>
                <a:cs typeface="Trebuchet MS"/>
                <a:sym typeface="Trebuchet MS"/>
              </a:endParaRPr>
            </a:p>
          </p:txBody>
        </p:sp>
      </p:grpSp>
      <p:cxnSp>
        <p:nvCxnSpPr>
          <p:cNvPr id="4569" name="Google Shape;4569;p182"/>
          <p:cNvCxnSpPr>
            <a:stCxn id="4507" idx="1"/>
            <a:endCxn id="4511" idx="3"/>
          </p:cNvCxnSpPr>
          <p:nvPr/>
        </p:nvCxnSpPr>
        <p:spPr>
          <a:xfrm flipH="1">
            <a:off x="1391556" y="3335007"/>
            <a:ext cx="2700" cy="329700"/>
          </a:xfrm>
          <a:prstGeom prst="straightConnector1">
            <a:avLst/>
          </a:prstGeom>
          <a:noFill/>
          <a:ln cap="flat" cmpd="sng" w="9525">
            <a:solidFill>
              <a:srgbClr val="929292"/>
            </a:solidFill>
            <a:prstDash val="solid"/>
            <a:miter lim="800000"/>
            <a:headEnd len="sm" w="sm" type="none"/>
            <a:tailEnd len="med" w="med" type="triangle"/>
          </a:ln>
        </p:spPr>
      </p:cxnSp>
      <p:cxnSp>
        <p:nvCxnSpPr>
          <p:cNvPr id="4570" name="Google Shape;4570;p182"/>
          <p:cNvCxnSpPr>
            <a:stCxn id="4515" idx="1"/>
            <a:endCxn id="4555" idx="3"/>
          </p:cNvCxnSpPr>
          <p:nvPr/>
        </p:nvCxnSpPr>
        <p:spPr>
          <a:xfrm flipH="1">
            <a:off x="3731963" y="3335007"/>
            <a:ext cx="1500" cy="329700"/>
          </a:xfrm>
          <a:prstGeom prst="straightConnector1">
            <a:avLst/>
          </a:prstGeom>
          <a:noFill/>
          <a:ln cap="flat" cmpd="sng" w="9525">
            <a:solidFill>
              <a:srgbClr val="929292"/>
            </a:solidFill>
            <a:prstDash val="solid"/>
            <a:miter lim="800000"/>
            <a:headEnd len="sm" w="sm" type="none"/>
            <a:tailEnd len="med" w="med" type="triangle"/>
          </a:ln>
        </p:spPr>
      </p:cxnSp>
      <p:cxnSp>
        <p:nvCxnSpPr>
          <p:cNvPr id="4571" name="Google Shape;4571;p182"/>
          <p:cNvCxnSpPr>
            <a:stCxn id="4519" idx="1"/>
            <a:endCxn id="4559" idx="3"/>
          </p:cNvCxnSpPr>
          <p:nvPr/>
        </p:nvCxnSpPr>
        <p:spPr>
          <a:xfrm>
            <a:off x="6072670" y="3335007"/>
            <a:ext cx="0" cy="329700"/>
          </a:xfrm>
          <a:prstGeom prst="straightConnector1">
            <a:avLst/>
          </a:prstGeom>
          <a:noFill/>
          <a:ln cap="flat" cmpd="sng" w="9525">
            <a:solidFill>
              <a:srgbClr val="929292"/>
            </a:solidFill>
            <a:prstDash val="solid"/>
            <a:miter lim="800000"/>
            <a:headEnd len="sm" w="sm" type="none"/>
            <a:tailEnd len="med" w="med" type="triangle"/>
          </a:ln>
        </p:spPr>
      </p:cxnSp>
      <p:cxnSp>
        <p:nvCxnSpPr>
          <p:cNvPr id="4572" name="Google Shape;4572;p182"/>
          <p:cNvCxnSpPr>
            <a:stCxn id="4523" idx="1"/>
            <a:endCxn id="4563" idx="3"/>
          </p:cNvCxnSpPr>
          <p:nvPr/>
        </p:nvCxnSpPr>
        <p:spPr>
          <a:xfrm>
            <a:off x="8411877" y="3335007"/>
            <a:ext cx="1500" cy="329700"/>
          </a:xfrm>
          <a:prstGeom prst="straightConnector1">
            <a:avLst/>
          </a:prstGeom>
          <a:noFill/>
          <a:ln cap="flat" cmpd="sng" w="9525">
            <a:solidFill>
              <a:srgbClr val="929292"/>
            </a:solidFill>
            <a:prstDash val="solid"/>
            <a:miter lim="800000"/>
            <a:headEnd len="sm" w="sm" type="none"/>
            <a:tailEnd len="med" w="med" type="triangle"/>
          </a:ln>
        </p:spPr>
      </p:cxnSp>
      <p:cxnSp>
        <p:nvCxnSpPr>
          <p:cNvPr id="4573" name="Google Shape;4573;p182"/>
          <p:cNvCxnSpPr>
            <a:stCxn id="4527" idx="1"/>
            <a:endCxn id="4567" idx="3"/>
          </p:cNvCxnSpPr>
          <p:nvPr/>
        </p:nvCxnSpPr>
        <p:spPr>
          <a:xfrm>
            <a:off x="10751085" y="3335007"/>
            <a:ext cx="3000" cy="329700"/>
          </a:xfrm>
          <a:prstGeom prst="straightConnector1">
            <a:avLst/>
          </a:prstGeom>
          <a:noFill/>
          <a:ln cap="flat" cmpd="sng" w="9525">
            <a:solidFill>
              <a:srgbClr val="929292"/>
            </a:solidFill>
            <a:prstDash val="solid"/>
            <a:miter lim="800000"/>
            <a:headEnd len="sm" w="sm" type="none"/>
            <a:tailEnd len="med" w="med" type="triangle"/>
          </a:ln>
        </p:spPr>
      </p:cxnSp>
      <p:sp>
        <p:nvSpPr>
          <p:cNvPr id="4574" name="Google Shape;4574;p182"/>
          <p:cNvSpPr txBox="1"/>
          <p:nvPr/>
        </p:nvSpPr>
        <p:spPr>
          <a:xfrm>
            <a:off x="528320" y="4436613"/>
            <a:ext cx="1731873" cy="938027"/>
          </a:xfrm>
          <a:prstGeom prst="rect">
            <a:avLst/>
          </a:prstGeom>
          <a:noFill/>
          <a:ln>
            <a:noFill/>
          </a:ln>
        </p:spPr>
        <p:txBody>
          <a:bodyPr anchorCtr="0" anchor="t" bIns="45700" lIns="0" spcFirstLastPara="1" rIns="0" wrap="square" tIns="45700">
            <a:normAutofit/>
          </a:bodyPr>
          <a:lstStyle/>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Lorem ipsum dolor sit amet, consectetur adipiscing elit. Curabitur purus dui, euismod quis placerat eget, </a:t>
            </a:r>
            <a:endParaRPr sz="1200">
              <a:solidFill>
                <a:schemeClr val="dk1"/>
              </a:solidFill>
              <a:latin typeface="Trebuchet MS"/>
              <a:ea typeface="Trebuchet MS"/>
              <a:cs typeface="Trebuchet MS"/>
              <a:sym typeface="Trebuchet MS"/>
            </a:endParaRPr>
          </a:p>
        </p:txBody>
      </p:sp>
      <p:sp>
        <p:nvSpPr>
          <p:cNvPr id="4575" name="Google Shape;4575;p182"/>
          <p:cNvSpPr txBox="1"/>
          <p:nvPr/>
        </p:nvSpPr>
        <p:spPr>
          <a:xfrm>
            <a:off x="2879192" y="4436613"/>
            <a:ext cx="1731873" cy="938027"/>
          </a:xfrm>
          <a:prstGeom prst="rect">
            <a:avLst/>
          </a:prstGeom>
          <a:noFill/>
          <a:ln>
            <a:noFill/>
          </a:ln>
        </p:spPr>
        <p:txBody>
          <a:bodyPr anchorCtr="0" anchor="t" bIns="45700" lIns="0" spcFirstLastPara="1" rIns="0" wrap="square" tIns="45700">
            <a:normAutofit/>
          </a:bodyPr>
          <a:lstStyle/>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Lorem ipsum dolor sit amet, consectetur adipiscing elit. Curabitur purus dui, euismod quis placerat eget, </a:t>
            </a:r>
            <a:endParaRPr sz="1200">
              <a:solidFill>
                <a:schemeClr val="dk1"/>
              </a:solidFill>
              <a:latin typeface="Trebuchet MS"/>
              <a:ea typeface="Trebuchet MS"/>
              <a:cs typeface="Trebuchet MS"/>
              <a:sym typeface="Trebuchet MS"/>
            </a:endParaRPr>
          </a:p>
        </p:txBody>
      </p:sp>
      <p:sp>
        <p:nvSpPr>
          <p:cNvPr id="4576" name="Google Shape;4576;p182"/>
          <p:cNvSpPr txBox="1"/>
          <p:nvPr/>
        </p:nvSpPr>
        <p:spPr>
          <a:xfrm>
            <a:off x="5230064" y="4436613"/>
            <a:ext cx="1731873" cy="938027"/>
          </a:xfrm>
          <a:prstGeom prst="rect">
            <a:avLst/>
          </a:prstGeom>
          <a:noFill/>
          <a:ln>
            <a:noFill/>
          </a:ln>
        </p:spPr>
        <p:txBody>
          <a:bodyPr anchorCtr="0" anchor="t" bIns="45700" lIns="0" spcFirstLastPara="1" rIns="0" wrap="square" tIns="45700">
            <a:normAutofit/>
          </a:bodyPr>
          <a:lstStyle/>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Lorem ipsum dolor sit amet, consectetur adipiscing elit. Curabitur purus dui, euismod quis placerat eget, </a:t>
            </a:r>
            <a:endParaRPr sz="1200">
              <a:solidFill>
                <a:schemeClr val="dk1"/>
              </a:solidFill>
              <a:latin typeface="Trebuchet MS"/>
              <a:ea typeface="Trebuchet MS"/>
              <a:cs typeface="Trebuchet MS"/>
              <a:sym typeface="Trebuchet MS"/>
            </a:endParaRPr>
          </a:p>
        </p:txBody>
      </p:sp>
      <p:sp>
        <p:nvSpPr>
          <p:cNvPr id="4577" name="Google Shape;4577;p182"/>
          <p:cNvSpPr txBox="1"/>
          <p:nvPr/>
        </p:nvSpPr>
        <p:spPr>
          <a:xfrm>
            <a:off x="7580936" y="4436613"/>
            <a:ext cx="1731873" cy="938027"/>
          </a:xfrm>
          <a:prstGeom prst="rect">
            <a:avLst/>
          </a:prstGeom>
          <a:noFill/>
          <a:ln>
            <a:noFill/>
          </a:ln>
        </p:spPr>
        <p:txBody>
          <a:bodyPr anchorCtr="0" anchor="t" bIns="45700" lIns="0" spcFirstLastPara="1" rIns="0" wrap="square" tIns="45700">
            <a:normAutofit/>
          </a:bodyPr>
          <a:lstStyle/>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Lorem ipsum dolor sit amet, consectetur adipiscing elit. Curabitur purus dui, euismod quis placerat eget, </a:t>
            </a:r>
            <a:endParaRPr sz="1200">
              <a:solidFill>
                <a:schemeClr val="dk1"/>
              </a:solidFill>
              <a:latin typeface="Trebuchet MS"/>
              <a:ea typeface="Trebuchet MS"/>
              <a:cs typeface="Trebuchet MS"/>
              <a:sym typeface="Trebuchet MS"/>
            </a:endParaRPr>
          </a:p>
        </p:txBody>
      </p:sp>
      <p:sp>
        <p:nvSpPr>
          <p:cNvPr id="4578" name="Google Shape;4578;p182"/>
          <p:cNvSpPr txBox="1"/>
          <p:nvPr/>
        </p:nvSpPr>
        <p:spPr>
          <a:xfrm>
            <a:off x="9931807" y="4436613"/>
            <a:ext cx="1731873" cy="938027"/>
          </a:xfrm>
          <a:prstGeom prst="rect">
            <a:avLst/>
          </a:prstGeom>
          <a:noFill/>
          <a:ln>
            <a:noFill/>
          </a:ln>
        </p:spPr>
        <p:txBody>
          <a:bodyPr anchorCtr="0" anchor="t" bIns="45700" lIns="0" spcFirstLastPara="1" rIns="0" wrap="square" tIns="45700">
            <a:normAutofit/>
          </a:bodyPr>
          <a:lstStyle/>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Lorem ipsum dolor sit amet, consectetur adipiscing elit. Curabitur purus dui, euismod quis placerat eget, </a:t>
            </a:r>
            <a:endParaRPr sz="1200">
              <a:solidFill>
                <a:schemeClr val="dk1"/>
              </a:solidFill>
              <a:latin typeface="Trebuchet MS"/>
              <a:ea typeface="Trebuchet MS"/>
              <a:cs typeface="Trebuchet MS"/>
              <a:sym typeface="Trebuchet MS"/>
            </a:endParaRPr>
          </a:p>
        </p:txBody>
      </p:sp>
      <p:cxnSp>
        <p:nvCxnSpPr>
          <p:cNvPr id="4579" name="Google Shape;4579;p182"/>
          <p:cNvCxnSpPr/>
          <p:nvPr/>
        </p:nvCxnSpPr>
        <p:spPr>
          <a:xfrm>
            <a:off x="672087" y="4352533"/>
            <a:ext cx="1490997" cy="0"/>
          </a:xfrm>
          <a:prstGeom prst="straightConnector1">
            <a:avLst/>
          </a:prstGeom>
          <a:noFill/>
          <a:ln cap="flat" cmpd="sng" w="9525">
            <a:solidFill>
              <a:srgbClr val="929292"/>
            </a:solidFill>
            <a:prstDash val="dot"/>
            <a:miter lim="800000"/>
            <a:headEnd len="sm" w="sm" type="none"/>
            <a:tailEnd len="sm" w="sm" type="none"/>
          </a:ln>
        </p:spPr>
      </p:cxnSp>
      <p:cxnSp>
        <p:nvCxnSpPr>
          <p:cNvPr id="4580" name="Google Shape;4580;p182"/>
          <p:cNvCxnSpPr/>
          <p:nvPr/>
        </p:nvCxnSpPr>
        <p:spPr>
          <a:xfrm>
            <a:off x="3011294" y="4352533"/>
            <a:ext cx="1490997" cy="0"/>
          </a:xfrm>
          <a:prstGeom prst="straightConnector1">
            <a:avLst/>
          </a:prstGeom>
          <a:noFill/>
          <a:ln cap="flat" cmpd="sng" w="9525">
            <a:solidFill>
              <a:srgbClr val="929292"/>
            </a:solidFill>
            <a:prstDash val="dot"/>
            <a:miter lim="800000"/>
            <a:headEnd len="sm" w="sm" type="none"/>
            <a:tailEnd len="sm" w="sm" type="none"/>
          </a:ln>
        </p:spPr>
      </p:cxnSp>
      <p:cxnSp>
        <p:nvCxnSpPr>
          <p:cNvPr id="4581" name="Google Shape;4581;p182"/>
          <p:cNvCxnSpPr/>
          <p:nvPr/>
        </p:nvCxnSpPr>
        <p:spPr>
          <a:xfrm>
            <a:off x="5350501" y="4352533"/>
            <a:ext cx="1490997" cy="0"/>
          </a:xfrm>
          <a:prstGeom prst="straightConnector1">
            <a:avLst/>
          </a:prstGeom>
          <a:noFill/>
          <a:ln cap="flat" cmpd="sng" w="9525">
            <a:solidFill>
              <a:srgbClr val="929292"/>
            </a:solidFill>
            <a:prstDash val="dot"/>
            <a:miter lim="800000"/>
            <a:headEnd len="sm" w="sm" type="none"/>
            <a:tailEnd len="sm" w="sm" type="none"/>
          </a:ln>
        </p:spPr>
      </p:cxnSp>
      <p:cxnSp>
        <p:nvCxnSpPr>
          <p:cNvPr id="4582" name="Google Shape;4582;p182"/>
          <p:cNvCxnSpPr/>
          <p:nvPr/>
        </p:nvCxnSpPr>
        <p:spPr>
          <a:xfrm>
            <a:off x="7689708" y="4352533"/>
            <a:ext cx="1490997" cy="0"/>
          </a:xfrm>
          <a:prstGeom prst="straightConnector1">
            <a:avLst/>
          </a:prstGeom>
          <a:noFill/>
          <a:ln cap="flat" cmpd="sng" w="9525">
            <a:solidFill>
              <a:srgbClr val="929292"/>
            </a:solidFill>
            <a:prstDash val="dot"/>
            <a:miter lim="800000"/>
            <a:headEnd len="sm" w="sm" type="none"/>
            <a:tailEnd len="sm" w="sm" type="none"/>
          </a:ln>
        </p:spPr>
      </p:cxnSp>
      <p:cxnSp>
        <p:nvCxnSpPr>
          <p:cNvPr id="4583" name="Google Shape;4583;p182"/>
          <p:cNvCxnSpPr/>
          <p:nvPr/>
        </p:nvCxnSpPr>
        <p:spPr>
          <a:xfrm>
            <a:off x="10028916" y="4352533"/>
            <a:ext cx="1490997" cy="0"/>
          </a:xfrm>
          <a:prstGeom prst="straightConnector1">
            <a:avLst/>
          </a:prstGeom>
          <a:noFill/>
          <a:ln cap="flat" cmpd="sng" w="9525">
            <a:solidFill>
              <a:srgbClr val="929292"/>
            </a:solidFill>
            <a:prstDash val="dot"/>
            <a:miter lim="800000"/>
            <a:headEnd len="sm" w="sm" type="none"/>
            <a:tailEnd len="sm" w="sm" type="none"/>
          </a:ln>
        </p:spPr>
      </p:cxnSp>
    </p:spTree>
  </p:cSld>
  <p:clrMapOvr>
    <a:masterClrMapping/>
  </p:clrMapOvr>
</p:sld>
</file>

<file path=ppt/slides/slide1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7" name="Shape 4587"/>
        <p:cNvGrpSpPr/>
        <p:nvPr/>
      </p:nvGrpSpPr>
      <p:grpSpPr>
        <a:xfrm>
          <a:off x="0" y="0"/>
          <a:ext cx="0" cy="0"/>
          <a:chOff x="0" y="0"/>
          <a:chExt cx="0" cy="0"/>
        </a:xfrm>
      </p:grpSpPr>
      <p:sp>
        <p:nvSpPr>
          <p:cNvPr id="4588" name="Google Shape;4588;p183"/>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Org Chart</a:t>
            </a:r>
            <a:endParaRPr/>
          </a:p>
        </p:txBody>
      </p:sp>
      <p:sp>
        <p:nvSpPr>
          <p:cNvPr id="4589" name="Google Shape;4589;p183"/>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4590" name="Google Shape;4590;p183"/>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Three Tiers</a:t>
            </a:r>
            <a:endParaRPr/>
          </a:p>
        </p:txBody>
      </p:sp>
      <p:grpSp>
        <p:nvGrpSpPr>
          <p:cNvPr id="4591" name="Google Shape;4591;p183"/>
          <p:cNvGrpSpPr/>
          <p:nvPr/>
        </p:nvGrpSpPr>
        <p:grpSpPr>
          <a:xfrm>
            <a:off x="5206734" y="1971589"/>
            <a:ext cx="1778531" cy="557925"/>
            <a:chOff x="5617416" y="2337675"/>
            <a:chExt cx="1565703" cy="557925"/>
          </a:xfrm>
        </p:grpSpPr>
        <p:sp>
          <p:nvSpPr>
            <p:cNvPr id="4592" name="Google Shape;4592;p183"/>
            <p:cNvSpPr/>
            <p:nvPr/>
          </p:nvSpPr>
          <p:spPr>
            <a:xfrm>
              <a:off x="5658491" y="2378716"/>
              <a:ext cx="1524628" cy="516884"/>
            </a:xfrm>
            <a:prstGeom prst="snip1Rect">
              <a:avLst>
                <a:gd fmla="val 16667" name="adj"/>
              </a:avLst>
            </a:prstGeom>
            <a:solidFill>
              <a:schemeClr val="accent2"/>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1100">
                <a:solidFill>
                  <a:schemeClr val="dk1"/>
                </a:solidFill>
                <a:latin typeface="Trebuchet MS"/>
                <a:ea typeface="Trebuchet MS"/>
                <a:cs typeface="Trebuchet MS"/>
                <a:sym typeface="Trebuchet MS"/>
              </a:endParaRPr>
            </a:p>
          </p:txBody>
        </p:sp>
        <p:sp>
          <p:nvSpPr>
            <p:cNvPr id="4593" name="Google Shape;4593;p183"/>
            <p:cNvSpPr/>
            <p:nvPr/>
          </p:nvSpPr>
          <p:spPr>
            <a:xfrm>
              <a:off x="5617416" y="2337675"/>
              <a:ext cx="1524628" cy="516884"/>
            </a:xfrm>
            <a:prstGeom prst="snip1Rect">
              <a:avLst>
                <a:gd fmla="val 16667" name="adj"/>
              </a:avLst>
            </a:prstGeom>
            <a:solidFill>
              <a:schemeClr val="lt1"/>
            </a:solidFill>
            <a:ln cap="flat" cmpd="sng" w="22225">
              <a:solidFill>
                <a:schemeClr val="accent2"/>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b="1" lang="en-PH" sz="1100">
                  <a:solidFill>
                    <a:schemeClr val="accent2"/>
                  </a:solidFill>
                  <a:latin typeface="Trebuchet MS"/>
                  <a:ea typeface="Trebuchet MS"/>
                  <a:cs typeface="Trebuchet MS"/>
                  <a:sym typeface="Trebuchet MS"/>
                </a:rPr>
                <a:t>Name</a:t>
              </a:r>
              <a:endParaRPr/>
            </a:p>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Position</a:t>
              </a:r>
              <a:endParaRPr sz="1100">
                <a:solidFill>
                  <a:schemeClr val="dk1"/>
                </a:solidFill>
                <a:latin typeface="Trebuchet MS"/>
                <a:ea typeface="Trebuchet MS"/>
                <a:cs typeface="Trebuchet MS"/>
                <a:sym typeface="Trebuchet MS"/>
              </a:endParaRPr>
            </a:p>
          </p:txBody>
        </p:sp>
        <p:sp>
          <p:nvSpPr>
            <p:cNvPr id="4594" name="Google Shape;4594;p183"/>
            <p:cNvSpPr/>
            <p:nvPr/>
          </p:nvSpPr>
          <p:spPr>
            <a:xfrm>
              <a:off x="5617416" y="2738315"/>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Trebuchet MS"/>
                <a:ea typeface="Trebuchet MS"/>
                <a:cs typeface="Trebuchet MS"/>
                <a:sym typeface="Trebuchet MS"/>
              </a:endParaRPr>
            </a:p>
          </p:txBody>
        </p:sp>
      </p:grpSp>
      <p:grpSp>
        <p:nvGrpSpPr>
          <p:cNvPr id="4595" name="Google Shape;4595;p183"/>
          <p:cNvGrpSpPr/>
          <p:nvPr/>
        </p:nvGrpSpPr>
        <p:grpSpPr>
          <a:xfrm>
            <a:off x="528320" y="2818123"/>
            <a:ext cx="1778531" cy="557925"/>
            <a:chOff x="5617416" y="3173117"/>
            <a:chExt cx="1565703" cy="557925"/>
          </a:xfrm>
        </p:grpSpPr>
        <p:sp>
          <p:nvSpPr>
            <p:cNvPr id="4596" name="Google Shape;4596;p183"/>
            <p:cNvSpPr/>
            <p:nvPr/>
          </p:nvSpPr>
          <p:spPr>
            <a:xfrm>
              <a:off x="5658491" y="3214158"/>
              <a:ext cx="1524628" cy="516884"/>
            </a:xfrm>
            <a:prstGeom prst="snip1Rect">
              <a:avLst>
                <a:gd fmla="val 16667" name="adj"/>
              </a:avLst>
            </a:prstGeom>
            <a:solidFill>
              <a:schemeClr val="accent1"/>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1100">
                <a:solidFill>
                  <a:schemeClr val="dk1"/>
                </a:solidFill>
                <a:latin typeface="Trebuchet MS"/>
                <a:ea typeface="Trebuchet MS"/>
                <a:cs typeface="Trebuchet MS"/>
                <a:sym typeface="Trebuchet MS"/>
              </a:endParaRPr>
            </a:p>
          </p:txBody>
        </p:sp>
        <p:sp>
          <p:nvSpPr>
            <p:cNvPr id="4597" name="Google Shape;4597;p183"/>
            <p:cNvSpPr/>
            <p:nvPr/>
          </p:nvSpPr>
          <p:spPr>
            <a:xfrm>
              <a:off x="5617416" y="3173117"/>
              <a:ext cx="1524628" cy="516884"/>
            </a:xfrm>
            <a:prstGeom prst="snip1Rect">
              <a:avLst>
                <a:gd fmla="val 16667" name="adj"/>
              </a:avLst>
            </a:prstGeom>
            <a:solidFill>
              <a:schemeClr val="lt1"/>
            </a:solidFill>
            <a:ln cap="flat" cmpd="sng" w="22225">
              <a:solidFill>
                <a:schemeClr val="accent1"/>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b="1" lang="en-PH" sz="1100">
                  <a:solidFill>
                    <a:schemeClr val="accent1"/>
                  </a:solidFill>
                  <a:latin typeface="Trebuchet MS"/>
                  <a:ea typeface="Trebuchet MS"/>
                  <a:cs typeface="Trebuchet MS"/>
                  <a:sym typeface="Trebuchet MS"/>
                </a:rPr>
                <a:t>Name</a:t>
              </a:r>
              <a:endParaRPr/>
            </a:p>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Position</a:t>
              </a:r>
              <a:endParaRPr sz="1100">
                <a:solidFill>
                  <a:schemeClr val="dk1"/>
                </a:solidFill>
                <a:latin typeface="Trebuchet MS"/>
                <a:ea typeface="Trebuchet MS"/>
                <a:cs typeface="Trebuchet MS"/>
                <a:sym typeface="Trebuchet MS"/>
              </a:endParaRPr>
            </a:p>
          </p:txBody>
        </p:sp>
        <p:sp>
          <p:nvSpPr>
            <p:cNvPr id="4598" name="Google Shape;4598;p183"/>
            <p:cNvSpPr/>
            <p:nvPr/>
          </p:nvSpPr>
          <p:spPr>
            <a:xfrm>
              <a:off x="5617416" y="3573757"/>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Trebuchet MS"/>
                <a:ea typeface="Trebuchet MS"/>
                <a:cs typeface="Trebuchet MS"/>
                <a:sym typeface="Trebuchet MS"/>
              </a:endParaRPr>
            </a:p>
          </p:txBody>
        </p:sp>
      </p:grpSp>
      <p:grpSp>
        <p:nvGrpSpPr>
          <p:cNvPr id="4599" name="Google Shape;4599;p183"/>
          <p:cNvGrpSpPr/>
          <p:nvPr/>
        </p:nvGrpSpPr>
        <p:grpSpPr>
          <a:xfrm>
            <a:off x="528320" y="3664657"/>
            <a:ext cx="1772692" cy="557925"/>
            <a:chOff x="5617416" y="3967518"/>
            <a:chExt cx="1565703" cy="557925"/>
          </a:xfrm>
        </p:grpSpPr>
        <p:sp>
          <p:nvSpPr>
            <p:cNvPr id="4600" name="Google Shape;4600;p183"/>
            <p:cNvSpPr/>
            <p:nvPr/>
          </p:nvSpPr>
          <p:spPr>
            <a:xfrm>
              <a:off x="5658491" y="4008559"/>
              <a:ext cx="1524628" cy="516884"/>
            </a:xfrm>
            <a:prstGeom prst="snip1Rect">
              <a:avLst>
                <a:gd fmla="val 16667" name="adj"/>
              </a:avLst>
            </a:prstGeom>
            <a:solidFill>
              <a:schemeClr val="accent5"/>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1100">
                <a:solidFill>
                  <a:schemeClr val="dk1"/>
                </a:solidFill>
                <a:latin typeface="Trebuchet MS"/>
                <a:ea typeface="Trebuchet MS"/>
                <a:cs typeface="Trebuchet MS"/>
                <a:sym typeface="Trebuchet MS"/>
              </a:endParaRPr>
            </a:p>
          </p:txBody>
        </p:sp>
        <p:sp>
          <p:nvSpPr>
            <p:cNvPr id="4601" name="Google Shape;4601;p183"/>
            <p:cNvSpPr/>
            <p:nvPr/>
          </p:nvSpPr>
          <p:spPr>
            <a:xfrm>
              <a:off x="5617416" y="3967518"/>
              <a:ext cx="1524628" cy="516884"/>
            </a:xfrm>
            <a:prstGeom prst="snip1Rect">
              <a:avLst>
                <a:gd fmla="val 16667" name="adj"/>
              </a:avLst>
            </a:prstGeom>
            <a:solidFill>
              <a:schemeClr val="lt1"/>
            </a:solidFill>
            <a:ln cap="flat" cmpd="sng" w="22225">
              <a:solidFill>
                <a:schemeClr val="accent5"/>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b="1" lang="en-PH" sz="1100">
                  <a:solidFill>
                    <a:schemeClr val="accent5"/>
                  </a:solidFill>
                  <a:latin typeface="Trebuchet MS"/>
                  <a:ea typeface="Trebuchet MS"/>
                  <a:cs typeface="Trebuchet MS"/>
                  <a:sym typeface="Trebuchet MS"/>
                </a:rPr>
                <a:t>Name</a:t>
              </a:r>
              <a:endParaRPr/>
            </a:p>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Position</a:t>
              </a:r>
              <a:endParaRPr sz="1100">
                <a:solidFill>
                  <a:schemeClr val="dk1"/>
                </a:solidFill>
                <a:latin typeface="Trebuchet MS"/>
                <a:ea typeface="Trebuchet MS"/>
                <a:cs typeface="Trebuchet MS"/>
                <a:sym typeface="Trebuchet MS"/>
              </a:endParaRPr>
            </a:p>
          </p:txBody>
        </p:sp>
        <p:sp>
          <p:nvSpPr>
            <p:cNvPr id="4602" name="Google Shape;4602;p183"/>
            <p:cNvSpPr/>
            <p:nvPr/>
          </p:nvSpPr>
          <p:spPr>
            <a:xfrm>
              <a:off x="5617416" y="4368158"/>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Trebuchet MS"/>
                <a:ea typeface="Trebuchet MS"/>
                <a:cs typeface="Trebuchet MS"/>
                <a:sym typeface="Trebuchet MS"/>
              </a:endParaRPr>
            </a:p>
          </p:txBody>
        </p:sp>
      </p:grpSp>
      <p:grpSp>
        <p:nvGrpSpPr>
          <p:cNvPr id="4603" name="Google Shape;4603;p183"/>
          <p:cNvGrpSpPr/>
          <p:nvPr/>
        </p:nvGrpSpPr>
        <p:grpSpPr>
          <a:xfrm>
            <a:off x="2867527" y="2818123"/>
            <a:ext cx="1778531" cy="557925"/>
            <a:chOff x="5617416" y="3173117"/>
            <a:chExt cx="1565703" cy="557925"/>
          </a:xfrm>
        </p:grpSpPr>
        <p:sp>
          <p:nvSpPr>
            <p:cNvPr id="4604" name="Google Shape;4604;p183"/>
            <p:cNvSpPr/>
            <p:nvPr/>
          </p:nvSpPr>
          <p:spPr>
            <a:xfrm>
              <a:off x="5658491" y="3214158"/>
              <a:ext cx="1524628" cy="516884"/>
            </a:xfrm>
            <a:prstGeom prst="snip1Rect">
              <a:avLst>
                <a:gd fmla="val 16667" name="adj"/>
              </a:avLst>
            </a:prstGeom>
            <a:solidFill>
              <a:schemeClr val="accent1"/>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1100">
                <a:solidFill>
                  <a:schemeClr val="dk1"/>
                </a:solidFill>
                <a:latin typeface="Trebuchet MS"/>
                <a:ea typeface="Trebuchet MS"/>
                <a:cs typeface="Trebuchet MS"/>
                <a:sym typeface="Trebuchet MS"/>
              </a:endParaRPr>
            </a:p>
          </p:txBody>
        </p:sp>
        <p:sp>
          <p:nvSpPr>
            <p:cNvPr id="4605" name="Google Shape;4605;p183"/>
            <p:cNvSpPr/>
            <p:nvPr/>
          </p:nvSpPr>
          <p:spPr>
            <a:xfrm>
              <a:off x="5617416" y="3173117"/>
              <a:ext cx="1524628" cy="516884"/>
            </a:xfrm>
            <a:prstGeom prst="snip1Rect">
              <a:avLst>
                <a:gd fmla="val 16667" name="adj"/>
              </a:avLst>
            </a:prstGeom>
            <a:solidFill>
              <a:schemeClr val="lt1"/>
            </a:solidFill>
            <a:ln cap="flat" cmpd="sng" w="22225">
              <a:solidFill>
                <a:schemeClr val="accent1"/>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b="1" lang="en-PH" sz="1100">
                  <a:solidFill>
                    <a:schemeClr val="accent1"/>
                  </a:solidFill>
                  <a:latin typeface="Trebuchet MS"/>
                  <a:ea typeface="Trebuchet MS"/>
                  <a:cs typeface="Trebuchet MS"/>
                  <a:sym typeface="Trebuchet MS"/>
                </a:rPr>
                <a:t>Name</a:t>
              </a:r>
              <a:endParaRPr/>
            </a:p>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Position</a:t>
              </a:r>
              <a:endParaRPr sz="1100">
                <a:solidFill>
                  <a:schemeClr val="dk1"/>
                </a:solidFill>
                <a:latin typeface="Trebuchet MS"/>
                <a:ea typeface="Trebuchet MS"/>
                <a:cs typeface="Trebuchet MS"/>
                <a:sym typeface="Trebuchet MS"/>
              </a:endParaRPr>
            </a:p>
          </p:txBody>
        </p:sp>
        <p:sp>
          <p:nvSpPr>
            <p:cNvPr id="4606" name="Google Shape;4606;p183"/>
            <p:cNvSpPr/>
            <p:nvPr/>
          </p:nvSpPr>
          <p:spPr>
            <a:xfrm>
              <a:off x="5617416" y="3573757"/>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Trebuchet MS"/>
                <a:ea typeface="Trebuchet MS"/>
                <a:cs typeface="Trebuchet MS"/>
                <a:sym typeface="Trebuchet MS"/>
              </a:endParaRPr>
            </a:p>
          </p:txBody>
        </p:sp>
      </p:grpSp>
      <p:grpSp>
        <p:nvGrpSpPr>
          <p:cNvPr id="4607" name="Google Shape;4607;p183"/>
          <p:cNvGrpSpPr/>
          <p:nvPr/>
        </p:nvGrpSpPr>
        <p:grpSpPr>
          <a:xfrm>
            <a:off x="5206734" y="2818123"/>
            <a:ext cx="1778531" cy="557925"/>
            <a:chOff x="5617416" y="3173117"/>
            <a:chExt cx="1565703" cy="557925"/>
          </a:xfrm>
        </p:grpSpPr>
        <p:sp>
          <p:nvSpPr>
            <p:cNvPr id="4608" name="Google Shape;4608;p183"/>
            <p:cNvSpPr/>
            <p:nvPr/>
          </p:nvSpPr>
          <p:spPr>
            <a:xfrm>
              <a:off x="5658491" y="3214158"/>
              <a:ext cx="1524628" cy="516884"/>
            </a:xfrm>
            <a:prstGeom prst="snip1Rect">
              <a:avLst>
                <a:gd fmla="val 16667" name="adj"/>
              </a:avLst>
            </a:prstGeom>
            <a:solidFill>
              <a:schemeClr val="accent1"/>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1100">
                <a:solidFill>
                  <a:schemeClr val="dk1"/>
                </a:solidFill>
                <a:latin typeface="Trebuchet MS"/>
                <a:ea typeface="Trebuchet MS"/>
                <a:cs typeface="Trebuchet MS"/>
                <a:sym typeface="Trebuchet MS"/>
              </a:endParaRPr>
            </a:p>
          </p:txBody>
        </p:sp>
        <p:sp>
          <p:nvSpPr>
            <p:cNvPr id="4609" name="Google Shape;4609;p183"/>
            <p:cNvSpPr/>
            <p:nvPr/>
          </p:nvSpPr>
          <p:spPr>
            <a:xfrm>
              <a:off x="5617416" y="3173117"/>
              <a:ext cx="1524628" cy="516884"/>
            </a:xfrm>
            <a:prstGeom prst="snip1Rect">
              <a:avLst>
                <a:gd fmla="val 16667" name="adj"/>
              </a:avLst>
            </a:prstGeom>
            <a:solidFill>
              <a:schemeClr val="lt1"/>
            </a:solidFill>
            <a:ln cap="flat" cmpd="sng" w="22225">
              <a:solidFill>
                <a:schemeClr val="accent1"/>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b="1" lang="en-PH" sz="1100">
                  <a:solidFill>
                    <a:schemeClr val="accent1"/>
                  </a:solidFill>
                  <a:latin typeface="Trebuchet MS"/>
                  <a:ea typeface="Trebuchet MS"/>
                  <a:cs typeface="Trebuchet MS"/>
                  <a:sym typeface="Trebuchet MS"/>
                </a:rPr>
                <a:t>Name</a:t>
              </a:r>
              <a:endParaRPr/>
            </a:p>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Position</a:t>
              </a:r>
              <a:endParaRPr sz="1100">
                <a:solidFill>
                  <a:schemeClr val="dk1"/>
                </a:solidFill>
                <a:latin typeface="Trebuchet MS"/>
                <a:ea typeface="Trebuchet MS"/>
                <a:cs typeface="Trebuchet MS"/>
                <a:sym typeface="Trebuchet MS"/>
              </a:endParaRPr>
            </a:p>
          </p:txBody>
        </p:sp>
        <p:sp>
          <p:nvSpPr>
            <p:cNvPr id="4610" name="Google Shape;4610;p183"/>
            <p:cNvSpPr/>
            <p:nvPr/>
          </p:nvSpPr>
          <p:spPr>
            <a:xfrm>
              <a:off x="5617416" y="3573757"/>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Trebuchet MS"/>
                <a:ea typeface="Trebuchet MS"/>
                <a:cs typeface="Trebuchet MS"/>
                <a:sym typeface="Trebuchet MS"/>
              </a:endParaRPr>
            </a:p>
          </p:txBody>
        </p:sp>
      </p:grpSp>
      <p:grpSp>
        <p:nvGrpSpPr>
          <p:cNvPr id="4611" name="Google Shape;4611;p183"/>
          <p:cNvGrpSpPr/>
          <p:nvPr/>
        </p:nvGrpSpPr>
        <p:grpSpPr>
          <a:xfrm>
            <a:off x="7545941" y="2818123"/>
            <a:ext cx="1778531" cy="557925"/>
            <a:chOff x="5617416" y="3173117"/>
            <a:chExt cx="1565703" cy="557925"/>
          </a:xfrm>
        </p:grpSpPr>
        <p:sp>
          <p:nvSpPr>
            <p:cNvPr id="4612" name="Google Shape;4612;p183"/>
            <p:cNvSpPr/>
            <p:nvPr/>
          </p:nvSpPr>
          <p:spPr>
            <a:xfrm>
              <a:off x="5658491" y="3214158"/>
              <a:ext cx="1524628" cy="516884"/>
            </a:xfrm>
            <a:prstGeom prst="snip1Rect">
              <a:avLst>
                <a:gd fmla="val 16667" name="adj"/>
              </a:avLst>
            </a:prstGeom>
            <a:solidFill>
              <a:schemeClr val="accent1"/>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1100">
                <a:solidFill>
                  <a:schemeClr val="dk1"/>
                </a:solidFill>
                <a:latin typeface="Trebuchet MS"/>
                <a:ea typeface="Trebuchet MS"/>
                <a:cs typeface="Trebuchet MS"/>
                <a:sym typeface="Trebuchet MS"/>
              </a:endParaRPr>
            </a:p>
          </p:txBody>
        </p:sp>
        <p:sp>
          <p:nvSpPr>
            <p:cNvPr id="4613" name="Google Shape;4613;p183"/>
            <p:cNvSpPr/>
            <p:nvPr/>
          </p:nvSpPr>
          <p:spPr>
            <a:xfrm>
              <a:off x="5617416" y="3173117"/>
              <a:ext cx="1524628" cy="516884"/>
            </a:xfrm>
            <a:prstGeom prst="snip1Rect">
              <a:avLst>
                <a:gd fmla="val 16667" name="adj"/>
              </a:avLst>
            </a:prstGeom>
            <a:solidFill>
              <a:schemeClr val="lt1"/>
            </a:solidFill>
            <a:ln cap="flat" cmpd="sng" w="22225">
              <a:solidFill>
                <a:schemeClr val="accent1"/>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b="1" lang="en-PH" sz="1100">
                  <a:solidFill>
                    <a:schemeClr val="accent1"/>
                  </a:solidFill>
                  <a:latin typeface="Trebuchet MS"/>
                  <a:ea typeface="Trebuchet MS"/>
                  <a:cs typeface="Trebuchet MS"/>
                  <a:sym typeface="Trebuchet MS"/>
                </a:rPr>
                <a:t>Name</a:t>
              </a:r>
              <a:endParaRPr/>
            </a:p>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Position</a:t>
              </a:r>
              <a:endParaRPr sz="1100">
                <a:solidFill>
                  <a:schemeClr val="dk1"/>
                </a:solidFill>
                <a:latin typeface="Trebuchet MS"/>
                <a:ea typeface="Trebuchet MS"/>
                <a:cs typeface="Trebuchet MS"/>
                <a:sym typeface="Trebuchet MS"/>
              </a:endParaRPr>
            </a:p>
          </p:txBody>
        </p:sp>
        <p:sp>
          <p:nvSpPr>
            <p:cNvPr id="4614" name="Google Shape;4614;p183"/>
            <p:cNvSpPr/>
            <p:nvPr/>
          </p:nvSpPr>
          <p:spPr>
            <a:xfrm>
              <a:off x="5617416" y="3573757"/>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Trebuchet MS"/>
                <a:ea typeface="Trebuchet MS"/>
                <a:cs typeface="Trebuchet MS"/>
                <a:sym typeface="Trebuchet MS"/>
              </a:endParaRPr>
            </a:p>
          </p:txBody>
        </p:sp>
      </p:grpSp>
      <p:grpSp>
        <p:nvGrpSpPr>
          <p:cNvPr id="4615" name="Google Shape;4615;p183"/>
          <p:cNvGrpSpPr/>
          <p:nvPr/>
        </p:nvGrpSpPr>
        <p:grpSpPr>
          <a:xfrm>
            <a:off x="9885149" y="2818123"/>
            <a:ext cx="1778531" cy="557925"/>
            <a:chOff x="5617416" y="3173117"/>
            <a:chExt cx="1565703" cy="557925"/>
          </a:xfrm>
        </p:grpSpPr>
        <p:sp>
          <p:nvSpPr>
            <p:cNvPr id="4616" name="Google Shape;4616;p183"/>
            <p:cNvSpPr/>
            <p:nvPr/>
          </p:nvSpPr>
          <p:spPr>
            <a:xfrm>
              <a:off x="5658491" y="3214158"/>
              <a:ext cx="1524628" cy="516884"/>
            </a:xfrm>
            <a:prstGeom prst="snip1Rect">
              <a:avLst>
                <a:gd fmla="val 16667" name="adj"/>
              </a:avLst>
            </a:prstGeom>
            <a:solidFill>
              <a:schemeClr val="accent1"/>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1100">
                <a:solidFill>
                  <a:schemeClr val="dk1"/>
                </a:solidFill>
                <a:latin typeface="Trebuchet MS"/>
                <a:ea typeface="Trebuchet MS"/>
                <a:cs typeface="Trebuchet MS"/>
                <a:sym typeface="Trebuchet MS"/>
              </a:endParaRPr>
            </a:p>
          </p:txBody>
        </p:sp>
        <p:sp>
          <p:nvSpPr>
            <p:cNvPr id="4617" name="Google Shape;4617;p183"/>
            <p:cNvSpPr/>
            <p:nvPr/>
          </p:nvSpPr>
          <p:spPr>
            <a:xfrm>
              <a:off x="5617416" y="3173117"/>
              <a:ext cx="1524628" cy="516884"/>
            </a:xfrm>
            <a:prstGeom prst="snip1Rect">
              <a:avLst>
                <a:gd fmla="val 16667" name="adj"/>
              </a:avLst>
            </a:prstGeom>
            <a:solidFill>
              <a:schemeClr val="lt1"/>
            </a:solidFill>
            <a:ln cap="flat" cmpd="sng" w="22225">
              <a:solidFill>
                <a:schemeClr val="accent1"/>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b="1" lang="en-PH" sz="1100">
                  <a:solidFill>
                    <a:schemeClr val="accent1"/>
                  </a:solidFill>
                  <a:latin typeface="Trebuchet MS"/>
                  <a:ea typeface="Trebuchet MS"/>
                  <a:cs typeface="Trebuchet MS"/>
                  <a:sym typeface="Trebuchet MS"/>
                </a:rPr>
                <a:t>Name</a:t>
              </a:r>
              <a:endParaRPr/>
            </a:p>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Position</a:t>
              </a:r>
              <a:endParaRPr sz="1100">
                <a:solidFill>
                  <a:schemeClr val="dk1"/>
                </a:solidFill>
                <a:latin typeface="Trebuchet MS"/>
                <a:ea typeface="Trebuchet MS"/>
                <a:cs typeface="Trebuchet MS"/>
                <a:sym typeface="Trebuchet MS"/>
              </a:endParaRPr>
            </a:p>
          </p:txBody>
        </p:sp>
        <p:sp>
          <p:nvSpPr>
            <p:cNvPr id="4618" name="Google Shape;4618;p183"/>
            <p:cNvSpPr/>
            <p:nvPr/>
          </p:nvSpPr>
          <p:spPr>
            <a:xfrm>
              <a:off x="5617416" y="3573757"/>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Trebuchet MS"/>
                <a:ea typeface="Trebuchet MS"/>
                <a:cs typeface="Trebuchet MS"/>
                <a:sym typeface="Trebuchet MS"/>
              </a:endParaRPr>
            </a:p>
          </p:txBody>
        </p:sp>
      </p:grpSp>
      <p:cxnSp>
        <p:nvCxnSpPr>
          <p:cNvPr id="4619" name="Google Shape;4619;p183"/>
          <p:cNvCxnSpPr>
            <a:stCxn id="4593" idx="1"/>
            <a:endCxn id="4597" idx="3"/>
          </p:cNvCxnSpPr>
          <p:nvPr/>
        </p:nvCxnSpPr>
        <p:spPr>
          <a:xfrm rot="5400000">
            <a:off x="3568570" y="314073"/>
            <a:ext cx="329700" cy="4678500"/>
          </a:xfrm>
          <a:prstGeom prst="bentConnector3">
            <a:avLst>
              <a:gd fmla="val 50000" name="adj1"/>
            </a:avLst>
          </a:prstGeom>
          <a:noFill/>
          <a:ln cap="flat" cmpd="sng" w="9525">
            <a:solidFill>
              <a:srgbClr val="929292"/>
            </a:solidFill>
            <a:prstDash val="solid"/>
            <a:miter lim="800000"/>
            <a:headEnd len="sm" w="sm" type="none"/>
            <a:tailEnd len="med" w="med" type="triangle"/>
          </a:ln>
        </p:spPr>
      </p:cxnSp>
      <p:cxnSp>
        <p:nvCxnSpPr>
          <p:cNvPr id="4620" name="Google Shape;4620;p183"/>
          <p:cNvCxnSpPr>
            <a:stCxn id="4593" idx="1"/>
            <a:endCxn id="4617" idx="3"/>
          </p:cNvCxnSpPr>
          <p:nvPr/>
        </p:nvCxnSpPr>
        <p:spPr>
          <a:xfrm flipH="1" rot="-5400000">
            <a:off x="8247070" y="314073"/>
            <a:ext cx="329700" cy="4678500"/>
          </a:xfrm>
          <a:prstGeom prst="bentConnector3">
            <a:avLst>
              <a:gd fmla="val 50000" name="adj1"/>
            </a:avLst>
          </a:prstGeom>
          <a:noFill/>
          <a:ln cap="flat" cmpd="sng" w="9525">
            <a:solidFill>
              <a:srgbClr val="929292"/>
            </a:solidFill>
            <a:prstDash val="solid"/>
            <a:miter lim="800000"/>
            <a:headEnd len="sm" w="sm" type="none"/>
            <a:tailEnd len="med" w="med" type="triangle"/>
          </a:ln>
        </p:spPr>
      </p:cxnSp>
      <p:cxnSp>
        <p:nvCxnSpPr>
          <p:cNvPr id="4621" name="Google Shape;4621;p183"/>
          <p:cNvCxnSpPr>
            <a:stCxn id="4593" idx="1"/>
            <a:endCxn id="4605" idx="3"/>
          </p:cNvCxnSpPr>
          <p:nvPr/>
        </p:nvCxnSpPr>
        <p:spPr>
          <a:xfrm rot="5400000">
            <a:off x="4738270" y="1483773"/>
            <a:ext cx="329700" cy="2339100"/>
          </a:xfrm>
          <a:prstGeom prst="bentConnector3">
            <a:avLst>
              <a:gd fmla="val 49993" name="adj1"/>
            </a:avLst>
          </a:prstGeom>
          <a:noFill/>
          <a:ln cap="flat" cmpd="sng" w="9525">
            <a:solidFill>
              <a:srgbClr val="929292"/>
            </a:solidFill>
            <a:prstDash val="solid"/>
            <a:miter lim="800000"/>
            <a:headEnd len="sm" w="sm" type="none"/>
            <a:tailEnd len="med" w="med" type="triangle"/>
          </a:ln>
        </p:spPr>
      </p:cxnSp>
      <p:cxnSp>
        <p:nvCxnSpPr>
          <p:cNvPr id="4622" name="Google Shape;4622;p183"/>
          <p:cNvCxnSpPr>
            <a:stCxn id="4593" idx="1"/>
            <a:endCxn id="4613" idx="3"/>
          </p:cNvCxnSpPr>
          <p:nvPr/>
        </p:nvCxnSpPr>
        <p:spPr>
          <a:xfrm flipH="1" rot="-5400000">
            <a:off x="7077370" y="1483773"/>
            <a:ext cx="329700" cy="2339100"/>
          </a:xfrm>
          <a:prstGeom prst="bentConnector3">
            <a:avLst>
              <a:gd fmla="val 50000" name="adj1"/>
            </a:avLst>
          </a:prstGeom>
          <a:noFill/>
          <a:ln cap="flat" cmpd="sng" w="9525">
            <a:solidFill>
              <a:srgbClr val="929292"/>
            </a:solidFill>
            <a:prstDash val="solid"/>
            <a:miter lim="800000"/>
            <a:headEnd len="sm" w="sm" type="none"/>
            <a:tailEnd len="med" w="med" type="triangle"/>
          </a:ln>
        </p:spPr>
      </p:cxnSp>
      <p:cxnSp>
        <p:nvCxnSpPr>
          <p:cNvPr id="4623" name="Google Shape;4623;p183"/>
          <p:cNvCxnSpPr>
            <a:stCxn id="4593" idx="1"/>
            <a:endCxn id="4609" idx="3"/>
          </p:cNvCxnSpPr>
          <p:nvPr/>
        </p:nvCxnSpPr>
        <p:spPr>
          <a:xfrm>
            <a:off x="6072670" y="2488473"/>
            <a:ext cx="0" cy="329700"/>
          </a:xfrm>
          <a:prstGeom prst="straightConnector1">
            <a:avLst/>
          </a:prstGeom>
          <a:noFill/>
          <a:ln cap="flat" cmpd="sng" w="9525">
            <a:solidFill>
              <a:srgbClr val="929292"/>
            </a:solidFill>
            <a:prstDash val="solid"/>
            <a:miter lim="800000"/>
            <a:headEnd len="sm" w="sm" type="none"/>
            <a:tailEnd len="med" w="med" type="triangle"/>
          </a:ln>
        </p:spPr>
      </p:cxnSp>
      <p:grpSp>
        <p:nvGrpSpPr>
          <p:cNvPr id="4624" name="Google Shape;4624;p183"/>
          <p:cNvGrpSpPr/>
          <p:nvPr/>
        </p:nvGrpSpPr>
        <p:grpSpPr>
          <a:xfrm>
            <a:off x="4325182" y="5673598"/>
            <a:ext cx="3541636" cy="276999"/>
            <a:chOff x="4916899" y="5673598"/>
            <a:chExt cx="3541636" cy="276999"/>
          </a:xfrm>
        </p:grpSpPr>
        <p:grpSp>
          <p:nvGrpSpPr>
            <p:cNvPr id="4625" name="Google Shape;4625;p183"/>
            <p:cNvGrpSpPr/>
            <p:nvPr/>
          </p:nvGrpSpPr>
          <p:grpSpPr>
            <a:xfrm>
              <a:off x="4916899" y="5673598"/>
              <a:ext cx="1065903" cy="276999"/>
              <a:chOff x="5206734" y="5721047"/>
              <a:chExt cx="1065903" cy="276999"/>
            </a:xfrm>
          </p:grpSpPr>
          <p:grpSp>
            <p:nvGrpSpPr>
              <p:cNvPr id="4626" name="Google Shape;4626;p183"/>
              <p:cNvGrpSpPr/>
              <p:nvPr/>
            </p:nvGrpSpPr>
            <p:grpSpPr>
              <a:xfrm>
                <a:off x="5206734" y="5776148"/>
                <a:ext cx="279152" cy="197575"/>
                <a:chOff x="5617416" y="2337675"/>
                <a:chExt cx="1565703" cy="557925"/>
              </a:xfrm>
            </p:grpSpPr>
            <p:sp>
              <p:nvSpPr>
                <p:cNvPr id="4627" name="Google Shape;4627;p183"/>
                <p:cNvSpPr/>
                <p:nvPr/>
              </p:nvSpPr>
              <p:spPr>
                <a:xfrm>
                  <a:off x="5658491" y="2378716"/>
                  <a:ext cx="1524628" cy="516884"/>
                </a:xfrm>
                <a:prstGeom prst="snip1Rect">
                  <a:avLst>
                    <a:gd fmla="val 16667" name="adj"/>
                  </a:avLst>
                </a:prstGeom>
                <a:solidFill>
                  <a:schemeClr val="accent2"/>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700">
                    <a:solidFill>
                      <a:schemeClr val="dk1"/>
                    </a:solidFill>
                    <a:latin typeface="Trebuchet MS"/>
                    <a:ea typeface="Trebuchet MS"/>
                    <a:cs typeface="Trebuchet MS"/>
                    <a:sym typeface="Trebuchet MS"/>
                  </a:endParaRPr>
                </a:p>
              </p:txBody>
            </p:sp>
            <p:sp>
              <p:nvSpPr>
                <p:cNvPr id="4628" name="Google Shape;4628;p183"/>
                <p:cNvSpPr/>
                <p:nvPr/>
              </p:nvSpPr>
              <p:spPr>
                <a:xfrm>
                  <a:off x="5617416" y="2337675"/>
                  <a:ext cx="1524628" cy="516884"/>
                </a:xfrm>
                <a:prstGeom prst="snip1Rect">
                  <a:avLst>
                    <a:gd fmla="val 16667" name="adj"/>
                  </a:avLst>
                </a:prstGeom>
                <a:solidFill>
                  <a:schemeClr val="lt1"/>
                </a:solidFill>
                <a:ln cap="flat" cmpd="sng" w="22225">
                  <a:solidFill>
                    <a:schemeClr val="accent2"/>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700">
                    <a:solidFill>
                      <a:schemeClr val="dk1"/>
                    </a:solidFill>
                    <a:latin typeface="Trebuchet MS"/>
                    <a:ea typeface="Trebuchet MS"/>
                    <a:cs typeface="Trebuchet MS"/>
                    <a:sym typeface="Trebuchet MS"/>
                  </a:endParaRPr>
                </a:p>
              </p:txBody>
            </p:sp>
            <p:sp>
              <p:nvSpPr>
                <p:cNvPr id="4629" name="Google Shape;4629;p183"/>
                <p:cNvSpPr/>
                <p:nvPr/>
              </p:nvSpPr>
              <p:spPr>
                <a:xfrm>
                  <a:off x="5617416" y="2738315"/>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Trebuchet MS"/>
                    <a:ea typeface="Trebuchet MS"/>
                    <a:cs typeface="Trebuchet MS"/>
                    <a:sym typeface="Trebuchet MS"/>
                  </a:endParaRPr>
                </a:p>
              </p:txBody>
            </p:sp>
          </p:grpSp>
          <p:sp>
            <p:nvSpPr>
              <p:cNvPr id="4630" name="Google Shape;4630;p183"/>
              <p:cNvSpPr txBox="1"/>
              <p:nvPr/>
            </p:nvSpPr>
            <p:spPr>
              <a:xfrm>
                <a:off x="5470814" y="5721047"/>
                <a:ext cx="80182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PH" sz="1200">
                    <a:solidFill>
                      <a:schemeClr val="dk1"/>
                    </a:solidFill>
                    <a:latin typeface="Trebuchet MS"/>
                    <a:ea typeface="Trebuchet MS"/>
                    <a:cs typeface="Trebuchet MS"/>
                    <a:sym typeface="Trebuchet MS"/>
                  </a:rPr>
                  <a:t>Legend 1</a:t>
                </a:r>
                <a:endParaRPr sz="1200">
                  <a:solidFill>
                    <a:schemeClr val="dk1"/>
                  </a:solidFill>
                  <a:latin typeface="Trebuchet MS"/>
                  <a:ea typeface="Trebuchet MS"/>
                  <a:cs typeface="Trebuchet MS"/>
                  <a:sym typeface="Trebuchet MS"/>
                </a:endParaRPr>
              </a:p>
            </p:txBody>
          </p:sp>
        </p:grpSp>
        <p:grpSp>
          <p:nvGrpSpPr>
            <p:cNvPr id="4631" name="Google Shape;4631;p183"/>
            <p:cNvGrpSpPr/>
            <p:nvPr/>
          </p:nvGrpSpPr>
          <p:grpSpPr>
            <a:xfrm>
              <a:off x="6154765" y="5673598"/>
              <a:ext cx="1065903" cy="276999"/>
              <a:chOff x="6499033" y="5720893"/>
              <a:chExt cx="1065903" cy="276999"/>
            </a:xfrm>
          </p:grpSpPr>
          <p:grpSp>
            <p:nvGrpSpPr>
              <p:cNvPr id="4632" name="Google Shape;4632;p183"/>
              <p:cNvGrpSpPr/>
              <p:nvPr/>
            </p:nvGrpSpPr>
            <p:grpSpPr>
              <a:xfrm>
                <a:off x="6499033" y="5775994"/>
                <a:ext cx="279152" cy="197575"/>
                <a:chOff x="5617416" y="3173117"/>
                <a:chExt cx="1565703" cy="557925"/>
              </a:xfrm>
            </p:grpSpPr>
            <p:sp>
              <p:nvSpPr>
                <p:cNvPr id="4633" name="Google Shape;4633;p183"/>
                <p:cNvSpPr/>
                <p:nvPr/>
              </p:nvSpPr>
              <p:spPr>
                <a:xfrm>
                  <a:off x="5658491" y="3214158"/>
                  <a:ext cx="1524628" cy="516884"/>
                </a:xfrm>
                <a:prstGeom prst="snip1Rect">
                  <a:avLst>
                    <a:gd fmla="val 16667" name="adj"/>
                  </a:avLst>
                </a:prstGeom>
                <a:solidFill>
                  <a:schemeClr val="accent1"/>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700">
                    <a:solidFill>
                      <a:schemeClr val="dk1"/>
                    </a:solidFill>
                    <a:latin typeface="Trebuchet MS"/>
                    <a:ea typeface="Trebuchet MS"/>
                    <a:cs typeface="Trebuchet MS"/>
                    <a:sym typeface="Trebuchet MS"/>
                  </a:endParaRPr>
                </a:p>
              </p:txBody>
            </p:sp>
            <p:sp>
              <p:nvSpPr>
                <p:cNvPr id="4634" name="Google Shape;4634;p183"/>
                <p:cNvSpPr/>
                <p:nvPr/>
              </p:nvSpPr>
              <p:spPr>
                <a:xfrm>
                  <a:off x="5617416" y="3173117"/>
                  <a:ext cx="1524628" cy="516884"/>
                </a:xfrm>
                <a:prstGeom prst="snip1Rect">
                  <a:avLst>
                    <a:gd fmla="val 16667" name="adj"/>
                  </a:avLst>
                </a:prstGeom>
                <a:solidFill>
                  <a:schemeClr val="lt1"/>
                </a:solidFill>
                <a:ln cap="flat" cmpd="sng" w="22225">
                  <a:solidFill>
                    <a:schemeClr val="accent1"/>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700">
                    <a:solidFill>
                      <a:schemeClr val="dk1"/>
                    </a:solidFill>
                    <a:latin typeface="Trebuchet MS"/>
                    <a:ea typeface="Trebuchet MS"/>
                    <a:cs typeface="Trebuchet MS"/>
                    <a:sym typeface="Trebuchet MS"/>
                  </a:endParaRPr>
                </a:p>
              </p:txBody>
            </p:sp>
            <p:sp>
              <p:nvSpPr>
                <p:cNvPr id="4635" name="Google Shape;4635;p183"/>
                <p:cNvSpPr/>
                <p:nvPr/>
              </p:nvSpPr>
              <p:spPr>
                <a:xfrm>
                  <a:off x="5617416" y="3573757"/>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Trebuchet MS"/>
                    <a:ea typeface="Trebuchet MS"/>
                    <a:cs typeface="Trebuchet MS"/>
                    <a:sym typeface="Trebuchet MS"/>
                  </a:endParaRPr>
                </a:p>
              </p:txBody>
            </p:sp>
          </p:grpSp>
          <p:sp>
            <p:nvSpPr>
              <p:cNvPr id="4636" name="Google Shape;4636;p183"/>
              <p:cNvSpPr txBox="1"/>
              <p:nvPr/>
            </p:nvSpPr>
            <p:spPr>
              <a:xfrm>
                <a:off x="6763113" y="5720893"/>
                <a:ext cx="80182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PH" sz="1200">
                    <a:solidFill>
                      <a:schemeClr val="dk1"/>
                    </a:solidFill>
                    <a:latin typeface="Trebuchet MS"/>
                    <a:ea typeface="Trebuchet MS"/>
                    <a:cs typeface="Trebuchet MS"/>
                    <a:sym typeface="Trebuchet MS"/>
                  </a:rPr>
                  <a:t>Legend 2</a:t>
                </a:r>
                <a:endParaRPr sz="1200">
                  <a:solidFill>
                    <a:schemeClr val="dk1"/>
                  </a:solidFill>
                  <a:latin typeface="Trebuchet MS"/>
                  <a:ea typeface="Trebuchet MS"/>
                  <a:cs typeface="Trebuchet MS"/>
                  <a:sym typeface="Trebuchet MS"/>
                </a:endParaRPr>
              </a:p>
            </p:txBody>
          </p:sp>
        </p:grpSp>
        <p:grpSp>
          <p:nvGrpSpPr>
            <p:cNvPr id="4637" name="Google Shape;4637;p183"/>
            <p:cNvGrpSpPr/>
            <p:nvPr/>
          </p:nvGrpSpPr>
          <p:grpSpPr>
            <a:xfrm>
              <a:off x="7392632" y="5673598"/>
              <a:ext cx="1065903" cy="276999"/>
              <a:chOff x="6499033" y="5720893"/>
              <a:chExt cx="1065903" cy="276999"/>
            </a:xfrm>
          </p:grpSpPr>
          <p:grpSp>
            <p:nvGrpSpPr>
              <p:cNvPr id="4638" name="Google Shape;4638;p183"/>
              <p:cNvGrpSpPr/>
              <p:nvPr/>
            </p:nvGrpSpPr>
            <p:grpSpPr>
              <a:xfrm>
                <a:off x="6499033" y="5775994"/>
                <a:ext cx="279152" cy="197575"/>
                <a:chOff x="5617416" y="3173117"/>
                <a:chExt cx="1565703" cy="557925"/>
              </a:xfrm>
            </p:grpSpPr>
            <p:sp>
              <p:nvSpPr>
                <p:cNvPr id="4639" name="Google Shape;4639;p183"/>
                <p:cNvSpPr/>
                <p:nvPr/>
              </p:nvSpPr>
              <p:spPr>
                <a:xfrm>
                  <a:off x="5658491" y="3214158"/>
                  <a:ext cx="1524628" cy="516884"/>
                </a:xfrm>
                <a:prstGeom prst="snip1Rect">
                  <a:avLst>
                    <a:gd fmla="val 16667" name="adj"/>
                  </a:avLst>
                </a:prstGeom>
                <a:solidFill>
                  <a:schemeClr val="accent5"/>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700">
                    <a:solidFill>
                      <a:schemeClr val="dk1"/>
                    </a:solidFill>
                    <a:latin typeface="Trebuchet MS"/>
                    <a:ea typeface="Trebuchet MS"/>
                    <a:cs typeface="Trebuchet MS"/>
                    <a:sym typeface="Trebuchet MS"/>
                  </a:endParaRPr>
                </a:p>
              </p:txBody>
            </p:sp>
            <p:sp>
              <p:nvSpPr>
                <p:cNvPr id="4640" name="Google Shape;4640;p183"/>
                <p:cNvSpPr/>
                <p:nvPr/>
              </p:nvSpPr>
              <p:spPr>
                <a:xfrm>
                  <a:off x="5617416" y="3173117"/>
                  <a:ext cx="1524628" cy="516884"/>
                </a:xfrm>
                <a:prstGeom prst="snip1Rect">
                  <a:avLst>
                    <a:gd fmla="val 16667" name="adj"/>
                  </a:avLst>
                </a:prstGeom>
                <a:solidFill>
                  <a:schemeClr val="lt1"/>
                </a:solidFill>
                <a:ln cap="flat" cmpd="sng" w="22225">
                  <a:solidFill>
                    <a:schemeClr val="accent5"/>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700">
                    <a:solidFill>
                      <a:schemeClr val="dk1"/>
                    </a:solidFill>
                    <a:latin typeface="Trebuchet MS"/>
                    <a:ea typeface="Trebuchet MS"/>
                    <a:cs typeface="Trebuchet MS"/>
                    <a:sym typeface="Trebuchet MS"/>
                  </a:endParaRPr>
                </a:p>
              </p:txBody>
            </p:sp>
            <p:sp>
              <p:nvSpPr>
                <p:cNvPr id="4641" name="Google Shape;4641;p183"/>
                <p:cNvSpPr/>
                <p:nvPr/>
              </p:nvSpPr>
              <p:spPr>
                <a:xfrm>
                  <a:off x="5617416" y="3573757"/>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Trebuchet MS"/>
                    <a:ea typeface="Trebuchet MS"/>
                    <a:cs typeface="Trebuchet MS"/>
                    <a:sym typeface="Trebuchet MS"/>
                  </a:endParaRPr>
                </a:p>
              </p:txBody>
            </p:sp>
          </p:grpSp>
          <p:sp>
            <p:nvSpPr>
              <p:cNvPr id="4642" name="Google Shape;4642;p183"/>
              <p:cNvSpPr txBox="1"/>
              <p:nvPr/>
            </p:nvSpPr>
            <p:spPr>
              <a:xfrm>
                <a:off x="6763113" y="5720893"/>
                <a:ext cx="80182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PH" sz="1200">
                    <a:solidFill>
                      <a:schemeClr val="dk1"/>
                    </a:solidFill>
                    <a:latin typeface="Trebuchet MS"/>
                    <a:ea typeface="Trebuchet MS"/>
                    <a:cs typeface="Trebuchet MS"/>
                    <a:sym typeface="Trebuchet MS"/>
                  </a:rPr>
                  <a:t>Legend 3</a:t>
                </a:r>
                <a:endParaRPr sz="1200">
                  <a:solidFill>
                    <a:schemeClr val="dk1"/>
                  </a:solidFill>
                  <a:latin typeface="Trebuchet MS"/>
                  <a:ea typeface="Trebuchet MS"/>
                  <a:cs typeface="Trebuchet MS"/>
                  <a:sym typeface="Trebuchet MS"/>
                </a:endParaRPr>
              </a:p>
            </p:txBody>
          </p:sp>
        </p:grpSp>
      </p:grpSp>
      <p:grpSp>
        <p:nvGrpSpPr>
          <p:cNvPr id="4643" name="Google Shape;4643;p183"/>
          <p:cNvGrpSpPr/>
          <p:nvPr/>
        </p:nvGrpSpPr>
        <p:grpSpPr>
          <a:xfrm>
            <a:off x="2868987" y="3664657"/>
            <a:ext cx="1772692" cy="557925"/>
            <a:chOff x="5617416" y="3967518"/>
            <a:chExt cx="1565703" cy="557925"/>
          </a:xfrm>
        </p:grpSpPr>
        <p:sp>
          <p:nvSpPr>
            <p:cNvPr id="4644" name="Google Shape;4644;p183"/>
            <p:cNvSpPr/>
            <p:nvPr/>
          </p:nvSpPr>
          <p:spPr>
            <a:xfrm>
              <a:off x="5658491" y="4008559"/>
              <a:ext cx="1524628" cy="516884"/>
            </a:xfrm>
            <a:prstGeom prst="snip1Rect">
              <a:avLst>
                <a:gd fmla="val 16667" name="adj"/>
              </a:avLst>
            </a:prstGeom>
            <a:solidFill>
              <a:schemeClr val="accent5"/>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1100">
                <a:solidFill>
                  <a:schemeClr val="dk1"/>
                </a:solidFill>
                <a:latin typeface="Trebuchet MS"/>
                <a:ea typeface="Trebuchet MS"/>
                <a:cs typeface="Trebuchet MS"/>
                <a:sym typeface="Trebuchet MS"/>
              </a:endParaRPr>
            </a:p>
          </p:txBody>
        </p:sp>
        <p:sp>
          <p:nvSpPr>
            <p:cNvPr id="4645" name="Google Shape;4645;p183"/>
            <p:cNvSpPr/>
            <p:nvPr/>
          </p:nvSpPr>
          <p:spPr>
            <a:xfrm>
              <a:off x="5617416" y="3967518"/>
              <a:ext cx="1524628" cy="516884"/>
            </a:xfrm>
            <a:prstGeom prst="snip1Rect">
              <a:avLst>
                <a:gd fmla="val 16667" name="adj"/>
              </a:avLst>
            </a:prstGeom>
            <a:solidFill>
              <a:schemeClr val="lt1"/>
            </a:solidFill>
            <a:ln cap="flat" cmpd="sng" w="22225">
              <a:solidFill>
                <a:schemeClr val="accent5"/>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b="1" lang="en-PH" sz="1100">
                  <a:solidFill>
                    <a:schemeClr val="accent5"/>
                  </a:solidFill>
                  <a:latin typeface="Trebuchet MS"/>
                  <a:ea typeface="Trebuchet MS"/>
                  <a:cs typeface="Trebuchet MS"/>
                  <a:sym typeface="Trebuchet MS"/>
                </a:rPr>
                <a:t>Name</a:t>
              </a:r>
              <a:endParaRPr/>
            </a:p>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Position</a:t>
              </a:r>
              <a:endParaRPr sz="1100">
                <a:solidFill>
                  <a:schemeClr val="dk1"/>
                </a:solidFill>
                <a:latin typeface="Trebuchet MS"/>
                <a:ea typeface="Trebuchet MS"/>
                <a:cs typeface="Trebuchet MS"/>
                <a:sym typeface="Trebuchet MS"/>
              </a:endParaRPr>
            </a:p>
          </p:txBody>
        </p:sp>
        <p:sp>
          <p:nvSpPr>
            <p:cNvPr id="4646" name="Google Shape;4646;p183"/>
            <p:cNvSpPr/>
            <p:nvPr/>
          </p:nvSpPr>
          <p:spPr>
            <a:xfrm>
              <a:off x="5617416" y="4368158"/>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Trebuchet MS"/>
                <a:ea typeface="Trebuchet MS"/>
                <a:cs typeface="Trebuchet MS"/>
                <a:sym typeface="Trebuchet MS"/>
              </a:endParaRPr>
            </a:p>
          </p:txBody>
        </p:sp>
      </p:grpSp>
      <p:grpSp>
        <p:nvGrpSpPr>
          <p:cNvPr id="4647" name="Google Shape;4647;p183"/>
          <p:cNvGrpSpPr/>
          <p:nvPr/>
        </p:nvGrpSpPr>
        <p:grpSpPr>
          <a:xfrm>
            <a:off x="5209654" y="3664657"/>
            <a:ext cx="1772692" cy="557925"/>
            <a:chOff x="5617416" y="3967518"/>
            <a:chExt cx="1565703" cy="557925"/>
          </a:xfrm>
        </p:grpSpPr>
        <p:sp>
          <p:nvSpPr>
            <p:cNvPr id="4648" name="Google Shape;4648;p183"/>
            <p:cNvSpPr/>
            <p:nvPr/>
          </p:nvSpPr>
          <p:spPr>
            <a:xfrm>
              <a:off x="5658491" y="4008559"/>
              <a:ext cx="1524628" cy="516884"/>
            </a:xfrm>
            <a:prstGeom prst="snip1Rect">
              <a:avLst>
                <a:gd fmla="val 16667" name="adj"/>
              </a:avLst>
            </a:prstGeom>
            <a:solidFill>
              <a:schemeClr val="accent5"/>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1100">
                <a:solidFill>
                  <a:schemeClr val="dk1"/>
                </a:solidFill>
                <a:latin typeface="Trebuchet MS"/>
                <a:ea typeface="Trebuchet MS"/>
                <a:cs typeface="Trebuchet MS"/>
                <a:sym typeface="Trebuchet MS"/>
              </a:endParaRPr>
            </a:p>
          </p:txBody>
        </p:sp>
        <p:sp>
          <p:nvSpPr>
            <p:cNvPr id="4649" name="Google Shape;4649;p183"/>
            <p:cNvSpPr/>
            <p:nvPr/>
          </p:nvSpPr>
          <p:spPr>
            <a:xfrm>
              <a:off x="5617416" y="3967518"/>
              <a:ext cx="1524628" cy="516884"/>
            </a:xfrm>
            <a:prstGeom prst="snip1Rect">
              <a:avLst>
                <a:gd fmla="val 16667" name="adj"/>
              </a:avLst>
            </a:prstGeom>
            <a:solidFill>
              <a:schemeClr val="lt1"/>
            </a:solidFill>
            <a:ln cap="flat" cmpd="sng" w="22225">
              <a:solidFill>
                <a:schemeClr val="accent5"/>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b="1" lang="en-PH" sz="1100">
                  <a:solidFill>
                    <a:schemeClr val="accent5"/>
                  </a:solidFill>
                  <a:latin typeface="Trebuchet MS"/>
                  <a:ea typeface="Trebuchet MS"/>
                  <a:cs typeface="Trebuchet MS"/>
                  <a:sym typeface="Trebuchet MS"/>
                </a:rPr>
                <a:t>Name</a:t>
              </a:r>
              <a:endParaRPr/>
            </a:p>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Position</a:t>
              </a:r>
              <a:endParaRPr sz="1100">
                <a:solidFill>
                  <a:schemeClr val="dk1"/>
                </a:solidFill>
                <a:latin typeface="Trebuchet MS"/>
                <a:ea typeface="Trebuchet MS"/>
                <a:cs typeface="Trebuchet MS"/>
                <a:sym typeface="Trebuchet MS"/>
              </a:endParaRPr>
            </a:p>
          </p:txBody>
        </p:sp>
        <p:sp>
          <p:nvSpPr>
            <p:cNvPr id="4650" name="Google Shape;4650;p183"/>
            <p:cNvSpPr/>
            <p:nvPr/>
          </p:nvSpPr>
          <p:spPr>
            <a:xfrm>
              <a:off x="5617416" y="4368158"/>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Trebuchet MS"/>
                <a:ea typeface="Trebuchet MS"/>
                <a:cs typeface="Trebuchet MS"/>
                <a:sym typeface="Trebuchet MS"/>
              </a:endParaRPr>
            </a:p>
          </p:txBody>
        </p:sp>
      </p:grpSp>
      <p:grpSp>
        <p:nvGrpSpPr>
          <p:cNvPr id="4651" name="Google Shape;4651;p183"/>
          <p:cNvGrpSpPr/>
          <p:nvPr/>
        </p:nvGrpSpPr>
        <p:grpSpPr>
          <a:xfrm>
            <a:off x="7550321" y="3664657"/>
            <a:ext cx="1772692" cy="557925"/>
            <a:chOff x="5617416" y="3967518"/>
            <a:chExt cx="1565703" cy="557925"/>
          </a:xfrm>
        </p:grpSpPr>
        <p:sp>
          <p:nvSpPr>
            <p:cNvPr id="4652" name="Google Shape;4652;p183"/>
            <p:cNvSpPr/>
            <p:nvPr/>
          </p:nvSpPr>
          <p:spPr>
            <a:xfrm>
              <a:off x="5658491" y="4008559"/>
              <a:ext cx="1524628" cy="516884"/>
            </a:xfrm>
            <a:prstGeom prst="snip1Rect">
              <a:avLst>
                <a:gd fmla="val 16667" name="adj"/>
              </a:avLst>
            </a:prstGeom>
            <a:solidFill>
              <a:schemeClr val="accent5"/>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1100">
                <a:solidFill>
                  <a:schemeClr val="dk1"/>
                </a:solidFill>
                <a:latin typeface="Trebuchet MS"/>
                <a:ea typeface="Trebuchet MS"/>
                <a:cs typeface="Trebuchet MS"/>
                <a:sym typeface="Trebuchet MS"/>
              </a:endParaRPr>
            </a:p>
          </p:txBody>
        </p:sp>
        <p:sp>
          <p:nvSpPr>
            <p:cNvPr id="4653" name="Google Shape;4653;p183"/>
            <p:cNvSpPr/>
            <p:nvPr/>
          </p:nvSpPr>
          <p:spPr>
            <a:xfrm>
              <a:off x="5617416" y="3967518"/>
              <a:ext cx="1524628" cy="516884"/>
            </a:xfrm>
            <a:prstGeom prst="snip1Rect">
              <a:avLst>
                <a:gd fmla="val 16667" name="adj"/>
              </a:avLst>
            </a:prstGeom>
            <a:solidFill>
              <a:schemeClr val="lt1"/>
            </a:solidFill>
            <a:ln cap="flat" cmpd="sng" w="22225">
              <a:solidFill>
                <a:schemeClr val="accent5"/>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b="1" lang="en-PH" sz="1100">
                  <a:solidFill>
                    <a:schemeClr val="accent5"/>
                  </a:solidFill>
                  <a:latin typeface="Trebuchet MS"/>
                  <a:ea typeface="Trebuchet MS"/>
                  <a:cs typeface="Trebuchet MS"/>
                  <a:sym typeface="Trebuchet MS"/>
                </a:rPr>
                <a:t>Name</a:t>
              </a:r>
              <a:endParaRPr/>
            </a:p>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Position</a:t>
              </a:r>
              <a:endParaRPr sz="1100">
                <a:solidFill>
                  <a:schemeClr val="dk1"/>
                </a:solidFill>
                <a:latin typeface="Trebuchet MS"/>
                <a:ea typeface="Trebuchet MS"/>
                <a:cs typeface="Trebuchet MS"/>
                <a:sym typeface="Trebuchet MS"/>
              </a:endParaRPr>
            </a:p>
          </p:txBody>
        </p:sp>
        <p:sp>
          <p:nvSpPr>
            <p:cNvPr id="4654" name="Google Shape;4654;p183"/>
            <p:cNvSpPr/>
            <p:nvPr/>
          </p:nvSpPr>
          <p:spPr>
            <a:xfrm>
              <a:off x="5617416" y="4368158"/>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Trebuchet MS"/>
                <a:ea typeface="Trebuchet MS"/>
                <a:cs typeface="Trebuchet MS"/>
                <a:sym typeface="Trebuchet MS"/>
              </a:endParaRPr>
            </a:p>
          </p:txBody>
        </p:sp>
      </p:grpSp>
      <p:grpSp>
        <p:nvGrpSpPr>
          <p:cNvPr id="4655" name="Google Shape;4655;p183"/>
          <p:cNvGrpSpPr/>
          <p:nvPr/>
        </p:nvGrpSpPr>
        <p:grpSpPr>
          <a:xfrm>
            <a:off x="9890988" y="3664657"/>
            <a:ext cx="1772692" cy="557925"/>
            <a:chOff x="5617416" y="3967518"/>
            <a:chExt cx="1565703" cy="557925"/>
          </a:xfrm>
        </p:grpSpPr>
        <p:sp>
          <p:nvSpPr>
            <p:cNvPr id="4656" name="Google Shape;4656;p183"/>
            <p:cNvSpPr/>
            <p:nvPr/>
          </p:nvSpPr>
          <p:spPr>
            <a:xfrm>
              <a:off x="5658491" y="4008559"/>
              <a:ext cx="1524628" cy="516884"/>
            </a:xfrm>
            <a:prstGeom prst="snip1Rect">
              <a:avLst>
                <a:gd fmla="val 16667" name="adj"/>
              </a:avLst>
            </a:prstGeom>
            <a:solidFill>
              <a:schemeClr val="accent5"/>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1100">
                <a:solidFill>
                  <a:schemeClr val="dk1"/>
                </a:solidFill>
                <a:latin typeface="Trebuchet MS"/>
                <a:ea typeface="Trebuchet MS"/>
                <a:cs typeface="Trebuchet MS"/>
                <a:sym typeface="Trebuchet MS"/>
              </a:endParaRPr>
            </a:p>
          </p:txBody>
        </p:sp>
        <p:sp>
          <p:nvSpPr>
            <p:cNvPr id="4657" name="Google Shape;4657;p183"/>
            <p:cNvSpPr/>
            <p:nvPr/>
          </p:nvSpPr>
          <p:spPr>
            <a:xfrm>
              <a:off x="5617416" y="3967518"/>
              <a:ext cx="1524628" cy="516884"/>
            </a:xfrm>
            <a:prstGeom prst="snip1Rect">
              <a:avLst>
                <a:gd fmla="val 16667" name="adj"/>
              </a:avLst>
            </a:prstGeom>
            <a:solidFill>
              <a:schemeClr val="lt1"/>
            </a:solidFill>
            <a:ln cap="flat" cmpd="sng" w="22225">
              <a:solidFill>
                <a:schemeClr val="accent5"/>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b="1" lang="en-PH" sz="1100">
                  <a:solidFill>
                    <a:schemeClr val="accent5"/>
                  </a:solidFill>
                  <a:latin typeface="Trebuchet MS"/>
                  <a:ea typeface="Trebuchet MS"/>
                  <a:cs typeface="Trebuchet MS"/>
                  <a:sym typeface="Trebuchet MS"/>
                </a:rPr>
                <a:t>Name</a:t>
              </a:r>
              <a:endParaRPr/>
            </a:p>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Position</a:t>
              </a:r>
              <a:endParaRPr sz="1100">
                <a:solidFill>
                  <a:schemeClr val="dk1"/>
                </a:solidFill>
                <a:latin typeface="Trebuchet MS"/>
                <a:ea typeface="Trebuchet MS"/>
                <a:cs typeface="Trebuchet MS"/>
                <a:sym typeface="Trebuchet MS"/>
              </a:endParaRPr>
            </a:p>
          </p:txBody>
        </p:sp>
        <p:sp>
          <p:nvSpPr>
            <p:cNvPr id="4658" name="Google Shape;4658;p183"/>
            <p:cNvSpPr/>
            <p:nvPr/>
          </p:nvSpPr>
          <p:spPr>
            <a:xfrm>
              <a:off x="5617416" y="4368158"/>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Trebuchet MS"/>
                <a:ea typeface="Trebuchet MS"/>
                <a:cs typeface="Trebuchet MS"/>
                <a:sym typeface="Trebuchet MS"/>
              </a:endParaRPr>
            </a:p>
          </p:txBody>
        </p:sp>
      </p:grpSp>
      <p:cxnSp>
        <p:nvCxnSpPr>
          <p:cNvPr id="4659" name="Google Shape;4659;p183"/>
          <p:cNvCxnSpPr>
            <a:stCxn id="4597" idx="1"/>
            <a:endCxn id="4601" idx="3"/>
          </p:cNvCxnSpPr>
          <p:nvPr/>
        </p:nvCxnSpPr>
        <p:spPr>
          <a:xfrm flipH="1">
            <a:off x="1391556" y="3335007"/>
            <a:ext cx="2700" cy="329700"/>
          </a:xfrm>
          <a:prstGeom prst="straightConnector1">
            <a:avLst/>
          </a:prstGeom>
          <a:noFill/>
          <a:ln cap="flat" cmpd="sng" w="9525">
            <a:solidFill>
              <a:srgbClr val="929292"/>
            </a:solidFill>
            <a:prstDash val="solid"/>
            <a:miter lim="800000"/>
            <a:headEnd len="sm" w="sm" type="none"/>
            <a:tailEnd len="med" w="med" type="triangle"/>
          </a:ln>
        </p:spPr>
      </p:cxnSp>
      <p:cxnSp>
        <p:nvCxnSpPr>
          <p:cNvPr id="4660" name="Google Shape;4660;p183"/>
          <p:cNvCxnSpPr>
            <a:stCxn id="4605" idx="1"/>
            <a:endCxn id="4645" idx="3"/>
          </p:cNvCxnSpPr>
          <p:nvPr/>
        </p:nvCxnSpPr>
        <p:spPr>
          <a:xfrm flipH="1">
            <a:off x="3731963" y="3335007"/>
            <a:ext cx="1500" cy="329700"/>
          </a:xfrm>
          <a:prstGeom prst="straightConnector1">
            <a:avLst/>
          </a:prstGeom>
          <a:noFill/>
          <a:ln cap="flat" cmpd="sng" w="9525">
            <a:solidFill>
              <a:srgbClr val="929292"/>
            </a:solidFill>
            <a:prstDash val="solid"/>
            <a:miter lim="800000"/>
            <a:headEnd len="sm" w="sm" type="none"/>
            <a:tailEnd len="med" w="med" type="triangle"/>
          </a:ln>
        </p:spPr>
      </p:cxnSp>
      <p:cxnSp>
        <p:nvCxnSpPr>
          <p:cNvPr id="4661" name="Google Shape;4661;p183"/>
          <p:cNvCxnSpPr>
            <a:stCxn id="4609" idx="1"/>
            <a:endCxn id="4649" idx="3"/>
          </p:cNvCxnSpPr>
          <p:nvPr/>
        </p:nvCxnSpPr>
        <p:spPr>
          <a:xfrm>
            <a:off x="6072670" y="3335007"/>
            <a:ext cx="0" cy="329700"/>
          </a:xfrm>
          <a:prstGeom prst="straightConnector1">
            <a:avLst/>
          </a:prstGeom>
          <a:noFill/>
          <a:ln cap="flat" cmpd="sng" w="9525">
            <a:solidFill>
              <a:srgbClr val="929292"/>
            </a:solidFill>
            <a:prstDash val="solid"/>
            <a:miter lim="800000"/>
            <a:headEnd len="sm" w="sm" type="none"/>
            <a:tailEnd len="med" w="med" type="triangle"/>
          </a:ln>
        </p:spPr>
      </p:cxnSp>
      <p:cxnSp>
        <p:nvCxnSpPr>
          <p:cNvPr id="4662" name="Google Shape;4662;p183"/>
          <p:cNvCxnSpPr>
            <a:stCxn id="4613" idx="1"/>
            <a:endCxn id="4653" idx="3"/>
          </p:cNvCxnSpPr>
          <p:nvPr/>
        </p:nvCxnSpPr>
        <p:spPr>
          <a:xfrm>
            <a:off x="8411877" y="3335007"/>
            <a:ext cx="1500" cy="329700"/>
          </a:xfrm>
          <a:prstGeom prst="straightConnector1">
            <a:avLst/>
          </a:prstGeom>
          <a:noFill/>
          <a:ln cap="flat" cmpd="sng" w="9525">
            <a:solidFill>
              <a:srgbClr val="929292"/>
            </a:solidFill>
            <a:prstDash val="solid"/>
            <a:miter lim="800000"/>
            <a:headEnd len="sm" w="sm" type="none"/>
            <a:tailEnd len="med" w="med" type="triangle"/>
          </a:ln>
        </p:spPr>
      </p:cxnSp>
      <p:cxnSp>
        <p:nvCxnSpPr>
          <p:cNvPr id="4663" name="Google Shape;4663;p183"/>
          <p:cNvCxnSpPr>
            <a:stCxn id="4617" idx="1"/>
            <a:endCxn id="4657" idx="3"/>
          </p:cNvCxnSpPr>
          <p:nvPr/>
        </p:nvCxnSpPr>
        <p:spPr>
          <a:xfrm>
            <a:off x="10751085" y="3335007"/>
            <a:ext cx="3000" cy="329700"/>
          </a:xfrm>
          <a:prstGeom prst="straightConnector1">
            <a:avLst/>
          </a:prstGeom>
          <a:noFill/>
          <a:ln cap="flat" cmpd="sng" w="9525">
            <a:solidFill>
              <a:srgbClr val="929292"/>
            </a:solidFill>
            <a:prstDash val="solid"/>
            <a:miter lim="800000"/>
            <a:headEnd len="sm" w="sm" type="none"/>
            <a:tailEnd len="med" w="med" type="triangle"/>
          </a:ln>
        </p:spPr>
      </p:cxnSp>
    </p:spTree>
  </p:cSld>
  <p:clrMapOvr>
    <a:masterClrMapping/>
  </p:clrMapOvr>
</p:sld>
</file>

<file path=ppt/slides/slide1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7" name="Shape 4667"/>
        <p:cNvGrpSpPr/>
        <p:nvPr/>
      </p:nvGrpSpPr>
      <p:grpSpPr>
        <a:xfrm>
          <a:off x="0" y="0"/>
          <a:ext cx="0" cy="0"/>
          <a:chOff x="0" y="0"/>
          <a:chExt cx="0" cy="0"/>
        </a:xfrm>
      </p:grpSpPr>
      <p:sp>
        <p:nvSpPr>
          <p:cNvPr id="4668" name="Google Shape;4668;p184"/>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Org Chart</a:t>
            </a:r>
            <a:endParaRPr/>
          </a:p>
        </p:txBody>
      </p:sp>
      <p:sp>
        <p:nvSpPr>
          <p:cNvPr id="4669" name="Google Shape;4669;p184"/>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4670" name="Google Shape;4670;p184"/>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Three Tiers II </a:t>
            </a:r>
            <a:endParaRPr/>
          </a:p>
        </p:txBody>
      </p:sp>
      <p:grpSp>
        <p:nvGrpSpPr>
          <p:cNvPr id="4671" name="Google Shape;4671;p184"/>
          <p:cNvGrpSpPr/>
          <p:nvPr/>
        </p:nvGrpSpPr>
        <p:grpSpPr>
          <a:xfrm>
            <a:off x="5206734" y="1971589"/>
            <a:ext cx="1778531" cy="557925"/>
            <a:chOff x="5617416" y="2337675"/>
            <a:chExt cx="1565703" cy="557925"/>
          </a:xfrm>
        </p:grpSpPr>
        <p:sp>
          <p:nvSpPr>
            <p:cNvPr id="4672" name="Google Shape;4672;p184"/>
            <p:cNvSpPr/>
            <p:nvPr/>
          </p:nvSpPr>
          <p:spPr>
            <a:xfrm>
              <a:off x="5658491" y="2378716"/>
              <a:ext cx="1524628" cy="516884"/>
            </a:xfrm>
            <a:prstGeom prst="snip1Rect">
              <a:avLst>
                <a:gd fmla="val 16667" name="adj"/>
              </a:avLst>
            </a:prstGeom>
            <a:solidFill>
              <a:schemeClr val="accent2"/>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1100">
                <a:solidFill>
                  <a:schemeClr val="dk1"/>
                </a:solidFill>
                <a:latin typeface="Trebuchet MS"/>
                <a:ea typeface="Trebuchet MS"/>
                <a:cs typeface="Trebuchet MS"/>
                <a:sym typeface="Trebuchet MS"/>
              </a:endParaRPr>
            </a:p>
          </p:txBody>
        </p:sp>
        <p:sp>
          <p:nvSpPr>
            <p:cNvPr id="4673" name="Google Shape;4673;p184"/>
            <p:cNvSpPr/>
            <p:nvPr/>
          </p:nvSpPr>
          <p:spPr>
            <a:xfrm>
              <a:off x="5617416" y="2337675"/>
              <a:ext cx="1524628" cy="516884"/>
            </a:xfrm>
            <a:prstGeom prst="snip1Rect">
              <a:avLst>
                <a:gd fmla="val 16667" name="adj"/>
              </a:avLst>
            </a:prstGeom>
            <a:solidFill>
              <a:schemeClr val="lt1"/>
            </a:solidFill>
            <a:ln cap="flat" cmpd="sng" w="22225">
              <a:solidFill>
                <a:schemeClr val="accent2"/>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b="1" lang="en-PH" sz="1100">
                  <a:solidFill>
                    <a:schemeClr val="accent2"/>
                  </a:solidFill>
                  <a:latin typeface="Trebuchet MS"/>
                  <a:ea typeface="Trebuchet MS"/>
                  <a:cs typeface="Trebuchet MS"/>
                  <a:sym typeface="Trebuchet MS"/>
                </a:rPr>
                <a:t>Name</a:t>
              </a:r>
              <a:endParaRPr/>
            </a:p>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Position</a:t>
              </a:r>
              <a:endParaRPr sz="1100">
                <a:solidFill>
                  <a:schemeClr val="dk1"/>
                </a:solidFill>
                <a:latin typeface="Trebuchet MS"/>
                <a:ea typeface="Trebuchet MS"/>
                <a:cs typeface="Trebuchet MS"/>
                <a:sym typeface="Trebuchet MS"/>
              </a:endParaRPr>
            </a:p>
          </p:txBody>
        </p:sp>
        <p:sp>
          <p:nvSpPr>
            <p:cNvPr id="4674" name="Google Shape;4674;p184"/>
            <p:cNvSpPr/>
            <p:nvPr/>
          </p:nvSpPr>
          <p:spPr>
            <a:xfrm>
              <a:off x="5617416" y="2738315"/>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Trebuchet MS"/>
                <a:ea typeface="Trebuchet MS"/>
                <a:cs typeface="Trebuchet MS"/>
                <a:sym typeface="Trebuchet MS"/>
              </a:endParaRPr>
            </a:p>
          </p:txBody>
        </p:sp>
      </p:grpSp>
      <p:grpSp>
        <p:nvGrpSpPr>
          <p:cNvPr id="4675" name="Google Shape;4675;p184"/>
          <p:cNvGrpSpPr/>
          <p:nvPr/>
        </p:nvGrpSpPr>
        <p:grpSpPr>
          <a:xfrm>
            <a:off x="528320" y="2676911"/>
            <a:ext cx="1778531" cy="557925"/>
            <a:chOff x="5617416" y="3173117"/>
            <a:chExt cx="1565703" cy="557925"/>
          </a:xfrm>
        </p:grpSpPr>
        <p:sp>
          <p:nvSpPr>
            <p:cNvPr id="4676" name="Google Shape;4676;p184"/>
            <p:cNvSpPr/>
            <p:nvPr/>
          </p:nvSpPr>
          <p:spPr>
            <a:xfrm>
              <a:off x="5658491" y="3214158"/>
              <a:ext cx="1524628" cy="516884"/>
            </a:xfrm>
            <a:prstGeom prst="snip1Rect">
              <a:avLst>
                <a:gd fmla="val 16667" name="adj"/>
              </a:avLst>
            </a:prstGeom>
            <a:solidFill>
              <a:schemeClr val="accent1"/>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1100">
                <a:solidFill>
                  <a:schemeClr val="dk1"/>
                </a:solidFill>
                <a:latin typeface="Trebuchet MS"/>
                <a:ea typeface="Trebuchet MS"/>
                <a:cs typeface="Trebuchet MS"/>
                <a:sym typeface="Trebuchet MS"/>
              </a:endParaRPr>
            </a:p>
          </p:txBody>
        </p:sp>
        <p:sp>
          <p:nvSpPr>
            <p:cNvPr id="4677" name="Google Shape;4677;p184"/>
            <p:cNvSpPr/>
            <p:nvPr/>
          </p:nvSpPr>
          <p:spPr>
            <a:xfrm>
              <a:off x="5617416" y="3173117"/>
              <a:ext cx="1524628" cy="516884"/>
            </a:xfrm>
            <a:prstGeom prst="snip1Rect">
              <a:avLst>
                <a:gd fmla="val 16667" name="adj"/>
              </a:avLst>
            </a:prstGeom>
            <a:solidFill>
              <a:schemeClr val="lt1"/>
            </a:solidFill>
            <a:ln cap="flat" cmpd="sng" w="22225">
              <a:solidFill>
                <a:schemeClr val="accent1"/>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b="1" lang="en-PH" sz="1100">
                  <a:solidFill>
                    <a:schemeClr val="accent1"/>
                  </a:solidFill>
                  <a:latin typeface="Trebuchet MS"/>
                  <a:ea typeface="Trebuchet MS"/>
                  <a:cs typeface="Trebuchet MS"/>
                  <a:sym typeface="Trebuchet MS"/>
                </a:rPr>
                <a:t>Name</a:t>
              </a:r>
              <a:endParaRPr/>
            </a:p>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Position</a:t>
              </a:r>
              <a:endParaRPr sz="1100">
                <a:solidFill>
                  <a:schemeClr val="dk1"/>
                </a:solidFill>
                <a:latin typeface="Trebuchet MS"/>
                <a:ea typeface="Trebuchet MS"/>
                <a:cs typeface="Trebuchet MS"/>
                <a:sym typeface="Trebuchet MS"/>
              </a:endParaRPr>
            </a:p>
          </p:txBody>
        </p:sp>
        <p:sp>
          <p:nvSpPr>
            <p:cNvPr id="4678" name="Google Shape;4678;p184"/>
            <p:cNvSpPr/>
            <p:nvPr/>
          </p:nvSpPr>
          <p:spPr>
            <a:xfrm>
              <a:off x="5617416" y="3573757"/>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Trebuchet MS"/>
                <a:ea typeface="Trebuchet MS"/>
                <a:cs typeface="Trebuchet MS"/>
                <a:sym typeface="Trebuchet MS"/>
              </a:endParaRPr>
            </a:p>
          </p:txBody>
        </p:sp>
      </p:grpSp>
      <p:grpSp>
        <p:nvGrpSpPr>
          <p:cNvPr id="4679" name="Google Shape;4679;p184"/>
          <p:cNvGrpSpPr/>
          <p:nvPr/>
        </p:nvGrpSpPr>
        <p:grpSpPr>
          <a:xfrm>
            <a:off x="704193" y="3382233"/>
            <a:ext cx="1556000" cy="557925"/>
            <a:chOff x="5617416" y="3967518"/>
            <a:chExt cx="1565703" cy="557925"/>
          </a:xfrm>
        </p:grpSpPr>
        <p:sp>
          <p:nvSpPr>
            <p:cNvPr id="4680" name="Google Shape;4680;p184"/>
            <p:cNvSpPr/>
            <p:nvPr/>
          </p:nvSpPr>
          <p:spPr>
            <a:xfrm>
              <a:off x="5658491" y="4008559"/>
              <a:ext cx="1524628" cy="516884"/>
            </a:xfrm>
            <a:prstGeom prst="snip1Rect">
              <a:avLst>
                <a:gd fmla="val 16667" name="adj"/>
              </a:avLst>
            </a:prstGeom>
            <a:solidFill>
              <a:schemeClr val="accent5"/>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1100">
                <a:solidFill>
                  <a:schemeClr val="dk1"/>
                </a:solidFill>
                <a:latin typeface="Trebuchet MS"/>
                <a:ea typeface="Trebuchet MS"/>
                <a:cs typeface="Trebuchet MS"/>
                <a:sym typeface="Trebuchet MS"/>
              </a:endParaRPr>
            </a:p>
          </p:txBody>
        </p:sp>
        <p:sp>
          <p:nvSpPr>
            <p:cNvPr id="4681" name="Google Shape;4681;p184"/>
            <p:cNvSpPr/>
            <p:nvPr/>
          </p:nvSpPr>
          <p:spPr>
            <a:xfrm>
              <a:off x="5617416" y="3967518"/>
              <a:ext cx="1524628" cy="516884"/>
            </a:xfrm>
            <a:prstGeom prst="snip1Rect">
              <a:avLst>
                <a:gd fmla="val 16667" name="adj"/>
              </a:avLst>
            </a:prstGeom>
            <a:solidFill>
              <a:schemeClr val="lt1"/>
            </a:solidFill>
            <a:ln cap="flat" cmpd="sng" w="22225">
              <a:solidFill>
                <a:schemeClr val="accent5"/>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b="1" lang="en-PH" sz="1100">
                  <a:solidFill>
                    <a:schemeClr val="accent5"/>
                  </a:solidFill>
                  <a:latin typeface="Trebuchet MS"/>
                  <a:ea typeface="Trebuchet MS"/>
                  <a:cs typeface="Trebuchet MS"/>
                  <a:sym typeface="Trebuchet MS"/>
                </a:rPr>
                <a:t>Name</a:t>
              </a:r>
              <a:endParaRPr/>
            </a:p>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Position</a:t>
              </a:r>
              <a:endParaRPr sz="1100">
                <a:solidFill>
                  <a:schemeClr val="dk1"/>
                </a:solidFill>
                <a:latin typeface="Trebuchet MS"/>
                <a:ea typeface="Trebuchet MS"/>
                <a:cs typeface="Trebuchet MS"/>
                <a:sym typeface="Trebuchet MS"/>
              </a:endParaRPr>
            </a:p>
          </p:txBody>
        </p:sp>
        <p:sp>
          <p:nvSpPr>
            <p:cNvPr id="4682" name="Google Shape;4682;p184"/>
            <p:cNvSpPr/>
            <p:nvPr/>
          </p:nvSpPr>
          <p:spPr>
            <a:xfrm>
              <a:off x="5617416" y="4368158"/>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Trebuchet MS"/>
                <a:ea typeface="Trebuchet MS"/>
                <a:cs typeface="Trebuchet MS"/>
                <a:sym typeface="Trebuchet MS"/>
              </a:endParaRPr>
            </a:p>
          </p:txBody>
        </p:sp>
      </p:grpSp>
      <p:grpSp>
        <p:nvGrpSpPr>
          <p:cNvPr id="4683" name="Google Shape;4683;p184"/>
          <p:cNvGrpSpPr/>
          <p:nvPr/>
        </p:nvGrpSpPr>
        <p:grpSpPr>
          <a:xfrm>
            <a:off x="2867527" y="2676911"/>
            <a:ext cx="1778531" cy="557925"/>
            <a:chOff x="5617416" y="3173117"/>
            <a:chExt cx="1565703" cy="557925"/>
          </a:xfrm>
        </p:grpSpPr>
        <p:sp>
          <p:nvSpPr>
            <p:cNvPr id="4684" name="Google Shape;4684;p184"/>
            <p:cNvSpPr/>
            <p:nvPr/>
          </p:nvSpPr>
          <p:spPr>
            <a:xfrm>
              <a:off x="5658491" y="3214158"/>
              <a:ext cx="1524628" cy="516884"/>
            </a:xfrm>
            <a:prstGeom prst="snip1Rect">
              <a:avLst>
                <a:gd fmla="val 16667" name="adj"/>
              </a:avLst>
            </a:prstGeom>
            <a:solidFill>
              <a:schemeClr val="accent1"/>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1100">
                <a:solidFill>
                  <a:schemeClr val="dk1"/>
                </a:solidFill>
                <a:latin typeface="Trebuchet MS"/>
                <a:ea typeface="Trebuchet MS"/>
                <a:cs typeface="Trebuchet MS"/>
                <a:sym typeface="Trebuchet MS"/>
              </a:endParaRPr>
            </a:p>
          </p:txBody>
        </p:sp>
        <p:sp>
          <p:nvSpPr>
            <p:cNvPr id="4685" name="Google Shape;4685;p184"/>
            <p:cNvSpPr/>
            <p:nvPr/>
          </p:nvSpPr>
          <p:spPr>
            <a:xfrm>
              <a:off x="5617416" y="3173117"/>
              <a:ext cx="1524628" cy="516884"/>
            </a:xfrm>
            <a:prstGeom prst="snip1Rect">
              <a:avLst>
                <a:gd fmla="val 16667" name="adj"/>
              </a:avLst>
            </a:prstGeom>
            <a:solidFill>
              <a:schemeClr val="lt1"/>
            </a:solidFill>
            <a:ln cap="flat" cmpd="sng" w="22225">
              <a:solidFill>
                <a:schemeClr val="accent1"/>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b="1" lang="en-PH" sz="1100">
                  <a:solidFill>
                    <a:schemeClr val="accent1"/>
                  </a:solidFill>
                  <a:latin typeface="Trebuchet MS"/>
                  <a:ea typeface="Trebuchet MS"/>
                  <a:cs typeface="Trebuchet MS"/>
                  <a:sym typeface="Trebuchet MS"/>
                </a:rPr>
                <a:t>Name</a:t>
              </a:r>
              <a:endParaRPr/>
            </a:p>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Position</a:t>
              </a:r>
              <a:endParaRPr sz="1100">
                <a:solidFill>
                  <a:schemeClr val="dk1"/>
                </a:solidFill>
                <a:latin typeface="Trebuchet MS"/>
                <a:ea typeface="Trebuchet MS"/>
                <a:cs typeface="Trebuchet MS"/>
                <a:sym typeface="Trebuchet MS"/>
              </a:endParaRPr>
            </a:p>
          </p:txBody>
        </p:sp>
        <p:sp>
          <p:nvSpPr>
            <p:cNvPr id="4686" name="Google Shape;4686;p184"/>
            <p:cNvSpPr/>
            <p:nvPr/>
          </p:nvSpPr>
          <p:spPr>
            <a:xfrm>
              <a:off x="5617416" y="3573757"/>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Trebuchet MS"/>
                <a:ea typeface="Trebuchet MS"/>
                <a:cs typeface="Trebuchet MS"/>
                <a:sym typeface="Trebuchet MS"/>
              </a:endParaRPr>
            </a:p>
          </p:txBody>
        </p:sp>
      </p:grpSp>
      <p:grpSp>
        <p:nvGrpSpPr>
          <p:cNvPr id="4687" name="Google Shape;4687;p184"/>
          <p:cNvGrpSpPr/>
          <p:nvPr/>
        </p:nvGrpSpPr>
        <p:grpSpPr>
          <a:xfrm>
            <a:off x="5206734" y="2676911"/>
            <a:ext cx="1778531" cy="557925"/>
            <a:chOff x="5617416" y="3173117"/>
            <a:chExt cx="1565703" cy="557925"/>
          </a:xfrm>
        </p:grpSpPr>
        <p:sp>
          <p:nvSpPr>
            <p:cNvPr id="4688" name="Google Shape;4688;p184"/>
            <p:cNvSpPr/>
            <p:nvPr/>
          </p:nvSpPr>
          <p:spPr>
            <a:xfrm>
              <a:off x="5658491" y="3214158"/>
              <a:ext cx="1524628" cy="516884"/>
            </a:xfrm>
            <a:prstGeom prst="snip1Rect">
              <a:avLst>
                <a:gd fmla="val 16667" name="adj"/>
              </a:avLst>
            </a:prstGeom>
            <a:solidFill>
              <a:schemeClr val="accent1"/>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1100">
                <a:solidFill>
                  <a:schemeClr val="dk1"/>
                </a:solidFill>
                <a:latin typeface="Trebuchet MS"/>
                <a:ea typeface="Trebuchet MS"/>
                <a:cs typeface="Trebuchet MS"/>
                <a:sym typeface="Trebuchet MS"/>
              </a:endParaRPr>
            </a:p>
          </p:txBody>
        </p:sp>
        <p:sp>
          <p:nvSpPr>
            <p:cNvPr id="4689" name="Google Shape;4689;p184"/>
            <p:cNvSpPr/>
            <p:nvPr/>
          </p:nvSpPr>
          <p:spPr>
            <a:xfrm>
              <a:off x="5617416" y="3173117"/>
              <a:ext cx="1524628" cy="516884"/>
            </a:xfrm>
            <a:prstGeom prst="snip1Rect">
              <a:avLst>
                <a:gd fmla="val 16667" name="adj"/>
              </a:avLst>
            </a:prstGeom>
            <a:solidFill>
              <a:schemeClr val="lt1"/>
            </a:solidFill>
            <a:ln cap="flat" cmpd="sng" w="22225">
              <a:solidFill>
                <a:schemeClr val="accent1"/>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b="1" lang="en-PH" sz="1100">
                  <a:solidFill>
                    <a:schemeClr val="accent1"/>
                  </a:solidFill>
                  <a:latin typeface="Trebuchet MS"/>
                  <a:ea typeface="Trebuchet MS"/>
                  <a:cs typeface="Trebuchet MS"/>
                  <a:sym typeface="Trebuchet MS"/>
                </a:rPr>
                <a:t>Name</a:t>
              </a:r>
              <a:endParaRPr/>
            </a:p>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Position</a:t>
              </a:r>
              <a:endParaRPr sz="1100">
                <a:solidFill>
                  <a:schemeClr val="dk1"/>
                </a:solidFill>
                <a:latin typeface="Trebuchet MS"/>
                <a:ea typeface="Trebuchet MS"/>
                <a:cs typeface="Trebuchet MS"/>
                <a:sym typeface="Trebuchet MS"/>
              </a:endParaRPr>
            </a:p>
          </p:txBody>
        </p:sp>
        <p:sp>
          <p:nvSpPr>
            <p:cNvPr id="4690" name="Google Shape;4690;p184"/>
            <p:cNvSpPr/>
            <p:nvPr/>
          </p:nvSpPr>
          <p:spPr>
            <a:xfrm>
              <a:off x="5617416" y="3573757"/>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Trebuchet MS"/>
                <a:ea typeface="Trebuchet MS"/>
                <a:cs typeface="Trebuchet MS"/>
                <a:sym typeface="Trebuchet MS"/>
              </a:endParaRPr>
            </a:p>
          </p:txBody>
        </p:sp>
      </p:grpSp>
      <p:grpSp>
        <p:nvGrpSpPr>
          <p:cNvPr id="4691" name="Google Shape;4691;p184"/>
          <p:cNvGrpSpPr/>
          <p:nvPr/>
        </p:nvGrpSpPr>
        <p:grpSpPr>
          <a:xfrm>
            <a:off x="7545941" y="2676911"/>
            <a:ext cx="1778531" cy="557925"/>
            <a:chOff x="5617416" y="3173117"/>
            <a:chExt cx="1565703" cy="557925"/>
          </a:xfrm>
        </p:grpSpPr>
        <p:sp>
          <p:nvSpPr>
            <p:cNvPr id="4692" name="Google Shape;4692;p184"/>
            <p:cNvSpPr/>
            <p:nvPr/>
          </p:nvSpPr>
          <p:spPr>
            <a:xfrm>
              <a:off x="5658491" y="3214158"/>
              <a:ext cx="1524628" cy="516884"/>
            </a:xfrm>
            <a:prstGeom prst="snip1Rect">
              <a:avLst>
                <a:gd fmla="val 16667" name="adj"/>
              </a:avLst>
            </a:prstGeom>
            <a:solidFill>
              <a:schemeClr val="accent1"/>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1100">
                <a:solidFill>
                  <a:schemeClr val="dk1"/>
                </a:solidFill>
                <a:latin typeface="Trebuchet MS"/>
                <a:ea typeface="Trebuchet MS"/>
                <a:cs typeface="Trebuchet MS"/>
                <a:sym typeface="Trebuchet MS"/>
              </a:endParaRPr>
            </a:p>
          </p:txBody>
        </p:sp>
        <p:sp>
          <p:nvSpPr>
            <p:cNvPr id="4693" name="Google Shape;4693;p184"/>
            <p:cNvSpPr/>
            <p:nvPr/>
          </p:nvSpPr>
          <p:spPr>
            <a:xfrm>
              <a:off x="5617416" y="3173117"/>
              <a:ext cx="1524628" cy="516884"/>
            </a:xfrm>
            <a:prstGeom prst="snip1Rect">
              <a:avLst>
                <a:gd fmla="val 16667" name="adj"/>
              </a:avLst>
            </a:prstGeom>
            <a:solidFill>
              <a:schemeClr val="lt1"/>
            </a:solidFill>
            <a:ln cap="flat" cmpd="sng" w="22225">
              <a:solidFill>
                <a:schemeClr val="accent1"/>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b="1" lang="en-PH" sz="1100">
                  <a:solidFill>
                    <a:schemeClr val="accent1"/>
                  </a:solidFill>
                  <a:latin typeface="Trebuchet MS"/>
                  <a:ea typeface="Trebuchet MS"/>
                  <a:cs typeface="Trebuchet MS"/>
                  <a:sym typeface="Trebuchet MS"/>
                </a:rPr>
                <a:t>Name</a:t>
              </a:r>
              <a:endParaRPr/>
            </a:p>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Position</a:t>
              </a:r>
              <a:endParaRPr sz="1100">
                <a:solidFill>
                  <a:schemeClr val="dk1"/>
                </a:solidFill>
                <a:latin typeface="Trebuchet MS"/>
                <a:ea typeface="Trebuchet MS"/>
                <a:cs typeface="Trebuchet MS"/>
                <a:sym typeface="Trebuchet MS"/>
              </a:endParaRPr>
            </a:p>
          </p:txBody>
        </p:sp>
        <p:sp>
          <p:nvSpPr>
            <p:cNvPr id="4694" name="Google Shape;4694;p184"/>
            <p:cNvSpPr/>
            <p:nvPr/>
          </p:nvSpPr>
          <p:spPr>
            <a:xfrm>
              <a:off x="5617416" y="3573757"/>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Trebuchet MS"/>
                <a:ea typeface="Trebuchet MS"/>
                <a:cs typeface="Trebuchet MS"/>
                <a:sym typeface="Trebuchet MS"/>
              </a:endParaRPr>
            </a:p>
          </p:txBody>
        </p:sp>
      </p:grpSp>
      <p:grpSp>
        <p:nvGrpSpPr>
          <p:cNvPr id="4695" name="Google Shape;4695;p184"/>
          <p:cNvGrpSpPr/>
          <p:nvPr/>
        </p:nvGrpSpPr>
        <p:grpSpPr>
          <a:xfrm>
            <a:off x="9885149" y="2676911"/>
            <a:ext cx="1778531" cy="557925"/>
            <a:chOff x="5617416" y="3173117"/>
            <a:chExt cx="1565703" cy="557925"/>
          </a:xfrm>
        </p:grpSpPr>
        <p:sp>
          <p:nvSpPr>
            <p:cNvPr id="4696" name="Google Shape;4696;p184"/>
            <p:cNvSpPr/>
            <p:nvPr/>
          </p:nvSpPr>
          <p:spPr>
            <a:xfrm>
              <a:off x="5658491" y="3214158"/>
              <a:ext cx="1524628" cy="516884"/>
            </a:xfrm>
            <a:prstGeom prst="snip1Rect">
              <a:avLst>
                <a:gd fmla="val 16667" name="adj"/>
              </a:avLst>
            </a:prstGeom>
            <a:solidFill>
              <a:schemeClr val="accent1"/>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1100">
                <a:solidFill>
                  <a:schemeClr val="dk1"/>
                </a:solidFill>
                <a:latin typeface="Trebuchet MS"/>
                <a:ea typeface="Trebuchet MS"/>
                <a:cs typeface="Trebuchet MS"/>
                <a:sym typeface="Trebuchet MS"/>
              </a:endParaRPr>
            </a:p>
          </p:txBody>
        </p:sp>
        <p:sp>
          <p:nvSpPr>
            <p:cNvPr id="4697" name="Google Shape;4697;p184"/>
            <p:cNvSpPr/>
            <p:nvPr/>
          </p:nvSpPr>
          <p:spPr>
            <a:xfrm>
              <a:off x="5617416" y="3173117"/>
              <a:ext cx="1524628" cy="516884"/>
            </a:xfrm>
            <a:prstGeom prst="snip1Rect">
              <a:avLst>
                <a:gd fmla="val 16667" name="adj"/>
              </a:avLst>
            </a:prstGeom>
            <a:solidFill>
              <a:schemeClr val="lt1"/>
            </a:solidFill>
            <a:ln cap="flat" cmpd="sng" w="22225">
              <a:solidFill>
                <a:schemeClr val="accent1"/>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b="1" lang="en-PH" sz="1100">
                  <a:solidFill>
                    <a:schemeClr val="accent1"/>
                  </a:solidFill>
                  <a:latin typeface="Trebuchet MS"/>
                  <a:ea typeface="Trebuchet MS"/>
                  <a:cs typeface="Trebuchet MS"/>
                  <a:sym typeface="Trebuchet MS"/>
                </a:rPr>
                <a:t>Name</a:t>
              </a:r>
              <a:endParaRPr/>
            </a:p>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Position</a:t>
              </a:r>
              <a:endParaRPr sz="1100">
                <a:solidFill>
                  <a:schemeClr val="dk1"/>
                </a:solidFill>
                <a:latin typeface="Trebuchet MS"/>
                <a:ea typeface="Trebuchet MS"/>
                <a:cs typeface="Trebuchet MS"/>
                <a:sym typeface="Trebuchet MS"/>
              </a:endParaRPr>
            </a:p>
          </p:txBody>
        </p:sp>
        <p:sp>
          <p:nvSpPr>
            <p:cNvPr id="4698" name="Google Shape;4698;p184"/>
            <p:cNvSpPr/>
            <p:nvPr/>
          </p:nvSpPr>
          <p:spPr>
            <a:xfrm>
              <a:off x="5617416" y="3573757"/>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Trebuchet MS"/>
                <a:ea typeface="Trebuchet MS"/>
                <a:cs typeface="Trebuchet MS"/>
                <a:sym typeface="Trebuchet MS"/>
              </a:endParaRPr>
            </a:p>
          </p:txBody>
        </p:sp>
      </p:grpSp>
      <p:cxnSp>
        <p:nvCxnSpPr>
          <p:cNvPr id="4699" name="Google Shape;4699;p184"/>
          <p:cNvCxnSpPr>
            <a:stCxn id="4673" idx="1"/>
            <a:endCxn id="4677" idx="3"/>
          </p:cNvCxnSpPr>
          <p:nvPr/>
        </p:nvCxnSpPr>
        <p:spPr>
          <a:xfrm rot="5400000">
            <a:off x="3639220" y="243423"/>
            <a:ext cx="188400" cy="4678500"/>
          </a:xfrm>
          <a:prstGeom prst="bentConnector3">
            <a:avLst>
              <a:gd fmla="val 50000" name="adj1"/>
            </a:avLst>
          </a:prstGeom>
          <a:noFill/>
          <a:ln cap="flat" cmpd="sng" w="9525">
            <a:solidFill>
              <a:srgbClr val="929292"/>
            </a:solidFill>
            <a:prstDash val="solid"/>
            <a:miter lim="800000"/>
            <a:headEnd len="sm" w="sm" type="none"/>
            <a:tailEnd len="med" w="med" type="triangle"/>
          </a:ln>
        </p:spPr>
      </p:cxnSp>
      <p:cxnSp>
        <p:nvCxnSpPr>
          <p:cNvPr id="4700" name="Google Shape;4700;p184"/>
          <p:cNvCxnSpPr>
            <a:stCxn id="4673" idx="1"/>
            <a:endCxn id="4697" idx="3"/>
          </p:cNvCxnSpPr>
          <p:nvPr/>
        </p:nvCxnSpPr>
        <p:spPr>
          <a:xfrm flipH="1" rot="-5400000">
            <a:off x="8317720" y="243423"/>
            <a:ext cx="188400" cy="4678500"/>
          </a:xfrm>
          <a:prstGeom prst="bentConnector3">
            <a:avLst>
              <a:gd fmla="val 50000" name="adj1"/>
            </a:avLst>
          </a:prstGeom>
          <a:noFill/>
          <a:ln cap="flat" cmpd="sng" w="9525">
            <a:solidFill>
              <a:srgbClr val="929292"/>
            </a:solidFill>
            <a:prstDash val="solid"/>
            <a:miter lim="800000"/>
            <a:headEnd len="sm" w="sm" type="none"/>
            <a:tailEnd len="med" w="med" type="triangle"/>
          </a:ln>
        </p:spPr>
      </p:cxnSp>
      <p:cxnSp>
        <p:nvCxnSpPr>
          <p:cNvPr id="4701" name="Google Shape;4701;p184"/>
          <p:cNvCxnSpPr>
            <a:stCxn id="4673" idx="1"/>
            <a:endCxn id="4685" idx="3"/>
          </p:cNvCxnSpPr>
          <p:nvPr/>
        </p:nvCxnSpPr>
        <p:spPr>
          <a:xfrm rot="5400000">
            <a:off x="4808920" y="1413123"/>
            <a:ext cx="188400" cy="2339100"/>
          </a:xfrm>
          <a:prstGeom prst="bentConnector3">
            <a:avLst>
              <a:gd fmla="val 50010" name="adj1"/>
            </a:avLst>
          </a:prstGeom>
          <a:noFill/>
          <a:ln cap="flat" cmpd="sng" w="9525">
            <a:solidFill>
              <a:srgbClr val="929292"/>
            </a:solidFill>
            <a:prstDash val="solid"/>
            <a:miter lim="800000"/>
            <a:headEnd len="sm" w="sm" type="none"/>
            <a:tailEnd len="med" w="med" type="triangle"/>
          </a:ln>
        </p:spPr>
      </p:cxnSp>
      <p:cxnSp>
        <p:nvCxnSpPr>
          <p:cNvPr id="4702" name="Google Shape;4702;p184"/>
          <p:cNvCxnSpPr>
            <a:stCxn id="4673" idx="1"/>
            <a:endCxn id="4693" idx="3"/>
          </p:cNvCxnSpPr>
          <p:nvPr/>
        </p:nvCxnSpPr>
        <p:spPr>
          <a:xfrm flipH="1" rot="-5400000">
            <a:off x="7148020" y="1413123"/>
            <a:ext cx="188400" cy="2339100"/>
          </a:xfrm>
          <a:prstGeom prst="bentConnector3">
            <a:avLst>
              <a:gd fmla="val 50000" name="adj1"/>
            </a:avLst>
          </a:prstGeom>
          <a:noFill/>
          <a:ln cap="flat" cmpd="sng" w="9525">
            <a:solidFill>
              <a:srgbClr val="929292"/>
            </a:solidFill>
            <a:prstDash val="solid"/>
            <a:miter lim="800000"/>
            <a:headEnd len="sm" w="sm" type="none"/>
            <a:tailEnd len="med" w="med" type="triangle"/>
          </a:ln>
        </p:spPr>
      </p:cxnSp>
      <p:cxnSp>
        <p:nvCxnSpPr>
          <p:cNvPr id="4703" name="Google Shape;4703;p184"/>
          <p:cNvCxnSpPr>
            <a:stCxn id="4673" idx="1"/>
            <a:endCxn id="4689" idx="3"/>
          </p:cNvCxnSpPr>
          <p:nvPr/>
        </p:nvCxnSpPr>
        <p:spPr>
          <a:xfrm>
            <a:off x="6072670" y="2488473"/>
            <a:ext cx="0" cy="188400"/>
          </a:xfrm>
          <a:prstGeom prst="straightConnector1">
            <a:avLst/>
          </a:prstGeom>
          <a:noFill/>
          <a:ln cap="flat" cmpd="sng" w="9525">
            <a:solidFill>
              <a:srgbClr val="929292"/>
            </a:solidFill>
            <a:prstDash val="solid"/>
            <a:miter lim="800000"/>
            <a:headEnd len="sm" w="sm" type="none"/>
            <a:tailEnd len="med" w="med" type="triangle"/>
          </a:ln>
        </p:spPr>
      </p:cxnSp>
      <p:grpSp>
        <p:nvGrpSpPr>
          <p:cNvPr id="4704" name="Google Shape;4704;p184"/>
          <p:cNvGrpSpPr/>
          <p:nvPr/>
        </p:nvGrpSpPr>
        <p:grpSpPr>
          <a:xfrm>
            <a:off x="3043400" y="3382233"/>
            <a:ext cx="1556000" cy="557925"/>
            <a:chOff x="5617416" y="3967518"/>
            <a:chExt cx="1565703" cy="557925"/>
          </a:xfrm>
        </p:grpSpPr>
        <p:sp>
          <p:nvSpPr>
            <p:cNvPr id="4705" name="Google Shape;4705;p184"/>
            <p:cNvSpPr/>
            <p:nvPr/>
          </p:nvSpPr>
          <p:spPr>
            <a:xfrm>
              <a:off x="5658491" y="4008559"/>
              <a:ext cx="1524628" cy="516884"/>
            </a:xfrm>
            <a:prstGeom prst="snip1Rect">
              <a:avLst>
                <a:gd fmla="val 16667" name="adj"/>
              </a:avLst>
            </a:prstGeom>
            <a:solidFill>
              <a:schemeClr val="accent5"/>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1100">
                <a:solidFill>
                  <a:schemeClr val="dk1"/>
                </a:solidFill>
                <a:latin typeface="Trebuchet MS"/>
                <a:ea typeface="Trebuchet MS"/>
                <a:cs typeface="Trebuchet MS"/>
                <a:sym typeface="Trebuchet MS"/>
              </a:endParaRPr>
            </a:p>
          </p:txBody>
        </p:sp>
        <p:sp>
          <p:nvSpPr>
            <p:cNvPr id="4706" name="Google Shape;4706;p184"/>
            <p:cNvSpPr/>
            <p:nvPr/>
          </p:nvSpPr>
          <p:spPr>
            <a:xfrm>
              <a:off x="5617416" y="3967518"/>
              <a:ext cx="1524628" cy="516884"/>
            </a:xfrm>
            <a:prstGeom prst="snip1Rect">
              <a:avLst>
                <a:gd fmla="val 16667" name="adj"/>
              </a:avLst>
            </a:prstGeom>
            <a:solidFill>
              <a:schemeClr val="lt1"/>
            </a:solidFill>
            <a:ln cap="flat" cmpd="sng" w="22225">
              <a:solidFill>
                <a:schemeClr val="accent5"/>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b="1" lang="en-PH" sz="1100">
                  <a:solidFill>
                    <a:schemeClr val="accent5"/>
                  </a:solidFill>
                  <a:latin typeface="Trebuchet MS"/>
                  <a:ea typeface="Trebuchet MS"/>
                  <a:cs typeface="Trebuchet MS"/>
                  <a:sym typeface="Trebuchet MS"/>
                </a:rPr>
                <a:t>Name</a:t>
              </a:r>
              <a:endParaRPr/>
            </a:p>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Position</a:t>
              </a:r>
              <a:endParaRPr sz="1100">
                <a:solidFill>
                  <a:schemeClr val="dk1"/>
                </a:solidFill>
                <a:latin typeface="Trebuchet MS"/>
                <a:ea typeface="Trebuchet MS"/>
                <a:cs typeface="Trebuchet MS"/>
                <a:sym typeface="Trebuchet MS"/>
              </a:endParaRPr>
            </a:p>
          </p:txBody>
        </p:sp>
        <p:sp>
          <p:nvSpPr>
            <p:cNvPr id="4707" name="Google Shape;4707;p184"/>
            <p:cNvSpPr/>
            <p:nvPr/>
          </p:nvSpPr>
          <p:spPr>
            <a:xfrm>
              <a:off x="5617416" y="4368158"/>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Trebuchet MS"/>
                <a:ea typeface="Trebuchet MS"/>
                <a:cs typeface="Trebuchet MS"/>
                <a:sym typeface="Trebuchet MS"/>
              </a:endParaRPr>
            </a:p>
          </p:txBody>
        </p:sp>
      </p:grpSp>
      <p:grpSp>
        <p:nvGrpSpPr>
          <p:cNvPr id="4708" name="Google Shape;4708;p184"/>
          <p:cNvGrpSpPr/>
          <p:nvPr/>
        </p:nvGrpSpPr>
        <p:grpSpPr>
          <a:xfrm>
            <a:off x="5382607" y="3382233"/>
            <a:ext cx="1556000" cy="557925"/>
            <a:chOff x="5617416" y="3967518"/>
            <a:chExt cx="1565703" cy="557925"/>
          </a:xfrm>
        </p:grpSpPr>
        <p:sp>
          <p:nvSpPr>
            <p:cNvPr id="4709" name="Google Shape;4709;p184"/>
            <p:cNvSpPr/>
            <p:nvPr/>
          </p:nvSpPr>
          <p:spPr>
            <a:xfrm>
              <a:off x="5658491" y="4008559"/>
              <a:ext cx="1524628" cy="516884"/>
            </a:xfrm>
            <a:prstGeom prst="snip1Rect">
              <a:avLst>
                <a:gd fmla="val 16667" name="adj"/>
              </a:avLst>
            </a:prstGeom>
            <a:solidFill>
              <a:schemeClr val="accent5"/>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1100">
                <a:solidFill>
                  <a:schemeClr val="dk1"/>
                </a:solidFill>
                <a:latin typeface="Trebuchet MS"/>
                <a:ea typeface="Trebuchet MS"/>
                <a:cs typeface="Trebuchet MS"/>
                <a:sym typeface="Trebuchet MS"/>
              </a:endParaRPr>
            </a:p>
          </p:txBody>
        </p:sp>
        <p:sp>
          <p:nvSpPr>
            <p:cNvPr id="4710" name="Google Shape;4710;p184"/>
            <p:cNvSpPr/>
            <p:nvPr/>
          </p:nvSpPr>
          <p:spPr>
            <a:xfrm>
              <a:off x="5617416" y="3967518"/>
              <a:ext cx="1524628" cy="516884"/>
            </a:xfrm>
            <a:prstGeom prst="snip1Rect">
              <a:avLst>
                <a:gd fmla="val 16667" name="adj"/>
              </a:avLst>
            </a:prstGeom>
            <a:solidFill>
              <a:schemeClr val="lt1"/>
            </a:solidFill>
            <a:ln cap="flat" cmpd="sng" w="22225">
              <a:solidFill>
                <a:schemeClr val="accent5"/>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b="1" lang="en-PH" sz="1100">
                  <a:solidFill>
                    <a:schemeClr val="accent5"/>
                  </a:solidFill>
                  <a:latin typeface="Trebuchet MS"/>
                  <a:ea typeface="Trebuchet MS"/>
                  <a:cs typeface="Trebuchet MS"/>
                  <a:sym typeface="Trebuchet MS"/>
                </a:rPr>
                <a:t>Name</a:t>
              </a:r>
              <a:endParaRPr/>
            </a:p>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Position</a:t>
              </a:r>
              <a:endParaRPr sz="1100">
                <a:solidFill>
                  <a:schemeClr val="dk1"/>
                </a:solidFill>
                <a:latin typeface="Trebuchet MS"/>
                <a:ea typeface="Trebuchet MS"/>
                <a:cs typeface="Trebuchet MS"/>
                <a:sym typeface="Trebuchet MS"/>
              </a:endParaRPr>
            </a:p>
          </p:txBody>
        </p:sp>
        <p:sp>
          <p:nvSpPr>
            <p:cNvPr id="4711" name="Google Shape;4711;p184"/>
            <p:cNvSpPr/>
            <p:nvPr/>
          </p:nvSpPr>
          <p:spPr>
            <a:xfrm>
              <a:off x="5617416" y="4368158"/>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Trebuchet MS"/>
                <a:ea typeface="Trebuchet MS"/>
                <a:cs typeface="Trebuchet MS"/>
                <a:sym typeface="Trebuchet MS"/>
              </a:endParaRPr>
            </a:p>
          </p:txBody>
        </p:sp>
      </p:grpSp>
      <p:grpSp>
        <p:nvGrpSpPr>
          <p:cNvPr id="4712" name="Google Shape;4712;p184"/>
          <p:cNvGrpSpPr/>
          <p:nvPr/>
        </p:nvGrpSpPr>
        <p:grpSpPr>
          <a:xfrm>
            <a:off x="7721814" y="3382233"/>
            <a:ext cx="1556000" cy="557925"/>
            <a:chOff x="5617416" y="3967518"/>
            <a:chExt cx="1565703" cy="557925"/>
          </a:xfrm>
        </p:grpSpPr>
        <p:sp>
          <p:nvSpPr>
            <p:cNvPr id="4713" name="Google Shape;4713;p184"/>
            <p:cNvSpPr/>
            <p:nvPr/>
          </p:nvSpPr>
          <p:spPr>
            <a:xfrm>
              <a:off x="5658491" y="4008559"/>
              <a:ext cx="1524628" cy="516884"/>
            </a:xfrm>
            <a:prstGeom prst="snip1Rect">
              <a:avLst>
                <a:gd fmla="val 16667" name="adj"/>
              </a:avLst>
            </a:prstGeom>
            <a:solidFill>
              <a:schemeClr val="accent5"/>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1100">
                <a:solidFill>
                  <a:schemeClr val="dk1"/>
                </a:solidFill>
                <a:latin typeface="Trebuchet MS"/>
                <a:ea typeface="Trebuchet MS"/>
                <a:cs typeface="Trebuchet MS"/>
                <a:sym typeface="Trebuchet MS"/>
              </a:endParaRPr>
            </a:p>
          </p:txBody>
        </p:sp>
        <p:sp>
          <p:nvSpPr>
            <p:cNvPr id="4714" name="Google Shape;4714;p184"/>
            <p:cNvSpPr/>
            <p:nvPr/>
          </p:nvSpPr>
          <p:spPr>
            <a:xfrm>
              <a:off x="5617416" y="3967518"/>
              <a:ext cx="1524628" cy="516884"/>
            </a:xfrm>
            <a:prstGeom prst="snip1Rect">
              <a:avLst>
                <a:gd fmla="val 16667" name="adj"/>
              </a:avLst>
            </a:prstGeom>
            <a:solidFill>
              <a:schemeClr val="lt1"/>
            </a:solidFill>
            <a:ln cap="flat" cmpd="sng" w="22225">
              <a:solidFill>
                <a:schemeClr val="accent5"/>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b="1" lang="en-PH" sz="1100">
                  <a:solidFill>
                    <a:schemeClr val="accent5"/>
                  </a:solidFill>
                  <a:latin typeface="Trebuchet MS"/>
                  <a:ea typeface="Trebuchet MS"/>
                  <a:cs typeface="Trebuchet MS"/>
                  <a:sym typeface="Trebuchet MS"/>
                </a:rPr>
                <a:t>Name</a:t>
              </a:r>
              <a:endParaRPr/>
            </a:p>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Position</a:t>
              </a:r>
              <a:endParaRPr sz="1100">
                <a:solidFill>
                  <a:schemeClr val="dk1"/>
                </a:solidFill>
                <a:latin typeface="Trebuchet MS"/>
                <a:ea typeface="Trebuchet MS"/>
                <a:cs typeface="Trebuchet MS"/>
                <a:sym typeface="Trebuchet MS"/>
              </a:endParaRPr>
            </a:p>
          </p:txBody>
        </p:sp>
        <p:sp>
          <p:nvSpPr>
            <p:cNvPr id="4715" name="Google Shape;4715;p184"/>
            <p:cNvSpPr/>
            <p:nvPr/>
          </p:nvSpPr>
          <p:spPr>
            <a:xfrm>
              <a:off x="5617416" y="4368158"/>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Trebuchet MS"/>
                <a:ea typeface="Trebuchet MS"/>
                <a:cs typeface="Trebuchet MS"/>
                <a:sym typeface="Trebuchet MS"/>
              </a:endParaRPr>
            </a:p>
          </p:txBody>
        </p:sp>
      </p:grpSp>
      <p:grpSp>
        <p:nvGrpSpPr>
          <p:cNvPr id="4716" name="Google Shape;4716;p184"/>
          <p:cNvGrpSpPr/>
          <p:nvPr/>
        </p:nvGrpSpPr>
        <p:grpSpPr>
          <a:xfrm>
            <a:off x="10061022" y="3382233"/>
            <a:ext cx="1556000" cy="557925"/>
            <a:chOff x="5617416" y="3967518"/>
            <a:chExt cx="1565703" cy="557925"/>
          </a:xfrm>
        </p:grpSpPr>
        <p:sp>
          <p:nvSpPr>
            <p:cNvPr id="4717" name="Google Shape;4717;p184"/>
            <p:cNvSpPr/>
            <p:nvPr/>
          </p:nvSpPr>
          <p:spPr>
            <a:xfrm>
              <a:off x="5658491" y="4008559"/>
              <a:ext cx="1524628" cy="516884"/>
            </a:xfrm>
            <a:prstGeom prst="snip1Rect">
              <a:avLst>
                <a:gd fmla="val 16667" name="adj"/>
              </a:avLst>
            </a:prstGeom>
            <a:solidFill>
              <a:schemeClr val="accent5"/>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1100">
                <a:solidFill>
                  <a:schemeClr val="dk1"/>
                </a:solidFill>
                <a:latin typeface="Trebuchet MS"/>
                <a:ea typeface="Trebuchet MS"/>
                <a:cs typeface="Trebuchet MS"/>
                <a:sym typeface="Trebuchet MS"/>
              </a:endParaRPr>
            </a:p>
          </p:txBody>
        </p:sp>
        <p:sp>
          <p:nvSpPr>
            <p:cNvPr id="4718" name="Google Shape;4718;p184"/>
            <p:cNvSpPr/>
            <p:nvPr/>
          </p:nvSpPr>
          <p:spPr>
            <a:xfrm>
              <a:off x="5617416" y="3967518"/>
              <a:ext cx="1524628" cy="516884"/>
            </a:xfrm>
            <a:prstGeom prst="snip1Rect">
              <a:avLst>
                <a:gd fmla="val 16667" name="adj"/>
              </a:avLst>
            </a:prstGeom>
            <a:solidFill>
              <a:schemeClr val="lt1"/>
            </a:solidFill>
            <a:ln cap="flat" cmpd="sng" w="22225">
              <a:solidFill>
                <a:schemeClr val="accent5"/>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b="1" lang="en-PH" sz="1100">
                  <a:solidFill>
                    <a:schemeClr val="accent5"/>
                  </a:solidFill>
                  <a:latin typeface="Trebuchet MS"/>
                  <a:ea typeface="Trebuchet MS"/>
                  <a:cs typeface="Trebuchet MS"/>
                  <a:sym typeface="Trebuchet MS"/>
                </a:rPr>
                <a:t>Name</a:t>
              </a:r>
              <a:endParaRPr/>
            </a:p>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Position</a:t>
              </a:r>
              <a:endParaRPr sz="1100">
                <a:solidFill>
                  <a:schemeClr val="dk1"/>
                </a:solidFill>
                <a:latin typeface="Trebuchet MS"/>
                <a:ea typeface="Trebuchet MS"/>
                <a:cs typeface="Trebuchet MS"/>
                <a:sym typeface="Trebuchet MS"/>
              </a:endParaRPr>
            </a:p>
          </p:txBody>
        </p:sp>
        <p:sp>
          <p:nvSpPr>
            <p:cNvPr id="4719" name="Google Shape;4719;p184"/>
            <p:cNvSpPr/>
            <p:nvPr/>
          </p:nvSpPr>
          <p:spPr>
            <a:xfrm>
              <a:off x="5617416" y="4368158"/>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Trebuchet MS"/>
                <a:ea typeface="Trebuchet MS"/>
                <a:cs typeface="Trebuchet MS"/>
                <a:sym typeface="Trebuchet MS"/>
              </a:endParaRPr>
            </a:p>
          </p:txBody>
        </p:sp>
      </p:grpSp>
      <p:grpSp>
        <p:nvGrpSpPr>
          <p:cNvPr id="4720" name="Google Shape;4720;p184"/>
          <p:cNvGrpSpPr/>
          <p:nvPr/>
        </p:nvGrpSpPr>
        <p:grpSpPr>
          <a:xfrm>
            <a:off x="704193" y="4087555"/>
            <a:ext cx="1556000" cy="557925"/>
            <a:chOff x="5617416" y="3967518"/>
            <a:chExt cx="1565703" cy="557925"/>
          </a:xfrm>
        </p:grpSpPr>
        <p:sp>
          <p:nvSpPr>
            <p:cNvPr id="4721" name="Google Shape;4721;p184"/>
            <p:cNvSpPr/>
            <p:nvPr/>
          </p:nvSpPr>
          <p:spPr>
            <a:xfrm>
              <a:off x="5658491" y="4008559"/>
              <a:ext cx="1524628" cy="516884"/>
            </a:xfrm>
            <a:prstGeom prst="snip1Rect">
              <a:avLst>
                <a:gd fmla="val 16667" name="adj"/>
              </a:avLst>
            </a:prstGeom>
            <a:solidFill>
              <a:schemeClr val="accent5"/>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1100">
                <a:solidFill>
                  <a:schemeClr val="dk1"/>
                </a:solidFill>
                <a:latin typeface="Trebuchet MS"/>
                <a:ea typeface="Trebuchet MS"/>
                <a:cs typeface="Trebuchet MS"/>
                <a:sym typeface="Trebuchet MS"/>
              </a:endParaRPr>
            </a:p>
          </p:txBody>
        </p:sp>
        <p:sp>
          <p:nvSpPr>
            <p:cNvPr id="4722" name="Google Shape;4722;p184"/>
            <p:cNvSpPr/>
            <p:nvPr/>
          </p:nvSpPr>
          <p:spPr>
            <a:xfrm>
              <a:off x="5617416" y="3967518"/>
              <a:ext cx="1524628" cy="516884"/>
            </a:xfrm>
            <a:prstGeom prst="snip1Rect">
              <a:avLst>
                <a:gd fmla="val 16667" name="adj"/>
              </a:avLst>
            </a:prstGeom>
            <a:solidFill>
              <a:schemeClr val="lt1"/>
            </a:solidFill>
            <a:ln cap="flat" cmpd="sng" w="22225">
              <a:solidFill>
                <a:schemeClr val="accent5"/>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b="1" lang="en-PH" sz="1100">
                  <a:solidFill>
                    <a:schemeClr val="accent5"/>
                  </a:solidFill>
                  <a:latin typeface="Trebuchet MS"/>
                  <a:ea typeface="Trebuchet MS"/>
                  <a:cs typeface="Trebuchet MS"/>
                  <a:sym typeface="Trebuchet MS"/>
                </a:rPr>
                <a:t>Name</a:t>
              </a:r>
              <a:endParaRPr/>
            </a:p>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Position</a:t>
              </a:r>
              <a:endParaRPr sz="1100">
                <a:solidFill>
                  <a:schemeClr val="dk1"/>
                </a:solidFill>
                <a:latin typeface="Trebuchet MS"/>
                <a:ea typeface="Trebuchet MS"/>
                <a:cs typeface="Trebuchet MS"/>
                <a:sym typeface="Trebuchet MS"/>
              </a:endParaRPr>
            </a:p>
          </p:txBody>
        </p:sp>
        <p:sp>
          <p:nvSpPr>
            <p:cNvPr id="4723" name="Google Shape;4723;p184"/>
            <p:cNvSpPr/>
            <p:nvPr/>
          </p:nvSpPr>
          <p:spPr>
            <a:xfrm>
              <a:off x="5617416" y="4368158"/>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Trebuchet MS"/>
                <a:ea typeface="Trebuchet MS"/>
                <a:cs typeface="Trebuchet MS"/>
                <a:sym typeface="Trebuchet MS"/>
              </a:endParaRPr>
            </a:p>
          </p:txBody>
        </p:sp>
      </p:grpSp>
      <p:grpSp>
        <p:nvGrpSpPr>
          <p:cNvPr id="4724" name="Google Shape;4724;p184"/>
          <p:cNvGrpSpPr/>
          <p:nvPr/>
        </p:nvGrpSpPr>
        <p:grpSpPr>
          <a:xfrm>
            <a:off x="3043400" y="4087555"/>
            <a:ext cx="1556000" cy="557925"/>
            <a:chOff x="5617416" y="3967518"/>
            <a:chExt cx="1565703" cy="557925"/>
          </a:xfrm>
        </p:grpSpPr>
        <p:sp>
          <p:nvSpPr>
            <p:cNvPr id="4725" name="Google Shape;4725;p184"/>
            <p:cNvSpPr/>
            <p:nvPr/>
          </p:nvSpPr>
          <p:spPr>
            <a:xfrm>
              <a:off x="5658491" y="4008559"/>
              <a:ext cx="1524628" cy="516884"/>
            </a:xfrm>
            <a:prstGeom prst="snip1Rect">
              <a:avLst>
                <a:gd fmla="val 16667" name="adj"/>
              </a:avLst>
            </a:prstGeom>
            <a:solidFill>
              <a:schemeClr val="accent5"/>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1100">
                <a:solidFill>
                  <a:schemeClr val="dk1"/>
                </a:solidFill>
                <a:latin typeface="Trebuchet MS"/>
                <a:ea typeface="Trebuchet MS"/>
                <a:cs typeface="Trebuchet MS"/>
                <a:sym typeface="Trebuchet MS"/>
              </a:endParaRPr>
            </a:p>
          </p:txBody>
        </p:sp>
        <p:sp>
          <p:nvSpPr>
            <p:cNvPr id="4726" name="Google Shape;4726;p184"/>
            <p:cNvSpPr/>
            <p:nvPr/>
          </p:nvSpPr>
          <p:spPr>
            <a:xfrm>
              <a:off x="5617416" y="3967518"/>
              <a:ext cx="1524628" cy="516884"/>
            </a:xfrm>
            <a:prstGeom prst="snip1Rect">
              <a:avLst>
                <a:gd fmla="val 16667" name="adj"/>
              </a:avLst>
            </a:prstGeom>
            <a:solidFill>
              <a:schemeClr val="lt1"/>
            </a:solidFill>
            <a:ln cap="flat" cmpd="sng" w="22225">
              <a:solidFill>
                <a:schemeClr val="accent5"/>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b="1" lang="en-PH" sz="1100">
                  <a:solidFill>
                    <a:schemeClr val="accent5"/>
                  </a:solidFill>
                  <a:latin typeface="Trebuchet MS"/>
                  <a:ea typeface="Trebuchet MS"/>
                  <a:cs typeface="Trebuchet MS"/>
                  <a:sym typeface="Trebuchet MS"/>
                </a:rPr>
                <a:t>Name</a:t>
              </a:r>
              <a:endParaRPr/>
            </a:p>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Position</a:t>
              </a:r>
              <a:endParaRPr sz="1100">
                <a:solidFill>
                  <a:schemeClr val="dk1"/>
                </a:solidFill>
                <a:latin typeface="Trebuchet MS"/>
                <a:ea typeface="Trebuchet MS"/>
                <a:cs typeface="Trebuchet MS"/>
                <a:sym typeface="Trebuchet MS"/>
              </a:endParaRPr>
            </a:p>
          </p:txBody>
        </p:sp>
        <p:sp>
          <p:nvSpPr>
            <p:cNvPr id="4727" name="Google Shape;4727;p184"/>
            <p:cNvSpPr/>
            <p:nvPr/>
          </p:nvSpPr>
          <p:spPr>
            <a:xfrm>
              <a:off x="5617416" y="4368158"/>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Trebuchet MS"/>
                <a:ea typeface="Trebuchet MS"/>
                <a:cs typeface="Trebuchet MS"/>
                <a:sym typeface="Trebuchet MS"/>
              </a:endParaRPr>
            </a:p>
          </p:txBody>
        </p:sp>
      </p:grpSp>
      <p:grpSp>
        <p:nvGrpSpPr>
          <p:cNvPr id="4728" name="Google Shape;4728;p184"/>
          <p:cNvGrpSpPr/>
          <p:nvPr/>
        </p:nvGrpSpPr>
        <p:grpSpPr>
          <a:xfrm>
            <a:off x="5382607" y="4087555"/>
            <a:ext cx="1556000" cy="557925"/>
            <a:chOff x="5617416" y="3967518"/>
            <a:chExt cx="1565703" cy="557925"/>
          </a:xfrm>
        </p:grpSpPr>
        <p:sp>
          <p:nvSpPr>
            <p:cNvPr id="4729" name="Google Shape;4729;p184"/>
            <p:cNvSpPr/>
            <p:nvPr/>
          </p:nvSpPr>
          <p:spPr>
            <a:xfrm>
              <a:off x="5658491" y="4008559"/>
              <a:ext cx="1524628" cy="516884"/>
            </a:xfrm>
            <a:prstGeom prst="snip1Rect">
              <a:avLst>
                <a:gd fmla="val 16667" name="adj"/>
              </a:avLst>
            </a:prstGeom>
            <a:solidFill>
              <a:schemeClr val="accent5"/>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1100">
                <a:solidFill>
                  <a:schemeClr val="dk1"/>
                </a:solidFill>
                <a:latin typeface="Trebuchet MS"/>
                <a:ea typeface="Trebuchet MS"/>
                <a:cs typeface="Trebuchet MS"/>
                <a:sym typeface="Trebuchet MS"/>
              </a:endParaRPr>
            </a:p>
          </p:txBody>
        </p:sp>
        <p:sp>
          <p:nvSpPr>
            <p:cNvPr id="4730" name="Google Shape;4730;p184"/>
            <p:cNvSpPr/>
            <p:nvPr/>
          </p:nvSpPr>
          <p:spPr>
            <a:xfrm>
              <a:off x="5617416" y="3967518"/>
              <a:ext cx="1524628" cy="516884"/>
            </a:xfrm>
            <a:prstGeom prst="snip1Rect">
              <a:avLst>
                <a:gd fmla="val 16667" name="adj"/>
              </a:avLst>
            </a:prstGeom>
            <a:solidFill>
              <a:schemeClr val="lt1"/>
            </a:solidFill>
            <a:ln cap="flat" cmpd="sng" w="22225">
              <a:solidFill>
                <a:schemeClr val="accent5"/>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b="1" lang="en-PH" sz="1100">
                  <a:solidFill>
                    <a:schemeClr val="accent5"/>
                  </a:solidFill>
                  <a:latin typeface="Trebuchet MS"/>
                  <a:ea typeface="Trebuchet MS"/>
                  <a:cs typeface="Trebuchet MS"/>
                  <a:sym typeface="Trebuchet MS"/>
                </a:rPr>
                <a:t>Name</a:t>
              </a:r>
              <a:endParaRPr/>
            </a:p>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Position</a:t>
              </a:r>
              <a:endParaRPr sz="1100">
                <a:solidFill>
                  <a:schemeClr val="dk1"/>
                </a:solidFill>
                <a:latin typeface="Trebuchet MS"/>
                <a:ea typeface="Trebuchet MS"/>
                <a:cs typeface="Trebuchet MS"/>
                <a:sym typeface="Trebuchet MS"/>
              </a:endParaRPr>
            </a:p>
          </p:txBody>
        </p:sp>
        <p:sp>
          <p:nvSpPr>
            <p:cNvPr id="4731" name="Google Shape;4731;p184"/>
            <p:cNvSpPr/>
            <p:nvPr/>
          </p:nvSpPr>
          <p:spPr>
            <a:xfrm>
              <a:off x="5617416" y="4368158"/>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Trebuchet MS"/>
                <a:ea typeface="Trebuchet MS"/>
                <a:cs typeface="Trebuchet MS"/>
                <a:sym typeface="Trebuchet MS"/>
              </a:endParaRPr>
            </a:p>
          </p:txBody>
        </p:sp>
      </p:grpSp>
      <p:grpSp>
        <p:nvGrpSpPr>
          <p:cNvPr id="4732" name="Google Shape;4732;p184"/>
          <p:cNvGrpSpPr/>
          <p:nvPr/>
        </p:nvGrpSpPr>
        <p:grpSpPr>
          <a:xfrm>
            <a:off x="7721814" y="4087555"/>
            <a:ext cx="1556000" cy="557925"/>
            <a:chOff x="5617416" y="3967518"/>
            <a:chExt cx="1565703" cy="557925"/>
          </a:xfrm>
        </p:grpSpPr>
        <p:sp>
          <p:nvSpPr>
            <p:cNvPr id="4733" name="Google Shape;4733;p184"/>
            <p:cNvSpPr/>
            <p:nvPr/>
          </p:nvSpPr>
          <p:spPr>
            <a:xfrm>
              <a:off x="5658491" y="4008559"/>
              <a:ext cx="1524628" cy="516884"/>
            </a:xfrm>
            <a:prstGeom prst="snip1Rect">
              <a:avLst>
                <a:gd fmla="val 16667" name="adj"/>
              </a:avLst>
            </a:prstGeom>
            <a:solidFill>
              <a:schemeClr val="accent5"/>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1100">
                <a:solidFill>
                  <a:schemeClr val="dk1"/>
                </a:solidFill>
                <a:latin typeface="Trebuchet MS"/>
                <a:ea typeface="Trebuchet MS"/>
                <a:cs typeface="Trebuchet MS"/>
                <a:sym typeface="Trebuchet MS"/>
              </a:endParaRPr>
            </a:p>
          </p:txBody>
        </p:sp>
        <p:sp>
          <p:nvSpPr>
            <p:cNvPr id="4734" name="Google Shape;4734;p184"/>
            <p:cNvSpPr/>
            <p:nvPr/>
          </p:nvSpPr>
          <p:spPr>
            <a:xfrm>
              <a:off x="5617416" y="3967518"/>
              <a:ext cx="1524628" cy="516884"/>
            </a:xfrm>
            <a:prstGeom prst="snip1Rect">
              <a:avLst>
                <a:gd fmla="val 16667" name="adj"/>
              </a:avLst>
            </a:prstGeom>
            <a:solidFill>
              <a:schemeClr val="lt1"/>
            </a:solidFill>
            <a:ln cap="flat" cmpd="sng" w="22225">
              <a:solidFill>
                <a:schemeClr val="accent5"/>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b="1" lang="en-PH" sz="1100">
                  <a:solidFill>
                    <a:schemeClr val="accent5"/>
                  </a:solidFill>
                  <a:latin typeface="Trebuchet MS"/>
                  <a:ea typeface="Trebuchet MS"/>
                  <a:cs typeface="Trebuchet MS"/>
                  <a:sym typeface="Trebuchet MS"/>
                </a:rPr>
                <a:t>Name</a:t>
              </a:r>
              <a:endParaRPr/>
            </a:p>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Position</a:t>
              </a:r>
              <a:endParaRPr sz="1100">
                <a:solidFill>
                  <a:schemeClr val="dk1"/>
                </a:solidFill>
                <a:latin typeface="Trebuchet MS"/>
                <a:ea typeface="Trebuchet MS"/>
                <a:cs typeface="Trebuchet MS"/>
                <a:sym typeface="Trebuchet MS"/>
              </a:endParaRPr>
            </a:p>
          </p:txBody>
        </p:sp>
        <p:sp>
          <p:nvSpPr>
            <p:cNvPr id="4735" name="Google Shape;4735;p184"/>
            <p:cNvSpPr/>
            <p:nvPr/>
          </p:nvSpPr>
          <p:spPr>
            <a:xfrm>
              <a:off x="5617416" y="4368158"/>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Trebuchet MS"/>
                <a:ea typeface="Trebuchet MS"/>
                <a:cs typeface="Trebuchet MS"/>
                <a:sym typeface="Trebuchet MS"/>
              </a:endParaRPr>
            </a:p>
          </p:txBody>
        </p:sp>
      </p:grpSp>
      <p:grpSp>
        <p:nvGrpSpPr>
          <p:cNvPr id="4736" name="Google Shape;4736;p184"/>
          <p:cNvGrpSpPr/>
          <p:nvPr/>
        </p:nvGrpSpPr>
        <p:grpSpPr>
          <a:xfrm>
            <a:off x="10061022" y="4087555"/>
            <a:ext cx="1556000" cy="557925"/>
            <a:chOff x="5617416" y="3967518"/>
            <a:chExt cx="1565703" cy="557925"/>
          </a:xfrm>
        </p:grpSpPr>
        <p:sp>
          <p:nvSpPr>
            <p:cNvPr id="4737" name="Google Shape;4737;p184"/>
            <p:cNvSpPr/>
            <p:nvPr/>
          </p:nvSpPr>
          <p:spPr>
            <a:xfrm>
              <a:off x="5658491" y="4008559"/>
              <a:ext cx="1524628" cy="516884"/>
            </a:xfrm>
            <a:prstGeom prst="snip1Rect">
              <a:avLst>
                <a:gd fmla="val 16667" name="adj"/>
              </a:avLst>
            </a:prstGeom>
            <a:solidFill>
              <a:schemeClr val="accent5"/>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1100">
                <a:solidFill>
                  <a:schemeClr val="dk1"/>
                </a:solidFill>
                <a:latin typeface="Trebuchet MS"/>
                <a:ea typeface="Trebuchet MS"/>
                <a:cs typeface="Trebuchet MS"/>
                <a:sym typeface="Trebuchet MS"/>
              </a:endParaRPr>
            </a:p>
          </p:txBody>
        </p:sp>
        <p:sp>
          <p:nvSpPr>
            <p:cNvPr id="4738" name="Google Shape;4738;p184"/>
            <p:cNvSpPr/>
            <p:nvPr/>
          </p:nvSpPr>
          <p:spPr>
            <a:xfrm>
              <a:off x="5617416" y="3967518"/>
              <a:ext cx="1524628" cy="516884"/>
            </a:xfrm>
            <a:prstGeom prst="snip1Rect">
              <a:avLst>
                <a:gd fmla="val 16667" name="adj"/>
              </a:avLst>
            </a:prstGeom>
            <a:solidFill>
              <a:schemeClr val="lt1"/>
            </a:solidFill>
            <a:ln cap="flat" cmpd="sng" w="22225">
              <a:solidFill>
                <a:schemeClr val="accent5"/>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b="1" lang="en-PH" sz="1100">
                  <a:solidFill>
                    <a:schemeClr val="accent5"/>
                  </a:solidFill>
                  <a:latin typeface="Trebuchet MS"/>
                  <a:ea typeface="Trebuchet MS"/>
                  <a:cs typeface="Trebuchet MS"/>
                  <a:sym typeface="Trebuchet MS"/>
                </a:rPr>
                <a:t>Name</a:t>
              </a:r>
              <a:endParaRPr/>
            </a:p>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Position</a:t>
              </a:r>
              <a:endParaRPr sz="1100">
                <a:solidFill>
                  <a:schemeClr val="dk1"/>
                </a:solidFill>
                <a:latin typeface="Trebuchet MS"/>
                <a:ea typeface="Trebuchet MS"/>
                <a:cs typeface="Trebuchet MS"/>
                <a:sym typeface="Trebuchet MS"/>
              </a:endParaRPr>
            </a:p>
          </p:txBody>
        </p:sp>
        <p:sp>
          <p:nvSpPr>
            <p:cNvPr id="4739" name="Google Shape;4739;p184"/>
            <p:cNvSpPr/>
            <p:nvPr/>
          </p:nvSpPr>
          <p:spPr>
            <a:xfrm>
              <a:off x="5617416" y="4368158"/>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Trebuchet MS"/>
                <a:ea typeface="Trebuchet MS"/>
                <a:cs typeface="Trebuchet MS"/>
                <a:sym typeface="Trebuchet MS"/>
              </a:endParaRPr>
            </a:p>
          </p:txBody>
        </p:sp>
      </p:grpSp>
      <p:grpSp>
        <p:nvGrpSpPr>
          <p:cNvPr id="4740" name="Google Shape;4740;p184"/>
          <p:cNvGrpSpPr/>
          <p:nvPr/>
        </p:nvGrpSpPr>
        <p:grpSpPr>
          <a:xfrm>
            <a:off x="704193" y="4792876"/>
            <a:ext cx="1556000" cy="557925"/>
            <a:chOff x="5617416" y="3967518"/>
            <a:chExt cx="1565703" cy="557925"/>
          </a:xfrm>
        </p:grpSpPr>
        <p:sp>
          <p:nvSpPr>
            <p:cNvPr id="4741" name="Google Shape;4741;p184"/>
            <p:cNvSpPr/>
            <p:nvPr/>
          </p:nvSpPr>
          <p:spPr>
            <a:xfrm>
              <a:off x="5658491" y="4008559"/>
              <a:ext cx="1524628" cy="516884"/>
            </a:xfrm>
            <a:prstGeom prst="snip1Rect">
              <a:avLst>
                <a:gd fmla="val 16667" name="adj"/>
              </a:avLst>
            </a:prstGeom>
            <a:solidFill>
              <a:schemeClr val="accent5"/>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1100">
                <a:solidFill>
                  <a:schemeClr val="dk1"/>
                </a:solidFill>
                <a:latin typeface="Trebuchet MS"/>
                <a:ea typeface="Trebuchet MS"/>
                <a:cs typeface="Trebuchet MS"/>
                <a:sym typeface="Trebuchet MS"/>
              </a:endParaRPr>
            </a:p>
          </p:txBody>
        </p:sp>
        <p:sp>
          <p:nvSpPr>
            <p:cNvPr id="4742" name="Google Shape;4742;p184"/>
            <p:cNvSpPr/>
            <p:nvPr/>
          </p:nvSpPr>
          <p:spPr>
            <a:xfrm>
              <a:off x="5617416" y="3967518"/>
              <a:ext cx="1524628" cy="516884"/>
            </a:xfrm>
            <a:prstGeom prst="snip1Rect">
              <a:avLst>
                <a:gd fmla="val 16667" name="adj"/>
              </a:avLst>
            </a:prstGeom>
            <a:solidFill>
              <a:schemeClr val="lt1"/>
            </a:solidFill>
            <a:ln cap="flat" cmpd="sng" w="22225">
              <a:solidFill>
                <a:schemeClr val="accent5"/>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b="1" lang="en-PH" sz="1100">
                  <a:solidFill>
                    <a:schemeClr val="accent5"/>
                  </a:solidFill>
                  <a:latin typeface="Trebuchet MS"/>
                  <a:ea typeface="Trebuchet MS"/>
                  <a:cs typeface="Trebuchet MS"/>
                  <a:sym typeface="Trebuchet MS"/>
                </a:rPr>
                <a:t>Name</a:t>
              </a:r>
              <a:endParaRPr/>
            </a:p>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Position</a:t>
              </a:r>
              <a:endParaRPr sz="1100">
                <a:solidFill>
                  <a:schemeClr val="dk1"/>
                </a:solidFill>
                <a:latin typeface="Trebuchet MS"/>
                <a:ea typeface="Trebuchet MS"/>
                <a:cs typeface="Trebuchet MS"/>
                <a:sym typeface="Trebuchet MS"/>
              </a:endParaRPr>
            </a:p>
          </p:txBody>
        </p:sp>
        <p:sp>
          <p:nvSpPr>
            <p:cNvPr id="4743" name="Google Shape;4743;p184"/>
            <p:cNvSpPr/>
            <p:nvPr/>
          </p:nvSpPr>
          <p:spPr>
            <a:xfrm>
              <a:off x="5617416" y="4368158"/>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Trebuchet MS"/>
                <a:ea typeface="Trebuchet MS"/>
                <a:cs typeface="Trebuchet MS"/>
                <a:sym typeface="Trebuchet MS"/>
              </a:endParaRPr>
            </a:p>
          </p:txBody>
        </p:sp>
      </p:grpSp>
      <p:grpSp>
        <p:nvGrpSpPr>
          <p:cNvPr id="4744" name="Google Shape;4744;p184"/>
          <p:cNvGrpSpPr/>
          <p:nvPr/>
        </p:nvGrpSpPr>
        <p:grpSpPr>
          <a:xfrm>
            <a:off x="3043400" y="4792876"/>
            <a:ext cx="1556000" cy="557925"/>
            <a:chOff x="5617416" y="3967518"/>
            <a:chExt cx="1565703" cy="557925"/>
          </a:xfrm>
        </p:grpSpPr>
        <p:sp>
          <p:nvSpPr>
            <p:cNvPr id="4745" name="Google Shape;4745;p184"/>
            <p:cNvSpPr/>
            <p:nvPr/>
          </p:nvSpPr>
          <p:spPr>
            <a:xfrm>
              <a:off x="5658491" y="4008559"/>
              <a:ext cx="1524628" cy="516884"/>
            </a:xfrm>
            <a:prstGeom prst="snip1Rect">
              <a:avLst>
                <a:gd fmla="val 16667" name="adj"/>
              </a:avLst>
            </a:prstGeom>
            <a:solidFill>
              <a:schemeClr val="accent5"/>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1100">
                <a:solidFill>
                  <a:schemeClr val="dk1"/>
                </a:solidFill>
                <a:latin typeface="Trebuchet MS"/>
                <a:ea typeface="Trebuchet MS"/>
                <a:cs typeface="Trebuchet MS"/>
                <a:sym typeface="Trebuchet MS"/>
              </a:endParaRPr>
            </a:p>
          </p:txBody>
        </p:sp>
        <p:sp>
          <p:nvSpPr>
            <p:cNvPr id="4746" name="Google Shape;4746;p184"/>
            <p:cNvSpPr/>
            <p:nvPr/>
          </p:nvSpPr>
          <p:spPr>
            <a:xfrm>
              <a:off x="5617416" y="3967518"/>
              <a:ext cx="1524628" cy="516884"/>
            </a:xfrm>
            <a:prstGeom prst="snip1Rect">
              <a:avLst>
                <a:gd fmla="val 16667" name="adj"/>
              </a:avLst>
            </a:prstGeom>
            <a:solidFill>
              <a:schemeClr val="lt1"/>
            </a:solidFill>
            <a:ln cap="flat" cmpd="sng" w="22225">
              <a:solidFill>
                <a:schemeClr val="accent5"/>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b="1" lang="en-PH" sz="1100">
                  <a:solidFill>
                    <a:schemeClr val="accent5"/>
                  </a:solidFill>
                  <a:latin typeface="Trebuchet MS"/>
                  <a:ea typeface="Trebuchet MS"/>
                  <a:cs typeface="Trebuchet MS"/>
                  <a:sym typeface="Trebuchet MS"/>
                </a:rPr>
                <a:t>Name</a:t>
              </a:r>
              <a:endParaRPr/>
            </a:p>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Position</a:t>
              </a:r>
              <a:endParaRPr sz="1100">
                <a:solidFill>
                  <a:schemeClr val="dk1"/>
                </a:solidFill>
                <a:latin typeface="Trebuchet MS"/>
                <a:ea typeface="Trebuchet MS"/>
                <a:cs typeface="Trebuchet MS"/>
                <a:sym typeface="Trebuchet MS"/>
              </a:endParaRPr>
            </a:p>
          </p:txBody>
        </p:sp>
        <p:sp>
          <p:nvSpPr>
            <p:cNvPr id="4747" name="Google Shape;4747;p184"/>
            <p:cNvSpPr/>
            <p:nvPr/>
          </p:nvSpPr>
          <p:spPr>
            <a:xfrm>
              <a:off x="5617416" y="4368158"/>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Trebuchet MS"/>
                <a:ea typeface="Trebuchet MS"/>
                <a:cs typeface="Trebuchet MS"/>
                <a:sym typeface="Trebuchet MS"/>
              </a:endParaRPr>
            </a:p>
          </p:txBody>
        </p:sp>
      </p:grpSp>
      <p:grpSp>
        <p:nvGrpSpPr>
          <p:cNvPr id="4748" name="Google Shape;4748;p184"/>
          <p:cNvGrpSpPr/>
          <p:nvPr/>
        </p:nvGrpSpPr>
        <p:grpSpPr>
          <a:xfrm>
            <a:off x="5382607" y="4792876"/>
            <a:ext cx="1556000" cy="557925"/>
            <a:chOff x="5617416" y="3967518"/>
            <a:chExt cx="1565703" cy="557925"/>
          </a:xfrm>
        </p:grpSpPr>
        <p:sp>
          <p:nvSpPr>
            <p:cNvPr id="4749" name="Google Shape;4749;p184"/>
            <p:cNvSpPr/>
            <p:nvPr/>
          </p:nvSpPr>
          <p:spPr>
            <a:xfrm>
              <a:off x="5658491" y="4008559"/>
              <a:ext cx="1524628" cy="516884"/>
            </a:xfrm>
            <a:prstGeom prst="snip1Rect">
              <a:avLst>
                <a:gd fmla="val 16667" name="adj"/>
              </a:avLst>
            </a:prstGeom>
            <a:solidFill>
              <a:schemeClr val="accent5"/>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1100">
                <a:solidFill>
                  <a:schemeClr val="dk1"/>
                </a:solidFill>
                <a:latin typeface="Trebuchet MS"/>
                <a:ea typeface="Trebuchet MS"/>
                <a:cs typeface="Trebuchet MS"/>
                <a:sym typeface="Trebuchet MS"/>
              </a:endParaRPr>
            </a:p>
          </p:txBody>
        </p:sp>
        <p:sp>
          <p:nvSpPr>
            <p:cNvPr id="4750" name="Google Shape;4750;p184"/>
            <p:cNvSpPr/>
            <p:nvPr/>
          </p:nvSpPr>
          <p:spPr>
            <a:xfrm>
              <a:off x="5617416" y="3967518"/>
              <a:ext cx="1524628" cy="516884"/>
            </a:xfrm>
            <a:prstGeom prst="snip1Rect">
              <a:avLst>
                <a:gd fmla="val 16667" name="adj"/>
              </a:avLst>
            </a:prstGeom>
            <a:solidFill>
              <a:schemeClr val="lt1"/>
            </a:solidFill>
            <a:ln cap="flat" cmpd="sng" w="22225">
              <a:solidFill>
                <a:schemeClr val="accent5"/>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b="1" lang="en-PH" sz="1100">
                  <a:solidFill>
                    <a:schemeClr val="accent5"/>
                  </a:solidFill>
                  <a:latin typeface="Trebuchet MS"/>
                  <a:ea typeface="Trebuchet MS"/>
                  <a:cs typeface="Trebuchet MS"/>
                  <a:sym typeface="Trebuchet MS"/>
                </a:rPr>
                <a:t>Name</a:t>
              </a:r>
              <a:endParaRPr/>
            </a:p>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Position</a:t>
              </a:r>
              <a:endParaRPr sz="1100">
                <a:solidFill>
                  <a:schemeClr val="dk1"/>
                </a:solidFill>
                <a:latin typeface="Trebuchet MS"/>
                <a:ea typeface="Trebuchet MS"/>
                <a:cs typeface="Trebuchet MS"/>
                <a:sym typeface="Trebuchet MS"/>
              </a:endParaRPr>
            </a:p>
          </p:txBody>
        </p:sp>
        <p:sp>
          <p:nvSpPr>
            <p:cNvPr id="4751" name="Google Shape;4751;p184"/>
            <p:cNvSpPr/>
            <p:nvPr/>
          </p:nvSpPr>
          <p:spPr>
            <a:xfrm>
              <a:off x="5617416" y="4368158"/>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Trebuchet MS"/>
                <a:ea typeface="Trebuchet MS"/>
                <a:cs typeface="Trebuchet MS"/>
                <a:sym typeface="Trebuchet MS"/>
              </a:endParaRPr>
            </a:p>
          </p:txBody>
        </p:sp>
      </p:grpSp>
      <p:grpSp>
        <p:nvGrpSpPr>
          <p:cNvPr id="4752" name="Google Shape;4752;p184"/>
          <p:cNvGrpSpPr/>
          <p:nvPr/>
        </p:nvGrpSpPr>
        <p:grpSpPr>
          <a:xfrm>
            <a:off x="7721814" y="4792876"/>
            <a:ext cx="1556000" cy="557925"/>
            <a:chOff x="5617416" y="3967518"/>
            <a:chExt cx="1565703" cy="557925"/>
          </a:xfrm>
        </p:grpSpPr>
        <p:sp>
          <p:nvSpPr>
            <p:cNvPr id="4753" name="Google Shape;4753;p184"/>
            <p:cNvSpPr/>
            <p:nvPr/>
          </p:nvSpPr>
          <p:spPr>
            <a:xfrm>
              <a:off x="5658491" y="4008559"/>
              <a:ext cx="1524628" cy="516884"/>
            </a:xfrm>
            <a:prstGeom prst="snip1Rect">
              <a:avLst>
                <a:gd fmla="val 16667" name="adj"/>
              </a:avLst>
            </a:prstGeom>
            <a:solidFill>
              <a:schemeClr val="accent5"/>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1100">
                <a:solidFill>
                  <a:schemeClr val="dk1"/>
                </a:solidFill>
                <a:latin typeface="Trebuchet MS"/>
                <a:ea typeface="Trebuchet MS"/>
                <a:cs typeface="Trebuchet MS"/>
                <a:sym typeface="Trebuchet MS"/>
              </a:endParaRPr>
            </a:p>
          </p:txBody>
        </p:sp>
        <p:sp>
          <p:nvSpPr>
            <p:cNvPr id="4754" name="Google Shape;4754;p184"/>
            <p:cNvSpPr/>
            <p:nvPr/>
          </p:nvSpPr>
          <p:spPr>
            <a:xfrm>
              <a:off x="5617416" y="3967518"/>
              <a:ext cx="1524628" cy="516884"/>
            </a:xfrm>
            <a:prstGeom prst="snip1Rect">
              <a:avLst>
                <a:gd fmla="val 16667" name="adj"/>
              </a:avLst>
            </a:prstGeom>
            <a:solidFill>
              <a:schemeClr val="lt1"/>
            </a:solidFill>
            <a:ln cap="flat" cmpd="sng" w="22225">
              <a:solidFill>
                <a:schemeClr val="accent5"/>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b="1" lang="en-PH" sz="1100">
                  <a:solidFill>
                    <a:schemeClr val="accent5"/>
                  </a:solidFill>
                  <a:latin typeface="Trebuchet MS"/>
                  <a:ea typeface="Trebuchet MS"/>
                  <a:cs typeface="Trebuchet MS"/>
                  <a:sym typeface="Trebuchet MS"/>
                </a:rPr>
                <a:t>Name</a:t>
              </a:r>
              <a:endParaRPr/>
            </a:p>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Position</a:t>
              </a:r>
              <a:endParaRPr sz="1100">
                <a:solidFill>
                  <a:schemeClr val="dk1"/>
                </a:solidFill>
                <a:latin typeface="Trebuchet MS"/>
                <a:ea typeface="Trebuchet MS"/>
                <a:cs typeface="Trebuchet MS"/>
                <a:sym typeface="Trebuchet MS"/>
              </a:endParaRPr>
            </a:p>
          </p:txBody>
        </p:sp>
        <p:sp>
          <p:nvSpPr>
            <p:cNvPr id="4755" name="Google Shape;4755;p184"/>
            <p:cNvSpPr/>
            <p:nvPr/>
          </p:nvSpPr>
          <p:spPr>
            <a:xfrm>
              <a:off x="5617416" y="4368158"/>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Trebuchet MS"/>
                <a:ea typeface="Trebuchet MS"/>
                <a:cs typeface="Trebuchet MS"/>
                <a:sym typeface="Trebuchet MS"/>
              </a:endParaRPr>
            </a:p>
          </p:txBody>
        </p:sp>
      </p:grpSp>
      <p:grpSp>
        <p:nvGrpSpPr>
          <p:cNvPr id="4756" name="Google Shape;4756;p184"/>
          <p:cNvGrpSpPr/>
          <p:nvPr/>
        </p:nvGrpSpPr>
        <p:grpSpPr>
          <a:xfrm>
            <a:off x="10061022" y="4792876"/>
            <a:ext cx="1556000" cy="557925"/>
            <a:chOff x="5617416" y="3967518"/>
            <a:chExt cx="1565703" cy="557925"/>
          </a:xfrm>
        </p:grpSpPr>
        <p:sp>
          <p:nvSpPr>
            <p:cNvPr id="4757" name="Google Shape;4757;p184"/>
            <p:cNvSpPr/>
            <p:nvPr/>
          </p:nvSpPr>
          <p:spPr>
            <a:xfrm>
              <a:off x="5658491" y="4008559"/>
              <a:ext cx="1524628" cy="516884"/>
            </a:xfrm>
            <a:prstGeom prst="snip1Rect">
              <a:avLst>
                <a:gd fmla="val 16667" name="adj"/>
              </a:avLst>
            </a:prstGeom>
            <a:solidFill>
              <a:schemeClr val="accent5"/>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1100">
                <a:solidFill>
                  <a:schemeClr val="dk1"/>
                </a:solidFill>
                <a:latin typeface="Trebuchet MS"/>
                <a:ea typeface="Trebuchet MS"/>
                <a:cs typeface="Trebuchet MS"/>
                <a:sym typeface="Trebuchet MS"/>
              </a:endParaRPr>
            </a:p>
          </p:txBody>
        </p:sp>
        <p:sp>
          <p:nvSpPr>
            <p:cNvPr id="4758" name="Google Shape;4758;p184"/>
            <p:cNvSpPr/>
            <p:nvPr/>
          </p:nvSpPr>
          <p:spPr>
            <a:xfrm>
              <a:off x="5617416" y="3967518"/>
              <a:ext cx="1524628" cy="516884"/>
            </a:xfrm>
            <a:prstGeom prst="snip1Rect">
              <a:avLst>
                <a:gd fmla="val 16667" name="adj"/>
              </a:avLst>
            </a:prstGeom>
            <a:solidFill>
              <a:schemeClr val="lt1"/>
            </a:solidFill>
            <a:ln cap="flat" cmpd="sng" w="22225">
              <a:solidFill>
                <a:schemeClr val="accent5"/>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b="1" lang="en-PH" sz="1100">
                  <a:solidFill>
                    <a:schemeClr val="accent5"/>
                  </a:solidFill>
                  <a:latin typeface="Trebuchet MS"/>
                  <a:ea typeface="Trebuchet MS"/>
                  <a:cs typeface="Trebuchet MS"/>
                  <a:sym typeface="Trebuchet MS"/>
                </a:rPr>
                <a:t>Name</a:t>
              </a:r>
              <a:endParaRPr/>
            </a:p>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Position</a:t>
              </a:r>
              <a:endParaRPr sz="1100">
                <a:solidFill>
                  <a:schemeClr val="dk1"/>
                </a:solidFill>
                <a:latin typeface="Trebuchet MS"/>
                <a:ea typeface="Trebuchet MS"/>
                <a:cs typeface="Trebuchet MS"/>
                <a:sym typeface="Trebuchet MS"/>
              </a:endParaRPr>
            </a:p>
          </p:txBody>
        </p:sp>
        <p:sp>
          <p:nvSpPr>
            <p:cNvPr id="4759" name="Google Shape;4759;p184"/>
            <p:cNvSpPr/>
            <p:nvPr/>
          </p:nvSpPr>
          <p:spPr>
            <a:xfrm>
              <a:off x="5617416" y="4368158"/>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Trebuchet MS"/>
                <a:ea typeface="Trebuchet MS"/>
                <a:cs typeface="Trebuchet MS"/>
                <a:sym typeface="Trebuchet MS"/>
              </a:endParaRPr>
            </a:p>
          </p:txBody>
        </p:sp>
      </p:grpSp>
      <p:cxnSp>
        <p:nvCxnSpPr>
          <p:cNvPr id="4760" name="Google Shape;4760;p184"/>
          <p:cNvCxnSpPr>
            <a:stCxn id="4681" idx="2"/>
            <a:endCxn id="4678" idx="2"/>
          </p:cNvCxnSpPr>
          <p:nvPr/>
        </p:nvCxnSpPr>
        <p:spPr>
          <a:xfrm rot="10800000">
            <a:off x="590793" y="3193675"/>
            <a:ext cx="113400" cy="447000"/>
          </a:xfrm>
          <a:prstGeom prst="bentConnector2">
            <a:avLst/>
          </a:prstGeom>
          <a:noFill/>
          <a:ln cap="flat" cmpd="sng" w="9525">
            <a:solidFill>
              <a:srgbClr val="929292"/>
            </a:solidFill>
            <a:prstDash val="solid"/>
            <a:miter lim="800000"/>
            <a:headEnd len="med" w="med" type="triangle"/>
            <a:tailEnd len="sm" w="sm" type="none"/>
          </a:ln>
        </p:spPr>
      </p:cxnSp>
      <p:cxnSp>
        <p:nvCxnSpPr>
          <p:cNvPr id="4761" name="Google Shape;4761;p184"/>
          <p:cNvCxnSpPr>
            <a:stCxn id="4722" idx="2"/>
            <a:endCxn id="4678" idx="2"/>
          </p:cNvCxnSpPr>
          <p:nvPr/>
        </p:nvCxnSpPr>
        <p:spPr>
          <a:xfrm rot="10800000">
            <a:off x="590793" y="3193697"/>
            <a:ext cx="113400" cy="1152300"/>
          </a:xfrm>
          <a:prstGeom prst="bentConnector2">
            <a:avLst/>
          </a:prstGeom>
          <a:noFill/>
          <a:ln cap="flat" cmpd="sng" w="9525">
            <a:solidFill>
              <a:srgbClr val="929292"/>
            </a:solidFill>
            <a:prstDash val="solid"/>
            <a:miter lim="800000"/>
            <a:headEnd len="med" w="med" type="triangle"/>
            <a:tailEnd len="sm" w="sm" type="none"/>
          </a:ln>
        </p:spPr>
      </p:cxnSp>
      <p:cxnSp>
        <p:nvCxnSpPr>
          <p:cNvPr id="4762" name="Google Shape;4762;p184"/>
          <p:cNvCxnSpPr>
            <a:stCxn id="4742" idx="2"/>
            <a:endCxn id="4678" idx="2"/>
          </p:cNvCxnSpPr>
          <p:nvPr/>
        </p:nvCxnSpPr>
        <p:spPr>
          <a:xfrm rot="10800000">
            <a:off x="590793" y="3193718"/>
            <a:ext cx="113400" cy="1857600"/>
          </a:xfrm>
          <a:prstGeom prst="bentConnector2">
            <a:avLst/>
          </a:prstGeom>
          <a:noFill/>
          <a:ln cap="flat" cmpd="sng" w="9525">
            <a:solidFill>
              <a:srgbClr val="929292"/>
            </a:solidFill>
            <a:prstDash val="solid"/>
            <a:miter lim="800000"/>
            <a:headEnd len="med" w="med" type="triangle"/>
            <a:tailEnd len="sm" w="sm" type="none"/>
          </a:ln>
        </p:spPr>
      </p:cxnSp>
      <p:cxnSp>
        <p:nvCxnSpPr>
          <p:cNvPr id="4763" name="Google Shape;4763;p184"/>
          <p:cNvCxnSpPr>
            <a:stCxn id="4746" idx="2"/>
            <a:endCxn id="4686" idx="2"/>
          </p:cNvCxnSpPr>
          <p:nvPr/>
        </p:nvCxnSpPr>
        <p:spPr>
          <a:xfrm rot="10800000">
            <a:off x="2930000" y="3193718"/>
            <a:ext cx="113400" cy="1857600"/>
          </a:xfrm>
          <a:prstGeom prst="bentConnector2">
            <a:avLst/>
          </a:prstGeom>
          <a:noFill/>
          <a:ln cap="flat" cmpd="sng" w="9525">
            <a:solidFill>
              <a:srgbClr val="929292"/>
            </a:solidFill>
            <a:prstDash val="solid"/>
            <a:miter lim="800000"/>
            <a:headEnd len="med" w="med" type="triangle"/>
            <a:tailEnd len="sm" w="sm" type="none"/>
          </a:ln>
        </p:spPr>
      </p:cxnSp>
      <p:cxnSp>
        <p:nvCxnSpPr>
          <p:cNvPr id="4764" name="Google Shape;4764;p184"/>
          <p:cNvCxnSpPr>
            <a:stCxn id="4726" idx="2"/>
            <a:endCxn id="4686" idx="2"/>
          </p:cNvCxnSpPr>
          <p:nvPr/>
        </p:nvCxnSpPr>
        <p:spPr>
          <a:xfrm rot="10800000">
            <a:off x="2930000" y="3193697"/>
            <a:ext cx="113400" cy="1152300"/>
          </a:xfrm>
          <a:prstGeom prst="bentConnector2">
            <a:avLst/>
          </a:prstGeom>
          <a:noFill/>
          <a:ln cap="flat" cmpd="sng" w="9525">
            <a:solidFill>
              <a:srgbClr val="929292"/>
            </a:solidFill>
            <a:prstDash val="solid"/>
            <a:miter lim="800000"/>
            <a:headEnd len="med" w="med" type="triangle"/>
            <a:tailEnd len="sm" w="sm" type="none"/>
          </a:ln>
        </p:spPr>
      </p:cxnSp>
      <p:cxnSp>
        <p:nvCxnSpPr>
          <p:cNvPr id="4765" name="Google Shape;4765;p184"/>
          <p:cNvCxnSpPr>
            <a:stCxn id="4706" idx="2"/>
            <a:endCxn id="4686" idx="2"/>
          </p:cNvCxnSpPr>
          <p:nvPr/>
        </p:nvCxnSpPr>
        <p:spPr>
          <a:xfrm rot="10800000">
            <a:off x="2930000" y="3193675"/>
            <a:ext cx="113400" cy="447000"/>
          </a:xfrm>
          <a:prstGeom prst="bentConnector2">
            <a:avLst/>
          </a:prstGeom>
          <a:noFill/>
          <a:ln cap="flat" cmpd="sng" w="9525">
            <a:solidFill>
              <a:srgbClr val="929292"/>
            </a:solidFill>
            <a:prstDash val="solid"/>
            <a:miter lim="800000"/>
            <a:headEnd len="med" w="med" type="triangle"/>
            <a:tailEnd len="sm" w="sm" type="none"/>
          </a:ln>
        </p:spPr>
      </p:cxnSp>
      <p:cxnSp>
        <p:nvCxnSpPr>
          <p:cNvPr id="4766" name="Google Shape;4766;p184"/>
          <p:cNvCxnSpPr>
            <a:stCxn id="4710" idx="2"/>
            <a:endCxn id="4690" idx="2"/>
          </p:cNvCxnSpPr>
          <p:nvPr/>
        </p:nvCxnSpPr>
        <p:spPr>
          <a:xfrm rot="10800000">
            <a:off x="5269207" y="3193675"/>
            <a:ext cx="113400" cy="447000"/>
          </a:xfrm>
          <a:prstGeom prst="bentConnector2">
            <a:avLst/>
          </a:prstGeom>
          <a:noFill/>
          <a:ln cap="flat" cmpd="sng" w="9525">
            <a:solidFill>
              <a:srgbClr val="929292"/>
            </a:solidFill>
            <a:prstDash val="solid"/>
            <a:miter lim="800000"/>
            <a:headEnd len="med" w="med" type="triangle"/>
            <a:tailEnd len="sm" w="sm" type="none"/>
          </a:ln>
        </p:spPr>
      </p:cxnSp>
      <p:cxnSp>
        <p:nvCxnSpPr>
          <p:cNvPr id="4767" name="Google Shape;4767;p184"/>
          <p:cNvCxnSpPr>
            <a:stCxn id="4730" idx="2"/>
            <a:endCxn id="4690" idx="2"/>
          </p:cNvCxnSpPr>
          <p:nvPr/>
        </p:nvCxnSpPr>
        <p:spPr>
          <a:xfrm rot="10800000">
            <a:off x="5269207" y="3193697"/>
            <a:ext cx="113400" cy="1152300"/>
          </a:xfrm>
          <a:prstGeom prst="bentConnector2">
            <a:avLst/>
          </a:prstGeom>
          <a:noFill/>
          <a:ln cap="flat" cmpd="sng" w="9525">
            <a:solidFill>
              <a:srgbClr val="929292"/>
            </a:solidFill>
            <a:prstDash val="solid"/>
            <a:miter lim="800000"/>
            <a:headEnd len="med" w="med" type="triangle"/>
            <a:tailEnd len="sm" w="sm" type="none"/>
          </a:ln>
        </p:spPr>
      </p:cxnSp>
      <p:cxnSp>
        <p:nvCxnSpPr>
          <p:cNvPr id="4768" name="Google Shape;4768;p184"/>
          <p:cNvCxnSpPr>
            <a:stCxn id="4750" idx="2"/>
            <a:endCxn id="4690" idx="2"/>
          </p:cNvCxnSpPr>
          <p:nvPr/>
        </p:nvCxnSpPr>
        <p:spPr>
          <a:xfrm rot="10800000">
            <a:off x="5269207" y="3193718"/>
            <a:ext cx="113400" cy="1857600"/>
          </a:xfrm>
          <a:prstGeom prst="bentConnector2">
            <a:avLst/>
          </a:prstGeom>
          <a:noFill/>
          <a:ln cap="flat" cmpd="sng" w="9525">
            <a:solidFill>
              <a:srgbClr val="929292"/>
            </a:solidFill>
            <a:prstDash val="solid"/>
            <a:miter lim="800000"/>
            <a:headEnd len="med" w="med" type="triangle"/>
            <a:tailEnd len="sm" w="sm" type="none"/>
          </a:ln>
        </p:spPr>
      </p:cxnSp>
      <p:cxnSp>
        <p:nvCxnSpPr>
          <p:cNvPr id="4769" name="Google Shape;4769;p184"/>
          <p:cNvCxnSpPr>
            <a:stCxn id="4714" idx="2"/>
            <a:endCxn id="4694" idx="2"/>
          </p:cNvCxnSpPr>
          <p:nvPr/>
        </p:nvCxnSpPr>
        <p:spPr>
          <a:xfrm rot="10800000">
            <a:off x="7608414" y="3193675"/>
            <a:ext cx="113400" cy="447000"/>
          </a:xfrm>
          <a:prstGeom prst="bentConnector2">
            <a:avLst/>
          </a:prstGeom>
          <a:noFill/>
          <a:ln cap="flat" cmpd="sng" w="9525">
            <a:solidFill>
              <a:srgbClr val="929292"/>
            </a:solidFill>
            <a:prstDash val="solid"/>
            <a:miter lim="800000"/>
            <a:headEnd len="med" w="med" type="triangle"/>
            <a:tailEnd len="sm" w="sm" type="none"/>
          </a:ln>
        </p:spPr>
      </p:cxnSp>
      <p:cxnSp>
        <p:nvCxnSpPr>
          <p:cNvPr id="4770" name="Google Shape;4770;p184"/>
          <p:cNvCxnSpPr>
            <a:stCxn id="4734" idx="2"/>
            <a:endCxn id="4694" idx="2"/>
          </p:cNvCxnSpPr>
          <p:nvPr/>
        </p:nvCxnSpPr>
        <p:spPr>
          <a:xfrm rot="10800000">
            <a:off x="7608414" y="3193697"/>
            <a:ext cx="113400" cy="1152300"/>
          </a:xfrm>
          <a:prstGeom prst="bentConnector2">
            <a:avLst/>
          </a:prstGeom>
          <a:noFill/>
          <a:ln cap="flat" cmpd="sng" w="9525">
            <a:solidFill>
              <a:srgbClr val="929292"/>
            </a:solidFill>
            <a:prstDash val="solid"/>
            <a:miter lim="800000"/>
            <a:headEnd len="med" w="med" type="triangle"/>
            <a:tailEnd len="sm" w="sm" type="none"/>
          </a:ln>
        </p:spPr>
      </p:cxnSp>
      <p:cxnSp>
        <p:nvCxnSpPr>
          <p:cNvPr id="4771" name="Google Shape;4771;p184"/>
          <p:cNvCxnSpPr>
            <a:stCxn id="4754" idx="2"/>
            <a:endCxn id="4694" idx="2"/>
          </p:cNvCxnSpPr>
          <p:nvPr/>
        </p:nvCxnSpPr>
        <p:spPr>
          <a:xfrm rot="10800000">
            <a:off x="7608414" y="3193718"/>
            <a:ext cx="113400" cy="1857600"/>
          </a:xfrm>
          <a:prstGeom prst="bentConnector2">
            <a:avLst/>
          </a:prstGeom>
          <a:noFill/>
          <a:ln cap="flat" cmpd="sng" w="9525">
            <a:solidFill>
              <a:srgbClr val="929292"/>
            </a:solidFill>
            <a:prstDash val="solid"/>
            <a:miter lim="800000"/>
            <a:headEnd len="med" w="med" type="triangle"/>
            <a:tailEnd len="sm" w="sm" type="none"/>
          </a:ln>
        </p:spPr>
      </p:cxnSp>
      <p:cxnSp>
        <p:nvCxnSpPr>
          <p:cNvPr id="4772" name="Google Shape;4772;p184"/>
          <p:cNvCxnSpPr>
            <a:stCxn id="4718" idx="2"/>
            <a:endCxn id="4698" idx="2"/>
          </p:cNvCxnSpPr>
          <p:nvPr/>
        </p:nvCxnSpPr>
        <p:spPr>
          <a:xfrm rot="10800000">
            <a:off x="9947622" y="3193675"/>
            <a:ext cx="113400" cy="447000"/>
          </a:xfrm>
          <a:prstGeom prst="bentConnector2">
            <a:avLst/>
          </a:prstGeom>
          <a:noFill/>
          <a:ln cap="flat" cmpd="sng" w="9525">
            <a:solidFill>
              <a:srgbClr val="929292"/>
            </a:solidFill>
            <a:prstDash val="solid"/>
            <a:miter lim="800000"/>
            <a:headEnd len="med" w="med" type="triangle"/>
            <a:tailEnd len="sm" w="sm" type="none"/>
          </a:ln>
        </p:spPr>
      </p:cxnSp>
      <p:cxnSp>
        <p:nvCxnSpPr>
          <p:cNvPr id="4773" name="Google Shape;4773;p184"/>
          <p:cNvCxnSpPr>
            <a:stCxn id="4738" idx="2"/>
            <a:endCxn id="4698" idx="2"/>
          </p:cNvCxnSpPr>
          <p:nvPr/>
        </p:nvCxnSpPr>
        <p:spPr>
          <a:xfrm rot="10800000">
            <a:off x="9947622" y="3193697"/>
            <a:ext cx="113400" cy="1152300"/>
          </a:xfrm>
          <a:prstGeom prst="bentConnector2">
            <a:avLst/>
          </a:prstGeom>
          <a:noFill/>
          <a:ln cap="flat" cmpd="sng" w="9525">
            <a:solidFill>
              <a:srgbClr val="929292"/>
            </a:solidFill>
            <a:prstDash val="solid"/>
            <a:miter lim="800000"/>
            <a:headEnd len="med" w="med" type="triangle"/>
            <a:tailEnd len="sm" w="sm" type="none"/>
          </a:ln>
        </p:spPr>
      </p:cxnSp>
      <p:cxnSp>
        <p:nvCxnSpPr>
          <p:cNvPr id="4774" name="Google Shape;4774;p184"/>
          <p:cNvCxnSpPr>
            <a:stCxn id="4758" idx="2"/>
            <a:endCxn id="4698" idx="2"/>
          </p:cNvCxnSpPr>
          <p:nvPr/>
        </p:nvCxnSpPr>
        <p:spPr>
          <a:xfrm rot="10800000">
            <a:off x="9947622" y="3193718"/>
            <a:ext cx="113400" cy="1857600"/>
          </a:xfrm>
          <a:prstGeom prst="bentConnector2">
            <a:avLst/>
          </a:prstGeom>
          <a:noFill/>
          <a:ln cap="flat" cmpd="sng" w="9525">
            <a:solidFill>
              <a:srgbClr val="929292"/>
            </a:solidFill>
            <a:prstDash val="solid"/>
            <a:miter lim="800000"/>
            <a:headEnd len="med" w="med" type="triangle"/>
            <a:tailEnd len="sm" w="sm" type="none"/>
          </a:ln>
        </p:spPr>
      </p:cxnSp>
      <p:grpSp>
        <p:nvGrpSpPr>
          <p:cNvPr id="4775" name="Google Shape;4775;p184"/>
          <p:cNvGrpSpPr/>
          <p:nvPr/>
        </p:nvGrpSpPr>
        <p:grpSpPr>
          <a:xfrm>
            <a:off x="4325182" y="5673598"/>
            <a:ext cx="3541636" cy="276999"/>
            <a:chOff x="4916899" y="5673598"/>
            <a:chExt cx="3541636" cy="276999"/>
          </a:xfrm>
        </p:grpSpPr>
        <p:grpSp>
          <p:nvGrpSpPr>
            <p:cNvPr id="4776" name="Google Shape;4776;p184"/>
            <p:cNvGrpSpPr/>
            <p:nvPr/>
          </p:nvGrpSpPr>
          <p:grpSpPr>
            <a:xfrm>
              <a:off x="4916899" y="5673598"/>
              <a:ext cx="1065903" cy="276999"/>
              <a:chOff x="5206734" y="5721047"/>
              <a:chExt cx="1065903" cy="276999"/>
            </a:xfrm>
          </p:grpSpPr>
          <p:grpSp>
            <p:nvGrpSpPr>
              <p:cNvPr id="4777" name="Google Shape;4777;p184"/>
              <p:cNvGrpSpPr/>
              <p:nvPr/>
            </p:nvGrpSpPr>
            <p:grpSpPr>
              <a:xfrm>
                <a:off x="5206734" y="5776148"/>
                <a:ext cx="279152" cy="197575"/>
                <a:chOff x="5617416" y="2337675"/>
                <a:chExt cx="1565703" cy="557925"/>
              </a:xfrm>
            </p:grpSpPr>
            <p:sp>
              <p:nvSpPr>
                <p:cNvPr id="4778" name="Google Shape;4778;p184"/>
                <p:cNvSpPr/>
                <p:nvPr/>
              </p:nvSpPr>
              <p:spPr>
                <a:xfrm>
                  <a:off x="5658491" y="2378716"/>
                  <a:ext cx="1524628" cy="516884"/>
                </a:xfrm>
                <a:prstGeom prst="snip1Rect">
                  <a:avLst>
                    <a:gd fmla="val 16667" name="adj"/>
                  </a:avLst>
                </a:prstGeom>
                <a:solidFill>
                  <a:schemeClr val="accent2"/>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700">
                    <a:solidFill>
                      <a:schemeClr val="dk1"/>
                    </a:solidFill>
                    <a:latin typeface="Trebuchet MS"/>
                    <a:ea typeface="Trebuchet MS"/>
                    <a:cs typeface="Trebuchet MS"/>
                    <a:sym typeface="Trebuchet MS"/>
                  </a:endParaRPr>
                </a:p>
              </p:txBody>
            </p:sp>
            <p:sp>
              <p:nvSpPr>
                <p:cNvPr id="4779" name="Google Shape;4779;p184"/>
                <p:cNvSpPr/>
                <p:nvPr/>
              </p:nvSpPr>
              <p:spPr>
                <a:xfrm>
                  <a:off x="5617416" y="2337675"/>
                  <a:ext cx="1524628" cy="516884"/>
                </a:xfrm>
                <a:prstGeom prst="snip1Rect">
                  <a:avLst>
                    <a:gd fmla="val 16667" name="adj"/>
                  </a:avLst>
                </a:prstGeom>
                <a:solidFill>
                  <a:schemeClr val="lt1"/>
                </a:solidFill>
                <a:ln cap="flat" cmpd="sng" w="22225">
                  <a:solidFill>
                    <a:schemeClr val="accent2"/>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700">
                    <a:solidFill>
                      <a:schemeClr val="dk1"/>
                    </a:solidFill>
                    <a:latin typeface="Trebuchet MS"/>
                    <a:ea typeface="Trebuchet MS"/>
                    <a:cs typeface="Trebuchet MS"/>
                    <a:sym typeface="Trebuchet MS"/>
                  </a:endParaRPr>
                </a:p>
              </p:txBody>
            </p:sp>
            <p:sp>
              <p:nvSpPr>
                <p:cNvPr id="4780" name="Google Shape;4780;p184"/>
                <p:cNvSpPr/>
                <p:nvPr/>
              </p:nvSpPr>
              <p:spPr>
                <a:xfrm>
                  <a:off x="5617416" y="2738315"/>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Trebuchet MS"/>
                    <a:ea typeface="Trebuchet MS"/>
                    <a:cs typeface="Trebuchet MS"/>
                    <a:sym typeface="Trebuchet MS"/>
                  </a:endParaRPr>
                </a:p>
              </p:txBody>
            </p:sp>
          </p:grpSp>
          <p:sp>
            <p:nvSpPr>
              <p:cNvPr id="4781" name="Google Shape;4781;p184"/>
              <p:cNvSpPr txBox="1"/>
              <p:nvPr/>
            </p:nvSpPr>
            <p:spPr>
              <a:xfrm>
                <a:off x="5470814" y="5721047"/>
                <a:ext cx="80182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PH" sz="1200">
                    <a:solidFill>
                      <a:schemeClr val="dk1"/>
                    </a:solidFill>
                    <a:latin typeface="Trebuchet MS"/>
                    <a:ea typeface="Trebuchet MS"/>
                    <a:cs typeface="Trebuchet MS"/>
                    <a:sym typeface="Trebuchet MS"/>
                  </a:rPr>
                  <a:t>Legend 1</a:t>
                </a:r>
                <a:endParaRPr sz="1200">
                  <a:solidFill>
                    <a:schemeClr val="dk1"/>
                  </a:solidFill>
                  <a:latin typeface="Trebuchet MS"/>
                  <a:ea typeface="Trebuchet MS"/>
                  <a:cs typeface="Trebuchet MS"/>
                  <a:sym typeface="Trebuchet MS"/>
                </a:endParaRPr>
              </a:p>
            </p:txBody>
          </p:sp>
        </p:grpSp>
        <p:grpSp>
          <p:nvGrpSpPr>
            <p:cNvPr id="4782" name="Google Shape;4782;p184"/>
            <p:cNvGrpSpPr/>
            <p:nvPr/>
          </p:nvGrpSpPr>
          <p:grpSpPr>
            <a:xfrm>
              <a:off x="6154765" y="5673598"/>
              <a:ext cx="1065903" cy="276999"/>
              <a:chOff x="6499033" y="5720893"/>
              <a:chExt cx="1065903" cy="276999"/>
            </a:xfrm>
          </p:grpSpPr>
          <p:grpSp>
            <p:nvGrpSpPr>
              <p:cNvPr id="4783" name="Google Shape;4783;p184"/>
              <p:cNvGrpSpPr/>
              <p:nvPr/>
            </p:nvGrpSpPr>
            <p:grpSpPr>
              <a:xfrm>
                <a:off x="6499033" y="5775994"/>
                <a:ext cx="279152" cy="197575"/>
                <a:chOff x="5617416" y="3173117"/>
                <a:chExt cx="1565703" cy="557925"/>
              </a:xfrm>
            </p:grpSpPr>
            <p:sp>
              <p:nvSpPr>
                <p:cNvPr id="4784" name="Google Shape;4784;p184"/>
                <p:cNvSpPr/>
                <p:nvPr/>
              </p:nvSpPr>
              <p:spPr>
                <a:xfrm>
                  <a:off x="5658491" y="3214158"/>
                  <a:ext cx="1524628" cy="516884"/>
                </a:xfrm>
                <a:prstGeom prst="snip1Rect">
                  <a:avLst>
                    <a:gd fmla="val 16667" name="adj"/>
                  </a:avLst>
                </a:prstGeom>
                <a:solidFill>
                  <a:schemeClr val="accent1"/>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700">
                    <a:solidFill>
                      <a:schemeClr val="dk1"/>
                    </a:solidFill>
                    <a:latin typeface="Trebuchet MS"/>
                    <a:ea typeface="Trebuchet MS"/>
                    <a:cs typeface="Trebuchet MS"/>
                    <a:sym typeface="Trebuchet MS"/>
                  </a:endParaRPr>
                </a:p>
              </p:txBody>
            </p:sp>
            <p:sp>
              <p:nvSpPr>
                <p:cNvPr id="4785" name="Google Shape;4785;p184"/>
                <p:cNvSpPr/>
                <p:nvPr/>
              </p:nvSpPr>
              <p:spPr>
                <a:xfrm>
                  <a:off x="5617416" y="3173117"/>
                  <a:ext cx="1524628" cy="516884"/>
                </a:xfrm>
                <a:prstGeom prst="snip1Rect">
                  <a:avLst>
                    <a:gd fmla="val 16667" name="adj"/>
                  </a:avLst>
                </a:prstGeom>
                <a:solidFill>
                  <a:schemeClr val="lt1"/>
                </a:solidFill>
                <a:ln cap="flat" cmpd="sng" w="22225">
                  <a:solidFill>
                    <a:schemeClr val="accent1"/>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700">
                    <a:solidFill>
                      <a:schemeClr val="dk1"/>
                    </a:solidFill>
                    <a:latin typeface="Trebuchet MS"/>
                    <a:ea typeface="Trebuchet MS"/>
                    <a:cs typeface="Trebuchet MS"/>
                    <a:sym typeface="Trebuchet MS"/>
                  </a:endParaRPr>
                </a:p>
              </p:txBody>
            </p:sp>
            <p:sp>
              <p:nvSpPr>
                <p:cNvPr id="4786" name="Google Shape;4786;p184"/>
                <p:cNvSpPr/>
                <p:nvPr/>
              </p:nvSpPr>
              <p:spPr>
                <a:xfrm>
                  <a:off x="5617416" y="3573757"/>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Trebuchet MS"/>
                    <a:ea typeface="Trebuchet MS"/>
                    <a:cs typeface="Trebuchet MS"/>
                    <a:sym typeface="Trebuchet MS"/>
                  </a:endParaRPr>
                </a:p>
              </p:txBody>
            </p:sp>
          </p:grpSp>
          <p:sp>
            <p:nvSpPr>
              <p:cNvPr id="4787" name="Google Shape;4787;p184"/>
              <p:cNvSpPr txBox="1"/>
              <p:nvPr/>
            </p:nvSpPr>
            <p:spPr>
              <a:xfrm>
                <a:off x="6763113" y="5720893"/>
                <a:ext cx="80182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PH" sz="1200">
                    <a:solidFill>
                      <a:schemeClr val="dk1"/>
                    </a:solidFill>
                    <a:latin typeface="Trebuchet MS"/>
                    <a:ea typeface="Trebuchet MS"/>
                    <a:cs typeface="Trebuchet MS"/>
                    <a:sym typeface="Trebuchet MS"/>
                  </a:rPr>
                  <a:t>Legend 2</a:t>
                </a:r>
                <a:endParaRPr sz="1200">
                  <a:solidFill>
                    <a:schemeClr val="dk1"/>
                  </a:solidFill>
                  <a:latin typeface="Trebuchet MS"/>
                  <a:ea typeface="Trebuchet MS"/>
                  <a:cs typeface="Trebuchet MS"/>
                  <a:sym typeface="Trebuchet MS"/>
                </a:endParaRPr>
              </a:p>
            </p:txBody>
          </p:sp>
        </p:grpSp>
        <p:grpSp>
          <p:nvGrpSpPr>
            <p:cNvPr id="4788" name="Google Shape;4788;p184"/>
            <p:cNvGrpSpPr/>
            <p:nvPr/>
          </p:nvGrpSpPr>
          <p:grpSpPr>
            <a:xfrm>
              <a:off x="7392632" y="5673598"/>
              <a:ext cx="1065903" cy="276999"/>
              <a:chOff x="6499033" y="5720893"/>
              <a:chExt cx="1065903" cy="276999"/>
            </a:xfrm>
          </p:grpSpPr>
          <p:grpSp>
            <p:nvGrpSpPr>
              <p:cNvPr id="4789" name="Google Shape;4789;p184"/>
              <p:cNvGrpSpPr/>
              <p:nvPr/>
            </p:nvGrpSpPr>
            <p:grpSpPr>
              <a:xfrm>
                <a:off x="6499033" y="5775994"/>
                <a:ext cx="279152" cy="197575"/>
                <a:chOff x="5617416" y="3173117"/>
                <a:chExt cx="1565703" cy="557925"/>
              </a:xfrm>
            </p:grpSpPr>
            <p:sp>
              <p:nvSpPr>
                <p:cNvPr id="4790" name="Google Shape;4790;p184"/>
                <p:cNvSpPr/>
                <p:nvPr/>
              </p:nvSpPr>
              <p:spPr>
                <a:xfrm>
                  <a:off x="5658491" y="3214158"/>
                  <a:ext cx="1524628" cy="516884"/>
                </a:xfrm>
                <a:prstGeom prst="snip1Rect">
                  <a:avLst>
                    <a:gd fmla="val 16667" name="adj"/>
                  </a:avLst>
                </a:prstGeom>
                <a:solidFill>
                  <a:schemeClr val="accent5"/>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700">
                    <a:solidFill>
                      <a:schemeClr val="dk1"/>
                    </a:solidFill>
                    <a:latin typeface="Trebuchet MS"/>
                    <a:ea typeface="Trebuchet MS"/>
                    <a:cs typeface="Trebuchet MS"/>
                    <a:sym typeface="Trebuchet MS"/>
                  </a:endParaRPr>
                </a:p>
              </p:txBody>
            </p:sp>
            <p:sp>
              <p:nvSpPr>
                <p:cNvPr id="4791" name="Google Shape;4791;p184"/>
                <p:cNvSpPr/>
                <p:nvPr/>
              </p:nvSpPr>
              <p:spPr>
                <a:xfrm>
                  <a:off x="5617416" y="3173117"/>
                  <a:ext cx="1524628" cy="516884"/>
                </a:xfrm>
                <a:prstGeom prst="snip1Rect">
                  <a:avLst>
                    <a:gd fmla="val 16667" name="adj"/>
                  </a:avLst>
                </a:prstGeom>
                <a:solidFill>
                  <a:schemeClr val="lt1"/>
                </a:solidFill>
                <a:ln cap="flat" cmpd="sng" w="22225">
                  <a:solidFill>
                    <a:schemeClr val="accent5"/>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700">
                    <a:solidFill>
                      <a:schemeClr val="dk1"/>
                    </a:solidFill>
                    <a:latin typeface="Trebuchet MS"/>
                    <a:ea typeface="Trebuchet MS"/>
                    <a:cs typeface="Trebuchet MS"/>
                    <a:sym typeface="Trebuchet MS"/>
                  </a:endParaRPr>
                </a:p>
              </p:txBody>
            </p:sp>
            <p:sp>
              <p:nvSpPr>
                <p:cNvPr id="4792" name="Google Shape;4792;p184"/>
                <p:cNvSpPr/>
                <p:nvPr/>
              </p:nvSpPr>
              <p:spPr>
                <a:xfrm>
                  <a:off x="5617416" y="3573757"/>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Trebuchet MS"/>
                    <a:ea typeface="Trebuchet MS"/>
                    <a:cs typeface="Trebuchet MS"/>
                    <a:sym typeface="Trebuchet MS"/>
                  </a:endParaRPr>
                </a:p>
              </p:txBody>
            </p:sp>
          </p:grpSp>
          <p:sp>
            <p:nvSpPr>
              <p:cNvPr id="4793" name="Google Shape;4793;p184"/>
              <p:cNvSpPr txBox="1"/>
              <p:nvPr/>
            </p:nvSpPr>
            <p:spPr>
              <a:xfrm>
                <a:off x="6763113" y="5720893"/>
                <a:ext cx="80182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PH" sz="1200">
                    <a:solidFill>
                      <a:schemeClr val="dk1"/>
                    </a:solidFill>
                    <a:latin typeface="Trebuchet MS"/>
                    <a:ea typeface="Trebuchet MS"/>
                    <a:cs typeface="Trebuchet MS"/>
                    <a:sym typeface="Trebuchet MS"/>
                  </a:rPr>
                  <a:t>Legend 3</a:t>
                </a:r>
                <a:endParaRPr sz="1200">
                  <a:solidFill>
                    <a:schemeClr val="dk1"/>
                  </a:solidFill>
                  <a:latin typeface="Trebuchet MS"/>
                  <a:ea typeface="Trebuchet MS"/>
                  <a:cs typeface="Trebuchet MS"/>
                  <a:sym typeface="Trebuchet MS"/>
                </a:endParaRPr>
              </a:p>
            </p:txBody>
          </p:sp>
        </p:grpSp>
      </p:grpSp>
    </p:spTree>
  </p:cSld>
  <p:clrMapOvr>
    <a:masterClrMapping/>
  </p:clrMapOvr>
</p:sld>
</file>

<file path=ppt/slides/slide1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7" name="Shape 4797"/>
        <p:cNvGrpSpPr/>
        <p:nvPr/>
      </p:nvGrpSpPr>
      <p:grpSpPr>
        <a:xfrm>
          <a:off x="0" y="0"/>
          <a:ext cx="0" cy="0"/>
          <a:chOff x="0" y="0"/>
          <a:chExt cx="0" cy="0"/>
        </a:xfrm>
      </p:grpSpPr>
      <p:sp>
        <p:nvSpPr>
          <p:cNvPr id="4798" name="Google Shape;4798;p185"/>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Org Chart</a:t>
            </a:r>
            <a:endParaRPr/>
          </a:p>
        </p:txBody>
      </p:sp>
      <p:sp>
        <p:nvSpPr>
          <p:cNvPr id="4799" name="Google Shape;4799;p185"/>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4800" name="Google Shape;4800;p185"/>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Four Tiers</a:t>
            </a:r>
            <a:endParaRPr/>
          </a:p>
        </p:txBody>
      </p:sp>
      <p:grpSp>
        <p:nvGrpSpPr>
          <p:cNvPr id="4801" name="Google Shape;4801;p185"/>
          <p:cNvGrpSpPr/>
          <p:nvPr/>
        </p:nvGrpSpPr>
        <p:grpSpPr>
          <a:xfrm>
            <a:off x="5206734" y="1971589"/>
            <a:ext cx="1778531" cy="557925"/>
            <a:chOff x="5617416" y="2337675"/>
            <a:chExt cx="1565703" cy="557925"/>
          </a:xfrm>
        </p:grpSpPr>
        <p:sp>
          <p:nvSpPr>
            <p:cNvPr id="4802" name="Google Shape;4802;p185"/>
            <p:cNvSpPr/>
            <p:nvPr/>
          </p:nvSpPr>
          <p:spPr>
            <a:xfrm>
              <a:off x="5658491" y="2378716"/>
              <a:ext cx="1524628" cy="516884"/>
            </a:xfrm>
            <a:prstGeom prst="snip1Rect">
              <a:avLst>
                <a:gd fmla="val 16667" name="adj"/>
              </a:avLst>
            </a:prstGeom>
            <a:solidFill>
              <a:schemeClr val="accent2"/>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1100">
                <a:solidFill>
                  <a:schemeClr val="dk1"/>
                </a:solidFill>
                <a:latin typeface="Trebuchet MS"/>
                <a:ea typeface="Trebuchet MS"/>
                <a:cs typeface="Trebuchet MS"/>
                <a:sym typeface="Trebuchet MS"/>
              </a:endParaRPr>
            </a:p>
          </p:txBody>
        </p:sp>
        <p:sp>
          <p:nvSpPr>
            <p:cNvPr id="4803" name="Google Shape;4803;p185"/>
            <p:cNvSpPr/>
            <p:nvPr/>
          </p:nvSpPr>
          <p:spPr>
            <a:xfrm>
              <a:off x="5617416" y="2337675"/>
              <a:ext cx="1524628" cy="516884"/>
            </a:xfrm>
            <a:prstGeom prst="snip1Rect">
              <a:avLst>
                <a:gd fmla="val 16667" name="adj"/>
              </a:avLst>
            </a:prstGeom>
            <a:solidFill>
              <a:schemeClr val="lt1"/>
            </a:solidFill>
            <a:ln cap="flat" cmpd="sng" w="22225">
              <a:solidFill>
                <a:schemeClr val="accent2"/>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b="1" lang="en-PH" sz="1100">
                  <a:solidFill>
                    <a:schemeClr val="accent2"/>
                  </a:solidFill>
                  <a:latin typeface="Trebuchet MS"/>
                  <a:ea typeface="Trebuchet MS"/>
                  <a:cs typeface="Trebuchet MS"/>
                  <a:sym typeface="Trebuchet MS"/>
                </a:rPr>
                <a:t>Name</a:t>
              </a:r>
              <a:endParaRPr/>
            </a:p>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Position</a:t>
              </a:r>
              <a:endParaRPr sz="1100">
                <a:solidFill>
                  <a:schemeClr val="dk1"/>
                </a:solidFill>
                <a:latin typeface="Trebuchet MS"/>
                <a:ea typeface="Trebuchet MS"/>
                <a:cs typeface="Trebuchet MS"/>
                <a:sym typeface="Trebuchet MS"/>
              </a:endParaRPr>
            </a:p>
          </p:txBody>
        </p:sp>
        <p:sp>
          <p:nvSpPr>
            <p:cNvPr id="4804" name="Google Shape;4804;p185"/>
            <p:cNvSpPr/>
            <p:nvPr/>
          </p:nvSpPr>
          <p:spPr>
            <a:xfrm>
              <a:off x="5617416" y="2738315"/>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Trebuchet MS"/>
                <a:ea typeface="Trebuchet MS"/>
                <a:cs typeface="Trebuchet MS"/>
                <a:sym typeface="Trebuchet MS"/>
              </a:endParaRPr>
            </a:p>
          </p:txBody>
        </p:sp>
      </p:grpSp>
      <p:grpSp>
        <p:nvGrpSpPr>
          <p:cNvPr id="4805" name="Google Shape;4805;p185"/>
          <p:cNvGrpSpPr/>
          <p:nvPr/>
        </p:nvGrpSpPr>
        <p:grpSpPr>
          <a:xfrm>
            <a:off x="528320" y="2676911"/>
            <a:ext cx="1778531" cy="557925"/>
            <a:chOff x="5617416" y="3173117"/>
            <a:chExt cx="1565703" cy="557925"/>
          </a:xfrm>
        </p:grpSpPr>
        <p:sp>
          <p:nvSpPr>
            <p:cNvPr id="4806" name="Google Shape;4806;p185"/>
            <p:cNvSpPr/>
            <p:nvPr/>
          </p:nvSpPr>
          <p:spPr>
            <a:xfrm>
              <a:off x="5658491" y="3214158"/>
              <a:ext cx="1524628" cy="516884"/>
            </a:xfrm>
            <a:prstGeom prst="snip1Rect">
              <a:avLst>
                <a:gd fmla="val 16667" name="adj"/>
              </a:avLst>
            </a:prstGeom>
            <a:solidFill>
              <a:schemeClr val="accent1"/>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1100">
                <a:solidFill>
                  <a:schemeClr val="dk1"/>
                </a:solidFill>
                <a:latin typeface="Trebuchet MS"/>
                <a:ea typeface="Trebuchet MS"/>
                <a:cs typeface="Trebuchet MS"/>
                <a:sym typeface="Trebuchet MS"/>
              </a:endParaRPr>
            </a:p>
          </p:txBody>
        </p:sp>
        <p:sp>
          <p:nvSpPr>
            <p:cNvPr id="4807" name="Google Shape;4807;p185"/>
            <p:cNvSpPr/>
            <p:nvPr/>
          </p:nvSpPr>
          <p:spPr>
            <a:xfrm>
              <a:off x="5617416" y="3173117"/>
              <a:ext cx="1524628" cy="516884"/>
            </a:xfrm>
            <a:prstGeom prst="snip1Rect">
              <a:avLst>
                <a:gd fmla="val 16667" name="adj"/>
              </a:avLst>
            </a:prstGeom>
            <a:solidFill>
              <a:schemeClr val="lt1"/>
            </a:solidFill>
            <a:ln cap="flat" cmpd="sng" w="22225">
              <a:solidFill>
                <a:schemeClr val="accent1"/>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b="1" lang="en-PH" sz="1100">
                  <a:solidFill>
                    <a:schemeClr val="accent1"/>
                  </a:solidFill>
                  <a:latin typeface="Trebuchet MS"/>
                  <a:ea typeface="Trebuchet MS"/>
                  <a:cs typeface="Trebuchet MS"/>
                  <a:sym typeface="Trebuchet MS"/>
                </a:rPr>
                <a:t>Name</a:t>
              </a:r>
              <a:endParaRPr/>
            </a:p>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Position</a:t>
              </a:r>
              <a:endParaRPr sz="1100">
                <a:solidFill>
                  <a:schemeClr val="dk1"/>
                </a:solidFill>
                <a:latin typeface="Trebuchet MS"/>
                <a:ea typeface="Trebuchet MS"/>
                <a:cs typeface="Trebuchet MS"/>
                <a:sym typeface="Trebuchet MS"/>
              </a:endParaRPr>
            </a:p>
          </p:txBody>
        </p:sp>
        <p:sp>
          <p:nvSpPr>
            <p:cNvPr id="4808" name="Google Shape;4808;p185"/>
            <p:cNvSpPr/>
            <p:nvPr/>
          </p:nvSpPr>
          <p:spPr>
            <a:xfrm>
              <a:off x="5617416" y="3573757"/>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Trebuchet MS"/>
                <a:ea typeface="Trebuchet MS"/>
                <a:cs typeface="Trebuchet MS"/>
                <a:sym typeface="Trebuchet MS"/>
              </a:endParaRPr>
            </a:p>
          </p:txBody>
        </p:sp>
      </p:grpSp>
      <p:grpSp>
        <p:nvGrpSpPr>
          <p:cNvPr id="4809" name="Google Shape;4809;p185"/>
          <p:cNvGrpSpPr/>
          <p:nvPr/>
        </p:nvGrpSpPr>
        <p:grpSpPr>
          <a:xfrm>
            <a:off x="704193" y="3382233"/>
            <a:ext cx="1556000" cy="557925"/>
            <a:chOff x="5617416" y="3967518"/>
            <a:chExt cx="1565703" cy="557925"/>
          </a:xfrm>
        </p:grpSpPr>
        <p:sp>
          <p:nvSpPr>
            <p:cNvPr id="4810" name="Google Shape;4810;p185"/>
            <p:cNvSpPr/>
            <p:nvPr/>
          </p:nvSpPr>
          <p:spPr>
            <a:xfrm>
              <a:off x="5658491" y="4008559"/>
              <a:ext cx="1524628" cy="516884"/>
            </a:xfrm>
            <a:prstGeom prst="snip1Rect">
              <a:avLst>
                <a:gd fmla="val 16667" name="adj"/>
              </a:avLst>
            </a:prstGeom>
            <a:solidFill>
              <a:schemeClr val="accent5"/>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1100">
                <a:solidFill>
                  <a:schemeClr val="dk1"/>
                </a:solidFill>
                <a:latin typeface="Trebuchet MS"/>
                <a:ea typeface="Trebuchet MS"/>
                <a:cs typeface="Trebuchet MS"/>
                <a:sym typeface="Trebuchet MS"/>
              </a:endParaRPr>
            </a:p>
          </p:txBody>
        </p:sp>
        <p:sp>
          <p:nvSpPr>
            <p:cNvPr id="4811" name="Google Shape;4811;p185"/>
            <p:cNvSpPr/>
            <p:nvPr/>
          </p:nvSpPr>
          <p:spPr>
            <a:xfrm>
              <a:off x="5617416" y="3967518"/>
              <a:ext cx="1524628" cy="516884"/>
            </a:xfrm>
            <a:prstGeom prst="snip1Rect">
              <a:avLst>
                <a:gd fmla="val 16667" name="adj"/>
              </a:avLst>
            </a:prstGeom>
            <a:solidFill>
              <a:schemeClr val="lt1"/>
            </a:solidFill>
            <a:ln cap="flat" cmpd="sng" w="22225">
              <a:solidFill>
                <a:schemeClr val="accent5"/>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b="1" lang="en-PH" sz="1100">
                  <a:solidFill>
                    <a:schemeClr val="accent5"/>
                  </a:solidFill>
                  <a:latin typeface="Trebuchet MS"/>
                  <a:ea typeface="Trebuchet MS"/>
                  <a:cs typeface="Trebuchet MS"/>
                  <a:sym typeface="Trebuchet MS"/>
                </a:rPr>
                <a:t>Name</a:t>
              </a:r>
              <a:endParaRPr/>
            </a:p>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Position</a:t>
              </a:r>
              <a:endParaRPr sz="1100">
                <a:solidFill>
                  <a:schemeClr val="dk1"/>
                </a:solidFill>
                <a:latin typeface="Trebuchet MS"/>
                <a:ea typeface="Trebuchet MS"/>
                <a:cs typeface="Trebuchet MS"/>
                <a:sym typeface="Trebuchet MS"/>
              </a:endParaRPr>
            </a:p>
          </p:txBody>
        </p:sp>
        <p:sp>
          <p:nvSpPr>
            <p:cNvPr id="4812" name="Google Shape;4812;p185"/>
            <p:cNvSpPr/>
            <p:nvPr/>
          </p:nvSpPr>
          <p:spPr>
            <a:xfrm>
              <a:off x="5617416" y="4368158"/>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Trebuchet MS"/>
                <a:ea typeface="Trebuchet MS"/>
                <a:cs typeface="Trebuchet MS"/>
                <a:sym typeface="Trebuchet MS"/>
              </a:endParaRPr>
            </a:p>
          </p:txBody>
        </p:sp>
      </p:grpSp>
      <p:grpSp>
        <p:nvGrpSpPr>
          <p:cNvPr id="4813" name="Google Shape;4813;p185"/>
          <p:cNvGrpSpPr/>
          <p:nvPr/>
        </p:nvGrpSpPr>
        <p:grpSpPr>
          <a:xfrm>
            <a:off x="2867527" y="2676911"/>
            <a:ext cx="1778531" cy="557925"/>
            <a:chOff x="5617416" y="3173117"/>
            <a:chExt cx="1565703" cy="557925"/>
          </a:xfrm>
        </p:grpSpPr>
        <p:sp>
          <p:nvSpPr>
            <p:cNvPr id="4814" name="Google Shape;4814;p185"/>
            <p:cNvSpPr/>
            <p:nvPr/>
          </p:nvSpPr>
          <p:spPr>
            <a:xfrm>
              <a:off x="5658491" y="3214158"/>
              <a:ext cx="1524628" cy="516884"/>
            </a:xfrm>
            <a:prstGeom prst="snip1Rect">
              <a:avLst>
                <a:gd fmla="val 16667" name="adj"/>
              </a:avLst>
            </a:prstGeom>
            <a:solidFill>
              <a:schemeClr val="accent1"/>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1100">
                <a:solidFill>
                  <a:schemeClr val="dk1"/>
                </a:solidFill>
                <a:latin typeface="Trebuchet MS"/>
                <a:ea typeface="Trebuchet MS"/>
                <a:cs typeface="Trebuchet MS"/>
                <a:sym typeface="Trebuchet MS"/>
              </a:endParaRPr>
            </a:p>
          </p:txBody>
        </p:sp>
        <p:sp>
          <p:nvSpPr>
            <p:cNvPr id="4815" name="Google Shape;4815;p185"/>
            <p:cNvSpPr/>
            <p:nvPr/>
          </p:nvSpPr>
          <p:spPr>
            <a:xfrm>
              <a:off x="5617416" y="3173117"/>
              <a:ext cx="1524628" cy="516884"/>
            </a:xfrm>
            <a:prstGeom prst="snip1Rect">
              <a:avLst>
                <a:gd fmla="val 16667" name="adj"/>
              </a:avLst>
            </a:prstGeom>
            <a:solidFill>
              <a:schemeClr val="lt1"/>
            </a:solidFill>
            <a:ln cap="flat" cmpd="sng" w="22225">
              <a:solidFill>
                <a:schemeClr val="accent1"/>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b="1" lang="en-PH" sz="1100">
                  <a:solidFill>
                    <a:schemeClr val="accent1"/>
                  </a:solidFill>
                  <a:latin typeface="Trebuchet MS"/>
                  <a:ea typeface="Trebuchet MS"/>
                  <a:cs typeface="Trebuchet MS"/>
                  <a:sym typeface="Trebuchet MS"/>
                </a:rPr>
                <a:t>Name</a:t>
              </a:r>
              <a:endParaRPr/>
            </a:p>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Position</a:t>
              </a:r>
              <a:endParaRPr sz="1100">
                <a:solidFill>
                  <a:schemeClr val="dk1"/>
                </a:solidFill>
                <a:latin typeface="Trebuchet MS"/>
                <a:ea typeface="Trebuchet MS"/>
                <a:cs typeface="Trebuchet MS"/>
                <a:sym typeface="Trebuchet MS"/>
              </a:endParaRPr>
            </a:p>
          </p:txBody>
        </p:sp>
        <p:sp>
          <p:nvSpPr>
            <p:cNvPr id="4816" name="Google Shape;4816;p185"/>
            <p:cNvSpPr/>
            <p:nvPr/>
          </p:nvSpPr>
          <p:spPr>
            <a:xfrm>
              <a:off x="5617416" y="3573757"/>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Trebuchet MS"/>
                <a:ea typeface="Trebuchet MS"/>
                <a:cs typeface="Trebuchet MS"/>
                <a:sym typeface="Trebuchet MS"/>
              </a:endParaRPr>
            </a:p>
          </p:txBody>
        </p:sp>
      </p:grpSp>
      <p:grpSp>
        <p:nvGrpSpPr>
          <p:cNvPr id="4817" name="Google Shape;4817;p185"/>
          <p:cNvGrpSpPr/>
          <p:nvPr/>
        </p:nvGrpSpPr>
        <p:grpSpPr>
          <a:xfrm>
            <a:off x="5206734" y="2676911"/>
            <a:ext cx="1778531" cy="557925"/>
            <a:chOff x="5617416" y="3173117"/>
            <a:chExt cx="1565703" cy="557925"/>
          </a:xfrm>
        </p:grpSpPr>
        <p:sp>
          <p:nvSpPr>
            <p:cNvPr id="4818" name="Google Shape;4818;p185"/>
            <p:cNvSpPr/>
            <p:nvPr/>
          </p:nvSpPr>
          <p:spPr>
            <a:xfrm>
              <a:off x="5658491" y="3214158"/>
              <a:ext cx="1524628" cy="516884"/>
            </a:xfrm>
            <a:prstGeom prst="snip1Rect">
              <a:avLst>
                <a:gd fmla="val 16667" name="adj"/>
              </a:avLst>
            </a:prstGeom>
            <a:solidFill>
              <a:schemeClr val="accent1"/>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1100">
                <a:solidFill>
                  <a:schemeClr val="dk1"/>
                </a:solidFill>
                <a:latin typeface="Trebuchet MS"/>
                <a:ea typeface="Trebuchet MS"/>
                <a:cs typeface="Trebuchet MS"/>
                <a:sym typeface="Trebuchet MS"/>
              </a:endParaRPr>
            </a:p>
          </p:txBody>
        </p:sp>
        <p:sp>
          <p:nvSpPr>
            <p:cNvPr id="4819" name="Google Shape;4819;p185"/>
            <p:cNvSpPr/>
            <p:nvPr/>
          </p:nvSpPr>
          <p:spPr>
            <a:xfrm>
              <a:off x="5617416" y="3173117"/>
              <a:ext cx="1524628" cy="516884"/>
            </a:xfrm>
            <a:prstGeom prst="snip1Rect">
              <a:avLst>
                <a:gd fmla="val 16667" name="adj"/>
              </a:avLst>
            </a:prstGeom>
            <a:solidFill>
              <a:schemeClr val="lt1"/>
            </a:solidFill>
            <a:ln cap="flat" cmpd="sng" w="22225">
              <a:solidFill>
                <a:schemeClr val="accent1"/>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b="1" lang="en-PH" sz="1100">
                  <a:solidFill>
                    <a:schemeClr val="accent1"/>
                  </a:solidFill>
                  <a:latin typeface="Trebuchet MS"/>
                  <a:ea typeface="Trebuchet MS"/>
                  <a:cs typeface="Trebuchet MS"/>
                  <a:sym typeface="Trebuchet MS"/>
                </a:rPr>
                <a:t>Name</a:t>
              </a:r>
              <a:endParaRPr/>
            </a:p>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Position</a:t>
              </a:r>
              <a:endParaRPr sz="1100">
                <a:solidFill>
                  <a:schemeClr val="dk1"/>
                </a:solidFill>
                <a:latin typeface="Trebuchet MS"/>
                <a:ea typeface="Trebuchet MS"/>
                <a:cs typeface="Trebuchet MS"/>
                <a:sym typeface="Trebuchet MS"/>
              </a:endParaRPr>
            </a:p>
          </p:txBody>
        </p:sp>
        <p:sp>
          <p:nvSpPr>
            <p:cNvPr id="4820" name="Google Shape;4820;p185"/>
            <p:cNvSpPr/>
            <p:nvPr/>
          </p:nvSpPr>
          <p:spPr>
            <a:xfrm>
              <a:off x="5617416" y="3573757"/>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Trebuchet MS"/>
                <a:ea typeface="Trebuchet MS"/>
                <a:cs typeface="Trebuchet MS"/>
                <a:sym typeface="Trebuchet MS"/>
              </a:endParaRPr>
            </a:p>
          </p:txBody>
        </p:sp>
      </p:grpSp>
      <p:grpSp>
        <p:nvGrpSpPr>
          <p:cNvPr id="4821" name="Google Shape;4821;p185"/>
          <p:cNvGrpSpPr/>
          <p:nvPr/>
        </p:nvGrpSpPr>
        <p:grpSpPr>
          <a:xfrm>
            <a:off x="7545941" y="2676911"/>
            <a:ext cx="1778531" cy="557925"/>
            <a:chOff x="5617416" y="3173117"/>
            <a:chExt cx="1565703" cy="557925"/>
          </a:xfrm>
        </p:grpSpPr>
        <p:sp>
          <p:nvSpPr>
            <p:cNvPr id="4822" name="Google Shape;4822;p185"/>
            <p:cNvSpPr/>
            <p:nvPr/>
          </p:nvSpPr>
          <p:spPr>
            <a:xfrm>
              <a:off x="5658491" y="3214158"/>
              <a:ext cx="1524628" cy="516884"/>
            </a:xfrm>
            <a:prstGeom prst="snip1Rect">
              <a:avLst>
                <a:gd fmla="val 16667" name="adj"/>
              </a:avLst>
            </a:prstGeom>
            <a:solidFill>
              <a:schemeClr val="accent1"/>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1100">
                <a:solidFill>
                  <a:schemeClr val="dk1"/>
                </a:solidFill>
                <a:latin typeface="Trebuchet MS"/>
                <a:ea typeface="Trebuchet MS"/>
                <a:cs typeface="Trebuchet MS"/>
                <a:sym typeface="Trebuchet MS"/>
              </a:endParaRPr>
            </a:p>
          </p:txBody>
        </p:sp>
        <p:sp>
          <p:nvSpPr>
            <p:cNvPr id="4823" name="Google Shape;4823;p185"/>
            <p:cNvSpPr/>
            <p:nvPr/>
          </p:nvSpPr>
          <p:spPr>
            <a:xfrm>
              <a:off x="5617416" y="3173117"/>
              <a:ext cx="1524628" cy="516884"/>
            </a:xfrm>
            <a:prstGeom prst="snip1Rect">
              <a:avLst>
                <a:gd fmla="val 16667" name="adj"/>
              </a:avLst>
            </a:prstGeom>
            <a:solidFill>
              <a:schemeClr val="lt1"/>
            </a:solidFill>
            <a:ln cap="flat" cmpd="sng" w="22225">
              <a:solidFill>
                <a:schemeClr val="accent1"/>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b="1" lang="en-PH" sz="1100">
                  <a:solidFill>
                    <a:schemeClr val="accent1"/>
                  </a:solidFill>
                  <a:latin typeface="Trebuchet MS"/>
                  <a:ea typeface="Trebuchet MS"/>
                  <a:cs typeface="Trebuchet MS"/>
                  <a:sym typeface="Trebuchet MS"/>
                </a:rPr>
                <a:t>Name</a:t>
              </a:r>
              <a:endParaRPr/>
            </a:p>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Position</a:t>
              </a:r>
              <a:endParaRPr sz="1100">
                <a:solidFill>
                  <a:schemeClr val="dk1"/>
                </a:solidFill>
                <a:latin typeface="Trebuchet MS"/>
                <a:ea typeface="Trebuchet MS"/>
                <a:cs typeface="Trebuchet MS"/>
                <a:sym typeface="Trebuchet MS"/>
              </a:endParaRPr>
            </a:p>
          </p:txBody>
        </p:sp>
        <p:sp>
          <p:nvSpPr>
            <p:cNvPr id="4824" name="Google Shape;4824;p185"/>
            <p:cNvSpPr/>
            <p:nvPr/>
          </p:nvSpPr>
          <p:spPr>
            <a:xfrm>
              <a:off x="5617416" y="3573757"/>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Trebuchet MS"/>
                <a:ea typeface="Trebuchet MS"/>
                <a:cs typeface="Trebuchet MS"/>
                <a:sym typeface="Trebuchet MS"/>
              </a:endParaRPr>
            </a:p>
          </p:txBody>
        </p:sp>
      </p:grpSp>
      <p:grpSp>
        <p:nvGrpSpPr>
          <p:cNvPr id="4825" name="Google Shape;4825;p185"/>
          <p:cNvGrpSpPr/>
          <p:nvPr/>
        </p:nvGrpSpPr>
        <p:grpSpPr>
          <a:xfrm>
            <a:off x="9885149" y="2676911"/>
            <a:ext cx="1778531" cy="557925"/>
            <a:chOff x="5617416" y="3173117"/>
            <a:chExt cx="1565703" cy="557925"/>
          </a:xfrm>
        </p:grpSpPr>
        <p:sp>
          <p:nvSpPr>
            <p:cNvPr id="4826" name="Google Shape;4826;p185"/>
            <p:cNvSpPr/>
            <p:nvPr/>
          </p:nvSpPr>
          <p:spPr>
            <a:xfrm>
              <a:off x="5658491" y="3214158"/>
              <a:ext cx="1524628" cy="516884"/>
            </a:xfrm>
            <a:prstGeom prst="snip1Rect">
              <a:avLst>
                <a:gd fmla="val 16667" name="adj"/>
              </a:avLst>
            </a:prstGeom>
            <a:solidFill>
              <a:schemeClr val="accent1"/>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1100">
                <a:solidFill>
                  <a:schemeClr val="dk1"/>
                </a:solidFill>
                <a:latin typeface="Trebuchet MS"/>
                <a:ea typeface="Trebuchet MS"/>
                <a:cs typeface="Trebuchet MS"/>
                <a:sym typeface="Trebuchet MS"/>
              </a:endParaRPr>
            </a:p>
          </p:txBody>
        </p:sp>
        <p:sp>
          <p:nvSpPr>
            <p:cNvPr id="4827" name="Google Shape;4827;p185"/>
            <p:cNvSpPr/>
            <p:nvPr/>
          </p:nvSpPr>
          <p:spPr>
            <a:xfrm>
              <a:off x="5617416" y="3173117"/>
              <a:ext cx="1524628" cy="516884"/>
            </a:xfrm>
            <a:prstGeom prst="snip1Rect">
              <a:avLst>
                <a:gd fmla="val 16667" name="adj"/>
              </a:avLst>
            </a:prstGeom>
            <a:solidFill>
              <a:schemeClr val="lt1"/>
            </a:solidFill>
            <a:ln cap="flat" cmpd="sng" w="22225">
              <a:solidFill>
                <a:schemeClr val="accent1"/>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b="1" lang="en-PH" sz="1100">
                  <a:solidFill>
                    <a:schemeClr val="accent1"/>
                  </a:solidFill>
                  <a:latin typeface="Trebuchet MS"/>
                  <a:ea typeface="Trebuchet MS"/>
                  <a:cs typeface="Trebuchet MS"/>
                  <a:sym typeface="Trebuchet MS"/>
                </a:rPr>
                <a:t>Name</a:t>
              </a:r>
              <a:endParaRPr/>
            </a:p>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Position</a:t>
              </a:r>
              <a:endParaRPr sz="1100">
                <a:solidFill>
                  <a:schemeClr val="dk1"/>
                </a:solidFill>
                <a:latin typeface="Trebuchet MS"/>
                <a:ea typeface="Trebuchet MS"/>
                <a:cs typeface="Trebuchet MS"/>
                <a:sym typeface="Trebuchet MS"/>
              </a:endParaRPr>
            </a:p>
          </p:txBody>
        </p:sp>
        <p:sp>
          <p:nvSpPr>
            <p:cNvPr id="4828" name="Google Shape;4828;p185"/>
            <p:cNvSpPr/>
            <p:nvPr/>
          </p:nvSpPr>
          <p:spPr>
            <a:xfrm>
              <a:off x="5617416" y="3573757"/>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Trebuchet MS"/>
                <a:ea typeface="Trebuchet MS"/>
                <a:cs typeface="Trebuchet MS"/>
                <a:sym typeface="Trebuchet MS"/>
              </a:endParaRPr>
            </a:p>
          </p:txBody>
        </p:sp>
      </p:grpSp>
      <p:cxnSp>
        <p:nvCxnSpPr>
          <p:cNvPr id="4829" name="Google Shape;4829;p185"/>
          <p:cNvCxnSpPr>
            <a:stCxn id="4803" idx="1"/>
            <a:endCxn id="4807" idx="3"/>
          </p:cNvCxnSpPr>
          <p:nvPr/>
        </p:nvCxnSpPr>
        <p:spPr>
          <a:xfrm rot="5400000">
            <a:off x="3639220" y="243423"/>
            <a:ext cx="188400" cy="4678500"/>
          </a:xfrm>
          <a:prstGeom prst="bentConnector3">
            <a:avLst>
              <a:gd fmla="val 50000" name="adj1"/>
            </a:avLst>
          </a:prstGeom>
          <a:noFill/>
          <a:ln cap="flat" cmpd="sng" w="9525">
            <a:solidFill>
              <a:srgbClr val="929292"/>
            </a:solidFill>
            <a:prstDash val="solid"/>
            <a:miter lim="800000"/>
            <a:headEnd len="sm" w="sm" type="none"/>
            <a:tailEnd len="med" w="med" type="triangle"/>
          </a:ln>
        </p:spPr>
      </p:cxnSp>
      <p:cxnSp>
        <p:nvCxnSpPr>
          <p:cNvPr id="4830" name="Google Shape;4830;p185"/>
          <p:cNvCxnSpPr>
            <a:stCxn id="4803" idx="1"/>
            <a:endCxn id="4827" idx="3"/>
          </p:cNvCxnSpPr>
          <p:nvPr/>
        </p:nvCxnSpPr>
        <p:spPr>
          <a:xfrm flipH="1" rot="-5400000">
            <a:off x="8317720" y="243423"/>
            <a:ext cx="188400" cy="4678500"/>
          </a:xfrm>
          <a:prstGeom prst="bentConnector3">
            <a:avLst>
              <a:gd fmla="val 50000" name="adj1"/>
            </a:avLst>
          </a:prstGeom>
          <a:noFill/>
          <a:ln cap="flat" cmpd="sng" w="9525">
            <a:solidFill>
              <a:srgbClr val="929292"/>
            </a:solidFill>
            <a:prstDash val="solid"/>
            <a:miter lim="800000"/>
            <a:headEnd len="sm" w="sm" type="none"/>
            <a:tailEnd len="med" w="med" type="triangle"/>
          </a:ln>
        </p:spPr>
      </p:cxnSp>
      <p:cxnSp>
        <p:nvCxnSpPr>
          <p:cNvPr id="4831" name="Google Shape;4831;p185"/>
          <p:cNvCxnSpPr>
            <a:stCxn id="4803" idx="1"/>
            <a:endCxn id="4815" idx="3"/>
          </p:cNvCxnSpPr>
          <p:nvPr/>
        </p:nvCxnSpPr>
        <p:spPr>
          <a:xfrm rot="5400000">
            <a:off x="4808920" y="1413123"/>
            <a:ext cx="188400" cy="2339100"/>
          </a:xfrm>
          <a:prstGeom prst="bentConnector3">
            <a:avLst>
              <a:gd fmla="val 50010" name="adj1"/>
            </a:avLst>
          </a:prstGeom>
          <a:noFill/>
          <a:ln cap="flat" cmpd="sng" w="9525">
            <a:solidFill>
              <a:srgbClr val="929292"/>
            </a:solidFill>
            <a:prstDash val="solid"/>
            <a:miter lim="800000"/>
            <a:headEnd len="sm" w="sm" type="none"/>
            <a:tailEnd len="med" w="med" type="triangle"/>
          </a:ln>
        </p:spPr>
      </p:cxnSp>
      <p:cxnSp>
        <p:nvCxnSpPr>
          <p:cNvPr id="4832" name="Google Shape;4832;p185"/>
          <p:cNvCxnSpPr>
            <a:stCxn id="4803" idx="1"/>
            <a:endCxn id="4823" idx="3"/>
          </p:cNvCxnSpPr>
          <p:nvPr/>
        </p:nvCxnSpPr>
        <p:spPr>
          <a:xfrm flipH="1" rot="-5400000">
            <a:off x="7148020" y="1413123"/>
            <a:ext cx="188400" cy="2339100"/>
          </a:xfrm>
          <a:prstGeom prst="bentConnector3">
            <a:avLst>
              <a:gd fmla="val 50000" name="adj1"/>
            </a:avLst>
          </a:prstGeom>
          <a:noFill/>
          <a:ln cap="flat" cmpd="sng" w="9525">
            <a:solidFill>
              <a:srgbClr val="929292"/>
            </a:solidFill>
            <a:prstDash val="solid"/>
            <a:miter lim="800000"/>
            <a:headEnd len="sm" w="sm" type="none"/>
            <a:tailEnd len="med" w="med" type="triangle"/>
          </a:ln>
        </p:spPr>
      </p:cxnSp>
      <p:cxnSp>
        <p:nvCxnSpPr>
          <p:cNvPr id="4833" name="Google Shape;4833;p185"/>
          <p:cNvCxnSpPr>
            <a:stCxn id="4803" idx="1"/>
            <a:endCxn id="4819" idx="3"/>
          </p:cNvCxnSpPr>
          <p:nvPr/>
        </p:nvCxnSpPr>
        <p:spPr>
          <a:xfrm>
            <a:off x="6072670" y="2488473"/>
            <a:ext cx="0" cy="188400"/>
          </a:xfrm>
          <a:prstGeom prst="straightConnector1">
            <a:avLst/>
          </a:prstGeom>
          <a:noFill/>
          <a:ln cap="flat" cmpd="sng" w="9525">
            <a:solidFill>
              <a:srgbClr val="929292"/>
            </a:solidFill>
            <a:prstDash val="solid"/>
            <a:miter lim="800000"/>
            <a:headEnd len="sm" w="sm" type="none"/>
            <a:tailEnd len="med" w="med" type="triangle"/>
          </a:ln>
        </p:spPr>
      </p:cxnSp>
      <p:grpSp>
        <p:nvGrpSpPr>
          <p:cNvPr id="4834" name="Google Shape;4834;p185"/>
          <p:cNvGrpSpPr/>
          <p:nvPr/>
        </p:nvGrpSpPr>
        <p:grpSpPr>
          <a:xfrm>
            <a:off x="3043400" y="3382233"/>
            <a:ext cx="1556000" cy="557925"/>
            <a:chOff x="5617416" y="3967518"/>
            <a:chExt cx="1565703" cy="557925"/>
          </a:xfrm>
        </p:grpSpPr>
        <p:sp>
          <p:nvSpPr>
            <p:cNvPr id="4835" name="Google Shape;4835;p185"/>
            <p:cNvSpPr/>
            <p:nvPr/>
          </p:nvSpPr>
          <p:spPr>
            <a:xfrm>
              <a:off x="5658491" y="4008559"/>
              <a:ext cx="1524628" cy="516884"/>
            </a:xfrm>
            <a:prstGeom prst="snip1Rect">
              <a:avLst>
                <a:gd fmla="val 16667" name="adj"/>
              </a:avLst>
            </a:prstGeom>
            <a:solidFill>
              <a:schemeClr val="accent5"/>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1100">
                <a:solidFill>
                  <a:schemeClr val="dk1"/>
                </a:solidFill>
                <a:latin typeface="Trebuchet MS"/>
                <a:ea typeface="Trebuchet MS"/>
                <a:cs typeface="Trebuchet MS"/>
                <a:sym typeface="Trebuchet MS"/>
              </a:endParaRPr>
            </a:p>
          </p:txBody>
        </p:sp>
        <p:sp>
          <p:nvSpPr>
            <p:cNvPr id="4836" name="Google Shape;4836;p185"/>
            <p:cNvSpPr/>
            <p:nvPr/>
          </p:nvSpPr>
          <p:spPr>
            <a:xfrm>
              <a:off x="5617416" y="3967518"/>
              <a:ext cx="1524628" cy="516884"/>
            </a:xfrm>
            <a:prstGeom prst="snip1Rect">
              <a:avLst>
                <a:gd fmla="val 16667" name="adj"/>
              </a:avLst>
            </a:prstGeom>
            <a:solidFill>
              <a:schemeClr val="lt1"/>
            </a:solidFill>
            <a:ln cap="flat" cmpd="sng" w="22225">
              <a:solidFill>
                <a:schemeClr val="accent5"/>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b="1" lang="en-PH" sz="1100">
                  <a:solidFill>
                    <a:schemeClr val="accent5"/>
                  </a:solidFill>
                  <a:latin typeface="Trebuchet MS"/>
                  <a:ea typeface="Trebuchet MS"/>
                  <a:cs typeface="Trebuchet MS"/>
                  <a:sym typeface="Trebuchet MS"/>
                </a:rPr>
                <a:t>Name</a:t>
              </a:r>
              <a:endParaRPr/>
            </a:p>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Position</a:t>
              </a:r>
              <a:endParaRPr sz="1100">
                <a:solidFill>
                  <a:schemeClr val="dk1"/>
                </a:solidFill>
                <a:latin typeface="Trebuchet MS"/>
                <a:ea typeface="Trebuchet MS"/>
                <a:cs typeface="Trebuchet MS"/>
                <a:sym typeface="Trebuchet MS"/>
              </a:endParaRPr>
            </a:p>
          </p:txBody>
        </p:sp>
        <p:sp>
          <p:nvSpPr>
            <p:cNvPr id="4837" name="Google Shape;4837;p185"/>
            <p:cNvSpPr/>
            <p:nvPr/>
          </p:nvSpPr>
          <p:spPr>
            <a:xfrm>
              <a:off x="5617416" y="4368158"/>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Trebuchet MS"/>
                <a:ea typeface="Trebuchet MS"/>
                <a:cs typeface="Trebuchet MS"/>
                <a:sym typeface="Trebuchet MS"/>
              </a:endParaRPr>
            </a:p>
          </p:txBody>
        </p:sp>
      </p:grpSp>
      <p:grpSp>
        <p:nvGrpSpPr>
          <p:cNvPr id="4838" name="Google Shape;4838;p185"/>
          <p:cNvGrpSpPr/>
          <p:nvPr/>
        </p:nvGrpSpPr>
        <p:grpSpPr>
          <a:xfrm>
            <a:off x="5382607" y="3382233"/>
            <a:ext cx="1556000" cy="557925"/>
            <a:chOff x="5617416" y="3967518"/>
            <a:chExt cx="1565703" cy="557925"/>
          </a:xfrm>
        </p:grpSpPr>
        <p:sp>
          <p:nvSpPr>
            <p:cNvPr id="4839" name="Google Shape;4839;p185"/>
            <p:cNvSpPr/>
            <p:nvPr/>
          </p:nvSpPr>
          <p:spPr>
            <a:xfrm>
              <a:off x="5658491" y="4008559"/>
              <a:ext cx="1524628" cy="516884"/>
            </a:xfrm>
            <a:prstGeom prst="snip1Rect">
              <a:avLst>
                <a:gd fmla="val 16667" name="adj"/>
              </a:avLst>
            </a:prstGeom>
            <a:solidFill>
              <a:schemeClr val="accent5"/>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1100">
                <a:solidFill>
                  <a:schemeClr val="dk1"/>
                </a:solidFill>
                <a:latin typeface="Trebuchet MS"/>
                <a:ea typeface="Trebuchet MS"/>
                <a:cs typeface="Trebuchet MS"/>
                <a:sym typeface="Trebuchet MS"/>
              </a:endParaRPr>
            </a:p>
          </p:txBody>
        </p:sp>
        <p:sp>
          <p:nvSpPr>
            <p:cNvPr id="4840" name="Google Shape;4840;p185"/>
            <p:cNvSpPr/>
            <p:nvPr/>
          </p:nvSpPr>
          <p:spPr>
            <a:xfrm>
              <a:off x="5617416" y="3967518"/>
              <a:ext cx="1524628" cy="516884"/>
            </a:xfrm>
            <a:prstGeom prst="snip1Rect">
              <a:avLst>
                <a:gd fmla="val 16667" name="adj"/>
              </a:avLst>
            </a:prstGeom>
            <a:solidFill>
              <a:schemeClr val="lt1"/>
            </a:solidFill>
            <a:ln cap="flat" cmpd="sng" w="22225">
              <a:solidFill>
                <a:schemeClr val="accent5"/>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b="1" lang="en-PH" sz="1100">
                  <a:solidFill>
                    <a:schemeClr val="accent5"/>
                  </a:solidFill>
                  <a:latin typeface="Trebuchet MS"/>
                  <a:ea typeface="Trebuchet MS"/>
                  <a:cs typeface="Trebuchet MS"/>
                  <a:sym typeface="Trebuchet MS"/>
                </a:rPr>
                <a:t>Name</a:t>
              </a:r>
              <a:endParaRPr/>
            </a:p>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Position</a:t>
              </a:r>
              <a:endParaRPr sz="1100">
                <a:solidFill>
                  <a:schemeClr val="dk1"/>
                </a:solidFill>
                <a:latin typeface="Trebuchet MS"/>
                <a:ea typeface="Trebuchet MS"/>
                <a:cs typeface="Trebuchet MS"/>
                <a:sym typeface="Trebuchet MS"/>
              </a:endParaRPr>
            </a:p>
          </p:txBody>
        </p:sp>
        <p:sp>
          <p:nvSpPr>
            <p:cNvPr id="4841" name="Google Shape;4841;p185"/>
            <p:cNvSpPr/>
            <p:nvPr/>
          </p:nvSpPr>
          <p:spPr>
            <a:xfrm>
              <a:off x="5617416" y="4368158"/>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Trebuchet MS"/>
                <a:ea typeface="Trebuchet MS"/>
                <a:cs typeface="Trebuchet MS"/>
                <a:sym typeface="Trebuchet MS"/>
              </a:endParaRPr>
            </a:p>
          </p:txBody>
        </p:sp>
      </p:grpSp>
      <p:grpSp>
        <p:nvGrpSpPr>
          <p:cNvPr id="4842" name="Google Shape;4842;p185"/>
          <p:cNvGrpSpPr/>
          <p:nvPr/>
        </p:nvGrpSpPr>
        <p:grpSpPr>
          <a:xfrm>
            <a:off x="7721814" y="3382233"/>
            <a:ext cx="1556000" cy="557925"/>
            <a:chOff x="5617416" y="3967518"/>
            <a:chExt cx="1565703" cy="557925"/>
          </a:xfrm>
        </p:grpSpPr>
        <p:sp>
          <p:nvSpPr>
            <p:cNvPr id="4843" name="Google Shape;4843;p185"/>
            <p:cNvSpPr/>
            <p:nvPr/>
          </p:nvSpPr>
          <p:spPr>
            <a:xfrm>
              <a:off x="5658491" y="4008559"/>
              <a:ext cx="1524628" cy="516884"/>
            </a:xfrm>
            <a:prstGeom prst="snip1Rect">
              <a:avLst>
                <a:gd fmla="val 16667" name="adj"/>
              </a:avLst>
            </a:prstGeom>
            <a:solidFill>
              <a:schemeClr val="accent5"/>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1100">
                <a:solidFill>
                  <a:schemeClr val="dk1"/>
                </a:solidFill>
                <a:latin typeface="Trebuchet MS"/>
                <a:ea typeface="Trebuchet MS"/>
                <a:cs typeface="Trebuchet MS"/>
                <a:sym typeface="Trebuchet MS"/>
              </a:endParaRPr>
            </a:p>
          </p:txBody>
        </p:sp>
        <p:sp>
          <p:nvSpPr>
            <p:cNvPr id="4844" name="Google Shape;4844;p185"/>
            <p:cNvSpPr/>
            <p:nvPr/>
          </p:nvSpPr>
          <p:spPr>
            <a:xfrm>
              <a:off x="5617416" y="3967518"/>
              <a:ext cx="1524628" cy="516884"/>
            </a:xfrm>
            <a:prstGeom prst="snip1Rect">
              <a:avLst>
                <a:gd fmla="val 16667" name="adj"/>
              </a:avLst>
            </a:prstGeom>
            <a:solidFill>
              <a:schemeClr val="lt1"/>
            </a:solidFill>
            <a:ln cap="flat" cmpd="sng" w="22225">
              <a:solidFill>
                <a:schemeClr val="accent5"/>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b="1" lang="en-PH" sz="1100">
                  <a:solidFill>
                    <a:schemeClr val="accent5"/>
                  </a:solidFill>
                  <a:latin typeface="Trebuchet MS"/>
                  <a:ea typeface="Trebuchet MS"/>
                  <a:cs typeface="Trebuchet MS"/>
                  <a:sym typeface="Trebuchet MS"/>
                </a:rPr>
                <a:t>Name</a:t>
              </a:r>
              <a:endParaRPr/>
            </a:p>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Position</a:t>
              </a:r>
              <a:endParaRPr sz="1100">
                <a:solidFill>
                  <a:schemeClr val="dk1"/>
                </a:solidFill>
                <a:latin typeface="Trebuchet MS"/>
                <a:ea typeface="Trebuchet MS"/>
                <a:cs typeface="Trebuchet MS"/>
                <a:sym typeface="Trebuchet MS"/>
              </a:endParaRPr>
            </a:p>
          </p:txBody>
        </p:sp>
        <p:sp>
          <p:nvSpPr>
            <p:cNvPr id="4845" name="Google Shape;4845;p185"/>
            <p:cNvSpPr/>
            <p:nvPr/>
          </p:nvSpPr>
          <p:spPr>
            <a:xfrm>
              <a:off x="5617416" y="4368158"/>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Trebuchet MS"/>
                <a:ea typeface="Trebuchet MS"/>
                <a:cs typeface="Trebuchet MS"/>
                <a:sym typeface="Trebuchet MS"/>
              </a:endParaRPr>
            </a:p>
          </p:txBody>
        </p:sp>
      </p:grpSp>
      <p:grpSp>
        <p:nvGrpSpPr>
          <p:cNvPr id="4846" name="Google Shape;4846;p185"/>
          <p:cNvGrpSpPr/>
          <p:nvPr/>
        </p:nvGrpSpPr>
        <p:grpSpPr>
          <a:xfrm>
            <a:off x="10061022" y="3382233"/>
            <a:ext cx="1556000" cy="557925"/>
            <a:chOff x="5617416" y="3967518"/>
            <a:chExt cx="1565703" cy="557925"/>
          </a:xfrm>
        </p:grpSpPr>
        <p:sp>
          <p:nvSpPr>
            <p:cNvPr id="4847" name="Google Shape;4847;p185"/>
            <p:cNvSpPr/>
            <p:nvPr/>
          </p:nvSpPr>
          <p:spPr>
            <a:xfrm>
              <a:off x="5658491" y="4008559"/>
              <a:ext cx="1524628" cy="516884"/>
            </a:xfrm>
            <a:prstGeom prst="snip1Rect">
              <a:avLst>
                <a:gd fmla="val 16667" name="adj"/>
              </a:avLst>
            </a:prstGeom>
            <a:solidFill>
              <a:schemeClr val="accent5"/>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1100">
                <a:solidFill>
                  <a:schemeClr val="dk1"/>
                </a:solidFill>
                <a:latin typeface="Trebuchet MS"/>
                <a:ea typeface="Trebuchet MS"/>
                <a:cs typeface="Trebuchet MS"/>
                <a:sym typeface="Trebuchet MS"/>
              </a:endParaRPr>
            </a:p>
          </p:txBody>
        </p:sp>
        <p:sp>
          <p:nvSpPr>
            <p:cNvPr id="4848" name="Google Shape;4848;p185"/>
            <p:cNvSpPr/>
            <p:nvPr/>
          </p:nvSpPr>
          <p:spPr>
            <a:xfrm>
              <a:off x="5617416" y="3967518"/>
              <a:ext cx="1524628" cy="516884"/>
            </a:xfrm>
            <a:prstGeom prst="snip1Rect">
              <a:avLst>
                <a:gd fmla="val 16667" name="adj"/>
              </a:avLst>
            </a:prstGeom>
            <a:solidFill>
              <a:schemeClr val="lt1"/>
            </a:solidFill>
            <a:ln cap="flat" cmpd="sng" w="22225">
              <a:solidFill>
                <a:schemeClr val="accent5"/>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b="1" lang="en-PH" sz="1100">
                  <a:solidFill>
                    <a:schemeClr val="accent5"/>
                  </a:solidFill>
                  <a:latin typeface="Trebuchet MS"/>
                  <a:ea typeface="Trebuchet MS"/>
                  <a:cs typeface="Trebuchet MS"/>
                  <a:sym typeface="Trebuchet MS"/>
                </a:rPr>
                <a:t>Name</a:t>
              </a:r>
              <a:endParaRPr/>
            </a:p>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Position</a:t>
              </a:r>
              <a:endParaRPr sz="1100">
                <a:solidFill>
                  <a:schemeClr val="dk1"/>
                </a:solidFill>
                <a:latin typeface="Trebuchet MS"/>
                <a:ea typeface="Trebuchet MS"/>
                <a:cs typeface="Trebuchet MS"/>
                <a:sym typeface="Trebuchet MS"/>
              </a:endParaRPr>
            </a:p>
          </p:txBody>
        </p:sp>
        <p:sp>
          <p:nvSpPr>
            <p:cNvPr id="4849" name="Google Shape;4849;p185"/>
            <p:cNvSpPr/>
            <p:nvPr/>
          </p:nvSpPr>
          <p:spPr>
            <a:xfrm>
              <a:off x="5617416" y="4368158"/>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Trebuchet MS"/>
                <a:ea typeface="Trebuchet MS"/>
                <a:cs typeface="Trebuchet MS"/>
                <a:sym typeface="Trebuchet MS"/>
              </a:endParaRPr>
            </a:p>
          </p:txBody>
        </p:sp>
      </p:grpSp>
      <p:grpSp>
        <p:nvGrpSpPr>
          <p:cNvPr id="4850" name="Google Shape;4850;p185"/>
          <p:cNvGrpSpPr/>
          <p:nvPr/>
        </p:nvGrpSpPr>
        <p:grpSpPr>
          <a:xfrm>
            <a:off x="704193" y="4087555"/>
            <a:ext cx="1556000" cy="557925"/>
            <a:chOff x="5617416" y="3967518"/>
            <a:chExt cx="1565703" cy="557925"/>
          </a:xfrm>
        </p:grpSpPr>
        <p:sp>
          <p:nvSpPr>
            <p:cNvPr id="4851" name="Google Shape;4851;p185"/>
            <p:cNvSpPr/>
            <p:nvPr/>
          </p:nvSpPr>
          <p:spPr>
            <a:xfrm>
              <a:off x="5658491" y="4008559"/>
              <a:ext cx="1524628" cy="516884"/>
            </a:xfrm>
            <a:prstGeom prst="snip1Rect">
              <a:avLst>
                <a:gd fmla="val 16667" name="adj"/>
              </a:avLst>
            </a:prstGeom>
            <a:solidFill>
              <a:schemeClr val="accent5"/>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1100">
                <a:solidFill>
                  <a:schemeClr val="dk1"/>
                </a:solidFill>
                <a:latin typeface="Trebuchet MS"/>
                <a:ea typeface="Trebuchet MS"/>
                <a:cs typeface="Trebuchet MS"/>
                <a:sym typeface="Trebuchet MS"/>
              </a:endParaRPr>
            </a:p>
          </p:txBody>
        </p:sp>
        <p:sp>
          <p:nvSpPr>
            <p:cNvPr id="4852" name="Google Shape;4852;p185"/>
            <p:cNvSpPr/>
            <p:nvPr/>
          </p:nvSpPr>
          <p:spPr>
            <a:xfrm>
              <a:off x="5617416" y="3967518"/>
              <a:ext cx="1524628" cy="516884"/>
            </a:xfrm>
            <a:prstGeom prst="snip1Rect">
              <a:avLst>
                <a:gd fmla="val 16667" name="adj"/>
              </a:avLst>
            </a:prstGeom>
            <a:solidFill>
              <a:schemeClr val="lt1"/>
            </a:solidFill>
            <a:ln cap="flat" cmpd="sng" w="22225">
              <a:solidFill>
                <a:schemeClr val="accent5"/>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b="1" lang="en-PH" sz="1100">
                  <a:solidFill>
                    <a:schemeClr val="accent5"/>
                  </a:solidFill>
                  <a:latin typeface="Trebuchet MS"/>
                  <a:ea typeface="Trebuchet MS"/>
                  <a:cs typeface="Trebuchet MS"/>
                  <a:sym typeface="Trebuchet MS"/>
                </a:rPr>
                <a:t>Name</a:t>
              </a:r>
              <a:endParaRPr/>
            </a:p>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Position</a:t>
              </a:r>
              <a:endParaRPr sz="1100">
                <a:solidFill>
                  <a:schemeClr val="dk1"/>
                </a:solidFill>
                <a:latin typeface="Trebuchet MS"/>
                <a:ea typeface="Trebuchet MS"/>
                <a:cs typeface="Trebuchet MS"/>
                <a:sym typeface="Trebuchet MS"/>
              </a:endParaRPr>
            </a:p>
          </p:txBody>
        </p:sp>
        <p:sp>
          <p:nvSpPr>
            <p:cNvPr id="4853" name="Google Shape;4853;p185"/>
            <p:cNvSpPr/>
            <p:nvPr/>
          </p:nvSpPr>
          <p:spPr>
            <a:xfrm>
              <a:off x="5617416" y="4368158"/>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Trebuchet MS"/>
                <a:ea typeface="Trebuchet MS"/>
                <a:cs typeface="Trebuchet MS"/>
                <a:sym typeface="Trebuchet MS"/>
              </a:endParaRPr>
            </a:p>
          </p:txBody>
        </p:sp>
      </p:grpSp>
      <p:grpSp>
        <p:nvGrpSpPr>
          <p:cNvPr id="4854" name="Google Shape;4854;p185"/>
          <p:cNvGrpSpPr/>
          <p:nvPr/>
        </p:nvGrpSpPr>
        <p:grpSpPr>
          <a:xfrm>
            <a:off x="3043400" y="4087555"/>
            <a:ext cx="1556000" cy="557925"/>
            <a:chOff x="5617416" y="3967518"/>
            <a:chExt cx="1565703" cy="557925"/>
          </a:xfrm>
        </p:grpSpPr>
        <p:sp>
          <p:nvSpPr>
            <p:cNvPr id="4855" name="Google Shape;4855;p185"/>
            <p:cNvSpPr/>
            <p:nvPr/>
          </p:nvSpPr>
          <p:spPr>
            <a:xfrm>
              <a:off x="5658491" y="4008559"/>
              <a:ext cx="1524628" cy="516884"/>
            </a:xfrm>
            <a:prstGeom prst="snip1Rect">
              <a:avLst>
                <a:gd fmla="val 16667" name="adj"/>
              </a:avLst>
            </a:prstGeom>
            <a:solidFill>
              <a:schemeClr val="accent5"/>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1100">
                <a:solidFill>
                  <a:schemeClr val="dk1"/>
                </a:solidFill>
                <a:latin typeface="Trebuchet MS"/>
                <a:ea typeface="Trebuchet MS"/>
                <a:cs typeface="Trebuchet MS"/>
                <a:sym typeface="Trebuchet MS"/>
              </a:endParaRPr>
            </a:p>
          </p:txBody>
        </p:sp>
        <p:sp>
          <p:nvSpPr>
            <p:cNvPr id="4856" name="Google Shape;4856;p185"/>
            <p:cNvSpPr/>
            <p:nvPr/>
          </p:nvSpPr>
          <p:spPr>
            <a:xfrm>
              <a:off x="5617416" y="3967518"/>
              <a:ext cx="1524628" cy="516884"/>
            </a:xfrm>
            <a:prstGeom prst="snip1Rect">
              <a:avLst>
                <a:gd fmla="val 16667" name="adj"/>
              </a:avLst>
            </a:prstGeom>
            <a:solidFill>
              <a:schemeClr val="lt1"/>
            </a:solidFill>
            <a:ln cap="flat" cmpd="sng" w="22225">
              <a:solidFill>
                <a:schemeClr val="accent5"/>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b="1" lang="en-PH" sz="1100">
                  <a:solidFill>
                    <a:schemeClr val="accent5"/>
                  </a:solidFill>
                  <a:latin typeface="Trebuchet MS"/>
                  <a:ea typeface="Trebuchet MS"/>
                  <a:cs typeface="Trebuchet MS"/>
                  <a:sym typeface="Trebuchet MS"/>
                </a:rPr>
                <a:t>Name</a:t>
              </a:r>
              <a:endParaRPr/>
            </a:p>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Position</a:t>
              </a:r>
              <a:endParaRPr sz="1100">
                <a:solidFill>
                  <a:schemeClr val="dk1"/>
                </a:solidFill>
                <a:latin typeface="Trebuchet MS"/>
                <a:ea typeface="Trebuchet MS"/>
                <a:cs typeface="Trebuchet MS"/>
                <a:sym typeface="Trebuchet MS"/>
              </a:endParaRPr>
            </a:p>
          </p:txBody>
        </p:sp>
        <p:sp>
          <p:nvSpPr>
            <p:cNvPr id="4857" name="Google Shape;4857;p185"/>
            <p:cNvSpPr/>
            <p:nvPr/>
          </p:nvSpPr>
          <p:spPr>
            <a:xfrm>
              <a:off x="5617416" y="4368158"/>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Trebuchet MS"/>
                <a:ea typeface="Trebuchet MS"/>
                <a:cs typeface="Trebuchet MS"/>
                <a:sym typeface="Trebuchet MS"/>
              </a:endParaRPr>
            </a:p>
          </p:txBody>
        </p:sp>
      </p:grpSp>
      <p:grpSp>
        <p:nvGrpSpPr>
          <p:cNvPr id="4858" name="Google Shape;4858;p185"/>
          <p:cNvGrpSpPr/>
          <p:nvPr/>
        </p:nvGrpSpPr>
        <p:grpSpPr>
          <a:xfrm>
            <a:off x="5382607" y="4087555"/>
            <a:ext cx="1556000" cy="557925"/>
            <a:chOff x="5617416" y="3967518"/>
            <a:chExt cx="1565703" cy="557925"/>
          </a:xfrm>
        </p:grpSpPr>
        <p:sp>
          <p:nvSpPr>
            <p:cNvPr id="4859" name="Google Shape;4859;p185"/>
            <p:cNvSpPr/>
            <p:nvPr/>
          </p:nvSpPr>
          <p:spPr>
            <a:xfrm>
              <a:off x="5658491" y="4008559"/>
              <a:ext cx="1524628" cy="516884"/>
            </a:xfrm>
            <a:prstGeom prst="snip1Rect">
              <a:avLst>
                <a:gd fmla="val 16667" name="adj"/>
              </a:avLst>
            </a:prstGeom>
            <a:solidFill>
              <a:schemeClr val="accent5"/>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1100">
                <a:solidFill>
                  <a:schemeClr val="dk1"/>
                </a:solidFill>
                <a:latin typeface="Trebuchet MS"/>
                <a:ea typeface="Trebuchet MS"/>
                <a:cs typeface="Trebuchet MS"/>
                <a:sym typeface="Trebuchet MS"/>
              </a:endParaRPr>
            </a:p>
          </p:txBody>
        </p:sp>
        <p:sp>
          <p:nvSpPr>
            <p:cNvPr id="4860" name="Google Shape;4860;p185"/>
            <p:cNvSpPr/>
            <p:nvPr/>
          </p:nvSpPr>
          <p:spPr>
            <a:xfrm>
              <a:off x="5617416" y="3967518"/>
              <a:ext cx="1524628" cy="516884"/>
            </a:xfrm>
            <a:prstGeom prst="snip1Rect">
              <a:avLst>
                <a:gd fmla="val 16667" name="adj"/>
              </a:avLst>
            </a:prstGeom>
            <a:solidFill>
              <a:schemeClr val="lt1"/>
            </a:solidFill>
            <a:ln cap="flat" cmpd="sng" w="22225">
              <a:solidFill>
                <a:schemeClr val="accent5"/>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b="1" lang="en-PH" sz="1100">
                  <a:solidFill>
                    <a:schemeClr val="accent5"/>
                  </a:solidFill>
                  <a:latin typeface="Trebuchet MS"/>
                  <a:ea typeface="Trebuchet MS"/>
                  <a:cs typeface="Trebuchet MS"/>
                  <a:sym typeface="Trebuchet MS"/>
                </a:rPr>
                <a:t>Name</a:t>
              </a:r>
              <a:endParaRPr/>
            </a:p>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Position</a:t>
              </a:r>
              <a:endParaRPr sz="1100">
                <a:solidFill>
                  <a:schemeClr val="dk1"/>
                </a:solidFill>
                <a:latin typeface="Trebuchet MS"/>
                <a:ea typeface="Trebuchet MS"/>
                <a:cs typeface="Trebuchet MS"/>
                <a:sym typeface="Trebuchet MS"/>
              </a:endParaRPr>
            </a:p>
          </p:txBody>
        </p:sp>
        <p:sp>
          <p:nvSpPr>
            <p:cNvPr id="4861" name="Google Shape;4861;p185"/>
            <p:cNvSpPr/>
            <p:nvPr/>
          </p:nvSpPr>
          <p:spPr>
            <a:xfrm>
              <a:off x="5617416" y="4368158"/>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Trebuchet MS"/>
                <a:ea typeface="Trebuchet MS"/>
                <a:cs typeface="Trebuchet MS"/>
                <a:sym typeface="Trebuchet MS"/>
              </a:endParaRPr>
            </a:p>
          </p:txBody>
        </p:sp>
      </p:grpSp>
      <p:grpSp>
        <p:nvGrpSpPr>
          <p:cNvPr id="4862" name="Google Shape;4862;p185"/>
          <p:cNvGrpSpPr/>
          <p:nvPr/>
        </p:nvGrpSpPr>
        <p:grpSpPr>
          <a:xfrm>
            <a:off x="7721814" y="4087555"/>
            <a:ext cx="1556000" cy="557925"/>
            <a:chOff x="5617416" y="3967518"/>
            <a:chExt cx="1565703" cy="557925"/>
          </a:xfrm>
        </p:grpSpPr>
        <p:sp>
          <p:nvSpPr>
            <p:cNvPr id="4863" name="Google Shape;4863;p185"/>
            <p:cNvSpPr/>
            <p:nvPr/>
          </p:nvSpPr>
          <p:spPr>
            <a:xfrm>
              <a:off x="5658491" y="4008559"/>
              <a:ext cx="1524628" cy="516884"/>
            </a:xfrm>
            <a:prstGeom prst="snip1Rect">
              <a:avLst>
                <a:gd fmla="val 16667" name="adj"/>
              </a:avLst>
            </a:prstGeom>
            <a:solidFill>
              <a:schemeClr val="accent5"/>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1100">
                <a:solidFill>
                  <a:schemeClr val="dk1"/>
                </a:solidFill>
                <a:latin typeface="Trebuchet MS"/>
                <a:ea typeface="Trebuchet MS"/>
                <a:cs typeface="Trebuchet MS"/>
                <a:sym typeface="Trebuchet MS"/>
              </a:endParaRPr>
            </a:p>
          </p:txBody>
        </p:sp>
        <p:sp>
          <p:nvSpPr>
            <p:cNvPr id="4864" name="Google Shape;4864;p185"/>
            <p:cNvSpPr/>
            <p:nvPr/>
          </p:nvSpPr>
          <p:spPr>
            <a:xfrm>
              <a:off x="5617416" y="3967518"/>
              <a:ext cx="1524628" cy="516884"/>
            </a:xfrm>
            <a:prstGeom prst="snip1Rect">
              <a:avLst>
                <a:gd fmla="val 16667" name="adj"/>
              </a:avLst>
            </a:prstGeom>
            <a:solidFill>
              <a:schemeClr val="lt1"/>
            </a:solidFill>
            <a:ln cap="flat" cmpd="sng" w="22225">
              <a:solidFill>
                <a:schemeClr val="accent5"/>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b="1" lang="en-PH" sz="1100">
                  <a:solidFill>
                    <a:schemeClr val="accent5"/>
                  </a:solidFill>
                  <a:latin typeface="Trebuchet MS"/>
                  <a:ea typeface="Trebuchet MS"/>
                  <a:cs typeface="Trebuchet MS"/>
                  <a:sym typeface="Trebuchet MS"/>
                </a:rPr>
                <a:t>Name</a:t>
              </a:r>
              <a:endParaRPr/>
            </a:p>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Position</a:t>
              </a:r>
              <a:endParaRPr sz="1100">
                <a:solidFill>
                  <a:schemeClr val="dk1"/>
                </a:solidFill>
                <a:latin typeface="Trebuchet MS"/>
                <a:ea typeface="Trebuchet MS"/>
                <a:cs typeface="Trebuchet MS"/>
                <a:sym typeface="Trebuchet MS"/>
              </a:endParaRPr>
            </a:p>
          </p:txBody>
        </p:sp>
        <p:sp>
          <p:nvSpPr>
            <p:cNvPr id="4865" name="Google Shape;4865;p185"/>
            <p:cNvSpPr/>
            <p:nvPr/>
          </p:nvSpPr>
          <p:spPr>
            <a:xfrm>
              <a:off x="5617416" y="4368158"/>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Trebuchet MS"/>
                <a:ea typeface="Trebuchet MS"/>
                <a:cs typeface="Trebuchet MS"/>
                <a:sym typeface="Trebuchet MS"/>
              </a:endParaRPr>
            </a:p>
          </p:txBody>
        </p:sp>
      </p:grpSp>
      <p:grpSp>
        <p:nvGrpSpPr>
          <p:cNvPr id="4866" name="Google Shape;4866;p185"/>
          <p:cNvGrpSpPr/>
          <p:nvPr/>
        </p:nvGrpSpPr>
        <p:grpSpPr>
          <a:xfrm>
            <a:off x="10061022" y="4087555"/>
            <a:ext cx="1556000" cy="557925"/>
            <a:chOff x="5617416" y="3967518"/>
            <a:chExt cx="1565703" cy="557925"/>
          </a:xfrm>
        </p:grpSpPr>
        <p:sp>
          <p:nvSpPr>
            <p:cNvPr id="4867" name="Google Shape;4867;p185"/>
            <p:cNvSpPr/>
            <p:nvPr/>
          </p:nvSpPr>
          <p:spPr>
            <a:xfrm>
              <a:off x="5658491" y="4008559"/>
              <a:ext cx="1524628" cy="516884"/>
            </a:xfrm>
            <a:prstGeom prst="snip1Rect">
              <a:avLst>
                <a:gd fmla="val 16667" name="adj"/>
              </a:avLst>
            </a:prstGeom>
            <a:solidFill>
              <a:schemeClr val="accent5"/>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1100">
                <a:solidFill>
                  <a:schemeClr val="dk1"/>
                </a:solidFill>
                <a:latin typeface="Trebuchet MS"/>
                <a:ea typeface="Trebuchet MS"/>
                <a:cs typeface="Trebuchet MS"/>
                <a:sym typeface="Trebuchet MS"/>
              </a:endParaRPr>
            </a:p>
          </p:txBody>
        </p:sp>
        <p:sp>
          <p:nvSpPr>
            <p:cNvPr id="4868" name="Google Shape;4868;p185"/>
            <p:cNvSpPr/>
            <p:nvPr/>
          </p:nvSpPr>
          <p:spPr>
            <a:xfrm>
              <a:off x="5617416" y="3967518"/>
              <a:ext cx="1524628" cy="516884"/>
            </a:xfrm>
            <a:prstGeom prst="snip1Rect">
              <a:avLst>
                <a:gd fmla="val 16667" name="adj"/>
              </a:avLst>
            </a:prstGeom>
            <a:solidFill>
              <a:schemeClr val="lt1"/>
            </a:solidFill>
            <a:ln cap="flat" cmpd="sng" w="22225">
              <a:solidFill>
                <a:schemeClr val="accent5"/>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b="1" lang="en-PH" sz="1100">
                  <a:solidFill>
                    <a:schemeClr val="accent5"/>
                  </a:solidFill>
                  <a:latin typeface="Trebuchet MS"/>
                  <a:ea typeface="Trebuchet MS"/>
                  <a:cs typeface="Trebuchet MS"/>
                  <a:sym typeface="Trebuchet MS"/>
                </a:rPr>
                <a:t>Name</a:t>
              </a:r>
              <a:endParaRPr/>
            </a:p>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Position</a:t>
              </a:r>
              <a:endParaRPr sz="1100">
                <a:solidFill>
                  <a:schemeClr val="dk1"/>
                </a:solidFill>
                <a:latin typeface="Trebuchet MS"/>
                <a:ea typeface="Trebuchet MS"/>
                <a:cs typeface="Trebuchet MS"/>
                <a:sym typeface="Trebuchet MS"/>
              </a:endParaRPr>
            </a:p>
          </p:txBody>
        </p:sp>
        <p:sp>
          <p:nvSpPr>
            <p:cNvPr id="4869" name="Google Shape;4869;p185"/>
            <p:cNvSpPr/>
            <p:nvPr/>
          </p:nvSpPr>
          <p:spPr>
            <a:xfrm>
              <a:off x="5617416" y="4368158"/>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Trebuchet MS"/>
                <a:ea typeface="Trebuchet MS"/>
                <a:cs typeface="Trebuchet MS"/>
                <a:sym typeface="Trebuchet MS"/>
              </a:endParaRPr>
            </a:p>
          </p:txBody>
        </p:sp>
      </p:grpSp>
      <p:grpSp>
        <p:nvGrpSpPr>
          <p:cNvPr id="4870" name="Google Shape;4870;p185"/>
          <p:cNvGrpSpPr/>
          <p:nvPr/>
        </p:nvGrpSpPr>
        <p:grpSpPr>
          <a:xfrm>
            <a:off x="894611" y="4792876"/>
            <a:ext cx="1365582" cy="557925"/>
            <a:chOff x="894611" y="4792876"/>
            <a:chExt cx="1365582" cy="557925"/>
          </a:xfrm>
        </p:grpSpPr>
        <p:sp>
          <p:nvSpPr>
            <p:cNvPr id="4871" name="Google Shape;4871;p185"/>
            <p:cNvSpPr/>
            <p:nvPr/>
          </p:nvSpPr>
          <p:spPr>
            <a:xfrm>
              <a:off x="930436" y="4833917"/>
              <a:ext cx="1329757" cy="516884"/>
            </a:xfrm>
            <a:prstGeom prst="snip1Rect">
              <a:avLst>
                <a:gd fmla="val 16667" name="adj"/>
              </a:avLst>
            </a:prstGeom>
            <a:solidFill>
              <a:srgbClr val="5B5B5B"/>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1100">
                <a:solidFill>
                  <a:schemeClr val="dk1"/>
                </a:solidFill>
                <a:latin typeface="Trebuchet MS"/>
                <a:ea typeface="Trebuchet MS"/>
                <a:cs typeface="Trebuchet MS"/>
                <a:sym typeface="Trebuchet MS"/>
              </a:endParaRPr>
            </a:p>
          </p:txBody>
        </p:sp>
        <p:sp>
          <p:nvSpPr>
            <p:cNvPr id="4872" name="Google Shape;4872;p185"/>
            <p:cNvSpPr/>
            <p:nvPr/>
          </p:nvSpPr>
          <p:spPr>
            <a:xfrm>
              <a:off x="894611" y="4792876"/>
              <a:ext cx="1329757" cy="516884"/>
            </a:xfrm>
            <a:prstGeom prst="snip1Rect">
              <a:avLst>
                <a:gd fmla="val 16667" name="adj"/>
              </a:avLst>
            </a:prstGeom>
            <a:solidFill>
              <a:schemeClr val="lt1"/>
            </a:solidFill>
            <a:ln cap="flat" cmpd="sng" w="22225">
              <a:solidFill>
                <a:srgbClr val="5B5B5B"/>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b="1" lang="en-PH" sz="1100">
                  <a:solidFill>
                    <a:srgbClr val="5B5B5B"/>
                  </a:solidFill>
                  <a:latin typeface="Trebuchet MS"/>
                  <a:ea typeface="Trebuchet MS"/>
                  <a:cs typeface="Trebuchet MS"/>
                  <a:sym typeface="Trebuchet MS"/>
                </a:rPr>
                <a:t>Name</a:t>
              </a:r>
              <a:endParaRPr/>
            </a:p>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Position</a:t>
              </a:r>
              <a:endParaRPr sz="1100">
                <a:solidFill>
                  <a:schemeClr val="dk1"/>
                </a:solidFill>
                <a:latin typeface="Trebuchet MS"/>
                <a:ea typeface="Trebuchet MS"/>
                <a:cs typeface="Trebuchet MS"/>
                <a:sym typeface="Trebuchet MS"/>
              </a:endParaRPr>
            </a:p>
          </p:txBody>
        </p:sp>
        <p:sp>
          <p:nvSpPr>
            <p:cNvPr id="4873" name="Google Shape;4873;p185"/>
            <p:cNvSpPr/>
            <p:nvPr/>
          </p:nvSpPr>
          <p:spPr>
            <a:xfrm>
              <a:off x="894611" y="5193516"/>
              <a:ext cx="95818"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Trebuchet MS"/>
                <a:ea typeface="Trebuchet MS"/>
                <a:cs typeface="Trebuchet MS"/>
                <a:sym typeface="Trebuchet MS"/>
              </a:endParaRPr>
            </a:p>
          </p:txBody>
        </p:sp>
      </p:grpSp>
      <p:cxnSp>
        <p:nvCxnSpPr>
          <p:cNvPr id="4874" name="Google Shape;4874;p185"/>
          <p:cNvCxnSpPr>
            <a:stCxn id="4811" idx="2"/>
            <a:endCxn id="4808" idx="2"/>
          </p:cNvCxnSpPr>
          <p:nvPr/>
        </p:nvCxnSpPr>
        <p:spPr>
          <a:xfrm rot="10800000">
            <a:off x="590793" y="3193675"/>
            <a:ext cx="113400" cy="447000"/>
          </a:xfrm>
          <a:prstGeom prst="bentConnector2">
            <a:avLst/>
          </a:prstGeom>
          <a:noFill/>
          <a:ln cap="flat" cmpd="sng" w="9525">
            <a:solidFill>
              <a:srgbClr val="929292"/>
            </a:solidFill>
            <a:prstDash val="solid"/>
            <a:miter lim="800000"/>
            <a:headEnd len="med" w="med" type="triangle"/>
            <a:tailEnd len="sm" w="sm" type="none"/>
          </a:ln>
        </p:spPr>
      </p:cxnSp>
      <p:cxnSp>
        <p:nvCxnSpPr>
          <p:cNvPr id="4875" name="Google Shape;4875;p185"/>
          <p:cNvCxnSpPr>
            <a:stCxn id="4852" idx="2"/>
            <a:endCxn id="4808" idx="2"/>
          </p:cNvCxnSpPr>
          <p:nvPr/>
        </p:nvCxnSpPr>
        <p:spPr>
          <a:xfrm rot="10800000">
            <a:off x="590793" y="3193697"/>
            <a:ext cx="113400" cy="1152300"/>
          </a:xfrm>
          <a:prstGeom prst="bentConnector2">
            <a:avLst/>
          </a:prstGeom>
          <a:noFill/>
          <a:ln cap="flat" cmpd="sng" w="9525">
            <a:solidFill>
              <a:srgbClr val="929292"/>
            </a:solidFill>
            <a:prstDash val="solid"/>
            <a:miter lim="800000"/>
            <a:headEnd len="med" w="med" type="triangle"/>
            <a:tailEnd len="sm" w="sm" type="none"/>
          </a:ln>
        </p:spPr>
      </p:cxnSp>
      <p:cxnSp>
        <p:nvCxnSpPr>
          <p:cNvPr id="4876" name="Google Shape;4876;p185"/>
          <p:cNvCxnSpPr>
            <a:stCxn id="4872" idx="2"/>
            <a:endCxn id="4853" idx="2"/>
          </p:cNvCxnSpPr>
          <p:nvPr/>
        </p:nvCxnSpPr>
        <p:spPr>
          <a:xfrm rot="10800000">
            <a:off x="758711" y="4604318"/>
            <a:ext cx="135900" cy="447000"/>
          </a:xfrm>
          <a:prstGeom prst="bentConnector2">
            <a:avLst/>
          </a:prstGeom>
          <a:noFill/>
          <a:ln cap="flat" cmpd="sng" w="9525">
            <a:solidFill>
              <a:srgbClr val="929292"/>
            </a:solidFill>
            <a:prstDash val="solid"/>
            <a:miter lim="800000"/>
            <a:headEnd len="med" w="med" type="triangle"/>
            <a:tailEnd len="sm" w="sm" type="none"/>
          </a:ln>
        </p:spPr>
      </p:cxnSp>
      <p:cxnSp>
        <p:nvCxnSpPr>
          <p:cNvPr id="4877" name="Google Shape;4877;p185"/>
          <p:cNvCxnSpPr>
            <a:stCxn id="4878" idx="2"/>
            <a:endCxn id="4857" idx="2"/>
          </p:cNvCxnSpPr>
          <p:nvPr/>
        </p:nvCxnSpPr>
        <p:spPr>
          <a:xfrm rot="10800000">
            <a:off x="3097918" y="4604318"/>
            <a:ext cx="135900" cy="447000"/>
          </a:xfrm>
          <a:prstGeom prst="bentConnector2">
            <a:avLst/>
          </a:prstGeom>
          <a:noFill/>
          <a:ln cap="flat" cmpd="sng" w="9525">
            <a:solidFill>
              <a:srgbClr val="929292"/>
            </a:solidFill>
            <a:prstDash val="solid"/>
            <a:miter lim="800000"/>
            <a:headEnd len="med" w="med" type="triangle"/>
            <a:tailEnd len="sm" w="sm" type="none"/>
          </a:ln>
        </p:spPr>
      </p:cxnSp>
      <p:cxnSp>
        <p:nvCxnSpPr>
          <p:cNvPr id="4879" name="Google Shape;4879;p185"/>
          <p:cNvCxnSpPr>
            <a:stCxn id="4856" idx="2"/>
            <a:endCxn id="4816" idx="2"/>
          </p:cNvCxnSpPr>
          <p:nvPr/>
        </p:nvCxnSpPr>
        <p:spPr>
          <a:xfrm rot="10800000">
            <a:off x="2930000" y="3193697"/>
            <a:ext cx="113400" cy="1152300"/>
          </a:xfrm>
          <a:prstGeom prst="bentConnector2">
            <a:avLst/>
          </a:prstGeom>
          <a:noFill/>
          <a:ln cap="flat" cmpd="sng" w="9525">
            <a:solidFill>
              <a:srgbClr val="929292"/>
            </a:solidFill>
            <a:prstDash val="solid"/>
            <a:miter lim="800000"/>
            <a:headEnd len="med" w="med" type="triangle"/>
            <a:tailEnd len="sm" w="sm" type="none"/>
          </a:ln>
        </p:spPr>
      </p:cxnSp>
      <p:cxnSp>
        <p:nvCxnSpPr>
          <p:cNvPr id="4880" name="Google Shape;4880;p185"/>
          <p:cNvCxnSpPr>
            <a:stCxn id="4836" idx="2"/>
            <a:endCxn id="4816" idx="2"/>
          </p:cNvCxnSpPr>
          <p:nvPr/>
        </p:nvCxnSpPr>
        <p:spPr>
          <a:xfrm rot="10800000">
            <a:off x="2930000" y="3193675"/>
            <a:ext cx="113400" cy="447000"/>
          </a:xfrm>
          <a:prstGeom prst="bentConnector2">
            <a:avLst/>
          </a:prstGeom>
          <a:noFill/>
          <a:ln cap="flat" cmpd="sng" w="9525">
            <a:solidFill>
              <a:srgbClr val="929292"/>
            </a:solidFill>
            <a:prstDash val="solid"/>
            <a:miter lim="800000"/>
            <a:headEnd len="med" w="med" type="triangle"/>
            <a:tailEnd len="sm" w="sm" type="none"/>
          </a:ln>
        </p:spPr>
      </p:cxnSp>
      <p:cxnSp>
        <p:nvCxnSpPr>
          <p:cNvPr id="4881" name="Google Shape;4881;p185"/>
          <p:cNvCxnSpPr>
            <a:stCxn id="4840" idx="2"/>
            <a:endCxn id="4820" idx="2"/>
          </p:cNvCxnSpPr>
          <p:nvPr/>
        </p:nvCxnSpPr>
        <p:spPr>
          <a:xfrm rot="10800000">
            <a:off x="5269207" y="3193675"/>
            <a:ext cx="113400" cy="447000"/>
          </a:xfrm>
          <a:prstGeom prst="bentConnector2">
            <a:avLst/>
          </a:prstGeom>
          <a:noFill/>
          <a:ln cap="flat" cmpd="sng" w="9525">
            <a:solidFill>
              <a:srgbClr val="929292"/>
            </a:solidFill>
            <a:prstDash val="solid"/>
            <a:miter lim="800000"/>
            <a:headEnd len="med" w="med" type="triangle"/>
            <a:tailEnd len="sm" w="sm" type="none"/>
          </a:ln>
        </p:spPr>
      </p:cxnSp>
      <p:cxnSp>
        <p:nvCxnSpPr>
          <p:cNvPr id="4882" name="Google Shape;4882;p185"/>
          <p:cNvCxnSpPr>
            <a:stCxn id="4860" idx="2"/>
            <a:endCxn id="4820" idx="2"/>
          </p:cNvCxnSpPr>
          <p:nvPr/>
        </p:nvCxnSpPr>
        <p:spPr>
          <a:xfrm rot="10800000">
            <a:off x="5269207" y="3193697"/>
            <a:ext cx="113400" cy="1152300"/>
          </a:xfrm>
          <a:prstGeom prst="bentConnector2">
            <a:avLst/>
          </a:prstGeom>
          <a:noFill/>
          <a:ln cap="flat" cmpd="sng" w="9525">
            <a:solidFill>
              <a:srgbClr val="929292"/>
            </a:solidFill>
            <a:prstDash val="solid"/>
            <a:miter lim="800000"/>
            <a:headEnd len="med" w="med" type="triangle"/>
            <a:tailEnd len="sm" w="sm" type="none"/>
          </a:ln>
        </p:spPr>
      </p:cxnSp>
      <p:cxnSp>
        <p:nvCxnSpPr>
          <p:cNvPr id="4883" name="Google Shape;4883;p185"/>
          <p:cNvCxnSpPr>
            <a:stCxn id="4884" idx="2"/>
            <a:endCxn id="4861" idx="2"/>
          </p:cNvCxnSpPr>
          <p:nvPr/>
        </p:nvCxnSpPr>
        <p:spPr>
          <a:xfrm rot="10800000">
            <a:off x="5437125" y="4604318"/>
            <a:ext cx="135900" cy="447000"/>
          </a:xfrm>
          <a:prstGeom prst="bentConnector2">
            <a:avLst/>
          </a:prstGeom>
          <a:noFill/>
          <a:ln cap="flat" cmpd="sng" w="9525">
            <a:solidFill>
              <a:srgbClr val="929292"/>
            </a:solidFill>
            <a:prstDash val="solid"/>
            <a:miter lim="800000"/>
            <a:headEnd len="med" w="med" type="triangle"/>
            <a:tailEnd len="sm" w="sm" type="none"/>
          </a:ln>
        </p:spPr>
      </p:cxnSp>
      <p:cxnSp>
        <p:nvCxnSpPr>
          <p:cNvPr id="4885" name="Google Shape;4885;p185"/>
          <p:cNvCxnSpPr>
            <a:stCxn id="4844" idx="2"/>
            <a:endCxn id="4824" idx="2"/>
          </p:cNvCxnSpPr>
          <p:nvPr/>
        </p:nvCxnSpPr>
        <p:spPr>
          <a:xfrm rot="10800000">
            <a:off x="7608414" y="3193675"/>
            <a:ext cx="113400" cy="447000"/>
          </a:xfrm>
          <a:prstGeom prst="bentConnector2">
            <a:avLst/>
          </a:prstGeom>
          <a:noFill/>
          <a:ln cap="flat" cmpd="sng" w="9525">
            <a:solidFill>
              <a:srgbClr val="929292"/>
            </a:solidFill>
            <a:prstDash val="solid"/>
            <a:miter lim="800000"/>
            <a:headEnd len="med" w="med" type="triangle"/>
            <a:tailEnd len="sm" w="sm" type="none"/>
          </a:ln>
        </p:spPr>
      </p:cxnSp>
      <p:cxnSp>
        <p:nvCxnSpPr>
          <p:cNvPr id="4886" name="Google Shape;4886;p185"/>
          <p:cNvCxnSpPr>
            <a:stCxn id="4864" idx="2"/>
            <a:endCxn id="4824" idx="2"/>
          </p:cNvCxnSpPr>
          <p:nvPr/>
        </p:nvCxnSpPr>
        <p:spPr>
          <a:xfrm rot="10800000">
            <a:off x="7608414" y="3193697"/>
            <a:ext cx="113400" cy="1152300"/>
          </a:xfrm>
          <a:prstGeom prst="bentConnector2">
            <a:avLst/>
          </a:prstGeom>
          <a:noFill/>
          <a:ln cap="flat" cmpd="sng" w="9525">
            <a:solidFill>
              <a:srgbClr val="929292"/>
            </a:solidFill>
            <a:prstDash val="solid"/>
            <a:miter lim="800000"/>
            <a:headEnd len="med" w="med" type="triangle"/>
            <a:tailEnd len="sm" w="sm" type="none"/>
          </a:ln>
        </p:spPr>
      </p:cxnSp>
      <p:cxnSp>
        <p:nvCxnSpPr>
          <p:cNvPr id="4887" name="Google Shape;4887;p185"/>
          <p:cNvCxnSpPr>
            <a:stCxn id="4888" idx="2"/>
            <a:endCxn id="4865" idx="2"/>
          </p:cNvCxnSpPr>
          <p:nvPr/>
        </p:nvCxnSpPr>
        <p:spPr>
          <a:xfrm rot="10800000">
            <a:off x="7776332" y="4604318"/>
            <a:ext cx="135900" cy="447000"/>
          </a:xfrm>
          <a:prstGeom prst="bentConnector2">
            <a:avLst/>
          </a:prstGeom>
          <a:noFill/>
          <a:ln cap="flat" cmpd="sng" w="9525">
            <a:solidFill>
              <a:srgbClr val="929292"/>
            </a:solidFill>
            <a:prstDash val="solid"/>
            <a:miter lim="800000"/>
            <a:headEnd len="med" w="med" type="triangle"/>
            <a:tailEnd len="sm" w="sm" type="none"/>
          </a:ln>
        </p:spPr>
      </p:cxnSp>
      <p:cxnSp>
        <p:nvCxnSpPr>
          <p:cNvPr id="4889" name="Google Shape;4889;p185"/>
          <p:cNvCxnSpPr>
            <a:stCxn id="4848" idx="2"/>
            <a:endCxn id="4828" idx="2"/>
          </p:cNvCxnSpPr>
          <p:nvPr/>
        </p:nvCxnSpPr>
        <p:spPr>
          <a:xfrm rot="10800000">
            <a:off x="9947622" y="3193675"/>
            <a:ext cx="113400" cy="447000"/>
          </a:xfrm>
          <a:prstGeom prst="bentConnector2">
            <a:avLst/>
          </a:prstGeom>
          <a:noFill/>
          <a:ln cap="flat" cmpd="sng" w="9525">
            <a:solidFill>
              <a:srgbClr val="929292"/>
            </a:solidFill>
            <a:prstDash val="solid"/>
            <a:miter lim="800000"/>
            <a:headEnd len="med" w="med" type="triangle"/>
            <a:tailEnd len="sm" w="sm" type="none"/>
          </a:ln>
        </p:spPr>
      </p:cxnSp>
      <p:cxnSp>
        <p:nvCxnSpPr>
          <p:cNvPr id="4890" name="Google Shape;4890;p185"/>
          <p:cNvCxnSpPr>
            <a:stCxn id="4868" idx="2"/>
            <a:endCxn id="4828" idx="2"/>
          </p:cNvCxnSpPr>
          <p:nvPr/>
        </p:nvCxnSpPr>
        <p:spPr>
          <a:xfrm rot="10800000">
            <a:off x="9947622" y="3193697"/>
            <a:ext cx="113400" cy="1152300"/>
          </a:xfrm>
          <a:prstGeom prst="bentConnector2">
            <a:avLst/>
          </a:prstGeom>
          <a:noFill/>
          <a:ln cap="flat" cmpd="sng" w="9525">
            <a:solidFill>
              <a:srgbClr val="929292"/>
            </a:solidFill>
            <a:prstDash val="solid"/>
            <a:miter lim="800000"/>
            <a:headEnd len="med" w="med" type="triangle"/>
            <a:tailEnd len="sm" w="sm" type="none"/>
          </a:ln>
        </p:spPr>
      </p:cxnSp>
      <p:cxnSp>
        <p:nvCxnSpPr>
          <p:cNvPr id="4891" name="Google Shape;4891;p185"/>
          <p:cNvCxnSpPr>
            <a:stCxn id="4892" idx="2"/>
            <a:endCxn id="4869" idx="2"/>
          </p:cNvCxnSpPr>
          <p:nvPr/>
        </p:nvCxnSpPr>
        <p:spPr>
          <a:xfrm rot="10800000">
            <a:off x="10115540" y="4604318"/>
            <a:ext cx="135900" cy="447000"/>
          </a:xfrm>
          <a:prstGeom prst="bentConnector2">
            <a:avLst/>
          </a:prstGeom>
          <a:noFill/>
          <a:ln cap="flat" cmpd="sng" w="9525">
            <a:solidFill>
              <a:srgbClr val="929292"/>
            </a:solidFill>
            <a:prstDash val="solid"/>
            <a:miter lim="800000"/>
            <a:headEnd len="med" w="med" type="triangle"/>
            <a:tailEnd len="sm" w="sm" type="none"/>
          </a:ln>
        </p:spPr>
      </p:cxnSp>
      <p:grpSp>
        <p:nvGrpSpPr>
          <p:cNvPr id="4893" name="Google Shape;4893;p185"/>
          <p:cNvGrpSpPr/>
          <p:nvPr/>
        </p:nvGrpSpPr>
        <p:grpSpPr>
          <a:xfrm>
            <a:off x="3233818" y="4792876"/>
            <a:ext cx="1365582" cy="557925"/>
            <a:chOff x="894611" y="4792876"/>
            <a:chExt cx="1365582" cy="557925"/>
          </a:xfrm>
        </p:grpSpPr>
        <p:sp>
          <p:nvSpPr>
            <p:cNvPr id="4894" name="Google Shape;4894;p185"/>
            <p:cNvSpPr/>
            <p:nvPr/>
          </p:nvSpPr>
          <p:spPr>
            <a:xfrm>
              <a:off x="930436" y="4833917"/>
              <a:ext cx="1329757" cy="516884"/>
            </a:xfrm>
            <a:prstGeom prst="snip1Rect">
              <a:avLst>
                <a:gd fmla="val 16667" name="adj"/>
              </a:avLst>
            </a:prstGeom>
            <a:solidFill>
              <a:srgbClr val="5B5B5B"/>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1100">
                <a:solidFill>
                  <a:schemeClr val="dk1"/>
                </a:solidFill>
                <a:latin typeface="Trebuchet MS"/>
                <a:ea typeface="Trebuchet MS"/>
                <a:cs typeface="Trebuchet MS"/>
                <a:sym typeface="Trebuchet MS"/>
              </a:endParaRPr>
            </a:p>
          </p:txBody>
        </p:sp>
        <p:sp>
          <p:nvSpPr>
            <p:cNvPr id="4878" name="Google Shape;4878;p185"/>
            <p:cNvSpPr/>
            <p:nvPr/>
          </p:nvSpPr>
          <p:spPr>
            <a:xfrm>
              <a:off x="894611" y="4792876"/>
              <a:ext cx="1329757" cy="516884"/>
            </a:xfrm>
            <a:prstGeom prst="snip1Rect">
              <a:avLst>
                <a:gd fmla="val 16667" name="adj"/>
              </a:avLst>
            </a:prstGeom>
            <a:solidFill>
              <a:schemeClr val="lt1"/>
            </a:solidFill>
            <a:ln cap="flat" cmpd="sng" w="22225">
              <a:solidFill>
                <a:srgbClr val="5B5B5B"/>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b="1" lang="en-PH" sz="1100">
                  <a:solidFill>
                    <a:srgbClr val="5B5B5B"/>
                  </a:solidFill>
                  <a:latin typeface="Trebuchet MS"/>
                  <a:ea typeface="Trebuchet MS"/>
                  <a:cs typeface="Trebuchet MS"/>
                  <a:sym typeface="Trebuchet MS"/>
                </a:rPr>
                <a:t>Name</a:t>
              </a:r>
              <a:endParaRPr/>
            </a:p>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Position</a:t>
              </a:r>
              <a:endParaRPr sz="1100">
                <a:solidFill>
                  <a:schemeClr val="dk1"/>
                </a:solidFill>
                <a:latin typeface="Trebuchet MS"/>
                <a:ea typeface="Trebuchet MS"/>
                <a:cs typeface="Trebuchet MS"/>
                <a:sym typeface="Trebuchet MS"/>
              </a:endParaRPr>
            </a:p>
          </p:txBody>
        </p:sp>
        <p:sp>
          <p:nvSpPr>
            <p:cNvPr id="4895" name="Google Shape;4895;p185"/>
            <p:cNvSpPr/>
            <p:nvPr/>
          </p:nvSpPr>
          <p:spPr>
            <a:xfrm>
              <a:off x="894611" y="5193516"/>
              <a:ext cx="95818"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Trebuchet MS"/>
                <a:ea typeface="Trebuchet MS"/>
                <a:cs typeface="Trebuchet MS"/>
                <a:sym typeface="Trebuchet MS"/>
              </a:endParaRPr>
            </a:p>
          </p:txBody>
        </p:sp>
      </p:grpSp>
      <p:grpSp>
        <p:nvGrpSpPr>
          <p:cNvPr id="4896" name="Google Shape;4896;p185"/>
          <p:cNvGrpSpPr/>
          <p:nvPr/>
        </p:nvGrpSpPr>
        <p:grpSpPr>
          <a:xfrm>
            <a:off x="5573025" y="4792876"/>
            <a:ext cx="1365582" cy="557925"/>
            <a:chOff x="894611" y="4792876"/>
            <a:chExt cx="1365582" cy="557925"/>
          </a:xfrm>
        </p:grpSpPr>
        <p:sp>
          <p:nvSpPr>
            <p:cNvPr id="4897" name="Google Shape;4897;p185"/>
            <p:cNvSpPr/>
            <p:nvPr/>
          </p:nvSpPr>
          <p:spPr>
            <a:xfrm>
              <a:off x="930436" y="4833917"/>
              <a:ext cx="1329757" cy="516884"/>
            </a:xfrm>
            <a:prstGeom prst="snip1Rect">
              <a:avLst>
                <a:gd fmla="val 16667" name="adj"/>
              </a:avLst>
            </a:prstGeom>
            <a:solidFill>
              <a:srgbClr val="5B5B5B"/>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1100">
                <a:solidFill>
                  <a:schemeClr val="dk1"/>
                </a:solidFill>
                <a:latin typeface="Trebuchet MS"/>
                <a:ea typeface="Trebuchet MS"/>
                <a:cs typeface="Trebuchet MS"/>
                <a:sym typeface="Trebuchet MS"/>
              </a:endParaRPr>
            </a:p>
          </p:txBody>
        </p:sp>
        <p:sp>
          <p:nvSpPr>
            <p:cNvPr id="4884" name="Google Shape;4884;p185"/>
            <p:cNvSpPr/>
            <p:nvPr/>
          </p:nvSpPr>
          <p:spPr>
            <a:xfrm>
              <a:off x="894611" y="4792876"/>
              <a:ext cx="1329757" cy="516884"/>
            </a:xfrm>
            <a:prstGeom prst="snip1Rect">
              <a:avLst>
                <a:gd fmla="val 16667" name="adj"/>
              </a:avLst>
            </a:prstGeom>
            <a:solidFill>
              <a:schemeClr val="lt1"/>
            </a:solidFill>
            <a:ln cap="flat" cmpd="sng" w="22225">
              <a:solidFill>
                <a:srgbClr val="5B5B5B"/>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b="1" lang="en-PH" sz="1100">
                  <a:solidFill>
                    <a:srgbClr val="5B5B5B"/>
                  </a:solidFill>
                  <a:latin typeface="Trebuchet MS"/>
                  <a:ea typeface="Trebuchet MS"/>
                  <a:cs typeface="Trebuchet MS"/>
                  <a:sym typeface="Trebuchet MS"/>
                </a:rPr>
                <a:t>Name</a:t>
              </a:r>
              <a:endParaRPr/>
            </a:p>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Position</a:t>
              </a:r>
              <a:endParaRPr sz="1100">
                <a:solidFill>
                  <a:schemeClr val="dk1"/>
                </a:solidFill>
                <a:latin typeface="Trebuchet MS"/>
                <a:ea typeface="Trebuchet MS"/>
                <a:cs typeface="Trebuchet MS"/>
                <a:sym typeface="Trebuchet MS"/>
              </a:endParaRPr>
            </a:p>
          </p:txBody>
        </p:sp>
        <p:sp>
          <p:nvSpPr>
            <p:cNvPr id="4898" name="Google Shape;4898;p185"/>
            <p:cNvSpPr/>
            <p:nvPr/>
          </p:nvSpPr>
          <p:spPr>
            <a:xfrm>
              <a:off x="894611" y="5193516"/>
              <a:ext cx="95818"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Trebuchet MS"/>
                <a:ea typeface="Trebuchet MS"/>
                <a:cs typeface="Trebuchet MS"/>
                <a:sym typeface="Trebuchet MS"/>
              </a:endParaRPr>
            </a:p>
          </p:txBody>
        </p:sp>
      </p:grpSp>
      <p:grpSp>
        <p:nvGrpSpPr>
          <p:cNvPr id="4899" name="Google Shape;4899;p185"/>
          <p:cNvGrpSpPr/>
          <p:nvPr/>
        </p:nvGrpSpPr>
        <p:grpSpPr>
          <a:xfrm>
            <a:off x="7912232" y="4792876"/>
            <a:ext cx="1365582" cy="557925"/>
            <a:chOff x="894611" y="4792876"/>
            <a:chExt cx="1365582" cy="557925"/>
          </a:xfrm>
        </p:grpSpPr>
        <p:sp>
          <p:nvSpPr>
            <p:cNvPr id="4900" name="Google Shape;4900;p185"/>
            <p:cNvSpPr/>
            <p:nvPr/>
          </p:nvSpPr>
          <p:spPr>
            <a:xfrm>
              <a:off x="930436" y="4833917"/>
              <a:ext cx="1329757" cy="516884"/>
            </a:xfrm>
            <a:prstGeom prst="snip1Rect">
              <a:avLst>
                <a:gd fmla="val 16667" name="adj"/>
              </a:avLst>
            </a:prstGeom>
            <a:solidFill>
              <a:srgbClr val="5B5B5B"/>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1100">
                <a:solidFill>
                  <a:schemeClr val="dk1"/>
                </a:solidFill>
                <a:latin typeface="Trebuchet MS"/>
                <a:ea typeface="Trebuchet MS"/>
                <a:cs typeface="Trebuchet MS"/>
                <a:sym typeface="Trebuchet MS"/>
              </a:endParaRPr>
            </a:p>
          </p:txBody>
        </p:sp>
        <p:sp>
          <p:nvSpPr>
            <p:cNvPr id="4888" name="Google Shape;4888;p185"/>
            <p:cNvSpPr/>
            <p:nvPr/>
          </p:nvSpPr>
          <p:spPr>
            <a:xfrm>
              <a:off x="894611" y="4792876"/>
              <a:ext cx="1329757" cy="516884"/>
            </a:xfrm>
            <a:prstGeom prst="snip1Rect">
              <a:avLst>
                <a:gd fmla="val 16667" name="adj"/>
              </a:avLst>
            </a:prstGeom>
            <a:solidFill>
              <a:schemeClr val="lt1"/>
            </a:solidFill>
            <a:ln cap="flat" cmpd="sng" w="22225">
              <a:solidFill>
                <a:srgbClr val="5B5B5B"/>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b="1" lang="en-PH" sz="1100">
                  <a:solidFill>
                    <a:srgbClr val="5B5B5B"/>
                  </a:solidFill>
                  <a:latin typeface="Trebuchet MS"/>
                  <a:ea typeface="Trebuchet MS"/>
                  <a:cs typeface="Trebuchet MS"/>
                  <a:sym typeface="Trebuchet MS"/>
                </a:rPr>
                <a:t>Name</a:t>
              </a:r>
              <a:endParaRPr/>
            </a:p>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Position</a:t>
              </a:r>
              <a:endParaRPr sz="1100">
                <a:solidFill>
                  <a:schemeClr val="dk1"/>
                </a:solidFill>
                <a:latin typeface="Trebuchet MS"/>
                <a:ea typeface="Trebuchet MS"/>
                <a:cs typeface="Trebuchet MS"/>
                <a:sym typeface="Trebuchet MS"/>
              </a:endParaRPr>
            </a:p>
          </p:txBody>
        </p:sp>
        <p:sp>
          <p:nvSpPr>
            <p:cNvPr id="4901" name="Google Shape;4901;p185"/>
            <p:cNvSpPr/>
            <p:nvPr/>
          </p:nvSpPr>
          <p:spPr>
            <a:xfrm>
              <a:off x="894611" y="5193516"/>
              <a:ext cx="95818"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Trebuchet MS"/>
                <a:ea typeface="Trebuchet MS"/>
                <a:cs typeface="Trebuchet MS"/>
                <a:sym typeface="Trebuchet MS"/>
              </a:endParaRPr>
            </a:p>
          </p:txBody>
        </p:sp>
      </p:grpSp>
      <p:grpSp>
        <p:nvGrpSpPr>
          <p:cNvPr id="4902" name="Google Shape;4902;p185"/>
          <p:cNvGrpSpPr/>
          <p:nvPr/>
        </p:nvGrpSpPr>
        <p:grpSpPr>
          <a:xfrm>
            <a:off x="10251440" y="4792876"/>
            <a:ext cx="1365582" cy="557925"/>
            <a:chOff x="894611" y="4792876"/>
            <a:chExt cx="1365582" cy="557925"/>
          </a:xfrm>
        </p:grpSpPr>
        <p:sp>
          <p:nvSpPr>
            <p:cNvPr id="4903" name="Google Shape;4903;p185"/>
            <p:cNvSpPr/>
            <p:nvPr/>
          </p:nvSpPr>
          <p:spPr>
            <a:xfrm>
              <a:off x="930436" y="4833917"/>
              <a:ext cx="1329757" cy="516884"/>
            </a:xfrm>
            <a:prstGeom prst="snip1Rect">
              <a:avLst>
                <a:gd fmla="val 16667" name="adj"/>
              </a:avLst>
            </a:prstGeom>
            <a:solidFill>
              <a:srgbClr val="5B5B5B"/>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1100">
                <a:solidFill>
                  <a:schemeClr val="dk1"/>
                </a:solidFill>
                <a:latin typeface="Trebuchet MS"/>
                <a:ea typeface="Trebuchet MS"/>
                <a:cs typeface="Trebuchet MS"/>
                <a:sym typeface="Trebuchet MS"/>
              </a:endParaRPr>
            </a:p>
          </p:txBody>
        </p:sp>
        <p:sp>
          <p:nvSpPr>
            <p:cNvPr id="4892" name="Google Shape;4892;p185"/>
            <p:cNvSpPr/>
            <p:nvPr/>
          </p:nvSpPr>
          <p:spPr>
            <a:xfrm>
              <a:off x="894611" y="4792876"/>
              <a:ext cx="1329757" cy="516884"/>
            </a:xfrm>
            <a:prstGeom prst="snip1Rect">
              <a:avLst>
                <a:gd fmla="val 16667" name="adj"/>
              </a:avLst>
            </a:prstGeom>
            <a:solidFill>
              <a:schemeClr val="lt1"/>
            </a:solidFill>
            <a:ln cap="flat" cmpd="sng" w="22225">
              <a:solidFill>
                <a:srgbClr val="5B5B5B"/>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b="1" lang="en-PH" sz="1100">
                  <a:solidFill>
                    <a:srgbClr val="5B5B5B"/>
                  </a:solidFill>
                  <a:latin typeface="Trebuchet MS"/>
                  <a:ea typeface="Trebuchet MS"/>
                  <a:cs typeface="Trebuchet MS"/>
                  <a:sym typeface="Trebuchet MS"/>
                </a:rPr>
                <a:t>Name</a:t>
              </a:r>
              <a:endParaRPr/>
            </a:p>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Position</a:t>
              </a:r>
              <a:endParaRPr sz="1100">
                <a:solidFill>
                  <a:schemeClr val="dk1"/>
                </a:solidFill>
                <a:latin typeface="Trebuchet MS"/>
                <a:ea typeface="Trebuchet MS"/>
                <a:cs typeface="Trebuchet MS"/>
                <a:sym typeface="Trebuchet MS"/>
              </a:endParaRPr>
            </a:p>
          </p:txBody>
        </p:sp>
        <p:sp>
          <p:nvSpPr>
            <p:cNvPr id="4904" name="Google Shape;4904;p185"/>
            <p:cNvSpPr/>
            <p:nvPr/>
          </p:nvSpPr>
          <p:spPr>
            <a:xfrm>
              <a:off x="894611" y="5193516"/>
              <a:ext cx="95818"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Trebuchet MS"/>
                <a:ea typeface="Trebuchet MS"/>
                <a:cs typeface="Trebuchet MS"/>
                <a:sym typeface="Trebuchet MS"/>
              </a:endParaRPr>
            </a:p>
          </p:txBody>
        </p:sp>
      </p:grpSp>
      <p:grpSp>
        <p:nvGrpSpPr>
          <p:cNvPr id="4905" name="Google Shape;4905;p185"/>
          <p:cNvGrpSpPr/>
          <p:nvPr/>
        </p:nvGrpSpPr>
        <p:grpSpPr>
          <a:xfrm>
            <a:off x="3732004" y="5673598"/>
            <a:ext cx="1065903" cy="276999"/>
            <a:chOff x="5206734" y="5721047"/>
            <a:chExt cx="1065903" cy="276999"/>
          </a:xfrm>
        </p:grpSpPr>
        <p:grpSp>
          <p:nvGrpSpPr>
            <p:cNvPr id="4906" name="Google Shape;4906;p185"/>
            <p:cNvGrpSpPr/>
            <p:nvPr/>
          </p:nvGrpSpPr>
          <p:grpSpPr>
            <a:xfrm>
              <a:off x="5206734" y="5776148"/>
              <a:ext cx="279152" cy="197575"/>
              <a:chOff x="5617416" y="2337675"/>
              <a:chExt cx="1565703" cy="557925"/>
            </a:xfrm>
          </p:grpSpPr>
          <p:sp>
            <p:nvSpPr>
              <p:cNvPr id="4907" name="Google Shape;4907;p185"/>
              <p:cNvSpPr/>
              <p:nvPr/>
            </p:nvSpPr>
            <p:spPr>
              <a:xfrm>
                <a:off x="5658491" y="2378716"/>
                <a:ext cx="1524628" cy="516884"/>
              </a:xfrm>
              <a:prstGeom prst="snip1Rect">
                <a:avLst>
                  <a:gd fmla="val 16667" name="adj"/>
                </a:avLst>
              </a:prstGeom>
              <a:solidFill>
                <a:schemeClr val="accent2"/>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700">
                  <a:solidFill>
                    <a:schemeClr val="dk1"/>
                  </a:solidFill>
                  <a:latin typeface="Trebuchet MS"/>
                  <a:ea typeface="Trebuchet MS"/>
                  <a:cs typeface="Trebuchet MS"/>
                  <a:sym typeface="Trebuchet MS"/>
                </a:endParaRPr>
              </a:p>
            </p:txBody>
          </p:sp>
          <p:sp>
            <p:nvSpPr>
              <p:cNvPr id="4908" name="Google Shape;4908;p185"/>
              <p:cNvSpPr/>
              <p:nvPr/>
            </p:nvSpPr>
            <p:spPr>
              <a:xfrm>
                <a:off x="5617416" y="2337675"/>
                <a:ext cx="1524628" cy="516884"/>
              </a:xfrm>
              <a:prstGeom prst="snip1Rect">
                <a:avLst>
                  <a:gd fmla="val 16667" name="adj"/>
                </a:avLst>
              </a:prstGeom>
              <a:solidFill>
                <a:schemeClr val="lt1"/>
              </a:solidFill>
              <a:ln cap="flat" cmpd="sng" w="22225">
                <a:solidFill>
                  <a:schemeClr val="accent2"/>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700">
                  <a:solidFill>
                    <a:schemeClr val="dk1"/>
                  </a:solidFill>
                  <a:latin typeface="Trebuchet MS"/>
                  <a:ea typeface="Trebuchet MS"/>
                  <a:cs typeface="Trebuchet MS"/>
                  <a:sym typeface="Trebuchet MS"/>
                </a:endParaRPr>
              </a:p>
            </p:txBody>
          </p:sp>
          <p:sp>
            <p:nvSpPr>
              <p:cNvPr id="4909" name="Google Shape;4909;p185"/>
              <p:cNvSpPr/>
              <p:nvPr/>
            </p:nvSpPr>
            <p:spPr>
              <a:xfrm>
                <a:off x="5617416" y="2738315"/>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Trebuchet MS"/>
                  <a:ea typeface="Trebuchet MS"/>
                  <a:cs typeface="Trebuchet MS"/>
                  <a:sym typeface="Trebuchet MS"/>
                </a:endParaRPr>
              </a:p>
            </p:txBody>
          </p:sp>
        </p:grpSp>
        <p:sp>
          <p:nvSpPr>
            <p:cNvPr id="4910" name="Google Shape;4910;p185"/>
            <p:cNvSpPr txBox="1"/>
            <p:nvPr/>
          </p:nvSpPr>
          <p:spPr>
            <a:xfrm>
              <a:off x="5470814" y="5721047"/>
              <a:ext cx="80182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PH" sz="1200">
                  <a:solidFill>
                    <a:schemeClr val="dk1"/>
                  </a:solidFill>
                  <a:latin typeface="Trebuchet MS"/>
                  <a:ea typeface="Trebuchet MS"/>
                  <a:cs typeface="Trebuchet MS"/>
                  <a:sym typeface="Trebuchet MS"/>
                </a:rPr>
                <a:t>Legend 1</a:t>
              </a:r>
              <a:endParaRPr sz="1200">
                <a:solidFill>
                  <a:schemeClr val="dk1"/>
                </a:solidFill>
                <a:latin typeface="Trebuchet MS"/>
                <a:ea typeface="Trebuchet MS"/>
                <a:cs typeface="Trebuchet MS"/>
                <a:sym typeface="Trebuchet MS"/>
              </a:endParaRPr>
            </a:p>
          </p:txBody>
        </p:sp>
      </p:grpSp>
      <p:grpSp>
        <p:nvGrpSpPr>
          <p:cNvPr id="4911" name="Google Shape;4911;p185"/>
          <p:cNvGrpSpPr/>
          <p:nvPr/>
        </p:nvGrpSpPr>
        <p:grpSpPr>
          <a:xfrm>
            <a:off x="4952701" y="5673598"/>
            <a:ext cx="1065903" cy="276999"/>
            <a:chOff x="6499033" y="5720893"/>
            <a:chExt cx="1065903" cy="276999"/>
          </a:xfrm>
        </p:grpSpPr>
        <p:grpSp>
          <p:nvGrpSpPr>
            <p:cNvPr id="4912" name="Google Shape;4912;p185"/>
            <p:cNvGrpSpPr/>
            <p:nvPr/>
          </p:nvGrpSpPr>
          <p:grpSpPr>
            <a:xfrm>
              <a:off x="6499033" y="5775994"/>
              <a:ext cx="279152" cy="197575"/>
              <a:chOff x="5617416" y="3173117"/>
              <a:chExt cx="1565703" cy="557925"/>
            </a:xfrm>
          </p:grpSpPr>
          <p:sp>
            <p:nvSpPr>
              <p:cNvPr id="4913" name="Google Shape;4913;p185"/>
              <p:cNvSpPr/>
              <p:nvPr/>
            </p:nvSpPr>
            <p:spPr>
              <a:xfrm>
                <a:off x="5658491" y="3214158"/>
                <a:ext cx="1524628" cy="516884"/>
              </a:xfrm>
              <a:prstGeom prst="snip1Rect">
                <a:avLst>
                  <a:gd fmla="val 16667" name="adj"/>
                </a:avLst>
              </a:prstGeom>
              <a:solidFill>
                <a:schemeClr val="accent1"/>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700">
                  <a:solidFill>
                    <a:schemeClr val="dk1"/>
                  </a:solidFill>
                  <a:latin typeface="Trebuchet MS"/>
                  <a:ea typeface="Trebuchet MS"/>
                  <a:cs typeface="Trebuchet MS"/>
                  <a:sym typeface="Trebuchet MS"/>
                </a:endParaRPr>
              </a:p>
            </p:txBody>
          </p:sp>
          <p:sp>
            <p:nvSpPr>
              <p:cNvPr id="4914" name="Google Shape;4914;p185"/>
              <p:cNvSpPr/>
              <p:nvPr/>
            </p:nvSpPr>
            <p:spPr>
              <a:xfrm>
                <a:off x="5617416" y="3173117"/>
                <a:ext cx="1524628" cy="516884"/>
              </a:xfrm>
              <a:prstGeom prst="snip1Rect">
                <a:avLst>
                  <a:gd fmla="val 16667" name="adj"/>
                </a:avLst>
              </a:prstGeom>
              <a:solidFill>
                <a:schemeClr val="lt1"/>
              </a:solidFill>
              <a:ln cap="flat" cmpd="sng" w="22225">
                <a:solidFill>
                  <a:schemeClr val="accent1"/>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700">
                  <a:solidFill>
                    <a:schemeClr val="dk1"/>
                  </a:solidFill>
                  <a:latin typeface="Trebuchet MS"/>
                  <a:ea typeface="Trebuchet MS"/>
                  <a:cs typeface="Trebuchet MS"/>
                  <a:sym typeface="Trebuchet MS"/>
                </a:endParaRPr>
              </a:p>
            </p:txBody>
          </p:sp>
          <p:sp>
            <p:nvSpPr>
              <p:cNvPr id="4915" name="Google Shape;4915;p185"/>
              <p:cNvSpPr/>
              <p:nvPr/>
            </p:nvSpPr>
            <p:spPr>
              <a:xfrm>
                <a:off x="5617416" y="3573757"/>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Trebuchet MS"/>
                  <a:ea typeface="Trebuchet MS"/>
                  <a:cs typeface="Trebuchet MS"/>
                  <a:sym typeface="Trebuchet MS"/>
                </a:endParaRPr>
              </a:p>
            </p:txBody>
          </p:sp>
        </p:grpSp>
        <p:sp>
          <p:nvSpPr>
            <p:cNvPr id="4916" name="Google Shape;4916;p185"/>
            <p:cNvSpPr txBox="1"/>
            <p:nvPr/>
          </p:nvSpPr>
          <p:spPr>
            <a:xfrm>
              <a:off x="6763113" y="5720893"/>
              <a:ext cx="80182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PH" sz="1200">
                  <a:solidFill>
                    <a:schemeClr val="dk1"/>
                  </a:solidFill>
                  <a:latin typeface="Trebuchet MS"/>
                  <a:ea typeface="Trebuchet MS"/>
                  <a:cs typeface="Trebuchet MS"/>
                  <a:sym typeface="Trebuchet MS"/>
                </a:rPr>
                <a:t>Legend 2</a:t>
              </a:r>
              <a:endParaRPr sz="1200">
                <a:solidFill>
                  <a:schemeClr val="dk1"/>
                </a:solidFill>
                <a:latin typeface="Trebuchet MS"/>
                <a:ea typeface="Trebuchet MS"/>
                <a:cs typeface="Trebuchet MS"/>
                <a:sym typeface="Trebuchet MS"/>
              </a:endParaRPr>
            </a:p>
          </p:txBody>
        </p:sp>
      </p:grpSp>
      <p:grpSp>
        <p:nvGrpSpPr>
          <p:cNvPr id="4917" name="Google Shape;4917;p185"/>
          <p:cNvGrpSpPr/>
          <p:nvPr/>
        </p:nvGrpSpPr>
        <p:grpSpPr>
          <a:xfrm>
            <a:off x="6173398" y="5673598"/>
            <a:ext cx="1065903" cy="276999"/>
            <a:chOff x="6499033" y="5720893"/>
            <a:chExt cx="1065903" cy="276999"/>
          </a:xfrm>
        </p:grpSpPr>
        <p:grpSp>
          <p:nvGrpSpPr>
            <p:cNvPr id="4918" name="Google Shape;4918;p185"/>
            <p:cNvGrpSpPr/>
            <p:nvPr/>
          </p:nvGrpSpPr>
          <p:grpSpPr>
            <a:xfrm>
              <a:off x="6499033" y="5775994"/>
              <a:ext cx="279152" cy="197575"/>
              <a:chOff x="5617416" y="3173117"/>
              <a:chExt cx="1565703" cy="557925"/>
            </a:xfrm>
          </p:grpSpPr>
          <p:sp>
            <p:nvSpPr>
              <p:cNvPr id="4919" name="Google Shape;4919;p185"/>
              <p:cNvSpPr/>
              <p:nvPr/>
            </p:nvSpPr>
            <p:spPr>
              <a:xfrm>
                <a:off x="5658491" y="3214158"/>
                <a:ext cx="1524628" cy="516884"/>
              </a:xfrm>
              <a:prstGeom prst="snip1Rect">
                <a:avLst>
                  <a:gd fmla="val 16667" name="adj"/>
                </a:avLst>
              </a:prstGeom>
              <a:solidFill>
                <a:schemeClr val="accent5"/>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700">
                  <a:solidFill>
                    <a:schemeClr val="dk1"/>
                  </a:solidFill>
                  <a:latin typeface="Trebuchet MS"/>
                  <a:ea typeface="Trebuchet MS"/>
                  <a:cs typeface="Trebuchet MS"/>
                  <a:sym typeface="Trebuchet MS"/>
                </a:endParaRPr>
              </a:p>
            </p:txBody>
          </p:sp>
          <p:sp>
            <p:nvSpPr>
              <p:cNvPr id="4920" name="Google Shape;4920;p185"/>
              <p:cNvSpPr/>
              <p:nvPr/>
            </p:nvSpPr>
            <p:spPr>
              <a:xfrm>
                <a:off x="5617416" y="3173117"/>
                <a:ext cx="1524628" cy="516884"/>
              </a:xfrm>
              <a:prstGeom prst="snip1Rect">
                <a:avLst>
                  <a:gd fmla="val 16667" name="adj"/>
                </a:avLst>
              </a:prstGeom>
              <a:solidFill>
                <a:schemeClr val="lt1"/>
              </a:solidFill>
              <a:ln cap="flat" cmpd="sng" w="22225">
                <a:solidFill>
                  <a:schemeClr val="accent5"/>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700">
                  <a:solidFill>
                    <a:schemeClr val="dk1"/>
                  </a:solidFill>
                  <a:latin typeface="Trebuchet MS"/>
                  <a:ea typeface="Trebuchet MS"/>
                  <a:cs typeface="Trebuchet MS"/>
                  <a:sym typeface="Trebuchet MS"/>
                </a:endParaRPr>
              </a:p>
            </p:txBody>
          </p:sp>
          <p:sp>
            <p:nvSpPr>
              <p:cNvPr id="4921" name="Google Shape;4921;p185"/>
              <p:cNvSpPr/>
              <p:nvPr/>
            </p:nvSpPr>
            <p:spPr>
              <a:xfrm>
                <a:off x="5617416" y="3573757"/>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Trebuchet MS"/>
                  <a:ea typeface="Trebuchet MS"/>
                  <a:cs typeface="Trebuchet MS"/>
                  <a:sym typeface="Trebuchet MS"/>
                </a:endParaRPr>
              </a:p>
            </p:txBody>
          </p:sp>
        </p:grpSp>
        <p:sp>
          <p:nvSpPr>
            <p:cNvPr id="4922" name="Google Shape;4922;p185"/>
            <p:cNvSpPr txBox="1"/>
            <p:nvPr/>
          </p:nvSpPr>
          <p:spPr>
            <a:xfrm>
              <a:off x="6763113" y="5720893"/>
              <a:ext cx="80182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PH" sz="1200">
                  <a:solidFill>
                    <a:schemeClr val="dk1"/>
                  </a:solidFill>
                  <a:latin typeface="Trebuchet MS"/>
                  <a:ea typeface="Trebuchet MS"/>
                  <a:cs typeface="Trebuchet MS"/>
                  <a:sym typeface="Trebuchet MS"/>
                </a:rPr>
                <a:t>Legend 3</a:t>
              </a:r>
              <a:endParaRPr sz="1200">
                <a:solidFill>
                  <a:schemeClr val="dk1"/>
                </a:solidFill>
                <a:latin typeface="Trebuchet MS"/>
                <a:ea typeface="Trebuchet MS"/>
                <a:cs typeface="Trebuchet MS"/>
                <a:sym typeface="Trebuchet MS"/>
              </a:endParaRPr>
            </a:p>
          </p:txBody>
        </p:sp>
      </p:grpSp>
      <p:grpSp>
        <p:nvGrpSpPr>
          <p:cNvPr id="4923" name="Google Shape;4923;p185"/>
          <p:cNvGrpSpPr/>
          <p:nvPr/>
        </p:nvGrpSpPr>
        <p:grpSpPr>
          <a:xfrm>
            <a:off x="7394094" y="5673598"/>
            <a:ext cx="1065903" cy="276999"/>
            <a:chOff x="6499033" y="5720893"/>
            <a:chExt cx="1065903" cy="276999"/>
          </a:xfrm>
        </p:grpSpPr>
        <p:grpSp>
          <p:nvGrpSpPr>
            <p:cNvPr id="4924" name="Google Shape;4924;p185"/>
            <p:cNvGrpSpPr/>
            <p:nvPr/>
          </p:nvGrpSpPr>
          <p:grpSpPr>
            <a:xfrm>
              <a:off x="6499033" y="5775994"/>
              <a:ext cx="279152" cy="197575"/>
              <a:chOff x="5617416" y="3173117"/>
              <a:chExt cx="1565703" cy="557925"/>
            </a:xfrm>
          </p:grpSpPr>
          <p:sp>
            <p:nvSpPr>
              <p:cNvPr id="4925" name="Google Shape;4925;p185"/>
              <p:cNvSpPr/>
              <p:nvPr/>
            </p:nvSpPr>
            <p:spPr>
              <a:xfrm>
                <a:off x="5658491" y="3214158"/>
                <a:ext cx="1524628" cy="516884"/>
              </a:xfrm>
              <a:prstGeom prst="snip1Rect">
                <a:avLst>
                  <a:gd fmla="val 16667" name="adj"/>
                </a:avLst>
              </a:prstGeom>
              <a:solidFill>
                <a:srgbClr val="5B5B5B"/>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700">
                  <a:solidFill>
                    <a:schemeClr val="dk1"/>
                  </a:solidFill>
                  <a:latin typeface="Trebuchet MS"/>
                  <a:ea typeface="Trebuchet MS"/>
                  <a:cs typeface="Trebuchet MS"/>
                  <a:sym typeface="Trebuchet MS"/>
                </a:endParaRPr>
              </a:p>
            </p:txBody>
          </p:sp>
          <p:sp>
            <p:nvSpPr>
              <p:cNvPr id="4926" name="Google Shape;4926;p185"/>
              <p:cNvSpPr/>
              <p:nvPr/>
            </p:nvSpPr>
            <p:spPr>
              <a:xfrm>
                <a:off x="5617416" y="3173117"/>
                <a:ext cx="1524628" cy="516884"/>
              </a:xfrm>
              <a:prstGeom prst="snip1Rect">
                <a:avLst>
                  <a:gd fmla="val 16667" name="adj"/>
                </a:avLst>
              </a:prstGeom>
              <a:solidFill>
                <a:schemeClr val="lt1"/>
              </a:solidFill>
              <a:ln cap="flat" cmpd="sng" w="22225">
                <a:solidFill>
                  <a:srgbClr val="5B5B5B"/>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700">
                  <a:solidFill>
                    <a:schemeClr val="dk1"/>
                  </a:solidFill>
                  <a:latin typeface="Trebuchet MS"/>
                  <a:ea typeface="Trebuchet MS"/>
                  <a:cs typeface="Trebuchet MS"/>
                  <a:sym typeface="Trebuchet MS"/>
                </a:endParaRPr>
              </a:p>
            </p:txBody>
          </p:sp>
          <p:sp>
            <p:nvSpPr>
              <p:cNvPr id="4927" name="Google Shape;4927;p185"/>
              <p:cNvSpPr/>
              <p:nvPr/>
            </p:nvSpPr>
            <p:spPr>
              <a:xfrm>
                <a:off x="5617416" y="3573757"/>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Trebuchet MS"/>
                  <a:ea typeface="Trebuchet MS"/>
                  <a:cs typeface="Trebuchet MS"/>
                  <a:sym typeface="Trebuchet MS"/>
                </a:endParaRPr>
              </a:p>
            </p:txBody>
          </p:sp>
        </p:grpSp>
        <p:sp>
          <p:nvSpPr>
            <p:cNvPr id="4928" name="Google Shape;4928;p185"/>
            <p:cNvSpPr txBox="1"/>
            <p:nvPr/>
          </p:nvSpPr>
          <p:spPr>
            <a:xfrm>
              <a:off x="6763113" y="5720893"/>
              <a:ext cx="80182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PH" sz="1200">
                  <a:solidFill>
                    <a:schemeClr val="dk1"/>
                  </a:solidFill>
                  <a:latin typeface="Trebuchet MS"/>
                  <a:ea typeface="Trebuchet MS"/>
                  <a:cs typeface="Trebuchet MS"/>
                  <a:sym typeface="Trebuchet MS"/>
                </a:rPr>
                <a:t>Legend 4</a:t>
              </a:r>
              <a:endParaRPr sz="1200">
                <a:solidFill>
                  <a:schemeClr val="dk1"/>
                </a:solidFill>
                <a:latin typeface="Trebuchet MS"/>
                <a:ea typeface="Trebuchet MS"/>
                <a:cs typeface="Trebuchet MS"/>
                <a:sym typeface="Trebuchet MS"/>
              </a:endParaRPr>
            </a:p>
          </p:txBody>
        </p:sp>
      </p:grpSp>
    </p:spTree>
  </p:cSld>
  <p:clrMapOvr>
    <a:masterClrMapping/>
  </p:clrMapOvr>
</p:sld>
</file>

<file path=ppt/slides/slide1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2" name="Shape 4932"/>
        <p:cNvGrpSpPr/>
        <p:nvPr/>
      </p:nvGrpSpPr>
      <p:grpSpPr>
        <a:xfrm>
          <a:off x="0" y="0"/>
          <a:ext cx="0" cy="0"/>
          <a:chOff x="0" y="0"/>
          <a:chExt cx="0" cy="0"/>
        </a:xfrm>
      </p:grpSpPr>
      <p:sp>
        <p:nvSpPr>
          <p:cNvPr id="4933" name="Google Shape;4933;p186"/>
          <p:cNvSpPr txBox="1"/>
          <p:nvPr>
            <p:ph type="ctrTitle"/>
          </p:nvPr>
        </p:nvSpPr>
        <p:spPr>
          <a:xfrm>
            <a:off x="815340" y="2485211"/>
            <a:ext cx="10637520" cy="209348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rgbClr val="FFE7A3"/>
              </a:buClr>
              <a:buSzPts val="6000"/>
              <a:buFont typeface="Trebuchet MS"/>
              <a:buNone/>
            </a:pPr>
            <a:r>
              <a:rPr lang="en-PH"/>
              <a:t>Driver Tree </a:t>
            </a:r>
            <a:endParaRPr/>
          </a:p>
        </p:txBody>
      </p:sp>
      <p:sp>
        <p:nvSpPr>
          <p:cNvPr id="4934" name="Google Shape;4934;p186"/>
          <p:cNvSpPr txBox="1"/>
          <p:nvPr>
            <p:ph idx="1" type="subTitle"/>
          </p:nvPr>
        </p:nvSpPr>
        <p:spPr>
          <a:xfrm>
            <a:off x="815339" y="4940824"/>
            <a:ext cx="10637522" cy="798131"/>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2400"/>
              <a:buNone/>
            </a:pPr>
            <a:r>
              <a:rPr lang="en-PH"/>
              <a:t>Breaks down a key metric or goal into its contributing factors, showing how different drivers impact the overall outcome.</a:t>
            </a:r>
            <a:endParaRPr/>
          </a:p>
        </p:txBody>
      </p:sp>
      <p:sp>
        <p:nvSpPr>
          <p:cNvPr id="4935" name="Google Shape;4935;p186"/>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4936" name="Google Shape;4936;p186"/>
          <p:cNvSpPr txBox="1"/>
          <p:nvPr>
            <p:ph idx="2" type="body"/>
          </p:nvPr>
        </p:nvSpPr>
        <p:spPr>
          <a:xfrm>
            <a:off x="775346" y="1119037"/>
            <a:ext cx="1514420" cy="962522"/>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SzPts val="7200"/>
              <a:buNone/>
            </a:pPr>
            <a:r>
              <a:rPr lang="en-PH"/>
              <a:t>24</a:t>
            </a:r>
            <a:endParaRPr/>
          </a:p>
        </p:txBody>
      </p:sp>
    </p:spTree>
  </p:cSld>
  <p:clrMapOvr>
    <a:masterClrMapping/>
  </p:clrMapOvr>
</p:sld>
</file>

<file path=ppt/slides/slide1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0" name="Shape 4940"/>
        <p:cNvGrpSpPr/>
        <p:nvPr/>
      </p:nvGrpSpPr>
      <p:grpSpPr>
        <a:xfrm>
          <a:off x="0" y="0"/>
          <a:ext cx="0" cy="0"/>
          <a:chOff x="0" y="0"/>
          <a:chExt cx="0" cy="0"/>
        </a:xfrm>
      </p:grpSpPr>
      <p:sp>
        <p:nvSpPr>
          <p:cNvPr id="4941" name="Google Shape;4941;p187"/>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Tree Chart</a:t>
            </a:r>
            <a:endParaRPr/>
          </a:p>
        </p:txBody>
      </p:sp>
      <p:sp>
        <p:nvSpPr>
          <p:cNvPr id="4942" name="Google Shape;4942;p187"/>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4943" name="Google Shape;4943;p187"/>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Two Tiers with Text</a:t>
            </a:r>
            <a:endParaRPr/>
          </a:p>
        </p:txBody>
      </p:sp>
      <p:grpSp>
        <p:nvGrpSpPr>
          <p:cNvPr id="4944" name="Google Shape;4944;p187"/>
          <p:cNvGrpSpPr/>
          <p:nvPr/>
        </p:nvGrpSpPr>
        <p:grpSpPr>
          <a:xfrm>
            <a:off x="528320" y="3539892"/>
            <a:ext cx="1778531" cy="557925"/>
            <a:chOff x="5617416" y="2337675"/>
            <a:chExt cx="1565703" cy="557925"/>
          </a:xfrm>
        </p:grpSpPr>
        <p:sp>
          <p:nvSpPr>
            <p:cNvPr id="4945" name="Google Shape;4945;p187"/>
            <p:cNvSpPr/>
            <p:nvPr/>
          </p:nvSpPr>
          <p:spPr>
            <a:xfrm>
              <a:off x="5658491" y="2378716"/>
              <a:ext cx="1524628" cy="516884"/>
            </a:xfrm>
            <a:prstGeom prst="snip1Rect">
              <a:avLst>
                <a:gd fmla="val 16667" name="adj"/>
              </a:avLst>
            </a:prstGeom>
            <a:solidFill>
              <a:schemeClr val="accent2"/>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1100">
                <a:solidFill>
                  <a:schemeClr val="dk1"/>
                </a:solidFill>
                <a:latin typeface="Trebuchet MS"/>
                <a:ea typeface="Trebuchet MS"/>
                <a:cs typeface="Trebuchet MS"/>
                <a:sym typeface="Trebuchet MS"/>
              </a:endParaRPr>
            </a:p>
          </p:txBody>
        </p:sp>
        <p:sp>
          <p:nvSpPr>
            <p:cNvPr id="4946" name="Google Shape;4946;p187"/>
            <p:cNvSpPr/>
            <p:nvPr/>
          </p:nvSpPr>
          <p:spPr>
            <a:xfrm>
              <a:off x="5617416" y="2337675"/>
              <a:ext cx="1524628" cy="516884"/>
            </a:xfrm>
            <a:prstGeom prst="snip1Rect">
              <a:avLst>
                <a:gd fmla="val 16667" name="adj"/>
              </a:avLst>
            </a:prstGeom>
            <a:solidFill>
              <a:schemeClr val="lt1"/>
            </a:solidFill>
            <a:ln cap="flat" cmpd="sng" w="22225">
              <a:solidFill>
                <a:schemeClr val="accent2"/>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b="1" lang="en-PH" sz="1100">
                  <a:solidFill>
                    <a:schemeClr val="accent2"/>
                  </a:solidFill>
                  <a:latin typeface="Trebuchet MS"/>
                  <a:ea typeface="Trebuchet MS"/>
                  <a:cs typeface="Trebuchet MS"/>
                  <a:sym typeface="Trebuchet MS"/>
                </a:rPr>
                <a:t>Name</a:t>
              </a:r>
              <a:endParaRPr/>
            </a:p>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Position</a:t>
              </a:r>
              <a:endParaRPr sz="1100">
                <a:solidFill>
                  <a:schemeClr val="dk1"/>
                </a:solidFill>
                <a:latin typeface="Trebuchet MS"/>
                <a:ea typeface="Trebuchet MS"/>
                <a:cs typeface="Trebuchet MS"/>
                <a:sym typeface="Trebuchet MS"/>
              </a:endParaRPr>
            </a:p>
          </p:txBody>
        </p:sp>
        <p:sp>
          <p:nvSpPr>
            <p:cNvPr id="4947" name="Google Shape;4947;p187"/>
            <p:cNvSpPr/>
            <p:nvPr/>
          </p:nvSpPr>
          <p:spPr>
            <a:xfrm>
              <a:off x="5617416" y="2738315"/>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Trebuchet MS"/>
                <a:ea typeface="Trebuchet MS"/>
                <a:cs typeface="Trebuchet MS"/>
                <a:sym typeface="Trebuchet MS"/>
              </a:endParaRPr>
            </a:p>
          </p:txBody>
        </p:sp>
      </p:grpSp>
      <p:grpSp>
        <p:nvGrpSpPr>
          <p:cNvPr id="4948" name="Google Shape;4948;p187"/>
          <p:cNvGrpSpPr/>
          <p:nvPr/>
        </p:nvGrpSpPr>
        <p:grpSpPr>
          <a:xfrm>
            <a:off x="2969739" y="3930612"/>
            <a:ext cx="1778531" cy="557925"/>
            <a:chOff x="5617416" y="3173117"/>
            <a:chExt cx="1565703" cy="557925"/>
          </a:xfrm>
        </p:grpSpPr>
        <p:sp>
          <p:nvSpPr>
            <p:cNvPr id="4949" name="Google Shape;4949;p187"/>
            <p:cNvSpPr/>
            <p:nvPr/>
          </p:nvSpPr>
          <p:spPr>
            <a:xfrm>
              <a:off x="5658491" y="3214158"/>
              <a:ext cx="1524628" cy="516884"/>
            </a:xfrm>
            <a:prstGeom prst="snip1Rect">
              <a:avLst>
                <a:gd fmla="val 16667" name="adj"/>
              </a:avLst>
            </a:prstGeom>
            <a:solidFill>
              <a:schemeClr val="accent1"/>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1100">
                <a:solidFill>
                  <a:schemeClr val="dk1"/>
                </a:solidFill>
                <a:latin typeface="Trebuchet MS"/>
                <a:ea typeface="Trebuchet MS"/>
                <a:cs typeface="Trebuchet MS"/>
                <a:sym typeface="Trebuchet MS"/>
              </a:endParaRPr>
            </a:p>
          </p:txBody>
        </p:sp>
        <p:sp>
          <p:nvSpPr>
            <p:cNvPr id="4950" name="Google Shape;4950;p187"/>
            <p:cNvSpPr/>
            <p:nvPr/>
          </p:nvSpPr>
          <p:spPr>
            <a:xfrm>
              <a:off x="5617416" y="3173117"/>
              <a:ext cx="1524628" cy="516884"/>
            </a:xfrm>
            <a:prstGeom prst="snip1Rect">
              <a:avLst>
                <a:gd fmla="val 16667" name="adj"/>
              </a:avLst>
            </a:prstGeom>
            <a:solidFill>
              <a:schemeClr val="lt1"/>
            </a:solidFill>
            <a:ln cap="flat" cmpd="sng" w="22225">
              <a:solidFill>
                <a:schemeClr val="accent1"/>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b="1" lang="en-PH" sz="1100">
                  <a:solidFill>
                    <a:schemeClr val="accent1"/>
                  </a:solidFill>
                  <a:latin typeface="Trebuchet MS"/>
                  <a:ea typeface="Trebuchet MS"/>
                  <a:cs typeface="Trebuchet MS"/>
                  <a:sym typeface="Trebuchet MS"/>
                </a:rPr>
                <a:t>Name</a:t>
              </a:r>
              <a:endParaRPr/>
            </a:p>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Position</a:t>
              </a:r>
              <a:endParaRPr sz="1100">
                <a:solidFill>
                  <a:schemeClr val="dk1"/>
                </a:solidFill>
                <a:latin typeface="Trebuchet MS"/>
                <a:ea typeface="Trebuchet MS"/>
                <a:cs typeface="Trebuchet MS"/>
                <a:sym typeface="Trebuchet MS"/>
              </a:endParaRPr>
            </a:p>
          </p:txBody>
        </p:sp>
        <p:sp>
          <p:nvSpPr>
            <p:cNvPr id="4951" name="Google Shape;4951;p187"/>
            <p:cNvSpPr/>
            <p:nvPr/>
          </p:nvSpPr>
          <p:spPr>
            <a:xfrm>
              <a:off x="5617416" y="3573757"/>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Trebuchet MS"/>
                <a:ea typeface="Trebuchet MS"/>
                <a:cs typeface="Trebuchet MS"/>
                <a:sym typeface="Trebuchet MS"/>
              </a:endParaRPr>
            </a:p>
          </p:txBody>
        </p:sp>
      </p:grpSp>
      <p:grpSp>
        <p:nvGrpSpPr>
          <p:cNvPr id="4952" name="Google Shape;4952;p187"/>
          <p:cNvGrpSpPr/>
          <p:nvPr/>
        </p:nvGrpSpPr>
        <p:grpSpPr>
          <a:xfrm>
            <a:off x="2969739" y="2367730"/>
            <a:ext cx="1778531" cy="557925"/>
            <a:chOff x="5617416" y="3173117"/>
            <a:chExt cx="1565703" cy="557925"/>
          </a:xfrm>
        </p:grpSpPr>
        <p:sp>
          <p:nvSpPr>
            <p:cNvPr id="4953" name="Google Shape;4953;p187"/>
            <p:cNvSpPr/>
            <p:nvPr/>
          </p:nvSpPr>
          <p:spPr>
            <a:xfrm>
              <a:off x="5658491" y="3214158"/>
              <a:ext cx="1524628" cy="516884"/>
            </a:xfrm>
            <a:prstGeom prst="snip1Rect">
              <a:avLst>
                <a:gd fmla="val 16667" name="adj"/>
              </a:avLst>
            </a:prstGeom>
            <a:solidFill>
              <a:schemeClr val="accent1"/>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1100">
                <a:solidFill>
                  <a:schemeClr val="dk1"/>
                </a:solidFill>
                <a:latin typeface="Trebuchet MS"/>
                <a:ea typeface="Trebuchet MS"/>
                <a:cs typeface="Trebuchet MS"/>
                <a:sym typeface="Trebuchet MS"/>
              </a:endParaRPr>
            </a:p>
          </p:txBody>
        </p:sp>
        <p:sp>
          <p:nvSpPr>
            <p:cNvPr id="4954" name="Google Shape;4954;p187"/>
            <p:cNvSpPr/>
            <p:nvPr/>
          </p:nvSpPr>
          <p:spPr>
            <a:xfrm>
              <a:off x="5617416" y="3173117"/>
              <a:ext cx="1524628" cy="516884"/>
            </a:xfrm>
            <a:prstGeom prst="snip1Rect">
              <a:avLst>
                <a:gd fmla="val 16667" name="adj"/>
              </a:avLst>
            </a:prstGeom>
            <a:solidFill>
              <a:schemeClr val="lt1"/>
            </a:solidFill>
            <a:ln cap="flat" cmpd="sng" w="22225">
              <a:solidFill>
                <a:schemeClr val="accent1"/>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b="1" lang="en-PH" sz="1100">
                  <a:solidFill>
                    <a:schemeClr val="accent1"/>
                  </a:solidFill>
                  <a:latin typeface="Trebuchet MS"/>
                  <a:ea typeface="Trebuchet MS"/>
                  <a:cs typeface="Trebuchet MS"/>
                  <a:sym typeface="Trebuchet MS"/>
                </a:rPr>
                <a:t>Name</a:t>
              </a:r>
              <a:endParaRPr/>
            </a:p>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Position</a:t>
              </a:r>
              <a:endParaRPr sz="1100">
                <a:solidFill>
                  <a:schemeClr val="dk1"/>
                </a:solidFill>
                <a:latin typeface="Trebuchet MS"/>
                <a:ea typeface="Trebuchet MS"/>
                <a:cs typeface="Trebuchet MS"/>
                <a:sym typeface="Trebuchet MS"/>
              </a:endParaRPr>
            </a:p>
          </p:txBody>
        </p:sp>
        <p:sp>
          <p:nvSpPr>
            <p:cNvPr id="4955" name="Google Shape;4955;p187"/>
            <p:cNvSpPr/>
            <p:nvPr/>
          </p:nvSpPr>
          <p:spPr>
            <a:xfrm>
              <a:off x="5617416" y="3573757"/>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Trebuchet MS"/>
                <a:ea typeface="Trebuchet MS"/>
                <a:cs typeface="Trebuchet MS"/>
                <a:sym typeface="Trebuchet MS"/>
              </a:endParaRPr>
            </a:p>
          </p:txBody>
        </p:sp>
      </p:grpSp>
      <p:grpSp>
        <p:nvGrpSpPr>
          <p:cNvPr id="4956" name="Google Shape;4956;p187"/>
          <p:cNvGrpSpPr/>
          <p:nvPr/>
        </p:nvGrpSpPr>
        <p:grpSpPr>
          <a:xfrm>
            <a:off x="2969739" y="3149171"/>
            <a:ext cx="1778531" cy="557925"/>
            <a:chOff x="5617416" y="3173117"/>
            <a:chExt cx="1565703" cy="557925"/>
          </a:xfrm>
        </p:grpSpPr>
        <p:sp>
          <p:nvSpPr>
            <p:cNvPr id="4957" name="Google Shape;4957;p187"/>
            <p:cNvSpPr/>
            <p:nvPr/>
          </p:nvSpPr>
          <p:spPr>
            <a:xfrm>
              <a:off x="5658491" y="3214158"/>
              <a:ext cx="1524628" cy="516884"/>
            </a:xfrm>
            <a:prstGeom prst="snip1Rect">
              <a:avLst>
                <a:gd fmla="val 16667" name="adj"/>
              </a:avLst>
            </a:prstGeom>
            <a:solidFill>
              <a:schemeClr val="accent1"/>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1100">
                <a:solidFill>
                  <a:schemeClr val="dk1"/>
                </a:solidFill>
                <a:latin typeface="Trebuchet MS"/>
                <a:ea typeface="Trebuchet MS"/>
                <a:cs typeface="Trebuchet MS"/>
                <a:sym typeface="Trebuchet MS"/>
              </a:endParaRPr>
            </a:p>
          </p:txBody>
        </p:sp>
        <p:sp>
          <p:nvSpPr>
            <p:cNvPr id="4958" name="Google Shape;4958;p187"/>
            <p:cNvSpPr/>
            <p:nvPr/>
          </p:nvSpPr>
          <p:spPr>
            <a:xfrm>
              <a:off x="5617416" y="3173117"/>
              <a:ext cx="1524628" cy="516884"/>
            </a:xfrm>
            <a:prstGeom prst="snip1Rect">
              <a:avLst>
                <a:gd fmla="val 16667" name="adj"/>
              </a:avLst>
            </a:prstGeom>
            <a:solidFill>
              <a:schemeClr val="lt1"/>
            </a:solidFill>
            <a:ln cap="flat" cmpd="sng" w="22225">
              <a:solidFill>
                <a:schemeClr val="accent1"/>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b="1" lang="en-PH" sz="1100">
                  <a:solidFill>
                    <a:schemeClr val="accent1"/>
                  </a:solidFill>
                  <a:latin typeface="Trebuchet MS"/>
                  <a:ea typeface="Trebuchet MS"/>
                  <a:cs typeface="Trebuchet MS"/>
                  <a:sym typeface="Trebuchet MS"/>
                </a:rPr>
                <a:t>Name</a:t>
              </a:r>
              <a:endParaRPr/>
            </a:p>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Position</a:t>
              </a:r>
              <a:endParaRPr sz="1100">
                <a:solidFill>
                  <a:schemeClr val="dk1"/>
                </a:solidFill>
                <a:latin typeface="Trebuchet MS"/>
                <a:ea typeface="Trebuchet MS"/>
                <a:cs typeface="Trebuchet MS"/>
                <a:sym typeface="Trebuchet MS"/>
              </a:endParaRPr>
            </a:p>
          </p:txBody>
        </p:sp>
        <p:sp>
          <p:nvSpPr>
            <p:cNvPr id="4959" name="Google Shape;4959;p187"/>
            <p:cNvSpPr/>
            <p:nvPr/>
          </p:nvSpPr>
          <p:spPr>
            <a:xfrm>
              <a:off x="5617416" y="3573757"/>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Trebuchet MS"/>
                <a:ea typeface="Trebuchet MS"/>
                <a:cs typeface="Trebuchet MS"/>
                <a:sym typeface="Trebuchet MS"/>
              </a:endParaRPr>
            </a:p>
          </p:txBody>
        </p:sp>
      </p:grpSp>
      <p:grpSp>
        <p:nvGrpSpPr>
          <p:cNvPr id="4960" name="Google Shape;4960;p187"/>
          <p:cNvGrpSpPr/>
          <p:nvPr/>
        </p:nvGrpSpPr>
        <p:grpSpPr>
          <a:xfrm>
            <a:off x="2969739" y="4712054"/>
            <a:ext cx="1778531" cy="557925"/>
            <a:chOff x="5617416" y="3173117"/>
            <a:chExt cx="1565703" cy="557925"/>
          </a:xfrm>
        </p:grpSpPr>
        <p:sp>
          <p:nvSpPr>
            <p:cNvPr id="4961" name="Google Shape;4961;p187"/>
            <p:cNvSpPr/>
            <p:nvPr/>
          </p:nvSpPr>
          <p:spPr>
            <a:xfrm>
              <a:off x="5658491" y="3214158"/>
              <a:ext cx="1524628" cy="516884"/>
            </a:xfrm>
            <a:prstGeom prst="snip1Rect">
              <a:avLst>
                <a:gd fmla="val 16667" name="adj"/>
              </a:avLst>
            </a:prstGeom>
            <a:solidFill>
              <a:schemeClr val="accent1"/>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1100">
                <a:solidFill>
                  <a:schemeClr val="dk1"/>
                </a:solidFill>
                <a:latin typeface="Trebuchet MS"/>
                <a:ea typeface="Trebuchet MS"/>
                <a:cs typeface="Trebuchet MS"/>
                <a:sym typeface="Trebuchet MS"/>
              </a:endParaRPr>
            </a:p>
          </p:txBody>
        </p:sp>
        <p:sp>
          <p:nvSpPr>
            <p:cNvPr id="4962" name="Google Shape;4962;p187"/>
            <p:cNvSpPr/>
            <p:nvPr/>
          </p:nvSpPr>
          <p:spPr>
            <a:xfrm>
              <a:off x="5617416" y="3173117"/>
              <a:ext cx="1524628" cy="516884"/>
            </a:xfrm>
            <a:prstGeom prst="snip1Rect">
              <a:avLst>
                <a:gd fmla="val 16667" name="adj"/>
              </a:avLst>
            </a:prstGeom>
            <a:solidFill>
              <a:schemeClr val="lt1"/>
            </a:solidFill>
            <a:ln cap="flat" cmpd="sng" w="22225">
              <a:solidFill>
                <a:schemeClr val="accent1"/>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b="1" lang="en-PH" sz="1100">
                  <a:solidFill>
                    <a:schemeClr val="accent1"/>
                  </a:solidFill>
                  <a:latin typeface="Trebuchet MS"/>
                  <a:ea typeface="Trebuchet MS"/>
                  <a:cs typeface="Trebuchet MS"/>
                  <a:sym typeface="Trebuchet MS"/>
                </a:rPr>
                <a:t>Name</a:t>
              </a:r>
              <a:endParaRPr/>
            </a:p>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Position</a:t>
              </a:r>
              <a:endParaRPr sz="1100">
                <a:solidFill>
                  <a:schemeClr val="dk1"/>
                </a:solidFill>
                <a:latin typeface="Trebuchet MS"/>
                <a:ea typeface="Trebuchet MS"/>
                <a:cs typeface="Trebuchet MS"/>
                <a:sym typeface="Trebuchet MS"/>
              </a:endParaRPr>
            </a:p>
          </p:txBody>
        </p:sp>
        <p:sp>
          <p:nvSpPr>
            <p:cNvPr id="4963" name="Google Shape;4963;p187"/>
            <p:cNvSpPr/>
            <p:nvPr/>
          </p:nvSpPr>
          <p:spPr>
            <a:xfrm>
              <a:off x="5617416" y="3573757"/>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Trebuchet MS"/>
                <a:ea typeface="Trebuchet MS"/>
                <a:cs typeface="Trebuchet MS"/>
                <a:sym typeface="Trebuchet MS"/>
              </a:endParaRPr>
            </a:p>
          </p:txBody>
        </p:sp>
      </p:grpSp>
      <p:grpSp>
        <p:nvGrpSpPr>
          <p:cNvPr id="4964" name="Google Shape;4964;p187"/>
          <p:cNvGrpSpPr/>
          <p:nvPr/>
        </p:nvGrpSpPr>
        <p:grpSpPr>
          <a:xfrm>
            <a:off x="4916899" y="5673598"/>
            <a:ext cx="2358202" cy="276999"/>
            <a:chOff x="5006767" y="5726148"/>
            <a:chExt cx="2358202" cy="276999"/>
          </a:xfrm>
        </p:grpSpPr>
        <p:grpSp>
          <p:nvGrpSpPr>
            <p:cNvPr id="4965" name="Google Shape;4965;p187"/>
            <p:cNvGrpSpPr/>
            <p:nvPr/>
          </p:nvGrpSpPr>
          <p:grpSpPr>
            <a:xfrm>
              <a:off x="5006767" y="5726148"/>
              <a:ext cx="1065903" cy="276999"/>
              <a:chOff x="5206734" y="5721047"/>
              <a:chExt cx="1065903" cy="276999"/>
            </a:xfrm>
          </p:grpSpPr>
          <p:grpSp>
            <p:nvGrpSpPr>
              <p:cNvPr id="4966" name="Google Shape;4966;p187"/>
              <p:cNvGrpSpPr/>
              <p:nvPr/>
            </p:nvGrpSpPr>
            <p:grpSpPr>
              <a:xfrm>
                <a:off x="5206734" y="5776148"/>
                <a:ext cx="279152" cy="197575"/>
                <a:chOff x="5617416" y="2337675"/>
                <a:chExt cx="1565703" cy="557925"/>
              </a:xfrm>
            </p:grpSpPr>
            <p:sp>
              <p:nvSpPr>
                <p:cNvPr id="4967" name="Google Shape;4967;p187"/>
                <p:cNvSpPr/>
                <p:nvPr/>
              </p:nvSpPr>
              <p:spPr>
                <a:xfrm>
                  <a:off x="5658491" y="2378716"/>
                  <a:ext cx="1524628" cy="516884"/>
                </a:xfrm>
                <a:prstGeom prst="snip1Rect">
                  <a:avLst>
                    <a:gd fmla="val 16667" name="adj"/>
                  </a:avLst>
                </a:prstGeom>
                <a:solidFill>
                  <a:schemeClr val="accent2"/>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700">
                    <a:solidFill>
                      <a:schemeClr val="dk1"/>
                    </a:solidFill>
                    <a:latin typeface="Trebuchet MS"/>
                    <a:ea typeface="Trebuchet MS"/>
                    <a:cs typeface="Trebuchet MS"/>
                    <a:sym typeface="Trebuchet MS"/>
                  </a:endParaRPr>
                </a:p>
              </p:txBody>
            </p:sp>
            <p:sp>
              <p:nvSpPr>
                <p:cNvPr id="4968" name="Google Shape;4968;p187"/>
                <p:cNvSpPr/>
                <p:nvPr/>
              </p:nvSpPr>
              <p:spPr>
                <a:xfrm>
                  <a:off x="5617416" y="2337675"/>
                  <a:ext cx="1524628" cy="516884"/>
                </a:xfrm>
                <a:prstGeom prst="snip1Rect">
                  <a:avLst>
                    <a:gd fmla="val 16667" name="adj"/>
                  </a:avLst>
                </a:prstGeom>
                <a:solidFill>
                  <a:schemeClr val="lt1"/>
                </a:solidFill>
                <a:ln cap="flat" cmpd="sng" w="22225">
                  <a:solidFill>
                    <a:schemeClr val="accent2"/>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700">
                    <a:solidFill>
                      <a:schemeClr val="dk1"/>
                    </a:solidFill>
                    <a:latin typeface="Trebuchet MS"/>
                    <a:ea typeface="Trebuchet MS"/>
                    <a:cs typeface="Trebuchet MS"/>
                    <a:sym typeface="Trebuchet MS"/>
                  </a:endParaRPr>
                </a:p>
              </p:txBody>
            </p:sp>
            <p:sp>
              <p:nvSpPr>
                <p:cNvPr id="4969" name="Google Shape;4969;p187"/>
                <p:cNvSpPr/>
                <p:nvPr/>
              </p:nvSpPr>
              <p:spPr>
                <a:xfrm>
                  <a:off x="5617416" y="2738315"/>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Trebuchet MS"/>
                    <a:ea typeface="Trebuchet MS"/>
                    <a:cs typeface="Trebuchet MS"/>
                    <a:sym typeface="Trebuchet MS"/>
                  </a:endParaRPr>
                </a:p>
              </p:txBody>
            </p:sp>
          </p:grpSp>
          <p:sp>
            <p:nvSpPr>
              <p:cNvPr id="4970" name="Google Shape;4970;p187"/>
              <p:cNvSpPr txBox="1"/>
              <p:nvPr/>
            </p:nvSpPr>
            <p:spPr>
              <a:xfrm>
                <a:off x="5470814" y="5721047"/>
                <a:ext cx="80182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PH" sz="1200">
                    <a:solidFill>
                      <a:schemeClr val="dk1"/>
                    </a:solidFill>
                    <a:latin typeface="Trebuchet MS"/>
                    <a:ea typeface="Trebuchet MS"/>
                    <a:cs typeface="Trebuchet MS"/>
                    <a:sym typeface="Trebuchet MS"/>
                  </a:rPr>
                  <a:t>Legend 1</a:t>
                </a:r>
                <a:endParaRPr sz="1200">
                  <a:solidFill>
                    <a:schemeClr val="dk1"/>
                  </a:solidFill>
                  <a:latin typeface="Trebuchet MS"/>
                  <a:ea typeface="Trebuchet MS"/>
                  <a:cs typeface="Trebuchet MS"/>
                  <a:sym typeface="Trebuchet MS"/>
                </a:endParaRPr>
              </a:p>
            </p:txBody>
          </p:sp>
        </p:grpSp>
        <p:grpSp>
          <p:nvGrpSpPr>
            <p:cNvPr id="4971" name="Google Shape;4971;p187"/>
            <p:cNvGrpSpPr/>
            <p:nvPr/>
          </p:nvGrpSpPr>
          <p:grpSpPr>
            <a:xfrm>
              <a:off x="6299066" y="5726148"/>
              <a:ext cx="1065903" cy="276999"/>
              <a:chOff x="6499033" y="5720893"/>
              <a:chExt cx="1065903" cy="276999"/>
            </a:xfrm>
          </p:grpSpPr>
          <p:grpSp>
            <p:nvGrpSpPr>
              <p:cNvPr id="4972" name="Google Shape;4972;p187"/>
              <p:cNvGrpSpPr/>
              <p:nvPr/>
            </p:nvGrpSpPr>
            <p:grpSpPr>
              <a:xfrm>
                <a:off x="6499033" y="5775994"/>
                <a:ext cx="279152" cy="197575"/>
                <a:chOff x="5617416" y="3173117"/>
                <a:chExt cx="1565703" cy="557925"/>
              </a:xfrm>
            </p:grpSpPr>
            <p:sp>
              <p:nvSpPr>
                <p:cNvPr id="4973" name="Google Shape;4973;p187"/>
                <p:cNvSpPr/>
                <p:nvPr/>
              </p:nvSpPr>
              <p:spPr>
                <a:xfrm>
                  <a:off x="5658491" y="3214158"/>
                  <a:ext cx="1524628" cy="516884"/>
                </a:xfrm>
                <a:prstGeom prst="snip1Rect">
                  <a:avLst>
                    <a:gd fmla="val 16667" name="adj"/>
                  </a:avLst>
                </a:prstGeom>
                <a:solidFill>
                  <a:schemeClr val="accent1"/>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700">
                    <a:solidFill>
                      <a:schemeClr val="dk1"/>
                    </a:solidFill>
                    <a:latin typeface="Trebuchet MS"/>
                    <a:ea typeface="Trebuchet MS"/>
                    <a:cs typeface="Trebuchet MS"/>
                    <a:sym typeface="Trebuchet MS"/>
                  </a:endParaRPr>
                </a:p>
              </p:txBody>
            </p:sp>
            <p:sp>
              <p:nvSpPr>
                <p:cNvPr id="4974" name="Google Shape;4974;p187"/>
                <p:cNvSpPr/>
                <p:nvPr/>
              </p:nvSpPr>
              <p:spPr>
                <a:xfrm>
                  <a:off x="5617416" y="3173117"/>
                  <a:ext cx="1524628" cy="516884"/>
                </a:xfrm>
                <a:prstGeom prst="snip1Rect">
                  <a:avLst>
                    <a:gd fmla="val 16667" name="adj"/>
                  </a:avLst>
                </a:prstGeom>
                <a:solidFill>
                  <a:schemeClr val="lt1"/>
                </a:solidFill>
                <a:ln cap="flat" cmpd="sng" w="22225">
                  <a:solidFill>
                    <a:schemeClr val="accent1"/>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700">
                    <a:solidFill>
                      <a:schemeClr val="dk1"/>
                    </a:solidFill>
                    <a:latin typeface="Trebuchet MS"/>
                    <a:ea typeface="Trebuchet MS"/>
                    <a:cs typeface="Trebuchet MS"/>
                    <a:sym typeface="Trebuchet MS"/>
                  </a:endParaRPr>
                </a:p>
              </p:txBody>
            </p:sp>
            <p:sp>
              <p:nvSpPr>
                <p:cNvPr id="4975" name="Google Shape;4975;p187"/>
                <p:cNvSpPr/>
                <p:nvPr/>
              </p:nvSpPr>
              <p:spPr>
                <a:xfrm>
                  <a:off x="5617416" y="3573757"/>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Trebuchet MS"/>
                    <a:ea typeface="Trebuchet MS"/>
                    <a:cs typeface="Trebuchet MS"/>
                    <a:sym typeface="Trebuchet MS"/>
                  </a:endParaRPr>
                </a:p>
              </p:txBody>
            </p:sp>
          </p:grpSp>
          <p:sp>
            <p:nvSpPr>
              <p:cNvPr id="4976" name="Google Shape;4976;p187"/>
              <p:cNvSpPr txBox="1"/>
              <p:nvPr/>
            </p:nvSpPr>
            <p:spPr>
              <a:xfrm>
                <a:off x="6763113" y="5720893"/>
                <a:ext cx="80182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PH" sz="1200">
                    <a:solidFill>
                      <a:schemeClr val="dk1"/>
                    </a:solidFill>
                    <a:latin typeface="Trebuchet MS"/>
                    <a:ea typeface="Trebuchet MS"/>
                    <a:cs typeface="Trebuchet MS"/>
                    <a:sym typeface="Trebuchet MS"/>
                  </a:rPr>
                  <a:t>Legend 2</a:t>
                </a:r>
                <a:endParaRPr sz="1200">
                  <a:solidFill>
                    <a:schemeClr val="dk1"/>
                  </a:solidFill>
                  <a:latin typeface="Trebuchet MS"/>
                  <a:ea typeface="Trebuchet MS"/>
                  <a:cs typeface="Trebuchet MS"/>
                  <a:sym typeface="Trebuchet MS"/>
                </a:endParaRPr>
              </a:p>
            </p:txBody>
          </p:sp>
        </p:grpSp>
      </p:grpSp>
      <p:sp>
        <p:nvSpPr>
          <p:cNvPr id="4977" name="Google Shape;4977;p187"/>
          <p:cNvSpPr txBox="1"/>
          <p:nvPr/>
        </p:nvSpPr>
        <p:spPr>
          <a:xfrm>
            <a:off x="5034421" y="2367730"/>
            <a:ext cx="6628698" cy="554400"/>
          </a:xfrm>
          <a:prstGeom prst="rect">
            <a:avLst/>
          </a:prstGeom>
          <a:noFill/>
          <a:ln>
            <a:noFill/>
          </a:ln>
        </p:spPr>
        <p:txBody>
          <a:bodyPr anchorCtr="0" anchor="ctr" bIns="45700" lIns="0" spcFirstLastPara="1" rIns="0" wrap="square" tIns="45700">
            <a:normAutofit/>
          </a:bodyPr>
          <a:lstStyle/>
          <a:p>
            <a:pPr indent="0" lvl="0" marL="0" marR="0" rtl="0" algn="l">
              <a:spcBef>
                <a:spcPts val="0"/>
              </a:spcBef>
              <a:spcAft>
                <a:spcPts val="0"/>
              </a:spcAft>
              <a:buNone/>
            </a:pPr>
            <a:r>
              <a:rPr lang="en-PH" sz="1200">
                <a:solidFill>
                  <a:schemeClr val="dk1"/>
                </a:solidFill>
                <a:latin typeface="Trebuchet MS"/>
                <a:ea typeface="Trebuchet MS"/>
                <a:cs typeface="Trebuchet MS"/>
                <a:sym typeface="Trebuchet MS"/>
              </a:rPr>
              <a:t>Lorem ipsum dolor sit amet, consectetur adipiscing elit. Curabitur purus dui, euismod quis placerat eget, venenatis nec nibh. Mauris sit amet mollis enim. Donec cursus sagittis</a:t>
            </a:r>
            <a:endParaRPr sz="1400">
              <a:solidFill>
                <a:schemeClr val="dk1"/>
              </a:solidFill>
              <a:latin typeface="Trebuchet MS"/>
              <a:ea typeface="Trebuchet MS"/>
              <a:cs typeface="Trebuchet MS"/>
              <a:sym typeface="Trebuchet MS"/>
            </a:endParaRPr>
          </a:p>
        </p:txBody>
      </p:sp>
      <p:sp>
        <p:nvSpPr>
          <p:cNvPr id="4978" name="Google Shape;4978;p187"/>
          <p:cNvSpPr txBox="1"/>
          <p:nvPr/>
        </p:nvSpPr>
        <p:spPr>
          <a:xfrm>
            <a:off x="5034421" y="3149172"/>
            <a:ext cx="6628698" cy="554400"/>
          </a:xfrm>
          <a:prstGeom prst="rect">
            <a:avLst/>
          </a:prstGeom>
          <a:noFill/>
          <a:ln>
            <a:noFill/>
          </a:ln>
        </p:spPr>
        <p:txBody>
          <a:bodyPr anchorCtr="0" anchor="ctr" bIns="45700" lIns="0" spcFirstLastPara="1" rIns="0" wrap="square" tIns="45700">
            <a:normAutofit/>
          </a:bodyPr>
          <a:lstStyle/>
          <a:p>
            <a:pPr indent="0" lvl="0" marL="0" marR="0" rtl="0" algn="l">
              <a:spcBef>
                <a:spcPts val="0"/>
              </a:spcBef>
              <a:spcAft>
                <a:spcPts val="0"/>
              </a:spcAft>
              <a:buNone/>
            </a:pPr>
            <a:r>
              <a:rPr lang="en-PH" sz="1200">
                <a:solidFill>
                  <a:schemeClr val="dk1"/>
                </a:solidFill>
                <a:latin typeface="Trebuchet MS"/>
                <a:ea typeface="Trebuchet MS"/>
                <a:cs typeface="Trebuchet MS"/>
                <a:sym typeface="Trebuchet MS"/>
              </a:rPr>
              <a:t>Lorem ipsum dolor sit amet, consectetur adipiscing elit. Curabitur purus dui, euismod quis placerat eget, venenatis nec nibh. Mauris sit amet mollis enim. Donec cursus sagittis</a:t>
            </a:r>
            <a:endParaRPr sz="1400">
              <a:solidFill>
                <a:schemeClr val="dk1"/>
              </a:solidFill>
              <a:latin typeface="Trebuchet MS"/>
              <a:ea typeface="Trebuchet MS"/>
              <a:cs typeface="Trebuchet MS"/>
              <a:sym typeface="Trebuchet MS"/>
            </a:endParaRPr>
          </a:p>
        </p:txBody>
      </p:sp>
      <p:sp>
        <p:nvSpPr>
          <p:cNvPr id="4979" name="Google Shape;4979;p187"/>
          <p:cNvSpPr txBox="1"/>
          <p:nvPr/>
        </p:nvSpPr>
        <p:spPr>
          <a:xfrm>
            <a:off x="5034421" y="3930614"/>
            <a:ext cx="6628698" cy="554400"/>
          </a:xfrm>
          <a:prstGeom prst="rect">
            <a:avLst/>
          </a:prstGeom>
          <a:noFill/>
          <a:ln>
            <a:noFill/>
          </a:ln>
        </p:spPr>
        <p:txBody>
          <a:bodyPr anchorCtr="0" anchor="ctr" bIns="45700" lIns="0" spcFirstLastPara="1" rIns="0" wrap="square" tIns="45700">
            <a:normAutofit/>
          </a:bodyPr>
          <a:lstStyle/>
          <a:p>
            <a:pPr indent="0" lvl="0" marL="0" marR="0" rtl="0" algn="l">
              <a:spcBef>
                <a:spcPts val="0"/>
              </a:spcBef>
              <a:spcAft>
                <a:spcPts val="0"/>
              </a:spcAft>
              <a:buNone/>
            </a:pPr>
            <a:r>
              <a:rPr lang="en-PH" sz="1200">
                <a:solidFill>
                  <a:schemeClr val="dk1"/>
                </a:solidFill>
                <a:latin typeface="Trebuchet MS"/>
                <a:ea typeface="Trebuchet MS"/>
                <a:cs typeface="Trebuchet MS"/>
                <a:sym typeface="Trebuchet MS"/>
              </a:rPr>
              <a:t>Lorem ipsum dolor sit amet, consectetur adipiscing elit. Curabitur purus dui, euismod quis placerat eget, venenatis nec nibh. Mauris sit amet mollis enim. Donec cursus sagittis</a:t>
            </a:r>
            <a:endParaRPr sz="1400">
              <a:solidFill>
                <a:schemeClr val="dk1"/>
              </a:solidFill>
              <a:latin typeface="Trebuchet MS"/>
              <a:ea typeface="Trebuchet MS"/>
              <a:cs typeface="Trebuchet MS"/>
              <a:sym typeface="Trebuchet MS"/>
            </a:endParaRPr>
          </a:p>
        </p:txBody>
      </p:sp>
      <p:sp>
        <p:nvSpPr>
          <p:cNvPr id="4980" name="Google Shape;4980;p187"/>
          <p:cNvSpPr txBox="1"/>
          <p:nvPr/>
        </p:nvSpPr>
        <p:spPr>
          <a:xfrm>
            <a:off x="5034421" y="4712055"/>
            <a:ext cx="6628698" cy="555622"/>
          </a:xfrm>
          <a:prstGeom prst="rect">
            <a:avLst/>
          </a:prstGeom>
          <a:noFill/>
          <a:ln>
            <a:noFill/>
          </a:ln>
        </p:spPr>
        <p:txBody>
          <a:bodyPr anchorCtr="0" anchor="ctr" bIns="45700" lIns="0" spcFirstLastPara="1" rIns="0" wrap="square" tIns="45700">
            <a:normAutofit/>
          </a:bodyPr>
          <a:lstStyle/>
          <a:p>
            <a:pPr indent="0" lvl="0" marL="0" marR="0" rtl="0" algn="l">
              <a:spcBef>
                <a:spcPts val="0"/>
              </a:spcBef>
              <a:spcAft>
                <a:spcPts val="0"/>
              </a:spcAft>
              <a:buNone/>
            </a:pPr>
            <a:r>
              <a:rPr lang="en-PH" sz="1200">
                <a:solidFill>
                  <a:schemeClr val="dk1"/>
                </a:solidFill>
                <a:latin typeface="Trebuchet MS"/>
                <a:ea typeface="Trebuchet MS"/>
                <a:cs typeface="Trebuchet MS"/>
                <a:sym typeface="Trebuchet MS"/>
              </a:rPr>
              <a:t>Lorem ipsum dolor sit amet, consectetur adipiscing elit. Curabitur purus dui, euismod quis placerat eget, venenatis nec nibh. Mauris sit amet mollis enim. Donec cursus sagittis</a:t>
            </a:r>
            <a:endParaRPr sz="1400">
              <a:solidFill>
                <a:schemeClr val="dk1"/>
              </a:solidFill>
              <a:latin typeface="Trebuchet MS"/>
              <a:ea typeface="Trebuchet MS"/>
              <a:cs typeface="Trebuchet MS"/>
              <a:sym typeface="Trebuchet MS"/>
            </a:endParaRPr>
          </a:p>
        </p:txBody>
      </p:sp>
      <p:cxnSp>
        <p:nvCxnSpPr>
          <p:cNvPr id="4981" name="Google Shape;4981;p187"/>
          <p:cNvCxnSpPr/>
          <p:nvPr/>
        </p:nvCxnSpPr>
        <p:spPr>
          <a:xfrm>
            <a:off x="4936486" y="3037413"/>
            <a:ext cx="6726633" cy="0"/>
          </a:xfrm>
          <a:prstGeom prst="straightConnector1">
            <a:avLst/>
          </a:prstGeom>
          <a:noFill/>
          <a:ln cap="flat" cmpd="sng" w="9525">
            <a:solidFill>
              <a:srgbClr val="929292"/>
            </a:solidFill>
            <a:prstDash val="dot"/>
            <a:miter lim="800000"/>
            <a:headEnd len="sm" w="sm" type="none"/>
            <a:tailEnd len="sm" w="sm" type="none"/>
          </a:ln>
        </p:spPr>
      </p:cxnSp>
      <p:cxnSp>
        <p:nvCxnSpPr>
          <p:cNvPr id="4982" name="Google Shape;4982;p187"/>
          <p:cNvCxnSpPr/>
          <p:nvPr/>
        </p:nvCxnSpPr>
        <p:spPr>
          <a:xfrm>
            <a:off x="4936486" y="3818854"/>
            <a:ext cx="6726633" cy="0"/>
          </a:xfrm>
          <a:prstGeom prst="straightConnector1">
            <a:avLst/>
          </a:prstGeom>
          <a:noFill/>
          <a:ln cap="flat" cmpd="sng" w="9525">
            <a:solidFill>
              <a:srgbClr val="929292"/>
            </a:solidFill>
            <a:prstDash val="dot"/>
            <a:miter lim="800000"/>
            <a:headEnd len="sm" w="sm" type="none"/>
            <a:tailEnd len="sm" w="sm" type="none"/>
          </a:ln>
        </p:spPr>
      </p:cxnSp>
      <p:cxnSp>
        <p:nvCxnSpPr>
          <p:cNvPr id="4983" name="Google Shape;4983;p187"/>
          <p:cNvCxnSpPr/>
          <p:nvPr/>
        </p:nvCxnSpPr>
        <p:spPr>
          <a:xfrm>
            <a:off x="4936486" y="4600295"/>
            <a:ext cx="6726633" cy="0"/>
          </a:xfrm>
          <a:prstGeom prst="straightConnector1">
            <a:avLst/>
          </a:prstGeom>
          <a:noFill/>
          <a:ln cap="flat" cmpd="sng" w="9525">
            <a:solidFill>
              <a:srgbClr val="929292"/>
            </a:solidFill>
            <a:prstDash val="dot"/>
            <a:miter lim="800000"/>
            <a:headEnd len="sm" w="sm" type="none"/>
            <a:tailEnd len="sm" w="sm" type="none"/>
          </a:ln>
        </p:spPr>
      </p:cxnSp>
      <p:cxnSp>
        <p:nvCxnSpPr>
          <p:cNvPr id="4984" name="Google Shape;4984;p187"/>
          <p:cNvCxnSpPr>
            <a:stCxn id="4946" idx="0"/>
            <a:endCxn id="4954" idx="2"/>
          </p:cNvCxnSpPr>
          <p:nvPr/>
        </p:nvCxnSpPr>
        <p:spPr>
          <a:xfrm flipH="1" rot="10800000">
            <a:off x="2260193" y="2626234"/>
            <a:ext cx="709500" cy="1172100"/>
          </a:xfrm>
          <a:prstGeom prst="bentConnector3">
            <a:avLst>
              <a:gd fmla="val 50000" name="adj1"/>
            </a:avLst>
          </a:prstGeom>
          <a:noFill/>
          <a:ln cap="flat" cmpd="sng" w="9525">
            <a:solidFill>
              <a:srgbClr val="929292"/>
            </a:solidFill>
            <a:prstDash val="solid"/>
            <a:miter lim="800000"/>
            <a:headEnd len="sm" w="sm" type="none"/>
            <a:tailEnd len="med" w="med" type="triangle"/>
          </a:ln>
        </p:spPr>
      </p:cxnSp>
      <p:cxnSp>
        <p:nvCxnSpPr>
          <p:cNvPr id="4985" name="Google Shape;4985;p187"/>
          <p:cNvCxnSpPr>
            <a:stCxn id="4946" idx="0"/>
            <a:endCxn id="4962" idx="2"/>
          </p:cNvCxnSpPr>
          <p:nvPr/>
        </p:nvCxnSpPr>
        <p:spPr>
          <a:xfrm>
            <a:off x="2260193" y="3798334"/>
            <a:ext cx="709500" cy="1172100"/>
          </a:xfrm>
          <a:prstGeom prst="bentConnector3">
            <a:avLst>
              <a:gd fmla="val 50000" name="adj1"/>
            </a:avLst>
          </a:prstGeom>
          <a:noFill/>
          <a:ln cap="flat" cmpd="sng" w="9525">
            <a:solidFill>
              <a:srgbClr val="929292"/>
            </a:solidFill>
            <a:prstDash val="solid"/>
            <a:miter lim="800000"/>
            <a:headEnd len="sm" w="sm" type="none"/>
            <a:tailEnd len="med" w="med" type="triangle"/>
          </a:ln>
        </p:spPr>
      </p:cxnSp>
      <p:cxnSp>
        <p:nvCxnSpPr>
          <p:cNvPr id="4986" name="Google Shape;4986;p187"/>
          <p:cNvCxnSpPr>
            <a:stCxn id="4946" idx="0"/>
            <a:endCxn id="4958" idx="2"/>
          </p:cNvCxnSpPr>
          <p:nvPr/>
        </p:nvCxnSpPr>
        <p:spPr>
          <a:xfrm flipH="1" rot="10800000">
            <a:off x="2260193" y="3407734"/>
            <a:ext cx="709500" cy="390600"/>
          </a:xfrm>
          <a:prstGeom prst="bentConnector3">
            <a:avLst>
              <a:gd fmla="val 50000" name="adj1"/>
            </a:avLst>
          </a:prstGeom>
          <a:noFill/>
          <a:ln cap="flat" cmpd="sng" w="9525">
            <a:solidFill>
              <a:srgbClr val="929292"/>
            </a:solidFill>
            <a:prstDash val="solid"/>
            <a:miter lim="800000"/>
            <a:headEnd len="sm" w="sm" type="none"/>
            <a:tailEnd len="med" w="med" type="triangle"/>
          </a:ln>
        </p:spPr>
      </p:cxnSp>
      <p:cxnSp>
        <p:nvCxnSpPr>
          <p:cNvPr id="4987" name="Google Shape;4987;p187"/>
          <p:cNvCxnSpPr>
            <a:stCxn id="4946" idx="0"/>
            <a:endCxn id="4950" idx="2"/>
          </p:cNvCxnSpPr>
          <p:nvPr/>
        </p:nvCxnSpPr>
        <p:spPr>
          <a:xfrm>
            <a:off x="2260193" y="3798334"/>
            <a:ext cx="709500" cy="390600"/>
          </a:xfrm>
          <a:prstGeom prst="bentConnector3">
            <a:avLst>
              <a:gd fmla="val 50000" name="adj1"/>
            </a:avLst>
          </a:prstGeom>
          <a:noFill/>
          <a:ln cap="flat" cmpd="sng" w="9525">
            <a:solidFill>
              <a:srgbClr val="929292"/>
            </a:solidFill>
            <a:prstDash val="solid"/>
            <a:miter lim="800000"/>
            <a:headEnd len="sm" w="sm" type="none"/>
            <a:tailEnd len="med" w="med" type="triangle"/>
          </a:ln>
        </p:spPr>
      </p:cxnSp>
      <p:sp>
        <p:nvSpPr>
          <p:cNvPr id="4988" name="Google Shape;4988;p187"/>
          <p:cNvSpPr txBox="1"/>
          <p:nvPr/>
        </p:nvSpPr>
        <p:spPr>
          <a:xfrm>
            <a:off x="5034421" y="1952024"/>
            <a:ext cx="6628698" cy="302466"/>
          </a:xfrm>
          <a:prstGeom prst="rect">
            <a:avLst/>
          </a:prstGeom>
          <a:noFill/>
          <a:ln>
            <a:noFill/>
          </a:ln>
        </p:spPr>
        <p:txBody>
          <a:bodyPr anchorCtr="0" anchor="ctr" bIns="45700" lIns="0" spcFirstLastPara="1" rIns="0" wrap="square" tIns="45700">
            <a:normAutofit fontScale="92500" lnSpcReduction="10000"/>
          </a:bodyPr>
          <a:lstStyle/>
          <a:p>
            <a:pPr indent="0" lvl="0" marL="0" marR="0" rtl="0" algn="l">
              <a:spcBef>
                <a:spcPts val="0"/>
              </a:spcBef>
              <a:spcAft>
                <a:spcPts val="0"/>
              </a:spcAft>
              <a:buNone/>
            </a:pPr>
            <a:r>
              <a:rPr b="1" lang="en-PH" sz="1600">
                <a:solidFill>
                  <a:schemeClr val="accent1"/>
                </a:solidFill>
                <a:latin typeface="Trebuchet MS"/>
                <a:ea typeface="Trebuchet MS"/>
                <a:cs typeface="Trebuchet MS"/>
                <a:sym typeface="Trebuchet MS"/>
              </a:rPr>
              <a:t>Lorem ipsum</a:t>
            </a:r>
            <a:endParaRPr/>
          </a:p>
        </p:txBody>
      </p:sp>
    </p:spTree>
  </p:cSld>
  <p:clrMapOvr>
    <a:masterClrMapping/>
  </p:clrMapOvr>
</p:sld>
</file>

<file path=ppt/slides/slide1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2" name="Shape 4992"/>
        <p:cNvGrpSpPr/>
        <p:nvPr/>
      </p:nvGrpSpPr>
      <p:grpSpPr>
        <a:xfrm>
          <a:off x="0" y="0"/>
          <a:ext cx="0" cy="0"/>
          <a:chOff x="0" y="0"/>
          <a:chExt cx="0" cy="0"/>
        </a:xfrm>
      </p:grpSpPr>
      <p:sp>
        <p:nvSpPr>
          <p:cNvPr id="4993" name="Google Shape;4993;p188"/>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Tree Chart</a:t>
            </a:r>
            <a:endParaRPr/>
          </a:p>
        </p:txBody>
      </p:sp>
      <p:sp>
        <p:nvSpPr>
          <p:cNvPr id="4994" name="Google Shape;4994;p188"/>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4995" name="Google Shape;4995;p188"/>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Three Tiers</a:t>
            </a:r>
            <a:endParaRPr/>
          </a:p>
        </p:txBody>
      </p:sp>
      <p:grpSp>
        <p:nvGrpSpPr>
          <p:cNvPr id="4996" name="Google Shape;4996;p188"/>
          <p:cNvGrpSpPr/>
          <p:nvPr/>
        </p:nvGrpSpPr>
        <p:grpSpPr>
          <a:xfrm>
            <a:off x="528320" y="3539892"/>
            <a:ext cx="3016484" cy="557925"/>
            <a:chOff x="5617416" y="2337675"/>
            <a:chExt cx="1565703" cy="557925"/>
          </a:xfrm>
        </p:grpSpPr>
        <p:sp>
          <p:nvSpPr>
            <p:cNvPr id="4997" name="Google Shape;4997;p188"/>
            <p:cNvSpPr/>
            <p:nvPr/>
          </p:nvSpPr>
          <p:spPr>
            <a:xfrm>
              <a:off x="5658491" y="2378716"/>
              <a:ext cx="1524628" cy="516884"/>
            </a:xfrm>
            <a:prstGeom prst="snip1Rect">
              <a:avLst>
                <a:gd fmla="val 16667" name="adj"/>
              </a:avLst>
            </a:prstGeom>
            <a:solidFill>
              <a:schemeClr val="accent2"/>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1100">
                <a:solidFill>
                  <a:schemeClr val="dk1"/>
                </a:solidFill>
                <a:latin typeface="Trebuchet MS"/>
                <a:ea typeface="Trebuchet MS"/>
                <a:cs typeface="Trebuchet MS"/>
                <a:sym typeface="Trebuchet MS"/>
              </a:endParaRPr>
            </a:p>
          </p:txBody>
        </p:sp>
        <p:sp>
          <p:nvSpPr>
            <p:cNvPr id="4998" name="Google Shape;4998;p188"/>
            <p:cNvSpPr/>
            <p:nvPr/>
          </p:nvSpPr>
          <p:spPr>
            <a:xfrm>
              <a:off x="5617416" y="2337675"/>
              <a:ext cx="1524628" cy="516884"/>
            </a:xfrm>
            <a:prstGeom prst="snip1Rect">
              <a:avLst>
                <a:gd fmla="val 16667" name="adj"/>
              </a:avLst>
            </a:prstGeom>
            <a:solidFill>
              <a:schemeClr val="lt1"/>
            </a:solidFill>
            <a:ln cap="flat" cmpd="sng" w="22225">
              <a:solidFill>
                <a:schemeClr val="accent2"/>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b="1" lang="en-PH" sz="1100">
                  <a:solidFill>
                    <a:schemeClr val="accent2"/>
                  </a:solidFill>
                  <a:latin typeface="Trebuchet MS"/>
                  <a:ea typeface="Trebuchet MS"/>
                  <a:cs typeface="Trebuchet MS"/>
                  <a:sym typeface="Trebuchet MS"/>
                </a:rPr>
                <a:t>Name</a:t>
              </a:r>
              <a:endParaRPr/>
            </a:p>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Position</a:t>
              </a:r>
              <a:endParaRPr sz="1100">
                <a:solidFill>
                  <a:schemeClr val="dk1"/>
                </a:solidFill>
                <a:latin typeface="Trebuchet MS"/>
                <a:ea typeface="Trebuchet MS"/>
                <a:cs typeface="Trebuchet MS"/>
                <a:sym typeface="Trebuchet MS"/>
              </a:endParaRPr>
            </a:p>
          </p:txBody>
        </p:sp>
        <p:sp>
          <p:nvSpPr>
            <p:cNvPr id="4999" name="Google Shape;4999;p188"/>
            <p:cNvSpPr/>
            <p:nvPr/>
          </p:nvSpPr>
          <p:spPr>
            <a:xfrm>
              <a:off x="5617416" y="2738315"/>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Trebuchet MS"/>
                <a:ea typeface="Trebuchet MS"/>
                <a:cs typeface="Trebuchet MS"/>
                <a:sym typeface="Trebuchet MS"/>
              </a:endParaRPr>
            </a:p>
          </p:txBody>
        </p:sp>
      </p:grpSp>
      <p:grpSp>
        <p:nvGrpSpPr>
          <p:cNvPr id="5000" name="Google Shape;5000;p188"/>
          <p:cNvGrpSpPr/>
          <p:nvPr/>
        </p:nvGrpSpPr>
        <p:grpSpPr>
          <a:xfrm>
            <a:off x="4592430" y="4355354"/>
            <a:ext cx="3016484" cy="557925"/>
            <a:chOff x="5617416" y="3173117"/>
            <a:chExt cx="1565703" cy="557925"/>
          </a:xfrm>
        </p:grpSpPr>
        <p:sp>
          <p:nvSpPr>
            <p:cNvPr id="5001" name="Google Shape;5001;p188"/>
            <p:cNvSpPr/>
            <p:nvPr/>
          </p:nvSpPr>
          <p:spPr>
            <a:xfrm>
              <a:off x="5658491" y="3214158"/>
              <a:ext cx="1524628" cy="516884"/>
            </a:xfrm>
            <a:prstGeom prst="snip1Rect">
              <a:avLst>
                <a:gd fmla="val 16667" name="adj"/>
              </a:avLst>
            </a:prstGeom>
            <a:solidFill>
              <a:schemeClr val="accent1"/>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1100">
                <a:solidFill>
                  <a:schemeClr val="dk1"/>
                </a:solidFill>
                <a:latin typeface="Trebuchet MS"/>
                <a:ea typeface="Trebuchet MS"/>
                <a:cs typeface="Trebuchet MS"/>
                <a:sym typeface="Trebuchet MS"/>
              </a:endParaRPr>
            </a:p>
          </p:txBody>
        </p:sp>
        <p:sp>
          <p:nvSpPr>
            <p:cNvPr id="5002" name="Google Shape;5002;p188"/>
            <p:cNvSpPr/>
            <p:nvPr/>
          </p:nvSpPr>
          <p:spPr>
            <a:xfrm>
              <a:off x="5617416" y="3173117"/>
              <a:ext cx="1524628" cy="516884"/>
            </a:xfrm>
            <a:prstGeom prst="snip1Rect">
              <a:avLst>
                <a:gd fmla="val 16667" name="adj"/>
              </a:avLst>
            </a:prstGeom>
            <a:solidFill>
              <a:schemeClr val="lt1"/>
            </a:solidFill>
            <a:ln cap="flat" cmpd="sng" w="22225">
              <a:solidFill>
                <a:schemeClr val="accent1"/>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b="1" lang="en-PH" sz="1100">
                  <a:solidFill>
                    <a:schemeClr val="accent1"/>
                  </a:solidFill>
                  <a:latin typeface="Trebuchet MS"/>
                  <a:ea typeface="Trebuchet MS"/>
                  <a:cs typeface="Trebuchet MS"/>
                  <a:sym typeface="Trebuchet MS"/>
                </a:rPr>
                <a:t>Name</a:t>
              </a:r>
              <a:endParaRPr/>
            </a:p>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Position</a:t>
              </a:r>
              <a:endParaRPr sz="1100">
                <a:solidFill>
                  <a:schemeClr val="dk1"/>
                </a:solidFill>
                <a:latin typeface="Trebuchet MS"/>
                <a:ea typeface="Trebuchet MS"/>
                <a:cs typeface="Trebuchet MS"/>
                <a:sym typeface="Trebuchet MS"/>
              </a:endParaRPr>
            </a:p>
          </p:txBody>
        </p:sp>
        <p:sp>
          <p:nvSpPr>
            <p:cNvPr id="5003" name="Google Shape;5003;p188"/>
            <p:cNvSpPr/>
            <p:nvPr/>
          </p:nvSpPr>
          <p:spPr>
            <a:xfrm>
              <a:off x="5617416" y="3573757"/>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Trebuchet MS"/>
                <a:ea typeface="Trebuchet MS"/>
                <a:cs typeface="Trebuchet MS"/>
                <a:sym typeface="Trebuchet MS"/>
              </a:endParaRPr>
            </a:p>
          </p:txBody>
        </p:sp>
      </p:grpSp>
      <p:grpSp>
        <p:nvGrpSpPr>
          <p:cNvPr id="5004" name="Google Shape;5004;p188"/>
          <p:cNvGrpSpPr/>
          <p:nvPr/>
        </p:nvGrpSpPr>
        <p:grpSpPr>
          <a:xfrm>
            <a:off x="4592430" y="2388250"/>
            <a:ext cx="3016484" cy="557925"/>
            <a:chOff x="5617416" y="3173117"/>
            <a:chExt cx="1565703" cy="557925"/>
          </a:xfrm>
        </p:grpSpPr>
        <p:sp>
          <p:nvSpPr>
            <p:cNvPr id="5005" name="Google Shape;5005;p188"/>
            <p:cNvSpPr/>
            <p:nvPr/>
          </p:nvSpPr>
          <p:spPr>
            <a:xfrm>
              <a:off x="5658491" y="3214158"/>
              <a:ext cx="1524628" cy="516884"/>
            </a:xfrm>
            <a:prstGeom prst="snip1Rect">
              <a:avLst>
                <a:gd fmla="val 16667" name="adj"/>
              </a:avLst>
            </a:prstGeom>
            <a:solidFill>
              <a:schemeClr val="accent1"/>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1100">
                <a:solidFill>
                  <a:schemeClr val="dk1"/>
                </a:solidFill>
                <a:latin typeface="Trebuchet MS"/>
                <a:ea typeface="Trebuchet MS"/>
                <a:cs typeface="Trebuchet MS"/>
                <a:sym typeface="Trebuchet MS"/>
              </a:endParaRPr>
            </a:p>
          </p:txBody>
        </p:sp>
        <p:sp>
          <p:nvSpPr>
            <p:cNvPr id="5006" name="Google Shape;5006;p188"/>
            <p:cNvSpPr/>
            <p:nvPr/>
          </p:nvSpPr>
          <p:spPr>
            <a:xfrm>
              <a:off x="5617416" y="3173117"/>
              <a:ext cx="1524628" cy="516884"/>
            </a:xfrm>
            <a:prstGeom prst="snip1Rect">
              <a:avLst>
                <a:gd fmla="val 16667" name="adj"/>
              </a:avLst>
            </a:prstGeom>
            <a:solidFill>
              <a:schemeClr val="lt1"/>
            </a:solidFill>
            <a:ln cap="flat" cmpd="sng" w="22225">
              <a:solidFill>
                <a:schemeClr val="accent1"/>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b="1" lang="en-PH" sz="1100">
                  <a:solidFill>
                    <a:schemeClr val="accent1"/>
                  </a:solidFill>
                  <a:latin typeface="Trebuchet MS"/>
                  <a:ea typeface="Trebuchet MS"/>
                  <a:cs typeface="Trebuchet MS"/>
                  <a:sym typeface="Trebuchet MS"/>
                </a:rPr>
                <a:t>Name</a:t>
              </a:r>
              <a:endParaRPr/>
            </a:p>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Position</a:t>
              </a:r>
              <a:endParaRPr sz="1100">
                <a:solidFill>
                  <a:schemeClr val="dk1"/>
                </a:solidFill>
                <a:latin typeface="Trebuchet MS"/>
                <a:ea typeface="Trebuchet MS"/>
                <a:cs typeface="Trebuchet MS"/>
                <a:sym typeface="Trebuchet MS"/>
              </a:endParaRPr>
            </a:p>
          </p:txBody>
        </p:sp>
        <p:sp>
          <p:nvSpPr>
            <p:cNvPr id="5007" name="Google Shape;5007;p188"/>
            <p:cNvSpPr/>
            <p:nvPr/>
          </p:nvSpPr>
          <p:spPr>
            <a:xfrm>
              <a:off x="5617416" y="3573757"/>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Trebuchet MS"/>
                <a:ea typeface="Trebuchet MS"/>
                <a:cs typeface="Trebuchet MS"/>
                <a:sym typeface="Trebuchet MS"/>
              </a:endParaRPr>
            </a:p>
          </p:txBody>
        </p:sp>
      </p:grpSp>
      <p:grpSp>
        <p:nvGrpSpPr>
          <p:cNvPr id="5008" name="Google Shape;5008;p188"/>
          <p:cNvGrpSpPr/>
          <p:nvPr/>
        </p:nvGrpSpPr>
        <p:grpSpPr>
          <a:xfrm>
            <a:off x="4592430" y="3198238"/>
            <a:ext cx="3016484" cy="557925"/>
            <a:chOff x="5617416" y="3173117"/>
            <a:chExt cx="1565703" cy="557925"/>
          </a:xfrm>
        </p:grpSpPr>
        <p:sp>
          <p:nvSpPr>
            <p:cNvPr id="5009" name="Google Shape;5009;p188"/>
            <p:cNvSpPr/>
            <p:nvPr/>
          </p:nvSpPr>
          <p:spPr>
            <a:xfrm>
              <a:off x="5658491" y="3214158"/>
              <a:ext cx="1524628" cy="516884"/>
            </a:xfrm>
            <a:prstGeom prst="snip1Rect">
              <a:avLst>
                <a:gd fmla="val 16667" name="adj"/>
              </a:avLst>
            </a:prstGeom>
            <a:solidFill>
              <a:schemeClr val="accent1"/>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1100">
                <a:solidFill>
                  <a:schemeClr val="dk1"/>
                </a:solidFill>
                <a:latin typeface="Trebuchet MS"/>
                <a:ea typeface="Trebuchet MS"/>
                <a:cs typeface="Trebuchet MS"/>
                <a:sym typeface="Trebuchet MS"/>
              </a:endParaRPr>
            </a:p>
          </p:txBody>
        </p:sp>
        <p:sp>
          <p:nvSpPr>
            <p:cNvPr id="5010" name="Google Shape;5010;p188"/>
            <p:cNvSpPr/>
            <p:nvPr/>
          </p:nvSpPr>
          <p:spPr>
            <a:xfrm>
              <a:off x="5617416" y="3173117"/>
              <a:ext cx="1524628" cy="516884"/>
            </a:xfrm>
            <a:prstGeom prst="snip1Rect">
              <a:avLst>
                <a:gd fmla="val 16667" name="adj"/>
              </a:avLst>
            </a:prstGeom>
            <a:solidFill>
              <a:schemeClr val="lt1"/>
            </a:solidFill>
            <a:ln cap="flat" cmpd="sng" w="22225">
              <a:solidFill>
                <a:schemeClr val="accent1"/>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b="1" lang="en-PH" sz="1100">
                  <a:solidFill>
                    <a:schemeClr val="accent1"/>
                  </a:solidFill>
                  <a:latin typeface="Trebuchet MS"/>
                  <a:ea typeface="Trebuchet MS"/>
                  <a:cs typeface="Trebuchet MS"/>
                  <a:sym typeface="Trebuchet MS"/>
                </a:rPr>
                <a:t>Name</a:t>
              </a:r>
              <a:endParaRPr/>
            </a:p>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Position</a:t>
              </a:r>
              <a:endParaRPr sz="1100">
                <a:solidFill>
                  <a:schemeClr val="dk1"/>
                </a:solidFill>
                <a:latin typeface="Trebuchet MS"/>
                <a:ea typeface="Trebuchet MS"/>
                <a:cs typeface="Trebuchet MS"/>
                <a:sym typeface="Trebuchet MS"/>
              </a:endParaRPr>
            </a:p>
          </p:txBody>
        </p:sp>
        <p:sp>
          <p:nvSpPr>
            <p:cNvPr id="5011" name="Google Shape;5011;p188"/>
            <p:cNvSpPr/>
            <p:nvPr/>
          </p:nvSpPr>
          <p:spPr>
            <a:xfrm>
              <a:off x="5617416" y="3573757"/>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Trebuchet MS"/>
                <a:ea typeface="Trebuchet MS"/>
                <a:cs typeface="Trebuchet MS"/>
                <a:sym typeface="Trebuchet MS"/>
              </a:endParaRPr>
            </a:p>
          </p:txBody>
        </p:sp>
      </p:grpSp>
      <p:cxnSp>
        <p:nvCxnSpPr>
          <p:cNvPr id="5012" name="Google Shape;5012;p188"/>
          <p:cNvCxnSpPr>
            <a:stCxn id="4998" idx="0"/>
            <a:endCxn id="5006" idx="2"/>
          </p:cNvCxnSpPr>
          <p:nvPr/>
        </p:nvCxnSpPr>
        <p:spPr>
          <a:xfrm flipH="1" rot="10800000">
            <a:off x="3465669" y="2646634"/>
            <a:ext cx="1126800" cy="1151700"/>
          </a:xfrm>
          <a:prstGeom prst="bentConnector3">
            <a:avLst>
              <a:gd fmla="val 49998" name="adj1"/>
            </a:avLst>
          </a:prstGeom>
          <a:noFill/>
          <a:ln cap="flat" cmpd="sng" w="9525">
            <a:solidFill>
              <a:srgbClr val="929292"/>
            </a:solidFill>
            <a:prstDash val="solid"/>
            <a:miter lim="800000"/>
            <a:headEnd len="sm" w="sm" type="none"/>
            <a:tailEnd len="med" w="med" type="triangle"/>
          </a:ln>
        </p:spPr>
      </p:cxnSp>
      <p:cxnSp>
        <p:nvCxnSpPr>
          <p:cNvPr id="5013" name="Google Shape;5013;p188"/>
          <p:cNvCxnSpPr>
            <a:stCxn id="4998" idx="0"/>
            <a:endCxn id="5010" idx="2"/>
          </p:cNvCxnSpPr>
          <p:nvPr/>
        </p:nvCxnSpPr>
        <p:spPr>
          <a:xfrm flipH="1" rot="10800000">
            <a:off x="3465669" y="3456634"/>
            <a:ext cx="1126800" cy="341700"/>
          </a:xfrm>
          <a:prstGeom prst="bentConnector3">
            <a:avLst>
              <a:gd fmla="val 49998" name="adj1"/>
            </a:avLst>
          </a:prstGeom>
          <a:noFill/>
          <a:ln cap="flat" cmpd="sng" w="9525">
            <a:solidFill>
              <a:srgbClr val="929292"/>
            </a:solidFill>
            <a:prstDash val="solid"/>
            <a:miter lim="800000"/>
            <a:headEnd len="sm" w="sm" type="none"/>
            <a:tailEnd len="med" w="med" type="triangle"/>
          </a:ln>
        </p:spPr>
      </p:cxnSp>
      <p:cxnSp>
        <p:nvCxnSpPr>
          <p:cNvPr id="5014" name="Google Shape;5014;p188"/>
          <p:cNvCxnSpPr>
            <a:stCxn id="4998" idx="0"/>
            <a:endCxn id="5002" idx="2"/>
          </p:cNvCxnSpPr>
          <p:nvPr/>
        </p:nvCxnSpPr>
        <p:spPr>
          <a:xfrm>
            <a:off x="3465669" y="3798334"/>
            <a:ext cx="1126800" cy="815400"/>
          </a:xfrm>
          <a:prstGeom prst="bentConnector3">
            <a:avLst>
              <a:gd fmla="val 49998" name="adj1"/>
            </a:avLst>
          </a:prstGeom>
          <a:noFill/>
          <a:ln cap="flat" cmpd="sng" w="9525">
            <a:solidFill>
              <a:srgbClr val="929292"/>
            </a:solidFill>
            <a:prstDash val="solid"/>
            <a:miter lim="800000"/>
            <a:headEnd len="sm" w="sm" type="none"/>
            <a:tailEnd len="med" w="med" type="triangle"/>
          </a:ln>
        </p:spPr>
      </p:cxnSp>
      <p:grpSp>
        <p:nvGrpSpPr>
          <p:cNvPr id="5015" name="Google Shape;5015;p188"/>
          <p:cNvGrpSpPr/>
          <p:nvPr/>
        </p:nvGrpSpPr>
        <p:grpSpPr>
          <a:xfrm>
            <a:off x="8656540" y="2388250"/>
            <a:ext cx="3006580" cy="557925"/>
            <a:chOff x="5617416" y="3967518"/>
            <a:chExt cx="1565703" cy="557925"/>
          </a:xfrm>
        </p:grpSpPr>
        <p:sp>
          <p:nvSpPr>
            <p:cNvPr id="5016" name="Google Shape;5016;p188"/>
            <p:cNvSpPr/>
            <p:nvPr/>
          </p:nvSpPr>
          <p:spPr>
            <a:xfrm>
              <a:off x="5658491" y="4008559"/>
              <a:ext cx="1524628" cy="516884"/>
            </a:xfrm>
            <a:prstGeom prst="snip1Rect">
              <a:avLst>
                <a:gd fmla="val 16667" name="adj"/>
              </a:avLst>
            </a:prstGeom>
            <a:solidFill>
              <a:schemeClr val="accent5"/>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1100">
                <a:solidFill>
                  <a:schemeClr val="dk1"/>
                </a:solidFill>
                <a:latin typeface="Trebuchet MS"/>
                <a:ea typeface="Trebuchet MS"/>
                <a:cs typeface="Trebuchet MS"/>
                <a:sym typeface="Trebuchet MS"/>
              </a:endParaRPr>
            </a:p>
          </p:txBody>
        </p:sp>
        <p:sp>
          <p:nvSpPr>
            <p:cNvPr id="5017" name="Google Shape;5017;p188"/>
            <p:cNvSpPr/>
            <p:nvPr/>
          </p:nvSpPr>
          <p:spPr>
            <a:xfrm>
              <a:off x="5617416" y="3967518"/>
              <a:ext cx="1524628" cy="516884"/>
            </a:xfrm>
            <a:prstGeom prst="snip1Rect">
              <a:avLst>
                <a:gd fmla="val 16667" name="adj"/>
              </a:avLst>
            </a:prstGeom>
            <a:solidFill>
              <a:schemeClr val="lt1"/>
            </a:solidFill>
            <a:ln cap="flat" cmpd="sng" w="22225">
              <a:solidFill>
                <a:schemeClr val="accent5"/>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b="1" lang="en-PH" sz="1100">
                  <a:solidFill>
                    <a:schemeClr val="accent5"/>
                  </a:solidFill>
                  <a:latin typeface="Trebuchet MS"/>
                  <a:ea typeface="Trebuchet MS"/>
                  <a:cs typeface="Trebuchet MS"/>
                  <a:sym typeface="Trebuchet MS"/>
                </a:rPr>
                <a:t>Name</a:t>
              </a:r>
              <a:endParaRPr/>
            </a:p>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Position</a:t>
              </a:r>
              <a:endParaRPr sz="1100">
                <a:solidFill>
                  <a:schemeClr val="dk1"/>
                </a:solidFill>
                <a:latin typeface="Trebuchet MS"/>
                <a:ea typeface="Trebuchet MS"/>
                <a:cs typeface="Trebuchet MS"/>
                <a:sym typeface="Trebuchet MS"/>
              </a:endParaRPr>
            </a:p>
          </p:txBody>
        </p:sp>
        <p:sp>
          <p:nvSpPr>
            <p:cNvPr id="5018" name="Google Shape;5018;p188"/>
            <p:cNvSpPr/>
            <p:nvPr/>
          </p:nvSpPr>
          <p:spPr>
            <a:xfrm>
              <a:off x="5617416" y="4368158"/>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Trebuchet MS"/>
                <a:ea typeface="Trebuchet MS"/>
                <a:cs typeface="Trebuchet MS"/>
                <a:sym typeface="Trebuchet MS"/>
              </a:endParaRPr>
            </a:p>
          </p:txBody>
        </p:sp>
      </p:grpSp>
      <p:grpSp>
        <p:nvGrpSpPr>
          <p:cNvPr id="5019" name="Google Shape;5019;p188"/>
          <p:cNvGrpSpPr/>
          <p:nvPr/>
        </p:nvGrpSpPr>
        <p:grpSpPr>
          <a:xfrm>
            <a:off x="8656540" y="3198238"/>
            <a:ext cx="3006580" cy="557925"/>
            <a:chOff x="5617416" y="3967518"/>
            <a:chExt cx="1565703" cy="557925"/>
          </a:xfrm>
        </p:grpSpPr>
        <p:sp>
          <p:nvSpPr>
            <p:cNvPr id="5020" name="Google Shape;5020;p188"/>
            <p:cNvSpPr/>
            <p:nvPr/>
          </p:nvSpPr>
          <p:spPr>
            <a:xfrm>
              <a:off x="5658491" y="4008559"/>
              <a:ext cx="1524628" cy="516884"/>
            </a:xfrm>
            <a:prstGeom prst="snip1Rect">
              <a:avLst>
                <a:gd fmla="val 16667" name="adj"/>
              </a:avLst>
            </a:prstGeom>
            <a:solidFill>
              <a:schemeClr val="accent5"/>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1100">
                <a:solidFill>
                  <a:schemeClr val="dk1"/>
                </a:solidFill>
                <a:latin typeface="Trebuchet MS"/>
                <a:ea typeface="Trebuchet MS"/>
                <a:cs typeface="Trebuchet MS"/>
                <a:sym typeface="Trebuchet MS"/>
              </a:endParaRPr>
            </a:p>
          </p:txBody>
        </p:sp>
        <p:sp>
          <p:nvSpPr>
            <p:cNvPr id="5021" name="Google Shape;5021;p188"/>
            <p:cNvSpPr/>
            <p:nvPr/>
          </p:nvSpPr>
          <p:spPr>
            <a:xfrm>
              <a:off x="5617416" y="3967518"/>
              <a:ext cx="1524628" cy="516884"/>
            </a:xfrm>
            <a:prstGeom prst="snip1Rect">
              <a:avLst>
                <a:gd fmla="val 16667" name="adj"/>
              </a:avLst>
            </a:prstGeom>
            <a:solidFill>
              <a:schemeClr val="lt1"/>
            </a:solidFill>
            <a:ln cap="flat" cmpd="sng" w="22225">
              <a:solidFill>
                <a:schemeClr val="accent5"/>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b="1" lang="en-PH" sz="1100">
                  <a:solidFill>
                    <a:schemeClr val="accent5"/>
                  </a:solidFill>
                  <a:latin typeface="Trebuchet MS"/>
                  <a:ea typeface="Trebuchet MS"/>
                  <a:cs typeface="Trebuchet MS"/>
                  <a:sym typeface="Trebuchet MS"/>
                </a:rPr>
                <a:t>Name</a:t>
              </a:r>
              <a:endParaRPr/>
            </a:p>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Position</a:t>
              </a:r>
              <a:endParaRPr sz="1100">
                <a:solidFill>
                  <a:schemeClr val="dk1"/>
                </a:solidFill>
                <a:latin typeface="Trebuchet MS"/>
                <a:ea typeface="Trebuchet MS"/>
                <a:cs typeface="Trebuchet MS"/>
                <a:sym typeface="Trebuchet MS"/>
              </a:endParaRPr>
            </a:p>
          </p:txBody>
        </p:sp>
        <p:sp>
          <p:nvSpPr>
            <p:cNvPr id="5022" name="Google Shape;5022;p188"/>
            <p:cNvSpPr/>
            <p:nvPr/>
          </p:nvSpPr>
          <p:spPr>
            <a:xfrm>
              <a:off x="5617416" y="4368158"/>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Trebuchet MS"/>
                <a:ea typeface="Trebuchet MS"/>
                <a:cs typeface="Trebuchet MS"/>
                <a:sym typeface="Trebuchet MS"/>
              </a:endParaRPr>
            </a:p>
          </p:txBody>
        </p:sp>
      </p:grpSp>
      <p:grpSp>
        <p:nvGrpSpPr>
          <p:cNvPr id="5023" name="Google Shape;5023;p188"/>
          <p:cNvGrpSpPr/>
          <p:nvPr/>
        </p:nvGrpSpPr>
        <p:grpSpPr>
          <a:xfrm>
            <a:off x="8656540" y="3998654"/>
            <a:ext cx="3006580" cy="557925"/>
            <a:chOff x="5617416" y="3967518"/>
            <a:chExt cx="1565703" cy="557925"/>
          </a:xfrm>
        </p:grpSpPr>
        <p:sp>
          <p:nvSpPr>
            <p:cNvPr id="5024" name="Google Shape;5024;p188"/>
            <p:cNvSpPr/>
            <p:nvPr/>
          </p:nvSpPr>
          <p:spPr>
            <a:xfrm>
              <a:off x="5658491" y="4008559"/>
              <a:ext cx="1524628" cy="516884"/>
            </a:xfrm>
            <a:prstGeom prst="snip1Rect">
              <a:avLst>
                <a:gd fmla="val 16667" name="adj"/>
              </a:avLst>
            </a:prstGeom>
            <a:solidFill>
              <a:schemeClr val="accent5"/>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1100">
                <a:solidFill>
                  <a:schemeClr val="dk1"/>
                </a:solidFill>
                <a:latin typeface="Trebuchet MS"/>
                <a:ea typeface="Trebuchet MS"/>
                <a:cs typeface="Trebuchet MS"/>
                <a:sym typeface="Trebuchet MS"/>
              </a:endParaRPr>
            </a:p>
          </p:txBody>
        </p:sp>
        <p:sp>
          <p:nvSpPr>
            <p:cNvPr id="5025" name="Google Shape;5025;p188"/>
            <p:cNvSpPr/>
            <p:nvPr/>
          </p:nvSpPr>
          <p:spPr>
            <a:xfrm>
              <a:off x="5617416" y="3967518"/>
              <a:ext cx="1524628" cy="516884"/>
            </a:xfrm>
            <a:prstGeom prst="snip1Rect">
              <a:avLst>
                <a:gd fmla="val 16667" name="adj"/>
              </a:avLst>
            </a:prstGeom>
            <a:solidFill>
              <a:schemeClr val="lt1"/>
            </a:solidFill>
            <a:ln cap="flat" cmpd="sng" w="22225">
              <a:solidFill>
                <a:schemeClr val="accent5"/>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b="1" lang="en-PH" sz="1100">
                  <a:solidFill>
                    <a:schemeClr val="accent5"/>
                  </a:solidFill>
                  <a:latin typeface="Trebuchet MS"/>
                  <a:ea typeface="Trebuchet MS"/>
                  <a:cs typeface="Trebuchet MS"/>
                  <a:sym typeface="Trebuchet MS"/>
                </a:rPr>
                <a:t>Name</a:t>
              </a:r>
              <a:endParaRPr/>
            </a:p>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Position</a:t>
              </a:r>
              <a:endParaRPr sz="1100">
                <a:solidFill>
                  <a:schemeClr val="dk1"/>
                </a:solidFill>
                <a:latin typeface="Trebuchet MS"/>
                <a:ea typeface="Trebuchet MS"/>
                <a:cs typeface="Trebuchet MS"/>
                <a:sym typeface="Trebuchet MS"/>
              </a:endParaRPr>
            </a:p>
          </p:txBody>
        </p:sp>
        <p:sp>
          <p:nvSpPr>
            <p:cNvPr id="5026" name="Google Shape;5026;p188"/>
            <p:cNvSpPr/>
            <p:nvPr/>
          </p:nvSpPr>
          <p:spPr>
            <a:xfrm>
              <a:off x="5617416" y="4368158"/>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Trebuchet MS"/>
                <a:ea typeface="Trebuchet MS"/>
                <a:cs typeface="Trebuchet MS"/>
                <a:sym typeface="Trebuchet MS"/>
              </a:endParaRPr>
            </a:p>
          </p:txBody>
        </p:sp>
      </p:grpSp>
      <p:grpSp>
        <p:nvGrpSpPr>
          <p:cNvPr id="5027" name="Google Shape;5027;p188"/>
          <p:cNvGrpSpPr/>
          <p:nvPr/>
        </p:nvGrpSpPr>
        <p:grpSpPr>
          <a:xfrm>
            <a:off x="8656540" y="4712054"/>
            <a:ext cx="3006580" cy="557925"/>
            <a:chOff x="5617416" y="3967518"/>
            <a:chExt cx="1565703" cy="557925"/>
          </a:xfrm>
        </p:grpSpPr>
        <p:sp>
          <p:nvSpPr>
            <p:cNvPr id="5028" name="Google Shape;5028;p188"/>
            <p:cNvSpPr/>
            <p:nvPr/>
          </p:nvSpPr>
          <p:spPr>
            <a:xfrm>
              <a:off x="5658491" y="4008559"/>
              <a:ext cx="1524628" cy="516884"/>
            </a:xfrm>
            <a:prstGeom prst="snip1Rect">
              <a:avLst>
                <a:gd fmla="val 16667" name="adj"/>
              </a:avLst>
            </a:prstGeom>
            <a:solidFill>
              <a:schemeClr val="accent5"/>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1100">
                <a:solidFill>
                  <a:schemeClr val="dk1"/>
                </a:solidFill>
                <a:latin typeface="Trebuchet MS"/>
                <a:ea typeface="Trebuchet MS"/>
                <a:cs typeface="Trebuchet MS"/>
                <a:sym typeface="Trebuchet MS"/>
              </a:endParaRPr>
            </a:p>
          </p:txBody>
        </p:sp>
        <p:sp>
          <p:nvSpPr>
            <p:cNvPr id="5029" name="Google Shape;5029;p188"/>
            <p:cNvSpPr/>
            <p:nvPr/>
          </p:nvSpPr>
          <p:spPr>
            <a:xfrm>
              <a:off x="5617416" y="3967518"/>
              <a:ext cx="1524628" cy="516884"/>
            </a:xfrm>
            <a:prstGeom prst="snip1Rect">
              <a:avLst>
                <a:gd fmla="val 16667" name="adj"/>
              </a:avLst>
            </a:prstGeom>
            <a:solidFill>
              <a:schemeClr val="lt1"/>
            </a:solidFill>
            <a:ln cap="flat" cmpd="sng" w="22225">
              <a:solidFill>
                <a:schemeClr val="accent5"/>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b="1" lang="en-PH" sz="1100">
                  <a:solidFill>
                    <a:schemeClr val="accent5"/>
                  </a:solidFill>
                  <a:latin typeface="Trebuchet MS"/>
                  <a:ea typeface="Trebuchet MS"/>
                  <a:cs typeface="Trebuchet MS"/>
                  <a:sym typeface="Trebuchet MS"/>
                </a:rPr>
                <a:t>Name</a:t>
              </a:r>
              <a:endParaRPr/>
            </a:p>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Position</a:t>
              </a:r>
              <a:endParaRPr sz="1100">
                <a:solidFill>
                  <a:schemeClr val="dk1"/>
                </a:solidFill>
                <a:latin typeface="Trebuchet MS"/>
                <a:ea typeface="Trebuchet MS"/>
                <a:cs typeface="Trebuchet MS"/>
                <a:sym typeface="Trebuchet MS"/>
              </a:endParaRPr>
            </a:p>
          </p:txBody>
        </p:sp>
        <p:sp>
          <p:nvSpPr>
            <p:cNvPr id="5030" name="Google Shape;5030;p188"/>
            <p:cNvSpPr/>
            <p:nvPr/>
          </p:nvSpPr>
          <p:spPr>
            <a:xfrm>
              <a:off x="5617416" y="4368158"/>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Trebuchet MS"/>
                <a:ea typeface="Trebuchet MS"/>
                <a:cs typeface="Trebuchet MS"/>
                <a:sym typeface="Trebuchet MS"/>
              </a:endParaRPr>
            </a:p>
          </p:txBody>
        </p:sp>
      </p:grpSp>
      <p:cxnSp>
        <p:nvCxnSpPr>
          <p:cNvPr id="5031" name="Google Shape;5031;p188"/>
          <p:cNvCxnSpPr>
            <a:stCxn id="5002" idx="0"/>
            <a:endCxn id="5025" idx="2"/>
          </p:cNvCxnSpPr>
          <p:nvPr/>
        </p:nvCxnSpPr>
        <p:spPr>
          <a:xfrm flipH="1" rot="10800000">
            <a:off x="7529779" y="4257096"/>
            <a:ext cx="1126800" cy="356700"/>
          </a:xfrm>
          <a:prstGeom prst="bentConnector3">
            <a:avLst>
              <a:gd fmla="val 50000" name="adj1"/>
            </a:avLst>
          </a:prstGeom>
          <a:noFill/>
          <a:ln cap="flat" cmpd="sng" w="9525">
            <a:solidFill>
              <a:srgbClr val="929292"/>
            </a:solidFill>
            <a:prstDash val="solid"/>
            <a:miter lim="800000"/>
            <a:headEnd len="sm" w="sm" type="none"/>
            <a:tailEnd len="med" w="med" type="triangle"/>
          </a:ln>
        </p:spPr>
      </p:cxnSp>
      <p:cxnSp>
        <p:nvCxnSpPr>
          <p:cNvPr id="5032" name="Google Shape;5032;p188"/>
          <p:cNvCxnSpPr>
            <a:stCxn id="5002" idx="0"/>
            <a:endCxn id="5029" idx="2"/>
          </p:cNvCxnSpPr>
          <p:nvPr/>
        </p:nvCxnSpPr>
        <p:spPr>
          <a:xfrm>
            <a:off x="7529779" y="4613796"/>
            <a:ext cx="1126800" cy="356700"/>
          </a:xfrm>
          <a:prstGeom prst="bentConnector3">
            <a:avLst>
              <a:gd fmla="val 50000" name="adj1"/>
            </a:avLst>
          </a:prstGeom>
          <a:noFill/>
          <a:ln cap="flat" cmpd="sng" w="9525">
            <a:solidFill>
              <a:srgbClr val="929292"/>
            </a:solidFill>
            <a:prstDash val="solid"/>
            <a:miter lim="800000"/>
            <a:headEnd len="sm" w="sm" type="none"/>
            <a:tailEnd len="med" w="med" type="triangle"/>
          </a:ln>
        </p:spPr>
      </p:cxnSp>
      <p:cxnSp>
        <p:nvCxnSpPr>
          <p:cNvPr id="5033" name="Google Shape;5033;p188"/>
          <p:cNvCxnSpPr>
            <a:stCxn id="5010" idx="0"/>
            <a:endCxn id="5021" idx="2"/>
          </p:cNvCxnSpPr>
          <p:nvPr/>
        </p:nvCxnSpPr>
        <p:spPr>
          <a:xfrm>
            <a:off x="7529779" y="3456680"/>
            <a:ext cx="1126800" cy="0"/>
          </a:xfrm>
          <a:prstGeom prst="straightConnector1">
            <a:avLst/>
          </a:prstGeom>
          <a:noFill/>
          <a:ln cap="flat" cmpd="sng" w="9525">
            <a:solidFill>
              <a:srgbClr val="929292"/>
            </a:solidFill>
            <a:prstDash val="solid"/>
            <a:miter lim="800000"/>
            <a:headEnd len="sm" w="sm" type="none"/>
            <a:tailEnd len="med" w="med" type="triangle"/>
          </a:ln>
        </p:spPr>
      </p:cxnSp>
      <p:cxnSp>
        <p:nvCxnSpPr>
          <p:cNvPr id="5034" name="Google Shape;5034;p188"/>
          <p:cNvCxnSpPr>
            <a:stCxn id="5006" idx="0"/>
            <a:endCxn id="5017" idx="2"/>
          </p:cNvCxnSpPr>
          <p:nvPr/>
        </p:nvCxnSpPr>
        <p:spPr>
          <a:xfrm>
            <a:off x="7529779" y="2646692"/>
            <a:ext cx="1126800" cy="0"/>
          </a:xfrm>
          <a:prstGeom prst="straightConnector1">
            <a:avLst/>
          </a:prstGeom>
          <a:noFill/>
          <a:ln cap="flat" cmpd="sng" w="9525">
            <a:solidFill>
              <a:srgbClr val="929292"/>
            </a:solidFill>
            <a:prstDash val="solid"/>
            <a:miter lim="800000"/>
            <a:headEnd len="sm" w="sm" type="none"/>
            <a:tailEnd len="med" w="med" type="triangle"/>
          </a:ln>
        </p:spPr>
      </p:cxnSp>
      <p:grpSp>
        <p:nvGrpSpPr>
          <p:cNvPr id="5035" name="Google Shape;5035;p188"/>
          <p:cNvGrpSpPr/>
          <p:nvPr/>
        </p:nvGrpSpPr>
        <p:grpSpPr>
          <a:xfrm>
            <a:off x="4325182" y="5673598"/>
            <a:ext cx="3541636" cy="276999"/>
            <a:chOff x="4916899" y="5673598"/>
            <a:chExt cx="3541636" cy="276999"/>
          </a:xfrm>
        </p:grpSpPr>
        <p:grpSp>
          <p:nvGrpSpPr>
            <p:cNvPr id="5036" name="Google Shape;5036;p188"/>
            <p:cNvGrpSpPr/>
            <p:nvPr/>
          </p:nvGrpSpPr>
          <p:grpSpPr>
            <a:xfrm>
              <a:off x="4916899" y="5673598"/>
              <a:ext cx="1065903" cy="276999"/>
              <a:chOff x="5206734" y="5721047"/>
              <a:chExt cx="1065903" cy="276999"/>
            </a:xfrm>
          </p:grpSpPr>
          <p:grpSp>
            <p:nvGrpSpPr>
              <p:cNvPr id="5037" name="Google Shape;5037;p188"/>
              <p:cNvGrpSpPr/>
              <p:nvPr/>
            </p:nvGrpSpPr>
            <p:grpSpPr>
              <a:xfrm>
                <a:off x="5206734" y="5776148"/>
                <a:ext cx="279152" cy="197575"/>
                <a:chOff x="5617416" y="2337675"/>
                <a:chExt cx="1565703" cy="557925"/>
              </a:xfrm>
            </p:grpSpPr>
            <p:sp>
              <p:nvSpPr>
                <p:cNvPr id="5038" name="Google Shape;5038;p188"/>
                <p:cNvSpPr/>
                <p:nvPr/>
              </p:nvSpPr>
              <p:spPr>
                <a:xfrm>
                  <a:off x="5658491" y="2378716"/>
                  <a:ext cx="1524628" cy="516884"/>
                </a:xfrm>
                <a:prstGeom prst="snip1Rect">
                  <a:avLst>
                    <a:gd fmla="val 16667" name="adj"/>
                  </a:avLst>
                </a:prstGeom>
                <a:solidFill>
                  <a:schemeClr val="accent2"/>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700">
                    <a:solidFill>
                      <a:schemeClr val="dk1"/>
                    </a:solidFill>
                    <a:latin typeface="Trebuchet MS"/>
                    <a:ea typeface="Trebuchet MS"/>
                    <a:cs typeface="Trebuchet MS"/>
                    <a:sym typeface="Trebuchet MS"/>
                  </a:endParaRPr>
                </a:p>
              </p:txBody>
            </p:sp>
            <p:sp>
              <p:nvSpPr>
                <p:cNvPr id="5039" name="Google Shape;5039;p188"/>
                <p:cNvSpPr/>
                <p:nvPr/>
              </p:nvSpPr>
              <p:spPr>
                <a:xfrm>
                  <a:off x="5617416" y="2337675"/>
                  <a:ext cx="1524628" cy="516884"/>
                </a:xfrm>
                <a:prstGeom prst="snip1Rect">
                  <a:avLst>
                    <a:gd fmla="val 16667" name="adj"/>
                  </a:avLst>
                </a:prstGeom>
                <a:solidFill>
                  <a:schemeClr val="lt1"/>
                </a:solidFill>
                <a:ln cap="flat" cmpd="sng" w="22225">
                  <a:solidFill>
                    <a:schemeClr val="accent2"/>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700">
                    <a:solidFill>
                      <a:schemeClr val="dk1"/>
                    </a:solidFill>
                    <a:latin typeface="Trebuchet MS"/>
                    <a:ea typeface="Trebuchet MS"/>
                    <a:cs typeface="Trebuchet MS"/>
                    <a:sym typeface="Trebuchet MS"/>
                  </a:endParaRPr>
                </a:p>
              </p:txBody>
            </p:sp>
            <p:sp>
              <p:nvSpPr>
                <p:cNvPr id="5040" name="Google Shape;5040;p188"/>
                <p:cNvSpPr/>
                <p:nvPr/>
              </p:nvSpPr>
              <p:spPr>
                <a:xfrm>
                  <a:off x="5617416" y="2738315"/>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Trebuchet MS"/>
                    <a:ea typeface="Trebuchet MS"/>
                    <a:cs typeface="Trebuchet MS"/>
                    <a:sym typeface="Trebuchet MS"/>
                  </a:endParaRPr>
                </a:p>
              </p:txBody>
            </p:sp>
          </p:grpSp>
          <p:sp>
            <p:nvSpPr>
              <p:cNvPr id="5041" name="Google Shape;5041;p188"/>
              <p:cNvSpPr txBox="1"/>
              <p:nvPr/>
            </p:nvSpPr>
            <p:spPr>
              <a:xfrm>
                <a:off x="5470814" y="5721047"/>
                <a:ext cx="80182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PH" sz="1200">
                    <a:solidFill>
                      <a:schemeClr val="dk1"/>
                    </a:solidFill>
                    <a:latin typeface="Trebuchet MS"/>
                    <a:ea typeface="Trebuchet MS"/>
                    <a:cs typeface="Trebuchet MS"/>
                    <a:sym typeface="Trebuchet MS"/>
                  </a:rPr>
                  <a:t>Legend 1</a:t>
                </a:r>
                <a:endParaRPr sz="1200">
                  <a:solidFill>
                    <a:schemeClr val="dk1"/>
                  </a:solidFill>
                  <a:latin typeface="Trebuchet MS"/>
                  <a:ea typeface="Trebuchet MS"/>
                  <a:cs typeface="Trebuchet MS"/>
                  <a:sym typeface="Trebuchet MS"/>
                </a:endParaRPr>
              </a:p>
            </p:txBody>
          </p:sp>
        </p:grpSp>
        <p:grpSp>
          <p:nvGrpSpPr>
            <p:cNvPr id="5042" name="Google Shape;5042;p188"/>
            <p:cNvGrpSpPr/>
            <p:nvPr/>
          </p:nvGrpSpPr>
          <p:grpSpPr>
            <a:xfrm>
              <a:off x="6154765" y="5673598"/>
              <a:ext cx="1065903" cy="276999"/>
              <a:chOff x="6499033" y="5720893"/>
              <a:chExt cx="1065903" cy="276999"/>
            </a:xfrm>
          </p:grpSpPr>
          <p:grpSp>
            <p:nvGrpSpPr>
              <p:cNvPr id="5043" name="Google Shape;5043;p188"/>
              <p:cNvGrpSpPr/>
              <p:nvPr/>
            </p:nvGrpSpPr>
            <p:grpSpPr>
              <a:xfrm>
                <a:off x="6499033" y="5775994"/>
                <a:ext cx="279152" cy="197575"/>
                <a:chOff x="5617416" y="3173117"/>
                <a:chExt cx="1565703" cy="557925"/>
              </a:xfrm>
            </p:grpSpPr>
            <p:sp>
              <p:nvSpPr>
                <p:cNvPr id="5044" name="Google Shape;5044;p188"/>
                <p:cNvSpPr/>
                <p:nvPr/>
              </p:nvSpPr>
              <p:spPr>
                <a:xfrm>
                  <a:off x="5658491" y="3214158"/>
                  <a:ext cx="1524628" cy="516884"/>
                </a:xfrm>
                <a:prstGeom prst="snip1Rect">
                  <a:avLst>
                    <a:gd fmla="val 16667" name="adj"/>
                  </a:avLst>
                </a:prstGeom>
                <a:solidFill>
                  <a:schemeClr val="accent1"/>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700">
                    <a:solidFill>
                      <a:schemeClr val="dk1"/>
                    </a:solidFill>
                    <a:latin typeface="Trebuchet MS"/>
                    <a:ea typeface="Trebuchet MS"/>
                    <a:cs typeface="Trebuchet MS"/>
                    <a:sym typeface="Trebuchet MS"/>
                  </a:endParaRPr>
                </a:p>
              </p:txBody>
            </p:sp>
            <p:sp>
              <p:nvSpPr>
                <p:cNvPr id="5045" name="Google Shape;5045;p188"/>
                <p:cNvSpPr/>
                <p:nvPr/>
              </p:nvSpPr>
              <p:spPr>
                <a:xfrm>
                  <a:off x="5617416" y="3173117"/>
                  <a:ext cx="1524628" cy="516884"/>
                </a:xfrm>
                <a:prstGeom prst="snip1Rect">
                  <a:avLst>
                    <a:gd fmla="val 16667" name="adj"/>
                  </a:avLst>
                </a:prstGeom>
                <a:solidFill>
                  <a:schemeClr val="lt1"/>
                </a:solidFill>
                <a:ln cap="flat" cmpd="sng" w="22225">
                  <a:solidFill>
                    <a:schemeClr val="accent1"/>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700">
                    <a:solidFill>
                      <a:schemeClr val="dk1"/>
                    </a:solidFill>
                    <a:latin typeface="Trebuchet MS"/>
                    <a:ea typeface="Trebuchet MS"/>
                    <a:cs typeface="Trebuchet MS"/>
                    <a:sym typeface="Trebuchet MS"/>
                  </a:endParaRPr>
                </a:p>
              </p:txBody>
            </p:sp>
            <p:sp>
              <p:nvSpPr>
                <p:cNvPr id="5046" name="Google Shape;5046;p188"/>
                <p:cNvSpPr/>
                <p:nvPr/>
              </p:nvSpPr>
              <p:spPr>
                <a:xfrm>
                  <a:off x="5617416" y="3573757"/>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Trebuchet MS"/>
                    <a:ea typeface="Trebuchet MS"/>
                    <a:cs typeface="Trebuchet MS"/>
                    <a:sym typeface="Trebuchet MS"/>
                  </a:endParaRPr>
                </a:p>
              </p:txBody>
            </p:sp>
          </p:grpSp>
          <p:sp>
            <p:nvSpPr>
              <p:cNvPr id="5047" name="Google Shape;5047;p188"/>
              <p:cNvSpPr txBox="1"/>
              <p:nvPr/>
            </p:nvSpPr>
            <p:spPr>
              <a:xfrm>
                <a:off x="6763113" y="5720893"/>
                <a:ext cx="80182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PH" sz="1200">
                    <a:solidFill>
                      <a:schemeClr val="dk1"/>
                    </a:solidFill>
                    <a:latin typeface="Trebuchet MS"/>
                    <a:ea typeface="Trebuchet MS"/>
                    <a:cs typeface="Trebuchet MS"/>
                    <a:sym typeface="Trebuchet MS"/>
                  </a:rPr>
                  <a:t>Legend 2</a:t>
                </a:r>
                <a:endParaRPr sz="1200">
                  <a:solidFill>
                    <a:schemeClr val="dk1"/>
                  </a:solidFill>
                  <a:latin typeface="Trebuchet MS"/>
                  <a:ea typeface="Trebuchet MS"/>
                  <a:cs typeface="Trebuchet MS"/>
                  <a:sym typeface="Trebuchet MS"/>
                </a:endParaRPr>
              </a:p>
            </p:txBody>
          </p:sp>
        </p:grpSp>
        <p:grpSp>
          <p:nvGrpSpPr>
            <p:cNvPr id="5048" name="Google Shape;5048;p188"/>
            <p:cNvGrpSpPr/>
            <p:nvPr/>
          </p:nvGrpSpPr>
          <p:grpSpPr>
            <a:xfrm>
              <a:off x="7392632" y="5673598"/>
              <a:ext cx="1065903" cy="276999"/>
              <a:chOff x="6499033" y="5720893"/>
              <a:chExt cx="1065903" cy="276999"/>
            </a:xfrm>
          </p:grpSpPr>
          <p:grpSp>
            <p:nvGrpSpPr>
              <p:cNvPr id="5049" name="Google Shape;5049;p188"/>
              <p:cNvGrpSpPr/>
              <p:nvPr/>
            </p:nvGrpSpPr>
            <p:grpSpPr>
              <a:xfrm>
                <a:off x="6499033" y="5775994"/>
                <a:ext cx="279152" cy="197575"/>
                <a:chOff x="5617416" y="3173117"/>
                <a:chExt cx="1565703" cy="557925"/>
              </a:xfrm>
            </p:grpSpPr>
            <p:sp>
              <p:nvSpPr>
                <p:cNvPr id="5050" name="Google Shape;5050;p188"/>
                <p:cNvSpPr/>
                <p:nvPr/>
              </p:nvSpPr>
              <p:spPr>
                <a:xfrm>
                  <a:off x="5658491" y="3214158"/>
                  <a:ext cx="1524628" cy="516884"/>
                </a:xfrm>
                <a:prstGeom prst="snip1Rect">
                  <a:avLst>
                    <a:gd fmla="val 16667" name="adj"/>
                  </a:avLst>
                </a:prstGeom>
                <a:solidFill>
                  <a:schemeClr val="accent5"/>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700">
                    <a:solidFill>
                      <a:schemeClr val="dk1"/>
                    </a:solidFill>
                    <a:latin typeface="Trebuchet MS"/>
                    <a:ea typeface="Trebuchet MS"/>
                    <a:cs typeface="Trebuchet MS"/>
                    <a:sym typeface="Trebuchet MS"/>
                  </a:endParaRPr>
                </a:p>
              </p:txBody>
            </p:sp>
            <p:sp>
              <p:nvSpPr>
                <p:cNvPr id="5051" name="Google Shape;5051;p188"/>
                <p:cNvSpPr/>
                <p:nvPr/>
              </p:nvSpPr>
              <p:spPr>
                <a:xfrm>
                  <a:off x="5617416" y="3173117"/>
                  <a:ext cx="1524628" cy="516884"/>
                </a:xfrm>
                <a:prstGeom prst="snip1Rect">
                  <a:avLst>
                    <a:gd fmla="val 16667" name="adj"/>
                  </a:avLst>
                </a:prstGeom>
                <a:solidFill>
                  <a:schemeClr val="lt1"/>
                </a:solidFill>
                <a:ln cap="flat" cmpd="sng" w="22225">
                  <a:solidFill>
                    <a:schemeClr val="accent5"/>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700">
                    <a:solidFill>
                      <a:schemeClr val="dk1"/>
                    </a:solidFill>
                    <a:latin typeface="Trebuchet MS"/>
                    <a:ea typeface="Trebuchet MS"/>
                    <a:cs typeface="Trebuchet MS"/>
                    <a:sym typeface="Trebuchet MS"/>
                  </a:endParaRPr>
                </a:p>
              </p:txBody>
            </p:sp>
            <p:sp>
              <p:nvSpPr>
                <p:cNvPr id="5052" name="Google Shape;5052;p188"/>
                <p:cNvSpPr/>
                <p:nvPr/>
              </p:nvSpPr>
              <p:spPr>
                <a:xfrm>
                  <a:off x="5617416" y="3573757"/>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Trebuchet MS"/>
                    <a:ea typeface="Trebuchet MS"/>
                    <a:cs typeface="Trebuchet MS"/>
                    <a:sym typeface="Trebuchet MS"/>
                  </a:endParaRPr>
                </a:p>
              </p:txBody>
            </p:sp>
          </p:grpSp>
          <p:sp>
            <p:nvSpPr>
              <p:cNvPr id="5053" name="Google Shape;5053;p188"/>
              <p:cNvSpPr txBox="1"/>
              <p:nvPr/>
            </p:nvSpPr>
            <p:spPr>
              <a:xfrm>
                <a:off x="6763113" y="5720893"/>
                <a:ext cx="80182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PH" sz="1200">
                    <a:solidFill>
                      <a:schemeClr val="dk1"/>
                    </a:solidFill>
                    <a:latin typeface="Trebuchet MS"/>
                    <a:ea typeface="Trebuchet MS"/>
                    <a:cs typeface="Trebuchet MS"/>
                    <a:sym typeface="Trebuchet MS"/>
                  </a:rPr>
                  <a:t>Legend 3</a:t>
                </a:r>
                <a:endParaRPr sz="1200">
                  <a:solidFill>
                    <a:schemeClr val="dk1"/>
                  </a:solidFill>
                  <a:latin typeface="Trebuchet MS"/>
                  <a:ea typeface="Trebuchet MS"/>
                  <a:cs typeface="Trebuchet MS"/>
                  <a:sym typeface="Trebuchet MS"/>
                </a:endParaRPr>
              </a:p>
            </p:txBody>
          </p:sp>
        </p:grpSp>
      </p:grpSp>
    </p:spTree>
  </p:cSld>
  <p:clrMapOvr>
    <a:masterClrMapping/>
  </p:clrMapOvr>
</p:sld>
</file>

<file path=ppt/slides/slide1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7" name="Shape 5057"/>
        <p:cNvGrpSpPr/>
        <p:nvPr/>
      </p:nvGrpSpPr>
      <p:grpSpPr>
        <a:xfrm>
          <a:off x="0" y="0"/>
          <a:ext cx="0" cy="0"/>
          <a:chOff x="0" y="0"/>
          <a:chExt cx="0" cy="0"/>
        </a:xfrm>
      </p:grpSpPr>
      <p:sp>
        <p:nvSpPr>
          <p:cNvPr id="5058" name="Google Shape;5058;p189"/>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Tree Chart</a:t>
            </a:r>
            <a:endParaRPr/>
          </a:p>
        </p:txBody>
      </p:sp>
      <p:sp>
        <p:nvSpPr>
          <p:cNvPr id="5059" name="Google Shape;5059;p189"/>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5060" name="Google Shape;5060;p189"/>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Four Tiers</a:t>
            </a:r>
            <a:endParaRPr/>
          </a:p>
        </p:txBody>
      </p:sp>
      <p:grpSp>
        <p:nvGrpSpPr>
          <p:cNvPr id="5061" name="Google Shape;5061;p189"/>
          <p:cNvGrpSpPr/>
          <p:nvPr/>
        </p:nvGrpSpPr>
        <p:grpSpPr>
          <a:xfrm>
            <a:off x="528320" y="3539892"/>
            <a:ext cx="1778531" cy="557925"/>
            <a:chOff x="5617416" y="2337675"/>
            <a:chExt cx="1565703" cy="557925"/>
          </a:xfrm>
        </p:grpSpPr>
        <p:sp>
          <p:nvSpPr>
            <p:cNvPr id="5062" name="Google Shape;5062;p189"/>
            <p:cNvSpPr/>
            <p:nvPr/>
          </p:nvSpPr>
          <p:spPr>
            <a:xfrm>
              <a:off x="5658491" y="2378716"/>
              <a:ext cx="1524628" cy="516884"/>
            </a:xfrm>
            <a:prstGeom prst="snip1Rect">
              <a:avLst>
                <a:gd fmla="val 16667" name="adj"/>
              </a:avLst>
            </a:prstGeom>
            <a:solidFill>
              <a:schemeClr val="accent2"/>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1100">
                <a:solidFill>
                  <a:schemeClr val="dk1"/>
                </a:solidFill>
                <a:latin typeface="Trebuchet MS"/>
                <a:ea typeface="Trebuchet MS"/>
                <a:cs typeface="Trebuchet MS"/>
                <a:sym typeface="Trebuchet MS"/>
              </a:endParaRPr>
            </a:p>
          </p:txBody>
        </p:sp>
        <p:sp>
          <p:nvSpPr>
            <p:cNvPr id="5063" name="Google Shape;5063;p189"/>
            <p:cNvSpPr/>
            <p:nvPr/>
          </p:nvSpPr>
          <p:spPr>
            <a:xfrm>
              <a:off x="5617416" y="2337675"/>
              <a:ext cx="1524628" cy="516884"/>
            </a:xfrm>
            <a:prstGeom prst="snip1Rect">
              <a:avLst>
                <a:gd fmla="val 16667" name="adj"/>
              </a:avLst>
            </a:prstGeom>
            <a:solidFill>
              <a:schemeClr val="lt1"/>
            </a:solidFill>
            <a:ln cap="flat" cmpd="sng" w="22225">
              <a:solidFill>
                <a:schemeClr val="accent2"/>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b="1" lang="en-PH" sz="1100">
                  <a:solidFill>
                    <a:schemeClr val="accent2"/>
                  </a:solidFill>
                  <a:latin typeface="Trebuchet MS"/>
                  <a:ea typeface="Trebuchet MS"/>
                  <a:cs typeface="Trebuchet MS"/>
                  <a:sym typeface="Trebuchet MS"/>
                </a:rPr>
                <a:t>Name</a:t>
              </a:r>
              <a:endParaRPr/>
            </a:p>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Position</a:t>
              </a:r>
              <a:endParaRPr sz="1100">
                <a:solidFill>
                  <a:schemeClr val="dk1"/>
                </a:solidFill>
                <a:latin typeface="Trebuchet MS"/>
                <a:ea typeface="Trebuchet MS"/>
                <a:cs typeface="Trebuchet MS"/>
                <a:sym typeface="Trebuchet MS"/>
              </a:endParaRPr>
            </a:p>
          </p:txBody>
        </p:sp>
        <p:sp>
          <p:nvSpPr>
            <p:cNvPr id="5064" name="Google Shape;5064;p189"/>
            <p:cNvSpPr/>
            <p:nvPr/>
          </p:nvSpPr>
          <p:spPr>
            <a:xfrm>
              <a:off x="5617416" y="2738315"/>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Trebuchet MS"/>
                <a:ea typeface="Trebuchet MS"/>
                <a:cs typeface="Trebuchet MS"/>
                <a:sym typeface="Trebuchet MS"/>
              </a:endParaRPr>
            </a:p>
          </p:txBody>
        </p:sp>
      </p:grpSp>
      <p:grpSp>
        <p:nvGrpSpPr>
          <p:cNvPr id="5065" name="Google Shape;5065;p189"/>
          <p:cNvGrpSpPr/>
          <p:nvPr/>
        </p:nvGrpSpPr>
        <p:grpSpPr>
          <a:xfrm>
            <a:off x="2871767" y="3930612"/>
            <a:ext cx="1778531" cy="557925"/>
            <a:chOff x="5617416" y="3173117"/>
            <a:chExt cx="1565703" cy="557925"/>
          </a:xfrm>
        </p:grpSpPr>
        <p:sp>
          <p:nvSpPr>
            <p:cNvPr id="5066" name="Google Shape;5066;p189"/>
            <p:cNvSpPr/>
            <p:nvPr/>
          </p:nvSpPr>
          <p:spPr>
            <a:xfrm>
              <a:off x="5658491" y="3214158"/>
              <a:ext cx="1524628" cy="516884"/>
            </a:xfrm>
            <a:prstGeom prst="snip1Rect">
              <a:avLst>
                <a:gd fmla="val 16667" name="adj"/>
              </a:avLst>
            </a:prstGeom>
            <a:solidFill>
              <a:schemeClr val="accent1"/>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1100">
                <a:solidFill>
                  <a:schemeClr val="dk1"/>
                </a:solidFill>
                <a:latin typeface="Trebuchet MS"/>
                <a:ea typeface="Trebuchet MS"/>
                <a:cs typeface="Trebuchet MS"/>
                <a:sym typeface="Trebuchet MS"/>
              </a:endParaRPr>
            </a:p>
          </p:txBody>
        </p:sp>
        <p:sp>
          <p:nvSpPr>
            <p:cNvPr id="5067" name="Google Shape;5067;p189"/>
            <p:cNvSpPr/>
            <p:nvPr/>
          </p:nvSpPr>
          <p:spPr>
            <a:xfrm>
              <a:off x="5617416" y="3173117"/>
              <a:ext cx="1524628" cy="516884"/>
            </a:xfrm>
            <a:prstGeom prst="snip1Rect">
              <a:avLst>
                <a:gd fmla="val 16667" name="adj"/>
              </a:avLst>
            </a:prstGeom>
            <a:solidFill>
              <a:schemeClr val="lt1"/>
            </a:solidFill>
            <a:ln cap="flat" cmpd="sng" w="22225">
              <a:solidFill>
                <a:schemeClr val="accent1"/>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b="1" lang="en-PH" sz="1100">
                  <a:solidFill>
                    <a:schemeClr val="accent1"/>
                  </a:solidFill>
                  <a:latin typeface="Trebuchet MS"/>
                  <a:ea typeface="Trebuchet MS"/>
                  <a:cs typeface="Trebuchet MS"/>
                  <a:sym typeface="Trebuchet MS"/>
                </a:rPr>
                <a:t>Name</a:t>
              </a:r>
              <a:endParaRPr/>
            </a:p>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Position</a:t>
              </a:r>
              <a:endParaRPr sz="1100">
                <a:solidFill>
                  <a:schemeClr val="dk1"/>
                </a:solidFill>
                <a:latin typeface="Trebuchet MS"/>
                <a:ea typeface="Trebuchet MS"/>
                <a:cs typeface="Trebuchet MS"/>
                <a:sym typeface="Trebuchet MS"/>
              </a:endParaRPr>
            </a:p>
          </p:txBody>
        </p:sp>
        <p:sp>
          <p:nvSpPr>
            <p:cNvPr id="5068" name="Google Shape;5068;p189"/>
            <p:cNvSpPr/>
            <p:nvPr/>
          </p:nvSpPr>
          <p:spPr>
            <a:xfrm>
              <a:off x="5617416" y="3573757"/>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Trebuchet MS"/>
                <a:ea typeface="Trebuchet MS"/>
                <a:cs typeface="Trebuchet MS"/>
                <a:sym typeface="Trebuchet MS"/>
              </a:endParaRPr>
            </a:p>
          </p:txBody>
        </p:sp>
      </p:grpSp>
      <p:grpSp>
        <p:nvGrpSpPr>
          <p:cNvPr id="5069" name="Google Shape;5069;p189"/>
          <p:cNvGrpSpPr/>
          <p:nvPr/>
        </p:nvGrpSpPr>
        <p:grpSpPr>
          <a:xfrm>
            <a:off x="2871767" y="2367730"/>
            <a:ext cx="1778531" cy="557925"/>
            <a:chOff x="5617416" y="3173117"/>
            <a:chExt cx="1565703" cy="557925"/>
          </a:xfrm>
        </p:grpSpPr>
        <p:sp>
          <p:nvSpPr>
            <p:cNvPr id="5070" name="Google Shape;5070;p189"/>
            <p:cNvSpPr/>
            <p:nvPr/>
          </p:nvSpPr>
          <p:spPr>
            <a:xfrm>
              <a:off x="5658491" y="3214158"/>
              <a:ext cx="1524628" cy="516884"/>
            </a:xfrm>
            <a:prstGeom prst="snip1Rect">
              <a:avLst>
                <a:gd fmla="val 16667" name="adj"/>
              </a:avLst>
            </a:prstGeom>
            <a:solidFill>
              <a:schemeClr val="accent1"/>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1100">
                <a:solidFill>
                  <a:schemeClr val="dk1"/>
                </a:solidFill>
                <a:latin typeface="Trebuchet MS"/>
                <a:ea typeface="Trebuchet MS"/>
                <a:cs typeface="Trebuchet MS"/>
                <a:sym typeface="Trebuchet MS"/>
              </a:endParaRPr>
            </a:p>
          </p:txBody>
        </p:sp>
        <p:sp>
          <p:nvSpPr>
            <p:cNvPr id="5071" name="Google Shape;5071;p189"/>
            <p:cNvSpPr/>
            <p:nvPr/>
          </p:nvSpPr>
          <p:spPr>
            <a:xfrm>
              <a:off x="5617416" y="3173117"/>
              <a:ext cx="1524628" cy="516884"/>
            </a:xfrm>
            <a:prstGeom prst="snip1Rect">
              <a:avLst>
                <a:gd fmla="val 16667" name="adj"/>
              </a:avLst>
            </a:prstGeom>
            <a:solidFill>
              <a:schemeClr val="lt1"/>
            </a:solidFill>
            <a:ln cap="flat" cmpd="sng" w="22225">
              <a:solidFill>
                <a:schemeClr val="accent1"/>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b="1" lang="en-PH" sz="1100">
                  <a:solidFill>
                    <a:schemeClr val="accent1"/>
                  </a:solidFill>
                  <a:latin typeface="Trebuchet MS"/>
                  <a:ea typeface="Trebuchet MS"/>
                  <a:cs typeface="Trebuchet MS"/>
                  <a:sym typeface="Trebuchet MS"/>
                </a:rPr>
                <a:t>Name</a:t>
              </a:r>
              <a:endParaRPr/>
            </a:p>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Position</a:t>
              </a:r>
              <a:endParaRPr sz="1100">
                <a:solidFill>
                  <a:schemeClr val="dk1"/>
                </a:solidFill>
                <a:latin typeface="Trebuchet MS"/>
                <a:ea typeface="Trebuchet MS"/>
                <a:cs typeface="Trebuchet MS"/>
                <a:sym typeface="Trebuchet MS"/>
              </a:endParaRPr>
            </a:p>
          </p:txBody>
        </p:sp>
        <p:sp>
          <p:nvSpPr>
            <p:cNvPr id="5072" name="Google Shape;5072;p189"/>
            <p:cNvSpPr/>
            <p:nvPr/>
          </p:nvSpPr>
          <p:spPr>
            <a:xfrm>
              <a:off x="5617416" y="3573757"/>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Trebuchet MS"/>
                <a:ea typeface="Trebuchet MS"/>
                <a:cs typeface="Trebuchet MS"/>
                <a:sym typeface="Trebuchet MS"/>
              </a:endParaRPr>
            </a:p>
          </p:txBody>
        </p:sp>
      </p:grpSp>
      <p:grpSp>
        <p:nvGrpSpPr>
          <p:cNvPr id="5073" name="Google Shape;5073;p189"/>
          <p:cNvGrpSpPr/>
          <p:nvPr/>
        </p:nvGrpSpPr>
        <p:grpSpPr>
          <a:xfrm>
            <a:off x="2871767" y="3149171"/>
            <a:ext cx="1778531" cy="557925"/>
            <a:chOff x="5617416" y="3173117"/>
            <a:chExt cx="1565703" cy="557925"/>
          </a:xfrm>
        </p:grpSpPr>
        <p:sp>
          <p:nvSpPr>
            <p:cNvPr id="5074" name="Google Shape;5074;p189"/>
            <p:cNvSpPr/>
            <p:nvPr/>
          </p:nvSpPr>
          <p:spPr>
            <a:xfrm>
              <a:off x="5658491" y="3214158"/>
              <a:ext cx="1524628" cy="516884"/>
            </a:xfrm>
            <a:prstGeom prst="snip1Rect">
              <a:avLst>
                <a:gd fmla="val 16667" name="adj"/>
              </a:avLst>
            </a:prstGeom>
            <a:solidFill>
              <a:schemeClr val="accent1"/>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1100">
                <a:solidFill>
                  <a:schemeClr val="dk1"/>
                </a:solidFill>
                <a:latin typeface="Trebuchet MS"/>
                <a:ea typeface="Trebuchet MS"/>
                <a:cs typeface="Trebuchet MS"/>
                <a:sym typeface="Trebuchet MS"/>
              </a:endParaRPr>
            </a:p>
          </p:txBody>
        </p:sp>
        <p:sp>
          <p:nvSpPr>
            <p:cNvPr id="5075" name="Google Shape;5075;p189"/>
            <p:cNvSpPr/>
            <p:nvPr/>
          </p:nvSpPr>
          <p:spPr>
            <a:xfrm>
              <a:off x="5617416" y="3173117"/>
              <a:ext cx="1524628" cy="516884"/>
            </a:xfrm>
            <a:prstGeom prst="snip1Rect">
              <a:avLst>
                <a:gd fmla="val 16667" name="adj"/>
              </a:avLst>
            </a:prstGeom>
            <a:solidFill>
              <a:schemeClr val="lt1"/>
            </a:solidFill>
            <a:ln cap="flat" cmpd="sng" w="22225">
              <a:solidFill>
                <a:schemeClr val="accent1"/>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b="1" lang="en-PH" sz="1100">
                  <a:solidFill>
                    <a:schemeClr val="accent1"/>
                  </a:solidFill>
                  <a:latin typeface="Trebuchet MS"/>
                  <a:ea typeface="Trebuchet MS"/>
                  <a:cs typeface="Trebuchet MS"/>
                  <a:sym typeface="Trebuchet MS"/>
                </a:rPr>
                <a:t>Name</a:t>
              </a:r>
              <a:endParaRPr/>
            </a:p>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Position</a:t>
              </a:r>
              <a:endParaRPr sz="1100">
                <a:solidFill>
                  <a:schemeClr val="dk1"/>
                </a:solidFill>
                <a:latin typeface="Trebuchet MS"/>
                <a:ea typeface="Trebuchet MS"/>
                <a:cs typeface="Trebuchet MS"/>
                <a:sym typeface="Trebuchet MS"/>
              </a:endParaRPr>
            </a:p>
          </p:txBody>
        </p:sp>
        <p:sp>
          <p:nvSpPr>
            <p:cNvPr id="5076" name="Google Shape;5076;p189"/>
            <p:cNvSpPr/>
            <p:nvPr/>
          </p:nvSpPr>
          <p:spPr>
            <a:xfrm>
              <a:off x="5617416" y="3573757"/>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Trebuchet MS"/>
                <a:ea typeface="Trebuchet MS"/>
                <a:cs typeface="Trebuchet MS"/>
                <a:sym typeface="Trebuchet MS"/>
              </a:endParaRPr>
            </a:p>
          </p:txBody>
        </p:sp>
      </p:grpSp>
      <p:grpSp>
        <p:nvGrpSpPr>
          <p:cNvPr id="5077" name="Google Shape;5077;p189"/>
          <p:cNvGrpSpPr/>
          <p:nvPr/>
        </p:nvGrpSpPr>
        <p:grpSpPr>
          <a:xfrm>
            <a:off x="2871767" y="4712054"/>
            <a:ext cx="1778531" cy="557925"/>
            <a:chOff x="5617416" y="3173117"/>
            <a:chExt cx="1565703" cy="557925"/>
          </a:xfrm>
        </p:grpSpPr>
        <p:sp>
          <p:nvSpPr>
            <p:cNvPr id="5078" name="Google Shape;5078;p189"/>
            <p:cNvSpPr/>
            <p:nvPr/>
          </p:nvSpPr>
          <p:spPr>
            <a:xfrm>
              <a:off x="5658491" y="3214158"/>
              <a:ext cx="1524628" cy="516884"/>
            </a:xfrm>
            <a:prstGeom prst="snip1Rect">
              <a:avLst>
                <a:gd fmla="val 16667" name="adj"/>
              </a:avLst>
            </a:prstGeom>
            <a:solidFill>
              <a:schemeClr val="accent1"/>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1100">
                <a:solidFill>
                  <a:schemeClr val="dk1"/>
                </a:solidFill>
                <a:latin typeface="Trebuchet MS"/>
                <a:ea typeface="Trebuchet MS"/>
                <a:cs typeface="Trebuchet MS"/>
                <a:sym typeface="Trebuchet MS"/>
              </a:endParaRPr>
            </a:p>
          </p:txBody>
        </p:sp>
        <p:sp>
          <p:nvSpPr>
            <p:cNvPr id="5079" name="Google Shape;5079;p189"/>
            <p:cNvSpPr/>
            <p:nvPr/>
          </p:nvSpPr>
          <p:spPr>
            <a:xfrm>
              <a:off x="5617416" y="3173117"/>
              <a:ext cx="1524628" cy="516884"/>
            </a:xfrm>
            <a:prstGeom prst="snip1Rect">
              <a:avLst>
                <a:gd fmla="val 16667" name="adj"/>
              </a:avLst>
            </a:prstGeom>
            <a:solidFill>
              <a:schemeClr val="lt1"/>
            </a:solidFill>
            <a:ln cap="flat" cmpd="sng" w="22225">
              <a:solidFill>
                <a:schemeClr val="accent1"/>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b="1" lang="en-PH" sz="1100">
                  <a:solidFill>
                    <a:schemeClr val="accent1"/>
                  </a:solidFill>
                  <a:latin typeface="Trebuchet MS"/>
                  <a:ea typeface="Trebuchet MS"/>
                  <a:cs typeface="Trebuchet MS"/>
                  <a:sym typeface="Trebuchet MS"/>
                </a:rPr>
                <a:t>Name</a:t>
              </a:r>
              <a:endParaRPr/>
            </a:p>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Position</a:t>
              </a:r>
              <a:endParaRPr sz="1100">
                <a:solidFill>
                  <a:schemeClr val="dk1"/>
                </a:solidFill>
                <a:latin typeface="Trebuchet MS"/>
                <a:ea typeface="Trebuchet MS"/>
                <a:cs typeface="Trebuchet MS"/>
                <a:sym typeface="Trebuchet MS"/>
              </a:endParaRPr>
            </a:p>
          </p:txBody>
        </p:sp>
        <p:sp>
          <p:nvSpPr>
            <p:cNvPr id="5080" name="Google Shape;5080;p189"/>
            <p:cNvSpPr/>
            <p:nvPr/>
          </p:nvSpPr>
          <p:spPr>
            <a:xfrm>
              <a:off x="5617416" y="3573757"/>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Trebuchet MS"/>
                <a:ea typeface="Trebuchet MS"/>
                <a:cs typeface="Trebuchet MS"/>
                <a:sym typeface="Trebuchet MS"/>
              </a:endParaRPr>
            </a:p>
          </p:txBody>
        </p:sp>
      </p:grpSp>
      <p:cxnSp>
        <p:nvCxnSpPr>
          <p:cNvPr id="5081" name="Google Shape;5081;p189"/>
          <p:cNvCxnSpPr>
            <a:stCxn id="5063" idx="0"/>
            <a:endCxn id="5071" idx="2"/>
          </p:cNvCxnSpPr>
          <p:nvPr/>
        </p:nvCxnSpPr>
        <p:spPr>
          <a:xfrm flipH="1" rot="10800000">
            <a:off x="2260193" y="2626234"/>
            <a:ext cx="611700" cy="1172100"/>
          </a:xfrm>
          <a:prstGeom prst="bentConnector3">
            <a:avLst>
              <a:gd fmla="val 50000" name="adj1"/>
            </a:avLst>
          </a:prstGeom>
          <a:noFill/>
          <a:ln cap="flat" cmpd="sng" w="9525">
            <a:solidFill>
              <a:srgbClr val="929292"/>
            </a:solidFill>
            <a:prstDash val="solid"/>
            <a:miter lim="800000"/>
            <a:headEnd len="sm" w="sm" type="none"/>
            <a:tailEnd len="med" w="med" type="triangle"/>
          </a:ln>
        </p:spPr>
      </p:cxnSp>
      <p:cxnSp>
        <p:nvCxnSpPr>
          <p:cNvPr id="5082" name="Google Shape;5082;p189"/>
          <p:cNvCxnSpPr>
            <a:stCxn id="5063" idx="0"/>
            <a:endCxn id="5079" idx="2"/>
          </p:cNvCxnSpPr>
          <p:nvPr/>
        </p:nvCxnSpPr>
        <p:spPr>
          <a:xfrm>
            <a:off x="2260193" y="3798334"/>
            <a:ext cx="611700" cy="1172100"/>
          </a:xfrm>
          <a:prstGeom prst="bentConnector3">
            <a:avLst>
              <a:gd fmla="val 50000" name="adj1"/>
            </a:avLst>
          </a:prstGeom>
          <a:noFill/>
          <a:ln cap="flat" cmpd="sng" w="9525">
            <a:solidFill>
              <a:srgbClr val="929292"/>
            </a:solidFill>
            <a:prstDash val="solid"/>
            <a:miter lim="800000"/>
            <a:headEnd len="sm" w="sm" type="none"/>
            <a:tailEnd len="med" w="med" type="triangle"/>
          </a:ln>
        </p:spPr>
      </p:cxnSp>
      <p:cxnSp>
        <p:nvCxnSpPr>
          <p:cNvPr id="5083" name="Google Shape;5083;p189"/>
          <p:cNvCxnSpPr>
            <a:stCxn id="5063" idx="0"/>
            <a:endCxn id="5075" idx="2"/>
          </p:cNvCxnSpPr>
          <p:nvPr/>
        </p:nvCxnSpPr>
        <p:spPr>
          <a:xfrm flipH="1" rot="10800000">
            <a:off x="2260193" y="3407734"/>
            <a:ext cx="611700" cy="390600"/>
          </a:xfrm>
          <a:prstGeom prst="bentConnector3">
            <a:avLst>
              <a:gd fmla="val 50000" name="adj1"/>
            </a:avLst>
          </a:prstGeom>
          <a:noFill/>
          <a:ln cap="flat" cmpd="sng" w="9525">
            <a:solidFill>
              <a:srgbClr val="929292"/>
            </a:solidFill>
            <a:prstDash val="solid"/>
            <a:miter lim="800000"/>
            <a:headEnd len="sm" w="sm" type="none"/>
            <a:tailEnd len="med" w="med" type="triangle"/>
          </a:ln>
        </p:spPr>
      </p:cxnSp>
      <p:cxnSp>
        <p:nvCxnSpPr>
          <p:cNvPr id="5084" name="Google Shape;5084;p189"/>
          <p:cNvCxnSpPr>
            <a:stCxn id="5063" idx="0"/>
            <a:endCxn id="5067" idx="2"/>
          </p:cNvCxnSpPr>
          <p:nvPr/>
        </p:nvCxnSpPr>
        <p:spPr>
          <a:xfrm>
            <a:off x="2260193" y="3798334"/>
            <a:ext cx="611700" cy="390600"/>
          </a:xfrm>
          <a:prstGeom prst="bentConnector3">
            <a:avLst>
              <a:gd fmla="val 50000" name="adj1"/>
            </a:avLst>
          </a:prstGeom>
          <a:noFill/>
          <a:ln cap="flat" cmpd="sng" w="9525">
            <a:solidFill>
              <a:srgbClr val="929292"/>
            </a:solidFill>
            <a:prstDash val="solid"/>
            <a:miter lim="800000"/>
            <a:headEnd len="sm" w="sm" type="none"/>
            <a:tailEnd len="med" w="med" type="triangle"/>
          </a:ln>
        </p:spPr>
      </p:cxnSp>
      <p:grpSp>
        <p:nvGrpSpPr>
          <p:cNvPr id="5085" name="Google Shape;5085;p189"/>
          <p:cNvGrpSpPr/>
          <p:nvPr/>
        </p:nvGrpSpPr>
        <p:grpSpPr>
          <a:xfrm>
            <a:off x="5215214" y="2367730"/>
            <a:ext cx="1772692" cy="557925"/>
            <a:chOff x="5617416" y="3967518"/>
            <a:chExt cx="1565703" cy="557925"/>
          </a:xfrm>
        </p:grpSpPr>
        <p:sp>
          <p:nvSpPr>
            <p:cNvPr id="5086" name="Google Shape;5086;p189"/>
            <p:cNvSpPr/>
            <p:nvPr/>
          </p:nvSpPr>
          <p:spPr>
            <a:xfrm>
              <a:off x="5658491" y="4008559"/>
              <a:ext cx="1524628" cy="516884"/>
            </a:xfrm>
            <a:prstGeom prst="snip1Rect">
              <a:avLst>
                <a:gd fmla="val 16667" name="adj"/>
              </a:avLst>
            </a:prstGeom>
            <a:solidFill>
              <a:schemeClr val="accent5"/>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1100">
                <a:solidFill>
                  <a:schemeClr val="dk1"/>
                </a:solidFill>
                <a:latin typeface="Trebuchet MS"/>
                <a:ea typeface="Trebuchet MS"/>
                <a:cs typeface="Trebuchet MS"/>
                <a:sym typeface="Trebuchet MS"/>
              </a:endParaRPr>
            </a:p>
          </p:txBody>
        </p:sp>
        <p:sp>
          <p:nvSpPr>
            <p:cNvPr id="5087" name="Google Shape;5087;p189"/>
            <p:cNvSpPr/>
            <p:nvPr/>
          </p:nvSpPr>
          <p:spPr>
            <a:xfrm>
              <a:off x="5617416" y="3967518"/>
              <a:ext cx="1524628" cy="516884"/>
            </a:xfrm>
            <a:prstGeom prst="snip1Rect">
              <a:avLst>
                <a:gd fmla="val 16667" name="adj"/>
              </a:avLst>
            </a:prstGeom>
            <a:solidFill>
              <a:schemeClr val="lt1"/>
            </a:solidFill>
            <a:ln cap="flat" cmpd="sng" w="22225">
              <a:solidFill>
                <a:schemeClr val="accent5"/>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b="1" lang="en-PH" sz="1100">
                  <a:solidFill>
                    <a:schemeClr val="accent5"/>
                  </a:solidFill>
                  <a:latin typeface="Trebuchet MS"/>
                  <a:ea typeface="Trebuchet MS"/>
                  <a:cs typeface="Trebuchet MS"/>
                  <a:sym typeface="Trebuchet MS"/>
                </a:rPr>
                <a:t>Name</a:t>
              </a:r>
              <a:endParaRPr/>
            </a:p>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Position</a:t>
              </a:r>
              <a:endParaRPr sz="1100">
                <a:solidFill>
                  <a:schemeClr val="dk1"/>
                </a:solidFill>
                <a:latin typeface="Trebuchet MS"/>
                <a:ea typeface="Trebuchet MS"/>
                <a:cs typeface="Trebuchet MS"/>
                <a:sym typeface="Trebuchet MS"/>
              </a:endParaRPr>
            </a:p>
          </p:txBody>
        </p:sp>
        <p:sp>
          <p:nvSpPr>
            <p:cNvPr id="5088" name="Google Shape;5088;p189"/>
            <p:cNvSpPr/>
            <p:nvPr/>
          </p:nvSpPr>
          <p:spPr>
            <a:xfrm>
              <a:off x="5617416" y="4368158"/>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Trebuchet MS"/>
                <a:ea typeface="Trebuchet MS"/>
                <a:cs typeface="Trebuchet MS"/>
                <a:sym typeface="Trebuchet MS"/>
              </a:endParaRPr>
            </a:p>
          </p:txBody>
        </p:sp>
      </p:grpSp>
      <p:grpSp>
        <p:nvGrpSpPr>
          <p:cNvPr id="5089" name="Google Shape;5089;p189"/>
          <p:cNvGrpSpPr/>
          <p:nvPr/>
        </p:nvGrpSpPr>
        <p:grpSpPr>
          <a:xfrm>
            <a:off x="7552822" y="2367730"/>
            <a:ext cx="1772692" cy="557925"/>
            <a:chOff x="5617416" y="3967518"/>
            <a:chExt cx="1565703" cy="557925"/>
          </a:xfrm>
        </p:grpSpPr>
        <p:sp>
          <p:nvSpPr>
            <p:cNvPr id="5090" name="Google Shape;5090;p189"/>
            <p:cNvSpPr/>
            <p:nvPr/>
          </p:nvSpPr>
          <p:spPr>
            <a:xfrm>
              <a:off x="5658491" y="4008559"/>
              <a:ext cx="1524628" cy="516884"/>
            </a:xfrm>
            <a:prstGeom prst="snip1Rect">
              <a:avLst>
                <a:gd fmla="val 16667" name="adj"/>
              </a:avLst>
            </a:prstGeom>
            <a:solidFill>
              <a:srgbClr val="5B5B5B"/>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1100">
                <a:solidFill>
                  <a:schemeClr val="dk1"/>
                </a:solidFill>
                <a:latin typeface="Trebuchet MS"/>
                <a:ea typeface="Trebuchet MS"/>
                <a:cs typeface="Trebuchet MS"/>
                <a:sym typeface="Trebuchet MS"/>
              </a:endParaRPr>
            </a:p>
          </p:txBody>
        </p:sp>
        <p:sp>
          <p:nvSpPr>
            <p:cNvPr id="5091" name="Google Shape;5091;p189"/>
            <p:cNvSpPr/>
            <p:nvPr/>
          </p:nvSpPr>
          <p:spPr>
            <a:xfrm>
              <a:off x="5617416" y="3967518"/>
              <a:ext cx="1524628" cy="516884"/>
            </a:xfrm>
            <a:prstGeom prst="snip1Rect">
              <a:avLst>
                <a:gd fmla="val 16667" name="adj"/>
              </a:avLst>
            </a:prstGeom>
            <a:solidFill>
              <a:schemeClr val="lt1"/>
            </a:solidFill>
            <a:ln cap="flat" cmpd="sng" w="22225">
              <a:solidFill>
                <a:srgbClr val="5B5B5B"/>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b="1" lang="en-PH" sz="1100">
                  <a:solidFill>
                    <a:srgbClr val="5B5B5B"/>
                  </a:solidFill>
                  <a:latin typeface="Trebuchet MS"/>
                  <a:ea typeface="Trebuchet MS"/>
                  <a:cs typeface="Trebuchet MS"/>
                  <a:sym typeface="Trebuchet MS"/>
                </a:rPr>
                <a:t>Name</a:t>
              </a:r>
              <a:endParaRPr/>
            </a:p>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Position</a:t>
              </a:r>
              <a:endParaRPr sz="1100">
                <a:solidFill>
                  <a:schemeClr val="dk1"/>
                </a:solidFill>
                <a:latin typeface="Trebuchet MS"/>
                <a:ea typeface="Trebuchet MS"/>
                <a:cs typeface="Trebuchet MS"/>
                <a:sym typeface="Trebuchet MS"/>
              </a:endParaRPr>
            </a:p>
          </p:txBody>
        </p:sp>
        <p:sp>
          <p:nvSpPr>
            <p:cNvPr id="5092" name="Google Shape;5092;p189"/>
            <p:cNvSpPr/>
            <p:nvPr/>
          </p:nvSpPr>
          <p:spPr>
            <a:xfrm>
              <a:off x="5617416" y="4368158"/>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Trebuchet MS"/>
                <a:ea typeface="Trebuchet MS"/>
                <a:cs typeface="Trebuchet MS"/>
                <a:sym typeface="Trebuchet MS"/>
              </a:endParaRPr>
            </a:p>
          </p:txBody>
        </p:sp>
      </p:grpSp>
      <p:grpSp>
        <p:nvGrpSpPr>
          <p:cNvPr id="5093" name="Google Shape;5093;p189"/>
          <p:cNvGrpSpPr/>
          <p:nvPr/>
        </p:nvGrpSpPr>
        <p:grpSpPr>
          <a:xfrm>
            <a:off x="5215214" y="3149171"/>
            <a:ext cx="1772692" cy="557925"/>
            <a:chOff x="5617416" y="3967518"/>
            <a:chExt cx="1565703" cy="557925"/>
          </a:xfrm>
        </p:grpSpPr>
        <p:sp>
          <p:nvSpPr>
            <p:cNvPr id="5094" name="Google Shape;5094;p189"/>
            <p:cNvSpPr/>
            <p:nvPr/>
          </p:nvSpPr>
          <p:spPr>
            <a:xfrm>
              <a:off x="5658491" y="4008559"/>
              <a:ext cx="1524628" cy="516884"/>
            </a:xfrm>
            <a:prstGeom prst="snip1Rect">
              <a:avLst>
                <a:gd fmla="val 16667" name="adj"/>
              </a:avLst>
            </a:prstGeom>
            <a:solidFill>
              <a:schemeClr val="accent5"/>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1100">
                <a:solidFill>
                  <a:schemeClr val="dk1"/>
                </a:solidFill>
                <a:latin typeface="Trebuchet MS"/>
                <a:ea typeface="Trebuchet MS"/>
                <a:cs typeface="Trebuchet MS"/>
                <a:sym typeface="Trebuchet MS"/>
              </a:endParaRPr>
            </a:p>
          </p:txBody>
        </p:sp>
        <p:sp>
          <p:nvSpPr>
            <p:cNvPr id="5095" name="Google Shape;5095;p189"/>
            <p:cNvSpPr/>
            <p:nvPr/>
          </p:nvSpPr>
          <p:spPr>
            <a:xfrm>
              <a:off x="5617416" y="3967518"/>
              <a:ext cx="1524628" cy="516884"/>
            </a:xfrm>
            <a:prstGeom prst="snip1Rect">
              <a:avLst>
                <a:gd fmla="val 16667" name="adj"/>
              </a:avLst>
            </a:prstGeom>
            <a:solidFill>
              <a:schemeClr val="lt1"/>
            </a:solidFill>
            <a:ln cap="flat" cmpd="sng" w="22225">
              <a:solidFill>
                <a:schemeClr val="accent5"/>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b="1" lang="en-PH" sz="1100">
                  <a:solidFill>
                    <a:schemeClr val="accent5"/>
                  </a:solidFill>
                  <a:latin typeface="Trebuchet MS"/>
                  <a:ea typeface="Trebuchet MS"/>
                  <a:cs typeface="Trebuchet MS"/>
                  <a:sym typeface="Trebuchet MS"/>
                </a:rPr>
                <a:t>Name</a:t>
              </a:r>
              <a:endParaRPr/>
            </a:p>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Position</a:t>
              </a:r>
              <a:endParaRPr sz="1100">
                <a:solidFill>
                  <a:schemeClr val="dk1"/>
                </a:solidFill>
                <a:latin typeface="Trebuchet MS"/>
                <a:ea typeface="Trebuchet MS"/>
                <a:cs typeface="Trebuchet MS"/>
                <a:sym typeface="Trebuchet MS"/>
              </a:endParaRPr>
            </a:p>
          </p:txBody>
        </p:sp>
        <p:sp>
          <p:nvSpPr>
            <p:cNvPr id="5096" name="Google Shape;5096;p189"/>
            <p:cNvSpPr/>
            <p:nvPr/>
          </p:nvSpPr>
          <p:spPr>
            <a:xfrm>
              <a:off x="5617416" y="4368158"/>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Trebuchet MS"/>
                <a:ea typeface="Trebuchet MS"/>
                <a:cs typeface="Trebuchet MS"/>
                <a:sym typeface="Trebuchet MS"/>
              </a:endParaRPr>
            </a:p>
          </p:txBody>
        </p:sp>
      </p:grpSp>
      <p:grpSp>
        <p:nvGrpSpPr>
          <p:cNvPr id="5097" name="Google Shape;5097;p189"/>
          <p:cNvGrpSpPr/>
          <p:nvPr/>
        </p:nvGrpSpPr>
        <p:grpSpPr>
          <a:xfrm>
            <a:off x="5215214" y="3930612"/>
            <a:ext cx="1772692" cy="557925"/>
            <a:chOff x="5617416" y="3967518"/>
            <a:chExt cx="1565703" cy="557925"/>
          </a:xfrm>
        </p:grpSpPr>
        <p:sp>
          <p:nvSpPr>
            <p:cNvPr id="5098" name="Google Shape;5098;p189"/>
            <p:cNvSpPr/>
            <p:nvPr/>
          </p:nvSpPr>
          <p:spPr>
            <a:xfrm>
              <a:off x="5658491" y="4008559"/>
              <a:ext cx="1524628" cy="516884"/>
            </a:xfrm>
            <a:prstGeom prst="snip1Rect">
              <a:avLst>
                <a:gd fmla="val 16667" name="adj"/>
              </a:avLst>
            </a:prstGeom>
            <a:solidFill>
              <a:schemeClr val="accent5"/>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1100">
                <a:solidFill>
                  <a:schemeClr val="dk1"/>
                </a:solidFill>
                <a:latin typeface="Trebuchet MS"/>
                <a:ea typeface="Trebuchet MS"/>
                <a:cs typeface="Trebuchet MS"/>
                <a:sym typeface="Trebuchet MS"/>
              </a:endParaRPr>
            </a:p>
          </p:txBody>
        </p:sp>
        <p:sp>
          <p:nvSpPr>
            <p:cNvPr id="5099" name="Google Shape;5099;p189"/>
            <p:cNvSpPr/>
            <p:nvPr/>
          </p:nvSpPr>
          <p:spPr>
            <a:xfrm>
              <a:off x="5617416" y="3967518"/>
              <a:ext cx="1524628" cy="516884"/>
            </a:xfrm>
            <a:prstGeom prst="snip1Rect">
              <a:avLst>
                <a:gd fmla="val 16667" name="adj"/>
              </a:avLst>
            </a:prstGeom>
            <a:solidFill>
              <a:schemeClr val="lt1"/>
            </a:solidFill>
            <a:ln cap="flat" cmpd="sng" w="22225">
              <a:solidFill>
                <a:schemeClr val="accent5"/>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b="1" lang="en-PH" sz="1100">
                  <a:solidFill>
                    <a:schemeClr val="accent5"/>
                  </a:solidFill>
                  <a:latin typeface="Trebuchet MS"/>
                  <a:ea typeface="Trebuchet MS"/>
                  <a:cs typeface="Trebuchet MS"/>
                  <a:sym typeface="Trebuchet MS"/>
                </a:rPr>
                <a:t>Name</a:t>
              </a:r>
              <a:endParaRPr/>
            </a:p>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Position</a:t>
              </a:r>
              <a:endParaRPr sz="1100">
                <a:solidFill>
                  <a:schemeClr val="dk1"/>
                </a:solidFill>
                <a:latin typeface="Trebuchet MS"/>
                <a:ea typeface="Trebuchet MS"/>
                <a:cs typeface="Trebuchet MS"/>
                <a:sym typeface="Trebuchet MS"/>
              </a:endParaRPr>
            </a:p>
          </p:txBody>
        </p:sp>
        <p:sp>
          <p:nvSpPr>
            <p:cNvPr id="5100" name="Google Shape;5100;p189"/>
            <p:cNvSpPr/>
            <p:nvPr/>
          </p:nvSpPr>
          <p:spPr>
            <a:xfrm>
              <a:off x="5617416" y="4368158"/>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Trebuchet MS"/>
                <a:ea typeface="Trebuchet MS"/>
                <a:cs typeface="Trebuchet MS"/>
                <a:sym typeface="Trebuchet MS"/>
              </a:endParaRPr>
            </a:p>
          </p:txBody>
        </p:sp>
      </p:grpSp>
      <p:grpSp>
        <p:nvGrpSpPr>
          <p:cNvPr id="5101" name="Google Shape;5101;p189"/>
          <p:cNvGrpSpPr/>
          <p:nvPr/>
        </p:nvGrpSpPr>
        <p:grpSpPr>
          <a:xfrm>
            <a:off x="5215214" y="4712054"/>
            <a:ext cx="1772692" cy="557925"/>
            <a:chOff x="5617416" y="3967518"/>
            <a:chExt cx="1565703" cy="557925"/>
          </a:xfrm>
        </p:grpSpPr>
        <p:sp>
          <p:nvSpPr>
            <p:cNvPr id="5102" name="Google Shape;5102;p189"/>
            <p:cNvSpPr/>
            <p:nvPr/>
          </p:nvSpPr>
          <p:spPr>
            <a:xfrm>
              <a:off x="5658491" y="4008559"/>
              <a:ext cx="1524628" cy="516884"/>
            </a:xfrm>
            <a:prstGeom prst="snip1Rect">
              <a:avLst>
                <a:gd fmla="val 16667" name="adj"/>
              </a:avLst>
            </a:prstGeom>
            <a:solidFill>
              <a:schemeClr val="accent5"/>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1100">
                <a:solidFill>
                  <a:schemeClr val="dk1"/>
                </a:solidFill>
                <a:latin typeface="Trebuchet MS"/>
                <a:ea typeface="Trebuchet MS"/>
                <a:cs typeface="Trebuchet MS"/>
                <a:sym typeface="Trebuchet MS"/>
              </a:endParaRPr>
            </a:p>
          </p:txBody>
        </p:sp>
        <p:sp>
          <p:nvSpPr>
            <p:cNvPr id="5103" name="Google Shape;5103;p189"/>
            <p:cNvSpPr/>
            <p:nvPr/>
          </p:nvSpPr>
          <p:spPr>
            <a:xfrm>
              <a:off x="5617416" y="3967518"/>
              <a:ext cx="1524628" cy="516884"/>
            </a:xfrm>
            <a:prstGeom prst="snip1Rect">
              <a:avLst>
                <a:gd fmla="val 16667" name="adj"/>
              </a:avLst>
            </a:prstGeom>
            <a:solidFill>
              <a:schemeClr val="lt1"/>
            </a:solidFill>
            <a:ln cap="flat" cmpd="sng" w="22225">
              <a:solidFill>
                <a:schemeClr val="accent5"/>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b="1" lang="en-PH" sz="1100">
                  <a:solidFill>
                    <a:schemeClr val="accent5"/>
                  </a:solidFill>
                  <a:latin typeface="Trebuchet MS"/>
                  <a:ea typeface="Trebuchet MS"/>
                  <a:cs typeface="Trebuchet MS"/>
                  <a:sym typeface="Trebuchet MS"/>
                </a:rPr>
                <a:t>Name</a:t>
              </a:r>
              <a:endParaRPr/>
            </a:p>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Position</a:t>
              </a:r>
              <a:endParaRPr sz="1100">
                <a:solidFill>
                  <a:schemeClr val="dk1"/>
                </a:solidFill>
                <a:latin typeface="Trebuchet MS"/>
                <a:ea typeface="Trebuchet MS"/>
                <a:cs typeface="Trebuchet MS"/>
                <a:sym typeface="Trebuchet MS"/>
              </a:endParaRPr>
            </a:p>
          </p:txBody>
        </p:sp>
        <p:sp>
          <p:nvSpPr>
            <p:cNvPr id="5104" name="Google Shape;5104;p189"/>
            <p:cNvSpPr/>
            <p:nvPr/>
          </p:nvSpPr>
          <p:spPr>
            <a:xfrm>
              <a:off x="5617416" y="4368158"/>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Trebuchet MS"/>
                <a:ea typeface="Trebuchet MS"/>
                <a:cs typeface="Trebuchet MS"/>
                <a:sym typeface="Trebuchet MS"/>
              </a:endParaRPr>
            </a:p>
          </p:txBody>
        </p:sp>
      </p:grpSp>
      <p:grpSp>
        <p:nvGrpSpPr>
          <p:cNvPr id="5105" name="Google Shape;5105;p189"/>
          <p:cNvGrpSpPr/>
          <p:nvPr/>
        </p:nvGrpSpPr>
        <p:grpSpPr>
          <a:xfrm>
            <a:off x="7552822" y="3149171"/>
            <a:ext cx="1772692" cy="557925"/>
            <a:chOff x="5617416" y="3967518"/>
            <a:chExt cx="1565703" cy="557925"/>
          </a:xfrm>
        </p:grpSpPr>
        <p:sp>
          <p:nvSpPr>
            <p:cNvPr id="5106" name="Google Shape;5106;p189"/>
            <p:cNvSpPr/>
            <p:nvPr/>
          </p:nvSpPr>
          <p:spPr>
            <a:xfrm>
              <a:off x="5658491" y="4008559"/>
              <a:ext cx="1524628" cy="516884"/>
            </a:xfrm>
            <a:prstGeom prst="snip1Rect">
              <a:avLst>
                <a:gd fmla="val 16667" name="adj"/>
              </a:avLst>
            </a:prstGeom>
            <a:solidFill>
              <a:srgbClr val="5B5B5B"/>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1100">
                <a:solidFill>
                  <a:schemeClr val="dk1"/>
                </a:solidFill>
                <a:latin typeface="Trebuchet MS"/>
                <a:ea typeface="Trebuchet MS"/>
                <a:cs typeface="Trebuchet MS"/>
                <a:sym typeface="Trebuchet MS"/>
              </a:endParaRPr>
            </a:p>
          </p:txBody>
        </p:sp>
        <p:sp>
          <p:nvSpPr>
            <p:cNvPr id="5107" name="Google Shape;5107;p189"/>
            <p:cNvSpPr/>
            <p:nvPr/>
          </p:nvSpPr>
          <p:spPr>
            <a:xfrm>
              <a:off x="5617416" y="3967518"/>
              <a:ext cx="1524628" cy="516884"/>
            </a:xfrm>
            <a:prstGeom prst="snip1Rect">
              <a:avLst>
                <a:gd fmla="val 16667" name="adj"/>
              </a:avLst>
            </a:prstGeom>
            <a:solidFill>
              <a:schemeClr val="lt1"/>
            </a:solidFill>
            <a:ln cap="flat" cmpd="sng" w="22225">
              <a:solidFill>
                <a:srgbClr val="5B5B5B"/>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b="1" lang="en-PH" sz="1100">
                  <a:solidFill>
                    <a:srgbClr val="5B5B5B"/>
                  </a:solidFill>
                  <a:latin typeface="Trebuchet MS"/>
                  <a:ea typeface="Trebuchet MS"/>
                  <a:cs typeface="Trebuchet MS"/>
                  <a:sym typeface="Trebuchet MS"/>
                </a:rPr>
                <a:t>Name</a:t>
              </a:r>
              <a:endParaRPr/>
            </a:p>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Position</a:t>
              </a:r>
              <a:endParaRPr sz="1100">
                <a:solidFill>
                  <a:schemeClr val="dk1"/>
                </a:solidFill>
                <a:latin typeface="Trebuchet MS"/>
                <a:ea typeface="Trebuchet MS"/>
                <a:cs typeface="Trebuchet MS"/>
                <a:sym typeface="Trebuchet MS"/>
              </a:endParaRPr>
            </a:p>
          </p:txBody>
        </p:sp>
        <p:sp>
          <p:nvSpPr>
            <p:cNvPr id="5108" name="Google Shape;5108;p189"/>
            <p:cNvSpPr/>
            <p:nvPr/>
          </p:nvSpPr>
          <p:spPr>
            <a:xfrm>
              <a:off x="5617416" y="4368158"/>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Trebuchet MS"/>
                <a:ea typeface="Trebuchet MS"/>
                <a:cs typeface="Trebuchet MS"/>
                <a:sym typeface="Trebuchet MS"/>
              </a:endParaRPr>
            </a:p>
          </p:txBody>
        </p:sp>
      </p:grpSp>
      <p:grpSp>
        <p:nvGrpSpPr>
          <p:cNvPr id="5109" name="Google Shape;5109;p189"/>
          <p:cNvGrpSpPr/>
          <p:nvPr/>
        </p:nvGrpSpPr>
        <p:grpSpPr>
          <a:xfrm>
            <a:off x="7552822" y="3930612"/>
            <a:ext cx="1772692" cy="557925"/>
            <a:chOff x="5617416" y="3967518"/>
            <a:chExt cx="1565703" cy="557925"/>
          </a:xfrm>
        </p:grpSpPr>
        <p:sp>
          <p:nvSpPr>
            <p:cNvPr id="5110" name="Google Shape;5110;p189"/>
            <p:cNvSpPr/>
            <p:nvPr/>
          </p:nvSpPr>
          <p:spPr>
            <a:xfrm>
              <a:off x="5658491" y="4008559"/>
              <a:ext cx="1524628" cy="516884"/>
            </a:xfrm>
            <a:prstGeom prst="snip1Rect">
              <a:avLst>
                <a:gd fmla="val 16667" name="adj"/>
              </a:avLst>
            </a:prstGeom>
            <a:solidFill>
              <a:srgbClr val="5B5B5B"/>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1100">
                <a:solidFill>
                  <a:schemeClr val="dk1"/>
                </a:solidFill>
                <a:latin typeface="Trebuchet MS"/>
                <a:ea typeface="Trebuchet MS"/>
                <a:cs typeface="Trebuchet MS"/>
                <a:sym typeface="Trebuchet MS"/>
              </a:endParaRPr>
            </a:p>
          </p:txBody>
        </p:sp>
        <p:sp>
          <p:nvSpPr>
            <p:cNvPr id="5111" name="Google Shape;5111;p189"/>
            <p:cNvSpPr/>
            <p:nvPr/>
          </p:nvSpPr>
          <p:spPr>
            <a:xfrm>
              <a:off x="5617416" y="3967518"/>
              <a:ext cx="1524628" cy="516884"/>
            </a:xfrm>
            <a:prstGeom prst="snip1Rect">
              <a:avLst>
                <a:gd fmla="val 16667" name="adj"/>
              </a:avLst>
            </a:prstGeom>
            <a:solidFill>
              <a:schemeClr val="lt1"/>
            </a:solidFill>
            <a:ln cap="flat" cmpd="sng" w="22225">
              <a:solidFill>
                <a:srgbClr val="5B5B5B"/>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b="1" lang="en-PH" sz="1100">
                  <a:solidFill>
                    <a:srgbClr val="5B5B5B"/>
                  </a:solidFill>
                  <a:latin typeface="Trebuchet MS"/>
                  <a:ea typeface="Trebuchet MS"/>
                  <a:cs typeface="Trebuchet MS"/>
                  <a:sym typeface="Trebuchet MS"/>
                </a:rPr>
                <a:t>Name</a:t>
              </a:r>
              <a:endParaRPr/>
            </a:p>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Position</a:t>
              </a:r>
              <a:endParaRPr sz="1100">
                <a:solidFill>
                  <a:schemeClr val="dk1"/>
                </a:solidFill>
                <a:latin typeface="Trebuchet MS"/>
                <a:ea typeface="Trebuchet MS"/>
                <a:cs typeface="Trebuchet MS"/>
                <a:sym typeface="Trebuchet MS"/>
              </a:endParaRPr>
            </a:p>
          </p:txBody>
        </p:sp>
        <p:sp>
          <p:nvSpPr>
            <p:cNvPr id="5112" name="Google Shape;5112;p189"/>
            <p:cNvSpPr/>
            <p:nvPr/>
          </p:nvSpPr>
          <p:spPr>
            <a:xfrm>
              <a:off x="5617416" y="4368158"/>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Trebuchet MS"/>
                <a:ea typeface="Trebuchet MS"/>
                <a:cs typeface="Trebuchet MS"/>
                <a:sym typeface="Trebuchet MS"/>
              </a:endParaRPr>
            </a:p>
          </p:txBody>
        </p:sp>
      </p:grpSp>
      <p:grpSp>
        <p:nvGrpSpPr>
          <p:cNvPr id="5113" name="Google Shape;5113;p189"/>
          <p:cNvGrpSpPr/>
          <p:nvPr/>
        </p:nvGrpSpPr>
        <p:grpSpPr>
          <a:xfrm>
            <a:off x="7552822" y="4712054"/>
            <a:ext cx="1772692" cy="557925"/>
            <a:chOff x="5617416" y="3967518"/>
            <a:chExt cx="1565703" cy="557925"/>
          </a:xfrm>
        </p:grpSpPr>
        <p:sp>
          <p:nvSpPr>
            <p:cNvPr id="5114" name="Google Shape;5114;p189"/>
            <p:cNvSpPr/>
            <p:nvPr/>
          </p:nvSpPr>
          <p:spPr>
            <a:xfrm>
              <a:off x="5658491" y="4008559"/>
              <a:ext cx="1524628" cy="516884"/>
            </a:xfrm>
            <a:prstGeom prst="snip1Rect">
              <a:avLst>
                <a:gd fmla="val 16667" name="adj"/>
              </a:avLst>
            </a:prstGeom>
            <a:solidFill>
              <a:srgbClr val="5B5B5B"/>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1100">
                <a:solidFill>
                  <a:schemeClr val="dk1"/>
                </a:solidFill>
                <a:latin typeface="Trebuchet MS"/>
                <a:ea typeface="Trebuchet MS"/>
                <a:cs typeface="Trebuchet MS"/>
                <a:sym typeface="Trebuchet MS"/>
              </a:endParaRPr>
            </a:p>
          </p:txBody>
        </p:sp>
        <p:sp>
          <p:nvSpPr>
            <p:cNvPr id="5115" name="Google Shape;5115;p189"/>
            <p:cNvSpPr/>
            <p:nvPr/>
          </p:nvSpPr>
          <p:spPr>
            <a:xfrm>
              <a:off x="5617416" y="3967518"/>
              <a:ext cx="1524628" cy="516884"/>
            </a:xfrm>
            <a:prstGeom prst="snip1Rect">
              <a:avLst>
                <a:gd fmla="val 16667" name="adj"/>
              </a:avLst>
            </a:prstGeom>
            <a:solidFill>
              <a:schemeClr val="lt1"/>
            </a:solidFill>
            <a:ln cap="flat" cmpd="sng" w="22225">
              <a:solidFill>
                <a:srgbClr val="5B5B5B"/>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b="1" lang="en-PH" sz="1100">
                  <a:solidFill>
                    <a:srgbClr val="5B5B5B"/>
                  </a:solidFill>
                  <a:latin typeface="Trebuchet MS"/>
                  <a:ea typeface="Trebuchet MS"/>
                  <a:cs typeface="Trebuchet MS"/>
                  <a:sym typeface="Trebuchet MS"/>
                </a:rPr>
                <a:t>Name</a:t>
              </a:r>
              <a:endParaRPr/>
            </a:p>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Position</a:t>
              </a:r>
              <a:endParaRPr sz="1100">
                <a:solidFill>
                  <a:schemeClr val="dk1"/>
                </a:solidFill>
                <a:latin typeface="Trebuchet MS"/>
                <a:ea typeface="Trebuchet MS"/>
                <a:cs typeface="Trebuchet MS"/>
                <a:sym typeface="Trebuchet MS"/>
              </a:endParaRPr>
            </a:p>
          </p:txBody>
        </p:sp>
        <p:sp>
          <p:nvSpPr>
            <p:cNvPr id="5116" name="Google Shape;5116;p189"/>
            <p:cNvSpPr/>
            <p:nvPr/>
          </p:nvSpPr>
          <p:spPr>
            <a:xfrm>
              <a:off x="5617416" y="4368158"/>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Trebuchet MS"/>
                <a:ea typeface="Trebuchet MS"/>
                <a:cs typeface="Trebuchet MS"/>
                <a:sym typeface="Trebuchet MS"/>
              </a:endParaRPr>
            </a:p>
          </p:txBody>
        </p:sp>
      </p:grpSp>
      <p:grpSp>
        <p:nvGrpSpPr>
          <p:cNvPr id="5117" name="Google Shape;5117;p189"/>
          <p:cNvGrpSpPr/>
          <p:nvPr/>
        </p:nvGrpSpPr>
        <p:grpSpPr>
          <a:xfrm>
            <a:off x="9890428" y="2758451"/>
            <a:ext cx="1772692" cy="557925"/>
            <a:chOff x="5617416" y="3967518"/>
            <a:chExt cx="1565703" cy="557925"/>
          </a:xfrm>
        </p:grpSpPr>
        <p:sp>
          <p:nvSpPr>
            <p:cNvPr id="5118" name="Google Shape;5118;p189"/>
            <p:cNvSpPr/>
            <p:nvPr/>
          </p:nvSpPr>
          <p:spPr>
            <a:xfrm>
              <a:off x="5658491" y="4008559"/>
              <a:ext cx="1524628" cy="516884"/>
            </a:xfrm>
            <a:prstGeom prst="snip1Rect">
              <a:avLst>
                <a:gd fmla="val 16667" name="adj"/>
              </a:avLst>
            </a:prstGeom>
            <a:solidFill>
              <a:srgbClr val="5B5B5B"/>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1100">
                <a:solidFill>
                  <a:schemeClr val="dk1"/>
                </a:solidFill>
                <a:latin typeface="Trebuchet MS"/>
                <a:ea typeface="Trebuchet MS"/>
                <a:cs typeface="Trebuchet MS"/>
                <a:sym typeface="Trebuchet MS"/>
              </a:endParaRPr>
            </a:p>
          </p:txBody>
        </p:sp>
        <p:sp>
          <p:nvSpPr>
            <p:cNvPr id="5119" name="Google Shape;5119;p189"/>
            <p:cNvSpPr/>
            <p:nvPr/>
          </p:nvSpPr>
          <p:spPr>
            <a:xfrm>
              <a:off x="5617416" y="3967518"/>
              <a:ext cx="1524628" cy="516884"/>
            </a:xfrm>
            <a:prstGeom prst="snip1Rect">
              <a:avLst>
                <a:gd fmla="val 16667" name="adj"/>
              </a:avLst>
            </a:prstGeom>
            <a:solidFill>
              <a:schemeClr val="lt1"/>
            </a:solidFill>
            <a:ln cap="flat" cmpd="sng" w="22225">
              <a:solidFill>
                <a:srgbClr val="5B5B5B"/>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b="1" lang="en-PH" sz="1100">
                  <a:solidFill>
                    <a:srgbClr val="5B5B5B"/>
                  </a:solidFill>
                  <a:latin typeface="Trebuchet MS"/>
                  <a:ea typeface="Trebuchet MS"/>
                  <a:cs typeface="Trebuchet MS"/>
                  <a:sym typeface="Trebuchet MS"/>
                </a:rPr>
                <a:t>Name</a:t>
              </a:r>
              <a:endParaRPr/>
            </a:p>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Position</a:t>
              </a:r>
              <a:endParaRPr sz="1100">
                <a:solidFill>
                  <a:schemeClr val="dk1"/>
                </a:solidFill>
                <a:latin typeface="Trebuchet MS"/>
                <a:ea typeface="Trebuchet MS"/>
                <a:cs typeface="Trebuchet MS"/>
                <a:sym typeface="Trebuchet MS"/>
              </a:endParaRPr>
            </a:p>
          </p:txBody>
        </p:sp>
        <p:sp>
          <p:nvSpPr>
            <p:cNvPr id="5120" name="Google Shape;5120;p189"/>
            <p:cNvSpPr/>
            <p:nvPr/>
          </p:nvSpPr>
          <p:spPr>
            <a:xfrm>
              <a:off x="5617416" y="4368158"/>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Trebuchet MS"/>
                <a:ea typeface="Trebuchet MS"/>
                <a:cs typeface="Trebuchet MS"/>
                <a:sym typeface="Trebuchet MS"/>
              </a:endParaRPr>
            </a:p>
          </p:txBody>
        </p:sp>
      </p:grpSp>
      <p:grpSp>
        <p:nvGrpSpPr>
          <p:cNvPr id="5121" name="Google Shape;5121;p189"/>
          <p:cNvGrpSpPr/>
          <p:nvPr/>
        </p:nvGrpSpPr>
        <p:grpSpPr>
          <a:xfrm>
            <a:off x="9890428" y="3539891"/>
            <a:ext cx="1772692" cy="557925"/>
            <a:chOff x="5617416" y="3967518"/>
            <a:chExt cx="1565703" cy="557925"/>
          </a:xfrm>
        </p:grpSpPr>
        <p:sp>
          <p:nvSpPr>
            <p:cNvPr id="5122" name="Google Shape;5122;p189"/>
            <p:cNvSpPr/>
            <p:nvPr/>
          </p:nvSpPr>
          <p:spPr>
            <a:xfrm>
              <a:off x="5658491" y="4008559"/>
              <a:ext cx="1524628" cy="516884"/>
            </a:xfrm>
            <a:prstGeom prst="snip1Rect">
              <a:avLst>
                <a:gd fmla="val 16667" name="adj"/>
              </a:avLst>
            </a:prstGeom>
            <a:solidFill>
              <a:srgbClr val="5B5B5B"/>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1100">
                <a:solidFill>
                  <a:schemeClr val="dk1"/>
                </a:solidFill>
                <a:latin typeface="Trebuchet MS"/>
                <a:ea typeface="Trebuchet MS"/>
                <a:cs typeface="Trebuchet MS"/>
                <a:sym typeface="Trebuchet MS"/>
              </a:endParaRPr>
            </a:p>
          </p:txBody>
        </p:sp>
        <p:sp>
          <p:nvSpPr>
            <p:cNvPr id="5123" name="Google Shape;5123;p189"/>
            <p:cNvSpPr/>
            <p:nvPr/>
          </p:nvSpPr>
          <p:spPr>
            <a:xfrm>
              <a:off x="5617416" y="3967518"/>
              <a:ext cx="1524628" cy="516884"/>
            </a:xfrm>
            <a:prstGeom prst="snip1Rect">
              <a:avLst>
                <a:gd fmla="val 16667" name="adj"/>
              </a:avLst>
            </a:prstGeom>
            <a:solidFill>
              <a:schemeClr val="lt1"/>
            </a:solidFill>
            <a:ln cap="flat" cmpd="sng" w="22225">
              <a:solidFill>
                <a:srgbClr val="5B5B5B"/>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b="1" lang="en-PH" sz="1100">
                  <a:solidFill>
                    <a:srgbClr val="5B5B5B"/>
                  </a:solidFill>
                  <a:latin typeface="Trebuchet MS"/>
                  <a:ea typeface="Trebuchet MS"/>
                  <a:cs typeface="Trebuchet MS"/>
                  <a:sym typeface="Trebuchet MS"/>
                </a:rPr>
                <a:t>Name</a:t>
              </a:r>
              <a:endParaRPr/>
            </a:p>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Position</a:t>
              </a:r>
              <a:endParaRPr sz="1100">
                <a:solidFill>
                  <a:schemeClr val="dk1"/>
                </a:solidFill>
                <a:latin typeface="Trebuchet MS"/>
                <a:ea typeface="Trebuchet MS"/>
                <a:cs typeface="Trebuchet MS"/>
                <a:sym typeface="Trebuchet MS"/>
              </a:endParaRPr>
            </a:p>
          </p:txBody>
        </p:sp>
        <p:sp>
          <p:nvSpPr>
            <p:cNvPr id="5124" name="Google Shape;5124;p189"/>
            <p:cNvSpPr/>
            <p:nvPr/>
          </p:nvSpPr>
          <p:spPr>
            <a:xfrm>
              <a:off x="5617416" y="4368158"/>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Trebuchet MS"/>
                <a:ea typeface="Trebuchet MS"/>
                <a:cs typeface="Trebuchet MS"/>
                <a:sym typeface="Trebuchet MS"/>
              </a:endParaRPr>
            </a:p>
          </p:txBody>
        </p:sp>
      </p:grpSp>
      <p:grpSp>
        <p:nvGrpSpPr>
          <p:cNvPr id="5125" name="Google Shape;5125;p189"/>
          <p:cNvGrpSpPr/>
          <p:nvPr/>
        </p:nvGrpSpPr>
        <p:grpSpPr>
          <a:xfrm>
            <a:off x="9890428" y="4321333"/>
            <a:ext cx="1772692" cy="557925"/>
            <a:chOff x="5617416" y="3967518"/>
            <a:chExt cx="1565703" cy="557925"/>
          </a:xfrm>
        </p:grpSpPr>
        <p:sp>
          <p:nvSpPr>
            <p:cNvPr id="5126" name="Google Shape;5126;p189"/>
            <p:cNvSpPr/>
            <p:nvPr/>
          </p:nvSpPr>
          <p:spPr>
            <a:xfrm>
              <a:off x="5658491" y="4008559"/>
              <a:ext cx="1524628" cy="516884"/>
            </a:xfrm>
            <a:prstGeom prst="snip1Rect">
              <a:avLst>
                <a:gd fmla="val 16667" name="adj"/>
              </a:avLst>
            </a:prstGeom>
            <a:solidFill>
              <a:srgbClr val="5B5B5B"/>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1100">
                <a:solidFill>
                  <a:schemeClr val="dk1"/>
                </a:solidFill>
                <a:latin typeface="Trebuchet MS"/>
                <a:ea typeface="Trebuchet MS"/>
                <a:cs typeface="Trebuchet MS"/>
                <a:sym typeface="Trebuchet MS"/>
              </a:endParaRPr>
            </a:p>
          </p:txBody>
        </p:sp>
        <p:sp>
          <p:nvSpPr>
            <p:cNvPr id="5127" name="Google Shape;5127;p189"/>
            <p:cNvSpPr/>
            <p:nvPr/>
          </p:nvSpPr>
          <p:spPr>
            <a:xfrm>
              <a:off x="5617416" y="3967518"/>
              <a:ext cx="1524628" cy="516884"/>
            </a:xfrm>
            <a:prstGeom prst="snip1Rect">
              <a:avLst>
                <a:gd fmla="val 16667" name="adj"/>
              </a:avLst>
            </a:prstGeom>
            <a:solidFill>
              <a:schemeClr val="lt1"/>
            </a:solidFill>
            <a:ln cap="flat" cmpd="sng" w="22225">
              <a:solidFill>
                <a:srgbClr val="5B5B5B"/>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b="1" lang="en-PH" sz="1100">
                  <a:solidFill>
                    <a:srgbClr val="5B5B5B"/>
                  </a:solidFill>
                  <a:latin typeface="Trebuchet MS"/>
                  <a:ea typeface="Trebuchet MS"/>
                  <a:cs typeface="Trebuchet MS"/>
                  <a:sym typeface="Trebuchet MS"/>
                </a:rPr>
                <a:t>Name</a:t>
              </a:r>
              <a:endParaRPr/>
            </a:p>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Position</a:t>
              </a:r>
              <a:endParaRPr sz="1100">
                <a:solidFill>
                  <a:schemeClr val="dk1"/>
                </a:solidFill>
                <a:latin typeface="Trebuchet MS"/>
                <a:ea typeface="Trebuchet MS"/>
                <a:cs typeface="Trebuchet MS"/>
                <a:sym typeface="Trebuchet MS"/>
              </a:endParaRPr>
            </a:p>
          </p:txBody>
        </p:sp>
        <p:sp>
          <p:nvSpPr>
            <p:cNvPr id="5128" name="Google Shape;5128;p189"/>
            <p:cNvSpPr/>
            <p:nvPr/>
          </p:nvSpPr>
          <p:spPr>
            <a:xfrm>
              <a:off x="5617416" y="4368158"/>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Trebuchet MS"/>
                <a:ea typeface="Trebuchet MS"/>
                <a:cs typeface="Trebuchet MS"/>
                <a:sym typeface="Trebuchet MS"/>
              </a:endParaRPr>
            </a:p>
          </p:txBody>
        </p:sp>
      </p:grpSp>
      <p:cxnSp>
        <p:nvCxnSpPr>
          <p:cNvPr id="5129" name="Google Shape;5129;p189"/>
          <p:cNvCxnSpPr>
            <a:stCxn id="5067" idx="0"/>
            <a:endCxn id="5095" idx="2"/>
          </p:cNvCxnSpPr>
          <p:nvPr/>
        </p:nvCxnSpPr>
        <p:spPr>
          <a:xfrm flipH="1" rot="10800000">
            <a:off x="4603640" y="3407554"/>
            <a:ext cx="611700" cy="781500"/>
          </a:xfrm>
          <a:prstGeom prst="bentConnector3">
            <a:avLst>
              <a:gd fmla="val 49990" name="adj1"/>
            </a:avLst>
          </a:prstGeom>
          <a:noFill/>
          <a:ln cap="flat" cmpd="sng" w="9525">
            <a:solidFill>
              <a:srgbClr val="929292"/>
            </a:solidFill>
            <a:prstDash val="solid"/>
            <a:miter lim="800000"/>
            <a:headEnd len="sm" w="sm" type="none"/>
            <a:tailEnd len="med" w="med" type="triangle"/>
          </a:ln>
        </p:spPr>
      </p:cxnSp>
      <p:cxnSp>
        <p:nvCxnSpPr>
          <p:cNvPr id="5130" name="Google Shape;5130;p189"/>
          <p:cNvCxnSpPr>
            <a:stCxn id="5067" idx="0"/>
            <a:endCxn id="5099" idx="2"/>
          </p:cNvCxnSpPr>
          <p:nvPr/>
        </p:nvCxnSpPr>
        <p:spPr>
          <a:xfrm>
            <a:off x="4603640" y="4189054"/>
            <a:ext cx="611700" cy="0"/>
          </a:xfrm>
          <a:prstGeom prst="straightConnector1">
            <a:avLst/>
          </a:prstGeom>
          <a:noFill/>
          <a:ln cap="flat" cmpd="sng" w="9525">
            <a:solidFill>
              <a:srgbClr val="929292"/>
            </a:solidFill>
            <a:prstDash val="solid"/>
            <a:miter lim="800000"/>
            <a:headEnd len="sm" w="sm" type="none"/>
            <a:tailEnd len="med" w="med" type="triangle"/>
          </a:ln>
        </p:spPr>
      </p:cxnSp>
      <p:cxnSp>
        <p:nvCxnSpPr>
          <p:cNvPr id="5131" name="Google Shape;5131;p189"/>
          <p:cNvCxnSpPr>
            <a:stCxn id="5079" idx="0"/>
            <a:endCxn id="5103" idx="2"/>
          </p:cNvCxnSpPr>
          <p:nvPr/>
        </p:nvCxnSpPr>
        <p:spPr>
          <a:xfrm>
            <a:off x="4603640" y="4970496"/>
            <a:ext cx="611700" cy="0"/>
          </a:xfrm>
          <a:prstGeom prst="straightConnector1">
            <a:avLst/>
          </a:prstGeom>
          <a:noFill/>
          <a:ln cap="flat" cmpd="sng" w="9525">
            <a:solidFill>
              <a:srgbClr val="929292"/>
            </a:solidFill>
            <a:prstDash val="solid"/>
            <a:miter lim="800000"/>
            <a:headEnd len="sm" w="sm" type="none"/>
            <a:tailEnd len="med" w="med" type="triangle"/>
          </a:ln>
        </p:spPr>
      </p:cxnSp>
      <p:cxnSp>
        <p:nvCxnSpPr>
          <p:cNvPr id="5132" name="Google Shape;5132;p189"/>
          <p:cNvCxnSpPr>
            <a:stCxn id="5071" idx="0"/>
            <a:endCxn id="5087" idx="2"/>
          </p:cNvCxnSpPr>
          <p:nvPr/>
        </p:nvCxnSpPr>
        <p:spPr>
          <a:xfrm>
            <a:off x="4603640" y="2626172"/>
            <a:ext cx="611700" cy="0"/>
          </a:xfrm>
          <a:prstGeom prst="straightConnector1">
            <a:avLst/>
          </a:prstGeom>
          <a:noFill/>
          <a:ln cap="flat" cmpd="sng" w="9525">
            <a:solidFill>
              <a:srgbClr val="929292"/>
            </a:solidFill>
            <a:prstDash val="solid"/>
            <a:miter lim="800000"/>
            <a:headEnd len="sm" w="sm" type="none"/>
            <a:tailEnd len="med" w="med" type="triangle"/>
          </a:ln>
        </p:spPr>
      </p:cxnSp>
      <p:cxnSp>
        <p:nvCxnSpPr>
          <p:cNvPr id="5133" name="Google Shape;5133;p189"/>
          <p:cNvCxnSpPr>
            <a:stCxn id="5087" idx="0"/>
            <a:endCxn id="5091" idx="2"/>
          </p:cNvCxnSpPr>
          <p:nvPr/>
        </p:nvCxnSpPr>
        <p:spPr>
          <a:xfrm>
            <a:off x="6941401" y="2626172"/>
            <a:ext cx="611400" cy="0"/>
          </a:xfrm>
          <a:prstGeom prst="straightConnector1">
            <a:avLst/>
          </a:prstGeom>
          <a:noFill/>
          <a:ln cap="flat" cmpd="sng" w="9525">
            <a:solidFill>
              <a:srgbClr val="929292"/>
            </a:solidFill>
            <a:prstDash val="solid"/>
            <a:miter lim="800000"/>
            <a:headEnd len="sm" w="sm" type="none"/>
            <a:tailEnd len="med" w="med" type="triangle"/>
          </a:ln>
        </p:spPr>
      </p:cxnSp>
      <p:cxnSp>
        <p:nvCxnSpPr>
          <p:cNvPr id="5134" name="Google Shape;5134;p189"/>
          <p:cNvCxnSpPr>
            <a:stCxn id="5095" idx="0"/>
            <a:endCxn id="5107" idx="2"/>
          </p:cNvCxnSpPr>
          <p:nvPr/>
        </p:nvCxnSpPr>
        <p:spPr>
          <a:xfrm>
            <a:off x="6941401" y="3407613"/>
            <a:ext cx="611400" cy="0"/>
          </a:xfrm>
          <a:prstGeom prst="straightConnector1">
            <a:avLst/>
          </a:prstGeom>
          <a:noFill/>
          <a:ln cap="flat" cmpd="sng" w="9525">
            <a:solidFill>
              <a:srgbClr val="929292"/>
            </a:solidFill>
            <a:prstDash val="solid"/>
            <a:miter lim="800000"/>
            <a:headEnd len="sm" w="sm" type="none"/>
            <a:tailEnd len="med" w="med" type="triangle"/>
          </a:ln>
        </p:spPr>
      </p:cxnSp>
      <p:cxnSp>
        <p:nvCxnSpPr>
          <p:cNvPr id="5135" name="Google Shape;5135;p189"/>
          <p:cNvCxnSpPr>
            <a:stCxn id="5103" idx="0"/>
            <a:endCxn id="5115" idx="2"/>
          </p:cNvCxnSpPr>
          <p:nvPr/>
        </p:nvCxnSpPr>
        <p:spPr>
          <a:xfrm>
            <a:off x="6941401" y="4970496"/>
            <a:ext cx="611400" cy="0"/>
          </a:xfrm>
          <a:prstGeom prst="straightConnector1">
            <a:avLst/>
          </a:prstGeom>
          <a:noFill/>
          <a:ln cap="flat" cmpd="sng" w="9525">
            <a:solidFill>
              <a:srgbClr val="929292"/>
            </a:solidFill>
            <a:prstDash val="solid"/>
            <a:miter lim="800000"/>
            <a:headEnd len="sm" w="sm" type="none"/>
            <a:tailEnd len="med" w="med" type="triangle"/>
          </a:ln>
        </p:spPr>
      </p:cxnSp>
      <p:cxnSp>
        <p:nvCxnSpPr>
          <p:cNvPr id="5136" name="Google Shape;5136;p189"/>
          <p:cNvCxnSpPr>
            <a:stCxn id="5103" idx="0"/>
            <a:endCxn id="5127" idx="2"/>
          </p:cNvCxnSpPr>
          <p:nvPr/>
        </p:nvCxnSpPr>
        <p:spPr>
          <a:xfrm flipH="1" rot="10800000">
            <a:off x="6941401" y="4579896"/>
            <a:ext cx="2949000" cy="390600"/>
          </a:xfrm>
          <a:prstGeom prst="bentConnector3">
            <a:avLst>
              <a:gd fmla="val 11139" name="adj1"/>
            </a:avLst>
          </a:prstGeom>
          <a:noFill/>
          <a:ln cap="flat" cmpd="sng" w="9525">
            <a:solidFill>
              <a:srgbClr val="929292"/>
            </a:solidFill>
            <a:prstDash val="solid"/>
            <a:miter lim="800000"/>
            <a:headEnd len="sm" w="sm" type="none"/>
            <a:tailEnd len="med" w="med" type="triangle"/>
          </a:ln>
        </p:spPr>
      </p:cxnSp>
      <p:cxnSp>
        <p:nvCxnSpPr>
          <p:cNvPr id="5137" name="Google Shape;5137;p189"/>
          <p:cNvCxnSpPr>
            <a:stCxn id="5099" idx="0"/>
            <a:endCxn id="5111" idx="2"/>
          </p:cNvCxnSpPr>
          <p:nvPr/>
        </p:nvCxnSpPr>
        <p:spPr>
          <a:xfrm>
            <a:off x="6941401" y="4189054"/>
            <a:ext cx="611400" cy="0"/>
          </a:xfrm>
          <a:prstGeom prst="straightConnector1">
            <a:avLst/>
          </a:prstGeom>
          <a:noFill/>
          <a:ln cap="flat" cmpd="sng" w="9525">
            <a:solidFill>
              <a:srgbClr val="929292"/>
            </a:solidFill>
            <a:prstDash val="solid"/>
            <a:miter lim="800000"/>
            <a:headEnd len="sm" w="sm" type="none"/>
            <a:tailEnd len="med" w="med" type="triangle"/>
          </a:ln>
        </p:spPr>
      </p:cxnSp>
      <p:cxnSp>
        <p:nvCxnSpPr>
          <p:cNvPr id="5138" name="Google Shape;5138;p189"/>
          <p:cNvCxnSpPr>
            <a:stCxn id="5095" idx="0"/>
            <a:endCxn id="5123" idx="2"/>
          </p:cNvCxnSpPr>
          <p:nvPr/>
        </p:nvCxnSpPr>
        <p:spPr>
          <a:xfrm>
            <a:off x="6941401" y="3407613"/>
            <a:ext cx="2949000" cy="390600"/>
          </a:xfrm>
          <a:prstGeom prst="bentConnector3">
            <a:avLst>
              <a:gd fmla="val 11231" name="adj1"/>
            </a:avLst>
          </a:prstGeom>
          <a:noFill/>
          <a:ln cap="flat" cmpd="sng" w="9525">
            <a:solidFill>
              <a:srgbClr val="929292"/>
            </a:solidFill>
            <a:prstDash val="solid"/>
            <a:miter lim="800000"/>
            <a:headEnd len="sm" w="sm" type="none"/>
            <a:tailEnd len="med" w="med" type="triangle"/>
          </a:ln>
        </p:spPr>
      </p:cxnSp>
      <p:cxnSp>
        <p:nvCxnSpPr>
          <p:cNvPr id="5139" name="Google Shape;5139;p189"/>
          <p:cNvCxnSpPr>
            <a:stCxn id="5095" idx="0"/>
            <a:endCxn id="5119" idx="2"/>
          </p:cNvCxnSpPr>
          <p:nvPr/>
        </p:nvCxnSpPr>
        <p:spPr>
          <a:xfrm flipH="1" rot="10800000">
            <a:off x="6941401" y="3017013"/>
            <a:ext cx="2949000" cy="390600"/>
          </a:xfrm>
          <a:prstGeom prst="bentConnector3">
            <a:avLst>
              <a:gd fmla="val 11231" name="adj1"/>
            </a:avLst>
          </a:prstGeom>
          <a:noFill/>
          <a:ln cap="flat" cmpd="sng" w="9525">
            <a:solidFill>
              <a:srgbClr val="929292"/>
            </a:solidFill>
            <a:prstDash val="solid"/>
            <a:miter lim="800000"/>
            <a:headEnd len="sm" w="sm" type="none"/>
            <a:tailEnd len="med" w="med" type="triangle"/>
          </a:ln>
        </p:spPr>
      </p:cxnSp>
      <p:grpSp>
        <p:nvGrpSpPr>
          <p:cNvPr id="5140" name="Google Shape;5140;p189"/>
          <p:cNvGrpSpPr/>
          <p:nvPr/>
        </p:nvGrpSpPr>
        <p:grpSpPr>
          <a:xfrm>
            <a:off x="3732004" y="5673598"/>
            <a:ext cx="1065903" cy="276999"/>
            <a:chOff x="5206734" y="5721047"/>
            <a:chExt cx="1065903" cy="276999"/>
          </a:xfrm>
        </p:grpSpPr>
        <p:grpSp>
          <p:nvGrpSpPr>
            <p:cNvPr id="5141" name="Google Shape;5141;p189"/>
            <p:cNvGrpSpPr/>
            <p:nvPr/>
          </p:nvGrpSpPr>
          <p:grpSpPr>
            <a:xfrm>
              <a:off x="5206734" y="5776148"/>
              <a:ext cx="279152" cy="197575"/>
              <a:chOff x="5617416" y="2337675"/>
              <a:chExt cx="1565703" cy="557925"/>
            </a:xfrm>
          </p:grpSpPr>
          <p:sp>
            <p:nvSpPr>
              <p:cNvPr id="5142" name="Google Shape;5142;p189"/>
              <p:cNvSpPr/>
              <p:nvPr/>
            </p:nvSpPr>
            <p:spPr>
              <a:xfrm>
                <a:off x="5658491" y="2378716"/>
                <a:ext cx="1524628" cy="516884"/>
              </a:xfrm>
              <a:prstGeom prst="snip1Rect">
                <a:avLst>
                  <a:gd fmla="val 16667" name="adj"/>
                </a:avLst>
              </a:prstGeom>
              <a:solidFill>
                <a:schemeClr val="accent2"/>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700">
                  <a:solidFill>
                    <a:schemeClr val="dk1"/>
                  </a:solidFill>
                  <a:latin typeface="Trebuchet MS"/>
                  <a:ea typeface="Trebuchet MS"/>
                  <a:cs typeface="Trebuchet MS"/>
                  <a:sym typeface="Trebuchet MS"/>
                </a:endParaRPr>
              </a:p>
            </p:txBody>
          </p:sp>
          <p:sp>
            <p:nvSpPr>
              <p:cNvPr id="5143" name="Google Shape;5143;p189"/>
              <p:cNvSpPr/>
              <p:nvPr/>
            </p:nvSpPr>
            <p:spPr>
              <a:xfrm>
                <a:off x="5617416" y="2337675"/>
                <a:ext cx="1524628" cy="516884"/>
              </a:xfrm>
              <a:prstGeom prst="snip1Rect">
                <a:avLst>
                  <a:gd fmla="val 16667" name="adj"/>
                </a:avLst>
              </a:prstGeom>
              <a:solidFill>
                <a:schemeClr val="lt1"/>
              </a:solidFill>
              <a:ln cap="flat" cmpd="sng" w="22225">
                <a:solidFill>
                  <a:schemeClr val="accent2"/>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700">
                  <a:solidFill>
                    <a:schemeClr val="dk1"/>
                  </a:solidFill>
                  <a:latin typeface="Trebuchet MS"/>
                  <a:ea typeface="Trebuchet MS"/>
                  <a:cs typeface="Trebuchet MS"/>
                  <a:sym typeface="Trebuchet MS"/>
                </a:endParaRPr>
              </a:p>
            </p:txBody>
          </p:sp>
          <p:sp>
            <p:nvSpPr>
              <p:cNvPr id="5144" name="Google Shape;5144;p189"/>
              <p:cNvSpPr/>
              <p:nvPr/>
            </p:nvSpPr>
            <p:spPr>
              <a:xfrm>
                <a:off x="5617416" y="2738315"/>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Trebuchet MS"/>
                  <a:ea typeface="Trebuchet MS"/>
                  <a:cs typeface="Trebuchet MS"/>
                  <a:sym typeface="Trebuchet MS"/>
                </a:endParaRPr>
              </a:p>
            </p:txBody>
          </p:sp>
        </p:grpSp>
        <p:sp>
          <p:nvSpPr>
            <p:cNvPr id="5145" name="Google Shape;5145;p189"/>
            <p:cNvSpPr txBox="1"/>
            <p:nvPr/>
          </p:nvSpPr>
          <p:spPr>
            <a:xfrm>
              <a:off x="5470814" y="5721047"/>
              <a:ext cx="80182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PH" sz="1200">
                  <a:solidFill>
                    <a:schemeClr val="dk1"/>
                  </a:solidFill>
                  <a:latin typeface="Trebuchet MS"/>
                  <a:ea typeface="Trebuchet MS"/>
                  <a:cs typeface="Trebuchet MS"/>
                  <a:sym typeface="Trebuchet MS"/>
                </a:rPr>
                <a:t>Legend 1</a:t>
              </a:r>
              <a:endParaRPr sz="1200">
                <a:solidFill>
                  <a:schemeClr val="dk1"/>
                </a:solidFill>
                <a:latin typeface="Trebuchet MS"/>
                <a:ea typeface="Trebuchet MS"/>
                <a:cs typeface="Trebuchet MS"/>
                <a:sym typeface="Trebuchet MS"/>
              </a:endParaRPr>
            </a:p>
          </p:txBody>
        </p:sp>
      </p:grpSp>
      <p:grpSp>
        <p:nvGrpSpPr>
          <p:cNvPr id="5146" name="Google Shape;5146;p189"/>
          <p:cNvGrpSpPr/>
          <p:nvPr/>
        </p:nvGrpSpPr>
        <p:grpSpPr>
          <a:xfrm>
            <a:off x="4952701" y="5673598"/>
            <a:ext cx="1065903" cy="276999"/>
            <a:chOff x="6499033" y="5720893"/>
            <a:chExt cx="1065903" cy="276999"/>
          </a:xfrm>
        </p:grpSpPr>
        <p:grpSp>
          <p:nvGrpSpPr>
            <p:cNvPr id="5147" name="Google Shape;5147;p189"/>
            <p:cNvGrpSpPr/>
            <p:nvPr/>
          </p:nvGrpSpPr>
          <p:grpSpPr>
            <a:xfrm>
              <a:off x="6499033" y="5775994"/>
              <a:ext cx="279152" cy="197575"/>
              <a:chOff x="5617416" y="3173117"/>
              <a:chExt cx="1565703" cy="557925"/>
            </a:xfrm>
          </p:grpSpPr>
          <p:sp>
            <p:nvSpPr>
              <p:cNvPr id="5148" name="Google Shape;5148;p189"/>
              <p:cNvSpPr/>
              <p:nvPr/>
            </p:nvSpPr>
            <p:spPr>
              <a:xfrm>
                <a:off x="5658491" y="3214158"/>
                <a:ext cx="1524628" cy="516884"/>
              </a:xfrm>
              <a:prstGeom prst="snip1Rect">
                <a:avLst>
                  <a:gd fmla="val 16667" name="adj"/>
                </a:avLst>
              </a:prstGeom>
              <a:solidFill>
                <a:schemeClr val="accent1"/>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700">
                  <a:solidFill>
                    <a:schemeClr val="dk1"/>
                  </a:solidFill>
                  <a:latin typeface="Trebuchet MS"/>
                  <a:ea typeface="Trebuchet MS"/>
                  <a:cs typeface="Trebuchet MS"/>
                  <a:sym typeface="Trebuchet MS"/>
                </a:endParaRPr>
              </a:p>
            </p:txBody>
          </p:sp>
          <p:sp>
            <p:nvSpPr>
              <p:cNvPr id="5149" name="Google Shape;5149;p189"/>
              <p:cNvSpPr/>
              <p:nvPr/>
            </p:nvSpPr>
            <p:spPr>
              <a:xfrm>
                <a:off x="5617416" y="3173117"/>
                <a:ext cx="1524628" cy="516884"/>
              </a:xfrm>
              <a:prstGeom prst="snip1Rect">
                <a:avLst>
                  <a:gd fmla="val 16667" name="adj"/>
                </a:avLst>
              </a:prstGeom>
              <a:solidFill>
                <a:schemeClr val="lt1"/>
              </a:solidFill>
              <a:ln cap="flat" cmpd="sng" w="22225">
                <a:solidFill>
                  <a:schemeClr val="accent1"/>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700">
                  <a:solidFill>
                    <a:schemeClr val="dk1"/>
                  </a:solidFill>
                  <a:latin typeface="Trebuchet MS"/>
                  <a:ea typeface="Trebuchet MS"/>
                  <a:cs typeface="Trebuchet MS"/>
                  <a:sym typeface="Trebuchet MS"/>
                </a:endParaRPr>
              </a:p>
            </p:txBody>
          </p:sp>
          <p:sp>
            <p:nvSpPr>
              <p:cNvPr id="5150" name="Google Shape;5150;p189"/>
              <p:cNvSpPr/>
              <p:nvPr/>
            </p:nvSpPr>
            <p:spPr>
              <a:xfrm>
                <a:off x="5617416" y="3573757"/>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Trebuchet MS"/>
                  <a:ea typeface="Trebuchet MS"/>
                  <a:cs typeface="Trebuchet MS"/>
                  <a:sym typeface="Trebuchet MS"/>
                </a:endParaRPr>
              </a:p>
            </p:txBody>
          </p:sp>
        </p:grpSp>
        <p:sp>
          <p:nvSpPr>
            <p:cNvPr id="5151" name="Google Shape;5151;p189"/>
            <p:cNvSpPr txBox="1"/>
            <p:nvPr/>
          </p:nvSpPr>
          <p:spPr>
            <a:xfrm>
              <a:off x="6763113" y="5720893"/>
              <a:ext cx="80182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PH" sz="1200">
                  <a:solidFill>
                    <a:schemeClr val="dk1"/>
                  </a:solidFill>
                  <a:latin typeface="Trebuchet MS"/>
                  <a:ea typeface="Trebuchet MS"/>
                  <a:cs typeface="Trebuchet MS"/>
                  <a:sym typeface="Trebuchet MS"/>
                </a:rPr>
                <a:t>Legend 2</a:t>
              </a:r>
              <a:endParaRPr sz="1200">
                <a:solidFill>
                  <a:schemeClr val="dk1"/>
                </a:solidFill>
                <a:latin typeface="Trebuchet MS"/>
                <a:ea typeface="Trebuchet MS"/>
                <a:cs typeface="Trebuchet MS"/>
                <a:sym typeface="Trebuchet MS"/>
              </a:endParaRPr>
            </a:p>
          </p:txBody>
        </p:sp>
      </p:grpSp>
      <p:grpSp>
        <p:nvGrpSpPr>
          <p:cNvPr id="5152" name="Google Shape;5152;p189"/>
          <p:cNvGrpSpPr/>
          <p:nvPr/>
        </p:nvGrpSpPr>
        <p:grpSpPr>
          <a:xfrm>
            <a:off x="6173398" y="5673598"/>
            <a:ext cx="1065903" cy="276999"/>
            <a:chOff x="6499033" y="5720893"/>
            <a:chExt cx="1065903" cy="276999"/>
          </a:xfrm>
        </p:grpSpPr>
        <p:grpSp>
          <p:nvGrpSpPr>
            <p:cNvPr id="5153" name="Google Shape;5153;p189"/>
            <p:cNvGrpSpPr/>
            <p:nvPr/>
          </p:nvGrpSpPr>
          <p:grpSpPr>
            <a:xfrm>
              <a:off x="6499033" y="5775994"/>
              <a:ext cx="279152" cy="197575"/>
              <a:chOff x="5617416" y="3173117"/>
              <a:chExt cx="1565703" cy="557925"/>
            </a:xfrm>
          </p:grpSpPr>
          <p:sp>
            <p:nvSpPr>
              <p:cNvPr id="5154" name="Google Shape;5154;p189"/>
              <p:cNvSpPr/>
              <p:nvPr/>
            </p:nvSpPr>
            <p:spPr>
              <a:xfrm>
                <a:off x="5658491" y="3214158"/>
                <a:ext cx="1524628" cy="516884"/>
              </a:xfrm>
              <a:prstGeom prst="snip1Rect">
                <a:avLst>
                  <a:gd fmla="val 16667" name="adj"/>
                </a:avLst>
              </a:prstGeom>
              <a:solidFill>
                <a:schemeClr val="accent5"/>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700">
                  <a:solidFill>
                    <a:schemeClr val="dk1"/>
                  </a:solidFill>
                  <a:latin typeface="Trebuchet MS"/>
                  <a:ea typeface="Trebuchet MS"/>
                  <a:cs typeface="Trebuchet MS"/>
                  <a:sym typeface="Trebuchet MS"/>
                </a:endParaRPr>
              </a:p>
            </p:txBody>
          </p:sp>
          <p:sp>
            <p:nvSpPr>
              <p:cNvPr id="5155" name="Google Shape;5155;p189"/>
              <p:cNvSpPr/>
              <p:nvPr/>
            </p:nvSpPr>
            <p:spPr>
              <a:xfrm>
                <a:off x="5617416" y="3173117"/>
                <a:ext cx="1524628" cy="516884"/>
              </a:xfrm>
              <a:prstGeom prst="snip1Rect">
                <a:avLst>
                  <a:gd fmla="val 16667" name="adj"/>
                </a:avLst>
              </a:prstGeom>
              <a:solidFill>
                <a:schemeClr val="lt1"/>
              </a:solidFill>
              <a:ln cap="flat" cmpd="sng" w="22225">
                <a:solidFill>
                  <a:schemeClr val="accent5"/>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700">
                  <a:solidFill>
                    <a:schemeClr val="dk1"/>
                  </a:solidFill>
                  <a:latin typeface="Trebuchet MS"/>
                  <a:ea typeface="Trebuchet MS"/>
                  <a:cs typeface="Trebuchet MS"/>
                  <a:sym typeface="Trebuchet MS"/>
                </a:endParaRPr>
              </a:p>
            </p:txBody>
          </p:sp>
          <p:sp>
            <p:nvSpPr>
              <p:cNvPr id="5156" name="Google Shape;5156;p189"/>
              <p:cNvSpPr/>
              <p:nvPr/>
            </p:nvSpPr>
            <p:spPr>
              <a:xfrm>
                <a:off x="5617416" y="3573757"/>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Trebuchet MS"/>
                  <a:ea typeface="Trebuchet MS"/>
                  <a:cs typeface="Trebuchet MS"/>
                  <a:sym typeface="Trebuchet MS"/>
                </a:endParaRPr>
              </a:p>
            </p:txBody>
          </p:sp>
        </p:grpSp>
        <p:sp>
          <p:nvSpPr>
            <p:cNvPr id="5157" name="Google Shape;5157;p189"/>
            <p:cNvSpPr txBox="1"/>
            <p:nvPr/>
          </p:nvSpPr>
          <p:spPr>
            <a:xfrm>
              <a:off x="6763113" y="5720893"/>
              <a:ext cx="80182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PH" sz="1200">
                  <a:solidFill>
                    <a:schemeClr val="dk1"/>
                  </a:solidFill>
                  <a:latin typeface="Trebuchet MS"/>
                  <a:ea typeface="Trebuchet MS"/>
                  <a:cs typeface="Trebuchet MS"/>
                  <a:sym typeface="Trebuchet MS"/>
                </a:rPr>
                <a:t>Legend 3</a:t>
              </a:r>
              <a:endParaRPr sz="1200">
                <a:solidFill>
                  <a:schemeClr val="dk1"/>
                </a:solidFill>
                <a:latin typeface="Trebuchet MS"/>
                <a:ea typeface="Trebuchet MS"/>
                <a:cs typeface="Trebuchet MS"/>
                <a:sym typeface="Trebuchet MS"/>
              </a:endParaRPr>
            </a:p>
          </p:txBody>
        </p:sp>
      </p:grpSp>
      <p:grpSp>
        <p:nvGrpSpPr>
          <p:cNvPr id="5158" name="Google Shape;5158;p189"/>
          <p:cNvGrpSpPr/>
          <p:nvPr/>
        </p:nvGrpSpPr>
        <p:grpSpPr>
          <a:xfrm>
            <a:off x="7394094" y="5673598"/>
            <a:ext cx="1065903" cy="276999"/>
            <a:chOff x="6499033" y="5720893"/>
            <a:chExt cx="1065903" cy="276999"/>
          </a:xfrm>
        </p:grpSpPr>
        <p:grpSp>
          <p:nvGrpSpPr>
            <p:cNvPr id="5159" name="Google Shape;5159;p189"/>
            <p:cNvGrpSpPr/>
            <p:nvPr/>
          </p:nvGrpSpPr>
          <p:grpSpPr>
            <a:xfrm>
              <a:off x="6499033" y="5775994"/>
              <a:ext cx="279152" cy="197575"/>
              <a:chOff x="5617416" y="3173117"/>
              <a:chExt cx="1565703" cy="557925"/>
            </a:xfrm>
          </p:grpSpPr>
          <p:sp>
            <p:nvSpPr>
              <p:cNvPr id="5160" name="Google Shape;5160;p189"/>
              <p:cNvSpPr/>
              <p:nvPr/>
            </p:nvSpPr>
            <p:spPr>
              <a:xfrm>
                <a:off x="5658491" y="3214158"/>
                <a:ext cx="1524628" cy="516884"/>
              </a:xfrm>
              <a:prstGeom prst="snip1Rect">
                <a:avLst>
                  <a:gd fmla="val 16667" name="adj"/>
                </a:avLst>
              </a:prstGeom>
              <a:solidFill>
                <a:srgbClr val="5B5B5B"/>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700">
                  <a:solidFill>
                    <a:schemeClr val="dk1"/>
                  </a:solidFill>
                  <a:latin typeface="Trebuchet MS"/>
                  <a:ea typeface="Trebuchet MS"/>
                  <a:cs typeface="Trebuchet MS"/>
                  <a:sym typeface="Trebuchet MS"/>
                </a:endParaRPr>
              </a:p>
            </p:txBody>
          </p:sp>
          <p:sp>
            <p:nvSpPr>
              <p:cNvPr id="5161" name="Google Shape;5161;p189"/>
              <p:cNvSpPr/>
              <p:nvPr/>
            </p:nvSpPr>
            <p:spPr>
              <a:xfrm>
                <a:off x="5617416" y="3173117"/>
                <a:ext cx="1524628" cy="516884"/>
              </a:xfrm>
              <a:prstGeom prst="snip1Rect">
                <a:avLst>
                  <a:gd fmla="val 16667" name="adj"/>
                </a:avLst>
              </a:prstGeom>
              <a:solidFill>
                <a:schemeClr val="lt1"/>
              </a:solidFill>
              <a:ln cap="flat" cmpd="sng" w="22225">
                <a:solidFill>
                  <a:srgbClr val="5B5B5B"/>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700">
                  <a:solidFill>
                    <a:schemeClr val="dk1"/>
                  </a:solidFill>
                  <a:latin typeface="Trebuchet MS"/>
                  <a:ea typeface="Trebuchet MS"/>
                  <a:cs typeface="Trebuchet MS"/>
                  <a:sym typeface="Trebuchet MS"/>
                </a:endParaRPr>
              </a:p>
            </p:txBody>
          </p:sp>
          <p:sp>
            <p:nvSpPr>
              <p:cNvPr id="5162" name="Google Shape;5162;p189"/>
              <p:cNvSpPr/>
              <p:nvPr/>
            </p:nvSpPr>
            <p:spPr>
              <a:xfrm>
                <a:off x="5617416" y="3573757"/>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Trebuchet MS"/>
                  <a:ea typeface="Trebuchet MS"/>
                  <a:cs typeface="Trebuchet MS"/>
                  <a:sym typeface="Trebuchet MS"/>
                </a:endParaRPr>
              </a:p>
            </p:txBody>
          </p:sp>
        </p:grpSp>
        <p:sp>
          <p:nvSpPr>
            <p:cNvPr id="5163" name="Google Shape;5163;p189"/>
            <p:cNvSpPr txBox="1"/>
            <p:nvPr/>
          </p:nvSpPr>
          <p:spPr>
            <a:xfrm>
              <a:off x="6763113" y="5720893"/>
              <a:ext cx="80182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PH" sz="1200">
                  <a:solidFill>
                    <a:schemeClr val="dk1"/>
                  </a:solidFill>
                  <a:latin typeface="Trebuchet MS"/>
                  <a:ea typeface="Trebuchet MS"/>
                  <a:cs typeface="Trebuchet MS"/>
                  <a:sym typeface="Trebuchet MS"/>
                </a:rPr>
                <a:t>Legend 4</a:t>
              </a:r>
              <a:endParaRPr sz="1200">
                <a:solidFill>
                  <a:schemeClr val="dk1"/>
                </a:solidFill>
                <a:latin typeface="Trebuchet MS"/>
                <a:ea typeface="Trebuchet MS"/>
                <a:cs typeface="Trebuchet MS"/>
                <a:sym typeface="Trebuchet MS"/>
              </a:endParaRPr>
            </a:p>
          </p:txBody>
        </p:sp>
      </p:grpSp>
    </p:spTree>
  </p:cSld>
  <p:clrMapOvr>
    <a:masterClrMapping/>
  </p:clrMapOvr>
</p:sld>
</file>

<file path=ppt/slides/slide1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7" name="Shape 5167"/>
        <p:cNvGrpSpPr/>
        <p:nvPr/>
      </p:nvGrpSpPr>
      <p:grpSpPr>
        <a:xfrm>
          <a:off x="0" y="0"/>
          <a:ext cx="0" cy="0"/>
          <a:chOff x="0" y="0"/>
          <a:chExt cx="0" cy="0"/>
        </a:xfrm>
      </p:grpSpPr>
      <p:sp>
        <p:nvSpPr>
          <p:cNvPr id="5168" name="Google Shape;5168;p190"/>
          <p:cNvSpPr txBox="1"/>
          <p:nvPr>
            <p:ph type="ctrTitle"/>
          </p:nvPr>
        </p:nvSpPr>
        <p:spPr>
          <a:xfrm>
            <a:off x="815340" y="2485211"/>
            <a:ext cx="10637520" cy="209348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rgbClr val="FFE7A3"/>
              </a:buClr>
              <a:buSzPts val="6000"/>
              <a:buFont typeface="Trebuchet MS"/>
              <a:buNone/>
            </a:pPr>
            <a:r>
              <a:rPr lang="en-PH"/>
              <a:t>Content Slides</a:t>
            </a:r>
            <a:endParaRPr/>
          </a:p>
        </p:txBody>
      </p:sp>
      <p:sp>
        <p:nvSpPr>
          <p:cNvPr id="5169" name="Google Shape;5169;p190"/>
          <p:cNvSpPr txBox="1"/>
          <p:nvPr>
            <p:ph idx="1" type="subTitle"/>
          </p:nvPr>
        </p:nvSpPr>
        <p:spPr>
          <a:xfrm>
            <a:off x="815339" y="4940824"/>
            <a:ext cx="10637522" cy="798131"/>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2400"/>
              <a:buNone/>
            </a:pPr>
            <a:r>
              <a:rPr lang="en-PH"/>
              <a:t>A general-purpose slide layout for presenting text, visuals, or mixed content.</a:t>
            </a:r>
            <a:endParaRPr/>
          </a:p>
        </p:txBody>
      </p:sp>
      <p:sp>
        <p:nvSpPr>
          <p:cNvPr id="5170" name="Google Shape;5170;p190"/>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5171" name="Google Shape;5171;p190"/>
          <p:cNvSpPr txBox="1"/>
          <p:nvPr>
            <p:ph idx="2" type="body"/>
          </p:nvPr>
        </p:nvSpPr>
        <p:spPr>
          <a:xfrm>
            <a:off x="775346" y="1119037"/>
            <a:ext cx="1514420" cy="962522"/>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SzPts val="7200"/>
              <a:buNone/>
            </a:pPr>
            <a:r>
              <a:rPr lang="en-PH"/>
              <a:t>25</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3" name="Shape 1633"/>
        <p:cNvGrpSpPr/>
        <p:nvPr/>
      </p:nvGrpSpPr>
      <p:grpSpPr>
        <a:xfrm>
          <a:off x="0" y="0"/>
          <a:ext cx="0" cy="0"/>
          <a:chOff x="0" y="0"/>
          <a:chExt cx="0" cy="0"/>
        </a:xfrm>
      </p:grpSpPr>
      <p:sp>
        <p:nvSpPr>
          <p:cNvPr id="1634" name="Google Shape;1634;p19"/>
          <p:cNvSpPr txBox="1"/>
          <p:nvPr>
            <p:ph type="ctrTitle"/>
          </p:nvPr>
        </p:nvSpPr>
        <p:spPr>
          <a:xfrm>
            <a:off x="815340" y="2485211"/>
            <a:ext cx="10637520" cy="209348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rgbClr val="FFE7A3"/>
              </a:buClr>
              <a:buSzPts val="6000"/>
              <a:buFont typeface="Trebuchet MS"/>
              <a:buNone/>
            </a:pPr>
            <a:r>
              <a:rPr lang="en-PH"/>
              <a:t>Column + Image</a:t>
            </a:r>
            <a:endParaRPr/>
          </a:p>
        </p:txBody>
      </p:sp>
      <p:sp>
        <p:nvSpPr>
          <p:cNvPr id="1635" name="Google Shape;1635;p19"/>
          <p:cNvSpPr txBox="1"/>
          <p:nvPr>
            <p:ph idx="1" type="subTitle"/>
          </p:nvPr>
        </p:nvSpPr>
        <p:spPr>
          <a:xfrm>
            <a:off x="815339" y="4940824"/>
            <a:ext cx="10637522" cy="798131"/>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2400"/>
              <a:buNone/>
            </a:pPr>
            <a:r>
              <a:rPr lang="en-PH"/>
              <a:t>Column slides that combine text and images to present information in a clear and visually balanced layout.</a:t>
            </a:r>
            <a:endParaRPr/>
          </a:p>
        </p:txBody>
      </p:sp>
      <p:sp>
        <p:nvSpPr>
          <p:cNvPr id="1636" name="Google Shape;1636;p19"/>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1637" name="Google Shape;1637;p19"/>
          <p:cNvSpPr txBox="1"/>
          <p:nvPr>
            <p:ph idx="2" type="body"/>
          </p:nvPr>
        </p:nvSpPr>
        <p:spPr>
          <a:xfrm>
            <a:off x="775346" y="1119037"/>
            <a:ext cx="1514420" cy="962522"/>
          </a:xfrm>
          <a:prstGeom prst="rect">
            <a:avLst/>
          </a:prstGeom>
          <a:noFill/>
          <a:ln>
            <a:noFill/>
          </a:ln>
        </p:spPr>
        <p:txBody>
          <a:bodyPr anchorCtr="0" anchor="ctr" bIns="0" lIns="0" spcFirstLastPara="1" rIns="0" wrap="square" tIns="0">
            <a:normAutofit lnSpcReduction="10000"/>
          </a:bodyPr>
          <a:lstStyle/>
          <a:p>
            <a:pPr indent="0" lvl="0" marL="0" rtl="0" algn="ctr">
              <a:lnSpc>
                <a:spcPct val="90000"/>
              </a:lnSpc>
              <a:spcBef>
                <a:spcPts val="0"/>
              </a:spcBef>
              <a:spcAft>
                <a:spcPts val="0"/>
              </a:spcAft>
              <a:buSzPts val="7200"/>
              <a:buNone/>
            </a:pPr>
            <a:r>
              <a:rPr lang="en-PH"/>
              <a:t>03</a:t>
            </a:r>
            <a:endParaRPr/>
          </a:p>
        </p:txBody>
      </p:sp>
    </p:spTree>
  </p:cSld>
  <p:clrMapOvr>
    <a:masterClrMapping/>
  </p:clrMapOvr>
</p:sld>
</file>

<file path=ppt/slides/slide1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5" name="Shape 5175"/>
        <p:cNvGrpSpPr/>
        <p:nvPr/>
      </p:nvGrpSpPr>
      <p:grpSpPr>
        <a:xfrm>
          <a:off x="0" y="0"/>
          <a:ext cx="0" cy="0"/>
          <a:chOff x="0" y="0"/>
          <a:chExt cx="0" cy="0"/>
        </a:xfrm>
      </p:grpSpPr>
      <p:sp>
        <p:nvSpPr>
          <p:cNvPr id="5176" name="Google Shape;5176;p191"/>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5177" name="Google Shape;5177;p191"/>
          <p:cNvSpPr txBox="1"/>
          <p:nvPr>
            <p:ph idx="11" type="ftr"/>
          </p:nvPr>
        </p:nvSpPr>
        <p:spPr>
          <a:xfrm>
            <a:off x="4185920" y="6265862"/>
            <a:ext cx="657352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5178" name="Google Shape;5178;p191"/>
          <p:cNvSpPr txBox="1"/>
          <p:nvPr>
            <p:ph type="title"/>
          </p:nvPr>
        </p:nvSpPr>
        <p:spPr>
          <a:xfrm>
            <a:off x="581660" y="2669536"/>
            <a:ext cx="2943860" cy="335279"/>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rgbClr val="FFE7A3"/>
              </a:buClr>
              <a:buSzPts val="1800"/>
              <a:buFont typeface="Trebuchet MS"/>
              <a:buNone/>
            </a:pPr>
            <a:r>
              <a:rPr lang="en-PH"/>
              <a:t>Name</a:t>
            </a:r>
            <a:endParaRPr/>
          </a:p>
        </p:txBody>
      </p:sp>
      <p:sp>
        <p:nvSpPr>
          <p:cNvPr id="5179" name="Google Shape;5179;p191"/>
          <p:cNvSpPr txBox="1"/>
          <p:nvPr>
            <p:ph idx="1" type="body"/>
          </p:nvPr>
        </p:nvSpPr>
        <p:spPr>
          <a:xfrm>
            <a:off x="581660" y="3093603"/>
            <a:ext cx="2943860" cy="317612"/>
          </a:xfrm>
          <a:prstGeom prst="rect">
            <a:avLst/>
          </a:prstGeom>
          <a:noFill/>
          <a:ln>
            <a:noFill/>
          </a:ln>
        </p:spPr>
        <p:txBody>
          <a:bodyPr anchorCtr="0" anchor="b" bIns="45700" lIns="0" spcFirstLastPara="1" rIns="0" wrap="square" tIns="45700">
            <a:noAutofit/>
          </a:bodyPr>
          <a:lstStyle/>
          <a:p>
            <a:pPr indent="0" lvl="0" marL="0" rtl="0" algn="l">
              <a:lnSpc>
                <a:spcPct val="90000"/>
              </a:lnSpc>
              <a:spcBef>
                <a:spcPts val="0"/>
              </a:spcBef>
              <a:spcAft>
                <a:spcPts val="0"/>
              </a:spcAft>
              <a:buSzPts val="1600"/>
              <a:buNone/>
            </a:pPr>
            <a:r>
              <a:rPr lang="en-PH"/>
              <a:t>General Manager</a:t>
            </a:r>
            <a:endParaRPr/>
          </a:p>
        </p:txBody>
      </p:sp>
      <p:pic>
        <p:nvPicPr>
          <p:cNvPr id="5180" name="Google Shape;5180;p191"/>
          <p:cNvPicPr preferRelativeResize="0"/>
          <p:nvPr>
            <p:ph idx="2" type="pic"/>
          </p:nvPr>
        </p:nvPicPr>
        <p:blipFill rotWithShape="1">
          <a:blip r:embed="rId3">
            <a:alphaModFix/>
          </a:blip>
          <a:srcRect b="16654" l="0" r="0" t="16654"/>
          <a:stretch/>
        </p:blipFill>
        <p:spPr>
          <a:xfrm>
            <a:off x="1241404" y="736794"/>
            <a:ext cx="1616734" cy="1616734"/>
          </a:xfrm>
          <a:prstGeom prst="ellipse">
            <a:avLst/>
          </a:prstGeom>
          <a:solidFill>
            <a:schemeClr val="lt1"/>
          </a:solidFill>
          <a:ln>
            <a:noFill/>
          </a:ln>
        </p:spPr>
      </p:pic>
      <p:sp>
        <p:nvSpPr>
          <p:cNvPr id="5181" name="Google Shape;5181;p191"/>
          <p:cNvSpPr txBox="1"/>
          <p:nvPr>
            <p:ph idx="3" type="body"/>
          </p:nvPr>
        </p:nvSpPr>
        <p:spPr>
          <a:xfrm>
            <a:off x="581660" y="3933071"/>
            <a:ext cx="2943860" cy="2188136"/>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Donec cursus sagittis</a:t>
            </a:r>
            <a:endParaRPr/>
          </a:p>
          <a:p>
            <a:pPr indent="0" lvl="0" marL="0" rtl="0" algn="l">
              <a:lnSpc>
                <a:spcPct val="90000"/>
              </a:lnSpc>
              <a:spcBef>
                <a:spcPts val="1000"/>
              </a:spcBef>
              <a:spcAft>
                <a:spcPts val="0"/>
              </a:spcAft>
              <a:buSzPts val="1600"/>
              <a:buNone/>
            </a:pPr>
            <a:r>
              <a:t/>
            </a:r>
            <a:endParaRPr/>
          </a:p>
        </p:txBody>
      </p:sp>
      <p:sp>
        <p:nvSpPr>
          <p:cNvPr id="5182" name="Google Shape;5182;p191"/>
          <p:cNvSpPr txBox="1"/>
          <p:nvPr>
            <p:ph idx="4" type="body"/>
          </p:nvPr>
        </p:nvSpPr>
        <p:spPr>
          <a:xfrm>
            <a:off x="4792494" y="526401"/>
            <a:ext cx="6728946" cy="211183"/>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600"/>
              <a:buNone/>
            </a:pPr>
            <a:r>
              <a:rPr lang="en-PH"/>
              <a:t>Personal Background</a:t>
            </a:r>
            <a:endParaRPr/>
          </a:p>
        </p:txBody>
      </p:sp>
      <p:sp>
        <p:nvSpPr>
          <p:cNvPr id="5183" name="Google Shape;5183;p191"/>
          <p:cNvSpPr txBox="1"/>
          <p:nvPr>
            <p:ph idx="5" type="body"/>
          </p:nvPr>
        </p:nvSpPr>
        <p:spPr>
          <a:xfrm>
            <a:off x="4792494" y="832905"/>
            <a:ext cx="6728946" cy="1182706"/>
          </a:xfrm>
          <a:prstGeom prst="rect">
            <a:avLst/>
          </a:prstGeom>
          <a:noFill/>
          <a:ln>
            <a:noFill/>
          </a:ln>
        </p:spPr>
        <p:txBody>
          <a:bodyPr anchorCtr="0" anchor="t" bIns="0" lIns="0" spcFirstLastPara="1" rIns="0" wrap="square" tIns="0">
            <a:noAutofit/>
          </a:bodyPr>
          <a:lstStyle/>
          <a:p>
            <a:pPr indent="-100013" lvl="0" marL="173038" rtl="0" algn="l">
              <a:lnSpc>
                <a:spcPct val="90000"/>
              </a:lnSpc>
              <a:spcBef>
                <a:spcPts val="0"/>
              </a:spcBef>
              <a:spcAft>
                <a:spcPts val="0"/>
              </a:spcAft>
              <a:buSzPts val="1400"/>
              <a:buFont typeface="Arial"/>
              <a:buChar char="•"/>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a:p>
            <a:pPr indent="-100013" lvl="0" marL="173038" rtl="0" algn="l">
              <a:lnSpc>
                <a:spcPct val="90000"/>
              </a:lnSpc>
              <a:spcBef>
                <a:spcPts val="1000"/>
              </a:spcBef>
              <a:spcAft>
                <a:spcPts val="0"/>
              </a:spcAft>
              <a:buSzPts val="1400"/>
              <a:buFont typeface="Arial"/>
              <a:buChar char="•"/>
            </a:pPr>
            <a:r>
              <a:rPr lang="en-PH"/>
              <a:t>Donec cursus sagittis bibendum. Aenean a elit justo. Vivamus laoreet, lorem id iaculis mattis, neque diam blandit nulla,</a:t>
            </a:r>
            <a:endParaRPr/>
          </a:p>
          <a:p>
            <a:pPr indent="-11112" lvl="0" marL="173038" rtl="0" algn="l">
              <a:lnSpc>
                <a:spcPct val="90000"/>
              </a:lnSpc>
              <a:spcBef>
                <a:spcPts val="1000"/>
              </a:spcBef>
              <a:spcAft>
                <a:spcPts val="0"/>
              </a:spcAft>
              <a:buSzPts val="1400"/>
              <a:buFont typeface="Arial"/>
              <a:buNone/>
            </a:pPr>
            <a:r>
              <a:t/>
            </a:r>
            <a:endParaRPr/>
          </a:p>
        </p:txBody>
      </p:sp>
      <p:sp>
        <p:nvSpPr>
          <p:cNvPr id="5184" name="Google Shape;5184;p191"/>
          <p:cNvSpPr txBox="1"/>
          <p:nvPr>
            <p:ph idx="6" type="body"/>
          </p:nvPr>
        </p:nvSpPr>
        <p:spPr>
          <a:xfrm>
            <a:off x="4792663" y="2339975"/>
            <a:ext cx="6729412" cy="211138"/>
          </a:xfrm>
          <a:prstGeom prst="rect">
            <a:avLst/>
          </a:prstGeom>
          <a:noFill/>
          <a:ln>
            <a:noFill/>
          </a:ln>
        </p:spPr>
        <p:txBody>
          <a:bodyPr anchorCtr="0" anchor="b" bIns="0" lIns="0" spcFirstLastPara="1" rIns="0" wrap="square" tIns="0">
            <a:normAutofit lnSpcReduction="10000"/>
          </a:bodyPr>
          <a:lstStyle/>
          <a:p>
            <a:pPr indent="0" lvl="0" marL="0" rtl="0" algn="l">
              <a:lnSpc>
                <a:spcPct val="90000"/>
              </a:lnSpc>
              <a:spcBef>
                <a:spcPts val="0"/>
              </a:spcBef>
              <a:spcAft>
                <a:spcPts val="0"/>
              </a:spcAft>
              <a:buSzPts val="1600"/>
              <a:buNone/>
            </a:pPr>
            <a:r>
              <a:rPr lang="en-PH"/>
              <a:t>Educational Background</a:t>
            </a:r>
            <a:endParaRPr/>
          </a:p>
        </p:txBody>
      </p:sp>
      <p:sp>
        <p:nvSpPr>
          <p:cNvPr id="5185" name="Google Shape;5185;p191"/>
          <p:cNvSpPr txBox="1"/>
          <p:nvPr>
            <p:ph idx="7" type="body"/>
          </p:nvPr>
        </p:nvSpPr>
        <p:spPr>
          <a:xfrm>
            <a:off x="4792663" y="2635250"/>
            <a:ext cx="6729412" cy="1739900"/>
          </a:xfrm>
          <a:prstGeom prst="rect">
            <a:avLst/>
          </a:prstGeom>
          <a:noFill/>
          <a:ln>
            <a:noFill/>
          </a:ln>
        </p:spPr>
        <p:txBody>
          <a:bodyPr anchorCtr="0" anchor="t" bIns="0" lIns="0" spcFirstLastPara="1" rIns="0" wrap="square" tIns="0">
            <a:normAutofit/>
          </a:bodyPr>
          <a:lstStyle/>
          <a:p>
            <a:pPr indent="-100013" lvl="0" marL="173038" rtl="0" algn="l">
              <a:lnSpc>
                <a:spcPct val="90000"/>
              </a:lnSpc>
              <a:spcBef>
                <a:spcPts val="0"/>
              </a:spcBef>
              <a:spcAft>
                <a:spcPts val="0"/>
              </a:spcAft>
              <a:buSzPts val="1400"/>
              <a:buFont typeface="Arial"/>
              <a:buChar char="•"/>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a:p>
            <a:pPr indent="-100013" lvl="0" marL="173038" rtl="0" algn="l">
              <a:lnSpc>
                <a:spcPct val="90000"/>
              </a:lnSpc>
              <a:spcBef>
                <a:spcPts val="1000"/>
              </a:spcBef>
              <a:spcAft>
                <a:spcPts val="0"/>
              </a:spcAft>
              <a:buSzPts val="1400"/>
              <a:buFont typeface="Arial"/>
              <a:buChar char="•"/>
            </a:pPr>
            <a:r>
              <a:rPr lang="en-PH"/>
              <a:t>Donec cursus sagittis bibendum. Aenean a elit justo. Vivamus laoreet, lorem id iaculis mattis, neque diam blandit nulla, Donec cursus sagittis bibendum. Aenean a elit justo. Vivamus laoreet, lorem id iaculis mattis, neque diam blandit nulla,</a:t>
            </a:r>
            <a:endParaRPr/>
          </a:p>
        </p:txBody>
      </p:sp>
      <p:sp>
        <p:nvSpPr>
          <p:cNvPr id="5186" name="Google Shape;5186;p191"/>
          <p:cNvSpPr txBox="1"/>
          <p:nvPr>
            <p:ph idx="8" type="body"/>
          </p:nvPr>
        </p:nvSpPr>
        <p:spPr>
          <a:xfrm>
            <a:off x="4792494" y="4688643"/>
            <a:ext cx="6728946" cy="211183"/>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600"/>
              <a:buNone/>
            </a:pPr>
            <a:r>
              <a:rPr lang="en-PH"/>
              <a:t>Relevant Experience</a:t>
            </a:r>
            <a:endParaRPr/>
          </a:p>
        </p:txBody>
      </p:sp>
      <p:sp>
        <p:nvSpPr>
          <p:cNvPr id="5187" name="Google Shape;5187;p191"/>
          <p:cNvSpPr txBox="1"/>
          <p:nvPr>
            <p:ph idx="9" type="body"/>
          </p:nvPr>
        </p:nvSpPr>
        <p:spPr>
          <a:xfrm>
            <a:off x="4792494" y="4995147"/>
            <a:ext cx="6728946" cy="857000"/>
          </a:xfrm>
          <a:prstGeom prst="rect">
            <a:avLst/>
          </a:prstGeom>
          <a:noFill/>
          <a:ln>
            <a:noFill/>
          </a:ln>
        </p:spPr>
        <p:txBody>
          <a:bodyPr anchorCtr="0" anchor="t" bIns="0" lIns="0" spcFirstLastPara="1" rIns="0" wrap="square" tIns="0">
            <a:noAutofit/>
          </a:bodyPr>
          <a:lstStyle/>
          <a:p>
            <a:pPr indent="-100013" lvl="0" marL="173038" rtl="0" algn="l">
              <a:lnSpc>
                <a:spcPct val="90000"/>
              </a:lnSpc>
              <a:spcBef>
                <a:spcPts val="0"/>
              </a:spcBef>
              <a:spcAft>
                <a:spcPts val="0"/>
              </a:spcAft>
              <a:buSzPts val="1400"/>
              <a:buFont typeface="Arial"/>
              <a:buChar char="•"/>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p:txBody>
      </p:sp>
    </p:spTree>
  </p:cSld>
  <p:clrMapOvr>
    <a:masterClrMapping/>
  </p:clrMapOvr>
</p:sld>
</file>

<file path=ppt/slides/slide1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1" name="Shape 5191"/>
        <p:cNvGrpSpPr/>
        <p:nvPr/>
      </p:nvGrpSpPr>
      <p:grpSpPr>
        <a:xfrm>
          <a:off x="0" y="0"/>
          <a:ext cx="0" cy="0"/>
          <a:chOff x="0" y="0"/>
          <a:chExt cx="0" cy="0"/>
        </a:xfrm>
      </p:grpSpPr>
      <p:cxnSp>
        <p:nvCxnSpPr>
          <p:cNvPr id="5192" name="Google Shape;5192;p192"/>
          <p:cNvCxnSpPr/>
          <p:nvPr/>
        </p:nvCxnSpPr>
        <p:spPr>
          <a:xfrm>
            <a:off x="4621620" y="1133430"/>
            <a:ext cx="0" cy="2434917"/>
          </a:xfrm>
          <a:prstGeom prst="straightConnector1">
            <a:avLst/>
          </a:prstGeom>
          <a:noFill/>
          <a:ln cap="flat" cmpd="sng" w="28575">
            <a:solidFill>
              <a:srgbClr val="929292"/>
            </a:solidFill>
            <a:prstDash val="dot"/>
            <a:miter lim="800000"/>
            <a:headEnd len="sm" w="sm" type="none"/>
            <a:tailEnd len="sm" w="sm" type="none"/>
          </a:ln>
        </p:spPr>
      </p:cxnSp>
      <p:sp>
        <p:nvSpPr>
          <p:cNvPr id="5193" name="Google Shape;5193;p192"/>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5194" name="Google Shape;5194;p192"/>
          <p:cNvSpPr txBox="1"/>
          <p:nvPr>
            <p:ph idx="11" type="ftr"/>
          </p:nvPr>
        </p:nvSpPr>
        <p:spPr>
          <a:xfrm>
            <a:off x="4185920" y="6265862"/>
            <a:ext cx="657352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pic>
        <p:nvPicPr>
          <p:cNvPr id="5195" name="Google Shape;5195;p192"/>
          <p:cNvPicPr preferRelativeResize="0"/>
          <p:nvPr>
            <p:ph idx="2" type="pic"/>
          </p:nvPr>
        </p:nvPicPr>
        <p:blipFill rotWithShape="1">
          <a:blip r:embed="rId3">
            <a:alphaModFix/>
          </a:blip>
          <a:srcRect b="0" l="6441" r="6441" t="0"/>
          <a:stretch/>
        </p:blipFill>
        <p:spPr>
          <a:xfrm>
            <a:off x="0" y="0"/>
            <a:ext cx="3982720" cy="6857999"/>
          </a:xfrm>
          <a:prstGeom prst="rect">
            <a:avLst/>
          </a:prstGeom>
          <a:solidFill>
            <a:srgbClr val="F2F2F2"/>
          </a:solidFill>
          <a:ln>
            <a:noFill/>
          </a:ln>
        </p:spPr>
      </p:pic>
      <p:sp>
        <p:nvSpPr>
          <p:cNvPr id="5196" name="Google Shape;5196;p192"/>
          <p:cNvSpPr txBox="1"/>
          <p:nvPr/>
        </p:nvSpPr>
        <p:spPr>
          <a:xfrm>
            <a:off x="4796227" y="1375765"/>
            <a:ext cx="6769028" cy="2192582"/>
          </a:xfrm>
          <a:prstGeom prst="rect">
            <a:avLst/>
          </a:prstGeom>
          <a:noFill/>
          <a:ln>
            <a:noFill/>
          </a:ln>
        </p:spPr>
        <p:txBody>
          <a:bodyPr anchorCtr="0" anchor="t" bIns="45700" lIns="0" spcFirstLastPara="1" rIns="0" wrap="square" tIns="45700">
            <a:noAutofit/>
          </a:bodyPr>
          <a:lstStyle/>
          <a:p>
            <a:pPr indent="0" lvl="0" marL="0" marR="0" rtl="0" algn="l">
              <a:lnSpc>
                <a:spcPct val="90000"/>
              </a:lnSpc>
              <a:spcBef>
                <a:spcPts val="0"/>
              </a:spcBef>
              <a:spcAft>
                <a:spcPts val="0"/>
              </a:spcAft>
              <a:buClr>
                <a:schemeClr val="accent1"/>
              </a:buClr>
              <a:buSzPts val="1800"/>
              <a:buFont typeface="Arial"/>
              <a:buNone/>
            </a:pPr>
            <a:r>
              <a:rPr lang="en-PH" sz="1800">
                <a:solidFill>
                  <a:schemeClr val="dk1"/>
                </a:solidFill>
                <a:latin typeface="Trebuchet MS"/>
                <a:ea typeface="Trebuchet MS"/>
                <a:cs typeface="Trebuchet MS"/>
                <a:sym typeface="Trebuchet MS"/>
              </a:rPr>
              <a:t>Lorem ipsum dolor sit amet, consectetur adipiscing elit. Praesent id leo nec magna dignissim accumsan a sed neque. Duis eu vulputate neque. Sed tincidunt egestas suscipit.</a:t>
            </a:r>
            <a:endParaRPr/>
          </a:p>
          <a:p>
            <a:pPr indent="0" lvl="0" marL="0" marR="0" rtl="0" algn="l">
              <a:lnSpc>
                <a:spcPct val="90000"/>
              </a:lnSpc>
              <a:spcBef>
                <a:spcPts val="1000"/>
              </a:spcBef>
              <a:spcAft>
                <a:spcPts val="0"/>
              </a:spcAft>
              <a:buClr>
                <a:schemeClr val="accent1"/>
              </a:buClr>
              <a:buSzPts val="1800"/>
              <a:buFont typeface="Arial"/>
              <a:buNone/>
            </a:pPr>
            <a:r>
              <a:rPr lang="en-PH" sz="1800">
                <a:solidFill>
                  <a:schemeClr val="dk1"/>
                </a:solidFill>
                <a:latin typeface="Trebuchet MS"/>
                <a:ea typeface="Trebuchet MS"/>
                <a:cs typeface="Trebuchet MS"/>
                <a:sym typeface="Trebuchet MS"/>
              </a:rPr>
              <a:t>Nam vel tempus lacus, at fringilla massa. Cras laoreet sapien et nunc condimentum ultrices. Duis commodo consequat eros, vel porta turpis gravida sed. Morbi hendrerit est ac consectetur vestibulum. Cras tincidunt accumsan dui, luctus fermentum mi laoreet at. Etiam a tempus lacus.</a:t>
            </a:r>
            <a:endParaRPr/>
          </a:p>
        </p:txBody>
      </p:sp>
      <p:sp>
        <p:nvSpPr>
          <p:cNvPr id="5197" name="Google Shape;5197;p192"/>
          <p:cNvSpPr/>
          <p:nvPr/>
        </p:nvSpPr>
        <p:spPr>
          <a:xfrm>
            <a:off x="4563745" y="698705"/>
            <a:ext cx="7163947" cy="578682"/>
          </a:xfrm>
          <a:prstGeom prst="snip2DiagRect">
            <a:avLst>
              <a:gd fmla="val 0" name="adj1"/>
              <a:gd fmla="val 16667" name="adj2"/>
            </a:avLst>
          </a:prstGeom>
          <a:solidFill>
            <a:schemeClr val="accent1"/>
          </a:solidFill>
          <a:ln>
            <a:noFill/>
          </a:ln>
        </p:spPr>
        <p:txBody>
          <a:bodyPr anchorCtr="0" anchor="ctr" bIns="45700" lIns="180000" spcFirstLastPara="1" rIns="0" wrap="square" tIns="45700">
            <a:noAutofit/>
          </a:bodyPr>
          <a:lstStyle/>
          <a:p>
            <a:pPr indent="0" lvl="0" marL="0" marR="0" rtl="0" algn="l">
              <a:lnSpc>
                <a:spcPct val="90000"/>
              </a:lnSpc>
              <a:spcBef>
                <a:spcPts val="0"/>
              </a:spcBef>
              <a:spcAft>
                <a:spcPts val="0"/>
              </a:spcAft>
              <a:buClr>
                <a:schemeClr val="accent1"/>
              </a:buClr>
              <a:buSzPts val="2400"/>
              <a:buFont typeface="Arial"/>
              <a:buNone/>
            </a:pPr>
            <a:r>
              <a:rPr b="1" lang="en-PH" sz="2400">
                <a:solidFill>
                  <a:schemeClr val="lt1"/>
                </a:solidFill>
                <a:latin typeface="Trebuchet MS"/>
                <a:ea typeface="Trebuchet MS"/>
                <a:cs typeface="Trebuchet MS"/>
                <a:sym typeface="Trebuchet MS"/>
              </a:rPr>
              <a:t>Lorem ipsum dolor </a:t>
            </a:r>
            <a:endParaRPr/>
          </a:p>
        </p:txBody>
      </p:sp>
      <p:sp>
        <p:nvSpPr>
          <p:cNvPr id="5198" name="Google Shape;5198;p192"/>
          <p:cNvSpPr/>
          <p:nvPr/>
        </p:nvSpPr>
        <p:spPr>
          <a:xfrm>
            <a:off x="5722917" y="3948028"/>
            <a:ext cx="746166" cy="557354"/>
          </a:xfrm>
          <a:custGeom>
            <a:rect b="b" l="l" r="r" t="t"/>
            <a:pathLst>
              <a:path extrusionOk="0" h="1242367" w="1441146">
                <a:moveTo>
                  <a:pt x="720573" y="0"/>
                </a:moveTo>
                <a:lnTo>
                  <a:pt x="1441146" y="1242367"/>
                </a:lnTo>
                <a:lnTo>
                  <a:pt x="0" y="1242367"/>
                </a:lnTo>
                <a:lnTo>
                  <a:pt x="720573" y="0"/>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chemeClr val="lt1"/>
              </a:solidFill>
              <a:latin typeface="Trebuchet MS"/>
              <a:ea typeface="Trebuchet MS"/>
              <a:cs typeface="Trebuchet MS"/>
              <a:sym typeface="Trebuchet MS"/>
            </a:endParaRPr>
          </a:p>
        </p:txBody>
      </p:sp>
      <p:sp>
        <p:nvSpPr>
          <p:cNvPr id="5199" name="Google Shape;5199;p192"/>
          <p:cNvSpPr/>
          <p:nvPr/>
        </p:nvSpPr>
        <p:spPr>
          <a:xfrm>
            <a:off x="5295366" y="4586752"/>
            <a:ext cx="1601267" cy="557354"/>
          </a:xfrm>
          <a:custGeom>
            <a:rect b="b" l="l" r="r" t="t"/>
            <a:pathLst>
              <a:path extrusionOk="0" h="1242367" w="3092690">
                <a:moveTo>
                  <a:pt x="720573" y="0"/>
                </a:moveTo>
                <a:lnTo>
                  <a:pt x="2372117" y="0"/>
                </a:lnTo>
                <a:lnTo>
                  <a:pt x="3092690" y="1242367"/>
                </a:lnTo>
                <a:lnTo>
                  <a:pt x="0" y="1242367"/>
                </a:lnTo>
                <a:lnTo>
                  <a:pt x="720573"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chemeClr val="lt1"/>
              </a:solidFill>
              <a:latin typeface="Trebuchet MS"/>
              <a:ea typeface="Trebuchet MS"/>
              <a:cs typeface="Trebuchet MS"/>
              <a:sym typeface="Trebuchet MS"/>
            </a:endParaRPr>
          </a:p>
        </p:txBody>
      </p:sp>
      <p:sp>
        <p:nvSpPr>
          <p:cNvPr id="5200" name="Google Shape;5200;p192"/>
          <p:cNvSpPr/>
          <p:nvPr/>
        </p:nvSpPr>
        <p:spPr>
          <a:xfrm>
            <a:off x="4841947" y="5264122"/>
            <a:ext cx="2508106" cy="557354"/>
          </a:xfrm>
          <a:custGeom>
            <a:rect b="b" l="l" r="r" t="t"/>
            <a:pathLst>
              <a:path extrusionOk="0" h="1242367" w="4844160">
                <a:moveTo>
                  <a:pt x="720573" y="0"/>
                </a:moveTo>
                <a:lnTo>
                  <a:pt x="4123587" y="0"/>
                </a:lnTo>
                <a:lnTo>
                  <a:pt x="4844160" y="1242367"/>
                </a:lnTo>
                <a:lnTo>
                  <a:pt x="0" y="1242367"/>
                </a:lnTo>
                <a:lnTo>
                  <a:pt x="720573"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chemeClr val="lt1"/>
              </a:solidFill>
              <a:latin typeface="Trebuchet MS"/>
              <a:ea typeface="Trebuchet MS"/>
              <a:cs typeface="Trebuchet MS"/>
              <a:sym typeface="Trebuchet MS"/>
            </a:endParaRPr>
          </a:p>
        </p:txBody>
      </p:sp>
      <p:sp>
        <p:nvSpPr>
          <p:cNvPr id="5201" name="Google Shape;5201;p192"/>
          <p:cNvSpPr txBox="1"/>
          <p:nvPr/>
        </p:nvSpPr>
        <p:spPr>
          <a:xfrm>
            <a:off x="6732458" y="4044143"/>
            <a:ext cx="3881527" cy="365125"/>
          </a:xfrm>
          <a:prstGeom prst="rect">
            <a:avLst/>
          </a:prstGeom>
          <a:noFill/>
          <a:ln>
            <a:noFill/>
          </a:ln>
        </p:spPr>
        <p:txBody>
          <a:bodyPr anchorCtr="0" anchor="ctr" bIns="45700" lIns="0" spcFirstLastPara="1" rIns="0" wrap="square" tIns="45700">
            <a:normAutofit/>
          </a:bodyPr>
          <a:lstStyle/>
          <a:p>
            <a:pPr indent="0" lvl="0" marL="0" marR="0" rtl="0" algn="l">
              <a:spcBef>
                <a:spcPts val="0"/>
              </a:spcBef>
              <a:spcAft>
                <a:spcPts val="0"/>
              </a:spcAft>
              <a:buNone/>
            </a:pPr>
            <a:r>
              <a:rPr lang="en-PH" sz="1600">
                <a:solidFill>
                  <a:schemeClr val="accent3"/>
                </a:solidFill>
                <a:latin typeface="Trebuchet MS"/>
                <a:ea typeface="Trebuchet MS"/>
                <a:cs typeface="Trebuchet MS"/>
                <a:sym typeface="Trebuchet MS"/>
              </a:rPr>
              <a:t>Lorem ipsum dolor sit amet, consectetur</a:t>
            </a:r>
            <a:endParaRPr sz="1800">
              <a:solidFill>
                <a:schemeClr val="accent3"/>
              </a:solidFill>
              <a:latin typeface="Trebuchet MS"/>
              <a:ea typeface="Trebuchet MS"/>
              <a:cs typeface="Trebuchet MS"/>
              <a:sym typeface="Trebuchet MS"/>
            </a:endParaRPr>
          </a:p>
        </p:txBody>
      </p:sp>
      <p:sp>
        <p:nvSpPr>
          <p:cNvPr id="5202" name="Google Shape;5202;p192"/>
          <p:cNvSpPr txBox="1"/>
          <p:nvPr/>
        </p:nvSpPr>
        <p:spPr>
          <a:xfrm>
            <a:off x="7020153" y="4682867"/>
            <a:ext cx="3881527" cy="365125"/>
          </a:xfrm>
          <a:prstGeom prst="rect">
            <a:avLst/>
          </a:prstGeom>
          <a:noFill/>
          <a:ln>
            <a:noFill/>
          </a:ln>
        </p:spPr>
        <p:txBody>
          <a:bodyPr anchorCtr="0" anchor="ctr" bIns="45700" lIns="0" spcFirstLastPara="1" rIns="0" wrap="square" tIns="45700">
            <a:normAutofit/>
          </a:bodyPr>
          <a:lstStyle/>
          <a:p>
            <a:pPr indent="0" lvl="0" marL="0" marR="0" rtl="0" algn="l">
              <a:spcBef>
                <a:spcPts val="0"/>
              </a:spcBef>
              <a:spcAft>
                <a:spcPts val="0"/>
              </a:spcAft>
              <a:buNone/>
            </a:pPr>
            <a:r>
              <a:rPr lang="en-PH" sz="1600">
                <a:solidFill>
                  <a:schemeClr val="accent2"/>
                </a:solidFill>
                <a:latin typeface="Trebuchet MS"/>
                <a:ea typeface="Trebuchet MS"/>
                <a:cs typeface="Trebuchet MS"/>
                <a:sym typeface="Trebuchet MS"/>
              </a:rPr>
              <a:t>Lorem ipsum dolor sit amet, consectetur</a:t>
            </a:r>
            <a:endParaRPr sz="1800">
              <a:solidFill>
                <a:schemeClr val="accent2"/>
              </a:solidFill>
              <a:latin typeface="Trebuchet MS"/>
              <a:ea typeface="Trebuchet MS"/>
              <a:cs typeface="Trebuchet MS"/>
              <a:sym typeface="Trebuchet MS"/>
            </a:endParaRPr>
          </a:p>
        </p:txBody>
      </p:sp>
      <p:sp>
        <p:nvSpPr>
          <p:cNvPr id="5203" name="Google Shape;5203;p192"/>
          <p:cNvSpPr txBox="1"/>
          <p:nvPr/>
        </p:nvSpPr>
        <p:spPr>
          <a:xfrm>
            <a:off x="7601618" y="5360237"/>
            <a:ext cx="3881527" cy="365125"/>
          </a:xfrm>
          <a:prstGeom prst="rect">
            <a:avLst/>
          </a:prstGeom>
          <a:noFill/>
          <a:ln>
            <a:noFill/>
          </a:ln>
        </p:spPr>
        <p:txBody>
          <a:bodyPr anchorCtr="0" anchor="ctr" bIns="45700" lIns="0" spcFirstLastPara="1" rIns="0" wrap="square" tIns="45700">
            <a:normAutofit/>
          </a:bodyPr>
          <a:lstStyle/>
          <a:p>
            <a:pPr indent="0" lvl="0" marL="0" marR="0" rtl="0" algn="l">
              <a:spcBef>
                <a:spcPts val="0"/>
              </a:spcBef>
              <a:spcAft>
                <a:spcPts val="0"/>
              </a:spcAft>
              <a:buNone/>
            </a:pPr>
            <a:r>
              <a:rPr lang="en-PH" sz="1600">
                <a:solidFill>
                  <a:schemeClr val="accent1"/>
                </a:solidFill>
                <a:latin typeface="Trebuchet MS"/>
                <a:ea typeface="Trebuchet MS"/>
                <a:cs typeface="Trebuchet MS"/>
                <a:sym typeface="Trebuchet MS"/>
              </a:rPr>
              <a:t>Lorem ipsum dolor sit amet, consectetur</a:t>
            </a:r>
            <a:endParaRPr sz="1800">
              <a:solidFill>
                <a:schemeClr val="accent1"/>
              </a:solidFill>
              <a:latin typeface="Trebuchet MS"/>
              <a:ea typeface="Trebuchet MS"/>
              <a:cs typeface="Trebuchet MS"/>
              <a:sym typeface="Trebuchet MS"/>
            </a:endParaRPr>
          </a:p>
        </p:txBody>
      </p:sp>
      <p:sp>
        <p:nvSpPr>
          <p:cNvPr id="5204" name="Google Shape;5204;p192"/>
          <p:cNvSpPr/>
          <p:nvPr/>
        </p:nvSpPr>
        <p:spPr>
          <a:xfrm>
            <a:off x="5953979" y="4139327"/>
            <a:ext cx="284042" cy="284042"/>
          </a:xfrm>
          <a:prstGeom prst="ellipse">
            <a:avLst/>
          </a:prstGeom>
          <a:solidFill>
            <a:schemeClr val="lt1"/>
          </a:solidFill>
          <a:ln cap="flat" cmpd="sng" w="12700">
            <a:solidFill>
              <a:schemeClr val="accent3"/>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3"/>
                </a:solidFill>
                <a:latin typeface="Trebuchet MS"/>
                <a:ea typeface="Trebuchet MS"/>
                <a:cs typeface="Trebuchet MS"/>
                <a:sym typeface="Trebuchet MS"/>
              </a:rPr>
              <a:t>1</a:t>
            </a:r>
            <a:endParaRPr b="1" sz="1400">
              <a:solidFill>
                <a:schemeClr val="accent3"/>
              </a:solidFill>
              <a:latin typeface="Trebuchet MS"/>
              <a:ea typeface="Trebuchet MS"/>
              <a:cs typeface="Trebuchet MS"/>
              <a:sym typeface="Trebuchet MS"/>
            </a:endParaRPr>
          </a:p>
        </p:txBody>
      </p:sp>
      <p:sp>
        <p:nvSpPr>
          <p:cNvPr id="5205" name="Google Shape;5205;p192"/>
          <p:cNvSpPr/>
          <p:nvPr/>
        </p:nvSpPr>
        <p:spPr>
          <a:xfrm>
            <a:off x="5953979" y="4723408"/>
            <a:ext cx="284042" cy="284042"/>
          </a:xfrm>
          <a:prstGeom prst="ellipse">
            <a:avLst/>
          </a:prstGeom>
          <a:solidFill>
            <a:schemeClr val="lt1"/>
          </a:solidFill>
          <a:ln cap="flat" cmpd="sng" w="12700">
            <a:solidFill>
              <a:schemeClr val="accent2"/>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2"/>
                </a:solidFill>
                <a:latin typeface="Trebuchet MS"/>
                <a:ea typeface="Trebuchet MS"/>
                <a:cs typeface="Trebuchet MS"/>
                <a:sym typeface="Trebuchet MS"/>
              </a:rPr>
              <a:t>2</a:t>
            </a:r>
            <a:endParaRPr b="1" sz="1400">
              <a:solidFill>
                <a:schemeClr val="accent2"/>
              </a:solidFill>
              <a:latin typeface="Trebuchet MS"/>
              <a:ea typeface="Trebuchet MS"/>
              <a:cs typeface="Trebuchet MS"/>
              <a:sym typeface="Trebuchet MS"/>
            </a:endParaRPr>
          </a:p>
        </p:txBody>
      </p:sp>
      <p:sp>
        <p:nvSpPr>
          <p:cNvPr id="5206" name="Google Shape;5206;p192"/>
          <p:cNvSpPr/>
          <p:nvPr/>
        </p:nvSpPr>
        <p:spPr>
          <a:xfrm>
            <a:off x="5953979" y="5400778"/>
            <a:ext cx="284042" cy="284042"/>
          </a:xfrm>
          <a:prstGeom prst="ellipse">
            <a:avLst/>
          </a:prstGeom>
          <a:solidFill>
            <a:schemeClr val="lt1"/>
          </a:solidFill>
          <a:ln cap="flat" cmpd="sng" w="12700">
            <a:solidFill>
              <a:schemeClr val="accen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1"/>
                </a:solidFill>
                <a:latin typeface="Trebuchet MS"/>
                <a:ea typeface="Trebuchet MS"/>
                <a:cs typeface="Trebuchet MS"/>
                <a:sym typeface="Trebuchet MS"/>
              </a:rPr>
              <a:t>3</a:t>
            </a:r>
            <a:endParaRPr b="1" sz="1400">
              <a:solidFill>
                <a:schemeClr val="accent1"/>
              </a:solidFill>
              <a:latin typeface="Trebuchet MS"/>
              <a:ea typeface="Trebuchet MS"/>
              <a:cs typeface="Trebuchet MS"/>
              <a:sym typeface="Trebuchet MS"/>
            </a:endParaRPr>
          </a:p>
        </p:txBody>
      </p:sp>
      <p:sp>
        <p:nvSpPr>
          <p:cNvPr descr="Bar graph with upward trend with solid fill" id="5207" name="Google Shape;5207;p192"/>
          <p:cNvSpPr/>
          <p:nvPr/>
        </p:nvSpPr>
        <p:spPr>
          <a:xfrm>
            <a:off x="11080105" y="767379"/>
            <a:ext cx="471815" cy="471815"/>
          </a:xfrm>
          <a:prstGeom prst="rect">
            <a:avLst/>
          </a:prstGeom>
          <a:noFill/>
          <a:ln>
            <a:noFill/>
          </a:ln>
        </p:spPr>
      </p:sp>
    </p:spTree>
  </p:cSld>
  <p:clrMapOvr>
    <a:masterClrMapping/>
  </p:clrMapOvr>
</p:sld>
</file>

<file path=ppt/slides/slide1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2" name="Shape 5212"/>
        <p:cNvGrpSpPr/>
        <p:nvPr/>
      </p:nvGrpSpPr>
      <p:grpSpPr>
        <a:xfrm>
          <a:off x="0" y="0"/>
          <a:ext cx="0" cy="0"/>
          <a:chOff x="0" y="0"/>
          <a:chExt cx="0" cy="0"/>
        </a:xfrm>
      </p:grpSpPr>
      <p:sp>
        <p:nvSpPr>
          <p:cNvPr id="5213" name="Google Shape;5213;p193"/>
          <p:cNvSpPr txBox="1"/>
          <p:nvPr>
            <p:ph type="title"/>
          </p:nvPr>
        </p:nvSpPr>
        <p:spPr>
          <a:xfrm>
            <a:off x="528320" y="426085"/>
            <a:ext cx="741680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One Third Slide</a:t>
            </a:r>
            <a:endParaRPr/>
          </a:p>
        </p:txBody>
      </p:sp>
      <p:sp>
        <p:nvSpPr>
          <p:cNvPr id="5214" name="Google Shape;5214;p193"/>
          <p:cNvSpPr txBox="1"/>
          <p:nvPr>
            <p:ph idx="11" type="ftr"/>
          </p:nvPr>
        </p:nvSpPr>
        <p:spPr>
          <a:xfrm>
            <a:off x="528320" y="6265862"/>
            <a:ext cx="741680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5215" name="Google Shape;5215;p193"/>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5216" name="Google Shape;5216;p193"/>
          <p:cNvSpPr txBox="1"/>
          <p:nvPr>
            <p:ph idx="1" type="body"/>
          </p:nvPr>
        </p:nvSpPr>
        <p:spPr>
          <a:xfrm>
            <a:off x="528638" y="1218248"/>
            <a:ext cx="7416215"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Example Slide Content</a:t>
            </a:r>
            <a:endParaRPr/>
          </a:p>
        </p:txBody>
      </p:sp>
      <p:sp>
        <p:nvSpPr>
          <p:cNvPr id="5217" name="Google Shape;5217;p193"/>
          <p:cNvSpPr/>
          <p:nvPr/>
        </p:nvSpPr>
        <p:spPr>
          <a:xfrm>
            <a:off x="2438400" y="2447196"/>
            <a:ext cx="1714328" cy="441435"/>
          </a:xfrm>
          <a:prstGeom prst="snip2DiagRect">
            <a:avLst>
              <a:gd fmla="val 0" name="adj1"/>
              <a:gd fmla="val 16667" name="adj2"/>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5218" name="Google Shape;5218;p193"/>
          <p:cNvSpPr/>
          <p:nvPr/>
        </p:nvSpPr>
        <p:spPr>
          <a:xfrm>
            <a:off x="4156796" y="2447196"/>
            <a:ext cx="1714328" cy="441435"/>
          </a:xfrm>
          <a:prstGeom prst="snip2DiagRect">
            <a:avLst>
              <a:gd fmla="val 0" name="adj1"/>
              <a:gd fmla="val 16667" name="adj2"/>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5219" name="Google Shape;5219;p193"/>
          <p:cNvSpPr/>
          <p:nvPr/>
        </p:nvSpPr>
        <p:spPr>
          <a:xfrm>
            <a:off x="5875193" y="2447196"/>
            <a:ext cx="1714328" cy="441435"/>
          </a:xfrm>
          <a:prstGeom prst="snip2DiagRect">
            <a:avLst>
              <a:gd fmla="val 0" name="adj1"/>
              <a:gd fmla="val 16667" name="adj2"/>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graphicFrame>
        <p:nvGraphicFramePr>
          <p:cNvPr id="5220" name="Google Shape;5220;p193"/>
          <p:cNvGraphicFramePr/>
          <p:nvPr/>
        </p:nvGraphicFramePr>
        <p:xfrm>
          <a:off x="528321" y="2488536"/>
          <a:ext cx="3000000" cy="3000000"/>
        </p:xfrm>
        <a:graphic>
          <a:graphicData uri="http://schemas.openxmlformats.org/drawingml/2006/table">
            <a:tbl>
              <a:tblPr bandRow="1" firstRow="1">
                <a:noFill/>
                <a:tableStyleId>{81536000-ED85-440E-9D6E-346B0266C3B9}</a:tableStyleId>
              </a:tblPr>
              <a:tblGrid>
                <a:gridCol w="1912900"/>
                <a:gridCol w="1716100"/>
                <a:gridCol w="1716100"/>
                <a:gridCol w="1716100"/>
              </a:tblGrid>
              <a:tr h="400175">
                <a:tc>
                  <a:txBody>
                    <a:bodyPr/>
                    <a:lstStyle/>
                    <a:p>
                      <a:pPr indent="0" lvl="0" marL="0" marR="0" rtl="0" algn="l">
                        <a:spcBef>
                          <a:spcPts val="0"/>
                        </a:spcBef>
                        <a:spcAft>
                          <a:spcPts val="0"/>
                        </a:spcAft>
                        <a:buNone/>
                      </a:pPr>
                      <a:r>
                        <a:rPr b="1" lang="en-PH" sz="1600" u="none" cap="none" strike="noStrike">
                          <a:solidFill>
                            <a:schemeClr val="accent1"/>
                          </a:solidFill>
                        </a:rPr>
                        <a:t>Header</a:t>
                      </a:r>
                      <a:endParaRPr/>
                    </a:p>
                  </a:txBody>
                  <a:tcPr marT="72000" marB="72000" marR="72000" marL="10800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929292"/>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lt1"/>
                        </a:buClr>
                        <a:buSzPts val="1600"/>
                        <a:buFont typeface="Montserrat"/>
                        <a:buNone/>
                      </a:pPr>
                      <a:r>
                        <a:rPr b="0" i="0" lang="en-PH" sz="1600" u="none" cap="none" strike="noStrike">
                          <a:solidFill>
                            <a:schemeClr val="lt1"/>
                          </a:solidFill>
                          <a:latin typeface="Montserrat"/>
                          <a:ea typeface="Montserrat"/>
                          <a:cs typeface="Montserrat"/>
                          <a:sym typeface="Montserrat"/>
                        </a:rPr>
                        <a:t>Header</a:t>
                      </a:r>
                      <a:endParaRPr/>
                    </a:p>
                  </a:txBody>
                  <a:tcPr marT="45725" marB="45725" marR="91450" marL="91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929292"/>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lt1"/>
                        </a:buClr>
                        <a:buSzPts val="1600"/>
                        <a:buFont typeface="Montserrat"/>
                        <a:buNone/>
                      </a:pPr>
                      <a:r>
                        <a:rPr b="0" i="0" lang="en-PH" sz="1600" u="none" cap="none" strike="noStrike">
                          <a:solidFill>
                            <a:schemeClr val="lt1"/>
                          </a:solidFill>
                          <a:latin typeface="Montserrat"/>
                          <a:ea typeface="Montserrat"/>
                          <a:cs typeface="Montserrat"/>
                          <a:sym typeface="Montserrat"/>
                        </a:rPr>
                        <a:t>Header</a:t>
                      </a:r>
                      <a:endParaRPr/>
                    </a:p>
                  </a:txBody>
                  <a:tcPr marT="45725" marB="45725" marR="91450" marL="91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929292"/>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lt1"/>
                        </a:buClr>
                        <a:buSzPts val="1600"/>
                        <a:buFont typeface="Montserrat"/>
                        <a:buNone/>
                      </a:pPr>
                      <a:r>
                        <a:rPr b="0" i="0" lang="en-PH" sz="1600" u="none" cap="none" strike="noStrike">
                          <a:solidFill>
                            <a:schemeClr val="lt1"/>
                          </a:solidFill>
                          <a:latin typeface="Montserrat"/>
                          <a:ea typeface="Montserrat"/>
                          <a:cs typeface="Montserrat"/>
                          <a:sym typeface="Montserrat"/>
                        </a:rPr>
                        <a:t>Header</a:t>
                      </a:r>
                      <a:endParaRPr/>
                    </a:p>
                  </a:txBody>
                  <a:tcPr marT="45725" marB="45725" marR="91450" marL="91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929292"/>
                      </a:solidFill>
                      <a:prstDash val="solid"/>
                      <a:round/>
                      <a:headEnd len="sm" w="sm" type="none"/>
                      <a:tailEnd len="sm" w="sm" type="none"/>
                    </a:lnB>
                  </a:tcPr>
                </a:tc>
              </a:tr>
              <a:tr h="584425">
                <a:tc>
                  <a:txBody>
                    <a:bodyPr/>
                    <a:lstStyle/>
                    <a:p>
                      <a:pPr indent="0" lvl="0" marL="0" marR="0" rtl="0" algn="l">
                        <a:spcBef>
                          <a:spcPts val="0"/>
                        </a:spcBef>
                        <a:spcAft>
                          <a:spcPts val="0"/>
                        </a:spcAft>
                        <a:buNone/>
                      </a:pPr>
                      <a:r>
                        <a:rPr b="1" i="0" lang="en-PH" sz="1200" u="none" cap="none" strike="noStrike">
                          <a:solidFill>
                            <a:schemeClr val="dk1"/>
                          </a:solidFill>
                          <a:latin typeface="Montserrat"/>
                          <a:ea typeface="Montserrat"/>
                          <a:cs typeface="Montserrat"/>
                          <a:sym typeface="Montserrat"/>
                        </a:rPr>
                        <a:t>Lorem ipsum dolor </a:t>
                      </a:r>
                      <a:endParaRPr b="1" sz="1800" u="none" cap="none" strike="noStrike">
                        <a:solidFill>
                          <a:schemeClr val="dk1"/>
                        </a:solidFill>
                      </a:endParaRPr>
                    </a:p>
                  </a:txBody>
                  <a:tcPr marT="45725" marB="45725" marR="72000" marL="108000" anchor="ctr">
                    <a:lnL cap="flat" cmpd="sng" w="9525">
                      <a:solidFill>
                        <a:srgbClr val="000000">
                          <a:alpha val="0"/>
                        </a:srgbClr>
                      </a:solidFill>
                      <a:prstDash val="solid"/>
                      <a:round/>
                      <a:headEnd len="sm" w="sm" type="none"/>
                      <a:tailEnd len="sm" w="sm" type="none"/>
                    </a:lnL>
                    <a:lnR cap="flat" cmpd="sng" w="9525">
                      <a:solidFill>
                        <a:srgbClr val="C8C8C8"/>
                      </a:solidFill>
                      <a:prstDash val="dot"/>
                      <a:round/>
                      <a:headEnd len="sm" w="sm" type="none"/>
                      <a:tailEnd len="sm" w="sm" type="none"/>
                    </a:lnR>
                    <a:lnT cap="flat" cmpd="sng" w="12700">
                      <a:solidFill>
                        <a:srgbClr val="929292"/>
                      </a:solidFill>
                      <a:prstDash val="solid"/>
                      <a:round/>
                      <a:headEnd len="sm" w="sm" type="none"/>
                      <a:tailEnd len="sm" w="sm" type="none"/>
                    </a:lnT>
                    <a:lnB cap="flat" cmpd="sng" w="9525">
                      <a:solidFill>
                        <a:srgbClr val="929292"/>
                      </a:solidFill>
                      <a:prstDash val="dot"/>
                      <a:round/>
                      <a:headEnd len="sm" w="sm" type="none"/>
                      <a:tailEnd len="sm" w="sm" type="none"/>
                    </a:lnB>
                    <a:solidFill>
                      <a:schemeClr val="lt1"/>
                    </a:solidFill>
                  </a:tcPr>
                </a:tc>
                <a:tc>
                  <a:txBody>
                    <a:bodyPr/>
                    <a:lstStyle/>
                    <a:p>
                      <a:pPr indent="0" lvl="0" marL="0" marR="0" rtl="0" algn="ctr">
                        <a:spcBef>
                          <a:spcPts val="0"/>
                        </a:spcBef>
                        <a:spcAft>
                          <a:spcPts val="0"/>
                        </a:spcAft>
                        <a:buNone/>
                      </a:pPr>
                      <a:r>
                        <a:rPr b="0" i="0" lang="en-PH" sz="1200" u="none" cap="none" strike="noStrike">
                          <a:solidFill>
                            <a:srgbClr val="262626"/>
                          </a:solidFill>
                          <a:latin typeface="Montserrat"/>
                          <a:ea typeface="Montserrat"/>
                          <a:cs typeface="Montserrat"/>
                          <a:sym typeface="Montserrat"/>
                        </a:rPr>
                        <a:t>Lorem ipsum dolor </a:t>
                      </a:r>
                      <a:endParaRPr sz="1800" u="none" cap="none" strike="noStrike"/>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12700">
                      <a:solidFill>
                        <a:srgbClr val="929292"/>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ctr">
                        <a:spcBef>
                          <a:spcPts val="0"/>
                        </a:spcBef>
                        <a:spcAft>
                          <a:spcPts val="0"/>
                        </a:spcAft>
                        <a:buNone/>
                      </a:pPr>
                      <a:r>
                        <a:rPr b="0" i="0" lang="en-PH" sz="1200" u="none" cap="none" strike="noStrike">
                          <a:solidFill>
                            <a:srgbClr val="262626"/>
                          </a:solidFill>
                          <a:latin typeface="Montserrat"/>
                          <a:ea typeface="Montserrat"/>
                          <a:cs typeface="Montserrat"/>
                          <a:sym typeface="Montserrat"/>
                        </a:rPr>
                        <a:t>Lorem ipsum dolor </a:t>
                      </a:r>
                      <a:endParaRPr sz="1800" u="none" cap="none" strike="noStrike"/>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12700">
                      <a:solidFill>
                        <a:srgbClr val="929292"/>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ctr">
                        <a:spcBef>
                          <a:spcPts val="0"/>
                        </a:spcBef>
                        <a:spcAft>
                          <a:spcPts val="0"/>
                        </a:spcAft>
                        <a:buNone/>
                      </a:pPr>
                      <a:r>
                        <a:t/>
                      </a:r>
                      <a:endParaRPr sz="1800" u="none" cap="none" strike="noStrike"/>
                    </a:p>
                  </a:txBody>
                  <a:tcPr marT="45725" marB="45725" marR="91450" marL="91450" anchor="ctr">
                    <a:lnL cap="flat" cmpd="sng" w="9525">
                      <a:solidFill>
                        <a:srgbClr val="C8C8C8"/>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929292"/>
                      </a:solidFill>
                      <a:prstDash val="solid"/>
                      <a:round/>
                      <a:headEnd len="sm" w="sm" type="none"/>
                      <a:tailEnd len="sm" w="sm" type="none"/>
                    </a:lnT>
                    <a:lnB cap="flat" cmpd="sng" w="9525">
                      <a:solidFill>
                        <a:srgbClr val="929292"/>
                      </a:solidFill>
                      <a:prstDash val="dot"/>
                      <a:round/>
                      <a:headEnd len="sm" w="sm" type="none"/>
                      <a:tailEnd len="sm" w="sm" type="none"/>
                    </a:lnB>
                  </a:tcPr>
                </a:tc>
              </a:tr>
              <a:tr h="584425">
                <a:tc>
                  <a:txBody>
                    <a:bodyPr/>
                    <a:lstStyle/>
                    <a:p>
                      <a:pPr indent="0" lvl="0" marL="0" marR="0" rtl="0" algn="l">
                        <a:spcBef>
                          <a:spcPts val="0"/>
                        </a:spcBef>
                        <a:spcAft>
                          <a:spcPts val="0"/>
                        </a:spcAft>
                        <a:buNone/>
                      </a:pPr>
                      <a:r>
                        <a:rPr b="1" i="0" lang="en-PH" sz="1200" u="none" cap="none" strike="noStrike">
                          <a:solidFill>
                            <a:schemeClr val="dk1"/>
                          </a:solidFill>
                          <a:latin typeface="Montserrat"/>
                          <a:ea typeface="Montserrat"/>
                          <a:cs typeface="Montserrat"/>
                          <a:sym typeface="Montserrat"/>
                        </a:rPr>
                        <a:t>Lorem ipsum dolor </a:t>
                      </a:r>
                      <a:endParaRPr b="1" sz="1800" u="none" cap="none" strike="noStrike">
                        <a:solidFill>
                          <a:schemeClr val="dk1"/>
                        </a:solidFill>
                      </a:endParaRPr>
                    </a:p>
                  </a:txBody>
                  <a:tcPr marT="45725" marB="45725" marR="72000" marL="108000" anchor="ctr">
                    <a:lnL cap="flat" cmpd="sng" w="9525">
                      <a:solidFill>
                        <a:srgbClr val="000000">
                          <a:alpha val="0"/>
                        </a:srgbClr>
                      </a:solidFill>
                      <a:prstDash val="solid"/>
                      <a:round/>
                      <a:headEnd len="sm" w="sm" type="none"/>
                      <a:tailEnd len="sm" w="sm" type="none"/>
                    </a:lnL>
                    <a:lnR cap="flat" cmpd="sng" w="9525">
                      <a:solidFill>
                        <a:srgbClr val="C8C8C8"/>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solidFill>
                      <a:schemeClr val="lt1"/>
                    </a:solidFill>
                  </a:tcPr>
                </a:tc>
                <a:tc>
                  <a:txBody>
                    <a:bodyPr/>
                    <a:lstStyle/>
                    <a:p>
                      <a:pPr indent="0" lvl="0" marL="0" marR="0" rtl="0" algn="ctr">
                        <a:spcBef>
                          <a:spcPts val="0"/>
                        </a:spcBef>
                        <a:spcAft>
                          <a:spcPts val="0"/>
                        </a:spcAft>
                        <a:buNone/>
                      </a:pPr>
                      <a:r>
                        <a:rPr b="0" i="0" lang="en-PH" sz="1200" u="none" cap="none" strike="noStrike">
                          <a:solidFill>
                            <a:srgbClr val="262626"/>
                          </a:solidFill>
                          <a:latin typeface="Montserrat"/>
                          <a:ea typeface="Montserrat"/>
                          <a:cs typeface="Montserrat"/>
                          <a:sym typeface="Montserrat"/>
                        </a:rPr>
                        <a:t>Lorem ipsum dolor </a:t>
                      </a:r>
                      <a:endParaRPr sz="1800" u="none" cap="none" strike="noStrike"/>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ctr">
                        <a:spcBef>
                          <a:spcPts val="0"/>
                        </a:spcBef>
                        <a:spcAft>
                          <a:spcPts val="0"/>
                        </a:spcAft>
                        <a:buNone/>
                      </a:pPr>
                      <a:r>
                        <a:rPr b="0" i="0" lang="en-PH" sz="1200" u="none" cap="none" strike="noStrike">
                          <a:solidFill>
                            <a:srgbClr val="262626"/>
                          </a:solidFill>
                          <a:latin typeface="Montserrat"/>
                          <a:ea typeface="Montserrat"/>
                          <a:cs typeface="Montserrat"/>
                          <a:sym typeface="Montserrat"/>
                        </a:rPr>
                        <a:t>Lorem ipsum dolor </a:t>
                      </a:r>
                      <a:endParaRPr sz="1800" u="none" cap="none" strike="noStrike"/>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ctr">
                        <a:spcBef>
                          <a:spcPts val="0"/>
                        </a:spcBef>
                        <a:spcAft>
                          <a:spcPts val="0"/>
                        </a:spcAft>
                        <a:buNone/>
                      </a:pPr>
                      <a:r>
                        <a:t/>
                      </a:r>
                      <a:endParaRPr sz="1800" u="none" cap="none" strike="noStrike"/>
                    </a:p>
                  </a:txBody>
                  <a:tcPr marT="45725" marB="45725" marR="91450" marL="91450" anchor="ctr">
                    <a:lnL cap="flat" cmpd="sng" w="9525">
                      <a:solidFill>
                        <a:srgbClr val="C8C8C8"/>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r>
              <a:tr h="584425">
                <a:tc>
                  <a:txBody>
                    <a:bodyPr/>
                    <a:lstStyle/>
                    <a:p>
                      <a:pPr indent="0" lvl="0" marL="0" marR="0" rtl="0" algn="l">
                        <a:spcBef>
                          <a:spcPts val="0"/>
                        </a:spcBef>
                        <a:spcAft>
                          <a:spcPts val="0"/>
                        </a:spcAft>
                        <a:buNone/>
                      </a:pPr>
                      <a:r>
                        <a:rPr b="1" i="0" lang="en-PH" sz="1200" u="none" cap="none" strike="noStrike">
                          <a:solidFill>
                            <a:schemeClr val="dk1"/>
                          </a:solidFill>
                          <a:latin typeface="Montserrat"/>
                          <a:ea typeface="Montserrat"/>
                          <a:cs typeface="Montserrat"/>
                          <a:sym typeface="Montserrat"/>
                        </a:rPr>
                        <a:t>Lorem ipsum dolor </a:t>
                      </a:r>
                      <a:endParaRPr b="1" sz="1800" u="none" cap="none" strike="noStrike">
                        <a:solidFill>
                          <a:schemeClr val="dk1"/>
                        </a:solidFill>
                      </a:endParaRPr>
                    </a:p>
                  </a:txBody>
                  <a:tcPr marT="45725" marB="45725" marR="72000" marL="108000" anchor="ctr">
                    <a:lnL cap="flat" cmpd="sng" w="9525">
                      <a:solidFill>
                        <a:srgbClr val="000000">
                          <a:alpha val="0"/>
                        </a:srgbClr>
                      </a:solidFill>
                      <a:prstDash val="solid"/>
                      <a:round/>
                      <a:headEnd len="sm" w="sm" type="none"/>
                      <a:tailEnd len="sm" w="sm" type="none"/>
                    </a:lnL>
                    <a:lnR cap="flat" cmpd="sng" w="9525">
                      <a:solidFill>
                        <a:srgbClr val="C8C8C8"/>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solidFill>
                      <a:schemeClr val="lt1"/>
                    </a:solidFill>
                  </a:tcPr>
                </a:tc>
                <a:tc>
                  <a:txBody>
                    <a:bodyPr/>
                    <a:lstStyle/>
                    <a:p>
                      <a:pPr indent="0" lvl="0" marL="0" marR="0" rtl="0" algn="ctr">
                        <a:spcBef>
                          <a:spcPts val="0"/>
                        </a:spcBef>
                        <a:spcAft>
                          <a:spcPts val="0"/>
                        </a:spcAft>
                        <a:buNone/>
                      </a:pPr>
                      <a:r>
                        <a:rPr b="0" i="0" lang="en-PH" sz="1200" u="none" cap="none" strike="noStrike">
                          <a:solidFill>
                            <a:srgbClr val="262626"/>
                          </a:solidFill>
                          <a:latin typeface="Montserrat"/>
                          <a:ea typeface="Montserrat"/>
                          <a:cs typeface="Montserrat"/>
                          <a:sym typeface="Montserrat"/>
                        </a:rPr>
                        <a:t>Lorem ipsum dolor </a:t>
                      </a:r>
                      <a:endParaRPr sz="1800" u="none" cap="none" strike="noStrike"/>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ctr">
                        <a:spcBef>
                          <a:spcPts val="0"/>
                        </a:spcBef>
                        <a:spcAft>
                          <a:spcPts val="0"/>
                        </a:spcAft>
                        <a:buNone/>
                      </a:pPr>
                      <a:r>
                        <a:rPr b="0" i="0" lang="en-PH" sz="1200" u="none" cap="none" strike="noStrike">
                          <a:solidFill>
                            <a:srgbClr val="262626"/>
                          </a:solidFill>
                          <a:latin typeface="Montserrat"/>
                          <a:ea typeface="Montserrat"/>
                          <a:cs typeface="Montserrat"/>
                          <a:sym typeface="Montserrat"/>
                        </a:rPr>
                        <a:t>Lorem ipsum dolor </a:t>
                      </a:r>
                      <a:endParaRPr sz="1800" u="none" cap="none" strike="noStrike"/>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ctr">
                        <a:spcBef>
                          <a:spcPts val="0"/>
                        </a:spcBef>
                        <a:spcAft>
                          <a:spcPts val="0"/>
                        </a:spcAft>
                        <a:buNone/>
                      </a:pPr>
                      <a:r>
                        <a:t/>
                      </a:r>
                      <a:endParaRPr sz="1800" u="none" cap="none" strike="noStrike"/>
                    </a:p>
                  </a:txBody>
                  <a:tcPr marT="45725" marB="45725" marR="91450" marL="91450" anchor="ctr">
                    <a:lnL cap="flat" cmpd="sng" w="9525">
                      <a:solidFill>
                        <a:srgbClr val="C8C8C8"/>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r>
              <a:tr h="584425">
                <a:tc>
                  <a:txBody>
                    <a:bodyPr/>
                    <a:lstStyle/>
                    <a:p>
                      <a:pPr indent="0" lvl="0" marL="0" marR="0" rtl="0" algn="l">
                        <a:spcBef>
                          <a:spcPts val="0"/>
                        </a:spcBef>
                        <a:spcAft>
                          <a:spcPts val="0"/>
                        </a:spcAft>
                        <a:buNone/>
                      </a:pPr>
                      <a:r>
                        <a:rPr b="1" i="0" lang="en-PH" sz="1200" u="none" cap="none" strike="noStrike">
                          <a:solidFill>
                            <a:schemeClr val="dk1"/>
                          </a:solidFill>
                          <a:latin typeface="Montserrat"/>
                          <a:ea typeface="Montserrat"/>
                          <a:cs typeface="Montserrat"/>
                          <a:sym typeface="Montserrat"/>
                        </a:rPr>
                        <a:t>Lorem ipsum dolor </a:t>
                      </a:r>
                      <a:endParaRPr b="1" sz="1800" u="none" cap="none" strike="noStrike">
                        <a:solidFill>
                          <a:schemeClr val="dk1"/>
                        </a:solidFill>
                      </a:endParaRPr>
                    </a:p>
                  </a:txBody>
                  <a:tcPr marT="45725" marB="45725" marR="72000" marL="108000" anchor="ctr">
                    <a:lnL cap="flat" cmpd="sng" w="9525">
                      <a:solidFill>
                        <a:srgbClr val="000000">
                          <a:alpha val="0"/>
                        </a:srgbClr>
                      </a:solidFill>
                      <a:prstDash val="solid"/>
                      <a:round/>
                      <a:headEnd len="sm" w="sm" type="none"/>
                      <a:tailEnd len="sm" w="sm" type="none"/>
                    </a:lnL>
                    <a:lnR cap="flat" cmpd="sng" w="9525">
                      <a:solidFill>
                        <a:srgbClr val="C8C8C8"/>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solidFill>
                      <a:schemeClr val="lt1"/>
                    </a:solidFill>
                  </a:tcPr>
                </a:tc>
                <a:tc>
                  <a:txBody>
                    <a:bodyPr/>
                    <a:lstStyle/>
                    <a:p>
                      <a:pPr indent="0" lvl="0" marL="0" marR="0" rtl="0" algn="ctr">
                        <a:spcBef>
                          <a:spcPts val="0"/>
                        </a:spcBef>
                        <a:spcAft>
                          <a:spcPts val="0"/>
                        </a:spcAft>
                        <a:buNone/>
                      </a:pPr>
                      <a:r>
                        <a:rPr b="0" i="0" lang="en-PH" sz="1200" u="none" cap="none" strike="noStrike">
                          <a:solidFill>
                            <a:srgbClr val="262626"/>
                          </a:solidFill>
                          <a:latin typeface="Montserrat"/>
                          <a:ea typeface="Montserrat"/>
                          <a:cs typeface="Montserrat"/>
                          <a:sym typeface="Montserrat"/>
                        </a:rPr>
                        <a:t>Lorem ipsum dolor </a:t>
                      </a:r>
                      <a:endParaRPr sz="1800" u="none" cap="none" strike="noStrike"/>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ctr">
                        <a:spcBef>
                          <a:spcPts val="0"/>
                        </a:spcBef>
                        <a:spcAft>
                          <a:spcPts val="0"/>
                        </a:spcAft>
                        <a:buNone/>
                      </a:pPr>
                      <a:r>
                        <a:rPr b="0" i="0" lang="en-PH" sz="1200" u="none" cap="none" strike="noStrike">
                          <a:solidFill>
                            <a:srgbClr val="262626"/>
                          </a:solidFill>
                          <a:latin typeface="Montserrat"/>
                          <a:ea typeface="Montserrat"/>
                          <a:cs typeface="Montserrat"/>
                          <a:sym typeface="Montserrat"/>
                        </a:rPr>
                        <a:t>Lorem ipsum dolor </a:t>
                      </a:r>
                      <a:endParaRPr sz="1800" u="none" cap="none" strike="noStrike"/>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ctr">
                        <a:spcBef>
                          <a:spcPts val="0"/>
                        </a:spcBef>
                        <a:spcAft>
                          <a:spcPts val="0"/>
                        </a:spcAft>
                        <a:buNone/>
                      </a:pPr>
                      <a:r>
                        <a:t/>
                      </a:r>
                      <a:endParaRPr sz="1800" u="none" cap="none" strike="noStrike"/>
                    </a:p>
                  </a:txBody>
                  <a:tcPr marT="45725" marB="45725" marR="91450" marL="91450" anchor="ctr">
                    <a:lnL cap="flat" cmpd="sng" w="9525">
                      <a:solidFill>
                        <a:srgbClr val="C8C8C8"/>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r>
              <a:tr h="584425">
                <a:tc>
                  <a:txBody>
                    <a:bodyPr/>
                    <a:lstStyle/>
                    <a:p>
                      <a:pPr indent="0" lvl="0" marL="0" marR="0" rtl="0" algn="l">
                        <a:spcBef>
                          <a:spcPts val="0"/>
                        </a:spcBef>
                        <a:spcAft>
                          <a:spcPts val="0"/>
                        </a:spcAft>
                        <a:buNone/>
                      </a:pPr>
                      <a:r>
                        <a:rPr b="1" i="0" lang="en-PH" sz="1200" u="none" cap="none" strike="noStrike">
                          <a:solidFill>
                            <a:schemeClr val="dk1"/>
                          </a:solidFill>
                          <a:latin typeface="Montserrat"/>
                          <a:ea typeface="Montserrat"/>
                          <a:cs typeface="Montserrat"/>
                          <a:sym typeface="Montserrat"/>
                        </a:rPr>
                        <a:t>Lorem ipsum dolor </a:t>
                      </a:r>
                      <a:endParaRPr b="1" sz="1800" u="none" cap="none" strike="noStrike">
                        <a:solidFill>
                          <a:schemeClr val="dk1"/>
                        </a:solidFill>
                      </a:endParaRPr>
                    </a:p>
                  </a:txBody>
                  <a:tcPr marT="45725" marB="45725" marR="72000" marL="108000" anchor="ctr">
                    <a:lnL cap="flat" cmpd="sng" w="9525">
                      <a:solidFill>
                        <a:srgbClr val="000000">
                          <a:alpha val="0"/>
                        </a:srgbClr>
                      </a:solidFill>
                      <a:prstDash val="solid"/>
                      <a:round/>
                      <a:headEnd len="sm" w="sm" type="none"/>
                      <a:tailEnd len="sm" w="sm" type="none"/>
                    </a:lnL>
                    <a:lnR cap="flat" cmpd="sng" w="9525">
                      <a:solidFill>
                        <a:srgbClr val="C8C8C8"/>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0" i="0" lang="en-PH" sz="1200" u="none" cap="none" strike="noStrike">
                          <a:solidFill>
                            <a:srgbClr val="262626"/>
                          </a:solidFill>
                          <a:latin typeface="Montserrat"/>
                          <a:ea typeface="Montserrat"/>
                          <a:cs typeface="Montserrat"/>
                          <a:sym typeface="Montserrat"/>
                        </a:rPr>
                        <a:t>Lorem ipsum dolor </a:t>
                      </a:r>
                      <a:endParaRPr sz="1800" u="none" cap="none" strike="noStrike"/>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PH" sz="1200" u="none" cap="none" strike="noStrike">
                          <a:solidFill>
                            <a:srgbClr val="262626"/>
                          </a:solidFill>
                          <a:latin typeface="Montserrat"/>
                          <a:ea typeface="Montserrat"/>
                          <a:cs typeface="Montserrat"/>
                          <a:sym typeface="Montserrat"/>
                        </a:rPr>
                        <a:t>Lorem ipsum dolor </a:t>
                      </a:r>
                      <a:endParaRPr sz="1800" u="none" cap="none" strike="noStrike"/>
                    </a:p>
                  </a:txBody>
                  <a:tcPr marT="45725" marB="45725" marR="91450" marL="91450" anchor="ctr">
                    <a:lnL cap="flat" cmpd="sng" w="9525">
                      <a:solidFill>
                        <a:srgbClr val="C8C8C8"/>
                      </a:solidFill>
                      <a:prstDash val="dot"/>
                      <a:round/>
                      <a:headEnd len="sm" w="sm" type="none"/>
                      <a:tailEnd len="sm" w="sm" type="none"/>
                    </a:lnL>
                    <a:lnR cap="flat" cmpd="sng" w="9525">
                      <a:solidFill>
                        <a:srgbClr val="C8C8C8"/>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t/>
                      </a:r>
                      <a:endParaRPr sz="1800" u="none" cap="none" strike="noStrike"/>
                    </a:p>
                  </a:txBody>
                  <a:tcPr marT="45725" marB="45725" marR="91450" marL="91450" anchor="ctr">
                    <a:lnL cap="flat" cmpd="sng" w="9525">
                      <a:solidFill>
                        <a:srgbClr val="C8C8C8"/>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929292"/>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5221" name="Google Shape;5221;p193"/>
          <p:cNvSpPr txBox="1"/>
          <p:nvPr/>
        </p:nvSpPr>
        <p:spPr>
          <a:xfrm>
            <a:off x="528320" y="1892116"/>
            <a:ext cx="7416214" cy="261937"/>
          </a:xfrm>
          <a:prstGeom prst="rect">
            <a:avLst/>
          </a:prstGeom>
          <a:noFill/>
          <a:ln>
            <a:noFill/>
          </a:ln>
        </p:spPr>
        <p:txBody>
          <a:bodyPr anchorCtr="0" anchor="t" bIns="45700" lIns="0" spcFirstLastPara="1" rIns="0" wrap="square" tIns="45700">
            <a:noAutofit/>
          </a:bodyPr>
          <a:lstStyle/>
          <a:p>
            <a:pPr indent="0" lvl="0" marL="0" marR="0" rtl="0" algn="l">
              <a:lnSpc>
                <a:spcPct val="90000"/>
              </a:lnSpc>
              <a:spcBef>
                <a:spcPts val="0"/>
              </a:spcBef>
              <a:spcAft>
                <a:spcPts val="0"/>
              </a:spcAft>
              <a:buClr>
                <a:schemeClr val="accent1"/>
              </a:buClr>
              <a:buSzPts val="1800"/>
              <a:buFont typeface="Arial"/>
              <a:buNone/>
            </a:pPr>
            <a:r>
              <a:rPr b="1" lang="en-PH" sz="1800">
                <a:solidFill>
                  <a:schemeClr val="accent1"/>
                </a:solidFill>
                <a:latin typeface="Trebuchet MS"/>
                <a:ea typeface="Trebuchet MS"/>
                <a:cs typeface="Trebuchet MS"/>
                <a:sym typeface="Trebuchet MS"/>
              </a:rPr>
              <a:t>Lorem ipsum dolor sit amet </a:t>
            </a:r>
            <a:endParaRPr/>
          </a:p>
        </p:txBody>
      </p:sp>
      <p:sp>
        <p:nvSpPr>
          <p:cNvPr id="5222" name="Google Shape;5222;p193"/>
          <p:cNvSpPr/>
          <p:nvPr/>
        </p:nvSpPr>
        <p:spPr>
          <a:xfrm>
            <a:off x="6594361" y="3045668"/>
            <a:ext cx="275992" cy="275992"/>
          </a:xfrm>
          <a:prstGeom prst="ellipse">
            <a:avLst/>
          </a:prstGeom>
          <a:solidFill>
            <a:schemeClr val="accent6"/>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100">
                <a:solidFill>
                  <a:schemeClr val="lt1"/>
                </a:solidFill>
                <a:latin typeface="Trebuchet MS"/>
                <a:ea typeface="Trebuchet MS"/>
                <a:cs typeface="Trebuchet MS"/>
                <a:sym typeface="Trebuchet MS"/>
              </a:rPr>
              <a:t>✓</a:t>
            </a:r>
            <a:endParaRPr b="1" sz="1100">
              <a:solidFill>
                <a:schemeClr val="lt1"/>
              </a:solidFill>
              <a:latin typeface="Trebuchet MS"/>
              <a:ea typeface="Trebuchet MS"/>
              <a:cs typeface="Trebuchet MS"/>
              <a:sym typeface="Trebuchet MS"/>
            </a:endParaRPr>
          </a:p>
        </p:txBody>
      </p:sp>
      <p:sp>
        <p:nvSpPr>
          <p:cNvPr id="5223" name="Google Shape;5223;p193"/>
          <p:cNvSpPr/>
          <p:nvPr/>
        </p:nvSpPr>
        <p:spPr>
          <a:xfrm>
            <a:off x="6594361" y="3632573"/>
            <a:ext cx="275992" cy="275992"/>
          </a:xfrm>
          <a:prstGeom prst="ellipse">
            <a:avLst/>
          </a:prstGeom>
          <a:solidFill>
            <a:schemeClr val="accent1"/>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100">
                <a:solidFill>
                  <a:schemeClr val="lt1"/>
                </a:solidFill>
                <a:latin typeface="Trebuchet MS"/>
                <a:ea typeface="Trebuchet MS"/>
                <a:cs typeface="Trebuchet MS"/>
                <a:sym typeface="Trebuchet MS"/>
              </a:rPr>
              <a:t>✗</a:t>
            </a:r>
            <a:endParaRPr/>
          </a:p>
        </p:txBody>
      </p:sp>
      <p:sp>
        <p:nvSpPr>
          <p:cNvPr id="5224" name="Google Shape;5224;p193"/>
          <p:cNvSpPr/>
          <p:nvPr/>
        </p:nvSpPr>
        <p:spPr>
          <a:xfrm>
            <a:off x="6594361" y="4219478"/>
            <a:ext cx="275992" cy="275992"/>
          </a:xfrm>
          <a:prstGeom prst="ellipse">
            <a:avLst/>
          </a:prstGeom>
          <a:solidFill>
            <a:schemeClr val="accent4"/>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100">
                <a:solidFill>
                  <a:schemeClr val="lt1"/>
                </a:solidFill>
                <a:latin typeface="Trebuchet MS"/>
                <a:ea typeface="Trebuchet MS"/>
                <a:cs typeface="Trebuchet MS"/>
                <a:sym typeface="Trebuchet MS"/>
              </a:rPr>
              <a:t>≈</a:t>
            </a:r>
            <a:endParaRPr b="1" sz="1100">
              <a:solidFill>
                <a:schemeClr val="lt1"/>
              </a:solidFill>
              <a:latin typeface="Trebuchet MS"/>
              <a:ea typeface="Trebuchet MS"/>
              <a:cs typeface="Trebuchet MS"/>
              <a:sym typeface="Trebuchet MS"/>
            </a:endParaRPr>
          </a:p>
        </p:txBody>
      </p:sp>
      <p:sp>
        <p:nvSpPr>
          <p:cNvPr id="5225" name="Google Shape;5225;p193"/>
          <p:cNvSpPr/>
          <p:nvPr/>
        </p:nvSpPr>
        <p:spPr>
          <a:xfrm>
            <a:off x="6594361" y="4806383"/>
            <a:ext cx="275992" cy="275992"/>
          </a:xfrm>
          <a:prstGeom prst="ellipse">
            <a:avLst/>
          </a:prstGeom>
          <a:solidFill>
            <a:schemeClr val="accent6"/>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100">
                <a:solidFill>
                  <a:schemeClr val="lt1"/>
                </a:solidFill>
                <a:latin typeface="Trebuchet MS"/>
                <a:ea typeface="Trebuchet MS"/>
                <a:cs typeface="Trebuchet MS"/>
                <a:sym typeface="Trebuchet MS"/>
              </a:rPr>
              <a:t>✓</a:t>
            </a:r>
            <a:endParaRPr b="1" sz="1100">
              <a:solidFill>
                <a:schemeClr val="lt1"/>
              </a:solidFill>
              <a:latin typeface="Trebuchet MS"/>
              <a:ea typeface="Trebuchet MS"/>
              <a:cs typeface="Trebuchet MS"/>
              <a:sym typeface="Trebuchet MS"/>
            </a:endParaRPr>
          </a:p>
        </p:txBody>
      </p:sp>
      <p:sp>
        <p:nvSpPr>
          <p:cNvPr id="5226" name="Google Shape;5226;p193"/>
          <p:cNvSpPr/>
          <p:nvPr/>
        </p:nvSpPr>
        <p:spPr>
          <a:xfrm>
            <a:off x="6594361" y="5393288"/>
            <a:ext cx="275992" cy="275992"/>
          </a:xfrm>
          <a:prstGeom prst="ellipse">
            <a:avLst/>
          </a:prstGeom>
          <a:solidFill>
            <a:schemeClr val="accent1"/>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100">
                <a:solidFill>
                  <a:schemeClr val="lt1"/>
                </a:solidFill>
                <a:latin typeface="Trebuchet MS"/>
                <a:ea typeface="Trebuchet MS"/>
                <a:cs typeface="Trebuchet MS"/>
                <a:sym typeface="Trebuchet MS"/>
              </a:rPr>
              <a:t>✗</a:t>
            </a:r>
            <a:endParaRPr/>
          </a:p>
        </p:txBody>
      </p:sp>
      <p:sp>
        <p:nvSpPr>
          <p:cNvPr id="5227" name="Google Shape;5227;p193"/>
          <p:cNvSpPr txBox="1"/>
          <p:nvPr/>
        </p:nvSpPr>
        <p:spPr>
          <a:xfrm>
            <a:off x="8582025" y="1805726"/>
            <a:ext cx="3034412" cy="2886896"/>
          </a:xfrm>
          <a:prstGeom prst="rect">
            <a:avLst/>
          </a:prstGeom>
          <a:noFill/>
          <a:ln>
            <a:noFill/>
          </a:ln>
        </p:spPr>
        <p:txBody>
          <a:bodyPr anchorCtr="0" anchor="t" bIns="45700" lIns="0" spcFirstLastPara="1" rIns="0" wrap="square" tIns="45700">
            <a:noAutofit/>
          </a:bodyPr>
          <a:lstStyle/>
          <a:p>
            <a:pPr indent="0" lvl="0" marL="0" marR="0" rtl="0" algn="l">
              <a:lnSpc>
                <a:spcPct val="90000"/>
              </a:lnSpc>
              <a:spcBef>
                <a:spcPts val="0"/>
              </a:spcBef>
              <a:spcAft>
                <a:spcPts val="0"/>
              </a:spcAft>
              <a:buClr>
                <a:schemeClr val="accent1"/>
              </a:buClr>
              <a:buSzPts val="1400"/>
              <a:buFont typeface="Arial"/>
              <a:buNone/>
            </a:pPr>
            <a:r>
              <a:rPr lang="en-PH" sz="1400">
                <a:solidFill>
                  <a:schemeClr val="lt1"/>
                </a:solidFill>
                <a:latin typeface="Trebuchet MS"/>
                <a:ea typeface="Trebuchet MS"/>
                <a:cs typeface="Trebuchet MS"/>
                <a:sym typeface="Trebuchet MS"/>
              </a:rPr>
              <a:t>Lorem ipsum dolor sit amet, consectetur adipiscing elit Praesent id leo nec magna dignissim accumsan a sed neque. Duis eu vulputate neque. Sed tincidunt egestas suscipit.</a:t>
            </a:r>
            <a:endParaRPr/>
          </a:p>
          <a:p>
            <a:pPr indent="0" lvl="0" marL="0" marR="0" rtl="0" algn="l">
              <a:lnSpc>
                <a:spcPct val="90000"/>
              </a:lnSpc>
              <a:spcBef>
                <a:spcPts val="1000"/>
              </a:spcBef>
              <a:spcAft>
                <a:spcPts val="0"/>
              </a:spcAft>
              <a:buClr>
                <a:schemeClr val="accent1"/>
              </a:buClr>
              <a:buSzPts val="1400"/>
              <a:buFont typeface="Arial"/>
              <a:buNone/>
            </a:pPr>
            <a:r>
              <a:rPr lang="en-PH" sz="1400">
                <a:solidFill>
                  <a:schemeClr val="lt1"/>
                </a:solidFill>
                <a:latin typeface="Trebuchet MS"/>
                <a:ea typeface="Trebuchet MS"/>
                <a:cs typeface="Trebuchet MS"/>
                <a:sym typeface="Trebuchet MS"/>
              </a:rPr>
              <a:t>Nam vel tempus lacus, at fringilla massa. Cras laoreet sapien et nunc. Donec cursus sagittis bibendum. Aenean a elit justo. Vivamus laoreet, lorem id iaculis mattis, neque diam blandit nulla, Donec cursus sagittis bibendum. Aenean a elit justo. Vivamus laoreet, lorem id iaculis mattis, neque diam blandit nulla,</a:t>
            </a:r>
            <a:endParaRPr/>
          </a:p>
          <a:p>
            <a:pPr indent="0" lvl="0" marL="0" marR="0" rtl="0" algn="l">
              <a:lnSpc>
                <a:spcPct val="90000"/>
              </a:lnSpc>
              <a:spcBef>
                <a:spcPts val="1000"/>
              </a:spcBef>
              <a:spcAft>
                <a:spcPts val="0"/>
              </a:spcAft>
              <a:buClr>
                <a:schemeClr val="accent1"/>
              </a:buClr>
              <a:buSzPts val="1400"/>
              <a:buFont typeface="Arial"/>
              <a:buNone/>
            </a:pPr>
            <a:r>
              <a:t/>
            </a:r>
            <a:endParaRPr sz="1400">
              <a:solidFill>
                <a:schemeClr val="lt1"/>
              </a:solidFill>
              <a:latin typeface="Trebuchet MS"/>
              <a:ea typeface="Trebuchet MS"/>
              <a:cs typeface="Trebuchet MS"/>
              <a:sym typeface="Trebuchet MS"/>
            </a:endParaRPr>
          </a:p>
        </p:txBody>
      </p:sp>
      <p:sp>
        <p:nvSpPr>
          <p:cNvPr id="5228" name="Google Shape;5228;p193"/>
          <p:cNvSpPr txBox="1"/>
          <p:nvPr/>
        </p:nvSpPr>
        <p:spPr>
          <a:xfrm>
            <a:off x="8582024" y="1433280"/>
            <a:ext cx="2914536" cy="363404"/>
          </a:xfrm>
          <a:prstGeom prst="rect">
            <a:avLst/>
          </a:prstGeom>
          <a:noFill/>
          <a:ln>
            <a:noFill/>
          </a:ln>
        </p:spPr>
        <p:txBody>
          <a:bodyPr anchorCtr="0" anchor="t" bIns="45700" lIns="0" spcFirstLastPara="1" rIns="0" wrap="square" tIns="45700">
            <a:noAutofit/>
          </a:bodyPr>
          <a:lstStyle/>
          <a:p>
            <a:pPr indent="0" lvl="0" marL="0" marR="0" rtl="0" algn="l">
              <a:lnSpc>
                <a:spcPct val="90000"/>
              </a:lnSpc>
              <a:spcBef>
                <a:spcPts val="0"/>
              </a:spcBef>
              <a:spcAft>
                <a:spcPts val="0"/>
              </a:spcAft>
              <a:buClr>
                <a:schemeClr val="accent1"/>
              </a:buClr>
              <a:buSzPts val="2000"/>
              <a:buFont typeface="Arial"/>
              <a:buNone/>
            </a:pPr>
            <a:r>
              <a:rPr b="1" lang="en-PH" sz="2000">
                <a:solidFill>
                  <a:srgbClr val="FFE7A3"/>
                </a:solidFill>
                <a:latin typeface="Trebuchet MS"/>
                <a:ea typeface="Trebuchet MS"/>
                <a:cs typeface="Trebuchet MS"/>
                <a:sym typeface="Trebuchet MS"/>
              </a:rPr>
              <a:t>Lorem ipsum dolor</a:t>
            </a:r>
            <a:endParaRPr/>
          </a:p>
        </p:txBody>
      </p:sp>
      <p:grpSp>
        <p:nvGrpSpPr>
          <p:cNvPr id="5229" name="Google Shape;5229;p193"/>
          <p:cNvGrpSpPr/>
          <p:nvPr/>
        </p:nvGrpSpPr>
        <p:grpSpPr>
          <a:xfrm>
            <a:off x="8862518" y="5106334"/>
            <a:ext cx="848642" cy="848642"/>
            <a:chOff x="8055151" y="4330850"/>
            <a:chExt cx="1533600" cy="1533600"/>
          </a:xfrm>
        </p:grpSpPr>
        <p:sp>
          <p:nvSpPr>
            <p:cNvPr id="5230" name="Google Shape;5230;p193"/>
            <p:cNvSpPr/>
            <p:nvPr/>
          </p:nvSpPr>
          <p:spPr>
            <a:xfrm>
              <a:off x="8055151" y="4330850"/>
              <a:ext cx="1533600" cy="1533600"/>
            </a:xfrm>
            <a:prstGeom prst="ellipse">
              <a:avLst/>
            </a:prstGeom>
            <a:noFill/>
            <a:ln cap="flat" cmpd="sng" w="127000">
              <a:solidFill>
                <a:schemeClr val="l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PH" sz="1600">
                  <a:solidFill>
                    <a:schemeClr val="accent4"/>
                  </a:solidFill>
                  <a:latin typeface="Trebuchet MS"/>
                  <a:ea typeface="Trebuchet MS"/>
                  <a:cs typeface="Trebuchet MS"/>
                  <a:sym typeface="Trebuchet MS"/>
                </a:rPr>
                <a:t>75%</a:t>
              </a:r>
              <a:endParaRPr/>
            </a:p>
          </p:txBody>
        </p:sp>
        <p:sp>
          <p:nvSpPr>
            <p:cNvPr id="5231" name="Google Shape;5231;p193"/>
            <p:cNvSpPr/>
            <p:nvPr/>
          </p:nvSpPr>
          <p:spPr>
            <a:xfrm>
              <a:off x="8055308" y="4330850"/>
              <a:ext cx="1533286" cy="1533600"/>
            </a:xfrm>
            <a:prstGeom prst="arc">
              <a:avLst>
                <a:gd fmla="val 16200000" name="adj1"/>
                <a:gd fmla="val 10230586" name="adj2"/>
              </a:avLst>
            </a:prstGeom>
            <a:noFill/>
            <a:ln cap="rnd" cmpd="sng" w="127000">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100">
                <a:solidFill>
                  <a:schemeClr val="dk1"/>
                </a:solidFill>
                <a:latin typeface="Trebuchet MS"/>
                <a:ea typeface="Trebuchet MS"/>
                <a:cs typeface="Trebuchet MS"/>
                <a:sym typeface="Trebuchet MS"/>
              </a:endParaRPr>
            </a:p>
          </p:txBody>
        </p:sp>
      </p:grpSp>
      <p:sp>
        <p:nvSpPr>
          <p:cNvPr id="5232" name="Google Shape;5232;p193"/>
          <p:cNvSpPr txBox="1"/>
          <p:nvPr/>
        </p:nvSpPr>
        <p:spPr>
          <a:xfrm>
            <a:off x="9939053" y="5244959"/>
            <a:ext cx="1449487" cy="595887"/>
          </a:xfrm>
          <a:prstGeom prst="rect">
            <a:avLst/>
          </a:prstGeom>
          <a:noFill/>
          <a:ln>
            <a:noFill/>
          </a:ln>
        </p:spPr>
        <p:txBody>
          <a:bodyPr anchorCtr="0" anchor="t" bIns="45700" lIns="0" spcFirstLastPara="1" rIns="0" wrap="square" tIns="45700">
            <a:noAutofit/>
          </a:bodyPr>
          <a:lstStyle/>
          <a:p>
            <a:pPr indent="0" lvl="0" marL="0" marR="0" rtl="0" algn="l">
              <a:lnSpc>
                <a:spcPct val="90000"/>
              </a:lnSpc>
              <a:spcBef>
                <a:spcPts val="0"/>
              </a:spcBef>
              <a:spcAft>
                <a:spcPts val="0"/>
              </a:spcAft>
              <a:buClr>
                <a:schemeClr val="accent1"/>
              </a:buClr>
              <a:buSzPts val="1600"/>
              <a:buFont typeface="Arial"/>
              <a:buNone/>
            </a:pPr>
            <a:r>
              <a:rPr lang="en-PH" sz="1600">
                <a:solidFill>
                  <a:schemeClr val="lt1"/>
                </a:solidFill>
                <a:latin typeface="Trebuchet MS"/>
                <a:ea typeface="Trebuchet MS"/>
                <a:cs typeface="Trebuchet MS"/>
                <a:sym typeface="Trebuchet MS"/>
              </a:rPr>
              <a:t>tempus lacus, at fringilla </a:t>
            </a:r>
            <a:endParaRPr/>
          </a:p>
        </p:txBody>
      </p:sp>
      <p:sp>
        <p:nvSpPr>
          <p:cNvPr id="5233" name="Google Shape;5233;p193"/>
          <p:cNvSpPr/>
          <p:nvPr/>
        </p:nvSpPr>
        <p:spPr>
          <a:xfrm>
            <a:off x="8582023" y="4944379"/>
            <a:ext cx="3034411" cy="1172552"/>
          </a:xfrm>
          <a:prstGeom prst="rect">
            <a:avLst/>
          </a:prstGeom>
          <a:noFill/>
          <a:ln cap="flat" cmpd="sng" w="12700">
            <a:solidFill>
              <a:schemeClr val="lt1"/>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Tree>
  </p:cSld>
  <p:clrMapOvr>
    <a:masterClrMapping/>
  </p:clrMapOvr>
</p:sld>
</file>

<file path=ppt/slides/slide1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7" name="Shape 5237"/>
        <p:cNvGrpSpPr/>
        <p:nvPr/>
      </p:nvGrpSpPr>
      <p:grpSpPr>
        <a:xfrm>
          <a:off x="0" y="0"/>
          <a:ext cx="0" cy="0"/>
          <a:chOff x="0" y="0"/>
          <a:chExt cx="0" cy="0"/>
        </a:xfrm>
      </p:grpSpPr>
      <p:sp>
        <p:nvSpPr>
          <p:cNvPr id="5238" name="Google Shape;5238;p194"/>
          <p:cNvSpPr txBox="1"/>
          <p:nvPr>
            <p:ph type="title"/>
          </p:nvPr>
        </p:nvSpPr>
        <p:spPr>
          <a:xfrm>
            <a:off x="528320" y="426085"/>
            <a:ext cx="721360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One Third Arrow</a:t>
            </a:r>
            <a:endParaRPr/>
          </a:p>
        </p:txBody>
      </p:sp>
      <p:sp>
        <p:nvSpPr>
          <p:cNvPr id="5239" name="Google Shape;5239;p194"/>
          <p:cNvSpPr txBox="1"/>
          <p:nvPr>
            <p:ph idx="11" type="ftr"/>
          </p:nvPr>
        </p:nvSpPr>
        <p:spPr>
          <a:xfrm>
            <a:off x="528320" y="6265862"/>
            <a:ext cx="741680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5240" name="Google Shape;5240;p194"/>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5241" name="Google Shape;5241;p194"/>
          <p:cNvSpPr txBox="1"/>
          <p:nvPr>
            <p:ph idx="1" type="body"/>
          </p:nvPr>
        </p:nvSpPr>
        <p:spPr>
          <a:xfrm>
            <a:off x="528638" y="1218248"/>
            <a:ext cx="7213031"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Example Slide Content</a:t>
            </a:r>
            <a:endParaRPr/>
          </a:p>
        </p:txBody>
      </p:sp>
      <p:sp>
        <p:nvSpPr>
          <p:cNvPr id="5242" name="Google Shape;5242;p194"/>
          <p:cNvSpPr txBox="1"/>
          <p:nvPr/>
        </p:nvSpPr>
        <p:spPr>
          <a:xfrm>
            <a:off x="528319" y="3083950"/>
            <a:ext cx="3102413" cy="2800716"/>
          </a:xfrm>
          <a:prstGeom prst="rect">
            <a:avLst/>
          </a:prstGeom>
          <a:noFill/>
          <a:ln>
            <a:noFill/>
          </a:ln>
        </p:spPr>
        <p:txBody>
          <a:bodyPr anchorCtr="0" anchor="t" bIns="45700" lIns="0" spcFirstLastPara="1" rIns="0" wrap="square" tIns="45700">
            <a:normAutofit/>
          </a:bodyPr>
          <a:lstStyle/>
          <a:p>
            <a:pPr indent="0" lvl="0" marL="0" marR="0" rtl="0" algn="l">
              <a:lnSpc>
                <a:spcPct val="90000"/>
              </a:lnSpc>
              <a:spcBef>
                <a:spcPts val="0"/>
              </a:spcBef>
              <a:spcAft>
                <a:spcPts val="0"/>
              </a:spcAft>
              <a:buClr>
                <a:schemeClr val="accent1"/>
              </a:buClr>
              <a:buSzPts val="1600"/>
              <a:buFont typeface="Arial"/>
              <a:buNone/>
            </a:pPr>
            <a:r>
              <a:rPr lang="en-PH" sz="1600">
                <a:solidFill>
                  <a:schemeClr val="dk1"/>
                </a:solidFill>
                <a:latin typeface="Trebuchet MS"/>
                <a:ea typeface="Trebuchet MS"/>
                <a:cs typeface="Trebuchet MS"/>
                <a:sym typeface="Trebuchet MS"/>
              </a:rPr>
              <a:t>Lorem ipsum dolor sit amet, consectetur adipiscing elit. Praesent id leo nec magna dignissim accumsan a sed neque. Duis eu vulputate neque. Sed tincidunt egestas suscipit.</a:t>
            </a:r>
            <a:endParaRPr/>
          </a:p>
          <a:p>
            <a:pPr indent="0" lvl="0" marL="0" marR="0" rtl="0" algn="l">
              <a:lnSpc>
                <a:spcPct val="90000"/>
              </a:lnSpc>
              <a:spcBef>
                <a:spcPts val="1000"/>
              </a:spcBef>
              <a:spcAft>
                <a:spcPts val="0"/>
              </a:spcAft>
              <a:buClr>
                <a:schemeClr val="accent1"/>
              </a:buClr>
              <a:buSzPts val="1600"/>
              <a:buFont typeface="Arial"/>
              <a:buNone/>
            </a:pPr>
            <a:r>
              <a:rPr b="1" lang="en-PH" sz="1600">
                <a:solidFill>
                  <a:schemeClr val="dk1"/>
                </a:solidFill>
                <a:latin typeface="Trebuchet MS"/>
                <a:ea typeface="Trebuchet MS"/>
                <a:cs typeface="Trebuchet MS"/>
                <a:sym typeface="Trebuchet MS"/>
              </a:rPr>
              <a:t>Nam vel tempus lacus, at fringilla massa. Cras laoreet sapien et nunc condimentum ultrices. Duis</a:t>
            </a:r>
            <a:endParaRPr/>
          </a:p>
        </p:txBody>
      </p:sp>
      <p:sp>
        <p:nvSpPr>
          <p:cNvPr id="5243" name="Google Shape;5243;p194"/>
          <p:cNvSpPr/>
          <p:nvPr/>
        </p:nvSpPr>
        <p:spPr>
          <a:xfrm>
            <a:off x="528321" y="2330690"/>
            <a:ext cx="3102412" cy="578682"/>
          </a:xfrm>
          <a:prstGeom prst="snip2DiagRect">
            <a:avLst>
              <a:gd fmla="val 0" name="adj1"/>
              <a:gd fmla="val 16667" name="adj2"/>
            </a:avLst>
          </a:prstGeom>
          <a:solidFill>
            <a:schemeClr val="accent1"/>
          </a:solidFill>
          <a:ln>
            <a:noFill/>
          </a:ln>
        </p:spPr>
        <p:txBody>
          <a:bodyPr anchorCtr="0" anchor="ctr" bIns="45700" lIns="180000" spcFirstLastPara="1" rIns="0" wrap="square" tIns="45700">
            <a:noAutofit/>
          </a:bodyPr>
          <a:lstStyle/>
          <a:p>
            <a:pPr indent="0" lvl="0" marL="0" marR="0" rtl="0" algn="l">
              <a:lnSpc>
                <a:spcPct val="90000"/>
              </a:lnSpc>
              <a:spcBef>
                <a:spcPts val="0"/>
              </a:spcBef>
              <a:spcAft>
                <a:spcPts val="0"/>
              </a:spcAft>
              <a:buClr>
                <a:schemeClr val="accent1"/>
              </a:buClr>
              <a:buSzPts val="1800"/>
              <a:buFont typeface="Arial"/>
              <a:buNone/>
            </a:pPr>
            <a:r>
              <a:rPr b="1" lang="en-PH" sz="1800">
                <a:solidFill>
                  <a:schemeClr val="lt1"/>
                </a:solidFill>
                <a:latin typeface="Trebuchet MS"/>
                <a:ea typeface="Trebuchet MS"/>
                <a:cs typeface="Trebuchet MS"/>
                <a:sym typeface="Trebuchet MS"/>
              </a:rPr>
              <a:t>Lorem ipsum dolor </a:t>
            </a:r>
            <a:endParaRPr/>
          </a:p>
        </p:txBody>
      </p:sp>
      <p:sp>
        <p:nvSpPr>
          <p:cNvPr descr="Bar graph with upward trend with solid fill" id="5244" name="Google Shape;5244;p194"/>
          <p:cNvSpPr/>
          <p:nvPr/>
        </p:nvSpPr>
        <p:spPr>
          <a:xfrm>
            <a:off x="3084120" y="2384124"/>
            <a:ext cx="471815" cy="471815"/>
          </a:xfrm>
          <a:prstGeom prst="rect">
            <a:avLst/>
          </a:prstGeom>
          <a:noFill/>
          <a:ln>
            <a:noFill/>
          </a:ln>
        </p:spPr>
      </p:sp>
      <p:sp>
        <p:nvSpPr>
          <p:cNvPr id="5245" name="Google Shape;5245;p194"/>
          <p:cNvSpPr txBox="1"/>
          <p:nvPr/>
        </p:nvSpPr>
        <p:spPr>
          <a:xfrm>
            <a:off x="4502157" y="3083950"/>
            <a:ext cx="3102413" cy="2800716"/>
          </a:xfrm>
          <a:prstGeom prst="rect">
            <a:avLst/>
          </a:prstGeom>
          <a:noFill/>
          <a:ln>
            <a:noFill/>
          </a:ln>
        </p:spPr>
        <p:txBody>
          <a:bodyPr anchorCtr="0" anchor="t" bIns="45700" lIns="0" spcFirstLastPara="1" rIns="0" wrap="square" tIns="45700">
            <a:normAutofit/>
          </a:bodyPr>
          <a:lstStyle/>
          <a:p>
            <a:pPr indent="0" lvl="0" marL="0" marR="0" rtl="0" algn="l">
              <a:lnSpc>
                <a:spcPct val="90000"/>
              </a:lnSpc>
              <a:spcBef>
                <a:spcPts val="0"/>
              </a:spcBef>
              <a:spcAft>
                <a:spcPts val="0"/>
              </a:spcAft>
              <a:buClr>
                <a:schemeClr val="accent1"/>
              </a:buClr>
              <a:buSzPts val="1600"/>
              <a:buFont typeface="Arial"/>
              <a:buNone/>
            </a:pPr>
            <a:r>
              <a:rPr lang="en-PH" sz="1600">
                <a:solidFill>
                  <a:schemeClr val="dk1"/>
                </a:solidFill>
                <a:latin typeface="Trebuchet MS"/>
                <a:ea typeface="Trebuchet MS"/>
                <a:cs typeface="Trebuchet MS"/>
                <a:sym typeface="Trebuchet MS"/>
              </a:rPr>
              <a:t>Lorem ipsum dolor sit amet, consectetur adipiscing elit. Praesent id leo nec magna dignissim accumsan a sed neque. Duis eu vulputate neque. Sed tincidunt egestas suscipit.</a:t>
            </a:r>
            <a:endParaRPr/>
          </a:p>
          <a:p>
            <a:pPr indent="0" lvl="0" marL="0" marR="0" rtl="0" algn="l">
              <a:lnSpc>
                <a:spcPct val="90000"/>
              </a:lnSpc>
              <a:spcBef>
                <a:spcPts val="1000"/>
              </a:spcBef>
              <a:spcAft>
                <a:spcPts val="0"/>
              </a:spcAft>
              <a:buClr>
                <a:schemeClr val="accent1"/>
              </a:buClr>
              <a:buSzPts val="1600"/>
              <a:buFont typeface="Arial"/>
              <a:buNone/>
            </a:pPr>
            <a:r>
              <a:rPr b="1" lang="en-PH" sz="1600">
                <a:solidFill>
                  <a:schemeClr val="dk1"/>
                </a:solidFill>
                <a:latin typeface="Trebuchet MS"/>
                <a:ea typeface="Trebuchet MS"/>
                <a:cs typeface="Trebuchet MS"/>
                <a:sym typeface="Trebuchet MS"/>
              </a:rPr>
              <a:t>Nam vel tempus lacus, at fringilla massa. Cras laoreet sapien et nunc condimentum ultrices. Duis</a:t>
            </a:r>
            <a:endParaRPr/>
          </a:p>
        </p:txBody>
      </p:sp>
      <p:sp>
        <p:nvSpPr>
          <p:cNvPr id="5246" name="Google Shape;5246;p194"/>
          <p:cNvSpPr/>
          <p:nvPr/>
        </p:nvSpPr>
        <p:spPr>
          <a:xfrm>
            <a:off x="4502159" y="2330690"/>
            <a:ext cx="3102412" cy="578682"/>
          </a:xfrm>
          <a:prstGeom prst="snip2DiagRect">
            <a:avLst>
              <a:gd fmla="val 0" name="adj1"/>
              <a:gd fmla="val 16667" name="adj2"/>
            </a:avLst>
          </a:prstGeom>
          <a:solidFill>
            <a:schemeClr val="accent1"/>
          </a:solidFill>
          <a:ln>
            <a:noFill/>
          </a:ln>
        </p:spPr>
        <p:txBody>
          <a:bodyPr anchorCtr="0" anchor="ctr" bIns="45700" lIns="180000" spcFirstLastPara="1" rIns="0" wrap="square" tIns="45700">
            <a:noAutofit/>
          </a:bodyPr>
          <a:lstStyle/>
          <a:p>
            <a:pPr indent="0" lvl="0" marL="0" marR="0" rtl="0" algn="l">
              <a:lnSpc>
                <a:spcPct val="90000"/>
              </a:lnSpc>
              <a:spcBef>
                <a:spcPts val="0"/>
              </a:spcBef>
              <a:spcAft>
                <a:spcPts val="0"/>
              </a:spcAft>
              <a:buClr>
                <a:schemeClr val="accent1"/>
              </a:buClr>
              <a:buSzPts val="1800"/>
              <a:buFont typeface="Arial"/>
              <a:buNone/>
            </a:pPr>
            <a:r>
              <a:rPr b="1" lang="en-PH" sz="1800">
                <a:solidFill>
                  <a:schemeClr val="lt1"/>
                </a:solidFill>
                <a:latin typeface="Trebuchet MS"/>
                <a:ea typeface="Trebuchet MS"/>
                <a:cs typeface="Trebuchet MS"/>
                <a:sym typeface="Trebuchet MS"/>
              </a:rPr>
              <a:t>Lorem ipsum dolor </a:t>
            </a:r>
            <a:endParaRPr/>
          </a:p>
        </p:txBody>
      </p:sp>
      <p:sp>
        <p:nvSpPr>
          <p:cNvPr descr="Bar graph with upward trend with solid fill" id="5247" name="Google Shape;5247;p194"/>
          <p:cNvSpPr/>
          <p:nvPr/>
        </p:nvSpPr>
        <p:spPr>
          <a:xfrm>
            <a:off x="7057958" y="2384124"/>
            <a:ext cx="471815" cy="471815"/>
          </a:xfrm>
          <a:prstGeom prst="rect">
            <a:avLst/>
          </a:prstGeom>
          <a:noFill/>
          <a:ln>
            <a:noFill/>
          </a:ln>
        </p:spPr>
      </p:sp>
      <p:grpSp>
        <p:nvGrpSpPr>
          <p:cNvPr id="5248" name="Google Shape;5248;p194"/>
          <p:cNvGrpSpPr/>
          <p:nvPr/>
        </p:nvGrpSpPr>
        <p:grpSpPr>
          <a:xfrm>
            <a:off x="3794604" y="2378983"/>
            <a:ext cx="442434" cy="3090441"/>
            <a:chOff x="3794604" y="2257063"/>
            <a:chExt cx="442434" cy="3090441"/>
          </a:xfrm>
        </p:grpSpPr>
        <p:cxnSp>
          <p:nvCxnSpPr>
            <p:cNvPr id="5249" name="Google Shape;5249;p194"/>
            <p:cNvCxnSpPr/>
            <p:nvPr/>
          </p:nvCxnSpPr>
          <p:spPr>
            <a:xfrm>
              <a:off x="4015821" y="2257063"/>
              <a:ext cx="0" cy="3090441"/>
            </a:xfrm>
            <a:prstGeom prst="straightConnector1">
              <a:avLst/>
            </a:prstGeom>
            <a:noFill/>
            <a:ln cap="flat" cmpd="sng" w="25400">
              <a:solidFill>
                <a:srgbClr val="C8C8C8"/>
              </a:solidFill>
              <a:prstDash val="solid"/>
              <a:miter lim="800000"/>
              <a:headEnd len="sm" w="sm" type="none"/>
              <a:tailEnd len="sm" w="sm" type="none"/>
            </a:ln>
          </p:spPr>
        </p:cxnSp>
        <p:sp>
          <p:nvSpPr>
            <p:cNvPr id="5250" name="Google Shape;5250;p194"/>
            <p:cNvSpPr/>
            <p:nvPr/>
          </p:nvSpPr>
          <p:spPr>
            <a:xfrm>
              <a:off x="3794604" y="3581066"/>
              <a:ext cx="442434" cy="442434"/>
            </a:xfrm>
            <a:prstGeom prst="ellipse">
              <a:avLst/>
            </a:prstGeom>
            <a:solidFill>
              <a:schemeClr val="accent1"/>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2800">
                  <a:solidFill>
                    <a:schemeClr val="lt1"/>
                  </a:solidFill>
                  <a:latin typeface="Trebuchet MS"/>
                  <a:ea typeface="Trebuchet MS"/>
                  <a:cs typeface="Trebuchet MS"/>
                  <a:sym typeface="Trebuchet MS"/>
                </a:rPr>
                <a:t>&gt;</a:t>
              </a:r>
              <a:endParaRPr b="1" sz="2800">
                <a:solidFill>
                  <a:schemeClr val="lt1"/>
                </a:solidFill>
                <a:latin typeface="Trebuchet MS"/>
                <a:ea typeface="Trebuchet MS"/>
                <a:cs typeface="Trebuchet MS"/>
                <a:sym typeface="Trebuchet MS"/>
              </a:endParaRPr>
            </a:p>
          </p:txBody>
        </p:sp>
      </p:grpSp>
      <p:sp>
        <p:nvSpPr>
          <p:cNvPr id="5251" name="Google Shape;5251;p194"/>
          <p:cNvSpPr/>
          <p:nvPr/>
        </p:nvSpPr>
        <p:spPr>
          <a:xfrm>
            <a:off x="9331646" y="1953406"/>
            <a:ext cx="1786924" cy="1786924"/>
          </a:xfrm>
          <a:prstGeom prst="snip2DiagRect">
            <a:avLst>
              <a:gd fmla="val 0" name="adj1"/>
              <a:gd fmla="val 16667" name="adj2"/>
            </a:avLst>
          </a:prstGeom>
          <a:solidFill>
            <a:schemeClr val="lt1"/>
          </a:solidFill>
          <a:ln cap="flat" cmpd="sng" w="60325">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PH" sz="4400">
                <a:solidFill>
                  <a:srgbClr val="B28600"/>
                </a:solidFill>
                <a:latin typeface="Trebuchet MS"/>
                <a:ea typeface="Trebuchet MS"/>
                <a:cs typeface="Trebuchet MS"/>
                <a:sym typeface="Trebuchet MS"/>
              </a:rPr>
              <a:t>36%</a:t>
            </a:r>
            <a:endParaRPr/>
          </a:p>
          <a:p>
            <a:pPr indent="0" lvl="0" marL="0" marR="0" rtl="0" algn="ctr">
              <a:spcBef>
                <a:spcPts val="0"/>
              </a:spcBef>
              <a:spcAft>
                <a:spcPts val="0"/>
              </a:spcAft>
              <a:buNone/>
            </a:pPr>
            <a:r>
              <a:rPr lang="en-PH" sz="1800">
                <a:solidFill>
                  <a:schemeClr val="dk1"/>
                </a:solidFill>
                <a:latin typeface="Trebuchet MS"/>
                <a:ea typeface="Trebuchet MS"/>
                <a:cs typeface="Trebuchet MS"/>
                <a:sym typeface="Trebuchet MS"/>
              </a:rPr>
              <a:t>Lorem ipsum dolor </a:t>
            </a:r>
            <a:endParaRPr sz="1800">
              <a:solidFill>
                <a:schemeClr val="dk1"/>
              </a:solidFill>
              <a:latin typeface="Trebuchet MS"/>
              <a:ea typeface="Trebuchet MS"/>
              <a:cs typeface="Trebuchet MS"/>
              <a:sym typeface="Trebuchet MS"/>
            </a:endParaRPr>
          </a:p>
        </p:txBody>
      </p:sp>
      <p:sp>
        <p:nvSpPr>
          <p:cNvPr id="5252" name="Google Shape;5252;p194"/>
          <p:cNvSpPr txBox="1"/>
          <p:nvPr/>
        </p:nvSpPr>
        <p:spPr>
          <a:xfrm>
            <a:off x="8786856" y="1099185"/>
            <a:ext cx="2876505" cy="578682"/>
          </a:xfrm>
          <a:prstGeom prst="rect">
            <a:avLst/>
          </a:prstGeom>
          <a:solidFill>
            <a:schemeClr val="accent1"/>
          </a:solidFill>
          <a:ln>
            <a:noFill/>
          </a:ln>
        </p:spPr>
        <p:txBody>
          <a:bodyPr anchorCtr="0" anchor="ctr" bIns="45700" lIns="0" spcFirstLastPara="1" rIns="0" wrap="square" tIns="45700">
            <a:noAutofit/>
          </a:bodyPr>
          <a:lstStyle/>
          <a:p>
            <a:pPr indent="0" lvl="0" marL="0" marR="0" rtl="0" algn="ctr">
              <a:lnSpc>
                <a:spcPct val="90000"/>
              </a:lnSpc>
              <a:spcBef>
                <a:spcPts val="0"/>
              </a:spcBef>
              <a:spcAft>
                <a:spcPts val="0"/>
              </a:spcAft>
              <a:buClr>
                <a:schemeClr val="accent1"/>
              </a:buClr>
              <a:buSzPts val="2400"/>
              <a:buFont typeface="Arial"/>
              <a:buNone/>
            </a:pPr>
            <a:r>
              <a:rPr b="1" lang="en-PH" sz="2400">
                <a:solidFill>
                  <a:srgbClr val="FFEFC1"/>
                </a:solidFill>
                <a:latin typeface="Trebuchet MS"/>
                <a:ea typeface="Trebuchet MS"/>
                <a:cs typeface="Trebuchet MS"/>
                <a:sym typeface="Trebuchet MS"/>
              </a:rPr>
              <a:t>Lorem ipsum dolor </a:t>
            </a:r>
            <a:endParaRPr/>
          </a:p>
        </p:txBody>
      </p:sp>
      <p:sp>
        <p:nvSpPr>
          <p:cNvPr id="5253" name="Google Shape;5253;p194"/>
          <p:cNvSpPr txBox="1"/>
          <p:nvPr/>
        </p:nvSpPr>
        <p:spPr>
          <a:xfrm>
            <a:off x="8707902" y="3992400"/>
            <a:ext cx="3034412" cy="1934604"/>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400"/>
              <a:buFont typeface="Arial"/>
              <a:buNone/>
            </a:pPr>
            <a:r>
              <a:rPr lang="en-PH" sz="1400">
                <a:solidFill>
                  <a:schemeClr val="lt1"/>
                </a:solidFill>
                <a:latin typeface="Trebuchet MS"/>
                <a:ea typeface="Trebuchet MS"/>
                <a:cs typeface="Trebuchet MS"/>
                <a:sym typeface="Trebuchet MS"/>
              </a:rPr>
              <a:t>Lorem ipsum dolor sit amet, consectetur adipiscing elit Praesent id leo nec magna dignissim accumsan a sed neque. Duis eu vulputate neque. Sed tincidunt egestas suscipit.</a:t>
            </a:r>
            <a:endParaRPr/>
          </a:p>
          <a:p>
            <a:pPr indent="0" lvl="0" marL="0" marR="0" rtl="0" algn="ctr">
              <a:lnSpc>
                <a:spcPct val="90000"/>
              </a:lnSpc>
              <a:spcBef>
                <a:spcPts val="1000"/>
              </a:spcBef>
              <a:spcAft>
                <a:spcPts val="0"/>
              </a:spcAft>
              <a:buClr>
                <a:schemeClr val="accent1"/>
              </a:buClr>
              <a:buSzPts val="1400"/>
              <a:buFont typeface="Arial"/>
              <a:buNone/>
            </a:pPr>
            <a:r>
              <a:rPr lang="en-PH" sz="1400">
                <a:solidFill>
                  <a:schemeClr val="lt1"/>
                </a:solidFill>
                <a:latin typeface="Trebuchet MS"/>
                <a:ea typeface="Trebuchet MS"/>
                <a:cs typeface="Trebuchet MS"/>
                <a:sym typeface="Trebuchet MS"/>
              </a:rPr>
              <a:t>Nam vel tempus lacus, at fringilla massa. Cras laoreet sapien et nunc. Donec cursus sagittis bibendum. Aenean</a:t>
            </a:r>
            <a:endParaRPr/>
          </a:p>
        </p:txBody>
      </p:sp>
    </p:spTree>
  </p:cSld>
  <p:clrMapOvr>
    <a:masterClrMapping/>
  </p:clrMapOvr>
</p:sld>
</file>

<file path=ppt/slides/slide1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7" name="Shape 5257"/>
        <p:cNvGrpSpPr/>
        <p:nvPr/>
      </p:nvGrpSpPr>
      <p:grpSpPr>
        <a:xfrm>
          <a:off x="0" y="0"/>
          <a:ext cx="0" cy="0"/>
          <a:chOff x="0" y="0"/>
          <a:chExt cx="0" cy="0"/>
        </a:xfrm>
      </p:grpSpPr>
      <p:sp>
        <p:nvSpPr>
          <p:cNvPr id="5258" name="Google Shape;5258;p195"/>
          <p:cNvSpPr txBox="1"/>
          <p:nvPr>
            <p:ph type="title"/>
          </p:nvPr>
        </p:nvSpPr>
        <p:spPr>
          <a:xfrm>
            <a:off x="528320" y="426085"/>
            <a:ext cx="721360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One Third Arrow</a:t>
            </a:r>
            <a:endParaRPr/>
          </a:p>
        </p:txBody>
      </p:sp>
      <p:sp>
        <p:nvSpPr>
          <p:cNvPr id="5259" name="Google Shape;5259;p195"/>
          <p:cNvSpPr txBox="1"/>
          <p:nvPr>
            <p:ph idx="11" type="ftr"/>
          </p:nvPr>
        </p:nvSpPr>
        <p:spPr>
          <a:xfrm>
            <a:off x="528320" y="6265862"/>
            <a:ext cx="741680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5260" name="Google Shape;5260;p195"/>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5261" name="Google Shape;5261;p195"/>
          <p:cNvSpPr txBox="1"/>
          <p:nvPr>
            <p:ph idx="1" type="body"/>
          </p:nvPr>
        </p:nvSpPr>
        <p:spPr>
          <a:xfrm>
            <a:off x="528638" y="1218248"/>
            <a:ext cx="7213031"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Example Slide Content</a:t>
            </a:r>
            <a:endParaRPr/>
          </a:p>
        </p:txBody>
      </p:sp>
      <p:sp>
        <p:nvSpPr>
          <p:cNvPr id="5262" name="Google Shape;5262;p195"/>
          <p:cNvSpPr txBox="1"/>
          <p:nvPr/>
        </p:nvSpPr>
        <p:spPr>
          <a:xfrm>
            <a:off x="1656677" y="2714094"/>
            <a:ext cx="6011052" cy="752674"/>
          </a:xfrm>
          <a:prstGeom prst="rect">
            <a:avLst/>
          </a:prstGeom>
          <a:noFill/>
          <a:ln>
            <a:noFill/>
          </a:ln>
        </p:spPr>
        <p:txBody>
          <a:bodyPr anchorCtr="0" anchor="t" bIns="45700" lIns="0" spcFirstLastPara="1" rIns="0" wrap="square" tIns="45700">
            <a:noAutofit/>
          </a:bodyPr>
          <a:lstStyle/>
          <a:p>
            <a:pPr indent="0" lvl="0" marL="0" marR="0" rtl="0" algn="l">
              <a:lnSpc>
                <a:spcPct val="90000"/>
              </a:lnSpc>
              <a:spcBef>
                <a:spcPts val="0"/>
              </a:spcBef>
              <a:spcAft>
                <a:spcPts val="0"/>
              </a:spcAft>
              <a:buClr>
                <a:schemeClr val="accent1"/>
              </a:buClr>
              <a:buSzPts val="1500"/>
              <a:buFont typeface="Arial"/>
              <a:buNone/>
            </a:pPr>
            <a:r>
              <a:rPr lang="en-PH" sz="1500">
                <a:solidFill>
                  <a:schemeClr val="dk1"/>
                </a:solidFill>
                <a:latin typeface="Trebuchet MS"/>
                <a:ea typeface="Trebuchet MS"/>
                <a:cs typeface="Trebuchet MS"/>
                <a:sym typeface="Trebuchet MS"/>
              </a:rPr>
              <a:t>Lorem ipsum dolor sit amet, consectetur adipiscing elit. Praesent id leo necvmagna dignissim accumsan a sed neque. Duis eu vulputate neque. Sed tincidunt egestas suscipit.</a:t>
            </a:r>
            <a:endParaRPr/>
          </a:p>
        </p:txBody>
      </p:sp>
      <p:sp>
        <p:nvSpPr>
          <p:cNvPr id="5263" name="Google Shape;5263;p195"/>
          <p:cNvSpPr/>
          <p:nvPr/>
        </p:nvSpPr>
        <p:spPr>
          <a:xfrm>
            <a:off x="528320" y="2153295"/>
            <a:ext cx="7213031" cy="365126"/>
          </a:xfrm>
          <a:prstGeom prst="snip2DiagRect">
            <a:avLst>
              <a:gd fmla="val 0" name="adj1"/>
              <a:gd fmla="val 16667" name="adj2"/>
            </a:avLst>
          </a:prstGeom>
          <a:solidFill>
            <a:schemeClr val="accent1"/>
          </a:solidFill>
          <a:ln>
            <a:noFill/>
          </a:ln>
        </p:spPr>
        <p:txBody>
          <a:bodyPr anchorCtr="0" anchor="ctr" bIns="45700" lIns="180000" spcFirstLastPara="1" rIns="0" wrap="square" tIns="45700">
            <a:noAutofit/>
          </a:bodyPr>
          <a:lstStyle/>
          <a:p>
            <a:pPr indent="0" lvl="0" marL="0" marR="0" rtl="0" algn="ctr">
              <a:lnSpc>
                <a:spcPct val="90000"/>
              </a:lnSpc>
              <a:spcBef>
                <a:spcPts val="0"/>
              </a:spcBef>
              <a:spcAft>
                <a:spcPts val="0"/>
              </a:spcAft>
              <a:buClr>
                <a:schemeClr val="accent1"/>
              </a:buClr>
              <a:buSzPts val="1800"/>
              <a:buFont typeface="Arial"/>
              <a:buNone/>
            </a:pPr>
            <a:r>
              <a:rPr b="1" lang="en-PH" sz="1800">
                <a:solidFill>
                  <a:schemeClr val="lt1"/>
                </a:solidFill>
                <a:latin typeface="Trebuchet MS"/>
                <a:ea typeface="Trebuchet MS"/>
                <a:cs typeface="Trebuchet MS"/>
                <a:sym typeface="Trebuchet MS"/>
              </a:rPr>
              <a:t>Lorem ipsum dolor </a:t>
            </a:r>
            <a:endParaRPr/>
          </a:p>
        </p:txBody>
      </p:sp>
      <p:sp>
        <p:nvSpPr>
          <p:cNvPr descr="Bar graph with upward trend with solid fill" id="5264" name="Google Shape;5264;p195"/>
          <p:cNvSpPr/>
          <p:nvPr/>
        </p:nvSpPr>
        <p:spPr>
          <a:xfrm>
            <a:off x="571364" y="2638331"/>
            <a:ext cx="880918" cy="880918"/>
          </a:xfrm>
          <a:prstGeom prst="rect">
            <a:avLst/>
          </a:prstGeom>
          <a:noFill/>
          <a:ln>
            <a:noFill/>
          </a:ln>
        </p:spPr>
      </p:sp>
      <p:sp>
        <p:nvSpPr>
          <p:cNvPr id="5265" name="Google Shape;5265;p195"/>
          <p:cNvSpPr/>
          <p:nvPr/>
        </p:nvSpPr>
        <p:spPr>
          <a:xfrm>
            <a:off x="9331646" y="1953406"/>
            <a:ext cx="1786924" cy="1786924"/>
          </a:xfrm>
          <a:prstGeom prst="snip2DiagRect">
            <a:avLst>
              <a:gd fmla="val 0" name="adj1"/>
              <a:gd fmla="val 16667" name="adj2"/>
            </a:avLst>
          </a:prstGeom>
          <a:solidFill>
            <a:schemeClr val="lt1"/>
          </a:solidFill>
          <a:ln cap="flat" cmpd="sng" w="60325">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PH" sz="4400">
                <a:solidFill>
                  <a:srgbClr val="B28600"/>
                </a:solidFill>
                <a:latin typeface="Trebuchet MS"/>
                <a:ea typeface="Trebuchet MS"/>
                <a:cs typeface="Trebuchet MS"/>
                <a:sym typeface="Trebuchet MS"/>
              </a:rPr>
              <a:t>36%</a:t>
            </a:r>
            <a:endParaRPr/>
          </a:p>
          <a:p>
            <a:pPr indent="0" lvl="0" marL="0" marR="0" rtl="0" algn="ctr">
              <a:spcBef>
                <a:spcPts val="0"/>
              </a:spcBef>
              <a:spcAft>
                <a:spcPts val="0"/>
              </a:spcAft>
              <a:buNone/>
            </a:pPr>
            <a:r>
              <a:rPr lang="en-PH" sz="1800">
                <a:solidFill>
                  <a:schemeClr val="dk1"/>
                </a:solidFill>
                <a:latin typeface="Trebuchet MS"/>
                <a:ea typeface="Trebuchet MS"/>
                <a:cs typeface="Trebuchet MS"/>
                <a:sym typeface="Trebuchet MS"/>
              </a:rPr>
              <a:t>Lorem ipsum dolor </a:t>
            </a:r>
            <a:endParaRPr sz="1800">
              <a:solidFill>
                <a:schemeClr val="dk1"/>
              </a:solidFill>
              <a:latin typeface="Trebuchet MS"/>
              <a:ea typeface="Trebuchet MS"/>
              <a:cs typeface="Trebuchet MS"/>
              <a:sym typeface="Trebuchet MS"/>
            </a:endParaRPr>
          </a:p>
        </p:txBody>
      </p:sp>
      <p:sp>
        <p:nvSpPr>
          <p:cNvPr id="5266" name="Google Shape;5266;p195"/>
          <p:cNvSpPr txBox="1"/>
          <p:nvPr/>
        </p:nvSpPr>
        <p:spPr>
          <a:xfrm>
            <a:off x="8786856" y="1099185"/>
            <a:ext cx="2876505" cy="578682"/>
          </a:xfrm>
          <a:prstGeom prst="rect">
            <a:avLst/>
          </a:prstGeom>
          <a:solidFill>
            <a:schemeClr val="accent1"/>
          </a:solidFill>
          <a:ln>
            <a:noFill/>
          </a:ln>
        </p:spPr>
        <p:txBody>
          <a:bodyPr anchorCtr="0" anchor="ctr" bIns="45700" lIns="0" spcFirstLastPara="1" rIns="0" wrap="square" tIns="45700">
            <a:noAutofit/>
          </a:bodyPr>
          <a:lstStyle/>
          <a:p>
            <a:pPr indent="0" lvl="0" marL="0" marR="0" rtl="0" algn="ctr">
              <a:lnSpc>
                <a:spcPct val="90000"/>
              </a:lnSpc>
              <a:spcBef>
                <a:spcPts val="0"/>
              </a:spcBef>
              <a:spcAft>
                <a:spcPts val="0"/>
              </a:spcAft>
              <a:buClr>
                <a:schemeClr val="accent1"/>
              </a:buClr>
              <a:buSzPts val="2400"/>
              <a:buFont typeface="Arial"/>
              <a:buNone/>
            </a:pPr>
            <a:r>
              <a:rPr b="1" lang="en-PH" sz="2400">
                <a:solidFill>
                  <a:srgbClr val="FFEFC1"/>
                </a:solidFill>
                <a:latin typeface="Trebuchet MS"/>
                <a:ea typeface="Trebuchet MS"/>
                <a:cs typeface="Trebuchet MS"/>
                <a:sym typeface="Trebuchet MS"/>
              </a:rPr>
              <a:t>Lorem ipsum dolor </a:t>
            </a:r>
            <a:endParaRPr/>
          </a:p>
        </p:txBody>
      </p:sp>
      <p:grpSp>
        <p:nvGrpSpPr>
          <p:cNvPr id="5267" name="Google Shape;5267;p195"/>
          <p:cNvGrpSpPr/>
          <p:nvPr/>
        </p:nvGrpSpPr>
        <p:grpSpPr>
          <a:xfrm>
            <a:off x="528320" y="3676884"/>
            <a:ext cx="7227944" cy="442434"/>
            <a:chOff x="528320" y="3676884"/>
            <a:chExt cx="7227944" cy="442434"/>
          </a:xfrm>
        </p:grpSpPr>
        <p:cxnSp>
          <p:nvCxnSpPr>
            <p:cNvPr id="5268" name="Google Shape;5268;p195"/>
            <p:cNvCxnSpPr/>
            <p:nvPr/>
          </p:nvCxnSpPr>
          <p:spPr>
            <a:xfrm rot="10800000">
              <a:off x="528320" y="3898101"/>
              <a:ext cx="7227944" cy="0"/>
            </a:xfrm>
            <a:prstGeom prst="straightConnector1">
              <a:avLst/>
            </a:prstGeom>
            <a:noFill/>
            <a:ln cap="flat" cmpd="sng" w="25400">
              <a:solidFill>
                <a:srgbClr val="C8C8C8"/>
              </a:solidFill>
              <a:prstDash val="solid"/>
              <a:miter lim="800000"/>
              <a:headEnd len="sm" w="sm" type="none"/>
              <a:tailEnd len="sm" w="sm" type="none"/>
            </a:ln>
          </p:spPr>
        </p:cxnSp>
        <p:sp>
          <p:nvSpPr>
            <p:cNvPr id="5269" name="Google Shape;5269;p195"/>
            <p:cNvSpPr/>
            <p:nvPr/>
          </p:nvSpPr>
          <p:spPr>
            <a:xfrm rot="5400000">
              <a:off x="3921075" y="3660438"/>
              <a:ext cx="442434" cy="475326"/>
            </a:xfrm>
            <a:prstGeom prst="ellipse">
              <a:avLst/>
            </a:prstGeom>
            <a:solidFill>
              <a:schemeClr val="accent1"/>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2800">
                  <a:solidFill>
                    <a:schemeClr val="lt1"/>
                  </a:solidFill>
                  <a:latin typeface="Trebuchet MS"/>
                  <a:ea typeface="Trebuchet MS"/>
                  <a:cs typeface="Trebuchet MS"/>
                  <a:sym typeface="Trebuchet MS"/>
                </a:rPr>
                <a:t>&gt;</a:t>
              </a:r>
              <a:endParaRPr b="1" sz="2800">
                <a:solidFill>
                  <a:schemeClr val="lt1"/>
                </a:solidFill>
                <a:latin typeface="Trebuchet MS"/>
                <a:ea typeface="Trebuchet MS"/>
                <a:cs typeface="Trebuchet MS"/>
                <a:sym typeface="Trebuchet MS"/>
              </a:endParaRPr>
            </a:p>
          </p:txBody>
        </p:sp>
      </p:grpSp>
      <p:sp>
        <p:nvSpPr>
          <p:cNvPr id="5270" name="Google Shape;5270;p195"/>
          <p:cNvSpPr txBox="1"/>
          <p:nvPr/>
        </p:nvSpPr>
        <p:spPr>
          <a:xfrm>
            <a:off x="1656677" y="4837752"/>
            <a:ext cx="6011052" cy="752674"/>
          </a:xfrm>
          <a:prstGeom prst="rect">
            <a:avLst/>
          </a:prstGeom>
          <a:noFill/>
          <a:ln>
            <a:noFill/>
          </a:ln>
        </p:spPr>
        <p:txBody>
          <a:bodyPr anchorCtr="0" anchor="t" bIns="45700" lIns="0" spcFirstLastPara="1" rIns="0" wrap="square" tIns="45700">
            <a:noAutofit/>
          </a:bodyPr>
          <a:lstStyle/>
          <a:p>
            <a:pPr indent="0" lvl="0" marL="0" marR="0" rtl="0" algn="l">
              <a:lnSpc>
                <a:spcPct val="90000"/>
              </a:lnSpc>
              <a:spcBef>
                <a:spcPts val="0"/>
              </a:spcBef>
              <a:spcAft>
                <a:spcPts val="0"/>
              </a:spcAft>
              <a:buClr>
                <a:schemeClr val="accent1"/>
              </a:buClr>
              <a:buSzPts val="1500"/>
              <a:buFont typeface="Arial"/>
              <a:buNone/>
            </a:pPr>
            <a:r>
              <a:rPr lang="en-PH" sz="1500">
                <a:solidFill>
                  <a:schemeClr val="dk1"/>
                </a:solidFill>
                <a:latin typeface="Trebuchet MS"/>
                <a:ea typeface="Trebuchet MS"/>
                <a:cs typeface="Trebuchet MS"/>
                <a:sym typeface="Trebuchet MS"/>
              </a:rPr>
              <a:t>Lorem ipsum dolor sit amet, consectetur adipiscing elit. Praesent id leo necvmagna dignissim accumsan a sed neque. Duis eu vulputate neque. Sed tincidunt egestas suscipit.</a:t>
            </a:r>
            <a:endParaRPr/>
          </a:p>
        </p:txBody>
      </p:sp>
      <p:sp>
        <p:nvSpPr>
          <p:cNvPr id="5271" name="Google Shape;5271;p195"/>
          <p:cNvSpPr/>
          <p:nvPr/>
        </p:nvSpPr>
        <p:spPr>
          <a:xfrm>
            <a:off x="528320" y="4276953"/>
            <a:ext cx="7213031" cy="365126"/>
          </a:xfrm>
          <a:prstGeom prst="snip2DiagRect">
            <a:avLst>
              <a:gd fmla="val 0" name="adj1"/>
              <a:gd fmla="val 16667" name="adj2"/>
            </a:avLst>
          </a:prstGeom>
          <a:solidFill>
            <a:schemeClr val="accent2"/>
          </a:solidFill>
          <a:ln>
            <a:noFill/>
          </a:ln>
        </p:spPr>
        <p:txBody>
          <a:bodyPr anchorCtr="0" anchor="ctr" bIns="45700" lIns="180000" spcFirstLastPara="1" rIns="0" wrap="square" tIns="45700">
            <a:noAutofit/>
          </a:bodyPr>
          <a:lstStyle/>
          <a:p>
            <a:pPr indent="0" lvl="0" marL="0" marR="0" rtl="0" algn="ctr">
              <a:lnSpc>
                <a:spcPct val="90000"/>
              </a:lnSpc>
              <a:spcBef>
                <a:spcPts val="0"/>
              </a:spcBef>
              <a:spcAft>
                <a:spcPts val="0"/>
              </a:spcAft>
              <a:buClr>
                <a:schemeClr val="accent1"/>
              </a:buClr>
              <a:buSzPts val="1800"/>
              <a:buFont typeface="Arial"/>
              <a:buNone/>
            </a:pPr>
            <a:r>
              <a:rPr b="1" lang="en-PH" sz="1800">
                <a:solidFill>
                  <a:schemeClr val="lt1"/>
                </a:solidFill>
                <a:latin typeface="Trebuchet MS"/>
                <a:ea typeface="Trebuchet MS"/>
                <a:cs typeface="Trebuchet MS"/>
                <a:sym typeface="Trebuchet MS"/>
              </a:rPr>
              <a:t>Lorem ipsum dolor </a:t>
            </a:r>
            <a:endParaRPr/>
          </a:p>
        </p:txBody>
      </p:sp>
      <p:sp>
        <p:nvSpPr>
          <p:cNvPr descr="Bar graph with upward trend with solid fill" id="5272" name="Google Shape;5272;p195"/>
          <p:cNvSpPr/>
          <p:nvPr/>
        </p:nvSpPr>
        <p:spPr>
          <a:xfrm>
            <a:off x="571364" y="4761989"/>
            <a:ext cx="880918" cy="880918"/>
          </a:xfrm>
          <a:prstGeom prst="rect">
            <a:avLst/>
          </a:prstGeom>
          <a:noFill/>
          <a:ln>
            <a:noFill/>
          </a:ln>
        </p:spPr>
      </p:sp>
      <p:sp>
        <p:nvSpPr>
          <p:cNvPr id="5273" name="Google Shape;5273;p195"/>
          <p:cNvSpPr txBox="1"/>
          <p:nvPr/>
        </p:nvSpPr>
        <p:spPr>
          <a:xfrm>
            <a:off x="8707902" y="3992400"/>
            <a:ext cx="3034412" cy="1934604"/>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400"/>
              <a:buFont typeface="Arial"/>
              <a:buNone/>
            </a:pPr>
            <a:r>
              <a:rPr lang="en-PH" sz="1400">
                <a:solidFill>
                  <a:schemeClr val="lt1"/>
                </a:solidFill>
                <a:latin typeface="Trebuchet MS"/>
                <a:ea typeface="Trebuchet MS"/>
                <a:cs typeface="Trebuchet MS"/>
                <a:sym typeface="Trebuchet MS"/>
              </a:rPr>
              <a:t>Lorem ipsum dolor sit amet, consectetur adipiscing elit Praesent id leo nec magna dignissim accumsan a sed neque. Duis eu vulputate neque. Sed tincidunt egestas suscipit.</a:t>
            </a:r>
            <a:endParaRPr/>
          </a:p>
          <a:p>
            <a:pPr indent="0" lvl="0" marL="0" marR="0" rtl="0" algn="ctr">
              <a:lnSpc>
                <a:spcPct val="90000"/>
              </a:lnSpc>
              <a:spcBef>
                <a:spcPts val="1000"/>
              </a:spcBef>
              <a:spcAft>
                <a:spcPts val="0"/>
              </a:spcAft>
              <a:buClr>
                <a:schemeClr val="accent1"/>
              </a:buClr>
              <a:buSzPts val="1400"/>
              <a:buFont typeface="Arial"/>
              <a:buNone/>
            </a:pPr>
            <a:r>
              <a:rPr lang="en-PH" sz="1400">
                <a:solidFill>
                  <a:schemeClr val="lt1"/>
                </a:solidFill>
                <a:latin typeface="Trebuchet MS"/>
                <a:ea typeface="Trebuchet MS"/>
                <a:cs typeface="Trebuchet MS"/>
                <a:sym typeface="Trebuchet MS"/>
              </a:rPr>
              <a:t>Nam vel tempus lacus, at fringilla massa. Cras laoreet sapien et nunc. Donec cursus sagittis bibendum. Aenean</a:t>
            </a:r>
            <a:endParaRPr/>
          </a:p>
        </p:txBody>
      </p:sp>
    </p:spTree>
  </p:cSld>
  <p:clrMapOvr>
    <a:masterClrMapping/>
  </p:clrMapOvr>
</p:sld>
</file>

<file path=ppt/slides/slide1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7" name="Shape 5277"/>
        <p:cNvGrpSpPr/>
        <p:nvPr/>
      </p:nvGrpSpPr>
      <p:grpSpPr>
        <a:xfrm>
          <a:off x="0" y="0"/>
          <a:ext cx="0" cy="0"/>
          <a:chOff x="0" y="0"/>
          <a:chExt cx="0" cy="0"/>
        </a:xfrm>
      </p:grpSpPr>
      <p:sp>
        <p:nvSpPr>
          <p:cNvPr id="5278" name="Google Shape;5278;p196"/>
          <p:cNvSpPr txBox="1"/>
          <p:nvPr>
            <p:ph type="ctrTitle"/>
          </p:nvPr>
        </p:nvSpPr>
        <p:spPr>
          <a:xfrm>
            <a:off x="815340" y="2485211"/>
            <a:ext cx="10637520" cy="209348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rgbClr val="FFE7A3"/>
              </a:buClr>
              <a:buSzPts val="6000"/>
              <a:buFont typeface="Trebuchet MS"/>
              <a:buNone/>
            </a:pPr>
            <a:r>
              <a:rPr lang="en-PH"/>
              <a:t>Gantt Chart</a:t>
            </a:r>
            <a:endParaRPr/>
          </a:p>
        </p:txBody>
      </p:sp>
      <p:sp>
        <p:nvSpPr>
          <p:cNvPr id="5279" name="Google Shape;5279;p196"/>
          <p:cNvSpPr txBox="1"/>
          <p:nvPr>
            <p:ph idx="1" type="subTitle"/>
          </p:nvPr>
        </p:nvSpPr>
        <p:spPr>
          <a:xfrm>
            <a:off x="815339" y="4940824"/>
            <a:ext cx="10637522" cy="798131"/>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2400"/>
              <a:buNone/>
            </a:pPr>
            <a:r>
              <a:rPr lang="en-PH"/>
              <a:t>Displays project tasks along a timeline, showing their start and end dates, duration, and dependencies to track progress and scheduling.</a:t>
            </a:r>
            <a:endParaRPr/>
          </a:p>
        </p:txBody>
      </p:sp>
      <p:sp>
        <p:nvSpPr>
          <p:cNvPr id="5280" name="Google Shape;5280;p196"/>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5281" name="Google Shape;5281;p196"/>
          <p:cNvSpPr txBox="1"/>
          <p:nvPr>
            <p:ph idx="2" type="body"/>
          </p:nvPr>
        </p:nvSpPr>
        <p:spPr>
          <a:xfrm>
            <a:off x="775346" y="1119037"/>
            <a:ext cx="1514420" cy="962522"/>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SzPts val="7200"/>
              <a:buNone/>
            </a:pPr>
            <a:r>
              <a:rPr lang="en-PH"/>
              <a:t>26</a:t>
            </a:r>
            <a:endParaRPr/>
          </a:p>
        </p:txBody>
      </p:sp>
    </p:spTree>
  </p:cSld>
  <p:clrMapOvr>
    <a:masterClrMapping/>
  </p:clrMapOvr>
</p:sld>
</file>

<file path=ppt/slides/slide1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5" name="Shape 5285"/>
        <p:cNvGrpSpPr/>
        <p:nvPr/>
      </p:nvGrpSpPr>
      <p:grpSpPr>
        <a:xfrm>
          <a:off x="0" y="0"/>
          <a:ext cx="0" cy="0"/>
          <a:chOff x="0" y="0"/>
          <a:chExt cx="0" cy="0"/>
        </a:xfrm>
      </p:grpSpPr>
      <p:sp>
        <p:nvSpPr>
          <p:cNvPr id="5286" name="Google Shape;5286;p197"/>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Gantt Chart</a:t>
            </a:r>
            <a:endParaRPr/>
          </a:p>
        </p:txBody>
      </p:sp>
      <p:sp>
        <p:nvSpPr>
          <p:cNvPr id="5287" name="Google Shape;5287;p197"/>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5288" name="Google Shape;5288;p197"/>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5289" name="Google Shape;5289;p197"/>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Two Category</a:t>
            </a:r>
            <a:endParaRPr/>
          </a:p>
        </p:txBody>
      </p:sp>
      <p:cxnSp>
        <p:nvCxnSpPr>
          <p:cNvPr id="5290" name="Google Shape;5290;p197"/>
          <p:cNvCxnSpPr/>
          <p:nvPr/>
        </p:nvCxnSpPr>
        <p:spPr>
          <a:xfrm>
            <a:off x="9856726" y="2194282"/>
            <a:ext cx="0" cy="3332758"/>
          </a:xfrm>
          <a:prstGeom prst="straightConnector1">
            <a:avLst/>
          </a:prstGeom>
          <a:noFill/>
          <a:ln cap="flat" cmpd="sng" w="9525">
            <a:solidFill>
              <a:srgbClr val="FF0000"/>
            </a:solidFill>
            <a:prstDash val="dash"/>
            <a:miter lim="800000"/>
            <a:headEnd len="sm" w="sm" type="none"/>
            <a:tailEnd len="sm" w="sm" type="none"/>
          </a:ln>
        </p:spPr>
      </p:cxnSp>
      <p:graphicFrame>
        <p:nvGraphicFramePr>
          <p:cNvPr id="5291" name="Google Shape;5291;p197"/>
          <p:cNvGraphicFramePr/>
          <p:nvPr/>
        </p:nvGraphicFramePr>
        <p:xfrm>
          <a:off x="1005009" y="2197134"/>
          <a:ext cx="3000000" cy="3000000"/>
        </p:xfrm>
        <a:graphic>
          <a:graphicData uri="http://schemas.openxmlformats.org/drawingml/2006/table">
            <a:tbl>
              <a:tblPr bandRow="1" firstRow="1">
                <a:noFill/>
                <a:tableStyleId>{81536000-ED85-440E-9D6E-346B0266C3B9}</a:tableStyleId>
              </a:tblPr>
              <a:tblGrid>
                <a:gridCol w="2158325"/>
                <a:gridCol w="706275"/>
                <a:gridCol w="706275"/>
                <a:gridCol w="706275"/>
                <a:gridCol w="706275"/>
                <a:gridCol w="706275"/>
                <a:gridCol w="706275"/>
                <a:gridCol w="706275"/>
                <a:gridCol w="706275"/>
                <a:gridCol w="706275"/>
                <a:gridCol w="706275"/>
                <a:gridCol w="706275"/>
                <a:gridCol w="706275"/>
              </a:tblGrid>
              <a:tr h="285700">
                <a:tc>
                  <a:txBody>
                    <a:bodyPr/>
                    <a:lstStyle/>
                    <a:p>
                      <a:pPr indent="0" lvl="0" marL="0" marR="0" rtl="0" algn="l">
                        <a:lnSpc>
                          <a:spcPct val="100000"/>
                        </a:lnSpc>
                        <a:spcBef>
                          <a:spcPts val="0"/>
                        </a:spcBef>
                        <a:spcAft>
                          <a:spcPts val="0"/>
                        </a:spcAft>
                        <a:buClr>
                          <a:srgbClr val="262626"/>
                        </a:buClr>
                        <a:buSzPts val="1200"/>
                        <a:buFont typeface="Trebuchet MS"/>
                        <a:buNone/>
                      </a:pPr>
                      <a:r>
                        <a:rPr b="1" i="0" lang="en-PH" sz="1200" u="none" cap="none" strike="noStrike">
                          <a:solidFill>
                            <a:srgbClr val="262626"/>
                          </a:solidFill>
                          <a:latin typeface="Trebuchet MS"/>
                          <a:ea typeface="Trebuchet MS"/>
                          <a:cs typeface="Trebuchet MS"/>
                          <a:sym typeface="Trebuchet MS"/>
                        </a:rPr>
                        <a:t>1. Activity</a:t>
                      </a:r>
                      <a:endParaRPr b="1" i="0" sz="1200" u="none" cap="none" strike="noStrike">
                        <a:solidFill>
                          <a:srgbClr val="262626"/>
                        </a:solidFill>
                        <a:latin typeface="Trebuchet MS"/>
                        <a:ea typeface="Trebuchet MS"/>
                        <a:cs typeface="Trebuchet MS"/>
                        <a:sym typeface="Trebuchet MS"/>
                      </a:endParaRPr>
                    </a:p>
                  </a:txBody>
                  <a:tcPr marT="45725" marB="45725" marR="91450" marL="91450" anchor="ctr">
                    <a:lnR cap="flat" cmpd="sng" w="9525">
                      <a:solidFill>
                        <a:srgbClr val="929292"/>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929292"/>
                      </a:solidFill>
                      <a:prstDash val="dot"/>
                      <a:round/>
                      <a:headEnd len="sm" w="sm" type="none"/>
                      <a:tailEnd len="sm" w="sm" type="none"/>
                    </a:lnB>
                  </a:tcPr>
                </a:tc>
              </a:tr>
              <a:tr h="285700">
                <a:tc>
                  <a:txBody>
                    <a:bodyPr/>
                    <a:lstStyle/>
                    <a:p>
                      <a:pPr indent="0" lvl="0" marL="0" marR="0" rtl="0" algn="l">
                        <a:lnSpc>
                          <a:spcPct val="100000"/>
                        </a:lnSpc>
                        <a:spcBef>
                          <a:spcPts val="0"/>
                        </a:spcBef>
                        <a:spcAft>
                          <a:spcPts val="0"/>
                        </a:spcAft>
                        <a:buClr>
                          <a:srgbClr val="262626"/>
                        </a:buClr>
                        <a:buSzPts val="1200"/>
                        <a:buFont typeface="Trebuchet MS"/>
                        <a:buNone/>
                      </a:pPr>
                      <a:r>
                        <a:rPr b="1" i="0" lang="en-PH" sz="1200" u="none" cap="none" strike="noStrike">
                          <a:solidFill>
                            <a:srgbClr val="262626"/>
                          </a:solidFill>
                          <a:latin typeface="Trebuchet MS"/>
                          <a:ea typeface="Trebuchet MS"/>
                          <a:cs typeface="Trebuchet MS"/>
                          <a:sym typeface="Trebuchet MS"/>
                        </a:rPr>
                        <a:t>1. Activity</a:t>
                      </a:r>
                      <a:endParaRPr b="1" i="0" sz="1200" u="none" cap="none" strike="noStrike">
                        <a:solidFill>
                          <a:srgbClr val="262626"/>
                        </a:solidFill>
                        <a:latin typeface="Trebuchet MS"/>
                        <a:ea typeface="Trebuchet MS"/>
                        <a:cs typeface="Trebuchet MS"/>
                        <a:sym typeface="Trebuchet MS"/>
                      </a:endParaRPr>
                    </a:p>
                  </a:txBody>
                  <a:tcPr marT="45725" marB="45725" marR="91450" marL="91450" anchor="ctr">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r>
              <a:tr h="285700">
                <a:tc>
                  <a:txBody>
                    <a:bodyPr/>
                    <a:lstStyle/>
                    <a:p>
                      <a:pPr indent="0" lvl="0" marL="0" marR="0" rtl="0" algn="l">
                        <a:lnSpc>
                          <a:spcPct val="100000"/>
                        </a:lnSpc>
                        <a:spcBef>
                          <a:spcPts val="0"/>
                        </a:spcBef>
                        <a:spcAft>
                          <a:spcPts val="0"/>
                        </a:spcAft>
                        <a:buClr>
                          <a:srgbClr val="262626"/>
                        </a:buClr>
                        <a:buSzPts val="1200"/>
                        <a:buFont typeface="Trebuchet MS"/>
                        <a:buNone/>
                      </a:pPr>
                      <a:r>
                        <a:rPr b="1" i="0" lang="en-PH" sz="1200" u="none" cap="none" strike="noStrike">
                          <a:solidFill>
                            <a:srgbClr val="262626"/>
                          </a:solidFill>
                          <a:latin typeface="Trebuchet MS"/>
                          <a:ea typeface="Trebuchet MS"/>
                          <a:cs typeface="Trebuchet MS"/>
                          <a:sym typeface="Trebuchet MS"/>
                        </a:rPr>
                        <a:t>1. Activity</a:t>
                      </a:r>
                      <a:endParaRPr b="1" i="0" sz="1200" u="none" cap="none" strike="noStrike">
                        <a:solidFill>
                          <a:srgbClr val="262626"/>
                        </a:solidFill>
                        <a:latin typeface="Trebuchet MS"/>
                        <a:ea typeface="Trebuchet MS"/>
                        <a:cs typeface="Trebuchet MS"/>
                        <a:sym typeface="Trebuchet MS"/>
                      </a:endParaRPr>
                    </a:p>
                  </a:txBody>
                  <a:tcPr marT="45725" marB="45725" marR="91450" marL="91450" anchor="ctr">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r>
              <a:tr h="285700">
                <a:tc>
                  <a:txBody>
                    <a:bodyPr/>
                    <a:lstStyle/>
                    <a:p>
                      <a:pPr indent="0" lvl="0" marL="0" marR="0" rtl="0" algn="l">
                        <a:lnSpc>
                          <a:spcPct val="100000"/>
                        </a:lnSpc>
                        <a:spcBef>
                          <a:spcPts val="0"/>
                        </a:spcBef>
                        <a:spcAft>
                          <a:spcPts val="0"/>
                        </a:spcAft>
                        <a:buClr>
                          <a:srgbClr val="262626"/>
                        </a:buClr>
                        <a:buSzPts val="1200"/>
                        <a:buFont typeface="Trebuchet MS"/>
                        <a:buNone/>
                      </a:pPr>
                      <a:r>
                        <a:rPr b="1" i="0" lang="en-PH" sz="1200" u="none" cap="none" strike="noStrike">
                          <a:solidFill>
                            <a:srgbClr val="262626"/>
                          </a:solidFill>
                          <a:latin typeface="Trebuchet MS"/>
                          <a:ea typeface="Trebuchet MS"/>
                          <a:cs typeface="Trebuchet MS"/>
                          <a:sym typeface="Trebuchet MS"/>
                        </a:rPr>
                        <a:t>1. Activity</a:t>
                      </a:r>
                      <a:endParaRPr b="1" i="0" sz="1200" u="none" cap="none" strike="noStrike">
                        <a:solidFill>
                          <a:srgbClr val="262626"/>
                        </a:solidFill>
                        <a:latin typeface="Trebuchet MS"/>
                        <a:ea typeface="Trebuchet MS"/>
                        <a:cs typeface="Trebuchet MS"/>
                        <a:sym typeface="Trebuchet MS"/>
                      </a:endParaRPr>
                    </a:p>
                  </a:txBody>
                  <a:tcPr marT="45725" marB="45725" marR="91450" marL="91450" anchor="ctr">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r>
              <a:tr h="285700">
                <a:tc>
                  <a:txBody>
                    <a:bodyPr/>
                    <a:lstStyle/>
                    <a:p>
                      <a:pPr indent="0" lvl="0" marL="0" marR="0" rtl="0" algn="l">
                        <a:lnSpc>
                          <a:spcPct val="100000"/>
                        </a:lnSpc>
                        <a:spcBef>
                          <a:spcPts val="0"/>
                        </a:spcBef>
                        <a:spcAft>
                          <a:spcPts val="0"/>
                        </a:spcAft>
                        <a:buClr>
                          <a:srgbClr val="262626"/>
                        </a:buClr>
                        <a:buSzPts val="1200"/>
                        <a:buFont typeface="Trebuchet MS"/>
                        <a:buNone/>
                      </a:pPr>
                      <a:r>
                        <a:rPr b="1" i="0" lang="en-PH" sz="1200" u="none" cap="none" strike="noStrike">
                          <a:solidFill>
                            <a:srgbClr val="262626"/>
                          </a:solidFill>
                          <a:latin typeface="Trebuchet MS"/>
                          <a:ea typeface="Trebuchet MS"/>
                          <a:cs typeface="Trebuchet MS"/>
                          <a:sym typeface="Trebuchet MS"/>
                        </a:rPr>
                        <a:t>1. Activity</a:t>
                      </a:r>
                      <a:endParaRPr/>
                    </a:p>
                  </a:txBody>
                  <a:tcPr marT="45725" marB="45725" marR="91450" marL="91450" anchor="ctr">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929292"/>
                      </a:solidFill>
                      <a:prstDash val="dot"/>
                      <a:round/>
                      <a:headEnd len="sm" w="sm" type="none"/>
                      <a:tailEnd len="sm" w="sm" type="none"/>
                    </a:lnT>
                    <a:lnB cap="flat" cmpd="sng" w="9525">
                      <a:solidFill>
                        <a:schemeClr val="accent1"/>
                      </a:solidFill>
                      <a:prstDash val="solid"/>
                      <a:round/>
                      <a:headEnd len="sm" w="sm" type="none"/>
                      <a:tailEnd len="sm" w="sm" type="none"/>
                    </a:lnB>
                  </a:tcPr>
                </a:tc>
              </a:tr>
              <a:tr h="285700">
                <a:tc>
                  <a:txBody>
                    <a:bodyPr/>
                    <a:lstStyle/>
                    <a:p>
                      <a:pPr indent="0" lvl="0" marL="0" marR="0" rtl="0" algn="l">
                        <a:lnSpc>
                          <a:spcPct val="100000"/>
                        </a:lnSpc>
                        <a:spcBef>
                          <a:spcPts val="0"/>
                        </a:spcBef>
                        <a:spcAft>
                          <a:spcPts val="0"/>
                        </a:spcAft>
                        <a:buClr>
                          <a:srgbClr val="262626"/>
                        </a:buClr>
                        <a:buSzPts val="1200"/>
                        <a:buFont typeface="Trebuchet MS"/>
                        <a:buNone/>
                      </a:pPr>
                      <a:r>
                        <a:rPr b="1" i="0" lang="en-PH" sz="1200" u="none" cap="none" strike="noStrike">
                          <a:solidFill>
                            <a:srgbClr val="262626"/>
                          </a:solidFill>
                          <a:latin typeface="Trebuchet MS"/>
                          <a:ea typeface="Trebuchet MS"/>
                          <a:cs typeface="Trebuchet MS"/>
                          <a:sym typeface="Trebuchet MS"/>
                        </a:rPr>
                        <a:t>1. Activity</a:t>
                      </a:r>
                      <a:endParaRPr b="1" i="0" sz="1200" u="none" cap="none" strike="noStrike">
                        <a:solidFill>
                          <a:srgbClr val="262626"/>
                        </a:solidFill>
                        <a:latin typeface="Trebuchet MS"/>
                        <a:ea typeface="Trebuchet MS"/>
                        <a:cs typeface="Trebuchet MS"/>
                        <a:sym typeface="Trebuchet MS"/>
                      </a:endParaRPr>
                    </a:p>
                  </a:txBody>
                  <a:tcPr marT="45725" marB="45725" marR="91450" marL="91450" anchor="ctr">
                    <a:lnR cap="flat" cmpd="sng" w="9525">
                      <a:solidFill>
                        <a:srgbClr val="929292"/>
                      </a:solidFill>
                      <a:prstDash val="dot"/>
                      <a:round/>
                      <a:headEnd len="sm" w="sm" type="none"/>
                      <a:tailEnd len="sm" w="sm" type="none"/>
                    </a:lnR>
                    <a:lnT cap="flat" cmpd="sng" w="9525">
                      <a:solidFill>
                        <a:schemeClr val="accent1"/>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chemeClr val="accent1"/>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chemeClr val="accent1"/>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chemeClr val="accent1"/>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chemeClr val="accent1"/>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chemeClr val="accent1"/>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chemeClr val="accent1"/>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chemeClr val="accent1"/>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chemeClr val="accent1"/>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chemeClr val="accent1"/>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chemeClr val="accent1"/>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chemeClr val="accent1"/>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rgbClr val="929292"/>
                      </a:solidFill>
                      <a:prstDash val="dot"/>
                      <a:round/>
                      <a:headEnd len="sm" w="sm" type="none"/>
                      <a:tailEnd len="sm" w="sm" type="none"/>
                    </a:lnB>
                  </a:tcPr>
                </a:tc>
              </a:tr>
              <a:tr h="285700">
                <a:tc>
                  <a:txBody>
                    <a:bodyPr/>
                    <a:lstStyle/>
                    <a:p>
                      <a:pPr indent="0" lvl="0" marL="0" marR="0" rtl="0" algn="l">
                        <a:lnSpc>
                          <a:spcPct val="100000"/>
                        </a:lnSpc>
                        <a:spcBef>
                          <a:spcPts val="0"/>
                        </a:spcBef>
                        <a:spcAft>
                          <a:spcPts val="0"/>
                        </a:spcAft>
                        <a:buClr>
                          <a:srgbClr val="262626"/>
                        </a:buClr>
                        <a:buSzPts val="1200"/>
                        <a:buFont typeface="Trebuchet MS"/>
                        <a:buNone/>
                      </a:pPr>
                      <a:r>
                        <a:rPr b="1" i="0" lang="en-PH" sz="1200" u="none" cap="none" strike="noStrike">
                          <a:solidFill>
                            <a:srgbClr val="262626"/>
                          </a:solidFill>
                          <a:latin typeface="Trebuchet MS"/>
                          <a:ea typeface="Trebuchet MS"/>
                          <a:cs typeface="Trebuchet MS"/>
                          <a:sym typeface="Trebuchet MS"/>
                        </a:rPr>
                        <a:t>1. Activity</a:t>
                      </a:r>
                      <a:endParaRPr b="1" i="0" sz="1200" u="none" cap="none" strike="noStrike">
                        <a:solidFill>
                          <a:srgbClr val="262626"/>
                        </a:solidFill>
                        <a:latin typeface="Trebuchet MS"/>
                        <a:ea typeface="Trebuchet MS"/>
                        <a:cs typeface="Trebuchet MS"/>
                        <a:sym typeface="Trebuchet MS"/>
                      </a:endParaRPr>
                    </a:p>
                  </a:txBody>
                  <a:tcPr marT="45725" marB="45725" marR="91450" marL="91450" anchor="ctr">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r>
              <a:tr h="285700">
                <a:tc>
                  <a:txBody>
                    <a:bodyPr/>
                    <a:lstStyle/>
                    <a:p>
                      <a:pPr indent="0" lvl="0" marL="0" marR="0" rtl="0" algn="l">
                        <a:lnSpc>
                          <a:spcPct val="100000"/>
                        </a:lnSpc>
                        <a:spcBef>
                          <a:spcPts val="0"/>
                        </a:spcBef>
                        <a:spcAft>
                          <a:spcPts val="0"/>
                        </a:spcAft>
                        <a:buClr>
                          <a:srgbClr val="262626"/>
                        </a:buClr>
                        <a:buSzPts val="1200"/>
                        <a:buFont typeface="Trebuchet MS"/>
                        <a:buNone/>
                      </a:pPr>
                      <a:r>
                        <a:rPr b="1" i="0" lang="en-PH" sz="1200" u="none" cap="none" strike="noStrike">
                          <a:solidFill>
                            <a:srgbClr val="262626"/>
                          </a:solidFill>
                          <a:latin typeface="Trebuchet MS"/>
                          <a:ea typeface="Trebuchet MS"/>
                          <a:cs typeface="Trebuchet MS"/>
                          <a:sym typeface="Trebuchet MS"/>
                        </a:rPr>
                        <a:t>1. Activity</a:t>
                      </a:r>
                      <a:endParaRPr/>
                    </a:p>
                  </a:txBody>
                  <a:tcPr marT="45725" marB="45725" marR="91450" marL="91450" anchor="ctr">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r>
              <a:tr h="285700">
                <a:tc>
                  <a:txBody>
                    <a:bodyPr/>
                    <a:lstStyle/>
                    <a:p>
                      <a:pPr indent="0" lvl="0" marL="0" marR="0" rtl="0" algn="l">
                        <a:lnSpc>
                          <a:spcPct val="100000"/>
                        </a:lnSpc>
                        <a:spcBef>
                          <a:spcPts val="0"/>
                        </a:spcBef>
                        <a:spcAft>
                          <a:spcPts val="0"/>
                        </a:spcAft>
                        <a:buClr>
                          <a:srgbClr val="262626"/>
                        </a:buClr>
                        <a:buSzPts val="1200"/>
                        <a:buFont typeface="Trebuchet MS"/>
                        <a:buNone/>
                      </a:pPr>
                      <a:r>
                        <a:rPr b="1" i="0" lang="en-PH" sz="1200" u="none" cap="none" strike="noStrike">
                          <a:solidFill>
                            <a:srgbClr val="262626"/>
                          </a:solidFill>
                          <a:latin typeface="Trebuchet MS"/>
                          <a:ea typeface="Trebuchet MS"/>
                          <a:cs typeface="Trebuchet MS"/>
                          <a:sym typeface="Trebuchet MS"/>
                        </a:rPr>
                        <a:t>1. Activity</a:t>
                      </a:r>
                      <a:endParaRPr b="1" i="0" sz="1200" u="none" cap="none" strike="noStrike">
                        <a:solidFill>
                          <a:srgbClr val="262626"/>
                        </a:solidFill>
                        <a:latin typeface="Trebuchet MS"/>
                        <a:ea typeface="Trebuchet MS"/>
                        <a:cs typeface="Trebuchet MS"/>
                        <a:sym typeface="Trebuchet MS"/>
                      </a:endParaRPr>
                    </a:p>
                  </a:txBody>
                  <a:tcPr marT="45725" marB="45725" marR="91450" marL="91450" anchor="ctr">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r>
              <a:tr h="285700">
                <a:tc>
                  <a:txBody>
                    <a:bodyPr/>
                    <a:lstStyle/>
                    <a:p>
                      <a:pPr indent="0" lvl="0" marL="0" marR="0" rtl="0" algn="l">
                        <a:lnSpc>
                          <a:spcPct val="100000"/>
                        </a:lnSpc>
                        <a:spcBef>
                          <a:spcPts val="0"/>
                        </a:spcBef>
                        <a:spcAft>
                          <a:spcPts val="0"/>
                        </a:spcAft>
                        <a:buClr>
                          <a:srgbClr val="262626"/>
                        </a:buClr>
                        <a:buSzPts val="1200"/>
                        <a:buFont typeface="Trebuchet MS"/>
                        <a:buNone/>
                      </a:pPr>
                      <a:r>
                        <a:rPr b="1" i="0" lang="en-PH" sz="1200" u="none" cap="none" strike="noStrike">
                          <a:solidFill>
                            <a:srgbClr val="262626"/>
                          </a:solidFill>
                          <a:latin typeface="Trebuchet MS"/>
                          <a:ea typeface="Trebuchet MS"/>
                          <a:cs typeface="Trebuchet MS"/>
                          <a:sym typeface="Trebuchet MS"/>
                        </a:rPr>
                        <a:t>1. Activity</a:t>
                      </a:r>
                      <a:endParaRPr b="1" i="0" sz="1200" u="none" cap="none" strike="noStrike">
                        <a:solidFill>
                          <a:srgbClr val="262626"/>
                        </a:solidFill>
                        <a:latin typeface="Trebuchet MS"/>
                        <a:ea typeface="Trebuchet MS"/>
                        <a:cs typeface="Trebuchet MS"/>
                        <a:sym typeface="Trebuchet MS"/>
                      </a:endParaRPr>
                    </a:p>
                  </a:txBody>
                  <a:tcPr marT="45725" marB="45725" marR="91450" marL="91450" anchor="ctr">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929292"/>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grpSp>
        <p:nvGrpSpPr>
          <p:cNvPr id="5292" name="Google Shape;5292;p197"/>
          <p:cNvGrpSpPr/>
          <p:nvPr/>
        </p:nvGrpSpPr>
        <p:grpSpPr>
          <a:xfrm>
            <a:off x="5473429" y="2233490"/>
            <a:ext cx="2629016" cy="276999"/>
            <a:chOff x="5473429" y="2233490"/>
            <a:chExt cx="2629016" cy="276999"/>
          </a:xfrm>
        </p:grpSpPr>
        <p:sp>
          <p:nvSpPr>
            <p:cNvPr id="5293" name="Google Shape;5293;p197"/>
            <p:cNvSpPr/>
            <p:nvPr/>
          </p:nvSpPr>
          <p:spPr>
            <a:xfrm>
              <a:off x="5473429" y="2261866"/>
              <a:ext cx="2165428" cy="220250"/>
            </a:xfrm>
            <a:prstGeom prst="homePlate">
              <a:avLst>
                <a:gd fmla="val 22322"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PH" sz="1000">
                  <a:solidFill>
                    <a:schemeClr val="lt1"/>
                  </a:solidFill>
                  <a:latin typeface="Trebuchet MS"/>
                  <a:ea typeface="Trebuchet MS"/>
                  <a:cs typeface="Trebuchet MS"/>
                  <a:sym typeface="Trebuchet MS"/>
                </a:rPr>
                <a:t>XXX - XXX</a:t>
              </a:r>
              <a:endParaRPr/>
            </a:p>
          </p:txBody>
        </p:sp>
        <p:sp>
          <p:nvSpPr>
            <p:cNvPr id="5294" name="Google Shape;5294;p197"/>
            <p:cNvSpPr txBox="1"/>
            <p:nvPr/>
          </p:nvSpPr>
          <p:spPr>
            <a:xfrm>
              <a:off x="7638857" y="2233490"/>
              <a:ext cx="463588" cy="276999"/>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lang="en-PH" sz="1200">
                  <a:solidFill>
                    <a:schemeClr val="dk1"/>
                  </a:solidFill>
                  <a:latin typeface="Trebuchet MS"/>
                  <a:ea typeface="Trebuchet MS"/>
                  <a:cs typeface="Trebuchet MS"/>
                  <a:sym typeface="Trebuchet MS"/>
                </a:rPr>
                <a:t>XXX</a:t>
              </a:r>
              <a:endParaRPr sz="1200">
                <a:solidFill>
                  <a:schemeClr val="dk1"/>
                </a:solidFill>
                <a:latin typeface="Trebuchet MS"/>
                <a:ea typeface="Trebuchet MS"/>
                <a:cs typeface="Trebuchet MS"/>
                <a:sym typeface="Trebuchet MS"/>
              </a:endParaRPr>
            </a:p>
          </p:txBody>
        </p:sp>
      </p:grpSp>
      <p:sp>
        <p:nvSpPr>
          <p:cNvPr id="5295" name="Google Shape;5295;p197"/>
          <p:cNvSpPr/>
          <p:nvPr/>
        </p:nvSpPr>
        <p:spPr>
          <a:xfrm>
            <a:off x="9765801" y="5464614"/>
            <a:ext cx="190082" cy="175138"/>
          </a:xfrm>
          <a:prstGeom prst="triangle">
            <a:avLst>
              <a:gd fmla="val 50000" name="adj"/>
            </a:avLst>
          </a:prstGeom>
          <a:solidFill>
            <a:srgbClr val="FF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5296" name="Google Shape;5296;p197"/>
          <p:cNvSpPr txBox="1"/>
          <p:nvPr/>
        </p:nvSpPr>
        <p:spPr>
          <a:xfrm>
            <a:off x="9961999" y="5425702"/>
            <a:ext cx="939681" cy="276999"/>
          </a:xfrm>
          <a:prstGeom prst="rect">
            <a:avLst/>
          </a:prstGeom>
          <a:noFill/>
          <a:ln>
            <a:noFill/>
          </a:ln>
        </p:spPr>
        <p:txBody>
          <a:bodyPr anchorCtr="0" anchor="b" bIns="45700" lIns="91425" spcFirstLastPara="1" rIns="91425" wrap="square" tIns="45700">
            <a:spAutoFit/>
          </a:bodyPr>
          <a:lstStyle/>
          <a:p>
            <a:pPr indent="0" lvl="0" marL="0" marR="0" rtl="0" algn="l">
              <a:spcBef>
                <a:spcPts val="0"/>
              </a:spcBef>
              <a:spcAft>
                <a:spcPts val="0"/>
              </a:spcAft>
              <a:buNone/>
            </a:pPr>
            <a:r>
              <a:rPr lang="en-PH" sz="1200">
                <a:solidFill>
                  <a:schemeClr val="dk1"/>
                </a:solidFill>
                <a:latin typeface="Trebuchet MS"/>
                <a:ea typeface="Trebuchet MS"/>
                <a:cs typeface="Trebuchet MS"/>
                <a:sym typeface="Trebuchet MS"/>
              </a:rPr>
              <a:t>Milestone</a:t>
            </a:r>
            <a:endParaRPr sz="1200">
              <a:solidFill>
                <a:schemeClr val="dk1"/>
              </a:solidFill>
              <a:latin typeface="Trebuchet MS"/>
              <a:ea typeface="Trebuchet MS"/>
              <a:cs typeface="Trebuchet MS"/>
              <a:sym typeface="Trebuchet MS"/>
            </a:endParaRPr>
          </a:p>
        </p:txBody>
      </p:sp>
      <p:grpSp>
        <p:nvGrpSpPr>
          <p:cNvPr id="5297" name="Google Shape;5297;p197"/>
          <p:cNvGrpSpPr/>
          <p:nvPr/>
        </p:nvGrpSpPr>
        <p:grpSpPr>
          <a:xfrm>
            <a:off x="10337855" y="3900055"/>
            <a:ext cx="601630" cy="276999"/>
            <a:chOff x="9125955" y="3936402"/>
            <a:chExt cx="601630" cy="276999"/>
          </a:xfrm>
        </p:grpSpPr>
        <p:sp>
          <p:nvSpPr>
            <p:cNvPr id="5298" name="Google Shape;5298;p197"/>
            <p:cNvSpPr/>
            <p:nvPr/>
          </p:nvSpPr>
          <p:spPr>
            <a:xfrm>
              <a:off x="9125955" y="3980161"/>
              <a:ext cx="180083" cy="189481"/>
            </a:xfrm>
            <a:prstGeom prst="diamond">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5299" name="Google Shape;5299;p197"/>
            <p:cNvSpPr txBox="1"/>
            <p:nvPr/>
          </p:nvSpPr>
          <p:spPr>
            <a:xfrm>
              <a:off x="9263997" y="3936402"/>
              <a:ext cx="4635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PH" sz="1200">
                  <a:solidFill>
                    <a:schemeClr val="dk1"/>
                  </a:solidFill>
                  <a:latin typeface="Trebuchet MS"/>
                  <a:ea typeface="Trebuchet MS"/>
                  <a:cs typeface="Trebuchet MS"/>
                  <a:sym typeface="Trebuchet MS"/>
                </a:rPr>
                <a:t>XXX</a:t>
              </a:r>
              <a:endParaRPr sz="1200">
                <a:solidFill>
                  <a:schemeClr val="dk1"/>
                </a:solidFill>
                <a:latin typeface="Trebuchet MS"/>
                <a:ea typeface="Trebuchet MS"/>
                <a:cs typeface="Trebuchet MS"/>
                <a:sym typeface="Trebuchet MS"/>
              </a:endParaRPr>
            </a:p>
          </p:txBody>
        </p:sp>
      </p:grpSp>
      <p:sp>
        <p:nvSpPr>
          <p:cNvPr id="5300" name="Google Shape;5300;p197"/>
          <p:cNvSpPr/>
          <p:nvPr/>
        </p:nvSpPr>
        <p:spPr>
          <a:xfrm>
            <a:off x="3164837" y="1865824"/>
            <a:ext cx="687600" cy="327362"/>
          </a:xfrm>
          <a:prstGeom prst="snip1Rect">
            <a:avLst>
              <a:gd fmla="val 16667" name="adj"/>
            </a:avLst>
          </a:prstGeom>
          <a:solidFill>
            <a:schemeClr val="lt1"/>
          </a:solidFill>
          <a:ln cap="flat" cmpd="sng" w="952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b="1" lang="en-PH" sz="1200">
                <a:solidFill>
                  <a:schemeClr val="accent1"/>
                </a:solidFill>
                <a:latin typeface="Trebuchet MS"/>
                <a:ea typeface="Trebuchet MS"/>
                <a:cs typeface="Trebuchet MS"/>
                <a:sym typeface="Trebuchet MS"/>
              </a:rPr>
              <a:t>Jan</a:t>
            </a:r>
            <a:endParaRPr b="1" sz="1200">
              <a:solidFill>
                <a:schemeClr val="accent1"/>
              </a:solidFill>
              <a:latin typeface="Trebuchet MS"/>
              <a:ea typeface="Trebuchet MS"/>
              <a:cs typeface="Trebuchet MS"/>
              <a:sym typeface="Trebuchet MS"/>
            </a:endParaRPr>
          </a:p>
        </p:txBody>
      </p:sp>
      <p:sp>
        <p:nvSpPr>
          <p:cNvPr id="5301" name="Google Shape;5301;p197"/>
          <p:cNvSpPr/>
          <p:nvPr/>
        </p:nvSpPr>
        <p:spPr>
          <a:xfrm>
            <a:off x="3871188" y="1865824"/>
            <a:ext cx="687600" cy="327362"/>
          </a:xfrm>
          <a:prstGeom prst="snip1Rect">
            <a:avLst>
              <a:gd fmla="val 16667" name="adj"/>
            </a:avLst>
          </a:prstGeom>
          <a:solidFill>
            <a:schemeClr val="lt1"/>
          </a:solidFill>
          <a:ln cap="flat" cmpd="sng" w="952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b="1" lang="en-PH" sz="1200">
                <a:solidFill>
                  <a:schemeClr val="accent1"/>
                </a:solidFill>
                <a:latin typeface="Trebuchet MS"/>
                <a:ea typeface="Trebuchet MS"/>
                <a:cs typeface="Trebuchet MS"/>
                <a:sym typeface="Trebuchet MS"/>
              </a:rPr>
              <a:t>Feb</a:t>
            </a:r>
            <a:endParaRPr b="1" sz="1200">
              <a:solidFill>
                <a:schemeClr val="accent1"/>
              </a:solidFill>
              <a:latin typeface="Trebuchet MS"/>
              <a:ea typeface="Trebuchet MS"/>
              <a:cs typeface="Trebuchet MS"/>
              <a:sym typeface="Trebuchet MS"/>
            </a:endParaRPr>
          </a:p>
        </p:txBody>
      </p:sp>
      <p:sp>
        <p:nvSpPr>
          <p:cNvPr id="5302" name="Google Shape;5302;p197"/>
          <p:cNvSpPr/>
          <p:nvPr/>
        </p:nvSpPr>
        <p:spPr>
          <a:xfrm>
            <a:off x="4577539" y="1865824"/>
            <a:ext cx="687600" cy="327362"/>
          </a:xfrm>
          <a:prstGeom prst="snip1Rect">
            <a:avLst>
              <a:gd fmla="val 16667" name="adj"/>
            </a:avLst>
          </a:prstGeom>
          <a:solidFill>
            <a:schemeClr val="lt1"/>
          </a:solidFill>
          <a:ln cap="flat" cmpd="sng" w="952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b="1" lang="en-PH" sz="1200">
                <a:solidFill>
                  <a:schemeClr val="accent1"/>
                </a:solidFill>
                <a:latin typeface="Trebuchet MS"/>
                <a:ea typeface="Trebuchet MS"/>
                <a:cs typeface="Trebuchet MS"/>
                <a:sym typeface="Trebuchet MS"/>
              </a:rPr>
              <a:t>Mar</a:t>
            </a:r>
            <a:endParaRPr b="1" sz="1200">
              <a:solidFill>
                <a:schemeClr val="accent1"/>
              </a:solidFill>
              <a:latin typeface="Trebuchet MS"/>
              <a:ea typeface="Trebuchet MS"/>
              <a:cs typeface="Trebuchet MS"/>
              <a:sym typeface="Trebuchet MS"/>
            </a:endParaRPr>
          </a:p>
        </p:txBody>
      </p:sp>
      <p:sp>
        <p:nvSpPr>
          <p:cNvPr id="5303" name="Google Shape;5303;p197"/>
          <p:cNvSpPr/>
          <p:nvPr/>
        </p:nvSpPr>
        <p:spPr>
          <a:xfrm>
            <a:off x="5283890" y="1865824"/>
            <a:ext cx="687600" cy="327362"/>
          </a:xfrm>
          <a:prstGeom prst="snip1Rect">
            <a:avLst>
              <a:gd fmla="val 16667" name="adj"/>
            </a:avLst>
          </a:prstGeom>
          <a:solidFill>
            <a:schemeClr val="lt1"/>
          </a:solidFill>
          <a:ln cap="flat" cmpd="sng" w="952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b="1" lang="en-PH" sz="1200">
                <a:solidFill>
                  <a:schemeClr val="accent1"/>
                </a:solidFill>
                <a:latin typeface="Trebuchet MS"/>
                <a:ea typeface="Trebuchet MS"/>
                <a:cs typeface="Trebuchet MS"/>
                <a:sym typeface="Trebuchet MS"/>
              </a:rPr>
              <a:t>Apr</a:t>
            </a:r>
            <a:endParaRPr b="1" sz="1200">
              <a:solidFill>
                <a:schemeClr val="accent1"/>
              </a:solidFill>
              <a:latin typeface="Trebuchet MS"/>
              <a:ea typeface="Trebuchet MS"/>
              <a:cs typeface="Trebuchet MS"/>
              <a:sym typeface="Trebuchet MS"/>
            </a:endParaRPr>
          </a:p>
        </p:txBody>
      </p:sp>
      <p:sp>
        <p:nvSpPr>
          <p:cNvPr id="5304" name="Google Shape;5304;p197"/>
          <p:cNvSpPr/>
          <p:nvPr/>
        </p:nvSpPr>
        <p:spPr>
          <a:xfrm>
            <a:off x="5990241" y="1865824"/>
            <a:ext cx="687600" cy="327362"/>
          </a:xfrm>
          <a:prstGeom prst="snip1Rect">
            <a:avLst>
              <a:gd fmla="val 16667" name="adj"/>
            </a:avLst>
          </a:prstGeom>
          <a:solidFill>
            <a:schemeClr val="lt1"/>
          </a:solidFill>
          <a:ln cap="flat" cmpd="sng" w="952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b="1" lang="en-PH" sz="1200">
                <a:solidFill>
                  <a:schemeClr val="accent1"/>
                </a:solidFill>
                <a:latin typeface="Trebuchet MS"/>
                <a:ea typeface="Trebuchet MS"/>
                <a:cs typeface="Trebuchet MS"/>
                <a:sym typeface="Trebuchet MS"/>
              </a:rPr>
              <a:t>May</a:t>
            </a:r>
            <a:endParaRPr b="1" sz="1200">
              <a:solidFill>
                <a:schemeClr val="accent1"/>
              </a:solidFill>
              <a:latin typeface="Trebuchet MS"/>
              <a:ea typeface="Trebuchet MS"/>
              <a:cs typeface="Trebuchet MS"/>
              <a:sym typeface="Trebuchet MS"/>
            </a:endParaRPr>
          </a:p>
        </p:txBody>
      </p:sp>
      <p:sp>
        <p:nvSpPr>
          <p:cNvPr id="5305" name="Google Shape;5305;p197"/>
          <p:cNvSpPr/>
          <p:nvPr/>
        </p:nvSpPr>
        <p:spPr>
          <a:xfrm>
            <a:off x="6696592" y="1865824"/>
            <a:ext cx="687600" cy="327362"/>
          </a:xfrm>
          <a:prstGeom prst="snip1Rect">
            <a:avLst>
              <a:gd fmla="val 16667" name="adj"/>
            </a:avLst>
          </a:prstGeom>
          <a:solidFill>
            <a:schemeClr val="lt1"/>
          </a:solidFill>
          <a:ln cap="flat" cmpd="sng" w="952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b="1" lang="en-PH" sz="1200">
                <a:solidFill>
                  <a:schemeClr val="accent1"/>
                </a:solidFill>
                <a:latin typeface="Trebuchet MS"/>
                <a:ea typeface="Trebuchet MS"/>
                <a:cs typeface="Trebuchet MS"/>
                <a:sym typeface="Trebuchet MS"/>
              </a:rPr>
              <a:t>Jun</a:t>
            </a:r>
            <a:endParaRPr b="1" sz="1200">
              <a:solidFill>
                <a:schemeClr val="accent1"/>
              </a:solidFill>
              <a:latin typeface="Trebuchet MS"/>
              <a:ea typeface="Trebuchet MS"/>
              <a:cs typeface="Trebuchet MS"/>
              <a:sym typeface="Trebuchet MS"/>
            </a:endParaRPr>
          </a:p>
        </p:txBody>
      </p:sp>
      <p:sp>
        <p:nvSpPr>
          <p:cNvPr id="5306" name="Google Shape;5306;p197"/>
          <p:cNvSpPr/>
          <p:nvPr/>
        </p:nvSpPr>
        <p:spPr>
          <a:xfrm>
            <a:off x="7402943" y="1865824"/>
            <a:ext cx="687600" cy="327362"/>
          </a:xfrm>
          <a:prstGeom prst="snip1Rect">
            <a:avLst>
              <a:gd fmla="val 16667" name="adj"/>
            </a:avLst>
          </a:prstGeom>
          <a:solidFill>
            <a:schemeClr val="lt1"/>
          </a:solidFill>
          <a:ln cap="flat" cmpd="sng" w="952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b="1" lang="en-PH" sz="1200">
                <a:solidFill>
                  <a:schemeClr val="accent1"/>
                </a:solidFill>
                <a:latin typeface="Trebuchet MS"/>
                <a:ea typeface="Trebuchet MS"/>
                <a:cs typeface="Trebuchet MS"/>
                <a:sym typeface="Trebuchet MS"/>
              </a:rPr>
              <a:t>Jul</a:t>
            </a:r>
            <a:endParaRPr b="1" sz="1200">
              <a:solidFill>
                <a:schemeClr val="accent1"/>
              </a:solidFill>
              <a:latin typeface="Trebuchet MS"/>
              <a:ea typeface="Trebuchet MS"/>
              <a:cs typeface="Trebuchet MS"/>
              <a:sym typeface="Trebuchet MS"/>
            </a:endParaRPr>
          </a:p>
        </p:txBody>
      </p:sp>
      <p:sp>
        <p:nvSpPr>
          <p:cNvPr id="5307" name="Google Shape;5307;p197"/>
          <p:cNvSpPr/>
          <p:nvPr/>
        </p:nvSpPr>
        <p:spPr>
          <a:xfrm>
            <a:off x="8109294" y="1865824"/>
            <a:ext cx="687600" cy="327362"/>
          </a:xfrm>
          <a:prstGeom prst="snip1Rect">
            <a:avLst>
              <a:gd fmla="val 16667" name="adj"/>
            </a:avLst>
          </a:prstGeom>
          <a:solidFill>
            <a:schemeClr val="lt1"/>
          </a:solidFill>
          <a:ln cap="flat" cmpd="sng" w="952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b="1" lang="en-PH" sz="1200">
                <a:solidFill>
                  <a:schemeClr val="accent1"/>
                </a:solidFill>
                <a:latin typeface="Trebuchet MS"/>
                <a:ea typeface="Trebuchet MS"/>
                <a:cs typeface="Trebuchet MS"/>
                <a:sym typeface="Trebuchet MS"/>
              </a:rPr>
              <a:t>Aug</a:t>
            </a:r>
            <a:endParaRPr b="1" sz="1200">
              <a:solidFill>
                <a:schemeClr val="accent1"/>
              </a:solidFill>
              <a:latin typeface="Trebuchet MS"/>
              <a:ea typeface="Trebuchet MS"/>
              <a:cs typeface="Trebuchet MS"/>
              <a:sym typeface="Trebuchet MS"/>
            </a:endParaRPr>
          </a:p>
        </p:txBody>
      </p:sp>
      <p:sp>
        <p:nvSpPr>
          <p:cNvPr id="5308" name="Google Shape;5308;p197"/>
          <p:cNvSpPr/>
          <p:nvPr/>
        </p:nvSpPr>
        <p:spPr>
          <a:xfrm>
            <a:off x="8815645" y="1865824"/>
            <a:ext cx="687600" cy="327362"/>
          </a:xfrm>
          <a:prstGeom prst="snip1Rect">
            <a:avLst>
              <a:gd fmla="val 16667" name="adj"/>
            </a:avLst>
          </a:prstGeom>
          <a:solidFill>
            <a:schemeClr val="lt1"/>
          </a:solidFill>
          <a:ln cap="flat" cmpd="sng" w="952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b="1" lang="en-PH" sz="1200">
                <a:solidFill>
                  <a:schemeClr val="accent1"/>
                </a:solidFill>
                <a:latin typeface="Trebuchet MS"/>
                <a:ea typeface="Trebuchet MS"/>
                <a:cs typeface="Trebuchet MS"/>
                <a:sym typeface="Trebuchet MS"/>
              </a:rPr>
              <a:t>Sep</a:t>
            </a:r>
            <a:endParaRPr b="1" sz="1200">
              <a:solidFill>
                <a:schemeClr val="accent1"/>
              </a:solidFill>
              <a:latin typeface="Trebuchet MS"/>
              <a:ea typeface="Trebuchet MS"/>
              <a:cs typeface="Trebuchet MS"/>
              <a:sym typeface="Trebuchet MS"/>
            </a:endParaRPr>
          </a:p>
        </p:txBody>
      </p:sp>
      <p:sp>
        <p:nvSpPr>
          <p:cNvPr id="5309" name="Google Shape;5309;p197"/>
          <p:cNvSpPr/>
          <p:nvPr/>
        </p:nvSpPr>
        <p:spPr>
          <a:xfrm>
            <a:off x="9521996" y="1865824"/>
            <a:ext cx="687600" cy="327362"/>
          </a:xfrm>
          <a:prstGeom prst="snip1Rect">
            <a:avLst>
              <a:gd fmla="val 16667" name="adj"/>
            </a:avLst>
          </a:prstGeom>
          <a:solidFill>
            <a:schemeClr val="lt1"/>
          </a:solidFill>
          <a:ln cap="flat" cmpd="sng" w="952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b="1" lang="en-PH" sz="1200">
                <a:solidFill>
                  <a:schemeClr val="accent1"/>
                </a:solidFill>
                <a:latin typeface="Trebuchet MS"/>
                <a:ea typeface="Trebuchet MS"/>
                <a:cs typeface="Trebuchet MS"/>
                <a:sym typeface="Trebuchet MS"/>
              </a:rPr>
              <a:t>Oct</a:t>
            </a:r>
            <a:endParaRPr b="1" sz="1200">
              <a:solidFill>
                <a:schemeClr val="accent1"/>
              </a:solidFill>
              <a:latin typeface="Trebuchet MS"/>
              <a:ea typeface="Trebuchet MS"/>
              <a:cs typeface="Trebuchet MS"/>
              <a:sym typeface="Trebuchet MS"/>
            </a:endParaRPr>
          </a:p>
        </p:txBody>
      </p:sp>
      <p:sp>
        <p:nvSpPr>
          <p:cNvPr id="5310" name="Google Shape;5310;p197"/>
          <p:cNvSpPr/>
          <p:nvPr/>
        </p:nvSpPr>
        <p:spPr>
          <a:xfrm>
            <a:off x="10228347" y="1865824"/>
            <a:ext cx="687600" cy="327362"/>
          </a:xfrm>
          <a:prstGeom prst="snip1Rect">
            <a:avLst>
              <a:gd fmla="val 16667" name="adj"/>
            </a:avLst>
          </a:prstGeom>
          <a:solidFill>
            <a:schemeClr val="lt1"/>
          </a:solidFill>
          <a:ln cap="flat" cmpd="sng" w="952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b="1" lang="en-PH" sz="1200">
                <a:solidFill>
                  <a:schemeClr val="accent1"/>
                </a:solidFill>
                <a:latin typeface="Trebuchet MS"/>
                <a:ea typeface="Trebuchet MS"/>
                <a:cs typeface="Trebuchet MS"/>
                <a:sym typeface="Trebuchet MS"/>
              </a:rPr>
              <a:t>Nov</a:t>
            </a:r>
            <a:endParaRPr b="1" sz="1200">
              <a:solidFill>
                <a:schemeClr val="accent1"/>
              </a:solidFill>
              <a:latin typeface="Trebuchet MS"/>
              <a:ea typeface="Trebuchet MS"/>
              <a:cs typeface="Trebuchet MS"/>
              <a:sym typeface="Trebuchet MS"/>
            </a:endParaRPr>
          </a:p>
        </p:txBody>
      </p:sp>
      <p:sp>
        <p:nvSpPr>
          <p:cNvPr id="5311" name="Google Shape;5311;p197"/>
          <p:cNvSpPr/>
          <p:nvPr/>
        </p:nvSpPr>
        <p:spPr>
          <a:xfrm>
            <a:off x="10934700" y="1865824"/>
            <a:ext cx="685801" cy="327362"/>
          </a:xfrm>
          <a:prstGeom prst="snip1Rect">
            <a:avLst>
              <a:gd fmla="val 16667" name="adj"/>
            </a:avLst>
          </a:prstGeom>
          <a:solidFill>
            <a:schemeClr val="lt1"/>
          </a:solidFill>
          <a:ln cap="flat" cmpd="sng" w="952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b="1" lang="en-PH" sz="1200">
                <a:solidFill>
                  <a:schemeClr val="accent1"/>
                </a:solidFill>
                <a:latin typeface="Trebuchet MS"/>
                <a:ea typeface="Trebuchet MS"/>
                <a:cs typeface="Trebuchet MS"/>
                <a:sym typeface="Trebuchet MS"/>
              </a:rPr>
              <a:t>Dec</a:t>
            </a:r>
            <a:endParaRPr b="1" sz="1200">
              <a:solidFill>
                <a:schemeClr val="accent1"/>
              </a:solidFill>
              <a:latin typeface="Trebuchet MS"/>
              <a:ea typeface="Trebuchet MS"/>
              <a:cs typeface="Trebuchet MS"/>
              <a:sym typeface="Trebuchet MS"/>
            </a:endParaRPr>
          </a:p>
        </p:txBody>
      </p:sp>
      <p:sp>
        <p:nvSpPr>
          <p:cNvPr id="5312" name="Google Shape;5312;p197"/>
          <p:cNvSpPr/>
          <p:nvPr/>
        </p:nvSpPr>
        <p:spPr>
          <a:xfrm>
            <a:off x="8901615" y="4594705"/>
            <a:ext cx="180083" cy="189481"/>
          </a:xfrm>
          <a:prstGeom prst="diamond">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5313" name="Google Shape;5313;p197"/>
          <p:cNvSpPr txBox="1"/>
          <p:nvPr/>
        </p:nvSpPr>
        <p:spPr>
          <a:xfrm>
            <a:off x="9039657" y="4550946"/>
            <a:ext cx="4635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PH" sz="1200">
                <a:solidFill>
                  <a:schemeClr val="dk1"/>
                </a:solidFill>
                <a:latin typeface="Trebuchet MS"/>
                <a:ea typeface="Trebuchet MS"/>
                <a:cs typeface="Trebuchet MS"/>
                <a:sym typeface="Trebuchet MS"/>
              </a:rPr>
              <a:t>XXX</a:t>
            </a:r>
            <a:endParaRPr sz="1200">
              <a:solidFill>
                <a:schemeClr val="dk1"/>
              </a:solidFill>
              <a:latin typeface="Trebuchet MS"/>
              <a:ea typeface="Trebuchet MS"/>
              <a:cs typeface="Trebuchet MS"/>
              <a:sym typeface="Trebuchet MS"/>
            </a:endParaRPr>
          </a:p>
        </p:txBody>
      </p:sp>
      <p:cxnSp>
        <p:nvCxnSpPr>
          <p:cNvPr id="5314" name="Google Shape;5314;p197"/>
          <p:cNvCxnSpPr/>
          <p:nvPr/>
        </p:nvCxnSpPr>
        <p:spPr>
          <a:xfrm>
            <a:off x="772160" y="2301240"/>
            <a:ext cx="0" cy="1503680"/>
          </a:xfrm>
          <a:prstGeom prst="straightConnector1">
            <a:avLst/>
          </a:prstGeom>
          <a:noFill/>
          <a:ln cap="flat" cmpd="sng" w="19050">
            <a:solidFill>
              <a:srgbClr val="929292"/>
            </a:solidFill>
            <a:prstDash val="dot"/>
            <a:miter lim="800000"/>
            <a:headEnd len="med" w="med" type="diamond"/>
            <a:tailEnd len="med" w="med" type="diamond"/>
          </a:ln>
        </p:spPr>
      </p:cxnSp>
      <p:cxnSp>
        <p:nvCxnSpPr>
          <p:cNvPr id="5315" name="Google Shape;5315;p197"/>
          <p:cNvCxnSpPr/>
          <p:nvPr/>
        </p:nvCxnSpPr>
        <p:spPr>
          <a:xfrm>
            <a:off x="772160" y="3942080"/>
            <a:ext cx="0" cy="1498600"/>
          </a:xfrm>
          <a:prstGeom prst="straightConnector1">
            <a:avLst/>
          </a:prstGeom>
          <a:noFill/>
          <a:ln cap="flat" cmpd="sng" w="19050">
            <a:solidFill>
              <a:srgbClr val="929292"/>
            </a:solidFill>
            <a:prstDash val="dot"/>
            <a:miter lim="800000"/>
            <a:headEnd len="med" w="med" type="diamond"/>
            <a:tailEnd len="med" w="med" type="diamond"/>
          </a:ln>
        </p:spPr>
      </p:cxnSp>
      <p:sp>
        <p:nvSpPr>
          <p:cNvPr id="5316" name="Google Shape;5316;p197"/>
          <p:cNvSpPr/>
          <p:nvPr/>
        </p:nvSpPr>
        <p:spPr>
          <a:xfrm>
            <a:off x="630139" y="2911059"/>
            <a:ext cx="284042" cy="284042"/>
          </a:xfrm>
          <a:prstGeom prst="ellipse">
            <a:avLst/>
          </a:prstGeom>
          <a:solidFill>
            <a:schemeClr val="accent1"/>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Trebuchet MS"/>
                <a:ea typeface="Trebuchet MS"/>
                <a:cs typeface="Trebuchet MS"/>
                <a:sym typeface="Trebuchet MS"/>
              </a:rPr>
              <a:t>1</a:t>
            </a:r>
            <a:endParaRPr b="1" sz="1400">
              <a:solidFill>
                <a:schemeClr val="lt1"/>
              </a:solidFill>
              <a:latin typeface="Trebuchet MS"/>
              <a:ea typeface="Trebuchet MS"/>
              <a:cs typeface="Trebuchet MS"/>
              <a:sym typeface="Trebuchet MS"/>
            </a:endParaRPr>
          </a:p>
        </p:txBody>
      </p:sp>
      <p:sp>
        <p:nvSpPr>
          <p:cNvPr id="5317" name="Google Shape;5317;p197"/>
          <p:cNvSpPr/>
          <p:nvPr/>
        </p:nvSpPr>
        <p:spPr>
          <a:xfrm>
            <a:off x="630139" y="4564599"/>
            <a:ext cx="284042" cy="284042"/>
          </a:xfrm>
          <a:prstGeom prst="ellipse">
            <a:avLst/>
          </a:prstGeom>
          <a:solidFill>
            <a:schemeClr val="accent2"/>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Trebuchet MS"/>
                <a:ea typeface="Trebuchet MS"/>
                <a:cs typeface="Trebuchet MS"/>
                <a:sym typeface="Trebuchet MS"/>
              </a:rPr>
              <a:t>2</a:t>
            </a:r>
            <a:endParaRPr b="1" sz="1400">
              <a:solidFill>
                <a:schemeClr val="lt1"/>
              </a:solidFill>
              <a:latin typeface="Trebuchet MS"/>
              <a:ea typeface="Trebuchet MS"/>
              <a:cs typeface="Trebuchet MS"/>
              <a:sym typeface="Trebuchet MS"/>
            </a:endParaRPr>
          </a:p>
        </p:txBody>
      </p:sp>
      <p:grpSp>
        <p:nvGrpSpPr>
          <p:cNvPr id="5318" name="Google Shape;5318;p197"/>
          <p:cNvGrpSpPr/>
          <p:nvPr/>
        </p:nvGrpSpPr>
        <p:grpSpPr>
          <a:xfrm>
            <a:off x="3877118" y="2885964"/>
            <a:ext cx="2629016" cy="276999"/>
            <a:chOff x="5473429" y="2233490"/>
            <a:chExt cx="2629016" cy="276999"/>
          </a:xfrm>
        </p:grpSpPr>
        <p:sp>
          <p:nvSpPr>
            <p:cNvPr id="5319" name="Google Shape;5319;p197"/>
            <p:cNvSpPr/>
            <p:nvPr/>
          </p:nvSpPr>
          <p:spPr>
            <a:xfrm>
              <a:off x="5473429" y="2261866"/>
              <a:ext cx="2165428" cy="220250"/>
            </a:xfrm>
            <a:prstGeom prst="homePlate">
              <a:avLst>
                <a:gd fmla="val 22322"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PH" sz="1000">
                  <a:solidFill>
                    <a:schemeClr val="lt1"/>
                  </a:solidFill>
                  <a:latin typeface="Trebuchet MS"/>
                  <a:ea typeface="Trebuchet MS"/>
                  <a:cs typeface="Trebuchet MS"/>
                  <a:sym typeface="Trebuchet MS"/>
                </a:rPr>
                <a:t>XXX - XXX</a:t>
              </a:r>
              <a:endParaRPr/>
            </a:p>
          </p:txBody>
        </p:sp>
        <p:sp>
          <p:nvSpPr>
            <p:cNvPr id="5320" name="Google Shape;5320;p197"/>
            <p:cNvSpPr txBox="1"/>
            <p:nvPr/>
          </p:nvSpPr>
          <p:spPr>
            <a:xfrm>
              <a:off x="7638857" y="2233490"/>
              <a:ext cx="463588" cy="276999"/>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lang="en-PH" sz="1200">
                  <a:solidFill>
                    <a:schemeClr val="dk1"/>
                  </a:solidFill>
                  <a:latin typeface="Trebuchet MS"/>
                  <a:ea typeface="Trebuchet MS"/>
                  <a:cs typeface="Trebuchet MS"/>
                  <a:sym typeface="Trebuchet MS"/>
                </a:rPr>
                <a:t>XXX</a:t>
              </a:r>
              <a:endParaRPr sz="1200">
                <a:solidFill>
                  <a:schemeClr val="dk1"/>
                </a:solidFill>
                <a:latin typeface="Trebuchet MS"/>
                <a:ea typeface="Trebuchet MS"/>
                <a:cs typeface="Trebuchet MS"/>
                <a:sym typeface="Trebuchet MS"/>
              </a:endParaRPr>
            </a:p>
          </p:txBody>
        </p:sp>
      </p:grpSp>
      <p:grpSp>
        <p:nvGrpSpPr>
          <p:cNvPr id="5321" name="Google Shape;5321;p197"/>
          <p:cNvGrpSpPr/>
          <p:nvPr/>
        </p:nvGrpSpPr>
        <p:grpSpPr>
          <a:xfrm>
            <a:off x="3877117" y="3894971"/>
            <a:ext cx="4902327" cy="276999"/>
            <a:chOff x="5473429" y="2233490"/>
            <a:chExt cx="2629016" cy="276999"/>
          </a:xfrm>
        </p:grpSpPr>
        <p:sp>
          <p:nvSpPr>
            <p:cNvPr id="5322" name="Google Shape;5322;p197"/>
            <p:cNvSpPr/>
            <p:nvPr/>
          </p:nvSpPr>
          <p:spPr>
            <a:xfrm>
              <a:off x="5473429" y="2261866"/>
              <a:ext cx="2165428" cy="220250"/>
            </a:xfrm>
            <a:prstGeom prst="homePlate">
              <a:avLst>
                <a:gd fmla="val 22322" name="adj"/>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PH" sz="1000">
                  <a:solidFill>
                    <a:schemeClr val="lt1"/>
                  </a:solidFill>
                  <a:latin typeface="Trebuchet MS"/>
                  <a:ea typeface="Trebuchet MS"/>
                  <a:cs typeface="Trebuchet MS"/>
                  <a:sym typeface="Trebuchet MS"/>
                </a:rPr>
                <a:t>XXX - XXX</a:t>
              </a:r>
              <a:endParaRPr/>
            </a:p>
          </p:txBody>
        </p:sp>
        <p:sp>
          <p:nvSpPr>
            <p:cNvPr id="5323" name="Google Shape;5323;p197"/>
            <p:cNvSpPr txBox="1"/>
            <p:nvPr/>
          </p:nvSpPr>
          <p:spPr>
            <a:xfrm>
              <a:off x="7638857" y="2233490"/>
              <a:ext cx="463588" cy="276999"/>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lang="en-PH" sz="1200">
                  <a:solidFill>
                    <a:schemeClr val="dk1"/>
                  </a:solidFill>
                  <a:latin typeface="Trebuchet MS"/>
                  <a:ea typeface="Trebuchet MS"/>
                  <a:cs typeface="Trebuchet MS"/>
                  <a:sym typeface="Trebuchet MS"/>
                </a:rPr>
                <a:t>XXX</a:t>
              </a:r>
              <a:endParaRPr sz="1200">
                <a:solidFill>
                  <a:schemeClr val="dk1"/>
                </a:solidFill>
                <a:latin typeface="Trebuchet MS"/>
                <a:ea typeface="Trebuchet MS"/>
                <a:cs typeface="Trebuchet MS"/>
                <a:sym typeface="Trebuchet MS"/>
              </a:endParaRPr>
            </a:p>
          </p:txBody>
        </p:sp>
      </p:grpSp>
      <p:grpSp>
        <p:nvGrpSpPr>
          <p:cNvPr id="5324" name="Google Shape;5324;p197"/>
          <p:cNvGrpSpPr/>
          <p:nvPr/>
        </p:nvGrpSpPr>
        <p:grpSpPr>
          <a:xfrm>
            <a:off x="3877117" y="4910453"/>
            <a:ext cx="3049463" cy="276999"/>
            <a:chOff x="5473429" y="2233490"/>
            <a:chExt cx="2629016" cy="276999"/>
          </a:xfrm>
        </p:grpSpPr>
        <p:sp>
          <p:nvSpPr>
            <p:cNvPr id="5325" name="Google Shape;5325;p197"/>
            <p:cNvSpPr/>
            <p:nvPr/>
          </p:nvSpPr>
          <p:spPr>
            <a:xfrm>
              <a:off x="5473429" y="2261866"/>
              <a:ext cx="2165428" cy="220250"/>
            </a:xfrm>
            <a:prstGeom prst="homePlate">
              <a:avLst>
                <a:gd fmla="val 22322" name="adj"/>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PH" sz="1000">
                  <a:solidFill>
                    <a:schemeClr val="lt1"/>
                  </a:solidFill>
                  <a:latin typeface="Trebuchet MS"/>
                  <a:ea typeface="Trebuchet MS"/>
                  <a:cs typeface="Trebuchet MS"/>
                  <a:sym typeface="Trebuchet MS"/>
                </a:rPr>
                <a:t>XXX - XXX</a:t>
              </a:r>
              <a:endParaRPr/>
            </a:p>
          </p:txBody>
        </p:sp>
        <p:sp>
          <p:nvSpPr>
            <p:cNvPr id="5326" name="Google Shape;5326;p197"/>
            <p:cNvSpPr txBox="1"/>
            <p:nvPr/>
          </p:nvSpPr>
          <p:spPr>
            <a:xfrm>
              <a:off x="7638857" y="2233490"/>
              <a:ext cx="463588" cy="276999"/>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lang="en-PH" sz="1200">
                  <a:solidFill>
                    <a:schemeClr val="dk1"/>
                  </a:solidFill>
                  <a:latin typeface="Trebuchet MS"/>
                  <a:ea typeface="Trebuchet MS"/>
                  <a:cs typeface="Trebuchet MS"/>
                  <a:sym typeface="Trebuchet MS"/>
                </a:rPr>
                <a:t>XXX</a:t>
              </a:r>
              <a:endParaRPr sz="1200">
                <a:solidFill>
                  <a:schemeClr val="dk1"/>
                </a:solidFill>
                <a:latin typeface="Trebuchet MS"/>
                <a:ea typeface="Trebuchet MS"/>
                <a:cs typeface="Trebuchet MS"/>
                <a:sym typeface="Trebuchet MS"/>
              </a:endParaRPr>
            </a:p>
          </p:txBody>
        </p:sp>
      </p:grpSp>
      <p:grpSp>
        <p:nvGrpSpPr>
          <p:cNvPr id="5327" name="Google Shape;5327;p197"/>
          <p:cNvGrpSpPr/>
          <p:nvPr/>
        </p:nvGrpSpPr>
        <p:grpSpPr>
          <a:xfrm>
            <a:off x="5233562" y="5667768"/>
            <a:ext cx="1724876" cy="276999"/>
            <a:chOff x="4840034" y="5652528"/>
            <a:chExt cx="1724876" cy="276999"/>
          </a:xfrm>
        </p:grpSpPr>
        <p:sp>
          <p:nvSpPr>
            <p:cNvPr id="5328" name="Google Shape;5328;p197"/>
            <p:cNvSpPr/>
            <p:nvPr/>
          </p:nvSpPr>
          <p:spPr>
            <a:xfrm>
              <a:off x="4840034" y="5702528"/>
              <a:ext cx="176998" cy="176998"/>
            </a:xfrm>
            <a:prstGeom prst="ellipse">
              <a:avLst/>
            </a:prstGeom>
            <a:solidFill>
              <a:schemeClr val="accent1"/>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b="1" sz="1400">
                <a:solidFill>
                  <a:schemeClr val="lt1"/>
                </a:solidFill>
                <a:latin typeface="Trebuchet MS"/>
                <a:ea typeface="Trebuchet MS"/>
                <a:cs typeface="Trebuchet MS"/>
                <a:sym typeface="Trebuchet MS"/>
              </a:endParaRPr>
            </a:p>
          </p:txBody>
        </p:sp>
        <p:sp>
          <p:nvSpPr>
            <p:cNvPr id="5329" name="Google Shape;5329;p197"/>
            <p:cNvSpPr txBox="1"/>
            <p:nvPr/>
          </p:nvSpPr>
          <p:spPr>
            <a:xfrm>
              <a:off x="5012247" y="5652528"/>
              <a:ext cx="63671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PH" sz="1200">
                  <a:solidFill>
                    <a:schemeClr val="dk1"/>
                  </a:solidFill>
                  <a:latin typeface="Trebuchet MS"/>
                  <a:ea typeface="Trebuchet MS"/>
                  <a:cs typeface="Trebuchet MS"/>
                  <a:sym typeface="Trebuchet MS"/>
                </a:rPr>
                <a:t>Mark 1</a:t>
              </a:r>
              <a:endParaRPr sz="1200">
                <a:solidFill>
                  <a:schemeClr val="dk1"/>
                </a:solidFill>
                <a:latin typeface="Trebuchet MS"/>
                <a:ea typeface="Trebuchet MS"/>
                <a:cs typeface="Trebuchet MS"/>
                <a:sym typeface="Trebuchet MS"/>
              </a:endParaRPr>
            </a:p>
          </p:txBody>
        </p:sp>
        <p:sp>
          <p:nvSpPr>
            <p:cNvPr id="5330" name="Google Shape;5330;p197"/>
            <p:cNvSpPr/>
            <p:nvPr/>
          </p:nvSpPr>
          <p:spPr>
            <a:xfrm>
              <a:off x="5755984" y="5702528"/>
              <a:ext cx="176998" cy="176998"/>
            </a:xfrm>
            <a:prstGeom prst="ellipse">
              <a:avLst/>
            </a:prstGeom>
            <a:solidFill>
              <a:schemeClr val="accent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b="1" sz="1400">
                <a:solidFill>
                  <a:schemeClr val="lt1"/>
                </a:solidFill>
                <a:latin typeface="Trebuchet MS"/>
                <a:ea typeface="Trebuchet MS"/>
                <a:cs typeface="Trebuchet MS"/>
                <a:sym typeface="Trebuchet MS"/>
              </a:endParaRPr>
            </a:p>
          </p:txBody>
        </p:sp>
        <p:sp>
          <p:nvSpPr>
            <p:cNvPr id="5331" name="Google Shape;5331;p197"/>
            <p:cNvSpPr txBox="1"/>
            <p:nvPr/>
          </p:nvSpPr>
          <p:spPr>
            <a:xfrm>
              <a:off x="5928197" y="5652528"/>
              <a:ext cx="63671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PH" sz="1200">
                  <a:solidFill>
                    <a:schemeClr val="dk1"/>
                  </a:solidFill>
                  <a:latin typeface="Trebuchet MS"/>
                  <a:ea typeface="Trebuchet MS"/>
                  <a:cs typeface="Trebuchet MS"/>
                  <a:sym typeface="Trebuchet MS"/>
                </a:rPr>
                <a:t>Mark 2</a:t>
              </a:r>
              <a:endParaRPr sz="1200">
                <a:solidFill>
                  <a:schemeClr val="dk1"/>
                </a:solidFill>
                <a:latin typeface="Trebuchet MS"/>
                <a:ea typeface="Trebuchet MS"/>
                <a:cs typeface="Trebuchet MS"/>
                <a:sym typeface="Trebuchet MS"/>
              </a:endParaRPr>
            </a:p>
          </p:txBody>
        </p:sp>
      </p:grpSp>
    </p:spTree>
  </p:cSld>
  <p:clrMapOvr>
    <a:masterClrMapping/>
  </p:clrMapOvr>
</p:sld>
</file>

<file path=ppt/slides/slide1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6" name="Shape 5336"/>
        <p:cNvGrpSpPr/>
        <p:nvPr/>
      </p:nvGrpSpPr>
      <p:grpSpPr>
        <a:xfrm>
          <a:off x="0" y="0"/>
          <a:ext cx="0" cy="0"/>
          <a:chOff x="0" y="0"/>
          <a:chExt cx="0" cy="0"/>
        </a:xfrm>
      </p:grpSpPr>
      <p:sp>
        <p:nvSpPr>
          <p:cNvPr id="5337" name="Google Shape;5337;p198"/>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Gantt Chart</a:t>
            </a:r>
            <a:endParaRPr/>
          </a:p>
        </p:txBody>
      </p:sp>
      <p:sp>
        <p:nvSpPr>
          <p:cNvPr id="5338" name="Google Shape;5338;p198"/>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5339" name="Google Shape;5339;p198"/>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5340" name="Google Shape;5340;p198"/>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Two Category</a:t>
            </a:r>
            <a:endParaRPr/>
          </a:p>
        </p:txBody>
      </p:sp>
      <p:cxnSp>
        <p:nvCxnSpPr>
          <p:cNvPr id="5341" name="Google Shape;5341;p198"/>
          <p:cNvCxnSpPr/>
          <p:nvPr/>
        </p:nvCxnSpPr>
        <p:spPr>
          <a:xfrm>
            <a:off x="9856726" y="2194282"/>
            <a:ext cx="0" cy="3332758"/>
          </a:xfrm>
          <a:prstGeom prst="straightConnector1">
            <a:avLst/>
          </a:prstGeom>
          <a:noFill/>
          <a:ln cap="flat" cmpd="sng" w="9525">
            <a:solidFill>
              <a:srgbClr val="FF0000"/>
            </a:solidFill>
            <a:prstDash val="dash"/>
            <a:miter lim="800000"/>
            <a:headEnd len="sm" w="sm" type="none"/>
            <a:tailEnd len="sm" w="sm" type="none"/>
          </a:ln>
        </p:spPr>
      </p:cxnSp>
      <p:graphicFrame>
        <p:nvGraphicFramePr>
          <p:cNvPr id="5342" name="Google Shape;5342;p198"/>
          <p:cNvGraphicFramePr/>
          <p:nvPr/>
        </p:nvGraphicFramePr>
        <p:xfrm>
          <a:off x="528321" y="2197134"/>
          <a:ext cx="3000000" cy="3000000"/>
        </p:xfrm>
        <a:graphic>
          <a:graphicData uri="http://schemas.openxmlformats.org/drawingml/2006/table">
            <a:tbl>
              <a:tblPr bandRow="1" firstRow="1">
                <a:noFill/>
                <a:tableStyleId>{81536000-ED85-440E-9D6E-346B0266C3B9}</a:tableStyleId>
              </a:tblPr>
              <a:tblGrid>
                <a:gridCol w="2255075"/>
                <a:gridCol w="737950"/>
                <a:gridCol w="737950"/>
                <a:gridCol w="737950"/>
                <a:gridCol w="737950"/>
                <a:gridCol w="737950"/>
                <a:gridCol w="737950"/>
                <a:gridCol w="737950"/>
                <a:gridCol w="737950"/>
                <a:gridCol w="737950"/>
                <a:gridCol w="737950"/>
                <a:gridCol w="737950"/>
                <a:gridCol w="737950"/>
              </a:tblGrid>
              <a:tr h="285700">
                <a:tc>
                  <a:txBody>
                    <a:bodyPr/>
                    <a:lstStyle/>
                    <a:p>
                      <a:pPr indent="0" lvl="0" marL="0" marR="0" rtl="0" algn="l">
                        <a:lnSpc>
                          <a:spcPct val="100000"/>
                        </a:lnSpc>
                        <a:spcBef>
                          <a:spcPts val="0"/>
                        </a:spcBef>
                        <a:spcAft>
                          <a:spcPts val="0"/>
                        </a:spcAft>
                        <a:buClr>
                          <a:srgbClr val="262626"/>
                        </a:buClr>
                        <a:buSzPts val="1200"/>
                        <a:buFont typeface="Trebuchet MS"/>
                        <a:buNone/>
                      </a:pPr>
                      <a:r>
                        <a:rPr b="1" i="0" lang="en-PH" sz="1200" u="none" cap="none" strike="noStrike">
                          <a:solidFill>
                            <a:srgbClr val="262626"/>
                          </a:solidFill>
                          <a:latin typeface="Trebuchet MS"/>
                          <a:ea typeface="Trebuchet MS"/>
                          <a:cs typeface="Trebuchet MS"/>
                          <a:sym typeface="Trebuchet MS"/>
                        </a:rPr>
                        <a:t>1. Activity</a:t>
                      </a:r>
                      <a:endParaRPr b="1" i="0" sz="1200" u="none" cap="none" strike="noStrike">
                        <a:solidFill>
                          <a:srgbClr val="262626"/>
                        </a:solidFill>
                        <a:latin typeface="Trebuchet MS"/>
                        <a:ea typeface="Trebuchet MS"/>
                        <a:cs typeface="Trebuchet MS"/>
                        <a:sym typeface="Trebuchet MS"/>
                      </a:endParaRPr>
                    </a:p>
                  </a:txBody>
                  <a:tcPr marT="45725" marB="45725" marR="91450" marL="91450" anchor="ctr">
                    <a:lnR cap="flat" cmpd="sng" w="9525">
                      <a:solidFill>
                        <a:srgbClr val="929292"/>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929292"/>
                      </a:solidFill>
                      <a:prstDash val="dot"/>
                      <a:round/>
                      <a:headEnd len="sm" w="sm" type="none"/>
                      <a:tailEnd len="sm" w="sm" type="none"/>
                    </a:lnB>
                    <a:solidFill>
                      <a:srgbClr val="F7D0D1"/>
                    </a:solidFill>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929292"/>
                      </a:solidFill>
                      <a:prstDash val="dot"/>
                      <a:round/>
                      <a:headEnd len="sm" w="sm" type="none"/>
                      <a:tailEnd len="sm" w="sm" type="none"/>
                    </a:lnB>
                    <a:solidFill>
                      <a:srgbClr val="F7D0D1"/>
                    </a:solidFill>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929292"/>
                      </a:solidFill>
                      <a:prstDash val="dot"/>
                      <a:round/>
                      <a:headEnd len="sm" w="sm" type="none"/>
                      <a:tailEnd len="sm" w="sm" type="none"/>
                    </a:lnB>
                    <a:solidFill>
                      <a:srgbClr val="F7D0D1"/>
                    </a:solidFill>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929292"/>
                      </a:solidFill>
                      <a:prstDash val="dot"/>
                      <a:round/>
                      <a:headEnd len="sm" w="sm" type="none"/>
                      <a:tailEnd len="sm" w="sm" type="none"/>
                    </a:lnB>
                    <a:solidFill>
                      <a:srgbClr val="F7D0D1"/>
                    </a:solidFill>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929292"/>
                      </a:solidFill>
                      <a:prstDash val="dot"/>
                      <a:round/>
                      <a:headEnd len="sm" w="sm" type="none"/>
                      <a:tailEnd len="sm" w="sm" type="none"/>
                    </a:lnB>
                    <a:solidFill>
                      <a:srgbClr val="F7D0D1"/>
                    </a:solidFill>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929292"/>
                      </a:solidFill>
                      <a:prstDash val="dot"/>
                      <a:round/>
                      <a:headEnd len="sm" w="sm" type="none"/>
                      <a:tailEnd len="sm" w="sm" type="none"/>
                    </a:lnB>
                    <a:solidFill>
                      <a:srgbClr val="F7D0D1"/>
                    </a:solidFill>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929292"/>
                      </a:solidFill>
                      <a:prstDash val="dot"/>
                      <a:round/>
                      <a:headEnd len="sm" w="sm" type="none"/>
                      <a:tailEnd len="sm" w="sm" type="none"/>
                    </a:lnB>
                    <a:solidFill>
                      <a:srgbClr val="F7D0D1"/>
                    </a:solidFill>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929292"/>
                      </a:solidFill>
                      <a:prstDash val="dot"/>
                      <a:round/>
                      <a:headEnd len="sm" w="sm" type="none"/>
                      <a:tailEnd len="sm" w="sm" type="none"/>
                    </a:lnB>
                    <a:solidFill>
                      <a:srgbClr val="F7D0D1"/>
                    </a:solidFill>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929292"/>
                      </a:solidFill>
                      <a:prstDash val="dot"/>
                      <a:round/>
                      <a:headEnd len="sm" w="sm" type="none"/>
                      <a:tailEnd len="sm" w="sm" type="none"/>
                    </a:lnB>
                    <a:solidFill>
                      <a:srgbClr val="F7D0D1"/>
                    </a:solidFill>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929292"/>
                      </a:solidFill>
                      <a:prstDash val="dot"/>
                      <a:round/>
                      <a:headEnd len="sm" w="sm" type="none"/>
                      <a:tailEnd len="sm" w="sm" type="none"/>
                    </a:lnB>
                    <a:solidFill>
                      <a:srgbClr val="F7D0D1"/>
                    </a:solidFill>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929292"/>
                      </a:solidFill>
                      <a:prstDash val="dot"/>
                      <a:round/>
                      <a:headEnd len="sm" w="sm" type="none"/>
                      <a:tailEnd len="sm" w="sm" type="none"/>
                    </a:lnB>
                    <a:solidFill>
                      <a:srgbClr val="F7D0D1"/>
                    </a:solidFill>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929292"/>
                      </a:solidFill>
                      <a:prstDash val="dot"/>
                      <a:round/>
                      <a:headEnd len="sm" w="sm" type="none"/>
                      <a:tailEnd len="sm" w="sm" type="none"/>
                    </a:lnB>
                    <a:solidFill>
                      <a:srgbClr val="F7D0D1"/>
                    </a:solidFill>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929292"/>
                      </a:solidFill>
                      <a:prstDash val="dot"/>
                      <a:round/>
                      <a:headEnd len="sm" w="sm" type="none"/>
                      <a:tailEnd len="sm" w="sm" type="none"/>
                    </a:lnB>
                    <a:solidFill>
                      <a:srgbClr val="F7D0D1"/>
                    </a:solidFill>
                  </a:tcPr>
                </a:tc>
              </a:tr>
              <a:tr h="285700">
                <a:tc>
                  <a:txBody>
                    <a:bodyPr/>
                    <a:lstStyle/>
                    <a:p>
                      <a:pPr indent="0" lvl="0" marL="273050" marR="0" rtl="0" algn="l">
                        <a:lnSpc>
                          <a:spcPct val="100000"/>
                        </a:lnSpc>
                        <a:spcBef>
                          <a:spcPts val="0"/>
                        </a:spcBef>
                        <a:spcAft>
                          <a:spcPts val="0"/>
                        </a:spcAft>
                        <a:buClr>
                          <a:srgbClr val="262626"/>
                        </a:buClr>
                        <a:buSzPts val="1200"/>
                        <a:buFont typeface="Trebuchet MS"/>
                        <a:buNone/>
                      </a:pPr>
                      <a:r>
                        <a:rPr b="1" i="0" lang="en-PH" sz="1200" u="none" cap="none" strike="noStrike">
                          <a:solidFill>
                            <a:srgbClr val="262626"/>
                          </a:solidFill>
                          <a:latin typeface="Trebuchet MS"/>
                          <a:ea typeface="Trebuchet MS"/>
                          <a:cs typeface="Trebuchet MS"/>
                          <a:sym typeface="Trebuchet MS"/>
                        </a:rPr>
                        <a:t>1. Activity</a:t>
                      </a:r>
                      <a:endParaRPr b="1" i="0" sz="1200" u="none" cap="none" strike="noStrike">
                        <a:solidFill>
                          <a:srgbClr val="262626"/>
                        </a:solidFill>
                        <a:latin typeface="Trebuchet MS"/>
                        <a:ea typeface="Trebuchet MS"/>
                        <a:cs typeface="Trebuchet MS"/>
                        <a:sym typeface="Trebuchet MS"/>
                      </a:endParaRPr>
                    </a:p>
                  </a:txBody>
                  <a:tcPr marT="45725" marB="45725" marR="91450" marL="91450" anchor="ctr">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r>
              <a:tr h="285700">
                <a:tc>
                  <a:txBody>
                    <a:bodyPr/>
                    <a:lstStyle/>
                    <a:p>
                      <a:pPr indent="0" lvl="0" marL="273050" marR="0" rtl="0" algn="l">
                        <a:lnSpc>
                          <a:spcPct val="100000"/>
                        </a:lnSpc>
                        <a:spcBef>
                          <a:spcPts val="0"/>
                        </a:spcBef>
                        <a:spcAft>
                          <a:spcPts val="0"/>
                        </a:spcAft>
                        <a:buClr>
                          <a:srgbClr val="262626"/>
                        </a:buClr>
                        <a:buSzPts val="1200"/>
                        <a:buFont typeface="Trebuchet MS"/>
                        <a:buNone/>
                      </a:pPr>
                      <a:r>
                        <a:rPr b="1" i="0" lang="en-PH" sz="1200" u="none" cap="none" strike="noStrike">
                          <a:solidFill>
                            <a:srgbClr val="262626"/>
                          </a:solidFill>
                          <a:latin typeface="Trebuchet MS"/>
                          <a:ea typeface="Trebuchet MS"/>
                          <a:cs typeface="Trebuchet MS"/>
                          <a:sym typeface="Trebuchet MS"/>
                        </a:rPr>
                        <a:t>1. Activity</a:t>
                      </a:r>
                      <a:endParaRPr b="1" i="0" sz="1200" u="none" cap="none" strike="noStrike">
                        <a:solidFill>
                          <a:srgbClr val="262626"/>
                        </a:solidFill>
                        <a:latin typeface="Trebuchet MS"/>
                        <a:ea typeface="Trebuchet MS"/>
                        <a:cs typeface="Trebuchet MS"/>
                        <a:sym typeface="Trebuchet MS"/>
                      </a:endParaRPr>
                    </a:p>
                  </a:txBody>
                  <a:tcPr marT="45725" marB="45725" marR="91450" marL="91450" anchor="ctr">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r>
              <a:tr h="285700">
                <a:tc>
                  <a:txBody>
                    <a:bodyPr/>
                    <a:lstStyle/>
                    <a:p>
                      <a:pPr indent="0" lvl="0" marL="273050" marR="0" rtl="0" algn="l">
                        <a:lnSpc>
                          <a:spcPct val="100000"/>
                        </a:lnSpc>
                        <a:spcBef>
                          <a:spcPts val="0"/>
                        </a:spcBef>
                        <a:spcAft>
                          <a:spcPts val="0"/>
                        </a:spcAft>
                        <a:buClr>
                          <a:srgbClr val="262626"/>
                        </a:buClr>
                        <a:buSzPts val="1200"/>
                        <a:buFont typeface="Trebuchet MS"/>
                        <a:buNone/>
                      </a:pPr>
                      <a:r>
                        <a:rPr b="1" i="0" lang="en-PH" sz="1200" u="none" cap="none" strike="noStrike">
                          <a:solidFill>
                            <a:srgbClr val="262626"/>
                          </a:solidFill>
                          <a:latin typeface="Trebuchet MS"/>
                          <a:ea typeface="Trebuchet MS"/>
                          <a:cs typeface="Trebuchet MS"/>
                          <a:sym typeface="Trebuchet MS"/>
                        </a:rPr>
                        <a:t>1. Activity</a:t>
                      </a:r>
                      <a:endParaRPr b="1" i="0" sz="1200" u="none" cap="none" strike="noStrike">
                        <a:solidFill>
                          <a:srgbClr val="262626"/>
                        </a:solidFill>
                        <a:latin typeface="Trebuchet MS"/>
                        <a:ea typeface="Trebuchet MS"/>
                        <a:cs typeface="Trebuchet MS"/>
                        <a:sym typeface="Trebuchet MS"/>
                      </a:endParaRPr>
                    </a:p>
                  </a:txBody>
                  <a:tcPr marT="45725" marB="45725" marR="91450" marL="91450" anchor="ctr">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r>
              <a:tr h="285700">
                <a:tc>
                  <a:txBody>
                    <a:bodyPr/>
                    <a:lstStyle/>
                    <a:p>
                      <a:pPr indent="0" lvl="0" marL="273050" marR="0" rtl="0" algn="l">
                        <a:lnSpc>
                          <a:spcPct val="100000"/>
                        </a:lnSpc>
                        <a:spcBef>
                          <a:spcPts val="0"/>
                        </a:spcBef>
                        <a:spcAft>
                          <a:spcPts val="0"/>
                        </a:spcAft>
                        <a:buClr>
                          <a:srgbClr val="262626"/>
                        </a:buClr>
                        <a:buSzPts val="1200"/>
                        <a:buFont typeface="Trebuchet MS"/>
                        <a:buNone/>
                      </a:pPr>
                      <a:r>
                        <a:rPr b="1" i="0" lang="en-PH" sz="1200" u="none" cap="none" strike="noStrike">
                          <a:solidFill>
                            <a:srgbClr val="262626"/>
                          </a:solidFill>
                          <a:latin typeface="Trebuchet MS"/>
                          <a:ea typeface="Trebuchet MS"/>
                          <a:cs typeface="Trebuchet MS"/>
                          <a:sym typeface="Trebuchet MS"/>
                        </a:rPr>
                        <a:t>1. Activity</a:t>
                      </a:r>
                      <a:endParaRPr/>
                    </a:p>
                  </a:txBody>
                  <a:tcPr marT="45725" marB="45725" marR="91450" marL="91450" anchor="ctr">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929292"/>
                      </a:solidFill>
                      <a:prstDash val="dot"/>
                      <a:round/>
                      <a:headEnd len="sm" w="sm" type="none"/>
                      <a:tailEnd len="sm" w="sm" type="none"/>
                    </a:lnT>
                    <a:lnB cap="flat" cmpd="sng" w="9525">
                      <a:solidFill>
                        <a:schemeClr val="accent1"/>
                      </a:solidFill>
                      <a:prstDash val="solid"/>
                      <a:round/>
                      <a:headEnd len="sm" w="sm" type="none"/>
                      <a:tailEnd len="sm" w="sm" type="none"/>
                    </a:lnB>
                  </a:tcPr>
                </a:tc>
              </a:tr>
              <a:tr h="285700">
                <a:tc>
                  <a:txBody>
                    <a:bodyPr/>
                    <a:lstStyle/>
                    <a:p>
                      <a:pPr indent="0" lvl="0" marL="0" marR="0" rtl="0" algn="l">
                        <a:lnSpc>
                          <a:spcPct val="100000"/>
                        </a:lnSpc>
                        <a:spcBef>
                          <a:spcPts val="0"/>
                        </a:spcBef>
                        <a:spcAft>
                          <a:spcPts val="0"/>
                        </a:spcAft>
                        <a:buClr>
                          <a:srgbClr val="262626"/>
                        </a:buClr>
                        <a:buSzPts val="1200"/>
                        <a:buFont typeface="Trebuchet MS"/>
                        <a:buNone/>
                      </a:pPr>
                      <a:r>
                        <a:rPr b="1" i="0" lang="en-PH" sz="1200" u="none" cap="none" strike="noStrike">
                          <a:solidFill>
                            <a:srgbClr val="262626"/>
                          </a:solidFill>
                          <a:latin typeface="Trebuchet MS"/>
                          <a:ea typeface="Trebuchet MS"/>
                          <a:cs typeface="Trebuchet MS"/>
                          <a:sym typeface="Trebuchet MS"/>
                        </a:rPr>
                        <a:t>1. Activity</a:t>
                      </a:r>
                      <a:endParaRPr b="1" i="0" sz="1200" u="none" cap="none" strike="noStrike">
                        <a:solidFill>
                          <a:srgbClr val="262626"/>
                        </a:solidFill>
                        <a:latin typeface="Trebuchet MS"/>
                        <a:ea typeface="Trebuchet MS"/>
                        <a:cs typeface="Trebuchet MS"/>
                        <a:sym typeface="Trebuchet MS"/>
                      </a:endParaRPr>
                    </a:p>
                  </a:txBody>
                  <a:tcPr marT="45725" marB="45725" marR="91450" marL="91450" anchor="ctr">
                    <a:lnR cap="flat" cmpd="sng" w="9525">
                      <a:solidFill>
                        <a:srgbClr val="929292"/>
                      </a:solidFill>
                      <a:prstDash val="dot"/>
                      <a:round/>
                      <a:headEnd len="sm" w="sm" type="none"/>
                      <a:tailEnd len="sm" w="sm" type="none"/>
                    </a:lnR>
                    <a:lnT cap="flat" cmpd="sng" w="9525">
                      <a:solidFill>
                        <a:schemeClr val="accent1"/>
                      </a:solidFill>
                      <a:prstDash val="solid"/>
                      <a:round/>
                      <a:headEnd len="sm" w="sm" type="none"/>
                      <a:tailEnd len="sm" w="sm" type="none"/>
                    </a:lnT>
                    <a:lnB cap="flat" cmpd="sng" w="9525">
                      <a:solidFill>
                        <a:srgbClr val="929292"/>
                      </a:solidFill>
                      <a:prstDash val="dot"/>
                      <a:round/>
                      <a:headEnd len="sm" w="sm" type="none"/>
                      <a:tailEnd len="sm" w="sm" type="none"/>
                    </a:lnB>
                    <a:solidFill>
                      <a:srgbClr val="F7D0D1"/>
                    </a:solidFill>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chemeClr val="accent1"/>
                      </a:solidFill>
                      <a:prstDash val="solid"/>
                      <a:round/>
                      <a:headEnd len="sm" w="sm" type="none"/>
                      <a:tailEnd len="sm" w="sm" type="none"/>
                    </a:lnT>
                    <a:lnB cap="flat" cmpd="sng" w="9525">
                      <a:solidFill>
                        <a:srgbClr val="929292"/>
                      </a:solidFill>
                      <a:prstDash val="dot"/>
                      <a:round/>
                      <a:headEnd len="sm" w="sm" type="none"/>
                      <a:tailEnd len="sm" w="sm" type="none"/>
                    </a:lnB>
                    <a:solidFill>
                      <a:srgbClr val="F7D0D1"/>
                    </a:solidFill>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chemeClr val="accent1"/>
                      </a:solidFill>
                      <a:prstDash val="solid"/>
                      <a:round/>
                      <a:headEnd len="sm" w="sm" type="none"/>
                      <a:tailEnd len="sm" w="sm" type="none"/>
                    </a:lnT>
                    <a:lnB cap="flat" cmpd="sng" w="9525">
                      <a:solidFill>
                        <a:srgbClr val="929292"/>
                      </a:solidFill>
                      <a:prstDash val="dot"/>
                      <a:round/>
                      <a:headEnd len="sm" w="sm" type="none"/>
                      <a:tailEnd len="sm" w="sm" type="none"/>
                    </a:lnB>
                    <a:solidFill>
                      <a:srgbClr val="F7D0D1"/>
                    </a:solidFill>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chemeClr val="accent1"/>
                      </a:solidFill>
                      <a:prstDash val="solid"/>
                      <a:round/>
                      <a:headEnd len="sm" w="sm" type="none"/>
                      <a:tailEnd len="sm" w="sm" type="none"/>
                    </a:lnT>
                    <a:lnB cap="flat" cmpd="sng" w="9525">
                      <a:solidFill>
                        <a:srgbClr val="929292"/>
                      </a:solidFill>
                      <a:prstDash val="dot"/>
                      <a:round/>
                      <a:headEnd len="sm" w="sm" type="none"/>
                      <a:tailEnd len="sm" w="sm" type="none"/>
                    </a:lnB>
                    <a:solidFill>
                      <a:srgbClr val="F7D0D1"/>
                    </a:solidFill>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chemeClr val="accent1"/>
                      </a:solidFill>
                      <a:prstDash val="solid"/>
                      <a:round/>
                      <a:headEnd len="sm" w="sm" type="none"/>
                      <a:tailEnd len="sm" w="sm" type="none"/>
                    </a:lnT>
                    <a:lnB cap="flat" cmpd="sng" w="9525">
                      <a:solidFill>
                        <a:srgbClr val="929292"/>
                      </a:solidFill>
                      <a:prstDash val="dot"/>
                      <a:round/>
                      <a:headEnd len="sm" w="sm" type="none"/>
                      <a:tailEnd len="sm" w="sm" type="none"/>
                    </a:lnB>
                    <a:solidFill>
                      <a:srgbClr val="F7D0D1"/>
                    </a:solidFill>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chemeClr val="accent1"/>
                      </a:solidFill>
                      <a:prstDash val="solid"/>
                      <a:round/>
                      <a:headEnd len="sm" w="sm" type="none"/>
                      <a:tailEnd len="sm" w="sm" type="none"/>
                    </a:lnT>
                    <a:lnB cap="flat" cmpd="sng" w="9525">
                      <a:solidFill>
                        <a:srgbClr val="929292"/>
                      </a:solidFill>
                      <a:prstDash val="dot"/>
                      <a:round/>
                      <a:headEnd len="sm" w="sm" type="none"/>
                      <a:tailEnd len="sm" w="sm" type="none"/>
                    </a:lnB>
                    <a:solidFill>
                      <a:srgbClr val="F7D0D1"/>
                    </a:solidFill>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chemeClr val="accent1"/>
                      </a:solidFill>
                      <a:prstDash val="solid"/>
                      <a:round/>
                      <a:headEnd len="sm" w="sm" type="none"/>
                      <a:tailEnd len="sm" w="sm" type="none"/>
                    </a:lnT>
                    <a:lnB cap="flat" cmpd="sng" w="9525">
                      <a:solidFill>
                        <a:srgbClr val="929292"/>
                      </a:solidFill>
                      <a:prstDash val="dot"/>
                      <a:round/>
                      <a:headEnd len="sm" w="sm" type="none"/>
                      <a:tailEnd len="sm" w="sm" type="none"/>
                    </a:lnB>
                    <a:solidFill>
                      <a:srgbClr val="F7D0D1"/>
                    </a:solidFill>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chemeClr val="accent1"/>
                      </a:solidFill>
                      <a:prstDash val="solid"/>
                      <a:round/>
                      <a:headEnd len="sm" w="sm" type="none"/>
                      <a:tailEnd len="sm" w="sm" type="none"/>
                    </a:lnT>
                    <a:lnB cap="flat" cmpd="sng" w="9525">
                      <a:solidFill>
                        <a:srgbClr val="929292"/>
                      </a:solidFill>
                      <a:prstDash val="dot"/>
                      <a:round/>
                      <a:headEnd len="sm" w="sm" type="none"/>
                      <a:tailEnd len="sm" w="sm" type="none"/>
                    </a:lnB>
                    <a:solidFill>
                      <a:srgbClr val="F7D0D1"/>
                    </a:solidFill>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chemeClr val="accent1"/>
                      </a:solidFill>
                      <a:prstDash val="solid"/>
                      <a:round/>
                      <a:headEnd len="sm" w="sm" type="none"/>
                      <a:tailEnd len="sm" w="sm" type="none"/>
                    </a:lnT>
                    <a:lnB cap="flat" cmpd="sng" w="9525">
                      <a:solidFill>
                        <a:srgbClr val="929292"/>
                      </a:solidFill>
                      <a:prstDash val="dot"/>
                      <a:round/>
                      <a:headEnd len="sm" w="sm" type="none"/>
                      <a:tailEnd len="sm" w="sm" type="none"/>
                    </a:lnB>
                    <a:solidFill>
                      <a:srgbClr val="F7D0D1"/>
                    </a:solidFill>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chemeClr val="accent1"/>
                      </a:solidFill>
                      <a:prstDash val="solid"/>
                      <a:round/>
                      <a:headEnd len="sm" w="sm" type="none"/>
                      <a:tailEnd len="sm" w="sm" type="none"/>
                    </a:lnT>
                    <a:lnB cap="flat" cmpd="sng" w="9525">
                      <a:solidFill>
                        <a:srgbClr val="929292"/>
                      </a:solidFill>
                      <a:prstDash val="dot"/>
                      <a:round/>
                      <a:headEnd len="sm" w="sm" type="none"/>
                      <a:tailEnd len="sm" w="sm" type="none"/>
                    </a:lnB>
                    <a:solidFill>
                      <a:srgbClr val="F7D0D1"/>
                    </a:solidFill>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chemeClr val="accent1"/>
                      </a:solidFill>
                      <a:prstDash val="solid"/>
                      <a:round/>
                      <a:headEnd len="sm" w="sm" type="none"/>
                      <a:tailEnd len="sm" w="sm" type="none"/>
                    </a:lnT>
                    <a:lnB cap="flat" cmpd="sng" w="9525">
                      <a:solidFill>
                        <a:srgbClr val="929292"/>
                      </a:solidFill>
                      <a:prstDash val="dot"/>
                      <a:round/>
                      <a:headEnd len="sm" w="sm" type="none"/>
                      <a:tailEnd len="sm" w="sm" type="none"/>
                    </a:lnB>
                    <a:solidFill>
                      <a:srgbClr val="F7D0D1"/>
                    </a:solidFill>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chemeClr val="accent1"/>
                      </a:solidFill>
                      <a:prstDash val="solid"/>
                      <a:round/>
                      <a:headEnd len="sm" w="sm" type="none"/>
                      <a:tailEnd len="sm" w="sm" type="none"/>
                    </a:lnT>
                    <a:lnB cap="flat" cmpd="sng" w="9525">
                      <a:solidFill>
                        <a:srgbClr val="929292"/>
                      </a:solidFill>
                      <a:prstDash val="dot"/>
                      <a:round/>
                      <a:headEnd len="sm" w="sm" type="none"/>
                      <a:tailEnd len="sm" w="sm" type="none"/>
                    </a:lnB>
                    <a:solidFill>
                      <a:srgbClr val="F7D0D1"/>
                    </a:solidFill>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rgbClr val="929292"/>
                      </a:solidFill>
                      <a:prstDash val="dot"/>
                      <a:round/>
                      <a:headEnd len="sm" w="sm" type="none"/>
                      <a:tailEnd len="sm" w="sm" type="none"/>
                    </a:lnB>
                    <a:solidFill>
                      <a:srgbClr val="F7D0D1"/>
                    </a:solidFill>
                  </a:tcPr>
                </a:tc>
              </a:tr>
              <a:tr h="285700">
                <a:tc>
                  <a:txBody>
                    <a:bodyPr/>
                    <a:lstStyle/>
                    <a:p>
                      <a:pPr indent="0" lvl="0" marL="273050" marR="0" rtl="0" algn="l">
                        <a:lnSpc>
                          <a:spcPct val="100000"/>
                        </a:lnSpc>
                        <a:spcBef>
                          <a:spcPts val="0"/>
                        </a:spcBef>
                        <a:spcAft>
                          <a:spcPts val="0"/>
                        </a:spcAft>
                        <a:buClr>
                          <a:srgbClr val="262626"/>
                        </a:buClr>
                        <a:buSzPts val="1200"/>
                        <a:buFont typeface="Trebuchet MS"/>
                        <a:buNone/>
                      </a:pPr>
                      <a:r>
                        <a:rPr b="1" i="0" lang="en-PH" sz="1200" u="none" cap="none" strike="noStrike">
                          <a:solidFill>
                            <a:srgbClr val="262626"/>
                          </a:solidFill>
                          <a:latin typeface="Trebuchet MS"/>
                          <a:ea typeface="Trebuchet MS"/>
                          <a:cs typeface="Trebuchet MS"/>
                          <a:sym typeface="Trebuchet MS"/>
                        </a:rPr>
                        <a:t>1. Activity</a:t>
                      </a:r>
                      <a:endParaRPr b="1" i="0" sz="1200" u="none" cap="none" strike="noStrike">
                        <a:solidFill>
                          <a:srgbClr val="262626"/>
                        </a:solidFill>
                        <a:latin typeface="Trebuchet MS"/>
                        <a:ea typeface="Trebuchet MS"/>
                        <a:cs typeface="Trebuchet MS"/>
                        <a:sym typeface="Trebuchet MS"/>
                      </a:endParaRPr>
                    </a:p>
                  </a:txBody>
                  <a:tcPr marT="45725" marB="45725" marR="91450" marL="91450" anchor="ctr">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r>
              <a:tr h="285700">
                <a:tc>
                  <a:txBody>
                    <a:bodyPr/>
                    <a:lstStyle/>
                    <a:p>
                      <a:pPr indent="0" lvl="0" marL="273050" marR="0" rtl="0" algn="l">
                        <a:lnSpc>
                          <a:spcPct val="100000"/>
                        </a:lnSpc>
                        <a:spcBef>
                          <a:spcPts val="0"/>
                        </a:spcBef>
                        <a:spcAft>
                          <a:spcPts val="0"/>
                        </a:spcAft>
                        <a:buClr>
                          <a:srgbClr val="262626"/>
                        </a:buClr>
                        <a:buSzPts val="1200"/>
                        <a:buFont typeface="Trebuchet MS"/>
                        <a:buNone/>
                      </a:pPr>
                      <a:r>
                        <a:rPr b="1" i="0" lang="en-PH" sz="1200" u="none" cap="none" strike="noStrike">
                          <a:solidFill>
                            <a:srgbClr val="262626"/>
                          </a:solidFill>
                          <a:latin typeface="Trebuchet MS"/>
                          <a:ea typeface="Trebuchet MS"/>
                          <a:cs typeface="Trebuchet MS"/>
                          <a:sym typeface="Trebuchet MS"/>
                        </a:rPr>
                        <a:t>1. Activity</a:t>
                      </a:r>
                      <a:endParaRPr/>
                    </a:p>
                  </a:txBody>
                  <a:tcPr marT="45725" marB="45725" marR="91450" marL="91450" anchor="ctr">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r>
              <a:tr h="285700">
                <a:tc>
                  <a:txBody>
                    <a:bodyPr/>
                    <a:lstStyle/>
                    <a:p>
                      <a:pPr indent="0" lvl="0" marL="273050" marR="0" rtl="0" algn="l">
                        <a:lnSpc>
                          <a:spcPct val="100000"/>
                        </a:lnSpc>
                        <a:spcBef>
                          <a:spcPts val="0"/>
                        </a:spcBef>
                        <a:spcAft>
                          <a:spcPts val="0"/>
                        </a:spcAft>
                        <a:buClr>
                          <a:srgbClr val="262626"/>
                        </a:buClr>
                        <a:buSzPts val="1200"/>
                        <a:buFont typeface="Trebuchet MS"/>
                        <a:buNone/>
                      </a:pPr>
                      <a:r>
                        <a:rPr b="1" i="0" lang="en-PH" sz="1200" u="none" cap="none" strike="noStrike">
                          <a:solidFill>
                            <a:srgbClr val="262626"/>
                          </a:solidFill>
                          <a:latin typeface="Trebuchet MS"/>
                          <a:ea typeface="Trebuchet MS"/>
                          <a:cs typeface="Trebuchet MS"/>
                          <a:sym typeface="Trebuchet MS"/>
                        </a:rPr>
                        <a:t>1. Activity</a:t>
                      </a:r>
                      <a:endParaRPr b="1" i="0" sz="1200" u="none" cap="none" strike="noStrike">
                        <a:solidFill>
                          <a:srgbClr val="262626"/>
                        </a:solidFill>
                        <a:latin typeface="Trebuchet MS"/>
                        <a:ea typeface="Trebuchet MS"/>
                        <a:cs typeface="Trebuchet MS"/>
                        <a:sym typeface="Trebuchet MS"/>
                      </a:endParaRPr>
                    </a:p>
                  </a:txBody>
                  <a:tcPr marT="45725" marB="45725" marR="91450" marL="91450" anchor="ctr">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r>
              <a:tr h="285700">
                <a:tc>
                  <a:txBody>
                    <a:bodyPr/>
                    <a:lstStyle/>
                    <a:p>
                      <a:pPr indent="0" lvl="0" marL="273050" marR="0" rtl="0" algn="l">
                        <a:lnSpc>
                          <a:spcPct val="100000"/>
                        </a:lnSpc>
                        <a:spcBef>
                          <a:spcPts val="0"/>
                        </a:spcBef>
                        <a:spcAft>
                          <a:spcPts val="0"/>
                        </a:spcAft>
                        <a:buClr>
                          <a:srgbClr val="262626"/>
                        </a:buClr>
                        <a:buSzPts val="1200"/>
                        <a:buFont typeface="Trebuchet MS"/>
                        <a:buNone/>
                      </a:pPr>
                      <a:r>
                        <a:rPr b="1" i="0" lang="en-PH" sz="1200" u="none" cap="none" strike="noStrike">
                          <a:solidFill>
                            <a:srgbClr val="262626"/>
                          </a:solidFill>
                          <a:latin typeface="Trebuchet MS"/>
                          <a:ea typeface="Trebuchet MS"/>
                          <a:cs typeface="Trebuchet MS"/>
                          <a:sym typeface="Trebuchet MS"/>
                        </a:rPr>
                        <a:t>1. Activity</a:t>
                      </a:r>
                      <a:endParaRPr b="1" i="0" sz="1200" u="none" cap="none" strike="noStrike">
                        <a:solidFill>
                          <a:srgbClr val="262626"/>
                        </a:solidFill>
                        <a:latin typeface="Trebuchet MS"/>
                        <a:ea typeface="Trebuchet MS"/>
                        <a:cs typeface="Trebuchet MS"/>
                        <a:sym typeface="Trebuchet MS"/>
                      </a:endParaRPr>
                    </a:p>
                  </a:txBody>
                  <a:tcPr marT="45725" marB="45725" marR="91450" marL="91450" anchor="ctr">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929292"/>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grpSp>
        <p:nvGrpSpPr>
          <p:cNvPr id="5343" name="Google Shape;5343;p198"/>
          <p:cNvGrpSpPr/>
          <p:nvPr/>
        </p:nvGrpSpPr>
        <p:grpSpPr>
          <a:xfrm>
            <a:off x="5473429" y="3226724"/>
            <a:ext cx="2629016" cy="276999"/>
            <a:chOff x="5473429" y="2233490"/>
            <a:chExt cx="2629016" cy="276999"/>
          </a:xfrm>
        </p:grpSpPr>
        <p:sp>
          <p:nvSpPr>
            <p:cNvPr id="5344" name="Google Shape;5344;p198"/>
            <p:cNvSpPr/>
            <p:nvPr/>
          </p:nvSpPr>
          <p:spPr>
            <a:xfrm>
              <a:off x="5473429" y="2261866"/>
              <a:ext cx="2165428" cy="220250"/>
            </a:xfrm>
            <a:prstGeom prst="homePlate">
              <a:avLst>
                <a:gd fmla="val 22322"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PH" sz="1000">
                  <a:solidFill>
                    <a:schemeClr val="lt1"/>
                  </a:solidFill>
                  <a:latin typeface="Trebuchet MS"/>
                  <a:ea typeface="Trebuchet MS"/>
                  <a:cs typeface="Trebuchet MS"/>
                  <a:sym typeface="Trebuchet MS"/>
                </a:rPr>
                <a:t>XXX - XXX</a:t>
              </a:r>
              <a:endParaRPr/>
            </a:p>
          </p:txBody>
        </p:sp>
        <p:sp>
          <p:nvSpPr>
            <p:cNvPr id="5345" name="Google Shape;5345;p198"/>
            <p:cNvSpPr txBox="1"/>
            <p:nvPr/>
          </p:nvSpPr>
          <p:spPr>
            <a:xfrm>
              <a:off x="7638857" y="2233490"/>
              <a:ext cx="463588" cy="276999"/>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lang="en-PH" sz="1200">
                  <a:solidFill>
                    <a:schemeClr val="dk1"/>
                  </a:solidFill>
                  <a:latin typeface="Trebuchet MS"/>
                  <a:ea typeface="Trebuchet MS"/>
                  <a:cs typeface="Trebuchet MS"/>
                  <a:sym typeface="Trebuchet MS"/>
                </a:rPr>
                <a:t>XXX</a:t>
              </a:r>
              <a:endParaRPr sz="1200">
                <a:solidFill>
                  <a:schemeClr val="dk1"/>
                </a:solidFill>
                <a:latin typeface="Trebuchet MS"/>
                <a:ea typeface="Trebuchet MS"/>
                <a:cs typeface="Trebuchet MS"/>
                <a:sym typeface="Trebuchet MS"/>
              </a:endParaRPr>
            </a:p>
          </p:txBody>
        </p:sp>
      </p:grpSp>
      <p:sp>
        <p:nvSpPr>
          <p:cNvPr id="5346" name="Google Shape;5346;p198"/>
          <p:cNvSpPr/>
          <p:nvPr/>
        </p:nvSpPr>
        <p:spPr>
          <a:xfrm>
            <a:off x="9765801" y="5464614"/>
            <a:ext cx="190082" cy="175138"/>
          </a:xfrm>
          <a:prstGeom prst="triangle">
            <a:avLst>
              <a:gd fmla="val 50000" name="adj"/>
            </a:avLst>
          </a:prstGeom>
          <a:solidFill>
            <a:srgbClr val="FF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5347" name="Google Shape;5347;p198"/>
          <p:cNvSpPr txBox="1"/>
          <p:nvPr/>
        </p:nvSpPr>
        <p:spPr>
          <a:xfrm>
            <a:off x="9961999" y="5425702"/>
            <a:ext cx="939681" cy="276999"/>
          </a:xfrm>
          <a:prstGeom prst="rect">
            <a:avLst/>
          </a:prstGeom>
          <a:noFill/>
          <a:ln>
            <a:noFill/>
          </a:ln>
        </p:spPr>
        <p:txBody>
          <a:bodyPr anchorCtr="0" anchor="b" bIns="45700" lIns="91425" spcFirstLastPara="1" rIns="91425" wrap="square" tIns="45700">
            <a:spAutoFit/>
          </a:bodyPr>
          <a:lstStyle/>
          <a:p>
            <a:pPr indent="0" lvl="0" marL="0" marR="0" rtl="0" algn="l">
              <a:spcBef>
                <a:spcPts val="0"/>
              </a:spcBef>
              <a:spcAft>
                <a:spcPts val="0"/>
              </a:spcAft>
              <a:buNone/>
            </a:pPr>
            <a:r>
              <a:rPr lang="en-PH" sz="1200">
                <a:solidFill>
                  <a:schemeClr val="dk1"/>
                </a:solidFill>
                <a:latin typeface="Trebuchet MS"/>
                <a:ea typeface="Trebuchet MS"/>
                <a:cs typeface="Trebuchet MS"/>
                <a:sym typeface="Trebuchet MS"/>
              </a:rPr>
              <a:t>Milestone</a:t>
            </a:r>
            <a:endParaRPr sz="1200">
              <a:solidFill>
                <a:schemeClr val="dk1"/>
              </a:solidFill>
              <a:latin typeface="Trebuchet MS"/>
              <a:ea typeface="Trebuchet MS"/>
              <a:cs typeface="Trebuchet MS"/>
              <a:sym typeface="Trebuchet MS"/>
            </a:endParaRPr>
          </a:p>
        </p:txBody>
      </p:sp>
      <p:grpSp>
        <p:nvGrpSpPr>
          <p:cNvPr id="5348" name="Google Shape;5348;p198"/>
          <p:cNvGrpSpPr/>
          <p:nvPr/>
        </p:nvGrpSpPr>
        <p:grpSpPr>
          <a:xfrm>
            <a:off x="10337855" y="3900055"/>
            <a:ext cx="601630" cy="276999"/>
            <a:chOff x="9125955" y="3936402"/>
            <a:chExt cx="601630" cy="276999"/>
          </a:xfrm>
        </p:grpSpPr>
        <p:sp>
          <p:nvSpPr>
            <p:cNvPr id="5349" name="Google Shape;5349;p198"/>
            <p:cNvSpPr/>
            <p:nvPr/>
          </p:nvSpPr>
          <p:spPr>
            <a:xfrm>
              <a:off x="9125955" y="3980161"/>
              <a:ext cx="180083" cy="189481"/>
            </a:xfrm>
            <a:prstGeom prst="diamond">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5350" name="Google Shape;5350;p198"/>
            <p:cNvSpPr txBox="1"/>
            <p:nvPr/>
          </p:nvSpPr>
          <p:spPr>
            <a:xfrm>
              <a:off x="9263997" y="3936402"/>
              <a:ext cx="4635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PH" sz="1200">
                  <a:solidFill>
                    <a:schemeClr val="dk1"/>
                  </a:solidFill>
                  <a:latin typeface="Trebuchet MS"/>
                  <a:ea typeface="Trebuchet MS"/>
                  <a:cs typeface="Trebuchet MS"/>
                  <a:sym typeface="Trebuchet MS"/>
                </a:rPr>
                <a:t>XXX</a:t>
              </a:r>
              <a:endParaRPr sz="1200">
                <a:solidFill>
                  <a:schemeClr val="dk1"/>
                </a:solidFill>
                <a:latin typeface="Trebuchet MS"/>
                <a:ea typeface="Trebuchet MS"/>
                <a:cs typeface="Trebuchet MS"/>
                <a:sym typeface="Trebuchet MS"/>
              </a:endParaRPr>
            </a:p>
          </p:txBody>
        </p:sp>
      </p:grpSp>
      <p:sp>
        <p:nvSpPr>
          <p:cNvPr id="5351" name="Google Shape;5351;p198"/>
          <p:cNvSpPr/>
          <p:nvPr/>
        </p:nvSpPr>
        <p:spPr>
          <a:xfrm>
            <a:off x="2783840" y="1865824"/>
            <a:ext cx="718582" cy="327362"/>
          </a:xfrm>
          <a:prstGeom prst="snip1Rect">
            <a:avLst>
              <a:gd fmla="val 16667" name="adj"/>
            </a:avLst>
          </a:prstGeom>
          <a:solidFill>
            <a:schemeClr val="lt1"/>
          </a:solidFill>
          <a:ln cap="flat" cmpd="sng" w="952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b="1" lang="en-PH" sz="1200">
                <a:solidFill>
                  <a:schemeClr val="accent1"/>
                </a:solidFill>
                <a:latin typeface="Trebuchet MS"/>
                <a:ea typeface="Trebuchet MS"/>
                <a:cs typeface="Trebuchet MS"/>
                <a:sym typeface="Trebuchet MS"/>
              </a:rPr>
              <a:t>Jan</a:t>
            </a:r>
            <a:endParaRPr b="1" sz="1200">
              <a:solidFill>
                <a:schemeClr val="accent1"/>
              </a:solidFill>
              <a:latin typeface="Trebuchet MS"/>
              <a:ea typeface="Trebuchet MS"/>
              <a:cs typeface="Trebuchet MS"/>
              <a:sym typeface="Trebuchet MS"/>
            </a:endParaRPr>
          </a:p>
        </p:txBody>
      </p:sp>
      <p:sp>
        <p:nvSpPr>
          <p:cNvPr id="5352" name="Google Shape;5352;p198"/>
          <p:cNvSpPr/>
          <p:nvPr/>
        </p:nvSpPr>
        <p:spPr>
          <a:xfrm>
            <a:off x="3522018" y="1865824"/>
            <a:ext cx="718582" cy="327362"/>
          </a:xfrm>
          <a:prstGeom prst="snip1Rect">
            <a:avLst>
              <a:gd fmla="val 16667" name="adj"/>
            </a:avLst>
          </a:prstGeom>
          <a:solidFill>
            <a:schemeClr val="lt1"/>
          </a:solidFill>
          <a:ln cap="flat" cmpd="sng" w="952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b="1" lang="en-PH" sz="1200">
                <a:solidFill>
                  <a:schemeClr val="accent1"/>
                </a:solidFill>
                <a:latin typeface="Trebuchet MS"/>
                <a:ea typeface="Trebuchet MS"/>
                <a:cs typeface="Trebuchet MS"/>
                <a:sym typeface="Trebuchet MS"/>
              </a:rPr>
              <a:t>Feb</a:t>
            </a:r>
            <a:endParaRPr b="1" sz="1200">
              <a:solidFill>
                <a:schemeClr val="accent1"/>
              </a:solidFill>
              <a:latin typeface="Trebuchet MS"/>
              <a:ea typeface="Trebuchet MS"/>
              <a:cs typeface="Trebuchet MS"/>
              <a:sym typeface="Trebuchet MS"/>
            </a:endParaRPr>
          </a:p>
        </p:txBody>
      </p:sp>
      <p:sp>
        <p:nvSpPr>
          <p:cNvPr id="5353" name="Google Shape;5353;p198"/>
          <p:cNvSpPr/>
          <p:nvPr/>
        </p:nvSpPr>
        <p:spPr>
          <a:xfrm>
            <a:off x="4260196" y="1865824"/>
            <a:ext cx="718582" cy="327362"/>
          </a:xfrm>
          <a:prstGeom prst="snip1Rect">
            <a:avLst>
              <a:gd fmla="val 16667" name="adj"/>
            </a:avLst>
          </a:prstGeom>
          <a:solidFill>
            <a:schemeClr val="lt1"/>
          </a:solidFill>
          <a:ln cap="flat" cmpd="sng" w="952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b="1" lang="en-PH" sz="1200">
                <a:solidFill>
                  <a:schemeClr val="accent1"/>
                </a:solidFill>
                <a:latin typeface="Trebuchet MS"/>
                <a:ea typeface="Trebuchet MS"/>
                <a:cs typeface="Trebuchet MS"/>
                <a:sym typeface="Trebuchet MS"/>
              </a:rPr>
              <a:t>Mar</a:t>
            </a:r>
            <a:endParaRPr b="1" sz="1200">
              <a:solidFill>
                <a:schemeClr val="accent1"/>
              </a:solidFill>
              <a:latin typeface="Trebuchet MS"/>
              <a:ea typeface="Trebuchet MS"/>
              <a:cs typeface="Trebuchet MS"/>
              <a:sym typeface="Trebuchet MS"/>
            </a:endParaRPr>
          </a:p>
        </p:txBody>
      </p:sp>
      <p:sp>
        <p:nvSpPr>
          <p:cNvPr id="5354" name="Google Shape;5354;p198"/>
          <p:cNvSpPr/>
          <p:nvPr/>
        </p:nvSpPr>
        <p:spPr>
          <a:xfrm>
            <a:off x="4998374" y="1865824"/>
            <a:ext cx="718582" cy="327362"/>
          </a:xfrm>
          <a:prstGeom prst="snip1Rect">
            <a:avLst>
              <a:gd fmla="val 16667" name="adj"/>
            </a:avLst>
          </a:prstGeom>
          <a:solidFill>
            <a:schemeClr val="lt1"/>
          </a:solidFill>
          <a:ln cap="flat" cmpd="sng" w="952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b="1" lang="en-PH" sz="1200">
                <a:solidFill>
                  <a:schemeClr val="accent1"/>
                </a:solidFill>
                <a:latin typeface="Trebuchet MS"/>
                <a:ea typeface="Trebuchet MS"/>
                <a:cs typeface="Trebuchet MS"/>
                <a:sym typeface="Trebuchet MS"/>
              </a:rPr>
              <a:t>Apr</a:t>
            </a:r>
            <a:endParaRPr b="1" sz="1200">
              <a:solidFill>
                <a:schemeClr val="accent1"/>
              </a:solidFill>
              <a:latin typeface="Trebuchet MS"/>
              <a:ea typeface="Trebuchet MS"/>
              <a:cs typeface="Trebuchet MS"/>
              <a:sym typeface="Trebuchet MS"/>
            </a:endParaRPr>
          </a:p>
        </p:txBody>
      </p:sp>
      <p:sp>
        <p:nvSpPr>
          <p:cNvPr id="5355" name="Google Shape;5355;p198"/>
          <p:cNvSpPr/>
          <p:nvPr/>
        </p:nvSpPr>
        <p:spPr>
          <a:xfrm>
            <a:off x="5736552" y="1865824"/>
            <a:ext cx="718582" cy="327362"/>
          </a:xfrm>
          <a:prstGeom prst="snip1Rect">
            <a:avLst>
              <a:gd fmla="val 16667" name="adj"/>
            </a:avLst>
          </a:prstGeom>
          <a:solidFill>
            <a:schemeClr val="lt1"/>
          </a:solidFill>
          <a:ln cap="flat" cmpd="sng" w="952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b="1" lang="en-PH" sz="1200">
                <a:solidFill>
                  <a:schemeClr val="accent1"/>
                </a:solidFill>
                <a:latin typeface="Trebuchet MS"/>
                <a:ea typeface="Trebuchet MS"/>
                <a:cs typeface="Trebuchet MS"/>
                <a:sym typeface="Trebuchet MS"/>
              </a:rPr>
              <a:t>May</a:t>
            </a:r>
            <a:endParaRPr b="1" sz="1200">
              <a:solidFill>
                <a:schemeClr val="accent1"/>
              </a:solidFill>
              <a:latin typeface="Trebuchet MS"/>
              <a:ea typeface="Trebuchet MS"/>
              <a:cs typeface="Trebuchet MS"/>
              <a:sym typeface="Trebuchet MS"/>
            </a:endParaRPr>
          </a:p>
        </p:txBody>
      </p:sp>
      <p:sp>
        <p:nvSpPr>
          <p:cNvPr id="5356" name="Google Shape;5356;p198"/>
          <p:cNvSpPr/>
          <p:nvPr/>
        </p:nvSpPr>
        <p:spPr>
          <a:xfrm>
            <a:off x="6474730" y="1865824"/>
            <a:ext cx="718582" cy="327362"/>
          </a:xfrm>
          <a:prstGeom prst="snip1Rect">
            <a:avLst>
              <a:gd fmla="val 16667" name="adj"/>
            </a:avLst>
          </a:prstGeom>
          <a:solidFill>
            <a:schemeClr val="lt1"/>
          </a:solidFill>
          <a:ln cap="flat" cmpd="sng" w="952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b="1" lang="en-PH" sz="1200">
                <a:solidFill>
                  <a:schemeClr val="accent1"/>
                </a:solidFill>
                <a:latin typeface="Trebuchet MS"/>
                <a:ea typeface="Trebuchet MS"/>
                <a:cs typeface="Trebuchet MS"/>
                <a:sym typeface="Trebuchet MS"/>
              </a:rPr>
              <a:t>Jun</a:t>
            </a:r>
            <a:endParaRPr b="1" sz="1200">
              <a:solidFill>
                <a:schemeClr val="accent1"/>
              </a:solidFill>
              <a:latin typeface="Trebuchet MS"/>
              <a:ea typeface="Trebuchet MS"/>
              <a:cs typeface="Trebuchet MS"/>
              <a:sym typeface="Trebuchet MS"/>
            </a:endParaRPr>
          </a:p>
        </p:txBody>
      </p:sp>
      <p:sp>
        <p:nvSpPr>
          <p:cNvPr id="5357" name="Google Shape;5357;p198"/>
          <p:cNvSpPr/>
          <p:nvPr/>
        </p:nvSpPr>
        <p:spPr>
          <a:xfrm>
            <a:off x="7212908" y="1865824"/>
            <a:ext cx="718582" cy="327362"/>
          </a:xfrm>
          <a:prstGeom prst="snip1Rect">
            <a:avLst>
              <a:gd fmla="val 16667" name="adj"/>
            </a:avLst>
          </a:prstGeom>
          <a:solidFill>
            <a:schemeClr val="lt1"/>
          </a:solidFill>
          <a:ln cap="flat" cmpd="sng" w="952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b="1" lang="en-PH" sz="1200">
                <a:solidFill>
                  <a:schemeClr val="accent1"/>
                </a:solidFill>
                <a:latin typeface="Trebuchet MS"/>
                <a:ea typeface="Trebuchet MS"/>
                <a:cs typeface="Trebuchet MS"/>
                <a:sym typeface="Trebuchet MS"/>
              </a:rPr>
              <a:t>Jul</a:t>
            </a:r>
            <a:endParaRPr b="1" sz="1200">
              <a:solidFill>
                <a:schemeClr val="accent1"/>
              </a:solidFill>
              <a:latin typeface="Trebuchet MS"/>
              <a:ea typeface="Trebuchet MS"/>
              <a:cs typeface="Trebuchet MS"/>
              <a:sym typeface="Trebuchet MS"/>
            </a:endParaRPr>
          </a:p>
        </p:txBody>
      </p:sp>
      <p:sp>
        <p:nvSpPr>
          <p:cNvPr id="5358" name="Google Shape;5358;p198"/>
          <p:cNvSpPr/>
          <p:nvPr/>
        </p:nvSpPr>
        <p:spPr>
          <a:xfrm>
            <a:off x="7951086" y="1865824"/>
            <a:ext cx="718582" cy="327362"/>
          </a:xfrm>
          <a:prstGeom prst="snip1Rect">
            <a:avLst>
              <a:gd fmla="val 16667" name="adj"/>
            </a:avLst>
          </a:prstGeom>
          <a:solidFill>
            <a:schemeClr val="lt1"/>
          </a:solidFill>
          <a:ln cap="flat" cmpd="sng" w="952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b="1" lang="en-PH" sz="1200">
                <a:solidFill>
                  <a:schemeClr val="accent1"/>
                </a:solidFill>
                <a:latin typeface="Trebuchet MS"/>
                <a:ea typeface="Trebuchet MS"/>
                <a:cs typeface="Trebuchet MS"/>
                <a:sym typeface="Trebuchet MS"/>
              </a:rPr>
              <a:t>Aug</a:t>
            </a:r>
            <a:endParaRPr b="1" sz="1200">
              <a:solidFill>
                <a:schemeClr val="accent1"/>
              </a:solidFill>
              <a:latin typeface="Trebuchet MS"/>
              <a:ea typeface="Trebuchet MS"/>
              <a:cs typeface="Trebuchet MS"/>
              <a:sym typeface="Trebuchet MS"/>
            </a:endParaRPr>
          </a:p>
        </p:txBody>
      </p:sp>
      <p:sp>
        <p:nvSpPr>
          <p:cNvPr id="5359" name="Google Shape;5359;p198"/>
          <p:cNvSpPr/>
          <p:nvPr/>
        </p:nvSpPr>
        <p:spPr>
          <a:xfrm>
            <a:off x="8689264" y="1865824"/>
            <a:ext cx="718582" cy="327362"/>
          </a:xfrm>
          <a:prstGeom prst="snip1Rect">
            <a:avLst>
              <a:gd fmla="val 16667" name="adj"/>
            </a:avLst>
          </a:prstGeom>
          <a:solidFill>
            <a:schemeClr val="lt1"/>
          </a:solidFill>
          <a:ln cap="flat" cmpd="sng" w="952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b="1" lang="en-PH" sz="1200">
                <a:solidFill>
                  <a:schemeClr val="accent1"/>
                </a:solidFill>
                <a:latin typeface="Trebuchet MS"/>
                <a:ea typeface="Trebuchet MS"/>
                <a:cs typeface="Trebuchet MS"/>
                <a:sym typeface="Trebuchet MS"/>
              </a:rPr>
              <a:t>Sep</a:t>
            </a:r>
            <a:endParaRPr b="1" sz="1200">
              <a:solidFill>
                <a:schemeClr val="accent1"/>
              </a:solidFill>
              <a:latin typeface="Trebuchet MS"/>
              <a:ea typeface="Trebuchet MS"/>
              <a:cs typeface="Trebuchet MS"/>
              <a:sym typeface="Trebuchet MS"/>
            </a:endParaRPr>
          </a:p>
        </p:txBody>
      </p:sp>
      <p:sp>
        <p:nvSpPr>
          <p:cNvPr id="5360" name="Google Shape;5360;p198"/>
          <p:cNvSpPr/>
          <p:nvPr/>
        </p:nvSpPr>
        <p:spPr>
          <a:xfrm>
            <a:off x="9427442" y="1865824"/>
            <a:ext cx="718582" cy="327362"/>
          </a:xfrm>
          <a:prstGeom prst="snip1Rect">
            <a:avLst>
              <a:gd fmla="val 16667" name="adj"/>
            </a:avLst>
          </a:prstGeom>
          <a:solidFill>
            <a:schemeClr val="lt1"/>
          </a:solidFill>
          <a:ln cap="flat" cmpd="sng" w="952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b="1" lang="en-PH" sz="1200">
                <a:solidFill>
                  <a:schemeClr val="accent1"/>
                </a:solidFill>
                <a:latin typeface="Trebuchet MS"/>
                <a:ea typeface="Trebuchet MS"/>
                <a:cs typeface="Trebuchet MS"/>
                <a:sym typeface="Trebuchet MS"/>
              </a:rPr>
              <a:t>Oct</a:t>
            </a:r>
            <a:endParaRPr b="1" sz="1200">
              <a:solidFill>
                <a:schemeClr val="accent1"/>
              </a:solidFill>
              <a:latin typeface="Trebuchet MS"/>
              <a:ea typeface="Trebuchet MS"/>
              <a:cs typeface="Trebuchet MS"/>
              <a:sym typeface="Trebuchet MS"/>
            </a:endParaRPr>
          </a:p>
        </p:txBody>
      </p:sp>
      <p:sp>
        <p:nvSpPr>
          <p:cNvPr id="5361" name="Google Shape;5361;p198"/>
          <p:cNvSpPr/>
          <p:nvPr/>
        </p:nvSpPr>
        <p:spPr>
          <a:xfrm>
            <a:off x="10165620" y="1865824"/>
            <a:ext cx="718582" cy="327362"/>
          </a:xfrm>
          <a:prstGeom prst="snip1Rect">
            <a:avLst>
              <a:gd fmla="val 16667" name="adj"/>
            </a:avLst>
          </a:prstGeom>
          <a:solidFill>
            <a:schemeClr val="lt1"/>
          </a:solidFill>
          <a:ln cap="flat" cmpd="sng" w="952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b="1" lang="en-PH" sz="1200">
                <a:solidFill>
                  <a:schemeClr val="accent1"/>
                </a:solidFill>
                <a:latin typeface="Trebuchet MS"/>
                <a:ea typeface="Trebuchet MS"/>
                <a:cs typeface="Trebuchet MS"/>
                <a:sym typeface="Trebuchet MS"/>
              </a:rPr>
              <a:t>Nov</a:t>
            </a:r>
            <a:endParaRPr b="1" sz="1200">
              <a:solidFill>
                <a:schemeClr val="accent1"/>
              </a:solidFill>
              <a:latin typeface="Trebuchet MS"/>
              <a:ea typeface="Trebuchet MS"/>
              <a:cs typeface="Trebuchet MS"/>
              <a:sym typeface="Trebuchet MS"/>
            </a:endParaRPr>
          </a:p>
        </p:txBody>
      </p:sp>
      <p:sp>
        <p:nvSpPr>
          <p:cNvPr id="5362" name="Google Shape;5362;p198"/>
          <p:cNvSpPr/>
          <p:nvPr/>
        </p:nvSpPr>
        <p:spPr>
          <a:xfrm>
            <a:off x="10903799" y="1865824"/>
            <a:ext cx="716702" cy="327362"/>
          </a:xfrm>
          <a:prstGeom prst="snip1Rect">
            <a:avLst>
              <a:gd fmla="val 16667" name="adj"/>
            </a:avLst>
          </a:prstGeom>
          <a:solidFill>
            <a:schemeClr val="lt1"/>
          </a:solidFill>
          <a:ln cap="flat" cmpd="sng" w="952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b="1" lang="en-PH" sz="1200">
                <a:solidFill>
                  <a:schemeClr val="accent1"/>
                </a:solidFill>
                <a:latin typeface="Trebuchet MS"/>
                <a:ea typeface="Trebuchet MS"/>
                <a:cs typeface="Trebuchet MS"/>
                <a:sym typeface="Trebuchet MS"/>
              </a:rPr>
              <a:t>Dec</a:t>
            </a:r>
            <a:endParaRPr b="1" sz="1200">
              <a:solidFill>
                <a:schemeClr val="accent1"/>
              </a:solidFill>
              <a:latin typeface="Trebuchet MS"/>
              <a:ea typeface="Trebuchet MS"/>
              <a:cs typeface="Trebuchet MS"/>
              <a:sym typeface="Trebuchet MS"/>
            </a:endParaRPr>
          </a:p>
        </p:txBody>
      </p:sp>
      <p:sp>
        <p:nvSpPr>
          <p:cNvPr id="5363" name="Google Shape;5363;p198"/>
          <p:cNvSpPr/>
          <p:nvPr/>
        </p:nvSpPr>
        <p:spPr>
          <a:xfrm>
            <a:off x="8901615" y="4594705"/>
            <a:ext cx="180083" cy="189481"/>
          </a:xfrm>
          <a:prstGeom prst="diamond">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5364" name="Google Shape;5364;p198"/>
          <p:cNvSpPr txBox="1"/>
          <p:nvPr/>
        </p:nvSpPr>
        <p:spPr>
          <a:xfrm>
            <a:off x="9039657" y="4550946"/>
            <a:ext cx="4635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PH" sz="1200">
                <a:solidFill>
                  <a:schemeClr val="dk1"/>
                </a:solidFill>
                <a:latin typeface="Trebuchet MS"/>
                <a:ea typeface="Trebuchet MS"/>
                <a:cs typeface="Trebuchet MS"/>
                <a:sym typeface="Trebuchet MS"/>
              </a:rPr>
              <a:t>XXX</a:t>
            </a:r>
            <a:endParaRPr sz="1200">
              <a:solidFill>
                <a:schemeClr val="dk1"/>
              </a:solidFill>
              <a:latin typeface="Trebuchet MS"/>
              <a:ea typeface="Trebuchet MS"/>
              <a:cs typeface="Trebuchet MS"/>
              <a:sym typeface="Trebuchet MS"/>
            </a:endParaRPr>
          </a:p>
        </p:txBody>
      </p:sp>
      <p:grpSp>
        <p:nvGrpSpPr>
          <p:cNvPr id="5365" name="Google Shape;5365;p198"/>
          <p:cNvGrpSpPr/>
          <p:nvPr/>
        </p:nvGrpSpPr>
        <p:grpSpPr>
          <a:xfrm>
            <a:off x="3877118" y="2885964"/>
            <a:ext cx="2629016" cy="276999"/>
            <a:chOff x="5473429" y="2233490"/>
            <a:chExt cx="2629016" cy="276999"/>
          </a:xfrm>
        </p:grpSpPr>
        <p:sp>
          <p:nvSpPr>
            <p:cNvPr id="5366" name="Google Shape;5366;p198"/>
            <p:cNvSpPr/>
            <p:nvPr/>
          </p:nvSpPr>
          <p:spPr>
            <a:xfrm>
              <a:off x="5473429" y="2261866"/>
              <a:ext cx="2165428" cy="220250"/>
            </a:xfrm>
            <a:prstGeom prst="homePlate">
              <a:avLst>
                <a:gd fmla="val 22322"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PH" sz="1000">
                  <a:solidFill>
                    <a:schemeClr val="lt1"/>
                  </a:solidFill>
                  <a:latin typeface="Trebuchet MS"/>
                  <a:ea typeface="Trebuchet MS"/>
                  <a:cs typeface="Trebuchet MS"/>
                  <a:sym typeface="Trebuchet MS"/>
                </a:rPr>
                <a:t>XXX - XXX</a:t>
              </a:r>
              <a:endParaRPr/>
            </a:p>
          </p:txBody>
        </p:sp>
        <p:sp>
          <p:nvSpPr>
            <p:cNvPr id="5367" name="Google Shape;5367;p198"/>
            <p:cNvSpPr txBox="1"/>
            <p:nvPr/>
          </p:nvSpPr>
          <p:spPr>
            <a:xfrm>
              <a:off x="7638857" y="2233490"/>
              <a:ext cx="463588" cy="276999"/>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lang="en-PH" sz="1200">
                  <a:solidFill>
                    <a:schemeClr val="dk1"/>
                  </a:solidFill>
                  <a:latin typeface="Trebuchet MS"/>
                  <a:ea typeface="Trebuchet MS"/>
                  <a:cs typeface="Trebuchet MS"/>
                  <a:sym typeface="Trebuchet MS"/>
                </a:rPr>
                <a:t>XXX</a:t>
              </a:r>
              <a:endParaRPr sz="1200">
                <a:solidFill>
                  <a:schemeClr val="dk1"/>
                </a:solidFill>
                <a:latin typeface="Trebuchet MS"/>
                <a:ea typeface="Trebuchet MS"/>
                <a:cs typeface="Trebuchet MS"/>
                <a:sym typeface="Trebuchet MS"/>
              </a:endParaRPr>
            </a:p>
          </p:txBody>
        </p:sp>
      </p:grpSp>
      <p:grpSp>
        <p:nvGrpSpPr>
          <p:cNvPr id="5368" name="Google Shape;5368;p198"/>
          <p:cNvGrpSpPr/>
          <p:nvPr/>
        </p:nvGrpSpPr>
        <p:grpSpPr>
          <a:xfrm>
            <a:off x="3877117" y="4232390"/>
            <a:ext cx="4902327" cy="276999"/>
            <a:chOff x="5473429" y="2233490"/>
            <a:chExt cx="2629016" cy="276999"/>
          </a:xfrm>
        </p:grpSpPr>
        <p:sp>
          <p:nvSpPr>
            <p:cNvPr id="5369" name="Google Shape;5369;p198"/>
            <p:cNvSpPr/>
            <p:nvPr/>
          </p:nvSpPr>
          <p:spPr>
            <a:xfrm>
              <a:off x="5473429" y="2261866"/>
              <a:ext cx="2165428" cy="220250"/>
            </a:xfrm>
            <a:prstGeom prst="homePlate">
              <a:avLst>
                <a:gd fmla="val 22322" name="adj"/>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PH" sz="1000">
                  <a:solidFill>
                    <a:schemeClr val="lt1"/>
                  </a:solidFill>
                  <a:latin typeface="Trebuchet MS"/>
                  <a:ea typeface="Trebuchet MS"/>
                  <a:cs typeface="Trebuchet MS"/>
                  <a:sym typeface="Trebuchet MS"/>
                </a:rPr>
                <a:t>XXX - XXX</a:t>
              </a:r>
              <a:endParaRPr/>
            </a:p>
          </p:txBody>
        </p:sp>
        <p:sp>
          <p:nvSpPr>
            <p:cNvPr id="5370" name="Google Shape;5370;p198"/>
            <p:cNvSpPr txBox="1"/>
            <p:nvPr/>
          </p:nvSpPr>
          <p:spPr>
            <a:xfrm>
              <a:off x="7638857" y="2233490"/>
              <a:ext cx="463588" cy="276999"/>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lang="en-PH" sz="1200">
                  <a:solidFill>
                    <a:schemeClr val="dk1"/>
                  </a:solidFill>
                  <a:latin typeface="Trebuchet MS"/>
                  <a:ea typeface="Trebuchet MS"/>
                  <a:cs typeface="Trebuchet MS"/>
                  <a:sym typeface="Trebuchet MS"/>
                </a:rPr>
                <a:t>XXX</a:t>
              </a:r>
              <a:endParaRPr sz="1200">
                <a:solidFill>
                  <a:schemeClr val="dk1"/>
                </a:solidFill>
                <a:latin typeface="Trebuchet MS"/>
                <a:ea typeface="Trebuchet MS"/>
                <a:cs typeface="Trebuchet MS"/>
                <a:sym typeface="Trebuchet MS"/>
              </a:endParaRPr>
            </a:p>
          </p:txBody>
        </p:sp>
      </p:grpSp>
      <p:grpSp>
        <p:nvGrpSpPr>
          <p:cNvPr id="5371" name="Google Shape;5371;p198"/>
          <p:cNvGrpSpPr/>
          <p:nvPr/>
        </p:nvGrpSpPr>
        <p:grpSpPr>
          <a:xfrm>
            <a:off x="3877117" y="4910453"/>
            <a:ext cx="3049463" cy="276999"/>
            <a:chOff x="5473429" y="2233490"/>
            <a:chExt cx="2629016" cy="276999"/>
          </a:xfrm>
        </p:grpSpPr>
        <p:sp>
          <p:nvSpPr>
            <p:cNvPr id="5372" name="Google Shape;5372;p198"/>
            <p:cNvSpPr/>
            <p:nvPr/>
          </p:nvSpPr>
          <p:spPr>
            <a:xfrm>
              <a:off x="5473429" y="2261866"/>
              <a:ext cx="2165428" cy="220250"/>
            </a:xfrm>
            <a:prstGeom prst="homePlate">
              <a:avLst>
                <a:gd fmla="val 22322" name="adj"/>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PH" sz="1000">
                  <a:solidFill>
                    <a:schemeClr val="lt1"/>
                  </a:solidFill>
                  <a:latin typeface="Trebuchet MS"/>
                  <a:ea typeface="Trebuchet MS"/>
                  <a:cs typeface="Trebuchet MS"/>
                  <a:sym typeface="Trebuchet MS"/>
                </a:rPr>
                <a:t>XXX - XXX</a:t>
              </a:r>
              <a:endParaRPr/>
            </a:p>
          </p:txBody>
        </p:sp>
        <p:sp>
          <p:nvSpPr>
            <p:cNvPr id="5373" name="Google Shape;5373;p198"/>
            <p:cNvSpPr txBox="1"/>
            <p:nvPr/>
          </p:nvSpPr>
          <p:spPr>
            <a:xfrm>
              <a:off x="7638857" y="2233490"/>
              <a:ext cx="463588" cy="276999"/>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lang="en-PH" sz="1200">
                  <a:solidFill>
                    <a:schemeClr val="dk1"/>
                  </a:solidFill>
                  <a:latin typeface="Trebuchet MS"/>
                  <a:ea typeface="Trebuchet MS"/>
                  <a:cs typeface="Trebuchet MS"/>
                  <a:sym typeface="Trebuchet MS"/>
                </a:rPr>
                <a:t>XXX</a:t>
              </a:r>
              <a:endParaRPr sz="1200">
                <a:solidFill>
                  <a:schemeClr val="dk1"/>
                </a:solidFill>
                <a:latin typeface="Trebuchet MS"/>
                <a:ea typeface="Trebuchet MS"/>
                <a:cs typeface="Trebuchet MS"/>
                <a:sym typeface="Trebuchet MS"/>
              </a:endParaRPr>
            </a:p>
          </p:txBody>
        </p:sp>
      </p:grpSp>
      <p:grpSp>
        <p:nvGrpSpPr>
          <p:cNvPr id="5374" name="Google Shape;5374;p198"/>
          <p:cNvGrpSpPr/>
          <p:nvPr/>
        </p:nvGrpSpPr>
        <p:grpSpPr>
          <a:xfrm>
            <a:off x="5233562" y="5667768"/>
            <a:ext cx="1724876" cy="276999"/>
            <a:chOff x="4840034" y="5652528"/>
            <a:chExt cx="1724876" cy="276999"/>
          </a:xfrm>
        </p:grpSpPr>
        <p:sp>
          <p:nvSpPr>
            <p:cNvPr id="5375" name="Google Shape;5375;p198"/>
            <p:cNvSpPr/>
            <p:nvPr/>
          </p:nvSpPr>
          <p:spPr>
            <a:xfrm>
              <a:off x="4840034" y="5702528"/>
              <a:ext cx="176998" cy="176998"/>
            </a:xfrm>
            <a:prstGeom prst="ellipse">
              <a:avLst/>
            </a:prstGeom>
            <a:solidFill>
              <a:schemeClr val="accent1"/>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b="1" sz="1400">
                <a:solidFill>
                  <a:schemeClr val="lt1"/>
                </a:solidFill>
                <a:latin typeface="Trebuchet MS"/>
                <a:ea typeface="Trebuchet MS"/>
                <a:cs typeface="Trebuchet MS"/>
                <a:sym typeface="Trebuchet MS"/>
              </a:endParaRPr>
            </a:p>
          </p:txBody>
        </p:sp>
        <p:sp>
          <p:nvSpPr>
            <p:cNvPr id="5376" name="Google Shape;5376;p198"/>
            <p:cNvSpPr txBox="1"/>
            <p:nvPr/>
          </p:nvSpPr>
          <p:spPr>
            <a:xfrm>
              <a:off x="5012247" y="5652528"/>
              <a:ext cx="63671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PH" sz="1200">
                  <a:solidFill>
                    <a:schemeClr val="dk1"/>
                  </a:solidFill>
                  <a:latin typeface="Trebuchet MS"/>
                  <a:ea typeface="Trebuchet MS"/>
                  <a:cs typeface="Trebuchet MS"/>
                  <a:sym typeface="Trebuchet MS"/>
                </a:rPr>
                <a:t>Mark 1</a:t>
              </a:r>
              <a:endParaRPr sz="1200">
                <a:solidFill>
                  <a:schemeClr val="dk1"/>
                </a:solidFill>
                <a:latin typeface="Trebuchet MS"/>
                <a:ea typeface="Trebuchet MS"/>
                <a:cs typeface="Trebuchet MS"/>
                <a:sym typeface="Trebuchet MS"/>
              </a:endParaRPr>
            </a:p>
          </p:txBody>
        </p:sp>
        <p:sp>
          <p:nvSpPr>
            <p:cNvPr id="5377" name="Google Shape;5377;p198"/>
            <p:cNvSpPr/>
            <p:nvPr/>
          </p:nvSpPr>
          <p:spPr>
            <a:xfrm>
              <a:off x="5755984" y="5702528"/>
              <a:ext cx="176998" cy="176998"/>
            </a:xfrm>
            <a:prstGeom prst="ellipse">
              <a:avLst/>
            </a:prstGeom>
            <a:solidFill>
              <a:schemeClr val="accent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b="1" sz="1400">
                <a:solidFill>
                  <a:schemeClr val="lt1"/>
                </a:solidFill>
                <a:latin typeface="Trebuchet MS"/>
                <a:ea typeface="Trebuchet MS"/>
                <a:cs typeface="Trebuchet MS"/>
                <a:sym typeface="Trebuchet MS"/>
              </a:endParaRPr>
            </a:p>
          </p:txBody>
        </p:sp>
        <p:sp>
          <p:nvSpPr>
            <p:cNvPr id="5378" name="Google Shape;5378;p198"/>
            <p:cNvSpPr txBox="1"/>
            <p:nvPr/>
          </p:nvSpPr>
          <p:spPr>
            <a:xfrm>
              <a:off x="5928197" y="5652528"/>
              <a:ext cx="63671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PH" sz="1200">
                  <a:solidFill>
                    <a:schemeClr val="dk1"/>
                  </a:solidFill>
                  <a:latin typeface="Trebuchet MS"/>
                  <a:ea typeface="Trebuchet MS"/>
                  <a:cs typeface="Trebuchet MS"/>
                  <a:sym typeface="Trebuchet MS"/>
                </a:rPr>
                <a:t>Mark 2</a:t>
              </a:r>
              <a:endParaRPr sz="1200">
                <a:solidFill>
                  <a:schemeClr val="dk1"/>
                </a:solidFill>
                <a:latin typeface="Trebuchet MS"/>
                <a:ea typeface="Trebuchet MS"/>
                <a:cs typeface="Trebuchet MS"/>
                <a:sym typeface="Trebuchet MS"/>
              </a:endParaRPr>
            </a:p>
          </p:txBody>
        </p:sp>
      </p:grpSp>
    </p:spTree>
  </p:cSld>
  <p:clrMapOvr>
    <a:masterClrMapping/>
  </p:clrMapOvr>
</p:sld>
</file>

<file path=ppt/slides/slide1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2" name="Shape 5382"/>
        <p:cNvGrpSpPr/>
        <p:nvPr/>
      </p:nvGrpSpPr>
      <p:grpSpPr>
        <a:xfrm>
          <a:off x="0" y="0"/>
          <a:ext cx="0" cy="0"/>
          <a:chOff x="0" y="0"/>
          <a:chExt cx="0" cy="0"/>
        </a:xfrm>
      </p:grpSpPr>
      <p:sp>
        <p:nvSpPr>
          <p:cNvPr id="5383" name="Google Shape;5383;p199"/>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Gantt Chart</a:t>
            </a:r>
            <a:endParaRPr/>
          </a:p>
        </p:txBody>
      </p:sp>
      <p:sp>
        <p:nvSpPr>
          <p:cNvPr id="5384" name="Google Shape;5384;p199"/>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5385" name="Google Shape;5385;p199"/>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5386" name="Google Shape;5386;p199"/>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Two Category + Rationale Column</a:t>
            </a:r>
            <a:endParaRPr/>
          </a:p>
        </p:txBody>
      </p:sp>
      <p:cxnSp>
        <p:nvCxnSpPr>
          <p:cNvPr id="5387" name="Google Shape;5387;p199"/>
          <p:cNvCxnSpPr/>
          <p:nvPr/>
        </p:nvCxnSpPr>
        <p:spPr>
          <a:xfrm>
            <a:off x="9856726" y="2194282"/>
            <a:ext cx="0" cy="3332758"/>
          </a:xfrm>
          <a:prstGeom prst="straightConnector1">
            <a:avLst/>
          </a:prstGeom>
          <a:noFill/>
          <a:ln cap="flat" cmpd="sng" w="9525">
            <a:solidFill>
              <a:srgbClr val="FF0000"/>
            </a:solidFill>
            <a:prstDash val="dash"/>
            <a:miter lim="800000"/>
            <a:headEnd len="sm" w="sm" type="none"/>
            <a:tailEnd len="sm" w="sm" type="none"/>
          </a:ln>
        </p:spPr>
      </p:cxnSp>
      <p:graphicFrame>
        <p:nvGraphicFramePr>
          <p:cNvPr id="5388" name="Google Shape;5388;p199"/>
          <p:cNvGraphicFramePr/>
          <p:nvPr/>
        </p:nvGraphicFramePr>
        <p:xfrm>
          <a:off x="1005009" y="2197134"/>
          <a:ext cx="3000000" cy="3000000"/>
        </p:xfrm>
        <a:graphic>
          <a:graphicData uri="http://schemas.openxmlformats.org/drawingml/2006/table">
            <a:tbl>
              <a:tblPr bandRow="1" firstRow="1">
                <a:noFill/>
                <a:tableStyleId>{81536000-ED85-440E-9D6E-346B0266C3B9}</a:tableStyleId>
              </a:tblPr>
              <a:tblGrid>
                <a:gridCol w="1496450"/>
                <a:gridCol w="590325"/>
                <a:gridCol w="590325"/>
                <a:gridCol w="590325"/>
                <a:gridCol w="590325"/>
                <a:gridCol w="590325"/>
                <a:gridCol w="590325"/>
                <a:gridCol w="590325"/>
                <a:gridCol w="590325"/>
                <a:gridCol w="590325"/>
                <a:gridCol w="590325"/>
                <a:gridCol w="590325"/>
                <a:gridCol w="590325"/>
                <a:gridCol w="2008550"/>
              </a:tblGrid>
              <a:tr h="335275">
                <a:tc>
                  <a:txBody>
                    <a:bodyPr/>
                    <a:lstStyle/>
                    <a:p>
                      <a:pPr indent="0" lvl="0" marL="0" marR="0" rtl="0" algn="l">
                        <a:lnSpc>
                          <a:spcPct val="100000"/>
                        </a:lnSpc>
                        <a:spcBef>
                          <a:spcPts val="0"/>
                        </a:spcBef>
                        <a:spcAft>
                          <a:spcPts val="0"/>
                        </a:spcAft>
                        <a:buClr>
                          <a:srgbClr val="262626"/>
                        </a:buClr>
                        <a:buSzPts val="1200"/>
                        <a:buFont typeface="Trebuchet MS"/>
                        <a:buNone/>
                      </a:pPr>
                      <a:r>
                        <a:rPr b="1" i="0" lang="en-PH" sz="1200" u="none" cap="none" strike="noStrike">
                          <a:solidFill>
                            <a:srgbClr val="262626"/>
                          </a:solidFill>
                          <a:latin typeface="Trebuchet MS"/>
                          <a:ea typeface="Trebuchet MS"/>
                          <a:cs typeface="Trebuchet MS"/>
                          <a:sym typeface="Trebuchet MS"/>
                        </a:rPr>
                        <a:t>1. Activity</a:t>
                      </a:r>
                      <a:endParaRPr b="1" i="0" sz="1200" u="none" cap="none" strike="noStrike">
                        <a:solidFill>
                          <a:srgbClr val="262626"/>
                        </a:solidFill>
                        <a:latin typeface="Trebuchet MS"/>
                        <a:ea typeface="Trebuchet MS"/>
                        <a:cs typeface="Trebuchet MS"/>
                        <a:sym typeface="Trebuchet MS"/>
                      </a:endParaRPr>
                    </a:p>
                  </a:txBody>
                  <a:tcPr marT="45725" marB="45725" marR="91450" marL="91450" anchor="ctr">
                    <a:lnR cap="flat" cmpd="sng" w="9525">
                      <a:solidFill>
                        <a:srgbClr val="929292"/>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171450" lvl="0" marL="171450" marR="0" rtl="0" algn="l">
                        <a:lnSpc>
                          <a:spcPct val="100000"/>
                        </a:lnSpc>
                        <a:spcBef>
                          <a:spcPts val="0"/>
                        </a:spcBef>
                        <a:spcAft>
                          <a:spcPts val="0"/>
                        </a:spcAft>
                        <a:buClr>
                          <a:schemeClr val="accent1"/>
                        </a:buClr>
                        <a:buSzPts val="1200"/>
                        <a:buFont typeface="Arial"/>
                        <a:buChar char="•"/>
                      </a:pPr>
                      <a:r>
                        <a:rPr b="0" i="0" lang="en-PH" sz="1200" u="none" cap="none" strike="noStrike">
                          <a:solidFill>
                            <a:schemeClr val="dk1"/>
                          </a:solidFill>
                          <a:latin typeface="Trebuchet MS"/>
                          <a:ea typeface="Trebuchet MS"/>
                          <a:cs typeface="Trebuchet MS"/>
                          <a:sym typeface="Trebuchet MS"/>
                        </a:rPr>
                        <a:t>xxxx</a:t>
                      </a:r>
                      <a:endParaRPr/>
                    </a:p>
                  </a:txBody>
                  <a:tcPr marT="45725" marB="45725" marR="91450" marL="91450" anchor="ctr">
                    <a:lnL cap="flat" cmpd="sng" w="9525">
                      <a:solidFill>
                        <a:srgbClr val="929292"/>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929292"/>
                      </a:solidFill>
                      <a:prstDash val="dot"/>
                      <a:round/>
                      <a:headEnd len="sm" w="sm" type="none"/>
                      <a:tailEnd len="sm" w="sm" type="none"/>
                    </a:lnB>
                    <a:solidFill>
                      <a:srgbClr val="F2F2F2"/>
                    </a:solidFill>
                  </a:tcPr>
                </a:tc>
              </a:tr>
              <a:tr h="285700">
                <a:tc>
                  <a:txBody>
                    <a:bodyPr/>
                    <a:lstStyle/>
                    <a:p>
                      <a:pPr indent="0" lvl="0" marL="0" marR="0" rtl="0" algn="l">
                        <a:lnSpc>
                          <a:spcPct val="100000"/>
                        </a:lnSpc>
                        <a:spcBef>
                          <a:spcPts val="0"/>
                        </a:spcBef>
                        <a:spcAft>
                          <a:spcPts val="0"/>
                        </a:spcAft>
                        <a:buClr>
                          <a:srgbClr val="262626"/>
                        </a:buClr>
                        <a:buSzPts val="1200"/>
                        <a:buFont typeface="Trebuchet MS"/>
                        <a:buNone/>
                      </a:pPr>
                      <a:r>
                        <a:rPr b="1" i="0" lang="en-PH" sz="1200" u="none" cap="none" strike="noStrike">
                          <a:solidFill>
                            <a:srgbClr val="262626"/>
                          </a:solidFill>
                          <a:latin typeface="Trebuchet MS"/>
                          <a:ea typeface="Trebuchet MS"/>
                          <a:cs typeface="Trebuchet MS"/>
                          <a:sym typeface="Trebuchet MS"/>
                        </a:rPr>
                        <a:t>1. Activity</a:t>
                      </a:r>
                      <a:endParaRPr b="1" i="0" sz="1200" u="none" cap="none" strike="noStrike">
                        <a:solidFill>
                          <a:srgbClr val="262626"/>
                        </a:solidFill>
                        <a:latin typeface="Trebuchet MS"/>
                        <a:ea typeface="Trebuchet MS"/>
                        <a:cs typeface="Trebuchet MS"/>
                        <a:sym typeface="Trebuchet MS"/>
                      </a:endParaRPr>
                    </a:p>
                  </a:txBody>
                  <a:tcPr marT="45725" marB="45725" marR="91450" marL="91450" anchor="ctr">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171450" lvl="0" marL="171450" marR="0" rtl="0" algn="l">
                        <a:lnSpc>
                          <a:spcPct val="100000"/>
                        </a:lnSpc>
                        <a:spcBef>
                          <a:spcPts val="0"/>
                        </a:spcBef>
                        <a:spcAft>
                          <a:spcPts val="0"/>
                        </a:spcAft>
                        <a:buClr>
                          <a:schemeClr val="accent1"/>
                        </a:buClr>
                        <a:buSzPts val="1200"/>
                        <a:buFont typeface="Arial"/>
                        <a:buChar char="•"/>
                      </a:pPr>
                      <a:r>
                        <a:rPr b="0" i="0" lang="en-PH" sz="1200" u="none" cap="none" strike="noStrike">
                          <a:solidFill>
                            <a:schemeClr val="dk1"/>
                          </a:solidFill>
                          <a:latin typeface="Trebuchet MS"/>
                          <a:ea typeface="Trebuchet MS"/>
                          <a:cs typeface="Trebuchet MS"/>
                          <a:sym typeface="Trebuchet MS"/>
                        </a:rPr>
                        <a:t>xxxx</a:t>
                      </a:r>
                      <a:endParaRPr/>
                    </a:p>
                  </a:txBody>
                  <a:tcPr marT="45725" marB="45725" marR="91450" marL="91450" anchor="ctr">
                    <a:lnL cap="flat" cmpd="sng" w="9525">
                      <a:solidFill>
                        <a:srgbClr val="929292"/>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solidFill>
                      <a:srgbClr val="F2F2F2"/>
                    </a:solidFill>
                  </a:tcPr>
                </a:tc>
              </a:tr>
              <a:tr h="285700">
                <a:tc>
                  <a:txBody>
                    <a:bodyPr/>
                    <a:lstStyle/>
                    <a:p>
                      <a:pPr indent="0" lvl="0" marL="0" marR="0" rtl="0" algn="l">
                        <a:lnSpc>
                          <a:spcPct val="100000"/>
                        </a:lnSpc>
                        <a:spcBef>
                          <a:spcPts val="0"/>
                        </a:spcBef>
                        <a:spcAft>
                          <a:spcPts val="0"/>
                        </a:spcAft>
                        <a:buClr>
                          <a:srgbClr val="262626"/>
                        </a:buClr>
                        <a:buSzPts val="1200"/>
                        <a:buFont typeface="Trebuchet MS"/>
                        <a:buNone/>
                      </a:pPr>
                      <a:r>
                        <a:rPr b="1" i="0" lang="en-PH" sz="1200" u="none" cap="none" strike="noStrike">
                          <a:solidFill>
                            <a:srgbClr val="262626"/>
                          </a:solidFill>
                          <a:latin typeface="Trebuchet MS"/>
                          <a:ea typeface="Trebuchet MS"/>
                          <a:cs typeface="Trebuchet MS"/>
                          <a:sym typeface="Trebuchet MS"/>
                        </a:rPr>
                        <a:t>1. Activity</a:t>
                      </a:r>
                      <a:endParaRPr b="1" i="0" sz="1200" u="none" cap="none" strike="noStrike">
                        <a:solidFill>
                          <a:srgbClr val="262626"/>
                        </a:solidFill>
                        <a:latin typeface="Trebuchet MS"/>
                        <a:ea typeface="Trebuchet MS"/>
                        <a:cs typeface="Trebuchet MS"/>
                        <a:sym typeface="Trebuchet MS"/>
                      </a:endParaRPr>
                    </a:p>
                  </a:txBody>
                  <a:tcPr marT="45725" marB="45725" marR="91450" marL="91450" anchor="ctr">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171450" lvl="0" marL="171450" marR="0" rtl="0" algn="l">
                        <a:lnSpc>
                          <a:spcPct val="100000"/>
                        </a:lnSpc>
                        <a:spcBef>
                          <a:spcPts val="0"/>
                        </a:spcBef>
                        <a:spcAft>
                          <a:spcPts val="0"/>
                        </a:spcAft>
                        <a:buClr>
                          <a:schemeClr val="accent1"/>
                        </a:buClr>
                        <a:buSzPts val="1200"/>
                        <a:buFont typeface="Arial"/>
                        <a:buChar char="•"/>
                      </a:pPr>
                      <a:r>
                        <a:rPr b="0" i="0" lang="en-PH" sz="1200" u="none" cap="none" strike="noStrike">
                          <a:solidFill>
                            <a:schemeClr val="dk1"/>
                          </a:solidFill>
                          <a:latin typeface="Trebuchet MS"/>
                          <a:ea typeface="Trebuchet MS"/>
                          <a:cs typeface="Trebuchet MS"/>
                          <a:sym typeface="Trebuchet MS"/>
                        </a:rPr>
                        <a:t>xxxx</a:t>
                      </a:r>
                      <a:endParaRPr/>
                    </a:p>
                  </a:txBody>
                  <a:tcPr marT="45725" marB="45725" marR="91450" marL="91450" anchor="ctr">
                    <a:lnL cap="flat" cmpd="sng" w="9525">
                      <a:solidFill>
                        <a:srgbClr val="929292"/>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solidFill>
                      <a:srgbClr val="F2F2F2"/>
                    </a:solidFill>
                  </a:tcPr>
                </a:tc>
              </a:tr>
              <a:tr h="285700">
                <a:tc>
                  <a:txBody>
                    <a:bodyPr/>
                    <a:lstStyle/>
                    <a:p>
                      <a:pPr indent="0" lvl="0" marL="0" marR="0" rtl="0" algn="l">
                        <a:lnSpc>
                          <a:spcPct val="100000"/>
                        </a:lnSpc>
                        <a:spcBef>
                          <a:spcPts val="0"/>
                        </a:spcBef>
                        <a:spcAft>
                          <a:spcPts val="0"/>
                        </a:spcAft>
                        <a:buClr>
                          <a:srgbClr val="262626"/>
                        </a:buClr>
                        <a:buSzPts val="1200"/>
                        <a:buFont typeface="Trebuchet MS"/>
                        <a:buNone/>
                      </a:pPr>
                      <a:r>
                        <a:rPr b="1" i="0" lang="en-PH" sz="1200" u="none" cap="none" strike="noStrike">
                          <a:solidFill>
                            <a:srgbClr val="262626"/>
                          </a:solidFill>
                          <a:latin typeface="Trebuchet MS"/>
                          <a:ea typeface="Trebuchet MS"/>
                          <a:cs typeface="Trebuchet MS"/>
                          <a:sym typeface="Trebuchet MS"/>
                        </a:rPr>
                        <a:t>1. Activity</a:t>
                      </a:r>
                      <a:endParaRPr b="1" i="0" sz="1200" u="none" cap="none" strike="noStrike">
                        <a:solidFill>
                          <a:srgbClr val="262626"/>
                        </a:solidFill>
                        <a:latin typeface="Trebuchet MS"/>
                        <a:ea typeface="Trebuchet MS"/>
                        <a:cs typeface="Trebuchet MS"/>
                        <a:sym typeface="Trebuchet MS"/>
                      </a:endParaRPr>
                    </a:p>
                  </a:txBody>
                  <a:tcPr marT="45725" marB="45725" marR="91450" marL="91450" anchor="ctr">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171450" lvl="0" marL="171450" marR="0" rtl="0" algn="l">
                        <a:lnSpc>
                          <a:spcPct val="100000"/>
                        </a:lnSpc>
                        <a:spcBef>
                          <a:spcPts val="0"/>
                        </a:spcBef>
                        <a:spcAft>
                          <a:spcPts val="0"/>
                        </a:spcAft>
                        <a:buClr>
                          <a:schemeClr val="accent1"/>
                        </a:buClr>
                        <a:buSzPts val="1200"/>
                        <a:buFont typeface="Arial"/>
                        <a:buChar char="•"/>
                      </a:pPr>
                      <a:r>
                        <a:rPr b="0" i="0" lang="en-PH" sz="1200" u="none" cap="none" strike="noStrike">
                          <a:solidFill>
                            <a:schemeClr val="dk1"/>
                          </a:solidFill>
                          <a:latin typeface="Trebuchet MS"/>
                          <a:ea typeface="Trebuchet MS"/>
                          <a:cs typeface="Trebuchet MS"/>
                          <a:sym typeface="Trebuchet MS"/>
                        </a:rPr>
                        <a:t>xxxx</a:t>
                      </a:r>
                      <a:endParaRPr/>
                    </a:p>
                  </a:txBody>
                  <a:tcPr marT="45725" marB="45725" marR="91450" marL="91450" anchor="ctr">
                    <a:lnL cap="flat" cmpd="sng" w="9525">
                      <a:solidFill>
                        <a:srgbClr val="929292"/>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solidFill>
                      <a:srgbClr val="F2F2F2"/>
                    </a:solidFill>
                  </a:tcPr>
                </a:tc>
              </a:tr>
              <a:tr h="285700">
                <a:tc>
                  <a:txBody>
                    <a:bodyPr/>
                    <a:lstStyle/>
                    <a:p>
                      <a:pPr indent="0" lvl="0" marL="0" marR="0" rtl="0" algn="l">
                        <a:lnSpc>
                          <a:spcPct val="100000"/>
                        </a:lnSpc>
                        <a:spcBef>
                          <a:spcPts val="0"/>
                        </a:spcBef>
                        <a:spcAft>
                          <a:spcPts val="0"/>
                        </a:spcAft>
                        <a:buClr>
                          <a:srgbClr val="262626"/>
                        </a:buClr>
                        <a:buSzPts val="1200"/>
                        <a:buFont typeface="Trebuchet MS"/>
                        <a:buNone/>
                      </a:pPr>
                      <a:r>
                        <a:rPr b="1" i="0" lang="en-PH" sz="1200" u="none" cap="none" strike="noStrike">
                          <a:solidFill>
                            <a:srgbClr val="262626"/>
                          </a:solidFill>
                          <a:latin typeface="Trebuchet MS"/>
                          <a:ea typeface="Trebuchet MS"/>
                          <a:cs typeface="Trebuchet MS"/>
                          <a:sym typeface="Trebuchet MS"/>
                        </a:rPr>
                        <a:t>1. Activity</a:t>
                      </a:r>
                      <a:endParaRPr/>
                    </a:p>
                  </a:txBody>
                  <a:tcPr marT="45725" marB="45725" marR="91450" marL="91450" anchor="ctr">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171450" lvl="0" marL="171450" marR="0" rtl="0" algn="l">
                        <a:lnSpc>
                          <a:spcPct val="100000"/>
                        </a:lnSpc>
                        <a:spcBef>
                          <a:spcPts val="0"/>
                        </a:spcBef>
                        <a:spcAft>
                          <a:spcPts val="0"/>
                        </a:spcAft>
                        <a:buClr>
                          <a:schemeClr val="accent1"/>
                        </a:buClr>
                        <a:buSzPts val="1200"/>
                        <a:buFont typeface="Arial"/>
                        <a:buChar char="•"/>
                      </a:pPr>
                      <a:r>
                        <a:rPr b="0" i="0" lang="en-PH" sz="1200" u="none" cap="none" strike="noStrike">
                          <a:solidFill>
                            <a:schemeClr val="dk1"/>
                          </a:solidFill>
                          <a:latin typeface="Trebuchet MS"/>
                          <a:ea typeface="Trebuchet MS"/>
                          <a:cs typeface="Trebuchet MS"/>
                          <a:sym typeface="Trebuchet MS"/>
                        </a:rPr>
                        <a:t>xxxx</a:t>
                      </a:r>
                      <a:endParaRPr/>
                    </a:p>
                  </a:txBody>
                  <a:tcPr marT="45725" marB="45725" marR="91450" marL="91450" anchor="ctr">
                    <a:lnL cap="flat" cmpd="sng" w="9525">
                      <a:solidFill>
                        <a:srgbClr val="929292"/>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929292"/>
                      </a:solidFill>
                      <a:prstDash val="dot"/>
                      <a:round/>
                      <a:headEnd len="sm" w="sm" type="none"/>
                      <a:tailEnd len="sm" w="sm" type="none"/>
                    </a:lnT>
                    <a:lnB cap="flat" cmpd="sng" w="9525">
                      <a:solidFill>
                        <a:schemeClr val="accent1"/>
                      </a:solidFill>
                      <a:prstDash val="solid"/>
                      <a:round/>
                      <a:headEnd len="sm" w="sm" type="none"/>
                      <a:tailEnd len="sm" w="sm" type="none"/>
                    </a:lnB>
                    <a:solidFill>
                      <a:srgbClr val="F2F2F2"/>
                    </a:solidFill>
                  </a:tcPr>
                </a:tc>
              </a:tr>
              <a:tr h="285700">
                <a:tc>
                  <a:txBody>
                    <a:bodyPr/>
                    <a:lstStyle/>
                    <a:p>
                      <a:pPr indent="0" lvl="0" marL="0" marR="0" rtl="0" algn="l">
                        <a:lnSpc>
                          <a:spcPct val="100000"/>
                        </a:lnSpc>
                        <a:spcBef>
                          <a:spcPts val="0"/>
                        </a:spcBef>
                        <a:spcAft>
                          <a:spcPts val="0"/>
                        </a:spcAft>
                        <a:buClr>
                          <a:srgbClr val="262626"/>
                        </a:buClr>
                        <a:buSzPts val="1200"/>
                        <a:buFont typeface="Trebuchet MS"/>
                        <a:buNone/>
                      </a:pPr>
                      <a:r>
                        <a:rPr b="1" i="0" lang="en-PH" sz="1200" u="none" cap="none" strike="noStrike">
                          <a:solidFill>
                            <a:srgbClr val="262626"/>
                          </a:solidFill>
                          <a:latin typeface="Trebuchet MS"/>
                          <a:ea typeface="Trebuchet MS"/>
                          <a:cs typeface="Trebuchet MS"/>
                          <a:sym typeface="Trebuchet MS"/>
                        </a:rPr>
                        <a:t>1. Activity</a:t>
                      </a:r>
                      <a:endParaRPr b="1" i="0" sz="1200" u="none" cap="none" strike="noStrike">
                        <a:solidFill>
                          <a:srgbClr val="262626"/>
                        </a:solidFill>
                        <a:latin typeface="Trebuchet MS"/>
                        <a:ea typeface="Trebuchet MS"/>
                        <a:cs typeface="Trebuchet MS"/>
                        <a:sym typeface="Trebuchet MS"/>
                      </a:endParaRPr>
                    </a:p>
                  </a:txBody>
                  <a:tcPr marT="45725" marB="45725" marR="91450" marL="91450" anchor="ctr">
                    <a:lnR cap="flat" cmpd="sng" w="9525">
                      <a:solidFill>
                        <a:srgbClr val="929292"/>
                      </a:solidFill>
                      <a:prstDash val="dot"/>
                      <a:round/>
                      <a:headEnd len="sm" w="sm" type="none"/>
                      <a:tailEnd len="sm" w="sm" type="none"/>
                    </a:lnR>
                    <a:lnT cap="flat" cmpd="sng" w="9525">
                      <a:solidFill>
                        <a:schemeClr val="accent1"/>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chemeClr val="accent1"/>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chemeClr val="accent1"/>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chemeClr val="accent1"/>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chemeClr val="accent1"/>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chemeClr val="accent1"/>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chemeClr val="accent1"/>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chemeClr val="accent1"/>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chemeClr val="accent1"/>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chemeClr val="accent1"/>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chemeClr val="accent1"/>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chemeClr val="accent1"/>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chemeClr val="accent1"/>
                      </a:solidFill>
                      <a:prstDash val="solid"/>
                      <a:round/>
                      <a:headEnd len="sm" w="sm" type="none"/>
                      <a:tailEnd len="sm" w="sm" type="none"/>
                    </a:lnT>
                    <a:lnB cap="flat" cmpd="sng" w="9525">
                      <a:solidFill>
                        <a:srgbClr val="929292"/>
                      </a:solidFill>
                      <a:prstDash val="dot"/>
                      <a:round/>
                      <a:headEnd len="sm" w="sm" type="none"/>
                      <a:tailEnd len="sm" w="sm" type="none"/>
                    </a:lnB>
                  </a:tcPr>
                </a:tc>
                <a:tc>
                  <a:txBody>
                    <a:bodyPr/>
                    <a:lstStyle/>
                    <a:p>
                      <a:pPr indent="-171450" lvl="0" marL="171450" marR="0" rtl="0" algn="l">
                        <a:lnSpc>
                          <a:spcPct val="100000"/>
                        </a:lnSpc>
                        <a:spcBef>
                          <a:spcPts val="0"/>
                        </a:spcBef>
                        <a:spcAft>
                          <a:spcPts val="0"/>
                        </a:spcAft>
                        <a:buClr>
                          <a:schemeClr val="accent1"/>
                        </a:buClr>
                        <a:buSzPts val="1200"/>
                        <a:buFont typeface="Arial"/>
                        <a:buChar char="•"/>
                      </a:pPr>
                      <a:r>
                        <a:rPr b="0" i="0" lang="en-PH" sz="1200" u="none" cap="none" strike="noStrike">
                          <a:solidFill>
                            <a:schemeClr val="dk1"/>
                          </a:solidFill>
                          <a:latin typeface="Trebuchet MS"/>
                          <a:ea typeface="Trebuchet MS"/>
                          <a:cs typeface="Trebuchet MS"/>
                          <a:sym typeface="Trebuchet MS"/>
                        </a:rPr>
                        <a:t>xxxx</a:t>
                      </a:r>
                      <a:endParaRPr/>
                    </a:p>
                  </a:txBody>
                  <a:tcPr marT="45725" marB="45725" marR="91450" marL="91450" anchor="ctr">
                    <a:lnL cap="flat" cmpd="sng" w="9525">
                      <a:solidFill>
                        <a:srgbClr val="929292"/>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rgbClr val="929292"/>
                      </a:solidFill>
                      <a:prstDash val="dot"/>
                      <a:round/>
                      <a:headEnd len="sm" w="sm" type="none"/>
                      <a:tailEnd len="sm" w="sm" type="none"/>
                    </a:lnB>
                    <a:solidFill>
                      <a:srgbClr val="F2F2F2"/>
                    </a:solidFill>
                  </a:tcPr>
                </a:tc>
              </a:tr>
              <a:tr h="285700">
                <a:tc>
                  <a:txBody>
                    <a:bodyPr/>
                    <a:lstStyle/>
                    <a:p>
                      <a:pPr indent="0" lvl="0" marL="0" marR="0" rtl="0" algn="l">
                        <a:lnSpc>
                          <a:spcPct val="100000"/>
                        </a:lnSpc>
                        <a:spcBef>
                          <a:spcPts val="0"/>
                        </a:spcBef>
                        <a:spcAft>
                          <a:spcPts val="0"/>
                        </a:spcAft>
                        <a:buClr>
                          <a:srgbClr val="262626"/>
                        </a:buClr>
                        <a:buSzPts val="1200"/>
                        <a:buFont typeface="Trebuchet MS"/>
                        <a:buNone/>
                      </a:pPr>
                      <a:r>
                        <a:rPr b="1" i="0" lang="en-PH" sz="1200" u="none" cap="none" strike="noStrike">
                          <a:solidFill>
                            <a:srgbClr val="262626"/>
                          </a:solidFill>
                          <a:latin typeface="Trebuchet MS"/>
                          <a:ea typeface="Trebuchet MS"/>
                          <a:cs typeface="Trebuchet MS"/>
                          <a:sym typeface="Trebuchet MS"/>
                        </a:rPr>
                        <a:t>1. Activity</a:t>
                      </a:r>
                      <a:endParaRPr b="1" i="0" sz="1200" u="none" cap="none" strike="noStrike">
                        <a:solidFill>
                          <a:srgbClr val="262626"/>
                        </a:solidFill>
                        <a:latin typeface="Trebuchet MS"/>
                        <a:ea typeface="Trebuchet MS"/>
                        <a:cs typeface="Trebuchet MS"/>
                        <a:sym typeface="Trebuchet MS"/>
                      </a:endParaRPr>
                    </a:p>
                  </a:txBody>
                  <a:tcPr marT="45725" marB="45725" marR="91450" marL="91450" anchor="ctr">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171450" lvl="0" marL="171450" marR="0" rtl="0" algn="l">
                        <a:lnSpc>
                          <a:spcPct val="100000"/>
                        </a:lnSpc>
                        <a:spcBef>
                          <a:spcPts val="0"/>
                        </a:spcBef>
                        <a:spcAft>
                          <a:spcPts val="0"/>
                        </a:spcAft>
                        <a:buClr>
                          <a:schemeClr val="accent1"/>
                        </a:buClr>
                        <a:buSzPts val="1200"/>
                        <a:buFont typeface="Arial"/>
                        <a:buChar char="•"/>
                      </a:pPr>
                      <a:r>
                        <a:rPr b="0" i="0" lang="en-PH" sz="1200" u="none" cap="none" strike="noStrike">
                          <a:solidFill>
                            <a:schemeClr val="dk1"/>
                          </a:solidFill>
                          <a:latin typeface="Trebuchet MS"/>
                          <a:ea typeface="Trebuchet MS"/>
                          <a:cs typeface="Trebuchet MS"/>
                          <a:sym typeface="Trebuchet MS"/>
                        </a:rPr>
                        <a:t>xxxx</a:t>
                      </a:r>
                      <a:endParaRPr/>
                    </a:p>
                  </a:txBody>
                  <a:tcPr marT="45725" marB="45725" marR="91450" marL="91450" anchor="ctr">
                    <a:lnL cap="flat" cmpd="sng" w="9525">
                      <a:solidFill>
                        <a:srgbClr val="929292"/>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solidFill>
                      <a:srgbClr val="F2F2F2"/>
                    </a:solidFill>
                  </a:tcPr>
                </a:tc>
              </a:tr>
              <a:tr h="285700">
                <a:tc>
                  <a:txBody>
                    <a:bodyPr/>
                    <a:lstStyle/>
                    <a:p>
                      <a:pPr indent="0" lvl="0" marL="0" marR="0" rtl="0" algn="l">
                        <a:lnSpc>
                          <a:spcPct val="100000"/>
                        </a:lnSpc>
                        <a:spcBef>
                          <a:spcPts val="0"/>
                        </a:spcBef>
                        <a:spcAft>
                          <a:spcPts val="0"/>
                        </a:spcAft>
                        <a:buClr>
                          <a:srgbClr val="262626"/>
                        </a:buClr>
                        <a:buSzPts val="1200"/>
                        <a:buFont typeface="Trebuchet MS"/>
                        <a:buNone/>
                      </a:pPr>
                      <a:r>
                        <a:rPr b="1" i="0" lang="en-PH" sz="1200" u="none" cap="none" strike="noStrike">
                          <a:solidFill>
                            <a:srgbClr val="262626"/>
                          </a:solidFill>
                          <a:latin typeface="Trebuchet MS"/>
                          <a:ea typeface="Trebuchet MS"/>
                          <a:cs typeface="Trebuchet MS"/>
                          <a:sym typeface="Trebuchet MS"/>
                        </a:rPr>
                        <a:t>1. Activity</a:t>
                      </a:r>
                      <a:endParaRPr/>
                    </a:p>
                  </a:txBody>
                  <a:tcPr marT="45725" marB="45725" marR="91450" marL="91450" anchor="ctr">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171450" lvl="0" marL="171450" marR="0" rtl="0" algn="l">
                        <a:lnSpc>
                          <a:spcPct val="100000"/>
                        </a:lnSpc>
                        <a:spcBef>
                          <a:spcPts val="0"/>
                        </a:spcBef>
                        <a:spcAft>
                          <a:spcPts val="0"/>
                        </a:spcAft>
                        <a:buClr>
                          <a:schemeClr val="accent1"/>
                        </a:buClr>
                        <a:buSzPts val="1200"/>
                        <a:buFont typeface="Arial"/>
                        <a:buChar char="•"/>
                      </a:pPr>
                      <a:r>
                        <a:rPr b="0" i="0" lang="en-PH" sz="1200" u="none" cap="none" strike="noStrike">
                          <a:solidFill>
                            <a:schemeClr val="dk1"/>
                          </a:solidFill>
                          <a:latin typeface="Trebuchet MS"/>
                          <a:ea typeface="Trebuchet MS"/>
                          <a:cs typeface="Trebuchet MS"/>
                          <a:sym typeface="Trebuchet MS"/>
                        </a:rPr>
                        <a:t>xxxx</a:t>
                      </a:r>
                      <a:endParaRPr/>
                    </a:p>
                  </a:txBody>
                  <a:tcPr marT="45725" marB="45725" marR="91450" marL="91450" anchor="ctr">
                    <a:lnL cap="flat" cmpd="sng" w="9525">
                      <a:solidFill>
                        <a:srgbClr val="929292"/>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solidFill>
                      <a:srgbClr val="F2F2F2"/>
                    </a:solidFill>
                  </a:tcPr>
                </a:tc>
              </a:tr>
              <a:tr h="285700">
                <a:tc>
                  <a:txBody>
                    <a:bodyPr/>
                    <a:lstStyle/>
                    <a:p>
                      <a:pPr indent="0" lvl="0" marL="0" marR="0" rtl="0" algn="l">
                        <a:lnSpc>
                          <a:spcPct val="100000"/>
                        </a:lnSpc>
                        <a:spcBef>
                          <a:spcPts val="0"/>
                        </a:spcBef>
                        <a:spcAft>
                          <a:spcPts val="0"/>
                        </a:spcAft>
                        <a:buClr>
                          <a:srgbClr val="262626"/>
                        </a:buClr>
                        <a:buSzPts val="1200"/>
                        <a:buFont typeface="Trebuchet MS"/>
                        <a:buNone/>
                      </a:pPr>
                      <a:r>
                        <a:rPr b="1" i="0" lang="en-PH" sz="1200" u="none" cap="none" strike="noStrike">
                          <a:solidFill>
                            <a:srgbClr val="262626"/>
                          </a:solidFill>
                          <a:latin typeface="Trebuchet MS"/>
                          <a:ea typeface="Trebuchet MS"/>
                          <a:cs typeface="Trebuchet MS"/>
                          <a:sym typeface="Trebuchet MS"/>
                        </a:rPr>
                        <a:t>1. Activity</a:t>
                      </a:r>
                      <a:endParaRPr b="1" i="0" sz="1200" u="none" cap="none" strike="noStrike">
                        <a:solidFill>
                          <a:srgbClr val="262626"/>
                        </a:solidFill>
                        <a:latin typeface="Trebuchet MS"/>
                        <a:ea typeface="Trebuchet MS"/>
                        <a:cs typeface="Trebuchet MS"/>
                        <a:sym typeface="Trebuchet MS"/>
                      </a:endParaRPr>
                    </a:p>
                  </a:txBody>
                  <a:tcPr marT="45725" marB="45725" marR="91450" marL="91450" anchor="ctr">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tcPr>
                </a:tc>
                <a:tc>
                  <a:txBody>
                    <a:bodyPr/>
                    <a:lstStyle/>
                    <a:p>
                      <a:pPr indent="-171450" lvl="0" marL="171450" marR="0" rtl="0" algn="l">
                        <a:lnSpc>
                          <a:spcPct val="100000"/>
                        </a:lnSpc>
                        <a:spcBef>
                          <a:spcPts val="0"/>
                        </a:spcBef>
                        <a:spcAft>
                          <a:spcPts val="0"/>
                        </a:spcAft>
                        <a:buClr>
                          <a:schemeClr val="accent1"/>
                        </a:buClr>
                        <a:buSzPts val="1200"/>
                        <a:buFont typeface="Arial"/>
                        <a:buChar char="•"/>
                      </a:pPr>
                      <a:r>
                        <a:rPr b="0" i="0" lang="en-PH" sz="1200" u="none" cap="none" strike="noStrike">
                          <a:solidFill>
                            <a:schemeClr val="dk1"/>
                          </a:solidFill>
                          <a:latin typeface="Trebuchet MS"/>
                          <a:ea typeface="Trebuchet MS"/>
                          <a:cs typeface="Trebuchet MS"/>
                          <a:sym typeface="Trebuchet MS"/>
                        </a:rPr>
                        <a:t>xxxx</a:t>
                      </a:r>
                      <a:endParaRPr/>
                    </a:p>
                  </a:txBody>
                  <a:tcPr marT="45725" marB="45725" marR="91450" marL="91450" anchor="ctr">
                    <a:lnL cap="flat" cmpd="sng" w="9525">
                      <a:solidFill>
                        <a:srgbClr val="929292"/>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929292"/>
                      </a:solidFill>
                      <a:prstDash val="dot"/>
                      <a:round/>
                      <a:headEnd len="sm" w="sm" type="none"/>
                      <a:tailEnd len="sm" w="sm" type="none"/>
                    </a:lnT>
                    <a:lnB cap="flat" cmpd="sng" w="9525">
                      <a:solidFill>
                        <a:srgbClr val="929292"/>
                      </a:solidFill>
                      <a:prstDash val="dot"/>
                      <a:round/>
                      <a:headEnd len="sm" w="sm" type="none"/>
                      <a:tailEnd len="sm" w="sm" type="none"/>
                    </a:lnB>
                    <a:solidFill>
                      <a:srgbClr val="F2F2F2"/>
                    </a:solidFill>
                  </a:tcPr>
                </a:tc>
              </a:tr>
              <a:tr h="285700">
                <a:tc>
                  <a:txBody>
                    <a:bodyPr/>
                    <a:lstStyle/>
                    <a:p>
                      <a:pPr indent="0" lvl="0" marL="0" marR="0" rtl="0" algn="l">
                        <a:lnSpc>
                          <a:spcPct val="100000"/>
                        </a:lnSpc>
                        <a:spcBef>
                          <a:spcPts val="0"/>
                        </a:spcBef>
                        <a:spcAft>
                          <a:spcPts val="0"/>
                        </a:spcAft>
                        <a:buClr>
                          <a:srgbClr val="262626"/>
                        </a:buClr>
                        <a:buSzPts val="1200"/>
                        <a:buFont typeface="Trebuchet MS"/>
                        <a:buNone/>
                      </a:pPr>
                      <a:r>
                        <a:rPr b="1" i="0" lang="en-PH" sz="1200" u="none" cap="none" strike="noStrike">
                          <a:solidFill>
                            <a:srgbClr val="262626"/>
                          </a:solidFill>
                          <a:latin typeface="Trebuchet MS"/>
                          <a:ea typeface="Trebuchet MS"/>
                          <a:cs typeface="Trebuchet MS"/>
                          <a:sym typeface="Trebuchet MS"/>
                        </a:rPr>
                        <a:t>1. Activity</a:t>
                      </a:r>
                      <a:endParaRPr b="1" i="0" sz="1200" u="none" cap="none" strike="noStrike">
                        <a:solidFill>
                          <a:srgbClr val="262626"/>
                        </a:solidFill>
                        <a:latin typeface="Trebuchet MS"/>
                        <a:ea typeface="Trebuchet MS"/>
                        <a:cs typeface="Trebuchet MS"/>
                        <a:sym typeface="Trebuchet MS"/>
                      </a:endParaRPr>
                    </a:p>
                  </a:txBody>
                  <a:tcPr marT="45725" marB="45725" marR="91450" marL="91450" anchor="ctr">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sz="1600"/>
                    </a:p>
                  </a:txBody>
                  <a:tcPr marT="45725" marB="45725" marR="91450" marL="91450">
                    <a:lnL cap="flat" cmpd="sng" w="9525">
                      <a:solidFill>
                        <a:srgbClr val="929292"/>
                      </a:solidFill>
                      <a:prstDash val="dot"/>
                      <a:round/>
                      <a:headEnd len="sm" w="sm" type="none"/>
                      <a:tailEnd len="sm" w="sm" type="none"/>
                    </a:lnL>
                    <a:lnR cap="flat" cmpd="sng" w="9525">
                      <a:solidFill>
                        <a:srgbClr val="929292"/>
                      </a:solidFill>
                      <a:prstDash val="dot"/>
                      <a:round/>
                      <a:headEnd len="sm" w="sm" type="none"/>
                      <a:tailEnd len="sm" w="sm" type="none"/>
                    </a:lnR>
                    <a:lnT cap="flat" cmpd="sng" w="9525">
                      <a:solidFill>
                        <a:srgbClr val="929292"/>
                      </a:solidFill>
                      <a:prstDash val="dot"/>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171450" lvl="0" marL="171450" marR="0" rtl="0" algn="l">
                        <a:lnSpc>
                          <a:spcPct val="100000"/>
                        </a:lnSpc>
                        <a:spcBef>
                          <a:spcPts val="0"/>
                        </a:spcBef>
                        <a:spcAft>
                          <a:spcPts val="0"/>
                        </a:spcAft>
                        <a:buClr>
                          <a:schemeClr val="accent1"/>
                        </a:buClr>
                        <a:buSzPts val="1200"/>
                        <a:buFont typeface="Arial"/>
                        <a:buChar char="•"/>
                      </a:pPr>
                      <a:r>
                        <a:rPr b="0" i="0" lang="en-PH" sz="1200" u="none" cap="none" strike="noStrike">
                          <a:solidFill>
                            <a:schemeClr val="dk1"/>
                          </a:solidFill>
                          <a:latin typeface="Trebuchet MS"/>
                          <a:ea typeface="Trebuchet MS"/>
                          <a:cs typeface="Trebuchet MS"/>
                          <a:sym typeface="Trebuchet MS"/>
                        </a:rPr>
                        <a:t>xxxx</a:t>
                      </a:r>
                      <a:endParaRPr/>
                    </a:p>
                  </a:txBody>
                  <a:tcPr marT="45725" marB="45725" marR="91450" marL="91450" anchor="ctr">
                    <a:lnL cap="flat" cmpd="sng" w="9525">
                      <a:solidFill>
                        <a:srgbClr val="929292"/>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929292"/>
                      </a:solidFill>
                      <a:prstDash val="dot"/>
                      <a:round/>
                      <a:headEnd len="sm" w="sm" type="none"/>
                      <a:tailEnd len="sm" w="sm" type="none"/>
                    </a:lnT>
                    <a:lnB cap="flat" cmpd="sng" w="9525">
                      <a:solidFill>
                        <a:srgbClr val="000000">
                          <a:alpha val="0"/>
                        </a:srgbClr>
                      </a:solidFill>
                      <a:prstDash val="solid"/>
                      <a:round/>
                      <a:headEnd len="sm" w="sm" type="none"/>
                      <a:tailEnd len="sm" w="sm" type="none"/>
                    </a:lnB>
                    <a:solidFill>
                      <a:srgbClr val="F2F2F2"/>
                    </a:solidFill>
                  </a:tcPr>
                </a:tc>
              </a:tr>
            </a:tbl>
          </a:graphicData>
        </a:graphic>
      </p:graphicFrame>
      <p:grpSp>
        <p:nvGrpSpPr>
          <p:cNvPr id="5389" name="Google Shape;5389;p199"/>
          <p:cNvGrpSpPr/>
          <p:nvPr/>
        </p:nvGrpSpPr>
        <p:grpSpPr>
          <a:xfrm>
            <a:off x="5473429" y="2233490"/>
            <a:ext cx="2629016" cy="276999"/>
            <a:chOff x="5473429" y="2233490"/>
            <a:chExt cx="2629016" cy="276999"/>
          </a:xfrm>
        </p:grpSpPr>
        <p:sp>
          <p:nvSpPr>
            <p:cNvPr id="5390" name="Google Shape;5390;p199"/>
            <p:cNvSpPr/>
            <p:nvPr/>
          </p:nvSpPr>
          <p:spPr>
            <a:xfrm>
              <a:off x="5473429" y="2261866"/>
              <a:ext cx="2165428" cy="220250"/>
            </a:xfrm>
            <a:prstGeom prst="homePlate">
              <a:avLst>
                <a:gd fmla="val 22322"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PH" sz="1000">
                  <a:solidFill>
                    <a:schemeClr val="lt1"/>
                  </a:solidFill>
                  <a:latin typeface="Trebuchet MS"/>
                  <a:ea typeface="Trebuchet MS"/>
                  <a:cs typeface="Trebuchet MS"/>
                  <a:sym typeface="Trebuchet MS"/>
                </a:rPr>
                <a:t>XXX - XXX</a:t>
              </a:r>
              <a:endParaRPr/>
            </a:p>
          </p:txBody>
        </p:sp>
        <p:sp>
          <p:nvSpPr>
            <p:cNvPr id="5391" name="Google Shape;5391;p199"/>
            <p:cNvSpPr txBox="1"/>
            <p:nvPr/>
          </p:nvSpPr>
          <p:spPr>
            <a:xfrm>
              <a:off x="7638857" y="2233490"/>
              <a:ext cx="463588" cy="276999"/>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lang="en-PH" sz="1200">
                  <a:solidFill>
                    <a:schemeClr val="dk1"/>
                  </a:solidFill>
                  <a:latin typeface="Trebuchet MS"/>
                  <a:ea typeface="Trebuchet MS"/>
                  <a:cs typeface="Trebuchet MS"/>
                  <a:sym typeface="Trebuchet MS"/>
                </a:rPr>
                <a:t>XXX</a:t>
              </a:r>
              <a:endParaRPr sz="1200">
                <a:solidFill>
                  <a:schemeClr val="dk1"/>
                </a:solidFill>
                <a:latin typeface="Trebuchet MS"/>
                <a:ea typeface="Trebuchet MS"/>
                <a:cs typeface="Trebuchet MS"/>
                <a:sym typeface="Trebuchet MS"/>
              </a:endParaRPr>
            </a:p>
          </p:txBody>
        </p:sp>
      </p:grpSp>
      <p:sp>
        <p:nvSpPr>
          <p:cNvPr id="5392" name="Google Shape;5392;p199"/>
          <p:cNvSpPr/>
          <p:nvPr/>
        </p:nvSpPr>
        <p:spPr>
          <a:xfrm>
            <a:off x="2506980" y="1865824"/>
            <a:ext cx="575031" cy="327362"/>
          </a:xfrm>
          <a:prstGeom prst="snip1Rect">
            <a:avLst>
              <a:gd fmla="val 16667" name="adj"/>
            </a:avLst>
          </a:prstGeom>
          <a:solidFill>
            <a:schemeClr val="lt1"/>
          </a:solidFill>
          <a:ln cap="flat" cmpd="sng" w="952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b="1" lang="en-PH" sz="1200">
                <a:solidFill>
                  <a:schemeClr val="accent1"/>
                </a:solidFill>
                <a:latin typeface="Trebuchet MS"/>
                <a:ea typeface="Trebuchet MS"/>
                <a:cs typeface="Trebuchet MS"/>
                <a:sym typeface="Trebuchet MS"/>
              </a:rPr>
              <a:t>Jan</a:t>
            </a:r>
            <a:endParaRPr b="1" sz="1200">
              <a:solidFill>
                <a:schemeClr val="accent1"/>
              </a:solidFill>
              <a:latin typeface="Trebuchet MS"/>
              <a:ea typeface="Trebuchet MS"/>
              <a:cs typeface="Trebuchet MS"/>
              <a:sym typeface="Trebuchet MS"/>
            </a:endParaRPr>
          </a:p>
        </p:txBody>
      </p:sp>
      <p:sp>
        <p:nvSpPr>
          <p:cNvPr id="5393" name="Google Shape;5393;p199"/>
          <p:cNvSpPr/>
          <p:nvPr/>
        </p:nvSpPr>
        <p:spPr>
          <a:xfrm>
            <a:off x="3097692" y="1865824"/>
            <a:ext cx="575031" cy="327362"/>
          </a:xfrm>
          <a:prstGeom prst="snip1Rect">
            <a:avLst>
              <a:gd fmla="val 16667" name="adj"/>
            </a:avLst>
          </a:prstGeom>
          <a:solidFill>
            <a:schemeClr val="lt1"/>
          </a:solidFill>
          <a:ln cap="flat" cmpd="sng" w="952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b="1" lang="en-PH" sz="1200">
                <a:solidFill>
                  <a:schemeClr val="accent1"/>
                </a:solidFill>
                <a:latin typeface="Trebuchet MS"/>
                <a:ea typeface="Trebuchet MS"/>
                <a:cs typeface="Trebuchet MS"/>
                <a:sym typeface="Trebuchet MS"/>
              </a:rPr>
              <a:t>Feb</a:t>
            </a:r>
            <a:endParaRPr b="1" sz="1200">
              <a:solidFill>
                <a:schemeClr val="accent1"/>
              </a:solidFill>
              <a:latin typeface="Trebuchet MS"/>
              <a:ea typeface="Trebuchet MS"/>
              <a:cs typeface="Trebuchet MS"/>
              <a:sym typeface="Trebuchet MS"/>
            </a:endParaRPr>
          </a:p>
        </p:txBody>
      </p:sp>
      <p:sp>
        <p:nvSpPr>
          <p:cNvPr id="5394" name="Google Shape;5394;p199"/>
          <p:cNvSpPr/>
          <p:nvPr/>
        </p:nvSpPr>
        <p:spPr>
          <a:xfrm>
            <a:off x="3688404" y="1865824"/>
            <a:ext cx="575031" cy="327362"/>
          </a:xfrm>
          <a:prstGeom prst="snip1Rect">
            <a:avLst>
              <a:gd fmla="val 16667" name="adj"/>
            </a:avLst>
          </a:prstGeom>
          <a:solidFill>
            <a:schemeClr val="lt1"/>
          </a:solidFill>
          <a:ln cap="flat" cmpd="sng" w="952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b="1" lang="en-PH" sz="1200">
                <a:solidFill>
                  <a:schemeClr val="accent1"/>
                </a:solidFill>
                <a:latin typeface="Trebuchet MS"/>
                <a:ea typeface="Trebuchet MS"/>
                <a:cs typeface="Trebuchet MS"/>
                <a:sym typeface="Trebuchet MS"/>
              </a:rPr>
              <a:t>Mar</a:t>
            </a:r>
            <a:endParaRPr b="1" sz="1200">
              <a:solidFill>
                <a:schemeClr val="accent1"/>
              </a:solidFill>
              <a:latin typeface="Trebuchet MS"/>
              <a:ea typeface="Trebuchet MS"/>
              <a:cs typeface="Trebuchet MS"/>
              <a:sym typeface="Trebuchet MS"/>
            </a:endParaRPr>
          </a:p>
        </p:txBody>
      </p:sp>
      <p:sp>
        <p:nvSpPr>
          <p:cNvPr id="5395" name="Google Shape;5395;p199"/>
          <p:cNvSpPr/>
          <p:nvPr/>
        </p:nvSpPr>
        <p:spPr>
          <a:xfrm>
            <a:off x="4279116" y="1865824"/>
            <a:ext cx="575031" cy="327362"/>
          </a:xfrm>
          <a:prstGeom prst="snip1Rect">
            <a:avLst>
              <a:gd fmla="val 16667" name="adj"/>
            </a:avLst>
          </a:prstGeom>
          <a:solidFill>
            <a:schemeClr val="lt1"/>
          </a:solidFill>
          <a:ln cap="flat" cmpd="sng" w="952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b="1" lang="en-PH" sz="1200">
                <a:solidFill>
                  <a:schemeClr val="accent1"/>
                </a:solidFill>
                <a:latin typeface="Trebuchet MS"/>
                <a:ea typeface="Trebuchet MS"/>
                <a:cs typeface="Trebuchet MS"/>
                <a:sym typeface="Trebuchet MS"/>
              </a:rPr>
              <a:t>Apr</a:t>
            </a:r>
            <a:endParaRPr b="1" sz="1200">
              <a:solidFill>
                <a:schemeClr val="accent1"/>
              </a:solidFill>
              <a:latin typeface="Trebuchet MS"/>
              <a:ea typeface="Trebuchet MS"/>
              <a:cs typeface="Trebuchet MS"/>
              <a:sym typeface="Trebuchet MS"/>
            </a:endParaRPr>
          </a:p>
        </p:txBody>
      </p:sp>
      <p:sp>
        <p:nvSpPr>
          <p:cNvPr id="5396" name="Google Shape;5396;p199"/>
          <p:cNvSpPr/>
          <p:nvPr/>
        </p:nvSpPr>
        <p:spPr>
          <a:xfrm>
            <a:off x="4869828" y="1865824"/>
            <a:ext cx="575031" cy="327362"/>
          </a:xfrm>
          <a:prstGeom prst="snip1Rect">
            <a:avLst>
              <a:gd fmla="val 16667" name="adj"/>
            </a:avLst>
          </a:prstGeom>
          <a:solidFill>
            <a:schemeClr val="lt1"/>
          </a:solidFill>
          <a:ln cap="flat" cmpd="sng" w="952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b="1" lang="en-PH" sz="1200">
                <a:solidFill>
                  <a:schemeClr val="accent1"/>
                </a:solidFill>
                <a:latin typeface="Trebuchet MS"/>
                <a:ea typeface="Trebuchet MS"/>
                <a:cs typeface="Trebuchet MS"/>
                <a:sym typeface="Trebuchet MS"/>
              </a:rPr>
              <a:t>May</a:t>
            </a:r>
            <a:endParaRPr b="1" sz="1200">
              <a:solidFill>
                <a:schemeClr val="accent1"/>
              </a:solidFill>
              <a:latin typeface="Trebuchet MS"/>
              <a:ea typeface="Trebuchet MS"/>
              <a:cs typeface="Trebuchet MS"/>
              <a:sym typeface="Trebuchet MS"/>
            </a:endParaRPr>
          </a:p>
        </p:txBody>
      </p:sp>
      <p:sp>
        <p:nvSpPr>
          <p:cNvPr id="5397" name="Google Shape;5397;p199"/>
          <p:cNvSpPr/>
          <p:nvPr/>
        </p:nvSpPr>
        <p:spPr>
          <a:xfrm>
            <a:off x="5460540" y="1865824"/>
            <a:ext cx="575031" cy="327362"/>
          </a:xfrm>
          <a:prstGeom prst="snip1Rect">
            <a:avLst>
              <a:gd fmla="val 16667" name="adj"/>
            </a:avLst>
          </a:prstGeom>
          <a:solidFill>
            <a:schemeClr val="lt1"/>
          </a:solidFill>
          <a:ln cap="flat" cmpd="sng" w="952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b="1" lang="en-PH" sz="1200">
                <a:solidFill>
                  <a:schemeClr val="accent1"/>
                </a:solidFill>
                <a:latin typeface="Trebuchet MS"/>
                <a:ea typeface="Trebuchet MS"/>
                <a:cs typeface="Trebuchet MS"/>
                <a:sym typeface="Trebuchet MS"/>
              </a:rPr>
              <a:t>Jun</a:t>
            </a:r>
            <a:endParaRPr b="1" sz="1200">
              <a:solidFill>
                <a:schemeClr val="accent1"/>
              </a:solidFill>
              <a:latin typeface="Trebuchet MS"/>
              <a:ea typeface="Trebuchet MS"/>
              <a:cs typeface="Trebuchet MS"/>
              <a:sym typeface="Trebuchet MS"/>
            </a:endParaRPr>
          </a:p>
        </p:txBody>
      </p:sp>
      <p:sp>
        <p:nvSpPr>
          <p:cNvPr id="5398" name="Google Shape;5398;p199"/>
          <p:cNvSpPr/>
          <p:nvPr/>
        </p:nvSpPr>
        <p:spPr>
          <a:xfrm>
            <a:off x="6051252" y="1865824"/>
            <a:ext cx="575031" cy="327362"/>
          </a:xfrm>
          <a:prstGeom prst="snip1Rect">
            <a:avLst>
              <a:gd fmla="val 16667" name="adj"/>
            </a:avLst>
          </a:prstGeom>
          <a:solidFill>
            <a:schemeClr val="lt1"/>
          </a:solidFill>
          <a:ln cap="flat" cmpd="sng" w="952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b="1" lang="en-PH" sz="1200">
                <a:solidFill>
                  <a:schemeClr val="accent1"/>
                </a:solidFill>
                <a:latin typeface="Trebuchet MS"/>
                <a:ea typeface="Trebuchet MS"/>
                <a:cs typeface="Trebuchet MS"/>
                <a:sym typeface="Trebuchet MS"/>
              </a:rPr>
              <a:t>Jul</a:t>
            </a:r>
            <a:endParaRPr b="1" sz="1200">
              <a:solidFill>
                <a:schemeClr val="accent1"/>
              </a:solidFill>
              <a:latin typeface="Trebuchet MS"/>
              <a:ea typeface="Trebuchet MS"/>
              <a:cs typeface="Trebuchet MS"/>
              <a:sym typeface="Trebuchet MS"/>
            </a:endParaRPr>
          </a:p>
        </p:txBody>
      </p:sp>
      <p:sp>
        <p:nvSpPr>
          <p:cNvPr id="5399" name="Google Shape;5399;p199"/>
          <p:cNvSpPr/>
          <p:nvPr/>
        </p:nvSpPr>
        <p:spPr>
          <a:xfrm>
            <a:off x="6641964" y="1865824"/>
            <a:ext cx="575031" cy="327362"/>
          </a:xfrm>
          <a:prstGeom prst="snip1Rect">
            <a:avLst>
              <a:gd fmla="val 16667" name="adj"/>
            </a:avLst>
          </a:prstGeom>
          <a:solidFill>
            <a:schemeClr val="lt1"/>
          </a:solidFill>
          <a:ln cap="flat" cmpd="sng" w="952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b="1" lang="en-PH" sz="1200">
                <a:solidFill>
                  <a:schemeClr val="accent1"/>
                </a:solidFill>
                <a:latin typeface="Trebuchet MS"/>
                <a:ea typeface="Trebuchet MS"/>
                <a:cs typeface="Trebuchet MS"/>
                <a:sym typeface="Trebuchet MS"/>
              </a:rPr>
              <a:t>Aug</a:t>
            </a:r>
            <a:endParaRPr b="1" sz="1200">
              <a:solidFill>
                <a:schemeClr val="accent1"/>
              </a:solidFill>
              <a:latin typeface="Trebuchet MS"/>
              <a:ea typeface="Trebuchet MS"/>
              <a:cs typeface="Trebuchet MS"/>
              <a:sym typeface="Trebuchet MS"/>
            </a:endParaRPr>
          </a:p>
        </p:txBody>
      </p:sp>
      <p:sp>
        <p:nvSpPr>
          <p:cNvPr id="5400" name="Google Shape;5400;p199"/>
          <p:cNvSpPr/>
          <p:nvPr/>
        </p:nvSpPr>
        <p:spPr>
          <a:xfrm>
            <a:off x="7232676" y="1865824"/>
            <a:ext cx="575031" cy="327362"/>
          </a:xfrm>
          <a:prstGeom prst="snip1Rect">
            <a:avLst>
              <a:gd fmla="val 16667" name="adj"/>
            </a:avLst>
          </a:prstGeom>
          <a:solidFill>
            <a:schemeClr val="lt1"/>
          </a:solidFill>
          <a:ln cap="flat" cmpd="sng" w="952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b="1" lang="en-PH" sz="1200">
                <a:solidFill>
                  <a:schemeClr val="accent1"/>
                </a:solidFill>
                <a:latin typeface="Trebuchet MS"/>
                <a:ea typeface="Trebuchet MS"/>
                <a:cs typeface="Trebuchet MS"/>
                <a:sym typeface="Trebuchet MS"/>
              </a:rPr>
              <a:t>Sep</a:t>
            </a:r>
            <a:endParaRPr b="1" sz="1200">
              <a:solidFill>
                <a:schemeClr val="accent1"/>
              </a:solidFill>
              <a:latin typeface="Trebuchet MS"/>
              <a:ea typeface="Trebuchet MS"/>
              <a:cs typeface="Trebuchet MS"/>
              <a:sym typeface="Trebuchet MS"/>
            </a:endParaRPr>
          </a:p>
        </p:txBody>
      </p:sp>
      <p:sp>
        <p:nvSpPr>
          <p:cNvPr id="5401" name="Google Shape;5401;p199"/>
          <p:cNvSpPr/>
          <p:nvPr/>
        </p:nvSpPr>
        <p:spPr>
          <a:xfrm>
            <a:off x="7823388" y="1865824"/>
            <a:ext cx="575031" cy="327362"/>
          </a:xfrm>
          <a:prstGeom prst="snip1Rect">
            <a:avLst>
              <a:gd fmla="val 16667" name="adj"/>
            </a:avLst>
          </a:prstGeom>
          <a:solidFill>
            <a:schemeClr val="lt1"/>
          </a:solidFill>
          <a:ln cap="flat" cmpd="sng" w="952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b="1" lang="en-PH" sz="1200">
                <a:solidFill>
                  <a:schemeClr val="accent1"/>
                </a:solidFill>
                <a:latin typeface="Trebuchet MS"/>
                <a:ea typeface="Trebuchet MS"/>
                <a:cs typeface="Trebuchet MS"/>
                <a:sym typeface="Trebuchet MS"/>
              </a:rPr>
              <a:t>Oct</a:t>
            </a:r>
            <a:endParaRPr b="1" sz="1200">
              <a:solidFill>
                <a:schemeClr val="accent1"/>
              </a:solidFill>
              <a:latin typeface="Trebuchet MS"/>
              <a:ea typeface="Trebuchet MS"/>
              <a:cs typeface="Trebuchet MS"/>
              <a:sym typeface="Trebuchet MS"/>
            </a:endParaRPr>
          </a:p>
        </p:txBody>
      </p:sp>
      <p:sp>
        <p:nvSpPr>
          <p:cNvPr id="5402" name="Google Shape;5402;p199"/>
          <p:cNvSpPr/>
          <p:nvPr/>
        </p:nvSpPr>
        <p:spPr>
          <a:xfrm>
            <a:off x="8414100" y="1865824"/>
            <a:ext cx="575031" cy="327362"/>
          </a:xfrm>
          <a:prstGeom prst="snip1Rect">
            <a:avLst>
              <a:gd fmla="val 16667" name="adj"/>
            </a:avLst>
          </a:prstGeom>
          <a:solidFill>
            <a:schemeClr val="lt1"/>
          </a:solidFill>
          <a:ln cap="flat" cmpd="sng" w="952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b="1" lang="en-PH" sz="1200">
                <a:solidFill>
                  <a:schemeClr val="accent1"/>
                </a:solidFill>
                <a:latin typeface="Trebuchet MS"/>
                <a:ea typeface="Trebuchet MS"/>
                <a:cs typeface="Trebuchet MS"/>
                <a:sym typeface="Trebuchet MS"/>
              </a:rPr>
              <a:t>Nov</a:t>
            </a:r>
            <a:endParaRPr b="1" sz="1200">
              <a:solidFill>
                <a:schemeClr val="accent1"/>
              </a:solidFill>
              <a:latin typeface="Trebuchet MS"/>
              <a:ea typeface="Trebuchet MS"/>
              <a:cs typeface="Trebuchet MS"/>
              <a:sym typeface="Trebuchet MS"/>
            </a:endParaRPr>
          </a:p>
        </p:txBody>
      </p:sp>
      <p:sp>
        <p:nvSpPr>
          <p:cNvPr id="5403" name="Google Shape;5403;p199"/>
          <p:cNvSpPr/>
          <p:nvPr/>
        </p:nvSpPr>
        <p:spPr>
          <a:xfrm>
            <a:off x="9004814" y="1865824"/>
            <a:ext cx="573526" cy="327362"/>
          </a:xfrm>
          <a:prstGeom prst="snip1Rect">
            <a:avLst>
              <a:gd fmla="val 16667" name="adj"/>
            </a:avLst>
          </a:prstGeom>
          <a:solidFill>
            <a:schemeClr val="lt1"/>
          </a:solidFill>
          <a:ln cap="flat" cmpd="sng" w="952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b="1" lang="en-PH" sz="1200">
                <a:solidFill>
                  <a:schemeClr val="accent1"/>
                </a:solidFill>
                <a:latin typeface="Trebuchet MS"/>
                <a:ea typeface="Trebuchet MS"/>
                <a:cs typeface="Trebuchet MS"/>
                <a:sym typeface="Trebuchet MS"/>
              </a:rPr>
              <a:t>Dec</a:t>
            </a:r>
            <a:endParaRPr b="1" sz="1200">
              <a:solidFill>
                <a:schemeClr val="accent1"/>
              </a:solidFill>
              <a:latin typeface="Trebuchet MS"/>
              <a:ea typeface="Trebuchet MS"/>
              <a:cs typeface="Trebuchet MS"/>
              <a:sym typeface="Trebuchet MS"/>
            </a:endParaRPr>
          </a:p>
        </p:txBody>
      </p:sp>
      <p:sp>
        <p:nvSpPr>
          <p:cNvPr id="5404" name="Google Shape;5404;p199"/>
          <p:cNvSpPr/>
          <p:nvPr/>
        </p:nvSpPr>
        <p:spPr>
          <a:xfrm>
            <a:off x="8481204" y="4594705"/>
            <a:ext cx="180083" cy="189481"/>
          </a:xfrm>
          <a:prstGeom prst="diamond">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5405" name="Google Shape;5405;p199"/>
          <p:cNvSpPr txBox="1"/>
          <p:nvPr/>
        </p:nvSpPr>
        <p:spPr>
          <a:xfrm>
            <a:off x="8619246" y="4550946"/>
            <a:ext cx="4635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PH" sz="1200">
                <a:solidFill>
                  <a:schemeClr val="dk1"/>
                </a:solidFill>
                <a:latin typeface="Trebuchet MS"/>
                <a:ea typeface="Trebuchet MS"/>
                <a:cs typeface="Trebuchet MS"/>
                <a:sym typeface="Trebuchet MS"/>
              </a:rPr>
              <a:t>XXX</a:t>
            </a:r>
            <a:endParaRPr sz="1200">
              <a:solidFill>
                <a:schemeClr val="dk1"/>
              </a:solidFill>
              <a:latin typeface="Trebuchet MS"/>
              <a:ea typeface="Trebuchet MS"/>
              <a:cs typeface="Trebuchet MS"/>
              <a:sym typeface="Trebuchet MS"/>
            </a:endParaRPr>
          </a:p>
        </p:txBody>
      </p:sp>
      <p:cxnSp>
        <p:nvCxnSpPr>
          <p:cNvPr id="5406" name="Google Shape;5406;p199"/>
          <p:cNvCxnSpPr/>
          <p:nvPr/>
        </p:nvCxnSpPr>
        <p:spPr>
          <a:xfrm>
            <a:off x="772160" y="2301240"/>
            <a:ext cx="0" cy="1503680"/>
          </a:xfrm>
          <a:prstGeom prst="straightConnector1">
            <a:avLst/>
          </a:prstGeom>
          <a:noFill/>
          <a:ln cap="flat" cmpd="sng" w="19050">
            <a:solidFill>
              <a:srgbClr val="929292"/>
            </a:solidFill>
            <a:prstDash val="dot"/>
            <a:miter lim="800000"/>
            <a:headEnd len="med" w="med" type="diamond"/>
            <a:tailEnd len="med" w="med" type="diamond"/>
          </a:ln>
        </p:spPr>
      </p:cxnSp>
      <p:cxnSp>
        <p:nvCxnSpPr>
          <p:cNvPr id="5407" name="Google Shape;5407;p199"/>
          <p:cNvCxnSpPr/>
          <p:nvPr/>
        </p:nvCxnSpPr>
        <p:spPr>
          <a:xfrm>
            <a:off x="772160" y="3942080"/>
            <a:ext cx="0" cy="1498600"/>
          </a:xfrm>
          <a:prstGeom prst="straightConnector1">
            <a:avLst/>
          </a:prstGeom>
          <a:noFill/>
          <a:ln cap="flat" cmpd="sng" w="19050">
            <a:solidFill>
              <a:srgbClr val="929292"/>
            </a:solidFill>
            <a:prstDash val="dot"/>
            <a:miter lim="800000"/>
            <a:headEnd len="med" w="med" type="diamond"/>
            <a:tailEnd len="med" w="med" type="diamond"/>
          </a:ln>
        </p:spPr>
      </p:cxnSp>
      <p:sp>
        <p:nvSpPr>
          <p:cNvPr id="5408" name="Google Shape;5408;p199"/>
          <p:cNvSpPr/>
          <p:nvPr/>
        </p:nvSpPr>
        <p:spPr>
          <a:xfrm>
            <a:off x="630139" y="2911059"/>
            <a:ext cx="284042" cy="284042"/>
          </a:xfrm>
          <a:prstGeom prst="ellipse">
            <a:avLst/>
          </a:prstGeom>
          <a:solidFill>
            <a:schemeClr val="accent1"/>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Trebuchet MS"/>
                <a:ea typeface="Trebuchet MS"/>
                <a:cs typeface="Trebuchet MS"/>
                <a:sym typeface="Trebuchet MS"/>
              </a:rPr>
              <a:t>1</a:t>
            </a:r>
            <a:endParaRPr b="1" sz="1400">
              <a:solidFill>
                <a:schemeClr val="lt1"/>
              </a:solidFill>
              <a:latin typeface="Trebuchet MS"/>
              <a:ea typeface="Trebuchet MS"/>
              <a:cs typeface="Trebuchet MS"/>
              <a:sym typeface="Trebuchet MS"/>
            </a:endParaRPr>
          </a:p>
        </p:txBody>
      </p:sp>
      <p:sp>
        <p:nvSpPr>
          <p:cNvPr id="5409" name="Google Shape;5409;p199"/>
          <p:cNvSpPr/>
          <p:nvPr/>
        </p:nvSpPr>
        <p:spPr>
          <a:xfrm>
            <a:off x="630139" y="4564599"/>
            <a:ext cx="284042" cy="284042"/>
          </a:xfrm>
          <a:prstGeom prst="ellipse">
            <a:avLst/>
          </a:prstGeom>
          <a:solidFill>
            <a:schemeClr val="accent2"/>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Trebuchet MS"/>
                <a:ea typeface="Trebuchet MS"/>
                <a:cs typeface="Trebuchet MS"/>
                <a:sym typeface="Trebuchet MS"/>
              </a:rPr>
              <a:t>2</a:t>
            </a:r>
            <a:endParaRPr b="1" sz="1400">
              <a:solidFill>
                <a:schemeClr val="lt1"/>
              </a:solidFill>
              <a:latin typeface="Trebuchet MS"/>
              <a:ea typeface="Trebuchet MS"/>
              <a:cs typeface="Trebuchet MS"/>
              <a:sym typeface="Trebuchet MS"/>
            </a:endParaRPr>
          </a:p>
        </p:txBody>
      </p:sp>
      <p:grpSp>
        <p:nvGrpSpPr>
          <p:cNvPr id="5410" name="Google Shape;5410;p199"/>
          <p:cNvGrpSpPr/>
          <p:nvPr/>
        </p:nvGrpSpPr>
        <p:grpSpPr>
          <a:xfrm>
            <a:off x="3877118" y="2885964"/>
            <a:ext cx="2629016" cy="276999"/>
            <a:chOff x="5473429" y="2233490"/>
            <a:chExt cx="2629016" cy="276999"/>
          </a:xfrm>
        </p:grpSpPr>
        <p:sp>
          <p:nvSpPr>
            <p:cNvPr id="5411" name="Google Shape;5411;p199"/>
            <p:cNvSpPr/>
            <p:nvPr/>
          </p:nvSpPr>
          <p:spPr>
            <a:xfrm>
              <a:off x="5473429" y="2261866"/>
              <a:ext cx="2165428" cy="220250"/>
            </a:xfrm>
            <a:prstGeom prst="homePlate">
              <a:avLst>
                <a:gd fmla="val 22322"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PH" sz="1000">
                  <a:solidFill>
                    <a:schemeClr val="lt1"/>
                  </a:solidFill>
                  <a:latin typeface="Trebuchet MS"/>
                  <a:ea typeface="Trebuchet MS"/>
                  <a:cs typeface="Trebuchet MS"/>
                  <a:sym typeface="Trebuchet MS"/>
                </a:rPr>
                <a:t>XXX - XXX</a:t>
              </a:r>
              <a:endParaRPr/>
            </a:p>
          </p:txBody>
        </p:sp>
        <p:sp>
          <p:nvSpPr>
            <p:cNvPr id="5412" name="Google Shape;5412;p199"/>
            <p:cNvSpPr txBox="1"/>
            <p:nvPr/>
          </p:nvSpPr>
          <p:spPr>
            <a:xfrm>
              <a:off x="7638857" y="2233490"/>
              <a:ext cx="463588" cy="276999"/>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lang="en-PH" sz="1200">
                  <a:solidFill>
                    <a:schemeClr val="dk1"/>
                  </a:solidFill>
                  <a:latin typeface="Trebuchet MS"/>
                  <a:ea typeface="Trebuchet MS"/>
                  <a:cs typeface="Trebuchet MS"/>
                  <a:sym typeface="Trebuchet MS"/>
                </a:rPr>
                <a:t>XXX</a:t>
              </a:r>
              <a:endParaRPr sz="1200">
                <a:solidFill>
                  <a:schemeClr val="dk1"/>
                </a:solidFill>
                <a:latin typeface="Trebuchet MS"/>
                <a:ea typeface="Trebuchet MS"/>
                <a:cs typeface="Trebuchet MS"/>
                <a:sym typeface="Trebuchet MS"/>
              </a:endParaRPr>
            </a:p>
          </p:txBody>
        </p:sp>
      </p:grpSp>
      <p:grpSp>
        <p:nvGrpSpPr>
          <p:cNvPr id="5413" name="Google Shape;5413;p199"/>
          <p:cNvGrpSpPr/>
          <p:nvPr/>
        </p:nvGrpSpPr>
        <p:grpSpPr>
          <a:xfrm>
            <a:off x="3877117" y="3894971"/>
            <a:ext cx="4902327" cy="276999"/>
            <a:chOff x="5473429" y="2233490"/>
            <a:chExt cx="2629016" cy="276999"/>
          </a:xfrm>
        </p:grpSpPr>
        <p:sp>
          <p:nvSpPr>
            <p:cNvPr id="5414" name="Google Shape;5414;p199"/>
            <p:cNvSpPr/>
            <p:nvPr/>
          </p:nvSpPr>
          <p:spPr>
            <a:xfrm>
              <a:off x="5473429" y="2261866"/>
              <a:ext cx="2165428" cy="220250"/>
            </a:xfrm>
            <a:prstGeom prst="homePlate">
              <a:avLst>
                <a:gd fmla="val 22322" name="adj"/>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PH" sz="1000">
                  <a:solidFill>
                    <a:schemeClr val="lt1"/>
                  </a:solidFill>
                  <a:latin typeface="Trebuchet MS"/>
                  <a:ea typeface="Trebuchet MS"/>
                  <a:cs typeface="Trebuchet MS"/>
                  <a:sym typeface="Trebuchet MS"/>
                </a:rPr>
                <a:t>XXX - XXX</a:t>
              </a:r>
              <a:endParaRPr/>
            </a:p>
          </p:txBody>
        </p:sp>
        <p:sp>
          <p:nvSpPr>
            <p:cNvPr id="5415" name="Google Shape;5415;p199"/>
            <p:cNvSpPr txBox="1"/>
            <p:nvPr/>
          </p:nvSpPr>
          <p:spPr>
            <a:xfrm>
              <a:off x="7638857" y="2233490"/>
              <a:ext cx="463588" cy="276999"/>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lang="en-PH" sz="1200">
                  <a:solidFill>
                    <a:schemeClr val="dk1"/>
                  </a:solidFill>
                  <a:latin typeface="Trebuchet MS"/>
                  <a:ea typeface="Trebuchet MS"/>
                  <a:cs typeface="Trebuchet MS"/>
                  <a:sym typeface="Trebuchet MS"/>
                </a:rPr>
                <a:t>XXX</a:t>
              </a:r>
              <a:endParaRPr sz="1200">
                <a:solidFill>
                  <a:schemeClr val="dk1"/>
                </a:solidFill>
                <a:latin typeface="Trebuchet MS"/>
                <a:ea typeface="Trebuchet MS"/>
                <a:cs typeface="Trebuchet MS"/>
                <a:sym typeface="Trebuchet MS"/>
              </a:endParaRPr>
            </a:p>
          </p:txBody>
        </p:sp>
      </p:grpSp>
      <p:grpSp>
        <p:nvGrpSpPr>
          <p:cNvPr id="5416" name="Google Shape;5416;p199"/>
          <p:cNvGrpSpPr/>
          <p:nvPr/>
        </p:nvGrpSpPr>
        <p:grpSpPr>
          <a:xfrm>
            <a:off x="3877117" y="4910453"/>
            <a:ext cx="3049463" cy="276999"/>
            <a:chOff x="5473429" y="2233490"/>
            <a:chExt cx="2629016" cy="276999"/>
          </a:xfrm>
        </p:grpSpPr>
        <p:sp>
          <p:nvSpPr>
            <p:cNvPr id="5417" name="Google Shape;5417;p199"/>
            <p:cNvSpPr/>
            <p:nvPr/>
          </p:nvSpPr>
          <p:spPr>
            <a:xfrm>
              <a:off x="5473429" y="2261866"/>
              <a:ext cx="2165428" cy="220250"/>
            </a:xfrm>
            <a:prstGeom prst="homePlate">
              <a:avLst>
                <a:gd fmla="val 22322" name="adj"/>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PH" sz="1000">
                  <a:solidFill>
                    <a:schemeClr val="lt1"/>
                  </a:solidFill>
                  <a:latin typeface="Trebuchet MS"/>
                  <a:ea typeface="Trebuchet MS"/>
                  <a:cs typeface="Trebuchet MS"/>
                  <a:sym typeface="Trebuchet MS"/>
                </a:rPr>
                <a:t>XXX - XXX</a:t>
              </a:r>
              <a:endParaRPr/>
            </a:p>
          </p:txBody>
        </p:sp>
        <p:sp>
          <p:nvSpPr>
            <p:cNvPr id="5418" name="Google Shape;5418;p199"/>
            <p:cNvSpPr txBox="1"/>
            <p:nvPr/>
          </p:nvSpPr>
          <p:spPr>
            <a:xfrm>
              <a:off x="7638857" y="2233490"/>
              <a:ext cx="463588" cy="276999"/>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lang="en-PH" sz="1200">
                  <a:solidFill>
                    <a:schemeClr val="dk1"/>
                  </a:solidFill>
                  <a:latin typeface="Trebuchet MS"/>
                  <a:ea typeface="Trebuchet MS"/>
                  <a:cs typeface="Trebuchet MS"/>
                  <a:sym typeface="Trebuchet MS"/>
                </a:rPr>
                <a:t>XXX</a:t>
              </a:r>
              <a:endParaRPr sz="1200">
                <a:solidFill>
                  <a:schemeClr val="dk1"/>
                </a:solidFill>
                <a:latin typeface="Trebuchet MS"/>
                <a:ea typeface="Trebuchet MS"/>
                <a:cs typeface="Trebuchet MS"/>
                <a:sym typeface="Trebuchet MS"/>
              </a:endParaRPr>
            </a:p>
          </p:txBody>
        </p:sp>
      </p:grpSp>
      <p:grpSp>
        <p:nvGrpSpPr>
          <p:cNvPr id="5419" name="Google Shape;5419;p199"/>
          <p:cNvGrpSpPr/>
          <p:nvPr/>
        </p:nvGrpSpPr>
        <p:grpSpPr>
          <a:xfrm>
            <a:off x="5233562" y="5667768"/>
            <a:ext cx="1724876" cy="276999"/>
            <a:chOff x="4840034" y="5652528"/>
            <a:chExt cx="1724876" cy="276999"/>
          </a:xfrm>
        </p:grpSpPr>
        <p:sp>
          <p:nvSpPr>
            <p:cNvPr id="5420" name="Google Shape;5420;p199"/>
            <p:cNvSpPr/>
            <p:nvPr/>
          </p:nvSpPr>
          <p:spPr>
            <a:xfrm>
              <a:off x="4840034" y="5702528"/>
              <a:ext cx="176998" cy="176998"/>
            </a:xfrm>
            <a:prstGeom prst="ellipse">
              <a:avLst/>
            </a:prstGeom>
            <a:solidFill>
              <a:schemeClr val="accent1"/>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b="1" sz="1400">
                <a:solidFill>
                  <a:schemeClr val="lt1"/>
                </a:solidFill>
                <a:latin typeface="Trebuchet MS"/>
                <a:ea typeface="Trebuchet MS"/>
                <a:cs typeface="Trebuchet MS"/>
                <a:sym typeface="Trebuchet MS"/>
              </a:endParaRPr>
            </a:p>
          </p:txBody>
        </p:sp>
        <p:sp>
          <p:nvSpPr>
            <p:cNvPr id="5421" name="Google Shape;5421;p199"/>
            <p:cNvSpPr txBox="1"/>
            <p:nvPr/>
          </p:nvSpPr>
          <p:spPr>
            <a:xfrm>
              <a:off x="5012247" y="5652528"/>
              <a:ext cx="63671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PH" sz="1200">
                  <a:solidFill>
                    <a:schemeClr val="dk1"/>
                  </a:solidFill>
                  <a:latin typeface="Trebuchet MS"/>
                  <a:ea typeface="Trebuchet MS"/>
                  <a:cs typeface="Trebuchet MS"/>
                  <a:sym typeface="Trebuchet MS"/>
                </a:rPr>
                <a:t>Mark 1</a:t>
              </a:r>
              <a:endParaRPr sz="1200">
                <a:solidFill>
                  <a:schemeClr val="dk1"/>
                </a:solidFill>
                <a:latin typeface="Trebuchet MS"/>
                <a:ea typeface="Trebuchet MS"/>
                <a:cs typeface="Trebuchet MS"/>
                <a:sym typeface="Trebuchet MS"/>
              </a:endParaRPr>
            </a:p>
          </p:txBody>
        </p:sp>
        <p:sp>
          <p:nvSpPr>
            <p:cNvPr id="5422" name="Google Shape;5422;p199"/>
            <p:cNvSpPr/>
            <p:nvPr/>
          </p:nvSpPr>
          <p:spPr>
            <a:xfrm>
              <a:off x="5755984" y="5702528"/>
              <a:ext cx="176998" cy="176998"/>
            </a:xfrm>
            <a:prstGeom prst="ellipse">
              <a:avLst/>
            </a:prstGeom>
            <a:solidFill>
              <a:schemeClr val="accent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b="1" sz="1400">
                <a:solidFill>
                  <a:schemeClr val="lt1"/>
                </a:solidFill>
                <a:latin typeface="Trebuchet MS"/>
                <a:ea typeface="Trebuchet MS"/>
                <a:cs typeface="Trebuchet MS"/>
                <a:sym typeface="Trebuchet MS"/>
              </a:endParaRPr>
            </a:p>
          </p:txBody>
        </p:sp>
        <p:sp>
          <p:nvSpPr>
            <p:cNvPr id="5423" name="Google Shape;5423;p199"/>
            <p:cNvSpPr txBox="1"/>
            <p:nvPr/>
          </p:nvSpPr>
          <p:spPr>
            <a:xfrm>
              <a:off x="5928197" y="5652528"/>
              <a:ext cx="63671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PH" sz="1200">
                  <a:solidFill>
                    <a:schemeClr val="dk1"/>
                  </a:solidFill>
                  <a:latin typeface="Trebuchet MS"/>
                  <a:ea typeface="Trebuchet MS"/>
                  <a:cs typeface="Trebuchet MS"/>
                  <a:sym typeface="Trebuchet MS"/>
                </a:rPr>
                <a:t>Mark 2</a:t>
              </a:r>
              <a:endParaRPr sz="1200">
                <a:solidFill>
                  <a:schemeClr val="dk1"/>
                </a:solidFill>
                <a:latin typeface="Trebuchet MS"/>
                <a:ea typeface="Trebuchet MS"/>
                <a:cs typeface="Trebuchet MS"/>
                <a:sym typeface="Trebuchet MS"/>
              </a:endParaRPr>
            </a:p>
          </p:txBody>
        </p:sp>
      </p:grpSp>
      <p:sp>
        <p:nvSpPr>
          <p:cNvPr id="5424" name="Google Shape;5424;p199"/>
          <p:cNvSpPr/>
          <p:nvPr/>
        </p:nvSpPr>
        <p:spPr>
          <a:xfrm>
            <a:off x="9594022" y="1865824"/>
            <a:ext cx="1999963" cy="327362"/>
          </a:xfrm>
          <a:prstGeom prst="snip1Rect">
            <a:avLst>
              <a:gd fmla="val 16667" name="adj"/>
            </a:avLst>
          </a:prstGeom>
          <a:solidFill>
            <a:schemeClr val="lt1"/>
          </a:solidFill>
          <a:ln cap="flat" cmpd="sng" w="9525">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b="1" lang="en-PH" sz="1200">
                <a:solidFill>
                  <a:schemeClr val="accent3"/>
                </a:solidFill>
                <a:latin typeface="Trebuchet MS"/>
                <a:ea typeface="Trebuchet MS"/>
                <a:cs typeface="Trebuchet MS"/>
                <a:sym typeface="Trebuchet MS"/>
              </a:rPr>
              <a:t>Rationale</a:t>
            </a:r>
            <a:endParaRPr b="1" sz="1200">
              <a:solidFill>
                <a:schemeClr val="accent3"/>
              </a:solidFill>
              <a:latin typeface="Trebuchet MS"/>
              <a:ea typeface="Trebuchet MS"/>
              <a:cs typeface="Trebuchet MS"/>
              <a:sym typeface="Trebuchet MS"/>
            </a:endParaRPr>
          </a:p>
        </p:txBody>
      </p:sp>
    </p:spTree>
  </p:cSld>
  <p:clrMapOvr>
    <a:masterClrMapping/>
  </p:clrMapOvr>
</p:sld>
</file>

<file path=ppt/slides/slide1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8" name="Shape 5428"/>
        <p:cNvGrpSpPr/>
        <p:nvPr/>
      </p:nvGrpSpPr>
      <p:grpSpPr>
        <a:xfrm>
          <a:off x="0" y="0"/>
          <a:ext cx="0" cy="0"/>
          <a:chOff x="0" y="0"/>
          <a:chExt cx="0" cy="0"/>
        </a:xfrm>
      </p:grpSpPr>
      <p:sp>
        <p:nvSpPr>
          <p:cNvPr id="5429" name="Google Shape;5429;p200"/>
          <p:cNvSpPr txBox="1"/>
          <p:nvPr>
            <p:ph type="ctrTitle"/>
          </p:nvPr>
        </p:nvSpPr>
        <p:spPr>
          <a:xfrm>
            <a:off x="815340" y="2485211"/>
            <a:ext cx="10637520" cy="209348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rgbClr val="FFE7A3"/>
              </a:buClr>
              <a:buSzPts val="6000"/>
              <a:buFont typeface="Trebuchet MS"/>
              <a:buNone/>
            </a:pPr>
            <a:r>
              <a:rPr lang="en-PH"/>
              <a:t>Chart + Matrix </a:t>
            </a:r>
            <a:endParaRPr/>
          </a:p>
        </p:txBody>
      </p:sp>
      <p:sp>
        <p:nvSpPr>
          <p:cNvPr id="5430" name="Google Shape;5430;p200"/>
          <p:cNvSpPr txBox="1"/>
          <p:nvPr>
            <p:ph idx="1" type="subTitle"/>
          </p:nvPr>
        </p:nvSpPr>
        <p:spPr>
          <a:xfrm>
            <a:off x="815339" y="4940824"/>
            <a:ext cx="10637522" cy="798131"/>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2400"/>
              <a:buNone/>
            </a:pPr>
            <a:r>
              <a:rPr lang="en-PH"/>
              <a:t>Combines a visual chart for quick insights with a supporting matrix underneath, providing detailed data breakdown and context.</a:t>
            </a:r>
            <a:endParaRPr/>
          </a:p>
        </p:txBody>
      </p:sp>
      <p:sp>
        <p:nvSpPr>
          <p:cNvPr id="5431" name="Google Shape;5431;p200"/>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5432" name="Google Shape;5432;p200"/>
          <p:cNvSpPr txBox="1"/>
          <p:nvPr>
            <p:ph idx="2" type="body"/>
          </p:nvPr>
        </p:nvSpPr>
        <p:spPr>
          <a:xfrm>
            <a:off x="775346" y="1119037"/>
            <a:ext cx="1514420" cy="962522"/>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SzPts val="7200"/>
              <a:buNone/>
            </a:pPr>
            <a:r>
              <a:rPr lang="en-PH"/>
              <a:t>27</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8" name="Shape 1178"/>
        <p:cNvGrpSpPr/>
        <p:nvPr/>
      </p:nvGrpSpPr>
      <p:grpSpPr>
        <a:xfrm>
          <a:off x="0" y="0"/>
          <a:ext cx="0" cy="0"/>
          <a:chOff x="0" y="0"/>
          <a:chExt cx="0" cy="0"/>
        </a:xfrm>
      </p:grpSpPr>
      <p:sp>
        <p:nvSpPr>
          <p:cNvPr id="1179" name="Google Shape;1179;p2"/>
          <p:cNvSpPr txBox="1"/>
          <p:nvPr>
            <p:ph type="ctrTitle"/>
          </p:nvPr>
        </p:nvSpPr>
        <p:spPr>
          <a:xfrm>
            <a:off x="685800" y="919002"/>
            <a:ext cx="10942320" cy="1587104"/>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5400"/>
              <a:buFont typeface="Trebuchet MS"/>
              <a:buNone/>
            </a:pPr>
            <a:r>
              <a:rPr lang="en-PH"/>
              <a:t>Presentation Deck Title</a:t>
            </a:r>
            <a:endParaRPr/>
          </a:p>
        </p:txBody>
      </p:sp>
      <p:sp>
        <p:nvSpPr>
          <p:cNvPr id="1180" name="Google Shape;1180;p2"/>
          <p:cNvSpPr txBox="1"/>
          <p:nvPr>
            <p:ph idx="1" type="subTitle"/>
          </p:nvPr>
        </p:nvSpPr>
        <p:spPr>
          <a:xfrm>
            <a:off x="685800" y="2669062"/>
            <a:ext cx="10942320" cy="50546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2400"/>
              <a:buNone/>
            </a:pPr>
            <a:r>
              <a:rPr lang="en-PH"/>
              <a:t>Presentation deck subtitle details</a:t>
            </a:r>
            <a:endParaRPr/>
          </a:p>
        </p:txBody>
      </p:sp>
      <p:pic>
        <p:nvPicPr>
          <p:cNvPr id="1181" name="Google Shape;1181;p2"/>
          <p:cNvPicPr preferRelativeResize="0"/>
          <p:nvPr>
            <p:ph idx="2" type="pic"/>
          </p:nvPr>
        </p:nvPicPr>
        <p:blipFill rotWithShape="1">
          <a:blip r:embed="rId3">
            <a:alphaModFix/>
          </a:blip>
          <a:srcRect b="41567" l="0" r="0" t="41567"/>
          <a:stretch/>
        </p:blipFill>
        <p:spPr>
          <a:xfrm>
            <a:off x="0" y="3386134"/>
            <a:ext cx="12192000" cy="2738772"/>
          </a:xfrm>
          <a:prstGeom prst="rect">
            <a:avLst/>
          </a:prstGeom>
          <a:solidFill>
            <a:srgbClr val="F2F2F2"/>
          </a:solidFill>
          <a:ln>
            <a:noFill/>
          </a:ln>
        </p:spPr>
      </p:pic>
      <p:sp>
        <p:nvSpPr>
          <p:cNvPr id="1182" name="Google Shape;1182;p2"/>
          <p:cNvSpPr txBox="1"/>
          <p:nvPr>
            <p:ph idx="3" type="body"/>
          </p:nvPr>
        </p:nvSpPr>
        <p:spPr>
          <a:xfrm>
            <a:off x="624840" y="6262066"/>
            <a:ext cx="3540760" cy="331250"/>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1800"/>
              <a:buNone/>
            </a:pPr>
            <a:r>
              <a:rPr lang="en-PH"/>
              <a:t>Date of Report</a:t>
            </a:r>
            <a:endParaRPr/>
          </a:p>
        </p:txBody>
      </p:sp>
      <p:sp>
        <p:nvSpPr>
          <p:cNvPr id="1183" name="Google Shape;1183;p2"/>
          <p:cNvSpPr txBox="1"/>
          <p:nvPr>
            <p:ph idx="4" type="body"/>
          </p:nvPr>
        </p:nvSpPr>
        <p:spPr>
          <a:xfrm>
            <a:off x="8026400" y="6262066"/>
            <a:ext cx="3540760" cy="331250"/>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1800"/>
              <a:buNone/>
            </a:pPr>
            <a:r>
              <a:rPr lang="en-PH"/>
              <a:t>Insert the name of the Company</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1" name="Shape 1641"/>
        <p:cNvGrpSpPr/>
        <p:nvPr/>
      </p:nvGrpSpPr>
      <p:grpSpPr>
        <a:xfrm>
          <a:off x="0" y="0"/>
          <a:ext cx="0" cy="0"/>
          <a:chOff x="0" y="0"/>
          <a:chExt cx="0" cy="0"/>
        </a:xfrm>
      </p:grpSpPr>
      <p:sp>
        <p:nvSpPr>
          <p:cNvPr id="1642" name="Google Shape;1642;p20"/>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Column with Image</a:t>
            </a:r>
            <a:endParaRPr/>
          </a:p>
        </p:txBody>
      </p:sp>
      <p:sp>
        <p:nvSpPr>
          <p:cNvPr id="1643" name="Google Shape;1643;p20"/>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Two Columns</a:t>
            </a:r>
            <a:endParaRPr/>
          </a:p>
        </p:txBody>
      </p:sp>
      <p:sp>
        <p:nvSpPr>
          <p:cNvPr id="1644" name="Google Shape;1644;p20"/>
          <p:cNvSpPr txBox="1"/>
          <p:nvPr>
            <p:ph idx="2" type="body"/>
          </p:nvPr>
        </p:nvSpPr>
        <p:spPr>
          <a:xfrm>
            <a:off x="528320" y="3770206"/>
            <a:ext cx="5392543" cy="431762"/>
          </a:xfrm>
          <a:prstGeom prst="rect">
            <a:avLst/>
          </a:prstGeom>
          <a:noFill/>
          <a:ln>
            <a:noFill/>
          </a:ln>
        </p:spPr>
        <p:txBody>
          <a:bodyPr anchorCtr="0" anchor="b" bIns="0" lIns="0" spcFirstLastPara="1" rIns="0" wrap="square" tIns="0">
            <a:normAutofit/>
          </a:bodyPr>
          <a:lstStyle/>
          <a:p>
            <a:pPr indent="0" lvl="0" marL="0" rtl="0" algn="ctr">
              <a:lnSpc>
                <a:spcPct val="90000"/>
              </a:lnSpc>
              <a:spcBef>
                <a:spcPts val="0"/>
              </a:spcBef>
              <a:spcAft>
                <a:spcPts val="0"/>
              </a:spcAft>
              <a:buSzPts val="2000"/>
              <a:buNone/>
            </a:pPr>
            <a:r>
              <a:rPr lang="en-PH"/>
              <a:t>Lorem Ipsum</a:t>
            </a:r>
            <a:endParaRPr/>
          </a:p>
        </p:txBody>
      </p:sp>
      <p:sp>
        <p:nvSpPr>
          <p:cNvPr id="1645" name="Google Shape;1645;p20"/>
          <p:cNvSpPr txBox="1"/>
          <p:nvPr>
            <p:ph idx="3" type="body"/>
          </p:nvPr>
        </p:nvSpPr>
        <p:spPr>
          <a:xfrm>
            <a:off x="6270592" y="3770206"/>
            <a:ext cx="5392528" cy="431762"/>
          </a:xfrm>
          <a:prstGeom prst="rect">
            <a:avLst/>
          </a:prstGeom>
          <a:noFill/>
          <a:ln>
            <a:noFill/>
          </a:ln>
        </p:spPr>
        <p:txBody>
          <a:bodyPr anchorCtr="0" anchor="b" bIns="0" lIns="0" spcFirstLastPara="1" rIns="0" wrap="square" tIns="0">
            <a:normAutofit/>
          </a:bodyPr>
          <a:lstStyle/>
          <a:p>
            <a:pPr indent="0" lvl="0" marL="0" rtl="0" algn="ctr">
              <a:lnSpc>
                <a:spcPct val="90000"/>
              </a:lnSpc>
              <a:spcBef>
                <a:spcPts val="0"/>
              </a:spcBef>
              <a:spcAft>
                <a:spcPts val="0"/>
              </a:spcAft>
              <a:buSzPts val="2000"/>
              <a:buNone/>
            </a:pPr>
            <a:r>
              <a:rPr lang="en-PH"/>
              <a:t>Lorem Ipsum</a:t>
            </a:r>
            <a:endParaRPr/>
          </a:p>
        </p:txBody>
      </p:sp>
      <p:sp>
        <p:nvSpPr>
          <p:cNvPr id="1646" name="Google Shape;1646;p20"/>
          <p:cNvSpPr txBox="1"/>
          <p:nvPr>
            <p:ph idx="4" type="body"/>
          </p:nvPr>
        </p:nvSpPr>
        <p:spPr>
          <a:xfrm>
            <a:off x="528638" y="4473677"/>
            <a:ext cx="5392225" cy="1406230"/>
          </a:xfrm>
          <a:prstGeom prst="rect">
            <a:avLst/>
          </a:prstGeom>
          <a:noFill/>
          <a:ln>
            <a:noFill/>
          </a:ln>
        </p:spPr>
        <p:txBody>
          <a:bodyPr anchorCtr="0" anchor="t" bIns="0" lIns="0" spcFirstLastPara="1" rIns="0" wrap="square" tIns="0">
            <a:normAutofit/>
          </a:bodyPr>
          <a:lstStyle/>
          <a:p>
            <a:pPr indent="0" lvl="0" marL="0" rtl="0" algn="ctr">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p:txBody>
      </p:sp>
      <p:sp>
        <p:nvSpPr>
          <p:cNvPr id="1647" name="Google Shape;1647;p20"/>
          <p:cNvSpPr txBox="1"/>
          <p:nvPr>
            <p:ph idx="5" type="body"/>
          </p:nvPr>
        </p:nvSpPr>
        <p:spPr>
          <a:xfrm>
            <a:off x="6270592" y="4473677"/>
            <a:ext cx="5392528" cy="1406230"/>
          </a:xfrm>
          <a:prstGeom prst="rect">
            <a:avLst/>
          </a:prstGeom>
          <a:noFill/>
          <a:ln>
            <a:noFill/>
          </a:ln>
        </p:spPr>
        <p:txBody>
          <a:bodyPr anchorCtr="0" anchor="t" bIns="0" lIns="0" spcFirstLastPara="1" rIns="0" wrap="square" tIns="0">
            <a:normAutofit/>
          </a:bodyPr>
          <a:lstStyle/>
          <a:p>
            <a:pPr indent="0" lvl="0" marL="0" rtl="0" algn="ctr">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p:txBody>
      </p:sp>
      <p:pic>
        <p:nvPicPr>
          <p:cNvPr id="1648" name="Google Shape;1648;p20"/>
          <p:cNvPicPr preferRelativeResize="0"/>
          <p:nvPr>
            <p:ph idx="6" type="pic"/>
          </p:nvPr>
        </p:nvPicPr>
        <p:blipFill rotWithShape="1">
          <a:blip r:embed="rId3">
            <a:alphaModFix/>
          </a:blip>
          <a:srcRect b="4034" l="0" r="0" t="4034"/>
          <a:stretch/>
        </p:blipFill>
        <p:spPr>
          <a:xfrm>
            <a:off x="2103350" y="2053800"/>
            <a:ext cx="2242800" cy="1375200"/>
          </a:xfrm>
          <a:prstGeom prst="rect">
            <a:avLst/>
          </a:prstGeom>
          <a:solidFill>
            <a:schemeClr val="lt1"/>
          </a:solidFill>
          <a:ln cap="flat" cmpd="sng" w="9525">
            <a:solidFill>
              <a:schemeClr val="accent1"/>
            </a:solidFill>
            <a:prstDash val="solid"/>
            <a:round/>
            <a:headEnd len="sm" w="sm" type="none"/>
            <a:tailEnd len="sm" w="sm" type="none"/>
          </a:ln>
        </p:spPr>
      </p:pic>
      <p:pic>
        <p:nvPicPr>
          <p:cNvPr id="1649" name="Google Shape;1649;p20"/>
          <p:cNvPicPr preferRelativeResize="0"/>
          <p:nvPr>
            <p:ph idx="7" type="pic"/>
          </p:nvPr>
        </p:nvPicPr>
        <p:blipFill rotWithShape="1">
          <a:blip r:embed="rId4">
            <a:alphaModFix/>
          </a:blip>
          <a:srcRect b="4034" l="0" r="0" t="4034"/>
          <a:stretch/>
        </p:blipFill>
        <p:spPr>
          <a:xfrm>
            <a:off x="7845456" y="2053800"/>
            <a:ext cx="2242800" cy="1375200"/>
          </a:xfrm>
          <a:prstGeom prst="rect">
            <a:avLst/>
          </a:prstGeom>
          <a:solidFill>
            <a:schemeClr val="lt1"/>
          </a:solidFill>
          <a:ln cap="flat" cmpd="sng" w="9525">
            <a:solidFill>
              <a:schemeClr val="accent1"/>
            </a:solidFill>
            <a:prstDash val="solid"/>
            <a:round/>
            <a:headEnd len="sm" w="sm" type="none"/>
            <a:tailEnd len="sm" w="sm" type="none"/>
          </a:ln>
        </p:spPr>
      </p:pic>
      <p:sp>
        <p:nvSpPr>
          <p:cNvPr id="1650" name="Google Shape;1650;p20"/>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1651" name="Google Shape;1651;p20"/>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
</file>

<file path=ppt/slides/slide2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6" name="Shape 5436"/>
        <p:cNvGrpSpPr/>
        <p:nvPr/>
      </p:nvGrpSpPr>
      <p:grpSpPr>
        <a:xfrm>
          <a:off x="0" y="0"/>
          <a:ext cx="0" cy="0"/>
          <a:chOff x="0" y="0"/>
          <a:chExt cx="0" cy="0"/>
        </a:xfrm>
      </p:grpSpPr>
      <p:sp>
        <p:nvSpPr>
          <p:cNvPr id="5437" name="Google Shape;5437;p201"/>
          <p:cNvSpPr/>
          <p:nvPr/>
        </p:nvSpPr>
        <p:spPr>
          <a:xfrm>
            <a:off x="528320" y="4182417"/>
            <a:ext cx="11232756" cy="53280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5438" name="Google Shape;5438;p201"/>
          <p:cNvSpPr/>
          <p:nvPr/>
        </p:nvSpPr>
        <p:spPr>
          <a:xfrm>
            <a:off x="528320" y="5278018"/>
            <a:ext cx="11232756" cy="533424"/>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cxnSp>
        <p:nvCxnSpPr>
          <p:cNvPr id="5439" name="Google Shape;5439;p201"/>
          <p:cNvCxnSpPr>
            <a:stCxn id="5440" idx="0"/>
          </p:cNvCxnSpPr>
          <p:nvPr/>
        </p:nvCxnSpPr>
        <p:spPr>
          <a:xfrm>
            <a:off x="5234099" y="2048387"/>
            <a:ext cx="6393900" cy="0"/>
          </a:xfrm>
          <a:prstGeom prst="straightConnector1">
            <a:avLst/>
          </a:prstGeom>
          <a:noFill/>
          <a:ln cap="flat" cmpd="sng" w="9525">
            <a:solidFill>
              <a:schemeClr val="accent1"/>
            </a:solidFill>
            <a:prstDash val="solid"/>
            <a:miter lim="800000"/>
            <a:headEnd len="sm" w="sm" type="none"/>
            <a:tailEnd len="sm" w="sm" type="none"/>
          </a:ln>
        </p:spPr>
      </p:cxnSp>
      <p:sp>
        <p:nvSpPr>
          <p:cNvPr id="5441" name="Google Shape;5441;p201"/>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Chart with Matrix</a:t>
            </a:r>
            <a:endParaRPr/>
          </a:p>
        </p:txBody>
      </p:sp>
      <p:sp>
        <p:nvSpPr>
          <p:cNvPr id="5442" name="Google Shape;5442;p201"/>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5443" name="Google Shape;5443;p201"/>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5444" name="Google Shape;5444;p201"/>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Two Column</a:t>
            </a:r>
            <a:endParaRPr/>
          </a:p>
        </p:txBody>
      </p:sp>
      <p:graphicFrame>
        <p:nvGraphicFramePr>
          <p:cNvPr id="5445" name="Google Shape;5445;p201"/>
          <p:cNvGraphicFramePr/>
          <p:nvPr/>
        </p:nvGraphicFramePr>
        <p:xfrm>
          <a:off x="2621280" y="2315317"/>
          <a:ext cx="9041840" cy="1762697"/>
        </p:xfrm>
        <a:graphic>
          <a:graphicData uri="http://schemas.openxmlformats.org/drawingml/2006/chart">
            <c:chart r:id="rId3"/>
          </a:graphicData>
        </a:graphic>
      </p:graphicFrame>
      <p:sp>
        <p:nvSpPr>
          <p:cNvPr id="5440" name="Google Shape;5440;p201"/>
          <p:cNvSpPr/>
          <p:nvPr/>
        </p:nvSpPr>
        <p:spPr>
          <a:xfrm>
            <a:off x="2621280" y="1865824"/>
            <a:ext cx="2612819" cy="365125"/>
          </a:xfrm>
          <a:prstGeom prst="snip2DiagRect">
            <a:avLst>
              <a:gd fmla="val 0" name="adj1"/>
              <a:gd fmla="val 16667" name="adj2"/>
            </a:avLst>
          </a:prstGeom>
          <a:solidFill>
            <a:schemeClr val="lt1"/>
          </a:solidFill>
          <a:ln cap="flat" cmpd="sng" w="952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600"/>
              <a:buFont typeface="Arial"/>
              <a:buNone/>
            </a:pPr>
            <a:r>
              <a:rPr b="1" lang="en-PH" sz="1600">
                <a:solidFill>
                  <a:schemeClr val="accent1"/>
                </a:solidFill>
                <a:latin typeface="Trebuchet MS"/>
                <a:ea typeface="Trebuchet MS"/>
                <a:cs typeface="Trebuchet MS"/>
                <a:sym typeface="Trebuchet MS"/>
              </a:rPr>
              <a:t>Chart Title</a:t>
            </a:r>
            <a:endParaRPr b="1" sz="1600">
              <a:solidFill>
                <a:schemeClr val="accent1"/>
              </a:solidFill>
              <a:latin typeface="Trebuchet MS"/>
              <a:ea typeface="Trebuchet MS"/>
              <a:cs typeface="Trebuchet MS"/>
              <a:sym typeface="Trebuchet MS"/>
            </a:endParaRPr>
          </a:p>
        </p:txBody>
      </p:sp>
      <p:sp>
        <p:nvSpPr>
          <p:cNvPr id="5446" name="Google Shape;5446;p201"/>
          <p:cNvSpPr txBox="1"/>
          <p:nvPr/>
        </p:nvSpPr>
        <p:spPr>
          <a:xfrm>
            <a:off x="1003437" y="4258504"/>
            <a:ext cx="1595000" cy="365124"/>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400"/>
              <a:buFont typeface="Arial"/>
              <a:buNone/>
            </a:pPr>
            <a:r>
              <a:rPr b="1" lang="en-PH" sz="1400">
                <a:solidFill>
                  <a:schemeClr val="accent1"/>
                </a:solidFill>
                <a:latin typeface="Trebuchet MS"/>
                <a:ea typeface="Trebuchet MS"/>
                <a:cs typeface="Trebuchet MS"/>
                <a:sym typeface="Trebuchet MS"/>
              </a:rPr>
              <a:t>Header</a:t>
            </a:r>
            <a:endParaRPr b="1" sz="1400">
              <a:solidFill>
                <a:schemeClr val="accent1"/>
              </a:solidFill>
              <a:latin typeface="Trebuchet MS"/>
              <a:ea typeface="Trebuchet MS"/>
              <a:cs typeface="Trebuchet MS"/>
              <a:sym typeface="Trebuchet MS"/>
            </a:endParaRPr>
          </a:p>
        </p:txBody>
      </p:sp>
      <p:sp>
        <p:nvSpPr>
          <p:cNvPr id="5447" name="Google Shape;5447;p201"/>
          <p:cNvSpPr txBox="1"/>
          <p:nvPr/>
        </p:nvSpPr>
        <p:spPr>
          <a:xfrm>
            <a:off x="1003437" y="4808256"/>
            <a:ext cx="1595000" cy="365124"/>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400"/>
              <a:buFont typeface="Arial"/>
              <a:buNone/>
            </a:pPr>
            <a:r>
              <a:rPr b="1" lang="en-PH" sz="1400">
                <a:solidFill>
                  <a:schemeClr val="accent1"/>
                </a:solidFill>
                <a:latin typeface="Trebuchet MS"/>
                <a:ea typeface="Trebuchet MS"/>
                <a:cs typeface="Trebuchet MS"/>
                <a:sym typeface="Trebuchet MS"/>
              </a:rPr>
              <a:t>Header</a:t>
            </a:r>
            <a:endParaRPr b="1" sz="1400">
              <a:solidFill>
                <a:schemeClr val="accent1"/>
              </a:solidFill>
              <a:latin typeface="Trebuchet MS"/>
              <a:ea typeface="Trebuchet MS"/>
              <a:cs typeface="Trebuchet MS"/>
              <a:sym typeface="Trebuchet MS"/>
            </a:endParaRPr>
          </a:p>
        </p:txBody>
      </p:sp>
      <p:sp>
        <p:nvSpPr>
          <p:cNvPr id="5448" name="Google Shape;5448;p201"/>
          <p:cNvSpPr txBox="1"/>
          <p:nvPr/>
        </p:nvSpPr>
        <p:spPr>
          <a:xfrm>
            <a:off x="1003437" y="5358007"/>
            <a:ext cx="1595000" cy="365124"/>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400"/>
              <a:buFont typeface="Arial"/>
              <a:buNone/>
            </a:pPr>
            <a:r>
              <a:rPr b="1" lang="en-PH" sz="1400">
                <a:solidFill>
                  <a:schemeClr val="accent1"/>
                </a:solidFill>
                <a:latin typeface="Trebuchet MS"/>
                <a:ea typeface="Trebuchet MS"/>
                <a:cs typeface="Trebuchet MS"/>
                <a:sym typeface="Trebuchet MS"/>
              </a:rPr>
              <a:t>Header</a:t>
            </a:r>
            <a:endParaRPr b="1" sz="1400">
              <a:solidFill>
                <a:schemeClr val="accent1"/>
              </a:solidFill>
              <a:latin typeface="Trebuchet MS"/>
              <a:ea typeface="Trebuchet MS"/>
              <a:cs typeface="Trebuchet MS"/>
              <a:sym typeface="Trebuchet MS"/>
            </a:endParaRPr>
          </a:p>
        </p:txBody>
      </p:sp>
      <p:cxnSp>
        <p:nvCxnSpPr>
          <p:cNvPr id="5449" name="Google Shape;5449;p201"/>
          <p:cNvCxnSpPr/>
          <p:nvPr/>
        </p:nvCxnSpPr>
        <p:spPr>
          <a:xfrm>
            <a:off x="528320" y="4715942"/>
            <a:ext cx="11099800" cy="0"/>
          </a:xfrm>
          <a:prstGeom prst="straightConnector1">
            <a:avLst/>
          </a:prstGeom>
          <a:noFill/>
          <a:ln cap="flat" cmpd="sng" w="9525">
            <a:solidFill>
              <a:srgbClr val="929292"/>
            </a:solidFill>
            <a:prstDash val="dot"/>
            <a:miter lim="800000"/>
            <a:headEnd len="sm" w="sm" type="none"/>
            <a:tailEnd len="sm" w="sm" type="none"/>
          </a:ln>
        </p:spPr>
      </p:cxnSp>
      <p:cxnSp>
        <p:nvCxnSpPr>
          <p:cNvPr id="5450" name="Google Shape;5450;p201"/>
          <p:cNvCxnSpPr/>
          <p:nvPr/>
        </p:nvCxnSpPr>
        <p:spPr>
          <a:xfrm>
            <a:off x="528320" y="5265694"/>
            <a:ext cx="11099800" cy="0"/>
          </a:xfrm>
          <a:prstGeom prst="straightConnector1">
            <a:avLst/>
          </a:prstGeom>
          <a:noFill/>
          <a:ln cap="flat" cmpd="sng" w="9525">
            <a:solidFill>
              <a:srgbClr val="929292"/>
            </a:solidFill>
            <a:prstDash val="dot"/>
            <a:miter lim="800000"/>
            <a:headEnd len="sm" w="sm" type="none"/>
            <a:tailEnd len="sm" w="sm" type="none"/>
          </a:ln>
        </p:spPr>
      </p:cxnSp>
      <p:sp>
        <p:nvSpPr>
          <p:cNvPr id="5451" name="Google Shape;5451;p201"/>
          <p:cNvSpPr txBox="1"/>
          <p:nvPr/>
        </p:nvSpPr>
        <p:spPr>
          <a:xfrm>
            <a:off x="3231755" y="4806815"/>
            <a:ext cx="3799666"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400"/>
              <a:buFont typeface="Arial"/>
              <a:buNone/>
            </a:pPr>
            <a:r>
              <a:rPr lang="en-PH" sz="1400">
                <a:solidFill>
                  <a:schemeClr val="dk1"/>
                </a:solidFill>
                <a:latin typeface="Trebuchet MS"/>
                <a:ea typeface="Trebuchet MS"/>
                <a:cs typeface="Trebuchet MS"/>
                <a:sym typeface="Trebuchet MS"/>
              </a:rPr>
              <a:t>Lorem ipsum dolor sit amet, consectetur</a:t>
            </a:r>
            <a:endParaRPr/>
          </a:p>
        </p:txBody>
      </p:sp>
      <p:sp>
        <p:nvSpPr>
          <p:cNvPr id="5452" name="Google Shape;5452;p201"/>
          <p:cNvSpPr txBox="1"/>
          <p:nvPr/>
        </p:nvSpPr>
        <p:spPr>
          <a:xfrm>
            <a:off x="3231755" y="5358007"/>
            <a:ext cx="3799666"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400"/>
              <a:buFont typeface="Arial"/>
              <a:buNone/>
            </a:pPr>
            <a:r>
              <a:rPr lang="en-PH" sz="1400">
                <a:solidFill>
                  <a:schemeClr val="dk1"/>
                </a:solidFill>
                <a:latin typeface="Trebuchet MS"/>
                <a:ea typeface="Trebuchet MS"/>
                <a:cs typeface="Trebuchet MS"/>
                <a:sym typeface="Trebuchet MS"/>
              </a:rPr>
              <a:t>Lorem ipsum dolor sit amet, consectetur</a:t>
            </a:r>
            <a:endParaRPr/>
          </a:p>
        </p:txBody>
      </p:sp>
      <p:sp>
        <p:nvSpPr>
          <p:cNvPr id="5453" name="Google Shape;5453;p201"/>
          <p:cNvSpPr/>
          <p:nvPr/>
        </p:nvSpPr>
        <p:spPr>
          <a:xfrm>
            <a:off x="9034080" y="4312368"/>
            <a:ext cx="692806" cy="261937"/>
          </a:xfrm>
          <a:prstGeom prst="ellipse">
            <a:avLst/>
          </a:prstGeom>
          <a:noFill/>
          <a:ln cap="flat" cmpd="sng" w="25400">
            <a:solidFill>
              <a:schemeClr val="accent1"/>
            </a:solidFill>
            <a:prstDash val="solid"/>
            <a:miter lim="800000"/>
            <a:headEnd len="sm" w="sm" type="none"/>
            <a:tailEnd len="sm" w="sm" type="none"/>
          </a:ln>
        </p:spPr>
        <p:txBody>
          <a:bodyPr anchorCtr="0" anchor="ctr" bIns="45700" lIns="0" spcFirstLastPara="1" rIns="0" wrap="square" tIns="45700">
            <a:noAutofit/>
          </a:bodyPr>
          <a:lstStyle/>
          <a:p>
            <a:pPr indent="0" lvl="0" marL="0" marR="0" rtl="0" algn="ctr">
              <a:spcBef>
                <a:spcPts val="0"/>
              </a:spcBef>
              <a:spcAft>
                <a:spcPts val="0"/>
              </a:spcAft>
              <a:buNone/>
            </a:pPr>
            <a:r>
              <a:rPr b="1" lang="en-PH" sz="1200">
                <a:solidFill>
                  <a:schemeClr val="accent1"/>
                </a:solidFill>
                <a:latin typeface="Trebuchet MS"/>
                <a:ea typeface="Trebuchet MS"/>
                <a:cs typeface="Trebuchet MS"/>
                <a:sym typeface="Trebuchet MS"/>
              </a:rPr>
              <a:t>16%</a:t>
            </a:r>
            <a:endParaRPr/>
          </a:p>
        </p:txBody>
      </p:sp>
      <p:sp>
        <p:nvSpPr>
          <p:cNvPr id="5454" name="Google Shape;5454;p201"/>
          <p:cNvSpPr/>
          <p:nvPr/>
        </p:nvSpPr>
        <p:spPr>
          <a:xfrm>
            <a:off x="4785185" y="4281311"/>
            <a:ext cx="692806" cy="261937"/>
          </a:xfrm>
          <a:prstGeom prst="ellipse">
            <a:avLst/>
          </a:prstGeom>
          <a:noFill/>
          <a:ln cap="flat" cmpd="sng" w="25400">
            <a:solidFill>
              <a:schemeClr val="accent6"/>
            </a:solidFill>
            <a:prstDash val="solid"/>
            <a:miter lim="800000"/>
            <a:headEnd len="sm" w="sm" type="none"/>
            <a:tailEnd len="sm" w="sm" type="none"/>
          </a:ln>
        </p:spPr>
        <p:txBody>
          <a:bodyPr anchorCtr="0" anchor="ctr" bIns="45700" lIns="0" spcFirstLastPara="1" rIns="0" wrap="square" tIns="45700">
            <a:noAutofit/>
          </a:bodyPr>
          <a:lstStyle/>
          <a:p>
            <a:pPr indent="0" lvl="0" marL="0" marR="0" rtl="0" algn="ctr">
              <a:spcBef>
                <a:spcPts val="0"/>
              </a:spcBef>
              <a:spcAft>
                <a:spcPts val="0"/>
              </a:spcAft>
              <a:buNone/>
            </a:pPr>
            <a:r>
              <a:rPr b="1" lang="en-PH" sz="1200">
                <a:solidFill>
                  <a:schemeClr val="accent6"/>
                </a:solidFill>
                <a:latin typeface="Trebuchet MS"/>
                <a:ea typeface="Trebuchet MS"/>
                <a:cs typeface="Trebuchet MS"/>
                <a:sym typeface="Trebuchet MS"/>
              </a:rPr>
              <a:t>+6%</a:t>
            </a:r>
            <a:endParaRPr/>
          </a:p>
        </p:txBody>
      </p:sp>
      <p:sp>
        <p:nvSpPr>
          <p:cNvPr id="5455" name="Google Shape;5455;p201"/>
          <p:cNvSpPr txBox="1"/>
          <p:nvPr/>
        </p:nvSpPr>
        <p:spPr>
          <a:xfrm>
            <a:off x="7480650" y="4806815"/>
            <a:ext cx="3799666"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400"/>
              <a:buFont typeface="Arial"/>
              <a:buNone/>
            </a:pPr>
            <a:r>
              <a:rPr lang="en-PH" sz="1400">
                <a:solidFill>
                  <a:schemeClr val="dk1"/>
                </a:solidFill>
                <a:latin typeface="Trebuchet MS"/>
                <a:ea typeface="Trebuchet MS"/>
                <a:cs typeface="Trebuchet MS"/>
                <a:sym typeface="Trebuchet MS"/>
              </a:rPr>
              <a:t>Lorem ipsum dolor sit amet, consectetur</a:t>
            </a:r>
            <a:endParaRPr/>
          </a:p>
        </p:txBody>
      </p:sp>
      <p:sp>
        <p:nvSpPr>
          <p:cNvPr id="5456" name="Google Shape;5456;p201"/>
          <p:cNvSpPr txBox="1"/>
          <p:nvPr/>
        </p:nvSpPr>
        <p:spPr>
          <a:xfrm>
            <a:off x="7480650" y="5358007"/>
            <a:ext cx="3799666"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400"/>
              <a:buFont typeface="Arial"/>
              <a:buNone/>
            </a:pPr>
            <a:r>
              <a:rPr lang="en-PH" sz="1400">
                <a:solidFill>
                  <a:schemeClr val="dk1"/>
                </a:solidFill>
                <a:latin typeface="Trebuchet MS"/>
                <a:ea typeface="Trebuchet MS"/>
                <a:cs typeface="Trebuchet MS"/>
                <a:sym typeface="Trebuchet MS"/>
              </a:rPr>
              <a:t>Lorem ipsum dolor sit amet, consectetur</a:t>
            </a:r>
            <a:endParaRPr/>
          </a:p>
        </p:txBody>
      </p:sp>
      <p:sp>
        <p:nvSpPr>
          <p:cNvPr descr="Bar graph with upward trend with solid fill" id="5457" name="Google Shape;5457;p201"/>
          <p:cNvSpPr/>
          <p:nvPr/>
        </p:nvSpPr>
        <p:spPr>
          <a:xfrm>
            <a:off x="589280" y="4266537"/>
            <a:ext cx="353196" cy="353196"/>
          </a:xfrm>
          <a:prstGeom prst="rect">
            <a:avLst/>
          </a:prstGeom>
          <a:noFill/>
          <a:ln>
            <a:noFill/>
          </a:ln>
        </p:spPr>
      </p:sp>
      <p:sp>
        <p:nvSpPr>
          <p:cNvPr descr="Bar graph with upward trend with solid fill" id="5458" name="Google Shape;5458;p201"/>
          <p:cNvSpPr/>
          <p:nvPr/>
        </p:nvSpPr>
        <p:spPr>
          <a:xfrm>
            <a:off x="589280" y="4790358"/>
            <a:ext cx="353196" cy="353196"/>
          </a:xfrm>
          <a:prstGeom prst="rect">
            <a:avLst/>
          </a:prstGeom>
          <a:noFill/>
          <a:ln>
            <a:noFill/>
          </a:ln>
        </p:spPr>
      </p:sp>
      <p:sp>
        <p:nvSpPr>
          <p:cNvPr descr="Bar graph with upward trend with solid fill" id="5459" name="Google Shape;5459;p201"/>
          <p:cNvSpPr/>
          <p:nvPr/>
        </p:nvSpPr>
        <p:spPr>
          <a:xfrm>
            <a:off x="589280" y="5368132"/>
            <a:ext cx="353196" cy="353196"/>
          </a:xfrm>
          <a:prstGeom prst="rect">
            <a:avLst/>
          </a:prstGeom>
          <a:noFill/>
          <a:ln>
            <a:noFill/>
          </a:ln>
        </p:spPr>
      </p:sp>
    </p:spTree>
  </p:cSld>
  <p:clrMapOvr>
    <a:masterClrMapping/>
  </p:clrMapOvr>
</p:sld>
</file>

<file path=ppt/slides/slide2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3" name="Shape 5463"/>
        <p:cNvGrpSpPr/>
        <p:nvPr/>
      </p:nvGrpSpPr>
      <p:grpSpPr>
        <a:xfrm>
          <a:off x="0" y="0"/>
          <a:ext cx="0" cy="0"/>
          <a:chOff x="0" y="0"/>
          <a:chExt cx="0" cy="0"/>
        </a:xfrm>
      </p:grpSpPr>
      <p:sp>
        <p:nvSpPr>
          <p:cNvPr id="5464" name="Google Shape;5464;p202"/>
          <p:cNvSpPr/>
          <p:nvPr/>
        </p:nvSpPr>
        <p:spPr>
          <a:xfrm>
            <a:off x="528320" y="4182417"/>
            <a:ext cx="11232756" cy="53280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5465" name="Google Shape;5465;p202"/>
          <p:cNvSpPr/>
          <p:nvPr/>
        </p:nvSpPr>
        <p:spPr>
          <a:xfrm>
            <a:off x="528320" y="5278018"/>
            <a:ext cx="11232756" cy="533424"/>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cxnSp>
        <p:nvCxnSpPr>
          <p:cNvPr id="5466" name="Google Shape;5466;p202"/>
          <p:cNvCxnSpPr>
            <a:stCxn id="5467" idx="0"/>
          </p:cNvCxnSpPr>
          <p:nvPr/>
        </p:nvCxnSpPr>
        <p:spPr>
          <a:xfrm>
            <a:off x="5234099" y="2048387"/>
            <a:ext cx="6393900" cy="0"/>
          </a:xfrm>
          <a:prstGeom prst="straightConnector1">
            <a:avLst/>
          </a:prstGeom>
          <a:noFill/>
          <a:ln cap="flat" cmpd="sng" w="9525">
            <a:solidFill>
              <a:schemeClr val="accent1"/>
            </a:solidFill>
            <a:prstDash val="solid"/>
            <a:miter lim="800000"/>
            <a:headEnd len="sm" w="sm" type="none"/>
            <a:tailEnd len="sm" w="sm" type="none"/>
          </a:ln>
        </p:spPr>
      </p:cxnSp>
      <p:sp>
        <p:nvSpPr>
          <p:cNvPr id="5468" name="Google Shape;5468;p202"/>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Chart with Matrix</a:t>
            </a:r>
            <a:endParaRPr/>
          </a:p>
        </p:txBody>
      </p:sp>
      <p:sp>
        <p:nvSpPr>
          <p:cNvPr id="5469" name="Google Shape;5469;p202"/>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5470" name="Google Shape;5470;p202"/>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5471" name="Google Shape;5471;p202"/>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Two Column</a:t>
            </a:r>
            <a:endParaRPr/>
          </a:p>
        </p:txBody>
      </p:sp>
      <p:graphicFrame>
        <p:nvGraphicFramePr>
          <p:cNvPr id="5472" name="Google Shape;5472;p202"/>
          <p:cNvGraphicFramePr/>
          <p:nvPr/>
        </p:nvGraphicFramePr>
        <p:xfrm>
          <a:off x="2621280" y="2315317"/>
          <a:ext cx="9041840" cy="1762697"/>
        </p:xfrm>
        <a:graphic>
          <a:graphicData uri="http://schemas.openxmlformats.org/drawingml/2006/chart">
            <c:chart r:id="rId3"/>
          </a:graphicData>
        </a:graphic>
      </p:graphicFrame>
      <p:sp>
        <p:nvSpPr>
          <p:cNvPr id="5467" name="Google Shape;5467;p202"/>
          <p:cNvSpPr/>
          <p:nvPr/>
        </p:nvSpPr>
        <p:spPr>
          <a:xfrm>
            <a:off x="2621280" y="1865824"/>
            <a:ext cx="2612819" cy="365125"/>
          </a:xfrm>
          <a:prstGeom prst="snip2DiagRect">
            <a:avLst>
              <a:gd fmla="val 0" name="adj1"/>
              <a:gd fmla="val 16667" name="adj2"/>
            </a:avLst>
          </a:prstGeom>
          <a:solidFill>
            <a:schemeClr val="lt1"/>
          </a:solidFill>
          <a:ln cap="flat" cmpd="sng" w="952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600"/>
              <a:buFont typeface="Arial"/>
              <a:buNone/>
            </a:pPr>
            <a:r>
              <a:rPr b="1" lang="en-PH" sz="1600">
                <a:solidFill>
                  <a:schemeClr val="accent1"/>
                </a:solidFill>
                <a:latin typeface="Trebuchet MS"/>
                <a:ea typeface="Trebuchet MS"/>
                <a:cs typeface="Trebuchet MS"/>
                <a:sym typeface="Trebuchet MS"/>
              </a:rPr>
              <a:t>Chart Title</a:t>
            </a:r>
            <a:endParaRPr b="1" sz="1600">
              <a:solidFill>
                <a:schemeClr val="accent1"/>
              </a:solidFill>
              <a:latin typeface="Trebuchet MS"/>
              <a:ea typeface="Trebuchet MS"/>
              <a:cs typeface="Trebuchet MS"/>
              <a:sym typeface="Trebuchet MS"/>
            </a:endParaRPr>
          </a:p>
        </p:txBody>
      </p:sp>
      <p:sp>
        <p:nvSpPr>
          <p:cNvPr id="5473" name="Google Shape;5473;p202"/>
          <p:cNvSpPr txBox="1"/>
          <p:nvPr/>
        </p:nvSpPr>
        <p:spPr>
          <a:xfrm>
            <a:off x="1003437" y="4258504"/>
            <a:ext cx="1595000" cy="365124"/>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400"/>
              <a:buFont typeface="Arial"/>
              <a:buNone/>
            </a:pPr>
            <a:r>
              <a:rPr b="1" lang="en-PH" sz="1400">
                <a:solidFill>
                  <a:schemeClr val="accent1"/>
                </a:solidFill>
                <a:latin typeface="Trebuchet MS"/>
                <a:ea typeface="Trebuchet MS"/>
                <a:cs typeface="Trebuchet MS"/>
                <a:sym typeface="Trebuchet MS"/>
              </a:rPr>
              <a:t>Header</a:t>
            </a:r>
            <a:endParaRPr b="1" sz="1400">
              <a:solidFill>
                <a:schemeClr val="accent1"/>
              </a:solidFill>
              <a:latin typeface="Trebuchet MS"/>
              <a:ea typeface="Trebuchet MS"/>
              <a:cs typeface="Trebuchet MS"/>
              <a:sym typeface="Trebuchet MS"/>
            </a:endParaRPr>
          </a:p>
        </p:txBody>
      </p:sp>
      <p:sp>
        <p:nvSpPr>
          <p:cNvPr id="5474" name="Google Shape;5474;p202"/>
          <p:cNvSpPr txBox="1"/>
          <p:nvPr/>
        </p:nvSpPr>
        <p:spPr>
          <a:xfrm>
            <a:off x="1003437" y="4808256"/>
            <a:ext cx="1595000" cy="365124"/>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400"/>
              <a:buFont typeface="Arial"/>
              <a:buNone/>
            </a:pPr>
            <a:r>
              <a:rPr b="1" lang="en-PH" sz="1400">
                <a:solidFill>
                  <a:schemeClr val="accent1"/>
                </a:solidFill>
                <a:latin typeface="Trebuchet MS"/>
                <a:ea typeface="Trebuchet MS"/>
                <a:cs typeface="Trebuchet MS"/>
                <a:sym typeface="Trebuchet MS"/>
              </a:rPr>
              <a:t>Header</a:t>
            </a:r>
            <a:endParaRPr b="1" sz="1400">
              <a:solidFill>
                <a:schemeClr val="accent1"/>
              </a:solidFill>
              <a:latin typeface="Trebuchet MS"/>
              <a:ea typeface="Trebuchet MS"/>
              <a:cs typeface="Trebuchet MS"/>
              <a:sym typeface="Trebuchet MS"/>
            </a:endParaRPr>
          </a:p>
        </p:txBody>
      </p:sp>
      <p:sp>
        <p:nvSpPr>
          <p:cNvPr id="5475" name="Google Shape;5475;p202"/>
          <p:cNvSpPr txBox="1"/>
          <p:nvPr/>
        </p:nvSpPr>
        <p:spPr>
          <a:xfrm>
            <a:off x="1003437" y="5358007"/>
            <a:ext cx="1595000" cy="365124"/>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400"/>
              <a:buFont typeface="Arial"/>
              <a:buNone/>
            </a:pPr>
            <a:r>
              <a:rPr b="1" lang="en-PH" sz="1400">
                <a:solidFill>
                  <a:schemeClr val="accent1"/>
                </a:solidFill>
                <a:latin typeface="Trebuchet MS"/>
                <a:ea typeface="Trebuchet MS"/>
                <a:cs typeface="Trebuchet MS"/>
                <a:sym typeface="Trebuchet MS"/>
              </a:rPr>
              <a:t>Header</a:t>
            </a:r>
            <a:endParaRPr b="1" sz="1400">
              <a:solidFill>
                <a:schemeClr val="accent1"/>
              </a:solidFill>
              <a:latin typeface="Trebuchet MS"/>
              <a:ea typeface="Trebuchet MS"/>
              <a:cs typeface="Trebuchet MS"/>
              <a:sym typeface="Trebuchet MS"/>
            </a:endParaRPr>
          </a:p>
        </p:txBody>
      </p:sp>
      <p:cxnSp>
        <p:nvCxnSpPr>
          <p:cNvPr id="5476" name="Google Shape;5476;p202"/>
          <p:cNvCxnSpPr/>
          <p:nvPr/>
        </p:nvCxnSpPr>
        <p:spPr>
          <a:xfrm>
            <a:off x="528320" y="4715942"/>
            <a:ext cx="11099800" cy="0"/>
          </a:xfrm>
          <a:prstGeom prst="straightConnector1">
            <a:avLst/>
          </a:prstGeom>
          <a:noFill/>
          <a:ln cap="flat" cmpd="sng" w="9525">
            <a:solidFill>
              <a:srgbClr val="929292"/>
            </a:solidFill>
            <a:prstDash val="dot"/>
            <a:miter lim="800000"/>
            <a:headEnd len="sm" w="sm" type="none"/>
            <a:tailEnd len="sm" w="sm" type="none"/>
          </a:ln>
        </p:spPr>
      </p:cxnSp>
      <p:cxnSp>
        <p:nvCxnSpPr>
          <p:cNvPr id="5477" name="Google Shape;5477;p202"/>
          <p:cNvCxnSpPr/>
          <p:nvPr/>
        </p:nvCxnSpPr>
        <p:spPr>
          <a:xfrm>
            <a:off x="528320" y="5265694"/>
            <a:ext cx="11099800" cy="0"/>
          </a:xfrm>
          <a:prstGeom prst="straightConnector1">
            <a:avLst/>
          </a:prstGeom>
          <a:noFill/>
          <a:ln cap="flat" cmpd="sng" w="9525">
            <a:solidFill>
              <a:srgbClr val="929292"/>
            </a:solidFill>
            <a:prstDash val="dot"/>
            <a:miter lim="800000"/>
            <a:headEnd len="sm" w="sm" type="none"/>
            <a:tailEnd len="sm" w="sm" type="none"/>
          </a:ln>
        </p:spPr>
      </p:cxnSp>
      <p:sp>
        <p:nvSpPr>
          <p:cNvPr id="5478" name="Google Shape;5478;p202"/>
          <p:cNvSpPr txBox="1"/>
          <p:nvPr/>
        </p:nvSpPr>
        <p:spPr>
          <a:xfrm>
            <a:off x="3231755" y="4806815"/>
            <a:ext cx="3799666"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400"/>
              <a:buFont typeface="Arial"/>
              <a:buNone/>
            </a:pPr>
            <a:r>
              <a:rPr lang="en-PH" sz="1400">
                <a:solidFill>
                  <a:schemeClr val="dk1"/>
                </a:solidFill>
                <a:latin typeface="Trebuchet MS"/>
                <a:ea typeface="Trebuchet MS"/>
                <a:cs typeface="Trebuchet MS"/>
                <a:sym typeface="Trebuchet MS"/>
              </a:rPr>
              <a:t>Lorem ipsum dolor sit amet, consectetur</a:t>
            </a:r>
            <a:endParaRPr/>
          </a:p>
        </p:txBody>
      </p:sp>
      <p:sp>
        <p:nvSpPr>
          <p:cNvPr id="5479" name="Google Shape;5479;p202"/>
          <p:cNvSpPr txBox="1"/>
          <p:nvPr/>
        </p:nvSpPr>
        <p:spPr>
          <a:xfrm>
            <a:off x="3231755" y="5358007"/>
            <a:ext cx="3799666"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400"/>
              <a:buFont typeface="Arial"/>
              <a:buNone/>
            </a:pPr>
            <a:r>
              <a:rPr lang="en-PH" sz="1400">
                <a:solidFill>
                  <a:schemeClr val="dk1"/>
                </a:solidFill>
                <a:latin typeface="Trebuchet MS"/>
                <a:ea typeface="Trebuchet MS"/>
                <a:cs typeface="Trebuchet MS"/>
                <a:sym typeface="Trebuchet MS"/>
              </a:rPr>
              <a:t>Lorem ipsum dolor sit amet, consectetur</a:t>
            </a:r>
            <a:endParaRPr/>
          </a:p>
        </p:txBody>
      </p:sp>
      <p:sp>
        <p:nvSpPr>
          <p:cNvPr id="5480" name="Google Shape;5480;p202"/>
          <p:cNvSpPr/>
          <p:nvPr/>
        </p:nvSpPr>
        <p:spPr>
          <a:xfrm>
            <a:off x="9034080" y="4312368"/>
            <a:ext cx="692806" cy="261937"/>
          </a:xfrm>
          <a:prstGeom prst="ellipse">
            <a:avLst/>
          </a:prstGeom>
          <a:noFill/>
          <a:ln cap="flat" cmpd="sng" w="25400">
            <a:solidFill>
              <a:schemeClr val="accent1"/>
            </a:solidFill>
            <a:prstDash val="solid"/>
            <a:miter lim="800000"/>
            <a:headEnd len="sm" w="sm" type="none"/>
            <a:tailEnd len="sm" w="sm" type="none"/>
          </a:ln>
        </p:spPr>
        <p:txBody>
          <a:bodyPr anchorCtr="0" anchor="ctr" bIns="45700" lIns="0" spcFirstLastPara="1" rIns="0" wrap="square" tIns="45700">
            <a:noAutofit/>
          </a:bodyPr>
          <a:lstStyle/>
          <a:p>
            <a:pPr indent="0" lvl="0" marL="0" marR="0" rtl="0" algn="ctr">
              <a:spcBef>
                <a:spcPts val="0"/>
              </a:spcBef>
              <a:spcAft>
                <a:spcPts val="0"/>
              </a:spcAft>
              <a:buNone/>
            </a:pPr>
            <a:r>
              <a:rPr b="1" lang="en-PH" sz="1200">
                <a:solidFill>
                  <a:schemeClr val="accent1"/>
                </a:solidFill>
                <a:latin typeface="Trebuchet MS"/>
                <a:ea typeface="Trebuchet MS"/>
                <a:cs typeface="Trebuchet MS"/>
                <a:sym typeface="Trebuchet MS"/>
              </a:rPr>
              <a:t>16%</a:t>
            </a:r>
            <a:endParaRPr/>
          </a:p>
        </p:txBody>
      </p:sp>
      <p:sp>
        <p:nvSpPr>
          <p:cNvPr id="5481" name="Google Shape;5481;p202"/>
          <p:cNvSpPr/>
          <p:nvPr/>
        </p:nvSpPr>
        <p:spPr>
          <a:xfrm>
            <a:off x="4785185" y="4281311"/>
            <a:ext cx="692806" cy="261937"/>
          </a:xfrm>
          <a:prstGeom prst="ellipse">
            <a:avLst/>
          </a:prstGeom>
          <a:noFill/>
          <a:ln cap="flat" cmpd="sng" w="25400">
            <a:solidFill>
              <a:schemeClr val="accent6"/>
            </a:solidFill>
            <a:prstDash val="solid"/>
            <a:miter lim="800000"/>
            <a:headEnd len="sm" w="sm" type="none"/>
            <a:tailEnd len="sm" w="sm" type="none"/>
          </a:ln>
        </p:spPr>
        <p:txBody>
          <a:bodyPr anchorCtr="0" anchor="ctr" bIns="45700" lIns="0" spcFirstLastPara="1" rIns="0" wrap="square" tIns="45700">
            <a:noAutofit/>
          </a:bodyPr>
          <a:lstStyle/>
          <a:p>
            <a:pPr indent="0" lvl="0" marL="0" marR="0" rtl="0" algn="ctr">
              <a:spcBef>
                <a:spcPts val="0"/>
              </a:spcBef>
              <a:spcAft>
                <a:spcPts val="0"/>
              </a:spcAft>
              <a:buNone/>
            </a:pPr>
            <a:r>
              <a:rPr b="1" lang="en-PH" sz="1200">
                <a:solidFill>
                  <a:schemeClr val="accent6"/>
                </a:solidFill>
                <a:latin typeface="Trebuchet MS"/>
                <a:ea typeface="Trebuchet MS"/>
                <a:cs typeface="Trebuchet MS"/>
                <a:sym typeface="Trebuchet MS"/>
              </a:rPr>
              <a:t>+6%</a:t>
            </a:r>
            <a:endParaRPr/>
          </a:p>
        </p:txBody>
      </p:sp>
      <p:sp>
        <p:nvSpPr>
          <p:cNvPr id="5482" name="Google Shape;5482;p202"/>
          <p:cNvSpPr txBox="1"/>
          <p:nvPr/>
        </p:nvSpPr>
        <p:spPr>
          <a:xfrm>
            <a:off x="7480650" y="4806815"/>
            <a:ext cx="3799666"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400"/>
              <a:buFont typeface="Arial"/>
              <a:buNone/>
            </a:pPr>
            <a:r>
              <a:rPr lang="en-PH" sz="1400">
                <a:solidFill>
                  <a:schemeClr val="dk1"/>
                </a:solidFill>
                <a:latin typeface="Trebuchet MS"/>
                <a:ea typeface="Trebuchet MS"/>
                <a:cs typeface="Trebuchet MS"/>
                <a:sym typeface="Trebuchet MS"/>
              </a:rPr>
              <a:t>Lorem ipsum dolor sit amet, consectetur</a:t>
            </a:r>
            <a:endParaRPr/>
          </a:p>
        </p:txBody>
      </p:sp>
      <p:sp>
        <p:nvSpPr>
          <p:cNvPr id="5483" name="Google Shape;5483;p202"/>
          <p:cNvSpPr txBox="1"/>
          <p:nvPr/>
        </p:nvSpPr>
        <p:spPr>
          <a:xfrm>
            <a:off x="7480650" y="5358007"/>
            <a:ext cx="3799666"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400"/>
              <a:buFont typeface="Arial"/>
              <a:buNone/>
            </a:pPr>
            <a:r>
              <a:rPr lang="en-PH" sz="1400">
                <a:solidFill>
                  <a:schemeClr val="dk1"/>
                </a:solidFill>
                <a:latin typeface="Trebuchet MS"/>
                <a:ea typeface="Trebuchet MS"/>
                <a:cs typeface="Trebuchet MS"/>
                <a:sym typeface="Trebuchet MS"/>
              </a:rPr>
              <a:t>Lorem ipsum dolor sit amet, consectetur</a:t>
            </a:r>
            <a:endParaRPr/>
          </a:p>
        </p:txBody>
      </p:sp>
      <p:sp>
        <p:nvSpPr>
          <p:cNvPr descr="Bar graph with upward trend with solid fill" id="5484" name="Google Shape;5484;p202"/>
          <p:cNvSpPr/>
          <p:nvPr/>
        </p:nvSpPr>
        <p:spPr>
          <a:xfrm>
            <a:off x="589280" y="4266537"/>
            <a:ext cx="353196" cy="353196"/>
          </a:xfrm>
          <a:prstGeom prst="rect">
            <a:avLst/>
          </a:prstGeom>
          <a:noFill/>
          <a:ln>
            <a:noFill/>
          </a:ln>
        </p:spPr>
      </p:sp>
      <p:sp>
        <p:nvSpPr>
          <p:cNvPr descr="Bar graph with upward trend with solid fill" id="5485" name="Google Shape;5485;p202"/>
          <p:cNvSpPr/>
          <p:nvPr/>
        </p:nvSpPr>
        <p:spPr>
          <a:xfrm>
            <a:off x="589280" y="4790358"/>
            <a:ext cx="353196" cy="353196"/>
          </a:xfrm>
          <a:prstGeom prst="rect">
            <a:avLst/>
          </a:prstGeom>
          <a:noFill/>
          <a:ln>
            <a:noFill/>
          </a:ln>
        </p:spPr>
      </p:sp>
      <p:sp>
        <p:nvSpPr>
          <p:cNvPr descr="Bar graph with upward trend with solid fill" id="5486" name="Google Shape;5486;p202"/>
          <p:cNvSpPr/>
          <p:nvPr/>
        </p:nvSpPr>
        <p:spPr>
          <a:xfrm>
            <a:off x="589280" y="5368132"/>
            <a:ext cx="353196" cy="353196"/>
          </a:xfrm>
          <a:prstGeom prst="rect">
            <a:avLst/>
          </a:prstGeom>
          <a:noFill/>
          <a:ln>
            <a:noFill/>
          </a:ln>
        </p:spPr>
      </p:sp>
    </p:spTree>
  </p:cSld>
  <p:clrMapOvr>
    <a:masterClrMapping/>
  </p:clrMapOvr>
</p:sld>
</file>

<file path=ppt/slides/slide2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0" name="Shape 5490"/>
        <p:cNvGrpSpPr/>
        <p:nvPr/>
      </p:nvGrpSpPr>
      <p:grpSpPr>
        <a:xfrm>
          <a:off x="0" y="0"/>
          <a:ext cx="0" cy="0"/>
          <a:chOff x="0" y="0"/>
          <a:chExt cx="0" cy="0"/>
        </a:xfrm>
      </p:grpSpPr>
      <p:sp>
        <p:nvSpPr>
          <p:cNvPr id="5491" name="Google Shape;5491;p204"/>
          <p:cNvSpPr/>
          <p:nvPr/>
        </p:nvSpPr>
        <p:spPr>
          <a:xfrm>
            <a:off x="528320" y="4182417"/>
            <a:ext cx="11232756" cy="53280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5492" name="Google Shape;5492;p204"/>
          <p:cNvSpPr/>
          <p:nvPr/>
        </p:nvSpPr>
        <p:spPr>
          <a:xfrm>
            <a:off x="528320" y="5278018"/>
            <a:ext cx="11232756" cy="533424"/>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cxnSp>
        <p:nvCxnSpPr>
          <p:cNvPr id="5493" name="Google Shape;5493;p204"/>
          <p:cNvCxnSpPr>
            <a:stCxn id="5494" idx="0"/>
          </p:cNvCxnSpPr>
          <p:nvPr/>
        </p:nvCxnSpPr>
        <p:spPr>
          <a:xfrm>
            <a:off x="5234099" y="2048387"/>
            <a:ext cx="6393900" cy="0"/>
          </a:xfrm>
          <a:prstGeom prst="straightConnector1">
            <a:avLst/>
          </a:prstGeom>
          <a:noFill/>
          <a:ln cap="flat" cmpd="sng" w="9525">
            <a:solidFill>
              <a:schemeClr val="accent1"/>
            </a:solidFill>
            <a:prstDash val="solid"/>
            <a:miter lim="800000"/>
            <a:headEnd len="sm" w="sm" type="none"/>
            <a:tailEnd len="sm" w="sm" type="none"/>
          </a:ln>
        </p:spPr>
      </p:cxnSp>
      <p:sp>
        <p:nvSpPr>
          <p:cNvPr id="5495" name="Google Shape;5495;p204"/>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Chart with Matrix</a:t>
            </a:r>
            <a:endParaRPr/>
          </a:p>
        </p:txBody>
      </p:sp>
      <p:sp>
        <p:nvSpPr>
          <p:cNvPr id="5496" name="Google Shape;5496;p204"/>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5497" name="Google Shape;5497;p204"/>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5498" name="Google Shape;5498;p204"/>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Three Columns</a:t>
            </a:r>
            <a:endParaRPr/>
          </a:p>
        </p:txBody>
      </p:sp>
      <p:graphicFrame>
        <p:nvGraphicFramePr>
          <p:cNvPr id="5499" name="Google Shape;5499;p204"/>
          <p:cNvGraphicFramePr/>
          <p:nvPr/>
        </p:nvGraphicFramePr>
        <p:xfrm>
          <a:off x="2621280" y="2315317"/>
          <a:ext cx="9041840" cy="1762697"/>
        </p:xfrm>
        <a:graphic>
          <a:graphicData uri="http://schemas.openxmlformats.org/drawingml/2006/chart">
            <c:chart r:id="rId3"/>
          </a:graphicData>
        </a:graphic>
      </p:graphicFrame>
      <p:sp>
        <p:nvSpPr>
          <p:cNvPr id="5494" name="Google Shape;5494;p204"/>
          <p:cNvSpPr/>
          <p:nvPr/>
        </p:nvSpPr>
        <p:spPr>
          <a:xfrm>
            <a:off x="2621280" y="1865824"/>
            <a:ext cx="2612819" cy="365125"/>
          </a:xfrm>
          <a:prstGeom prst="snip2DiagRect">
            <a:avLst>
              <a:gd fmla="val 0" name="adj1"/>
              <a:gd fmla="val 16667" name="adj2"/>
            </a:avLst>
          </a:prstGeom>
          <a:solidFill>
            <a:schemeClr val="lt1"/>
          </a:solidFill>
          <a:ln cap="flat" cmpd="sng" w="952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600"/>
              <a:buFont typeface="Arial"/>
              <a:buNone/>
            </a:pPr>
            <a:r>
              <a:rPr b="1" lang="en-PH" sz="1600">
                <a:solidFill>
                  <a:schemeClr val="accent1"/>
                </a:solidFill>
                <a:latin typeface="Trebuchet MS"/>
                <a:ea typeface="Trebuchet MS"/>
                <a:cs typeface="Trebuchet MS"/>
                <a:sym typeface="Trebuchet MS"/>
              </a:rPr>
              <a:t>Chart Title</a:t>
            </a:r>
            <a:endParaRPr b="1" sz="1600">
              <a:solidFill>
                <a:schemeClr val="accent1"/>
              </a:solidFill>
              <a:latin typeface="Trebuchet MS"/>
              <a:ea typeface="Trebuchet MS"/>
              <a:cs typeface="Trebuchet MS"/>
              <a:sym typeface="Trebuchet MS"/>
            </a:endParaRPr>
          </a:p>
        </p:txBody>
      </p:sp>
      <p:sp>
        <p:nvSpPr>
          <p:cNvPr id="5500" name="Google Shape;5500;p204"/>
          <p:cNvSpPr txBox="1"/>
          <p:nvPr/>
        </p:nvSpPr>
        <p:spPr>
          <a:xfrm>
            <a:off x="1003437" y="4258504"/>
            <a:ext cx="1595000" cy="365124"/>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400"/>
              <a:buFont typeface="Arial"/>
              <a:buNone/>
            </a:pPr>
            <a:r>
              <a:rPr b="1" lang="en-PH" sz="1400">
                <a:solidFill>
                  <a:schemeClr val="accent1"/>
                </a:solidFill>
                <a:latin typeface="Trebuchet MS"/>
                <a:ea typeface="Trebuchet MS"/>
                <a:cs typeface="Trebuchet MS"/>
                <a:sym typeface="Trebuchet MS"/>
              </a:rPr>
              <a:t>Header</a:t>
            </a:r>
            <a:endParaRPr b="1" sz="1400">
              <a:solidFill>
                <a:schemeClr val="accent1"/>
              </a:solidFill>
              <a:latin typeface="Trebuchet MS"/>
              <a:ea typeface="Trebuchet MS"/>
              <a:cs typeface="Trebuchet MS"/>
              <a:sym typeface="Trebuchet MS"/>
            </a:endParaRPr>
          </a:p>
        </p:txBody>
      </p:sp>
      <p:sp>
        <p:nvSpPr>
          <p:cNvPr id="5501" name="Google Shape;5501;p204"/>
          <p:cNvSpPr txBox="1"/>
          <p:nvPr/>
        </p:nvSpPr>
        <p:spPr>
          <a:xfrm>
            <a:off x="1003437" y="4808256"/>
            <a:ext cx="1595000" cy="365124"/>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400"/>
              <a:buFont typeface="Arial"/>
              <a:buNone/>
            </a:pPr>
            <a:r>
              <a:rPr b="1" lang="en-PH" sz="1400">
                <a:solidFill>
                  <a:schemeClr val="accent1"/>
                </a:solidFill>
                <a:latin typeface="Trebuchet MS"/>
                <a:ea typeface="Trebuchet MS"/>
                <a:cs typeface="Trebuchet MS"/>
                <a:sym typeface="Trebuchet MS"/>
              </a:rPr>
              <a:t>Header</a:t>
            </a:r>
            <a:endParaRPr b="1" sz="1400">
              <a:solidFill>
                <a:schemeClr val="accent1"/>
              </a:solidFill>
              <a:latin typeface="Trebuchet MS"/>
              <a:ea typeface="Trebuchet MS"/>
              <a:cs typeface="Trebuchet MS"/>
              <a:sym typeface="Trebuchet MS"/>
            </a:endParaRPr>
          </a:p>
        </p:txBody>
      </p:sp>
      <p:sp>
        <p:nvSpPr>
          <p:cNvPr id="5502" name="Google Shape;5502;p204"/>
          <p:cNvSpPr txBox="1"/>
          <p:nvPr/>
        </p:nvSpPr>
        <p:spPr>
          <a:xfrm>
            <a:off x="1003437" y="5358007"/>
            <a:ext cx="1595000" cy="365124"/>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400"/>
              <a:buFont typeface="Arial"/>
              <a:buNone/>
            </a:pPr>
            <a:r>
              <a:rPr b="1" lang="en-PH" sz="1400">
                <a:solidFill>
                  <a:schemeClr val="accent1"/>
                </a:solidFill>
                <a:latin typeface="Trebuchet MS"/>
                <a:ea typeface="Trebuchet MS"/>
                <a:cs typeface="Trebuchet MS"/>
                <a:sym typeface="Trebuchet MS"/>
              </a:rPr>
              <a:t>Header</a:t>
            </a:r>
            <a:endParaRPr b="1" sz="1400">
              <a:solidFill>
                <a:schemeClr val="accent1"/>
              </a:solidFill>
              <a:latin typeface="Trebuchet MS"/>
              <a:ea typeface="Trebuchet MS"/>
              <a:cs typeface="Trebuchet MS"/>
              <a:sym typeface="Trebuchet MS"/>
            </a:endParaRPr>
          </a:p>
        </p:txBody>
      </p:sp>
      <p:cxnSp>
        <p:nvCxnSpPr>
          <p:cNvPr id="5503" name="Google Shape;5503;p204"/>
          <p:cNvCxnSpPr/>
          <p:nvPr/>
        </p:nvCxnSpPr>
        <p:spPr>
          <a:xfrm>
            <a:off x="528320" y="4715942"/>
            <a:ext cx="11099800" cy="0"/>
          </a:xfrm>
          <a:prstGeom prst="straightConnector1">
            <a:avLst/>
          </a:prstGeom>
          <a:noFill/>
          <a:ln cap="flat" cmpd="sng" w="9525">
            <a:solidFill>
              <a:srgbClr val="929292"/>
            </a:solidFill>
            <a:prstDash val="dot"/>
            <a:miter lim="800000"/>
            <a:headEnd len="sm" w="sm" type="none"/>
            <a:tailEnd len="sm" w="sm" type="none"/>
          </a:ln>
        </p:spPr>
      </p:cxnSp>
      <p:cxnSp>
        <p:nvCxnSpPr>
          <p:cNvPr id="5504" name="Google Shape;5504;p204"/>
          <p:cNvCxnSpPr/>
          <p:nvPr/>
        </p:nvCxnSpPr>
        <p:spPr>
          <a:xfrm>
            <a:off x="528320" y="5265694"/>
            <a:ext cx="11099800" cy="0"/>
          </a:xfrm>
          <a:prstGeom prst="straightConnector1">
            <a:avLst/>
          </a:prstGeom>
          <a:noFill/>
          <a:ln cap="flat" cmpd="sng" w="9525">
            <a:solidFill>
              <a:srgbClr val="929292"/>
            </a:solidFill>
            <a:prstDash val="dot"/>
            <a:miter lim="800000"/>
            <a:headEnd len="sm" w="sm" type="none"/>
            <a:tailEnd len="sm" w="sm" type="none"/>
          </a:ln>
        </p:spPr>
      </p:cxnSp>
      <p:sp>
        <p:nvSpPr>
          <p:cNvPr id="5505" name="Google Shape;5505;p204"/>
          <p:cNvSpPr txBox="1"/>
          <p:nvPr/>
        </p:nvSpPr>
        <p:spPr>
          <a:xfrm>
            <a:off x="3607823" y="4806815"/>
            <a:ext cx="1595000"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Trebuchet MS"/>
                <a:ea typeface="Trebuchet MS"/>
                <a:cs typeface="Trebuchet MS"/>
                <a:sym typeface="Trebuchet MS"/>
              </a:rPr>
              <a:t>Lorem ipsum dolor sit amet, consectetur</a:t>
            </a:r>
            <a:endParaRPr/>
          </a:p>
        </p:txBody>
      </p:sp>
      <p:sp>
        <p:nvSpPr>
          <p:cNvPr id="5506" name="Google Shape;5506;p204"/>
          <p:cNvSpPr txBox="1"/>
          <p:nvPr/>
        </p:nvSpPr>
        <p:spPr>
          <a:xfrm>
            <a:off x="3607823" y="5358007"/>
            <a:ext cx="1595000"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Trebuchet MS"/>
                <a:ea typeface="Trebuchet MS"/>
                <a:cs typeface="Trebuchet MS"/>
                <a:sym typeface="Trebuchet MS"/>
              </a:rPr>
              <a:t>Lorem ipsum dolor sit amet, consectetur</a:t>
            </a:r>
            <a:endParaRPr/>
          </a:p>
        </p:txBody>
      </p:sp>
      <p:sp>
        <p:nvSpPr>
          <p:cNvPr id="5507" name="Google Shape;5507;p204"/>
          <p:cNvSpPr/>
          <p:nvPr/>
        </p:nvSpPr>
        <p:spPr>
          <a:xfrm>
            <a:off x="6917997" y="4312368"/>
            <a:ext cx="692806" cy="261937"/>
          </a:xfrm>
          <a:prstGeom prst="ellipse">
            <a:avLst/>
          </a:prstGeom>
          <a:noFill/>
          <a:ln cap="flat" cmpd="sng" w="25400">
            <a:solidFill>
              <a:schemeClr val="accent1"/>
            </a:solidFill>
            <a:prstDash val="solid"/>
            <a:miter lim="800000"/>
            <a:headEnd len="sm" w="sm" type="none"/>
            <a:tailEnd len="sm" w="sm" type="none"/>
          </a:ln>
        </p:spPr>
        <p:txBody>
          <a:bodyPr anchorCtr="0" anchor="ctr" bIns="45700" lIns="0" spcFirstLastPara="1" rIns="0" wrap="square" tIns="45700">
            <a:noAutofit/>
          </a:bodyPr>
          <a:lstStyle/>
          <a:p>
            <a:pPr indent="0" lvl="0" marL="0" marR="0" rtl="0" algn="ctr">
              <a:spcBef>
                <a:spcPts val="0"/>
              </a:spcBef>
              <a:spcAft>
                <a:spcPts val="0"/>
              </a:spcAft>
              <a:buNone/>
            </a:pPr>
            <a:r>
              <a:rPr b="1" lang="en-PH" sz="1200">
                <a:solidFill>
                  <a:schemeClr val="accent1"/>
                </a:solidFill>
                <a:latin typeface="Trebuchet MS"/>
                <a:ea typeface="Trebuchet MS"/>
                <a:cs typeface="Trebuchet MS"/>
                <a:sym typeface="Trebuchet MS"/>
              </a:rPr>
              <a:t>16%</a:t>
            </a:r>
            <a:endParaRPr/>
          </a:p>
        </p:txBody>
      </p:sp>
      <p:sp>
        <p:nvSpPr>
          <p:cNvPr id="5508" name="Google Shape;5508;p204"/>
          <p:cNvSpPr/>
          <p:nvPr/>
        </p:nvSpPr>
        <p:spPr>
          <a:xfrm>
            <a:off x="4058920" y="4281311"/>
            <a:ext cx="692806" cy="261937"/>
          </a:xfrm>
          <a:prstGeom prst="ellipse">
            <a:avLst/>
          </a:prstGeom>
          <a:noFill/>
          <a:ln cap="flat" cmpd="sng" w="25400">
            <a:solidFill>
              <a:schemeClr val="accent6"/>
            </a:solidFill>
            <a:prstDash val="solid"/>
            <a:miter lim="800000"/>
            <a:headEnd len="sm" w="sm" type="none"/>
            <a:tailEnd len="sm" w="sm" type="none"/>
          </a:ln>
        </p:spPr>
        <p:txBody>
          <a:bodyPr anchorCtr="0" anchor="ctr" bIns="45700" lIns="0" spcFirstLastPara="1" rIns="0" wrap="square" tIns="45700">
            <a:noAutofit/>
          </a:bodyPr>
          <a:lstStyle/>
          <a:p>
            <a:pPr indent="0" lvl="0" marL="0" marR="0" rtl="0" algn="ctr">
              <a:spcBef>
                <a:spcPts val="0"/>
              </a:spcBef>
              <a:spcAft>
                <a:spcPts val="0"/>
              </a:spcAft>
              <a:buNone/>
            </a:pPr>
            <a:r>
              <a:rPr b="1" lang="en-PH" sz="1200">
                <a:solidFill>
                  <a:schemeClr val="accent6"/>
                </a:solidFill>
                <a:latin typeface="Trebuchet MS"/>
                <a:ea typeface="Trebuchet MS"/>
                <a:cs typeface="Trebuchet MS"/>
                <a:sym typeface="Trebuchet MS"/>
              </a:rPr>
              <a:t>+6%</a:t>
            </a:r>
            <a:endParaRPr/>
          </a:p>
        </p:txBody>
      </p:sp>
      <p:sp>
        <p:nvSpPr>
          <p:cNvPr id="5509" name="Google Shape;5509;p204"/>
          <p:cNvSpPr/>
          <p:nvPr/>
        </p:nvSpPr>
        <p:spPr>
          <a:xfrm>
            <a:off x="9752637" y="4312368"/>
            <a:ext cx="692806" cy="261937"/>
          </a:xfrm>
          <a:prstGeom prst="ellipse">
            <a:avLst/>
          </a:prstGeom>
          <a:noFill/>
          <a:ln cap="flat" cmpd="sng" w="25400">
            <a:solidFill>
              <a:schemeClr val="accent6"/>
            </a:solidFill>
            <a:prstDash val="solid"/>
            <a:miter lim="800000"/>
            <a:headEnd len="sm" w="sm" type="none"/>
            <a:tailEnd len="sm" w="sm" type="none"/>
          </a:ln>
        </p:spPr>
        <p:txBody>
          <a:bodyPr anchorCtr="0" anchor="ctr" bIns="45700" lIns="0" spcFirstLastPara="1" rIns="0" wrap="square" tIns="45700">
            <a:noAutofit/>
          </a:bodyPr>
          <a:lstStyle/>
          <a:p>
            <a:pPr indent="0" lvl="0" marL="0" marR="0" rtl="0" algn="ctr">
              <a:spcBef>
                <a:spcPts val="0"/>
              </a:spcBef>
              <a:spcAft>
                <a:spcPts val="0"/>
              </a:spcAft>
              <a:buNone/>
            </a:pPr>
            <a:r>
              <a:rPr b="1" lang="en-PH" sz="1200">
                <a:solidFill>
                  <a:schemeClr val="accent6"/>
                </a:solidFill>
                <a:latin typeface="Trebuchet MS"/>
                <a:ea typeface="Trebuchet MS"/>
                <a:cs typeface="Trebuchet MS"/>
                <a:sym typeface="Trebuchet MS"/>
              </a:rPr>
              <a:t>+10%</a:t>
            </a:r>
            <a:endParaRPr/>
          </a:p>
        </p:txBody>
      </p:sp>
      <p:sp>
        <p:nvSpPr>
          <p:cNvPr id="5510" name="Google Shape;5510;p204"/>
          <p:cNvSpPr txBox="1"/>
          <p:nvPr/>
        </p:nvSpPr>
        <p:spPr>
          <a:xfrm>
            <a:off x="6466900" y="4806815"/>
            <a:ext cx="1595000"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Trebuchet MS"/>
                <a:ea typeface="Trebuchet MS"/>
                <a:cs typeface="Trebuchet MS"/>
                <a:sym typeface="Trebuchet MS"/>
              </a:rPr>
              <a:t>Lorem ipsum dolor sit amet, consectetur</a:t>
            </a:r>
            <a:endParaRPr/>
          </a:p>
        </p:txBody>
      </p:sp>
      <p:sp>
        <p:nvSpPr>
          <p:cNvPr id="5511" name="Google Shape;5511;p204"/>
          <p:cNvSpPr txBox="1"/>
          <p:nvPr/>
        </p:nvSpPr>
        <p:spPr>
          <a:xfrm>
            <a:off x="6466900" y="5358007"/>
            <a:ext cx="1595000"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Trebuchet MS"/>
                <a:ea typeface="Trebuchet MS"/>
                <a:cs typeface="Trebuchet MS"/>
                <a:sym typeface="Trebuchet MS"/>
              </a:rPr>
              <a:t>Lorem ipsum dolor sit amet, consectetur</a:t>
            </a:r>
            <a:endParaRPr/>
          </a:p>
        </p:txBody>
      </p:sp>
      <p:sp>
        <p:nvSpPr>
          <p:cNvPr id="5512" name="Google Shape;5512;p204"/>
          <p:cNvSpPr txBox="1"/>
          <p:nvPr/>
        </p:nvSpPr>
        <p:spPr>
          <a:xfrm>
            <a:off x="9301540" y="4806815"/>
            <a:ext cx="1595000"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Trebuchet MS"/>
                <a:ea typeface="Trebuchet MS"/>
                <a:cs typeface="Trebuchet MS"/>
                <a:sym typeface="Trebuchet MS"/>
              </a:rPr>
              <a:t>Lorem ipsum dolor sit amet, consectetur</a:t>
            </a:r>
            <a:endParaRPr/>
          </a:p>
        </p:txBody>
      </p:sp>
      <p:sp>
        <p:nvSpPr>
          <p:cNvPr id="5513" name="Google Shape;5513;p204"/>
          <p:cNvSpPr txBox="1"/>
          <p:nvPr/>
        </p:nvSpPr>
        <p:spPr>
          <a:xfrm>
            <a:off x="9301540" y="5358007"/>
            <a:ext cx="1595000"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Trebuchet MS"/>
                <a:ea typeface="Trebuchet MS"/>
                <a:cs typeface="Trebuchet MS"/>
                <a:sym typeface="Trebuchet MS"/>
              </a:rPr>
              <a:t>Lorem ipsum dolor sit amet, consectetur</a:t>
            </a:r>
            <a:endParaRPr/>
          </a:p>
        </p:txBody>
      </p:sp>
      <p:sp>
        <p:nvSpPr>
          <p:cNvPr descr="Bar graph with upward trend with solid fill" id="5514" name="Google Shape;5514;p204"/>
          <p:cNvSpPr/>
          <p:nvPr/>
        </p:nvSpPr>
        <p:spPr>
          <a:xfrm>
            <a:off x="589280" y="4266537"/>
            <a:ext cx="353196" cy="353196"/>
          </a:xfrm>
          <a:prstGeom prst="rect">
            <a:avLst/>
          </a:prstGeom>
          <a:noFill/>
          <a:ln>
            <a:noFill/>
          </a:ln>
        </p:spPr>
      </p:sp>
      <p:sp>
        <p:nvSpPr>
          <p:cNvPr descr="Bar graph with upward trend with solid fill" id="5515" name="Google Shape;5515;p204"/>
          <p:cNvSpPr/>
          <p:nvPr/>
        </p:nvSpPr>
        <p:spPr>
          <a:xfrm>
            <a:off x="589280" y="4790358"/>
            <a:ext cx="353196" cy="353196"/>
          </a:xfrm>
          <a:prstGeom prst="rect">
            <a:avLst/>
          </a:prstGeom>
          <a:noFill/>
          <a:ln>
            <a:noFill/>
          </a:ln>
        </p:spPr>
      </p:sp>
      <p:sp>
        <p:nvSpPr>
          <p:cNvPr descr="Bar graph with upward trend with solid fill" id="5516" name="Google Shape;5516;p204"/>
          <p:cNvSpPr/>
          <p:nvPr/>
        </p:nvSpPr>
        <p:spPr>
          <a:xfrm>
            <a:off x="589280" y="5368132"/>
            <a:ext cx="353196" cy="353196"/>
          </a:xfrm>
          <a:prstGeom prst="rect">
            <a:avLst/>
          </a:prstGeom>
          <a:noFill/>
          <a:ln>
            <a:noFill/>
          </a:ln>
        </p:spPr>
      </p:sp>
    </p:spTree>
  </p:cSld>
  <p:clrMapOvr>
    <a:masterClrMapping/>
  </p:clrMapOvr>
</p:sld>
</file>

<file path=ppt/slides/slide2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0" name="Shape 5520"/>
        <p:cNvGrpSpPr/>
        <p:nvPr/>
      </p:nvGrpSpPr>
      <p:grpSpPr>
        <a:xfrm>
          <a:off x="0" y="0"/>
          <a:ext cx="0" cy="0"/>
          <a:chOff x="0" y="0"/>
          <a:chExt cx="0" cy="0"/>
        </a:xfrm>
      </p:grpSpPr>
      <p:sp>
        <p:nvSpPr>
          <p:cNvPr id="5521" name="Google Shape;5521;p205"/>
          <p:cNvSpPr/>
          <p:nvPr/>
        </p:nvSpPr>
        <p:spPr>
          <a:xfrm>
            <a:off x="528320" y="4182417"/>
            <a:ext cx="11232756" cy="53280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5522" name="Google Shape;5522;p205"/>
          <p:cNvSpPr/>
          <p:nvPr/>
        </p:nvSpPr>
        <p:spPr>
          <a:xfrm>
            <a:off x="528320" y="5278018"/>
            <a:ext cx="11232756" cy="533424"/>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cxnSp>
        <p:nvCxnSpPr>
          <p:cNvPr id="5523" name="Google Shape;5523;p205"/>
          <p:cNvCxnSpPr>
            <a:stCxn id="5524" idx="0"/>
          </p:cNvCxnSpPr>
          <p:nvPr/>
        </p:nvCxnSpPr>
        <p:spPr>
          <a:xfrm>
            <a:off x="5234099" y="2048387"/>
            <a:ext cx="6393900" cy="0"/>
          </a:xfrm>
          <a:prstGeom prst="straightConnector1">
            <a:avLst/>
          </a:prstGeom>
          <a:noFill/>
          <a:ln cap="flat" cmpd="sng" w="9525">
            <a:solidFill>
              <a:schemeClr val="accent1"/>
            </a:solidFill>
            <a:prstDash val="solid"/>
            <a:miter lim="800000"/>
            <a:headEnd len="sm" w="sm" type="none"/>
            <a:tailEnd len="sm" w="sm" type="none"/>
          </a:ln>
        </p:spPr>
      </p:cxnSp>
      <p:sp>
        <p:nvSpPr>
          <p:cNvPr id="5525" name="Google Shape;5525;p205"/>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Chart with Matrix</a:t>
            </a:r>
            <a:endParaRPr/>
          </a:p>
        </p:txBody>
      </p:sp>
      <p:sp>
        <p:nvSpPr>
          <p:cNvPr id="5526" name="Google Shape;5526;p205"/>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5527" name="Google Shape;5527;p205"/>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5528" name="Google Shape;5528;p205"/>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Three Columns</a:t>
            </a:r>
            <a:endParaRPr/>
          </a:p>
        </p:txBody>
      </p:sp>
      <p:graphicFrame>
        <p:nvGraphicFramePr>
          <p:cNvPr id="5529" name="Google Shape;5529;p205"/>
          <p:cNvGraphicFramePr/>
          <p:nvPr/>
        </p:nvGraphicFramePr>
        <p:xfrm>
          <a:off x="2621280" y="2315317"/>
          <a:ext cx="9041840" cy="1762697"/>
        </p:xfrm>
        <a:graphic>
          <a:graphicData uri="http://schemas.openxmlformats.org/drawingml/2006/chart">
            <c:chart r:id="rId3"/>
          </a:graphicData>
        </a:graphic>
      </p:graphicFrame>
      <p:sp>
        <p:nvSpPr>
          <p:cNvPr id="5524" name="Google Shape;5524;p205"/>
          <p:cNvSpPr/>
          <p:nvPr/>
        </p:nvSpPr>
        <p:spPr>
          <a:xfrm>
            <a:off x="2621280" y="1865824"/>
            <a:ext cx="2612819" cy="365125"/>
          </a:xfrm>
          <a:prstGeom prst="snip2DiagRect">
            <a:avLst>
              <a:gd fmla="val 0" name="adj1"/>
              <a:gd fmla="val 16667" name="adj2"/>
            </a:avLst>
          </a:prstGeom>
          <a:solidFill>
            <a:schemeClr val="lt1"/>
          </a:solidFill>
          <a:ln cap="flat" cmpd="sng" w="952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600"/>
              <a:buFont typeface="Arial"/>
              <a:buNone/>
            </a:pPr>
            <a:r>
              <a:rPr b="1" lang="en-PH" sz="1600">
                <a:solidFill>
                  <a:schemeClr val="accent1"/>
                </a:solidFill>
                <a:latin typeface="Trebuchet MS"/>
                <a:ea typeface="Trebuchet MS"/>
                <a:cs typeface="Trebuchet MS"/>
                <a:sym typeface="Trebuchet MS"/>
              </a:rPr>
              <a:t>Chart Title</a:t>
            </a:r>
            <a:endParaRPr b="1" sz="1600">
              <a:solidFill>
                <a:schemeClr val="accent1"/>
              </a:solidFill>
              <a:latin typeface="Trebuchet MS"/>
              <a:ea typeface="Trebuchet MS"/>
              <a:cs typeface="Trebuchet MS"/>
              <a:sym typeface="Trebuchet MS"/>
            </a:endParaRPr>
          </a:p>
        </p:txBody>
      </p:sp>
      <p:sp>
        <p:nvSpPr>
          <p:cNvPr id="5530" name="Google Shape;5530;p205"/>
          <p:cNvSpPr txBox="1"/>
          <p:nvPr/>
        </p:nvSpPr>
        <p:spPr>
          <a:xfrm>
            <a:off x="1003437" y="4258504"/>
            <a:ext cx="1595000" cy="365124"/>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400"/>
              <a:buFont typeface="Arial"/>
              <a:buNone/>
            </a:pPr>
            <a:r>
              <a:rPr b="1" lang="en-PH" sz="1400">
                <a:solidFill>
                  <a:schemeClr val="accent1"/>
                </a:solidFill>
                <a:latin typeface="Trebuchet MS"/>
                <a:ea typeface="Trebuchet MS"/>
                <a:cs typeface="Trebuchet MS"/>
                <a:sym typeface="Trebuchet MS"/>
              </a:rPr>
              <a:t>Header</a:t>
            </a:r>
            <a:endParaRPr b="1" sz="1400">
              <a:solidFill>
                <a:schemeClr val="accent1"/>
              </a:solidFill>
              <a:latin typeface="Trebuchet MS"/>
              <a:ea typeface="Trebuchet MS"/>
              <a:cs typeface="Trebuchet MS"/>
              <a:sym typeface="Trebuchet MS"/>
            </a:endParaRPr>
          </a:p>
        </p:txBody>
      </p:sp>
      <p:sp>
        <p:nvSpPr>
          <p:cNvPr id="5531" name="Google Shape;5531;p205"/>
          <p:cNvSpPr txBox="1"/>
          <p:nvPr/>
        </p:nvSpPr>
        <p:spPr>
          <a:xfrm>
            <a:off x="1003437" y="4808256"/>
            <a:ext cx="1595000" cy="365124"/>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400"/>
              <a:buFont typeface="Arial"/>
              <a:buNone/>
            </a:pPr>
            <a:r>
              <a:rPr b="1" lang="en-PH" sz="1400">
                <a:solidFill>
                  <a:schemeClr val="accent1"/>
                </a:solidFill>
                <a:latin typeface="Trebuchet MS"/>
                <a:ea typeface="Trebuchet MS"/>
                <a:cs typeface="Trebuchet MS"/>
                <a:sym typeface="Trebuchet MS"/>
              </a:rPr>
              <a:t>Header</a:t>
            </a:r>
            <a:endParaRPr b="1" sz="1400">
              <a:solidFill>
                <a:schemeClr val="accent1"/>
              </a:solidFill>
              <a:latin typeface="Trebuchet MS"/>
              <a:ea typeface="Trebuchet MS"/>
              <a:cs typeface="Trebuchet MS"/>
              <a:sym typeface="Trebuchet MS"/>
            </a:endParaRPr>
          </a:p>
        </p:txBody>
      </p:sp>
      <p:sp>
        <p:nvSpPr>
          <p:cNvPr id="5532" name="Google Shape;5532;p205"/>
          <p:cNvSpPr txBox="1"/>
          <p:nvPr/>
        </p:nvSpPr>
        <p:spPr>
          <a:xfrm>
            <a:off x="1003437" y="5358007"/>
            <a:ext cx="1595000" cy="365124"/>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400"/>
              <a:buFont typeface="Arial"/>
              <a:buNone/>
            </a:pPr>
            <a:r>
              <a:rPr b="1" lang="en-PH" sz="1400">
                <a:solidFill>
                  <a:schemeClr val="accent1"/>
                </a:solidFill>
                <a:latin typeface="Trebuchet MS"/>
                <a:ea typeface="Trebuchet MS"/>
                <a:cs typeface="Trebuchet MS"/>
                <a:sym typeface="Trebuchet MS"/>
              </a:rPr>
              <a:t>Header</a:t>
            </a:r>
            <a:endParaRPr b="1" sz="1400">
              <a:solidFill>
                <a:schemeClr val="accent1"/>
              </a:solidFill>
              <a:latin typeface="Trebuchet MS"/>
              <a:ea typeface="Trebuchet MS"/>
              <a:cs typeface="Trebuchet MS"/>
              <a:sym typeface="Trebuchet MS"/>
            </a:endParaRPr>
          </a:p>
        </p:txBody>
      </p:sp>
      <p:cxnSp>
        <p:nvCxnSpPr>
          <p:cNvPr id="5533" name="Google Shape;5533;p205"/>
          <p:cNvCxnSpPr/>
          <p:nvPr/>
        </p:nvCxnSpPr>
        <p:spPr>
          <a:xfrm>
            <a:off x="528320" y="4715942"/>
            <a:ext cx="11099800" cy="0"/>
          </a:xfrm>
          <a:prstGeom prst="straightConnector1">
            <a:avLst/>
          </a:prstGeom>
          <a:noFill/>
          <a:ln cap="flat" cmpd="sng" w="9525">
            <a:solidFill>
              <a:srgbClr val="929292"/>
            </a:solidFill>
            <a:prstDash val="dot"/>
            <a:miter lim="800000"/>
            <a:headEnd len="sm" w="sm" type="none"/>
            <a:tailEnd len="sm" w="sm" type="none"/>
          </a:ln>
        </p:spPr>
      </p:cxnSp>
      <p:cxnSp>
        <p:nvCxnSpPr>
          <p:cNvPr id="5534" name="Google Shape;5534;p205"/>
          <p:cNvCxnSpPr/>
          <p:nvPr/>
        </p:nvCxnSpPr>
        <p:spPr>
          <a:xfrm>
            <a:off x="528320" y="5265694"/>
            <a:ext cx="11099800" cy="0"/>
          </a:xfrm>
          <a:prstGeom prst="straightConnector1">
            <a:avLst/>
          </a:prstGeom>
          <a:noFill/>
          <a:ln cap="flat" cmpd="sng" w="9525">
            <a:solidFill>
              <a:srgbClr val="929292"/>
            </a:solidFill>
            <a:prstDash val="dot"/>
            <a:miter lim="800000"/>
            <a:headEnd len="sm" w="sm" type="none"/>
            <a:tailEnd len="sm" w="sm" type="none"/>
          </a:ln>
        </p:spPr>
      </p:cxnSp>
      <p:sp>
        <p:nvSpPr>
          <p:cNvPr id="5535" name="Google Shape;5535;p205"/>
          <p:cNvSpPr txBox="1"/>
          <p:nvPr/>
        </p:nvSpPr>
        <p:spPr>
          <a:xfrm>
            <a:off x="3607823" y="4806815"/>
            <a:ext cx="1595000"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Trebuchet MS"/>
                <a:ea typeface="Trebuchet MS"/>
                <a:cs typeface="Trebuchet MS"/>
                <a:sym typeface="Trebuchet MS"/>
              </a:rPr>
              <a:t>Lorem ipsum dolor sit amet, consectetur</a:t>
            </a:r>
            <a:endParaRPr/>
          </a:p>
        </p:txBody>
      </p:sp>
      <p:sp>
        <p:nvSpPr>
          <p:cNvPr id="5536" name="Google Shape;5536;p205"/>
          <p:cNvSpPr txBox="1"/>
          <p:nvPr/>
        </p:nvSpPr>
        <p:spPr>
          <a:xfrm>
            <a:off x="3607823" y="5358007"/>
            <a:ext cx="1595000"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Trebuchet MS"/>
                <a:ea typeface="Trebuchet MS"/>
                <a:cs typeface="Trebuchet MS"/>
                <a:sym typeface="Trebuchet MS"/>
              </a:rPr>
              <a:t>Lorem ipsum dolor sit amet, consectetur</a:t>
            </a:r>
            <a:endParaRPr/>
          </a:p>
        </p:txBody>
      </p:sp>
      <p:sp>
        <p:nvSpPr>
          <p:cNvPr id="5537" name="Google Shape;5537;p205"/>
          <p:cNvSpPr/>
          <p:nvPr/>
        </p:nvSpPr>
        <p:spPr>
          <a:xfrm>
            <a:off x="6917997" y="4312368"/>
            <a:ext cx="692806" cy="261937"/>
          </a:xfrm>
          <a:prstGeom prst="ellipse">
            <a:avLst/>
          </a:prstGeom>
          <a:noFill/>
          <a:ln cap="flat" cmpd="sng" w="25400">
            <a:solidFill>
              <a:schemeClr val="accent1"/>
            </a:solidFill>
            <a:prstDash val="solid"/>
            <a:miter lim="800000"/>
            <a:headEnd len="sm" w="sm" type="none"/>
            <a:tailEnd len="sm" w="sm" type="none"/>
          </a:ln>
        </p:spPr>
        <p:txBody>
          <a:bodyPr anchorCtr="0" anchor="ctr" bIns="45700" lIns="0" spcFirstLastPara="1" rIns="0" wrap="square" tIns="45700">
            <a:noAutofit/>
          </a:bodyPr>
          <a:lstStyle/>
          <a:p>
            <a:pPr indent="0" lvl="0" marL="0" marR="0" rtl="0" algn="ctr">
              <a:spcBef>
                <a:spcPts val="0"/>
              </a:spcBef>
              <a:spcAft>
                <a:spcPts val="0"/>
              </a:spcAft>
              <a:buNone/>
            </a:pPr>
            <a:r>
              <a:rPr b="1" lang="en-PH" sz="1200">
                <a:solidFill>
                  <a:schemeClr val="accent1"/>
                </a:solidFill>
                <a:latin typeface="Trebuchet MS"/>
                <a:ea typeface="Trebuchet MS"/>
                <a:cs typeface="Trebuchet MS"/>
                <a:sym typeface="Trebuchet MS"/>
              </a:rPr>
              <a:t>16%</a:t>
            </a:r>
            <a:endParaRPr/>
          </a:p>
        </p:txBody>
      </p:sp>
      <p:sp>
        <p:nvSpPr>
          <p:cNvPr id="5538" name="Google Shape;5538;p205"/>
          <p:cNvSpPr/>
          <p:nvPr/>
        </p:nvSpPr>
        <p:spPr>
          <a:xfrm>
            <a:off x="4058920" y="4281311"/>
            <a:ext cx="692806" cy="261937"/>
          </a:xfrm>
          <a:prstGeom prst="ellipse">
            <a:avLst/>
          </a:prstGeom>
          <a:noFill/>
          <a:ln cap="flat" cmpd="sng" w="25400">
            <a:solidFill>
              <a:schemeClr val="accent6"/>
            </a:solidFill>
            <a:prstDash val="solid"/>
            <a:miter lim="800000"/>
            <a:headEnd len="sm" w="sm" type="none"/>
            <a:tailEnd len="sm" w="sm" type="none"/>
          </a:ln>
        </p:spPr>
        <p:txBody>
          <a:bodyPr anchorCtr="0" anchor="ctr" bIns="45700" lIns="0" spcFirstLastPara="1" rIns="0" wrap="square" tIns="45700">
            <a:noAutofit/>
          </a:bodyPr>
          <a:lstStyle/>
          <a:p>
            <a:pPr indent="0" lvl="0" marL="0" marR="0" rtl="0" algn="ctr">
              <a:spcBef>
                <a:spcPts val="0"/>
              </a:spcBef>
              <a:spcAft>
                <a:spcPts val="0"/>
              </a:spcAft>
              <a:buNone/>
            </a:pPr>
            <a:r>
              <a:rPr b="1" lang="en-PH" sz="1200">
                <a:solidFill>
                  <a:schemeClr val="accent6"/>
                </a:solidFill>
                <a:latin typeface="Trebuchet MS"/>
                <a:ea typeface="Trebuchet MS"/>
                <a:cs typeface="Trebuchet MS"/>
                <a:sym typeface="Trebuchet MS"/>
              </a:rPr>
              <a:t>+6%</a:t>
            </a:r>
            <a:endParaRPr/>
          </a:p>
        </p:txBody>
      </p:sp>
      <p:sp>
        <p:nvSpPr>
          <p:cNvPr id="5539" name="Google Shape;5539;p205"/>
          <p:cNvSpPr/>
          <p:nvPr/>
        </p:nvSpPr>
        <p:spPr>
          <a:xfrm>
            <a:off x="9752637" y="4312368"/>
            <a:ext cx="692806" cy="261937"/>
          </a:xfrm>
          <a:prstGeom prst="ellipse">
            <a:avLst/>
          </a:prstGeom>
          <a:noFill/>
          <a:ln cap="flat" cmpd="sng" w="25400">
            <a:solidFill>
              <a:schemeClr val="accent6"/>
            </a:solidFill>
            <a:prstDash val="solid"/>
            <a:miter lim="800000"/>
            <a:headEnd len="sm" w="sm" type="none"/>
            <a:tailEnd len="sm" w="sm" type="none"/>
          </a:ln>
        </p:spPr>
        <p:txBody>
          <a:bodyPr anchorCtr="0" anchor="ctr" bIns="45700" lIns="0" spcFirstLastPara="1" rIns="0" wrap="square" tIns="45700">
            <a:noAutofit/>
          </a:bodyPr>
          <a:lstStyle/>
          <a:p>
            <a:pPr indent="0" lvl="0" marL="0" marR="0" rtl="0" algn="ctr">
              <a:spcBef>
                <a:spcPts val="0"/>
              </a:spcBef>
              <a:spcAft>
                <a:spcPts val="0"/>
              </a:spcAft>
              <a:buNone/>
            </a:pPr>
            <a:r>
              <a:rPr b="1" lang="en-PH" sz="1200">
                <a:solidFill>
                  <a:schemeClr val="accent6"/>
                </a:solidFill>
                <a:latin typeface="Trebuchet MS"/>
                <a:ea typeface="Trebuchet MS"/>
                <a:cs typeface="Trebuchet MS"/>
                <a:sym typeface="Trebuchet MS"/>
              </a:rPr>
              <a:t>+10%</a:t>
            </a:r>
            <a:endParaRPr/>
          </a:p>
        </p:txBody>
      </p:sp>
      <p:sp>
        <p:nvSpPr>
          <p:cNvPr id="5540" name="Google Shape;5540;p205"/>
          <p:cNvSpPr txBox="1"/>
          <p:nvPr/>
        </p:nvSpPr>
        <p:spPr>
          <a:xfrm>
            <a:off x="6466900" y="4806815"/>
            <a:ext cx="1595000"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Trebuchet MS"/>
                <a:ea typeface="Trebuchet MS"/>
                <a:cs typeface="Trebuchet MS"/>
                <a:sym typeface="Trebuchet MS"/>
              </a:rPr>
              <a:t>Lorem ipsum dolor sit amet, consectetur</a:t>
            </a:r>
            <a:endParaRPr/>
          </a:p>
        </p:txBody>
      </p:sp>
      <p:sp>
        <p:nvSpPr>
          <p:cNvPr id="5541" name="Google Shape;5541;p205"/>
          <p:cNvSpPr txBox="1"/>
          <p:nvPr/>
        </p:nvSpPr>
        <p:spPr>
          <a:xfrm>
            <a:off x="6466900" y="5358007"/>
            <a:ext cx="1595000"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Trebuchet MS"/>
                <a:ea typeface="Trebuchet MS"/>
                <a:cs typeface="Trebuchet MS"/>
                <a:sym typeface="Trebuchet MS"/>
              </a:rPr>
              <a:t>Lorem ipsum dolor sit amet, consectetur</a:t>
            </a:r>
            <a:endParaRPr/>
          </a:p>
        </p:txBody>
      </p:sp>
      <p:sp>
        <p:nvSpPr>
          <p:cNvPr id="5542" name="Google Shape;5542;p205"/>
          <p:cNvSpPr txBox="1"/>
          <p:nvPr/>
        </p:nvSpPr>
        <p:spPr>
          <a:xfrm>
            <a:off x="9301540" y="4806815"/>
            <a:ext cx="1595000"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Trebuchet MS"/>
                <a:ea typeface="Trebuchet MS"/>
                <a:cs typeface="Trebuchet MS"/>
                <a:sym typeface="Trebuchet MS"/>
              </a:rPr>
              <a:t>Lorem ipsum dolor sit amet, consectetur</a:t>
            </a:r>
            <a:endParaRPr/>
          </a:p>
        </p:txBody>
      </p:sp>
      <p:sp>
        <p:nvSpPr>
          <p:cNvPr id="5543" name="Google Shape;5543;p205"/>
          <p:cNvSpPr txBox="1"/>
          <p:nvPr/>
        </p:nvSpPr>
        <p:spPr>
          <a:xfrm>
            <a:off x="9301540" y="5358007"/>
            <a:ext cx="1595000"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Trebuchet MS"/>
                <a:ea typeface="Trebuchet MS"/>
                <a:cs typeface="Trebuchet MS"/>
                <a:sym typeface="Trebuchet MS"/>
              </a:rPr>
              <a:t>Lorem ipsum dolor sit amet, consectetur</a:t>
            </a:r>
            <a:endParaRPr/>
          </a:p>
        </p:txBody>
      </p:sp>
      <p:sp>
        <p:nvSpPr>
          <p:cNvPr descr="Bar graph with upward trend with solid fill" id="5544" name="Google Shape;5544;p205"/>
          <p:cNvSpPr/>
          <p:nvPr/>
        </p:nvSpPr>
        <p:spPr>
          <a:xfrm>
            <a:off x="589280" y="4266537"/>
            <a:ext cx="353196" cy="353196"/>
          </a:xfrm>
          <a:prstGeom prst="rect">
            <a:avLst/>
          </a:prstGeom>
          <a:noFill/>
          <a:ln>
            <a:noFill/>
          </a:ln>
        </p:spPr>
      </p:sp>
      <p:sp>
        <p:nvSpPr>
          <p:cNvPr descr="Bar graph with upward trend with solid fill" id="5545" name="Google Shape;5545;p205"/>
          <p:cNvSpPr/>
          <p:nvPr/>
        </p:nvSpPr>
        <p:spPr>
          <a:xfrm>
            <a:off x="589280" y="4790358"/>
            <a:ext cx="353196" cy="353196"/>
          </a:xfrm>
          <a:prstGeom prst="rect">
            <a:avLst/>
          </a:prstGeom>
          <a:noFill/>
          <a:ln>
            <a:noFill/>
          </a:ln>
        </p:spPr>
      </p:sp>
      <p:sp>
        <p:nvSpPr>
          <p:cNvPr descr="Bar graph with upward trend with solid fill" id="5546" name="Google Shape;5546;p205"/>
          <p:cNvSpPr/>
          <p:nvPr/>
        </p:nvSpPr>
        <p:spPr>
          <a:xfrm>
            <a:off x="589280" y="5368132"/>
            <a:ext cx="353196" cy="353196"/>
          </a:xfrm>
          <a:prstGeom prst="rect">
            <a:avLst/>
          </a:prstGeom>
          <a:noFill/>
          <a:ln>
            <a:noFill/>
          </a:ln>
        </p:spPr>
      </p:sp>
    </p:spTree>
  </p:cSld>
  <p:clrMapOvr>
    <a:masterClrMapping/>
  </p:clrMapOvr>
</p:sld>
</file>

<file path=ppt/slides/slide2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0" name="Shape 5550"/>
        <p:cNvGrpSpPr/>
        <p:nvPr/>
      </p:nvGrpSpPr>
      <p:grpSpPr>
        <a:xfrm>
          <a:off x="0" y="0"/>
          <a:ext cx="0" cy="0"/>
          <a:chOff x="0" y="0"/>
          <a:chExt cx="0" cy="0"/>
        </a:xfrm>
      </p:grpSpPr>
      <p:sp>
        <p:nvSpPr>
          <p:cNvPr id="5551" name="Google Shape;5551;p206"/>
          <p:cNvSpPr/>
          <p:nvPr/>
        </p:nvSpPr>
        <p:spPr>
          <a:xfrm>
            <a:off x="528320" y="4182417"/>
            <a:ext cx="11232756" cy="53280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5552" name="Google Shape;5552;p206"/>
          <p:cNvSpPr/>
          <p:nvPr/>
        </p:nvSpPr>
        <p:spPr>
          <a:xfrm>
            <a:off x="528320" y="5278018"/>
            <a:ext cx="11232756" cy="533424"/>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cxnSp>
        <p:nvCxnSpPr>
          <p:cNvPr id="5553" name="Google Shape;5553;p206"/>
          <p:cNvCxnSpPr>
            <a:stCxn id="5554" idx="0"/>
          </p:cNvCxnSpPr>
          <p:nvPr/>
        </p:nvCxnSpPr>
        <p:spPr>
          <a:xfrm>
            <a:off x="5234099" y="2048387"/>
            <a:ext cx="6393900" cy="0"/>
          </a:xfrm>
          <a:prstGeom prst="straightConnector1">
            <a:avLst/>
          </a:prstGeom>
          <a:noFill/>
          <a:ln cap="flat" cmpd="sng" w="9525">
            <a:solidFill>
              <a:schemeClr val="accent1"/>
            </a:solidFill>
            <a:prstDash val="solid"/>
            <a:miter lim="800000"/>
            <a:headEnd len="sm" w="sm" type="none"/>
            <a:tailEnd len="sm" w="sm" type="none"/>
          </a:ln>
        </p:spPr>
      </p:cxnSp>
      <p:sp>
        <p:nvSpPr>
          <p:cNvPr id="5555" name="Google Shape;5555;p206"/>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Chart with Matrix</a:t>
            </a:r>
            <a:endParaRPr/>
          </a:p>
        </p:txBody>
      </p:sp>
      <p:sp>
        <p:nvSpPr>
          <p:cNvPr id="5556" name="Google Shape;5556;p206"/>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5557" name="Google Shape;5557;p206"/>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5558" name="Google Shape;5558;p206"/>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Three Columns</a:t>
            </a:r>
            <a:endParaRPr/>
          </a:p>
        </p:txBody>
      </p:sp>
      <p:pic>
        <p:nvPicPr>
          <p:cNvPr id="5559" name="Google Shape;5559;p206"/>
          <p:cNvPicPr preferRelativeResize="0"/>
          <p:nvPr/>
        </p:nvPicPr>
        <p:blipFill rotWithShape="1">
          <a:blip r:embed="rId3">
            <a:alphaModFix/>
          </a:blip>
          <a:srcRect b="0" l="0" r="0" t="0"/>
          <a:stretch/>
        </p:blipFill>
        <p:spPr>
          <a:xfrm>
            <a:off x="2621280" y="2315317"/>
            <a:ext cx="9041840" cy="1762697"/>
          </a:xfrm>
          <a:prstGeom prst="rect">
            <a:avLst/>
          </a:prstGeom>
          <a:noFill/>
          <a:ln>
            <a:noFill/>
          </a:ln>
        </p:spPr>
      </p:pic>
      <p:sp>
        <p:nvSpPr>
          <p:cNvPr id="5554" name="Google Shape;5554;p206"/>
          <p:cNvSpPr/>
          <p:nvPr/>
        </p:nvSpPr>
        <p:spPr>
          <a:xfrm>
            <a:off x="2621280" y="1865824"/>
            <a:ext cx="2612819" cy="365125"/>
          </a:xfrm>
          <a:prstGeom prst="snip2DiagRect">
            <a:avLst>
              <a:gd fmla="val 0" name="adj1"/>
              <a:gd fmla="val 16667" name="adj2"/>
            </a:avLst>
          </a:prstGeom>
          <a:solidFill>
            <a:schemeClr val="lt1"/>
          </a:solidFill>
          <a:ln cap="flat" cmpd="sng" w="952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600"/>
              <a:buFont typeface="Arial"/>
              <a:buNone/>
            </a:pPr>
            <a:r>
              <a:rPr b="1" lang="en-PH" sz="1600">
                <a:solidFill>
                  <a:schemeClr val="accent1"/>
                </a:solidFill>
                <a:latin typeface="Trebuchet MS"/>
                <a:ea typeface="Trebuchet MS"/>
                <a:cs typeface="Trebuchet MS"/>
                <a:sym typeface="Trebuchet MS"/>
              </a:rPr>
              <a:t>Chart Title</a:t>
            </a:r>
            <a:endParaRPr b="1" sz="1600">
              <a:solidFill>
                <a:schemeClr val="accent1"/>
              </a:solidFill>
              <a:latin typeface="Trebuchet MS"/>
              <a:ea typeface="Trebuchet MS"/>
              <a:cs typeface="Trebuchet MS"/>
              <a:sym typeface="Trebuchet MS"/>
            </a:endParaRPr>
          </a:p>
        </p:txBody>
      </p:sp>
      <p:sp>
        <p:nvSpPr>
          <p:cNvPr id="5560" name="Google Shape;5560;p206"/>
          <p:cNvSpPr txBox="1"/>
          <p:nvPr/>
        </p:nvSpPr>
        <p:spPr>
          <a:xfrm>
            <a:off x="1003437" y="4258504"/>
            <a:ext cx="1595000" cy="365124"/>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400"/>
              <a:buFont typeface="Arial"/>
              <a:buNone/>
            </a:pPr>
            <a:r>
              <a:rPr b="1" lang="en-PH" sz="1400">
                <a:solidFill>
                  <a:schemeClr val="accent1"/>
                </a:solidFill>
                <a:latin typeface="Trebuchet MS"/>
                <a:ea typeface="Trebuchet MS"/>
                <a:cs typeface="Trebuchet MS"/>
                <a:sym typeface="Trebuchet MS"/>
              </a:rPr>
              <a:t>Header</a:t>
            </a:r>
            <a:endParaRPr b="1" sz="1400">
              <a:solidFill>
                <a:schemeClr val="accent1"/>
              </a:solidFill>
              <a:latin typeface="Trebuchet MS"/>
              <a:ea typeface="Trebuchet MS"/>
              <a:cs typeface="Trebuchet MS"/>
              <a:sym typeface="Trebuchet MS"/>
            </a:endParaRPr>
          </a:p>
        </p:txBody>
      </p:sp>
      <p:sp>
        <p:nvSpPr>
          <p:cNvPr id="5561" name="Google Shape;5561;p206"/>
          <p:cNvSpPr txBox="1"/>
          <p:nvPr/>
        </p:nvSpPr>
        <p:spPr>
          <a:xfrm>
            <a:off x="1003437" y="4808256"/>
            <a:ext cx="1595000" cy="365124"/>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400"/>
              <a:buFont typeface="Arial"/>
              <a:buNone/>
            </a:pPr>
            <a:r>
              <a:rPr b="1" lang="en-PH" sz="1400">
                <a:solidFill>
                  <a:schemeClr val="accent1"/>
                </a:solidFill>
                <a:latin typeface="Trebuchet MS"/>
                <a:ea typeface="Trebuchet MS"/>
                <a:cs typeface="Trebuchet MS"/>
                <a:sym typeface="Trebuchet MS"/>
              </a:rPr>
              <a:t>Header</a:t>
            </a:r>
            <a:endParaRPr b="1" sz="1400">
              <a:solidFill>
                <a:schemeClr val="accent1"/>
              </a:solidFill>
              <a:latin typeface="Trebuchet MS"/>
              <a:ea typeface="Trebuchet MS"/>
              <a:cs typeface="Trebuchet MS"/>
              <a:sym typeface="Trebuchet MS"/>
            </a:endParaRPr>
          </a:p>
        </p:txBody>
      </p:sp>
      <p:sp>
        <p:nvSpPr>
          <p:cNvPr id="5562" name="Google Shape;5562;p206"/>
          <p:cNvSpPr txBox="1"/>
          <p:nvPr/>
        </p:nvSpPr>
        <p:spPr>
          <a:xfrm>
            <a:off x="1003437" y="5358007"/>
            <a:ext cx="1595000" cy="365124"/>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400"/>
              <a:buFont typeface="Arial"/>
              <a:buNone/>
            </a:pPr>
            <a:r>
              <a:rPr b="1" lang="en-PH" sz="1400">
                <a:solidFill>
                  <a:schemeClr val="accent1"/>
                </a:solidFill>
                <a:latin typeface="Trebuchet MS"/>
                <a:ea typeface="Trebuchet MS"/>
                <a:cs typeface="Trebuchet MS"/>
                <a:sym typeface="Trebuchet MS"/>
              </a:rPr>
              <a:t>Header</a:t>
            </a:r>
            <a:endParaRPr b="1" sz="1400">
              <a:solidFill>
                <a:schemeClr val="accent1"/>
              </a:solidFill>
              <a:latin typeface="Trebuchet MS"/>
              <a:ea typeface="Trebuchet MS"/>
              <a:cs typeface="Trebuchet MS"/>
              <a:sym typeface="Trebuchet MS"/>
            </a:endParaRPr>
          </a:p>
        </p:txBody>
      </p:sp>
      <p:cxnSp>
        <p:nvCxnSpPr>
          <p:cNvPr id="5563" name="Google Shape;5563;p206"/>
          <p:cNvCxnSpPr/>
          <p:nvPr/>
        </p:nvCxnSpPr>
        <p:spPr>
          <a:xfrm>
            <a:off x="528320" y="4715942"/>
            <a:ext cx="11099800" cy="0"/>
          </a:xfrm>
          <a:prstGeom prst="straightConnector1">
            <a:avLst/>
          </a:prstGeom>
          <a:noFill/>
          <a:ln cap="flat" cmpd="sng" w="9525">
            <a:solidFill>
              <a:srgbClr val="929292"/>
            </a:solidFill>
            <a:prstDash val="dot"/>
            <a:miter lim="800000"/>
            <a:headEnd len="sm" w="sm" type="none"/>
            <a:tailEnd len="sm" w="sm" type="none"/>
          </a:ln>
        </p:spPr>
      </p:cxnSp>
      <p:cxnSp>
        <p:nvCxnSpPr>
          <p:cNvPr id="5564" name="Google Shape;5564;p206"/>
          <p:cNvCxnSpPr/>
          <p:nvPr/>
        </p:nvCxnSpPr>
        <p:spPr>
          <a:xfrm>
            <a:off x="528320" y="5265694"/>
            <a:ext cx="11099800" cy="0"/>
          </a:xfrm>
          <a:prstGeom prst="straightConnector1">
            <a:avLst/>
          </a:prstGeom>
          <a:noFill/>
          <a:ln cap="flat" cmpd="sng" w="9525">
            <a:solidFill>
              <a:srgbClr val="929292"/>
            </a:solidFill>
            <a:prstDash val="dot"/>
            <a:miter lim="800000"/>
            <a:headEnd len="sm" w="sm" type="none"/>
            <a:tailEnd len="sm" w="sm" type="none"/>
          </a:ln>
        </p:spPr>
      </p:cxnSp>
      <p:sp>
        <p:nvSpPr>
          <p:cNvPr id="5565" name="Google Shape;5565;p206"/>
          <p:cNvSpPr txBox="1"/>
          <p:nvPr/>
        </p:nvSpPr>
        <p:spPr>
          <a:xfrm>
            <a:off x="3607823" y="4806815"/>
            <a:ext cx="1595000"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Trebuchet MS"/>
                <a:ea typeface="Trebuchet MS"/>
                <a:cs typeface="Trebuchet MS"/>
                <a:sym typeface="Trebuchet MS"/>
              </a:rPr>
              <a:t>Lorem ipsum dolor sit amet, consectetur</a:t>
            </a:r>
            <a:endParaRPr/>
          </a:p>
        </p:txBody>
      </p:sp>
      <p:sp>
        <p:nvSpPr>
          <p:cNvPr id="5566" name="Google Shape;5566;p206"/>
          <p:cNvSpPr txBox="1"/>
          <p:nvPr/>
        </p:nvSpPr>
        <p:spPr>
          <a:xfrm>
            <a:off x="3607823" y="5358007"/>
            <a:ext cx="1595000"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Trebuchet MS"/>
                <a:ea typeface="Trebuchet MS"/>
                <a:cs typeface="Trebuchet MS"/>
                <a:sym typeface="Trebuchet MS"/>
              </a:rPr>
              <a:t>Lorem ipsum dolor sit amet, consectetur</a:t>
            </a:r>
            <a:endParaRPr/>
          </a:p>
        </p:txBody>
      </p:sp>
      <p:sp>
        <p:nvSpPr>
          <p:cNvPr id="5567" name="Google Shape;5567;p206"/>
          <p:cNvSpPr/>
          <p:nvPr/>
        </p:nvSpPr>
        <p:spPr>
          <a:xfrm>
            <a:off x="6917997" y="4312368"/>
            <a:ext cx="692806" cy="261937"/>
          </a:xfrm>
          <a:prstGeom prst="ellipse">
            <a:avLst/>
          </a:prstGeom>
          <a:noFill/>
          <a:ln cap="flat" cmpd="sng" w="25400">
            <a:solidFill>
              <a:schemeClr val="accent1"/>
            </a:solidFill>
            <a:prstDash val="solid"/>
            <a:miter lim="800000"/>
            <a:headEnd len="sm" w="sm" type="none"/>
            <a:tailEnd len="sm" w="sm" type="none"/>
          </a:ln>
        </p:spPr>
        <p:txBody>
          <a:bodyPr anchorCtr="0" anchor="ctr" bIns="45700" lIns="0" spcFirstLastPara="1" rIns="0" wrap="square" tIns="45700">
            <a:noAutofit/>
          </a:bodyPr>
          <a:lstStyle/>
          <a:p>
            <a:pPr indent="0" lvl="0" marL="0" marR="0" rtl="0" algn="ctr">
              <a:spcBef>
                <a:spcPts val="0"/>
              </a:spcBef>
              <a:spcAft>
                <a:spcPts val="0"/>
              </a:spcAft>
              <a:buNone/>
            </a:pPr>
            <a:r>
              <a:rPr b="1" lang="en-PH" sz="1200">
                <a:solidFill>
                  <a:schemeClr val="accent1"/>
                </a:solidFill>
                <a:latin typeface="Trebuchet MS"/>
                <a:ea typeface="Trebuchet MS"/>
                <a:cs typeface="Trebuchet MS"/>
                <a:sym typeface="Trebuchet MS"/>
              </a:rPr>
              <a:t>16%</a:t>
            </a:r>
            <a:endParaRPr/>
          </a:p>
        </p:txBody>
      </p:sp>
      <p:sp>
        <p:nvSpPr>
          <p:cNvPr id="5568" name="Google Shape;5568;p206"/>
          <p:cNvSpPr/>
          <p:nvPr/>
        </p:nvSpPr>
        <p:spPr>
          <a:xfrm>
            <a:off x="4058920" y="4281311"/>
            <a:ext cx="692806" cy="261937"/>
          </a:xfrm>
          <a:prstGeom prst="ellipse">
            <a:avLst/>
          </a:prstGeom>
          <a:noFill/>
          <a:ln cap="flat" cmpd="sng" w="25400">
            <a:solidFill>
              <a:schemeClr val="accent6"/>
            </a:solidFill>
            <a:prstDash val="solid"/>
            <a:miter lim="800000"/>
            <a:headEnd len="sm" w="sm" type="none"/>
            <a:tailEnd len="sm" w="sm" type="none"/>
          </a:ln>
        </p:spPr>
        <p:txBody>
          <a:bodyPr anchorCtr="0" anchor="ctr" bIns="45700" lIns="0" spcFirstLastPara="1" rIns="0" wrap="square" tIns="45700">
            <a:noAutofit/>
          </a:bodyPr>
          <a:lstStyle/>
          <a:p>
            <a:pPr indent="0" lvl="0" marL="0" marR="0" rtl="0" algn="ctr">
              <a:spcBef>
                <a:spcPts val="0"/>
              </a:spcBef>
              <a:spcAft>
                <a:spcPts val="0"/>
              </a:spcAft>
              <a:buNone/>
            </a:pPr>
            <a:r>
              <a:rPr b="1" lang="en-PH" sz="1200">
                <a:solidFill>
                  <a:schemeClr val="accent6"/>
                </a:solidFill>
                <a:latin typeface="Trebuchet MS"/>
                <a:ea typeface="Trebuchet MS"/>
                <a:cs typeface="Trebuchet MS"/>
                <a:sym typeface="Trebuchet MS"/>
              </a:rPr>
              <a:t>+6%</a:t>
            </a:r>
            <a:endParaRPr/>
          </a:p>
        </p:txBody>
      </p:sp>
      <p:sp>
        <p:nvSpPr>
          <p:cNvPr id="5569" name="Google Shape;5569;p206"/>
          <p:cNvSpPr/>
          <p:nvPr/>
        </p:nvSpPr>
        <p:spPr>
          <a:xfrm>
            <a:off x="9752637" y="4312368"/>
            <a:ext cx="692806" cy="261937"/>
          </a:xfrm>
          <a:prstGeom prst="ellipse">
            <a:avLst/>
          </a:prstGeom>
          <a:noFill/>
          <a:ln cap="flat" cmpd="sng" w="25400">
            <a:solidFill>
              <a:schemeClr val="accent6"/>
            </a:solidFill>
            <a:prstDash val="solid"/>
            <a:miter lim="800000"/>
            <a:headEnd len="sm" w="sm" type="none"/>
            <a:tailEnd len="sm" w="sm" type="none"/>
          </a:ln>
        </p:spPr>
        <p:txBody>
          <a:bodyPr anchorCtr="0" anchor="ctr" bIns="45700" lIns="0" spcFirstLastPara="1" rIns="0" wrap="square" tIns="45700">
            <a:noAutofit/>
          </a:bodyPr>
          <a:lstStyle/>
          <a:p>
            <a:pPr indent="0" lvl="0" marL="0" marR="0" rtl="0" algn="ctr">
              <a:spcBef>
                <a:spcPts val="0"/>
              </a:spcBef>
              <a:spcAft>
                <a:spcPts val="0"/>
              </a:spcAft>
              <a:buNone/>
            </a:pPr>
            <a:r>
              <a:rPr b="1" lang="en-PH" sz="1200">
                <a:solidFill>
                  <a:schemeClr val="accent6"/>
                </a:solidFill>
                <a:latin typeface="Trebuchet MS"/>
                <a:ea typeface="Trebuchet MS"/>
                <a:cs typeface="Trebuchet MS"/>
                <a:sym typeface="Trebuchet MS"/>
              </a:rPr>
              <a:t>+10%</a:t>
            </a:r>
            <a:endParaRPr/>
          </a:p>
        </p:txBody>
      </p:sp>
      <p:sp>
        <p:nvSpPr>
          <p:cNvPr id="5570" name="Google Shape;5570;p206"/>
          <p:cNvSpPr txBox="1"/>
          <p:nvPr/>
        </p:nvSpPr>
        <p:spPr>
          <a:xfrm>
            <a:off x="6466900" y="4806815"/>
            <a:ext cx="1595000"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Trebuchet MS"/>
                <a:ea typeface="Trebuchet MS"/>
                <a:cs typeface="Trebuchet MS"/>
                <a:sym typeface="Trebuchet MS"/>
              </a:rPr>
              <a:t>Lorem ipsum dolor sit amet, consectetur</a:t>
            </a:r>
            <a:endParaRPr/>
          </a:p>
        </p:txBody>
      </p:sp>
      <p:sp>
        <p:nvSpPr>
          <p:cNvPr id="5571" name="Google Shape;5571;p206"/>
          <p:cNvSpPr txBox="1"/>
          <p:nvPr/>
        </p:nvSpPr>
        <p:spPr>
          <a:xfrm>
            <a:off x="6466900" y="5358007"/>
            <a:ext cx="1595000"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Trebuchet MS"/>
                <a:ea typeface="Trebuchet MS"/>
                <a:cs typeface="Trebuchet MS"/>
                <a:sym typeface="Trebuchet MS"/>
              </a:rPr>
              <a:t>Lorem ipsum dolor sit amet, consectetur</a:t>
            </a:r>
            <a:endParaRPr/>
          </a:p>
        </p:txBody>
      </p:sp>
      <p:sp>
        <p:nvSpPr>
          <p:cNvPr id="5572" name="Google Shape;5572;p206"/>
          <p:cNvSpPr txBox="1"/>
          <p:nvPr/>
        </p:nvSpPr>
        <p:spPr>
          <a:xfrm>
            <a:off x="9301540" y="4806815"/>
            <a:ext cx="1595000"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Trebuchet MS"/>
                <a:ea typeface="Trebuchet MS"/>
                <a:cs typeface="Trebuchet MS"/>
                <a:sym typeface="Trebuchet MS"/>
              </a:rPr>
              <a:t>Lorem ipsum dolor sit amet, consectetur</a:t>
            </a:r>
            <a:endParaRPr/>
          </a:p>
        </p:txBody>
      </p:sp>
      <p:sp>
        <p:nvSpPr>
          <p:cNvPr id="5573" name="Google Shape;5573;p206"/>
          <p:cNvSpPr txBox="1"/>
          <p:nvPr/>
        </p:nvSpPr>
        <p:spPr>
          <a:xfrm>
            <a:off x="9301540" y="5358007"/>
            <a:ext cx="1595000"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Trebuchet MS"/>
                <a:ea typeface="Trebuchet MS"/>
                <a:cs typeface="Trebuchet MS"/>
                <a:sym typeface="Trebuchet MS"/>
              </a:rPr>
              <a:t>Lorem ipsum dolor sit amet, consectetur</a:t>
            </a:r>
            <a:endParaRPr/>
          </a:p>
        </p:txBody>
      </p:sp>
      <p:sp>
        <p:nvSpPr>
          <p:cNvPr descr="Bar graph with upward trend with solid fill" id="5574" name="Google Shape;5574;p206"/>
          <p:cNvSpPr/>
          <p:nvPr/>
        </p:nvSpPr>
        <p:spPr>
          <a:xfrm>
            <a:off x="589280" y="4266537"/>
            <a:ext cx="353196" cy="353196"/>
          </a:xfrm>
          <a:prstGeom prst="rect">
            <a:avLst/>
          </a:prstGeom>
          <a:noFill/>
          <a:ln>
            <a:noFill/>
          </a:ln>
        </p:spPr>
      </p:sp>
      <p:sp>
        <p:nvSpPr>
          <p:cNvPr descr="Bar graph with upward trend with solid fill" id="5575" name="Google Shape;5575;p206"/>
          <p:cNvSpPr/>
          <p:nvPr/>
        </p:nvSpPr>
        <p:spPr>
          <a:xfrm>
            <a:off x="589280" y="4790358"/>
            <a:ext cx="353196" cy="353196"/>
          </a:xfrm>
          <a:prstGeom prst="rect">
            <a:avLst/>
          </a:prstGeom>
          <a:noFill/>
          <a:ln>
            <a:noFill/>
          </a:ln>
        </p:spPr>
      </p:sp>
      <p:sp>
        <p:nvSpPr>
          <p:cNvPr descr="Bar graph with upward trend with solid fill" id="5576" name="Google Shape;5576;p206"/>
          <p:cNvSpPr/>
          <p:nvPr/>
        </p:nvSpPr>
        <p:spPr>
          <a:xfrm>
            <a:off x="589280" y="5368132"/>
            <a:ext cx="353196" cy="353196"/>
          </a:xfrm>
          <a:prstGeom prst="rect">
            <a:avLst/>
          </a:prstGeom>
          <a:noFill/>
          <a:ln>
            <a:noFill/>
          </a:ln>
        </p:spPr>
      </p:sp>
    </p:spTree>
  </p:cSld>
  <p:clrMapOvr>
    <a:masterClrMapping/>
  </p:clrMapOvr>
</p:sld>
</file>

<file path=ppt/slides/slide2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0" name="Shape 5580"/>
        <p:cNvGrpSpPr/>
        <p:nvPr/>
      </p:nvGrpSpPr>
      <p:grpSpPr>
        <a:xfrm>
          <a:off x="0" y="0"/>
          <a:ext cx="0" cy="0"/>
          <a:chOff x="0" y="0"/>
          <a:chExt cx="0" cy="0"/>
        </a:xfrm>
      </p:grpSpPr>
      <p:sp>
        <p:nvSpPr>
          <p:cNvPr id="5581" name="Google Shape;5581;p207"/>
          <p:cNvSpPr/>
          <p:nvPr/>
        </p:nvSpPr>
        <p:spPr>
          <a:xfrm>
            <a:off x="528320" y="4182417"/>
            <a:ext cx="11232756" cy="53280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5582" name="Google Shape;5582;p207"/>
          <p:cNvSpPr/>
          <p:nvPr/>
        </p:nvSpPr>
        <p:spPr>
          <a:xfrm>
            <a:off x="528320" y="5278018"/>
            <a:ext cx="11232756" cy="533424"/>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cxnSp>
        <p:nvCxnSpPr>
          <p:cNvPr id="5583" name="Google Shape;5583;p207"/>
          <p:cNvCxnSpPr>
            <a:stCxn id="5584" idx="0"/>
          </p:cNvCxnSpPr>
          <p:nvPr/>
        </p:nvCxnSpPr>
        <p:spPr>
          <a:xfrm>
            <a:off x="5234099" y="2048387"/>
            <a:ext cx="6393900" cy="0"/>
          </a:xfrm>
          <a:prstGeom prst="straightConnector1">
            <a:avLst/>
          </a:prstGeom>
          <a:noFill/>
          <a:ln cap="flat" cmpd="sng" w="9525">
            <a:solidFill>
              <a:schemeClr val="accent1"/>
            </a:solidFill>
            <a:prstDash val="solid"/>
            <a:miter lim="800000"/>
            <a:headEnd len="sm" w="sm" type="none"/>
            <a:tailEnd len="sm" w="sm" type="none"/>
          </a:ln>
        </p:spPr>
      </p:cxnSp>
      <p:sp>
        <p:nvSpPr>
          <p:cNvPr id="5585" name="Google Shape;5585;p207"/>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Chart with Matrix</a:t>
            </a:r>
            <a:endParaRPr/>
          </a:p>
        </p:txBody>
      </p:sp>
      <p:sp>
        <p:nvSpPr>
          <p:cNvPr id="5586" name="Google Shape;5586;p207"/>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5587" name="Google Shape;5587;p207"/>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5588" name="Google Shape;5588;p207"/>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Four Columns</a:t>
            </a:r>
            <a:endParaRPr/>
          </a:p>
        </p:txBody>
      </p:sp>
      <p:graphicFrame>
        <p:nvGraphicFramePr>
          <p:cNvPr id="5589" name="Google Shape;5589;p207"/>
          <p:cNvGraphicFramePr/>
          <p:nvPr/>
        </p:nvGraphicFramePr>
        <p:xfrm>
          <a:off x="2621280" y="2315317"/>
          <a:ext cx="9041840" cy="1762697"/>
        </p:xfrm>
        <a:graphic>
          <a:graphicData uri="http://schemas.openxmlformats.org/drawingml/2006/chart">
            <c:chart r:id="rId3"/>
          </a:graphicData>
        </a:graphic>
      </p:graphicFrame>
      <p:sp>
        <p:nvSpPr>
          <p:cNvPr id="5584" name="Google Shape;5584;p207"/>
          <p:cNvSpPr/>
          <p:nvPr/>
        </p:nvSpPr>
        <p:spPr>
          <a:xfrm>
            <a:off x="2621280" y="1865824"/>
            <a:ext cx="2612819" cy="365125"/>
          </a:xfrm>
          <a:prstGeom prst="snip2DiagRect">
            <a:avLst>
              <a:gd fmla="val 0" name="adj1"/>
              <a:gd fmla="val 16667" name="adj2"/>
            </a:avLst>
          </a:prstGeom>
          <a:solidFill>
            <a:schemeClr val="lt1"/>
          </a:solidFill>
          <a:ln cap="flat" cmpd="sng" w="952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600"/>
              <a:buFont typeface="Arial"/>
              <a:buNone/>
            </a:pPr>
            <a:r>
              <a:rPr b="1" lang="en-PH" sz="1600">
                <a:solidFill>
                  <a:schemeClr val="accent1"/>
                </a:solidFill>
                <a:latin typeface="Trebuchet MS"/>
                <a:ea typeface="Trebuchet MS"/>
                <a:cs typeface="Trebuchet MS"/>
                <a:sym typeface="Trebuchet MS"/>
              </a:rPr>
              <a:t>Chart Title</a:t>
            </a:r>
            <a:endParaRPr b="1" sz="1600">
              <a:solidFill>
                <a:schemeClr val="accent1"/>
              </a:solidFill>
              <a:latin typeface="Trebuchet MS"/>
              <a:ea typeface="Trebuchet MS"/>
              <a:cs typeface="Trebuchet MS"/>
              <a:sym typeface="Trebuchet MS"/>
            </a:endParaRPr>
          </a:p>
        </p:txBody>
      </p:sp>
      <p:sp>
        <p:nvSpPr>
          <p:cNvPr id="5590" name="Google Shape;5590;p207"/>
          <p:cNvSpPr txBox="1"/>
          <p:nvPr/>
        </p:nvSpPr>
        <p:spPr>
          <a:xfrm>
            <a:off x="1003437" y="4258504"/>
            <a:ext cx="1595000" cy="365124"/>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400"/>
              <a:buFont typeface="Arial"/>
              <a:buNone/>
            </a:pPr>
            <a:r>
              <a:rPr b="1" lang="en-PH" sz="1400">
                <a:solidFill>
                  <a:schemeClr val="accent1"/>
                </a:solidFill>
                <a:latin typeface="Trebuchet MS"/>
                <a:ea typeface="Trebuchet MS"/>
                <a:cs typeface="Trebuchet MS"/>
                <a:sym typeface="Trebuchet MS"/>
              </a:rPr>
              <a:t>Header</a:t>
            </a:r>
            <a:endParaRPr b="1" sz="1400">
              <a:solidFill>
                <a:schemeClr val="accent1"/>
              </a:solidFill>
              <a:latin typeface="Trebuchet MS"/>
              <a:ea typeface="Trebuchet MS"/>
              <a:cs typeface="Trebuchet MS"/>
              <a:sym typeface="Trebuchet MS"/>
            </a:endParaRPr>
          </a:p>
        </p:txBody>
      </p:sp>
      <p:sp>
        <p:nvSpPr>
          <p:cNvPr id="5591" name="Google Shape;5591;p207"/>
          <p:cNvSpPr txBox="1"/>
          <p:nvPr/>
        </p:nvSpPr>
        <p:spPr>
          <a:xfrm>
            <a:off x="1003437" y="4808256"/>
            <a:ext cx="1595000" cy="365124"/>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400"/>
              <a:buFont typeface="Arial"/>
              <a:buNone/>
            </a:pPr>
            <a:r>
              <a:rPr b="1" lang="en-PH" sz="1400">
                <a:solidFill>
                  <a:schemeClr val="accent1"/>
                </a:solidFill>
                <a:latin typeface="Trebuchet MS"/>
                <a:ea typeface="Trebuchet MS"/>
                <a:cs typeface="Trebuchet MS"/>
                <a:sym typeface="Trebuchet MS"/>
              </a:rPr>
              <a:t>Header</a:t>
            </a:r>
            <a:endParaRPr b="1" sz="1400">
              <a:solidFill>
                <a:schemeClr val="accent1"/>
              </a:solidFill>
              <a:latin typeface="Trebuchet MS"/>
              <a:ea typeface="Trebuchet MS"/>
              <a:cs typeface="Trebuchet MS"/>
              <a:sym typeface="Trebuchet MS"/>
            </a:endParaRPr>
          </a:p>
        </p:txBody>
      </p:sp>
      <p:sp>
        <p:nvSpPr>
          <p:cNvPr id="5592" name="Google Shape;5592;p207"/>
          <p:cNvSpPr txBox="1"/>
          <p:nvPr/>
        </p:nvSpPr>
        <p:spPr>
          <a:xfrm>
            <a:off x="1003437" y="5358007"/>
            <a:ext cx="1595000" cy="365124"/>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400"/>
              <a:buFont typeface="Arial"/>
              <a:buNone/>
            </a:pPr>
            <a:r>
              <a:rPr b="1" lang="en-PH" sz="1400">
                <a:solidFill>
                  <a:schemeClr val="accent1"/>
                </a:solidFill>
                <a:latin typeface="Trebuchet MS"/>
                <a:ea typeface="Trebuchet MS"/>
                <a:cs typeface="Trebuchet MS"/>
                <a:sym typeface="Trebuchet MS"/>
              </a:rPr>
              <a:t>Header</a:t>
            </a:r>
            <a:endParaRPr b="1" sz="1400">
              <a:solidFill>
                <a:schemeClr val="accent1"/>
              </a:solidFill>
              <a:latin typeface="Trebuchet MS"/>
              <a:ea typeface="Trebuchet MS"/>
              <a:cs typeface="Trebuchet MS"/>
              <a:sym typeface="Trebuchet MS"/>
            </a:endParaRPr>
          </a:p>
        </p:txBody>
      </p:sp>
      <p:cxnSp>
        <p:nvCxnSpPr>
          <p:cNvPr id="5593" name="Google Shape;5593;p207"/>
          <p:cNvCxnSpPr/>
          <p:nvPr/>
        </p:nvCxnSpPr>
        <p:spPr>
          <a:xfrm>
            <a:off x="528320" y="4715942"/>
            <a:ext cx="11099800" cy="0"/>
          </a:xfrm>
          <a:prstGeom prst="straightConnector1">
            <a:avLst/>
          </a:prstGeom>
          <a:noFill/>
          <a:ln cap="flat" cmpd="sng" w="9525">
            <a:solidFill>
              <a:srgbClr val="929292"/>
            </a:solidFill>
            <a:prstDash val="dot"/>
            <a:miter lim="800000"/>
            <a:headEnd len="sm" w="sm" type="none"/>
            <a:tailEnd len="sm" w="sm" type="none"/>
          </a:ln>
        </p:spPr>
      </p:cxnSp>
      <p:cxnSp>
        <p:nvCxnSpPr>
          <p:cNvPr id="5594" name="Google Shape;5594;p207"/>
          <p:cNvCxnSpPr/>
          <p:nvPr/>
        </p:nvCxnSpPr>
        <p:spPr>
          <a:xfrm>
            <a:off x="528320" y="5265694"/>
            <a:ext cx="11099800" cy="0"/>
          </a:xfrm>
          <a:prstGeom prst="straightConnector1">
            <a:avLst/>
          </a:prstGeom>
          <a:noFill/>
          <a:ln cap="flat" cmpd="sng" w="9525">
            <a:solidFill>
              <a:srgbClr val="929292"/>
            </a:solidFill>
            <a:prstDash val="dot"/>
            <a:miter lim="800000"/>
            <a:headEnd len="sm" w="sm" type="none"/>
            <a:tailEnd len="sm" w="sm" type="none"/>
          </a:ln>
        </p:spPr>
      </p:cxnSp>
      <p:sp>
        <p:nvSpPr>
          <p:cNvPr id="5595" name="Google Shape;5595;p207"/>
          <p:cNvSpPr txBox="1"/>
          <p:nvPr/>
        </p:nvSpPr>
        <p:spPr>
          <a:xfrm>
            <a:off x="3261420" y="4806815"/>
            <a:ext cx="1595000"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Trebuchet MS"/>
                <a:ea typeface="Trebuchet MS"/>
                <a:cs typeface="Trebuchet MS"/>
                <a:sym typeface="Trebuchet MS"/>
              </a:rPr>
              <a:t>Lorem ipsum dolor sit amet, consectetur</a:t>
            </a:r>
            <a:endParaRPr/>
          </a:p>
        </p:txBody>
      </p:sp>
      <p:sp>
        <p:nvSpPr>
          <p:cNvPr id="5596" name="Google Shape;5596;p207"/>
          <p:cNvSpPr txBox="1"/>
          <p:nvPr/>
        </p:nvSpPr>
        <p:spPr>
          <a:xfrm>
            <a:off x="3261420" y="5358007"/>
            <a:ext cx="1595000"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Trebuchet MS"/>
                <a:ea typeface="Trebuchet MS"/>
                <a:cs typeface="Trebuchet MS"/>
                <a:sym typeface="Trebuchet MS"/>
              </a:rPr>
              <a:t>Lorem ipsum dolor sit amet, consectetur</a:t>
            </a:r>
            <a:endParaRPr/>
          </a:p>
        </p:txBody>
      </p:sp>
      <p:sp>
        <p:nvSpPr>
          <p:cNvPr id="5597" name="Google Shape;5597;p207"/>
          <p:cNvSpPr/>
          <p:nvPr/>
        </p:nvSpPr>
        <p:spPr>
          <a:xfrm>
            <a:off x="5846117" y="4312368"/>
            <a:ext cx="692806" cy="261937"/>
          </a:xfrm>
          <a:prstGeom prst="ellipse">
            <a:avLst/>
          </a:prstGeom>
          <a:noFill/>
          <a:ln cap="flat" cmpd="sng" w="25400">
            <a:solidFill>
              <a:schemeClr val="accent1"/>
            </a:solidFill>
            <a:prstDash val="solid"/>
            <a:miter lim="800000"/>
            <a:headEnd len="sm" w="sm" type="none"/>
            <a:tailEnd len="sm" w="sm" type="none"/>
          </a:ln>
        </p:spPr>
        <p:txBody>
          <a:bodyPr anchorCtr="0" anchor="ctr" bIns="45700" lIns="0" spcFirstLastPara="1" rIns="0" wrap="square" tIns="45700">
            <a:noAutofit/>
          </a:bodyPr>
          <a:lstStyle/>
          <a:p>
            <a:pPr indent="0" lvl="0" marL="0" marR="0" rtl="0" algn="ctr">
              <a:spcBef>
                <a:spcPts val="0"/>
              </a:spcBef>
              <a:spcAft>
                <a:spcPts val="0"/>
              </a:spcAft>
              <a:buNone/>
            </a:pPr>
            <a:r>
              <a:rPr b="1" lang="en-PH" sz="1200">
                <a:solidFill>
                  <a:schemeClr val="accent1"/>
                </a:solidFill>
                <a:latin typeface="Trebuchet MS"/>
                <a:ea typeface="Trebuchet MS"/>
                <a:cs typeface="Trebuchet MS"/>
                <a:sym typeface="Trebuchet MS"/>
              </a:rPr>
              <a:t>16%</a:t>
            </a:r>
            <a:endParaRPr/>
          </a:p>
        </p:txBody>
      </p:sp>
      <p:sp>
        <p:nvSpPr>
          <p:cNvPr id="5598" name="Google Shape;5598;p207"/>
          <p:cNvSpPr/>
          <p:nvPr/>
        </p:nvSpPr>
        <p:spPr>
          <a:xfrm>
            <a:off x="3712517" y="4281311"/>
            <a:ext cx="692806" cy="261937"/>
          </a:xfrm>
          <a:prstGeom prst="ellipse">
            <a:avLst/>
          </a:prstGeom>
          <a:noFill/>
          <a:ln cap="flat" cmpd="sng" w="25400">
            <a:solidFill>
              <a:schemeClr val="accent6"/>
            </a:solidFill>
            <a:prstDash val="solid"/>
            <a:miter lim="800000"/>
            <a:headEnd len="sm" w="sm" type="none"/>
            <a:tailEnd len="sm" w="sm" type="none"/>
          </a:ln>
        </p:spPr>
        <p:txBody>
          <a:bodyPr anchorCtr="0" anchor="ctr" bIns="45700" lIns="0" spcFirstLastPara="1" rIns="0" wrap="square" tIns="45700">
            <a:noAutofit/>
          </a:bodyPr>
          <a:lstStyle/>
          <a:p>
            <a:pPr indent="0" lvl="0" marL="0" marR="0" rtl="0" algn="ctr">
              <a:spcBef>
                <a:spcPts val="0"/>
              </a:spcBef>
              <a:spcAft>
                <a:spcPts val="0"/>
              </a:spcAft>
              <a:buNone/>
            </a:pPr>
            <a:r>
              <a:rPr b="1" lang="en-PH" sz="1200">
                <a:solidFill>
                  <a:schemeClr val="accent6"/>
                </a:solidFill>
                <a:latin typeface="Trebuchet MS"/>
                <a:ea typeface="Trebuchet MS"/>
                <a:cs typeface="Trebuchet MS"/>
                <a:sym typeface="Trebuchet MS"/>
              </a:rPr>
              <a:t>+6%</a:t>
            </a:r>
            <a:endParaRPr/>
          </a:p>
        </p:txBody>
      </p:sp>
      <p:sp>
        <p:nvSpPr>
          <p:cNvPr id="5599" name="Google Shape;5599;p207"/>
          <p:cNvSpPr/>
          <p:nvPr/>
        </p:nvSpPr>
        <p:spPr>
          <a:xfrm>
            <a:off x="7990753" y="4312368"/>
            <a:ext cx="692806" cy="261937"/>
          </a:xfrm>
          <a:prstGeom prst="ellipse">
            <a:avLst/>
          </a:prstGeom>
          <a:noFill/>
          <a:ln cap="flat" cmpd="sng" w="25400">
            <a:solidFill>
              <a:schemeClr val="accent6"/>
            </a:solidFill>
            <a:prstDash val="solid"/>
            <a:miter lim="800000"/>
            <a:headEnd len="sm" w="sm" type="none"/>
            <a:tailEnd len="sm" w="sm" type="none"/>
          </a:ln>
        </p:spPr>
        <p:txBody>
          <a:bodyPr anchorCtr="0" anchor="ctr" bIns="45700" lIns="0" spcFirstLastPara="1" rIns="0" wrap="square" tIns="45700">
            <a:noAutofit/>
          </a:bodyPr>
          <a:lstStyle/>
          <a:p>
            <a:pPr indent="0" lvl="0" marL="0" marR="0" rtl="0" algn="ctr">
              <a:spcBef>
                <a:spcPts val="0"/>
              </a:spcBef>
              <a:spcAft>
                <a:spcPts val="0"/>
              </a:spcAft>
              <a:buNone/>
            </a:pPr>
            <a:r>
              <a:rPr b="1" lang="en-PH" sz="1200">
                <a:solidFill>
                  <a:schemeClr val="accent6"/>
                </a:solidFill>
                <a:latin typeface="Trebuchet MS"/>
                <a:ea typeface="Trebuchet MS"/>
                <a:cs typeface="Trebuchet MS"/>
                <a:sym typeface="Trebuchet MS"/>
              </a:rPr>
              <a:t>+10%</a:t>
            </a:r>
            <a:endParaRPr/>
          </a:p>
        </p:txBody>
      </p:sp>
      <p:sp>
        <p:nvSpPr>
          <p:cNvPr id="5600" name="Google Shape;5600;p207"/>
          <p:cNvSpPr/>
          <p:nvPr/>
        </p:nvSpPr>
        <p:spPr>
          <a:xfrm>
            <a:off x="10120937" y="4312368"/>
            <a:ext cx="692806" cy="261937"/>
          </a:xfrm>
          <a:prstGeom prst="ellipse">
            <a:avLst/>
          </a:prstGeom>
          <a:noFill/>
          <a:ln cap="flat" cmpd="sng" w="25400">
            <a:solidFill>
              <a:schemeClr val="accent6"/>
            </a:solidFill>
            <a:prstDash val="solid"/>
            <a:miter lim="800000"/>
            <a:headEnd len="sm" w="sm" type="none"/>
            <a:tailEnd len="sm" w="sm" type="none"/>
          </a:ln>
        </p:spPr>
        <p:txBody>
          <a:bodyPr anchorCtr="0" anchor="ctr" bIns="45700" lIns="0" spcFirstLastPara="1" rIns="0" wrap="square" tIns="45700">
            <a:noAutofit/>
          </a:bodyPr>
          <a:lstStyle/>
          <a:p>
            <a:pPr indent="0" lvl="0" marL="0" marR="0" rtl="0" algn="ctr">
              <a:spcBef>
                <a:spcPts val="0"/>
              </a:spcBef>
              <a:spcAft>
                <a:spcPts val="0"/>
              </a:spcAft>
              <a:buNone/>
            </a:pPr>
            <a:r>
              <a:rPr b="1" lang="en-PH" sz="1200">
                <a:solidFill>
                  <a:schemeClr val="accent6"/>
                </a:solidFill>
                <a:latin typeface="Trebuchet MS"/>
                <a:ea typeface="Trebuchet MS"/>
                <a:cs typeface="Trebuchet MS"/>
                <a:sym typeface="Trebuchet MS"/>
              </a:rPr>
              <a:t>+10%</a:t>
            </a:r>
            <a:endParaRPr/>
          </a:p>
        </p:txBody>
      </p:sp>
      <p:sp>
        <p:nvSpPr>
          <p:cNvPr id="5601" name="Google Shape;5601;p207"/>
          <p:cNvSpPr txBox="1"/>
          <p:nvPr/>
        </p:nvSpPr>
        <p:spPr>
          <a:xfrm>
            <a:off x="5395020" y="4806815"/>
            <a:ext cx="1595000"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Trebuchet MS"/>
                <a:ea typeface="Trebuchet MS"/>
                <a:cs typeface="Trebuchet MS"/>
                <a:sym typeface="Trebuchet MS"/>
              </a:rPr>
              <a:t>Lorem ipsum dolor sit amet, consectetur</a:t>
            </a:r>
            <a:endParaRPr/>
          </a:p>
        </p:txBody>
      </p:sp>
      <p:sp>
        <p:nvSpPr>
          <p:cNvPr id="5602" name="Google Shape;5602;p207"/>
          <p:cNvSpPr txBox="1"/>
          <p:nvPr/>
        </p:nvSpPr>
        <p:spPr>
          <a:xfrm>
            <a:off x="5395020" y="5358007"/>
            <a:ext cx="1595000"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Trebuchet MS"/>
                <a:ea typeface="Trebuchet MS"/>
                <a:cs typeface="Trebuchet MS"/>
                <a:sym typeface="Trebuchet MS"/>
              </a:rPr>
              <a:t>Lorem ipsum dolor sit amet, consectetur</a:t>
            </a:r>
            <a:endParaRPr/>
          </a:p>
        </p:txBody>
      </p:sp>
      <p:sp>
        <p:nvSpPr>
          <p:cNvPr id="5603" name="Google Shape;5603;p207"/>
          <p:cNvSpPr txBox="1"/>
          <p:nvPr/>
        </p:nvSpPr>
        <p:spPr>
          <a:xfrm>
            <a:off x="7539656" y="4806815"/>
            <a:ext cx="1595000"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Trebuchet MS"/>
                <a:ea typeface="Trebuchet MS"/>
                <a:cs typeface="Trebuchet MS"/>
                <a:sym typeface="Trebuchet MS"/>
              </a:rPr>
              <a:t>Lorem ipsum dolor sit amet, consectetur</a:t>
            </a:r>
            <a:endParaRPr/>
          </a:p>
        </p:txBody>
      </p:sp>
      <p:sp>
        <p:nvSpPr>
          <p:cNvPr id="5604" name="Google Shape;5604;p207"/>
          <p:cNvSpPr txBox="1"/>
          <p:nvPr/>
        </p:nvSpPr>
        <p:spPr>
          <a:xfrm>
            <a:off x="7539656" y="5358007"/>
            <a:ext cx="1595000"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Trebuchet MS"/>
                <a:ea typeface="Trebuchet MS"/>
                <a:cs typeface="Trebuchet MS"/>
                <a:sym typeface="Trebuchet MS"/>
              </a:rPr>
              <a:t>Lorem ipsum dolor sit amet, consectetur</a:t>
            </a:r>
            <a:endParaRPr/>
          </a:p>
        </p:txBody>
      </p:sp>
      <p:sp>
        <p:nvSpPr>
          <p:cNvPr id="5605" name="Google Shape;5605;p207"/>
          <p:cNvSpPr txBox="1"/>
          <p:nvPr/>
        </p:nvSpPr>
        <p:spPr>
          <a:xfrm>
            <a:off x="9669840" y="4806815"/>
            <a:ext cx="1595000"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Trebuchet MS"/>
                <a:ea typeface="Trebuchet MS"/>
                <a:cs typeface="Trebuchet MS"/>
                <a:sym typeface="Trebuchet MS"/>
              </a:rPr>
              <a:t>Lorem ipsum dolor sit amet, consectetur</a:t>
            </a:r>
            <a:endParaRPr/>
          </a:p>
        </p:txBody>
      </p:sp>
      <p:sp>
        <p:nvSpPr>
          <p:cNvPr id="5606" name="Google Shape;5606;p207"/>
          <p:cNvSpPr txBox="1"/>
          <p:nvPr/>
        </p:nvSpPr>
        <p:spPr>
          <a:xfrm>
            <a:off x="9669840" y="5358007"/>
            <a:ext cx="1595000"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Trebuchet MS"/>
                <a:ea typeface="Trebuchet MS"/>
                <a:cs typeface="Trebuchet MS"/>
                <a:sym typeface="Trebuchet MS"/>
              </a:rPr>
              <a:t>Lorem ipsum dolor sit amet, consectetur</a:t>
            </a:r>
            <a:endParaRPr/>
          </a:p>
        </p:txBody>
      </p:sp>
      <p:sp>
        <p:nvSpPr>
          <p:cNvPr descr="Bar graph with upward trend with solid fill" id="5607" name="Google Shape;5607;p207"/>
          <p:cNvSpPr/>
          <p:nvPr/>
        </p:nvSpPr>
        <p:spPr>
          <a:xfrm>
            <a:off x="589280" y="4266537"/>
            <a:ext cx="353196" cy="353196"/>
          </a:xfrm>
          <a:prstGeom prst="rect">
            <a:avLst/>
          </a:prstGeom>
          <a:noFill/>
          <a:ln>
            <a:noFill/>
          </a:ln>
        </p:spPr>
      </p:sp>
      <p:sp>
        <p:nvSpPr>
          <p:cNvPr descr="Bar graph with upward trend with solid fill" id="5608" name="Google Shape;5608;p207"/>
          <p:cNvSpPr/>
          <p:nvPr/>
        </p:nvSpPr>
        <p:spPr>
          <a:xfrm>
            <a:off x="589280" y="4790358"/>
            <a:ext cx="353196" cy="353196"/>
          </a:xfrm>
          <a:prstGeom prst="rect">
            <a:avLst/>
          </a:prstGeom>
          <a:noFill/>
          <a:ln>
            <a:noFill/>
          </a:ln>
        </p:spPr>
      </p:sp>
      <p:sp>
        <p:nvSpPr>
          <p:cNvPr descr="Bar graph with upward trend with solid fill" id="5609" name="Google Shape;5609;p207"/>
          <p:cNvSpPr/>
          <p:nvPr/>
        </p:nvSpPr>
        <p:spPr>
          <a:xfrm>
            <a:off x="589280" y="5368132"/>
            <a:ext cx="353196" cy="353196"/>
          </a:xfrm>
          <a:prstGeom prst="rect">
            <a:avLst/>
          </a:prstGeom>
          <a:noFill/>
          <a:ln>
            <a:noFill/>
          </a:ln>
        </p:spPr>
      </p:sp>
    </p:spTree>
  </p:cSld>
  <p:clrMapOvr>
    <a:masterClrMapping/>
  </p:clrMapOvr>
</p:sld>
</file>

<file path=ppt/slides/slide2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13" name="Shape 5613"/>
        <p:cNvGrpSpPr/>
        <p:nvPr/>
      </p:nvGrpSpPr>
      <p:grpSpPr>
        <a:xfrm>
          <a:off x="0" y="0"/>
          <a:ext cx="0" cy="0"/>
          <a:chOff x="0" y="0"/>
          <a:chExt cx="0" cy="0"/>
        </a:xfrm>
      </p:grpSpPr>
      <p:sp>
        <p:nvSpPr>
          <p:cNvPr id="5614" name="Google Shape;5614;p208"/>
          <p:cNvSpPr/>
          <p:nvPr/>
        </p:nvSpPr>
        <p:spPr>
          <a:xfrm>
            <a:off x="528320" y="4182417"/>
            <a:ext cx="11232756" cy="53280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5615" name="Google Shape;5615;p208"/>
          <p:cNvSpPr/>
          <p:nvPr/>
        </p:nvSpPr>
        <p:spPr>
          <a:xfrm>
            <a:off x="528320" y="5278018"/>
            <a:ext cx="11232756" cy="533424"/>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cxnSp>
        <p:nvCxnSpPr>
          <p:cNvPr id="5616" name="Google Shape;5616;p208"/>
          <p:cNvCxnSpPr>
            <a:stCxn id="5617" idx="0"/>
          </p:cNvCxnSpPr>
          <p:nvPr/>
        </p:nvCxnSpPr>
        <p:spPr>
          <a:xfrm>
            <a:off x="5234099" y="2048387"/>
            <a:ext cx="6393900" cy="0"/>
          </a:xfrm>
          <a:prstGeom prst="straightConnector1">
            <a:avLst/>
          </a:prstGeom>
          <a:noFill/>
          <a:ln cap="flat" cmpd="sng" w="9525">
            <a:solidFill>
              <a:schemeClr val="accent1"/>
            </a:solidFill>
            <a:prstDash val="solid"/>
            <a:miter lim="800000"/>
            <a:headEnd len="sm" w="sm" type="none"/>
            <a:tailEnd len="sm" w="sm" type="none"/>
          </a:ln>
        </p:spPr>
      </p:cxnSp>
      <p:sp>
        <p:nvSpPr>
          <p:cNvPr id="5618" name="Google Shape;5618;p208"/>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Chart with Matrix</a:t>
            </a:r>
            <a:endParaRPr/>
          </a:p>
        </p:txBody>
      </p:sp>
      <p:sp>
        <p:nvSpPr>
          <p:cNvPr id="5619" name="Google Shape;5619;p208"/>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5620" name="Google Shape;5620;p208"/>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5621" name="Google Shape;5621;p208"/>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Four Columns</a:t>
            </a:r>
            <a:endParaRPr/>
          </a:p>
        </p:txBody>
      </p:sp>
      <p:graphicFrame>
        <p:nvGraphicFramePr>
          <p:cNvPr id="5622" name="Google Shape;5622;p208"/>
          <p:cNvGraphicFramePr/>
          <p:nvPr/>
        </p:nvGraphicFramePr>
        <p:xfrm>
          <a:off x="2621280" y="2315317"/>
          <a:ext cx="9041840" cy="1762697"/>
        </p:xfrm>
        <a:graphic>
          <a:graphicData uri="http://schemas.openxmlformats.org/drawingml/2006/chart">
            <c:chart r:id="rId3"/>
          </a:graphicData>
        </a:graphic>
      </p:graphicFrame>
      <p:sp>
        <p:nvSpPr>
          <p:cNvPr id="5617" name="Google Shape;5617;p208"/>
          <p:cNvSpPr/>
          <p:nvPr/>
        </p:nvSpPr>
        <p:spPr>
          <a:xfrm>
            <a:off x="2621280" y="1865824"/>
            <a:ext cx="2612819" cy="365125"/>
          </a:xfrm>
          <a:prstGeom prst="snip2DiagRect">
            <a:avLst>
              <a:gd fmla="val 0" name="adj1"/>
              <a:gd fmla="val 16667" name="adj2"/>
            </a:avLst>
          </a:prstGeom>
          <a:solidFill>
            <a:schemeClr val="lt1"/>
          </a:solidFill>
          <a:ln cap="flat" cmpd="sng" w="952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600"/>
              <a:buFont typeface="Arial"/>
              <a:buNone/>
            </a:pPr>
            <a:r>
              <a:rPr b="1" lang="en-PH" sz="1600">
                <a:solidFill>
                  <a:schemeClr val="accent1"/>
                </a:solidFill>
                <a:latin typeface="Trebuchet MS"/>
                <a:ea typeface="Trebuchet MS"/>
                <a:cs typeface="Trebuchet MS"/>
                <a:sym typeface="Trebuchet MS"/>
              </a:rPr>
              <a:t>Chart Title</a:t>
            </a:r>
            <a:endParaRPr b="1" sz="1600">
              <a:solidFill>
                <a:schemeClr val="accent1"/>
              </a:solidFill>
              <a:latin typeface="Trebuchet MS"/>
              <a:ea typeface="Trebuchet MS"/>
              <a:cs typeface="Trebuchet MS"/>
              <a:sym typeface="Trebuchet MS"/>
            </a:endParaRPr>
          </a:p>
        </p:txBody>
      </p:sp>
      <p:sp>
        <p:nvSpPr>
          <p:cNvPr id="5623" name="Google Shape;5623;p208"/>
          <p:cNvSpPr txBox="1"/>
          <p:nvPr/>
        </p:nvSpPr>
        <p:spPr>
          <a:xfrm>
            <a:off x="1003437" y="4258504"/>
            <a:ext cx="1595000" cy="365124"/>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400"/>
              <a:buFont typeface="Arial"/>
              <a:buNone/>
            </a:pPr>
            <a:r>
              <a:rPr b="1" lang="en-PH" sz="1400">
                <a:solidFill>
                  <a:schemeClr val="accent1"/>
                </a:solidFill>
                <a:latin typeface="Trebuchet MS"/>
                <a:ea typeface="Trebuchet MS"/>
                <a:cs typeface="Trebuchet MS"/>
                <a:sym typeface="Trebuchet MS"/>
              </a:rPr>
              <a:t>Header</a:t>
            </a:r>
            <a:endParaRPr b="1" sz="1400">
              <a:solidFill>
                <a:schemeClr val="accent1"/>
              </a:solidFill>
              <a:latin typeface="Trebuchet MS"/>
              <a:ea typeface="Trebuchet MS"/>
              <a:cs typeface="Trebuchet MS"/>
              <a:sym typeface="Trebuchet MS"/>
            </a:endParaRPr>
          </a:p>
        </p:txBody>
      </p:sp>
      <p:sp>
        <p:nvSpPr>
          <p:cNvPr id="5624" name="Google Shape;5624;p208"/>
          <p:cNvSpPr txBox="1"/>
          <p:nvPr/>
        </p:nvSpPr>
        <p:spPr>
          <a:xfrm>
            <a:off x="1003437" y="4808256"/>
            <a:ext cx="1595000" cy="365124"/>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400"/>
              <a:buFont typeface="Arial"/>
              <a:buNone/>
            </a:pPr>
            <a:r>
              <a:rPr b="1" lang="en-PH" sz="1400">
                <a:solidFill>
                  <a:schemeClr val="accent1"/>
                </a:solidFill>
                <a:latin typeface="Trebuchet MS"/>
                <a:ea typeface="Trebuchet MS"/>
                <a:cs typeface="Trebuchet MS"/>
                <a:sym typeface="Trebuchet MS"/>
              </a:rPr>
              <a:t>Header</a:t>
            </a:r>
            <a:endParaRPr b="1" sz="1400">
              <a:solidFill>
                <a:schemeClr val="accent1"/>
              </a:solidFill>
              <a:latin typeface="Trebuchet MS"/>
              <a:ea typeface="Trebuchet MS"/>
              <a:cs typeface="Trebuchet MS"/>
              <a:sym typeface="Trebuchet MS"/>
            </a:endParaRPr>
          </a:p>
        </p:txBody>
      </p:sp>
      <p:sp>
        <p:nvSpPr>
          <p:cNvPr id="5625" name="Google Shape;5625;p208"/>
          <p:cNvSpPr txBox="1"/>
          <p:nvPr/>
        </p:nvSpPr>
        <p:spPr>
          <a:xfrm>
            <a:off x="1003437" y="5358007"/>
            <a:ext cx="1595000" cy="365124"/>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400"/>
              <a:buFont typeface="Arial"/>
              <a:buNone/>
            </a:pPr>
            <a:r>
              <a:rPr b="1" lang="en-PH" sz="1400">
                <a:solidFill>
                  <a:schemeClr val="accent1"/>
                </a:solidFill>
                <a:latin typeface="Trebuchet MS"/>
                <a:ea typeface="Trebuchet MS"/>
                <a:cs typeface="Trebuchet MS"/>
                <a:sym typeface="Trebuchet MS"/>
              </a:rPr>
              <a:t>Header</a:t>
            </a:r>
            <a:endParaRPr b="1" sz="1400">
              <a:solidFill>
                <a:schemeClr val="accent1"/>
              </a:solidFill>
              <a:latin typeface="Trebuchet MS"/>
              <a:ea typeface="Trebuchet MS"/>
              <a:cs typeface="Trebuchet MS"/>
              <a:sym typeface="Trebuchet MS"/>
            </a:endParaRPr>
          </a:p>
        </p:txBody>
      </p:sp>
      <p:cxnSp>
        <p:nvCxnSpPr>
          <p:cNvPr id="5626" name="Google Shape;5626;p208"/>
          <p:cNvCxnSpPr/>
          <p:nvPr/>
        </p:nvCxnSpPr>
        <p:spPr>
          <a:xfrm>
            <a:off x="528320" y="4715942"/>
            <a:ext cx="11099800" cy="0"/>
          </a:xfrm>
          <a:prstGeom prst="straightConnector1">
            <a:avLst/>
          </a:prstGeom>
          <a:noFill/>
          <a:ln cap="flat" cmpd="sng" w="9525">
            <a:solidFill>
              <a:srgbClr val="929292"/>
            </a:solidFill>
            <a:prstDash val="dot"/>
            <a:miter lim="800000"/>
            <a:headEnd len="sm" w="sm" type="none"/>
            <a:tailEnd len="sm" w="sm" type="none"/>
          </a:ln>
        </p:spPr>
      </p:cxnSp>
      <p:cxnSp>
        <p:nvCxnSpPr>
          <p:cNvPr id="5627" name="Google Shape;5627;p208"/>
          <p:cNvCxnSpPr/>
          <p:nvPr/>
        </p:nvCxnSpPr>
        <p:spPr>
          <a:xfrm>
            <a:off x="528320" y="5265694"/>
            <a:ext cx="11099800" cy="0"/>
          </a:xfrm>
          <a:prstGeom prst="straightConnector1">
            <a:avLst/>
          </a:prstGeom>
          <a:noFill/>
          <a:ln cap="flat" cmpd="sng" w="9525">
            <a:solidFill>
              <a:srgbClr val="929292"/>
            </a:solidFill>
            <a:prstDash val="dot"/>
            <a:miter lim="800000"/>
            <a:headEnd len="sm" w="sm" type="none"/>
            <a:tailEnd len="sm" w="sm" type="none"/>
          </a:ln>
        </p:spPr>
      </p:cxnSp>
      <p:sp>
        <p:nvSpPr>
          <p:cNvPr id="5628" name="Google Shape;5628;p208"/>
          <p:cNvSpPr txBox="1"/>
          <p:nvPr/>
        </p:nvSpPr>
        <p:spPr>
          <a:xfrm>
            <a:off x="3261420" y="4806815"/>
            <a:ext cx="1595000"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Trebuchet MS"/>
                <a:ea typeface="Trebuchet MS"/>
                <a:cs typeface="Trebuchet MS"/>
                <a:sym typeface="Trebuchet MS"/>
              </a:rPr>
              <a:t>Lorem ipsum dolor sit amet, consectetur</a:t>
            </a:r>
            <a:endParaRPr/>
          </a:p>
        </p:txBody>
      </p:sp>
      <p:sp>
        <p:nvSpPr>
          <p:cNvPr id="5629" name="Google Shape;5629;p208"/>
          <p:cNvSpPr txBox="1"/>
          <p:nvPr/>
        </p:nvSpPr>
        <p:spPr>
          <a:xfrm>
            <a:off x="3261420" y="5358007"/>
            <a:ext cx="1595000"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Trebuchet MS"/>
                <a:ea typeface="Trebuchet MS"/>
                <a:cs typeface="Trebuchet MS"/>
                <a:sym typeface="Trebuchet MS"/>
              </a:rPr>
              <a:t>Lorem ipsum dolor sit amet, consectetur</a:t>
            </a:r>
            <a:endParaRPr/>
          </a:p>
        </p:txBody>
      </p:sp>
      <p:sp>
        <p:nvSpPr>
          <p:cNvPr id="5630" name="Google Shape;5630;p208"/>
          <p:cNvSpPr/>
          <p:nvPr/>
        </p:nvSpPr>
        <p:spPr>
          <a:xfrm>
            <a:off x="5846117" y="4312368"/>
            <a:ext cx="692806" cy="261937"/>
          </a:xfrm>
          <a:prstGeom prst="ellipse">
            <a:avLst/>
          </a:prstGeom>
          <a:noFill/>
          <a:ln cap="flat" cmpd="sng" w="25400">
            <a:solidFill>
              <a:schemeClr val="accent1"/>
            </a:solidFill>
            <a:prstDash val="solid"/>
            <a:miter lim="800000"/>
            <a:headEnd len="sm" w="sm" type="none"/>
            <a:tailEnd len="sm" w="sm" type="none"/>
          </a:ln>
        </p:spPr>
        <p:txBody>
          <a:bodyPr anchorCtr="0" anchor="ctr" bIns="45700" lIns="0" spcFirstLastPara="1" rIns="0" wrap="square" tIns="45700">
            <a:noAutofit/>
          </a:bodyPr>
          <a:lstStyle/>
          <a:p>
            <a:pPr indent="0" lvl="0" marL="0" marR="0" rtl="0" algn="ctr">
              <a:spcBef>
                <a:spcPts val="0"/>
              </a:spcBef>
              <a:spcAft>
                <a:spcPts val="0"/>
              </a:spcAft>
              <a:buNone/>
            </a:pPr>
            <a:r>
              <a:rPr b="1" lang="en-PH" sz="1200">
                <a:solidFill>
                  <a:schemeClr val="accent1"/>
                </a:solidFill>
                <a:latin typeface="Trebuchet MS"/>
                <a:ea typeface="Trebuchet MS"/>
                <a:cs typeface="Trebuchet MS"/>
                <a:sym typeface="Trebuchet MS"/>
              </a:rPr>
              <a:t>16%</a:t>
            </a:r>
            <a:endParaRPr/>
          </a:p>
        </p:txBody>
      </p:sp>
      <p:sp>
        <p:nvSpPr>
          <p:cNvPr id="5631" name="Google Shape;5631;p208"/>
          <p:cNvSpPr/>
          <p:nvPr/>
        </p:nvSpPr>
        <p:spPr>
          <a:xfrm>
            <a:off x="3712517" y="4281311"/>
            <a:ext cx="692806" cy="261937"/>
          </a:xfrm>
          <a:prstGeom prst="ellipse">
            <a:avLst/>
          </a:prstGeom>
          <a:noFill/>
          <a:ln cap="flat" cmpd="sng" w="25400">
            <a:solidFill>
              <a:schemeClr val="accent6"/>
            </a:solidFill>
            <a:prstDash val="solid"/>
            <a:miter lim="800000"/>
            <a:headEnd len="sm" w="sm" type="none"/>
            <a:tailEnd len="sm" w="sm" type="none"/>
          </a:ln>
        </p:spPr>
        <p:txBody>
          <a:bodyPr anchorCtr="0" anchor="ctr" bIns="45700" lIns="0" spcFirstLastPara="1" rIns="0" wrap="square" tIns="45700">
            <a:noAutofit/>
          </a:bodyPr>
          <a:lstStyle/>
          <a:p>
            <a:pPr indent="0" lvl="0" marL="0" marR="0" rtl="0" algn="ctr">
              <a:spcBef>
                <a:spcPts val="0"/>
              </a:spcBef>
              <a:spcAft>
                <a:spcPts val="0"/>
              </a:spcAft>
              <a:buNone/>
            </a:pPr>
            <a:r>
              <a:rPr b="1" lang="en-PH" sz="1200">
                <a:solidFill>
                  <a:schemeClr val="accent6"/>
                </a:solidFill>
                <a:latin typeface="Trebuchet MS"/>
                <a:ea typeface="Trebuchet MS"/>
                <a:cs typeface="Trebuchet MS"/>
                <a:sym typeface="Trebuchet MS"/>
              </a:rPr>
              <a:t>+6%</a:t>
            </a:r>
            <a:endParaRPr/>
          </a:p>
        </p:txBody>
      </p:sp>
      <p:sp>
        <p:nvSpPr>
          <p:cNvPr id="5632" name="Google Shape;5632;p208"/>
          <p:cNvSpPr/>
          <p:nvPr/>
        </p:nvSpPr>
        <p:spPr>
          <a:xfrm>
            <a:off x="7990753" y="4312368"/>
            <a:ext cx="692806" cy="261937"/>
          </a:xfrm>
          <a:prstGeom prst="ellipse">
            <a:avLst/>
          </a:prstGeom>
          <a:noFill/>
          <a:ln cap="flat" cmpd="sng" w="25400">
            <a:solidFill>
              <a:schemeClr val="accent6"/>
            </a:solidFill>
            <a:prstDash val="solid"/>
            <a:miter lim="800000"/>
            <a:headEnd len="sm" w="sm" type="none"/>
            <a:tailEnd len="sm" w="sm" type="none"/>
          </a:ln>
        </p:spPr>
        <p:txBody>
          <a:bodyPr anchorCtr="0" anchor="ctr" bIns="45700" lIns="0" spcFirstLastPara="1" rIns="0" wrap="square" tIns="45700">
            <a:noAutofit/>
          </a:bodyPr>
          <a:lstStyle/>
          <a:p>
            <a:pPr indent="0" lvl="0" marL="0" marR="0" rtl="0" algn="ctr">
              <a:spcBef>
                <a:spcPts val="0"/>
              </a:spcBef>
              <a:spcAft>
                <a:spcPts val="0"/>
              </a:spcAft>
              <a:buNone/>
            </a:pPr>
            <a:r>
              <a:rPr b="1" lang="en-PH" sz="1200">
                <a:solidFill>
                  <a:schemeClr val="accent6"/>
                </a:solidFill>
                <a:latin typeface="Trebuchet MS"/>
                <a:ea typeface="Trebuchet MS"/>
                <a:cs typeface="Trebuchet MS"/>
                <a:sym typeface="Trebuchet MS"/>
              </a:rPr>
              <a:t>+10%</a:t>
            </a:r>
            <a:endParaRPr/>
          </a:p>
        </p:txBody>
      </p:sp>
      <p:sp>
        <p:nvSpPr>
          <p:cNvPr id="5633" name="Google Shape;5633;p208"/>
          <p:cNvSpPr/>
          <p:nvPr/>
        </p:nvSpPr>
        <p:spPr>
          <a:xfrm>
            <a:off x="10120937" y="4312368"/>
            <a:ext cx="692806" cy="261937"/>
          </a:xfrm>
          <a:prstGeom prst="ellipse">
            <a:avLst/>
          </a:prstGeom>
          <a:noFill/>
          <a:ln cap="flat" cmpd="sng" w="25400">
            <a:solidFill>
              <a:schemeClr val="accent6"/>
            </a:solidFill>
            <a:prstDash val="solid"/>
            <a:miter lim="800000"/>
            <a:headEnd len="sm" w="sm" type="none"/>
            <a:tailEnd len="sm" w="sm" type="none"/>
          </a:ln>
        </p:spPr>
        <p:txBody>
          <a:bodyPr anchorCtr="0" anchor="ctr" bIns="45700" lIns="0" spcFirstLastPara="1" rIns="0" wrap="square" tIns="45700">
            <a:noAutofit/>
          </a:bodyPr>
          <a:lstStyle/>
          <a:p>
            <a:pPr indent="0" lvl="0" marL="0" marR="0" rtl="0" algn="ctr">
              <a:spcBef>
                <a:spcPts val="0"/>
              </a:spcBef>
              <a:spcAft>
                <a:spcPts val="0"/>
              </a:spcAft>
              <a:buNone/>
            </a:pPr>
            <a:r>
              <a:rPr b="1" lang="en-PH" sz="1200">
                <a:solidFill>
                  <a:schemeClr val="accent6"/>
                </a:solidFill>
                <a:latin typeface="Trebuchet MS"/>
                <a:ea typeface="Trebuchet MS"/>
                <a:cs typeface="Trebuchet MS"/>
                <a:sym typeface="Trebuchet MS"/>
              </a:rPr>
              <a:t>+10%</a:t>
            </a:r>
            <a:endParaRPr/>
          </a:p>
        </p:txBody>
      </p:sp>
      <p:sp>
        <p:nvSpPr>
          <p:cNvPr id="5634" name="Google Shape;5634;p208"/>
          <p:cNvSpPr txBox="1"/>
          <p:nvPr/>
        </p:nvSpPr>
        <p:spPr>
          <a:xfrm>
            <a:off x="5395020" y="4806815"/>
            <a:ext cx="1595000"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Trebuchet MS"/>
                <a:ea typeface="Trebuchet MS"/>
                <a:cs typeface="Trebuchet MS"/>
                <a:sym typeface="Trebuchet MS"/>
              </a:rPr>
              <a:t>Lorem ipsum dolor sit amet, consectetur</a:t>
            </a:r>
            <a:endParaRPr/>
          </a:p>
        </p:txBody>
      </p:sp>
      <p:sp>
        <p:nvSpPr>
          <p:cNvPr id="5635" name="Google Shape;5635;p208"/>
          <p:cNvSpPr txBox="1"/>
          <p:nvPr/>
        </p:nvSpPr>
        <p:spPr>
          <a:xfrm>
            <a:off x="5395020" y="5358007"/>
            <a:ext cx="1595000"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Trebuchet MS"/>
                <a:ea typeface="Trebuchet MS"/>
                <a:cs typeface="Trebuchet MS"/>
                <a:sym typeface="Trebuchet MS"/>
              </a:rPr>
              <a:t>Lorem ipsum dolor sit amet, consectetur</a:t>
            </a:r>
            <a:endParaRPr/>
          </a:p>
        </p:txBody>
      </p:sp>
      <p:sp>
        <p:nvSpPr>
          <p:cNvPr id="5636" name="Google Shape;5636;p208"/>
          <p:cNvSpPr txBox="1"/>
          <p:nvPr/>
        </p:nvSpPr>
        <p:spPr>
          <a:xfrm>
            <a:off x="7539656" y="4806815"/>
            <a:ext cx="1595000"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Trebuchet MS"/>
                <a:ea typeface="Trebuchet MS"/>
                <a:cs typeface="Trebuchet MS"/>
                <a:sym typeface="Trebuchet MS"/>
              </a:rPr>
              <a:t>Lorem ipsum dolor sit amet, consectetur</a:t>
            </a:r>
            <a:endParaRPr/>
          </a:p>
        </p:txBody>
      </p:sp>
      <p:sp>
        <p:nvSpPr>
          <p:cNvPr id="5637" name="Google Shape;5637;p208"/>
          <p:cNvSpPr txBox="1"/>
          <p:nvPr/>
        </p:nvSpPr>
        <p:spPr>
          <a:xfrm>
            <a:off x="7539656" y="5358007"/>
            <a:ext cx="1595000"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Trebuchet MS"/>
                <a:ea typeface="Trebuchet MS"/>
                <a:cs typeface="Trebuchet MS"/>
                <a:sym typeface="Trebuchet MS"/>
              </a:rPr>
              <a:t>Lorem ipsum dolor sit amet, consectetur</a:t>
            </a:r>
            <a:endParaRPr/>
          </a:p>
        </p:txBody>
      </p:sp>
      <p:sp>
        <p:nvSpPr>
          <p:cNvPr id="5638" name="Google Shape;5638;p208"/>
          <p:cNvSpPr txBox="1"/>
          <p:nvPr/>
        </p:nvSpPr>
        <p:spPr>
          <a:xfrm>
            <a:off x="9669840" y="4806815"/>
            <a:ext cx="1595000"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Trebuchet MS"/>
                <a:ea typeface="Trebuchet MS"/>
                <a:cs typeface="Trebuchet MS"/>
                <a:sym typeface="Trebuchet MS"/>
              </a:rPr>
              <a:t>Lorem ipsum dolor sit amet, consectetur</a:t>
            </a:r>
            <a:endParaRPr/>
          </a:p>
        </p:txBody>
      </p:sp>
      <p:sp>
        <p:nvSpPr>
          <p:cNvPr id="5639" name="Google Shape;5639;p208"/>
          <p:cNvSpPr txBox="1"/>
          <p:nvPr/>
        </p:nvSpPr>
        <p:spPr>
          <a:xfrm>
            <a:off x="9669840" y="5358007"/>
            <a:ext cx="1595000"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Trebuchet MS"/>
                <a:ea typeface="Trebuchet MS"/>
                <a:cs typeface="Trebuchet MS"/>
                <a:sym typeface="Trebuchet MS"/>
              </a:rPr>
              <a:t>Lorem ipsum dolor sit amet, consectetur</a:t>
            </a:r>
            <a:endParaRPr/>
          </a:p>
        </p:txBody>
      </p:sp>
      <p:sp>
        <p:nvSpPr>
          <p:cNvPr descr="Bar graph with upward trend with solid fill" id="5640" name="Google Shape;5640;p208"/>
          <p:cNvSpPr/>
          <p:nvPr/>
        </p:nvSpPr>
        <p:spPr>
          <a:xfrm>
            <a:off x="589280" y="4266537"/>
            <a:ext cx="353196" cy="353196"/>
          </a:xfrm>
          <a:prstGeom prst="rect">
            <a:avLst/>
          </a:prstGeom>
          <a:noFill/>
          <a:ln>
            <a:noFill/>
          </a:ln>
        </p:spPr>
      </p:sp>
      <p:sp>
        <p:nvSpPr>
          <p:cNvPr descr="Bar graph with upward trend with solid fill" id="5641" name="Google Shape;5641;p208"/>
          <p:cNvSpPr/>
          <p:nvPr/>
        </p:nvSpPr>
        <p:spPr>
          <a:xfrm>
            <a:off x="589280" y="4790358"/>
            <a:ext cx="353196" cy="353196"/>
          </a:xfrm>
          <a:prstGeom prst="rect">
            <a:avLst/>
          </a:prstGeom>
          <a:noFill/>
          <a:ln>
            <a:noFill/>
          </a:ln>
        </p:spPr>
      </p:sp>
      <p:sp>
        <p:nvSpPr>
          <p:cNvPr descr="Bar graph with upward trend with solid fill" id="5642" name="Google Shape;5642;p208"/>
          <p:cNvSpPr/>
          <p:nvPr/>
        </p:nvSpPr>
        <p:spPr>
          <a:xfrm>
            <a:off x="589280" y="5368132"/>
            <a:ext cx="353196" cy="353196"/>
          </a:xfrm>
          <a:prstGeom prst="rect">
            <a:avLst/>
          </a:prstGeom>
          <a:noFill/>
          <a:ln>
            <a:noFill/>
          </a:ln>
        </p:spPr>
      </p:sp>
    </p:spTree>
  </p:cSld>
  <p:clrMapOvr>
    <a:masterClrMapping/>
  </p:clrMapOvr>
</p:sld>
</file>

<file path=ppt/slides/slide2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6" name="Shape 5646"/>
        <p:cNvGrpSpPr/>
        <p:nvPr/>
      </p:nvGrpSpPr>
      <p:grpSpPr>
        <a:xfrm>
          <a:off x="0" y="0"/>
          <a:ext cx="0" cy="0"/>
          <a:chOff x="0" y="0"/>
          <a:chExt cx="0" cy="0"/>
        </a:xfrm>
      </p:grpSpPr>
      <p:sp>
        <p:nvSpPr>
          <p:cNvPr id="5647" name="Google Shape;5647;p209"/>
          <p:cNvSpPr/>
          <p:nvPr/>
        </p:nvSpPr>
        <p:spPr>
          <a:xfrm>
            <a:off x="528320" y="4182417"/>
            <a:ext cx="11232756" cy="53280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5648" name="Google Shape;5648;p209"/>
          <p:cNvSpPr/>
          <p:nvPr/>
        </p:nvSpPr>
        <p:spPr>
          <a:xfrm>
            <a:off x="528320" y="5278018"/>
            <a:ext cx="11232756" cy="533424"/>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cxnSp>
        <p:nvCxnSpPr>
          <p:cNvPr id="5649" name="Google Shape;5649;p209"/>
          <p:cNvCxnSpPr>
            <a:stCxn id="5650" idx="0"/>
          </p:cNvCxnSpPr>
          <p:nvPr/>
        </p:nvCxnSpPr>
        <p:spPr>
          <a:xfrm>
            <a:off x="5234099" y="2048387"/>
            <a:ext cx="6393900" cy="0"/>
          </a:xfrm>
          <a:prstGeom prst="straightConnector1">
            <a:avLst/>
          </a:prstGeom>
          <a:noFill/>
          <a:ln cap="flat" cmpd="sng" w="9525">
            <a:solidFill>
              <a:schemeClr val="accent1"/>
            </a:solidFill>
            <a:prstDash val="solid"/>
            <a:miter lim="800000"/>
            <a:headEnd len="sm" w="sm" type="none"/>
            <a:tailEnd len="sm" w="sm" type="none"/>
          </a:ln>
        </p:spPr>
      </p:cxnSp>
      <p:sp>
        <p:nvSpPr>
          <p:cNvPr id="5651" name="Google Shape;5651;p209"/>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Chart with Matrix</a:t>
            </a:r>
            <a:endParaRPr/>
          </a:p>
        </p:txBody>
      </p:sp>
      <p:sp>
        <p:nvSpPr>
          <p:cNvPr id="5652" name="Google Shape;5652;p209"/>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5653" name="Google Shape;5653;p209"/>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5654" name="Google Shape;5654;p209"/>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Four Columns</a:t>
            </a:r>
            <a:endParaRPr/>
          </a:p>
        </p:txBody>
      </p:sp>
      <p:pic>
        <p:nvPicPr>
          <p:cNvPr id="5655" name="Google Shape;5655;p209"/>
          <p:cNvPicPr preferRelativeResize="0"/>
          <p:nvPr/>
        </p:nvPicPr>
        <p:blipFill rotWithShape="1">
          <a:blip r:embed="rId3">
            <a:alphaModFix/>
          </a:blip>
          <a:srcRect b="0" l="0" r="0" t="0"/>
          <a:stretch/>
        </p:blipFill>
        <p:spPr>
          <a:xfrm>
            <a:off x="2621280" y="2315317"/>
            <a:ext cx="9041840" cy="1762697"/>
          </a:xfrm>
          <a:prstGeom prst="rect">
            <a:avLst/>
          </a:prstGeom>
          <a:noFill/>
          <a:ln>
            <a:noFill/>
          </a:ln>
        </p:spPr>
      </p:pic>
      <p:sp>
        <p:nvSpPr>
          <p:cNvPr id="5650" name="Google Shape;5650;p209"/>
          <p:cNvSpPr/>
          <p:nvPr/>
        </p:nvSpPr>
        <p:spPr>
          <a:xfrm>
            <a:off x="2621280" y="1865824"/>
            <a:ext cx="2612819" cy="365125"/>
          </a:xfrm>
          <a:prstGeom prst="snip2DiagRect">
            <a:avLst>
              <a:gd fmla="val 0" name="adj1"/>
              <a:gd fmla="val 16667" name="adj2"/>
            </a:avLst>
          </a:prstGeom>
          <a:solidFill>
            <a:schemeClr val="lt1"/>
          </a:solidFill>
          <a:ln cap="flat" cmpd="sng" w="952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600"/>
              <a:buFont typeface="Arial"/>
              <a:buNone/>
            </a:pPr>
            <a:r>
              <a:rPr b="1" lang="en-PH" sz="1600">
                <a:solidFill>
                  <a:schemeClr val="accent1"/>
                </a:solidFill>
                <a:latin typeface="Trebuchet MS"/>
                <a:ea typeface="Trebuchet MS"/>
                <a:cs typeface="Trebuchet MS"/>
                <a:sym typeface="Trebuchet MS"/>
              </a:rPr>
              <a:t>Chart Title</a:t>
            </a:r>
            <a:endParaRPr b="1" sz="1600">
              <a:solidFill>
                <a:schemeClr val="accent1"/>
              </a:solidFill>
              <a:latin typeface="Trebuchet MS"/>
              <a:ea typeface="Trebuchet MS"/>
              <a:cs typeface="Trebuchet MS"/>
              <a:sym typeface="Trebuchet MS"/>
            </a:endParaRPr>
          </a:p>
        </p:txBody>
      </p:sp>
      <p:sp>
        <p:nvSpPr>
          <p:cNvPr id="5656" name="Google Shape;5656;p209"/>
          <p:cNvSpPr txBox="1"/>
          <p:nvPr/>
        </p:nvSpPr>
        <p:spPr>
          <a:xfrm>
            <a:off x="1003437" y="4258504"/>
            <a:ext cx="1595000" cy="365124"/>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400"/>
              <a:buFont typeface="Arial"/>
              <a:buNone/>
            </a:pPr>
            <a:r>
              <a:rPr b="1" lang="en-PH" sz="1400">
                <a:solidFill>
                  <a:schemeClr val="accent1"/>
                </a:solidFill>
                <a:latin typeface="Trebuchet MS"/>
                <a:ea typeface="Trebuchet MS"/>
                <a:cs typeface="Trebuchet MS"/>
                <a:sym typeface="Trebuchet MS"/>
              </a:rPr>
              <a:t>Header</a:t>
            </a:r>
            <a:endParaRPr b="1" sz="1400">
              <a:solidFill>
                <a:schemeClr val="accent1"/>
              </a:solidFill>
              <a:latin typeface="Trebuchet MS"/>
              <a:ea typeface="Trebuchet MS"/>
              <a:cs typeface="Trebuchet MS"/>
              <a:sym typeface="Trebuchet MS"/>
            </a:endParaRPr>
          </a:p>
        </p:txBody>
      </p:sp>
      <p:sp>
        <p:nvSpPr>
          <p:cNvPr id="5657" name="Google Shape;5657;p209"/>
          <p:cNvSpPr txBox="1"/>
          <p:nvPr/>
        </p:nvSpPr>
        <p:spPr>
          <a:xfrm>
            <a:off x="1003437" y="4808256"/>
            <a:ext cx="1595000" cy="365124"/>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400"/>
              <a:buFont typeface="Arial"/>
              <a:buNone/>
            </a:pPr>
            <a:r>
              <a:rPr b="1" lang="en-PH" sz="1400">
                <a:solidFill>
                  <a:schemeClr val="accent1"/>
                </a:solidFill>
                <a:latin typeface="Trebuchet MS"/>
                <a:ea typeface="Trebuchet MS"/>
                <a:cs typeface="Trebuchet MS"/>
                <a:sym typeface="Trebuchet MS"/>
              </a:rPr>
              <a:t>Header</a:t>
            </a:r>
            <a:endParaRPr b="1" sz="1400">
              <a:solidFill>
                <a:schemeClr val="accent1"/>
              </a:solidFill>
              <a:latin typeface="Trebuchet MS"/>
              <a:ea typeface="Trebuchet MS"/>
              <a:cs typeface="Trebuchet MS"/>
              <a:sym typeface="Trebuchet MS"/>
            </a:endParaRPr>
          </a:p>
        </p:txBody>
      </p:sp>
      <p:sp>
        <p:nvSpPr>
          <p:cNvPr id="5658" name="Google Shape;5658;p209"/>
          <p:cNvSpPr txBox="1"/>
          <p:nvPr/>
        </p:nvSpPr>
        <p:spPr>
          <a:xfrm>
            <a:off x="1003437" y="5358007"/>
            <a:ext cx="1595000" cy="365124"/>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400"/>
              <a:buFont typeface="Arial"/>
              <a:buNone/>
            </a:pPr>
            <a:r>
              <a:rPr b="1" lang="en-PH" sz="1400">
                <a:solidFill>
                  <a:schemeClr val="accent1"/>
                </a:solidFill>
                <a:latin typeface="Trebuchet MS"/>
                <a:ea typeface="Trebuchet MS"/>
                <a:cs typeface="Trebuchet MS"/>
                <a:sym typeface="Trebuchet MS"/>
              </a:rPr>
              <a:t>Header</a:t>
            </a:r>
            <a:endParaRPr b="1" sz="1400">
              <a:solidFill>
                <a:schemeClr val="accent1"/>
              </a:solidFill>
              <a:latin typeface="Trebuchet MS"/>
              <a:ea typeface="Trebuchet MS"/>
              <a:cs typeface="Trebuchet MS"/>
              <a:sym typeface="Trebuchet MS"/>
            </a:endParaRPr>
          </a:p>
        </p:txBody>
      </p:sp>
      <p:cxnSp>
        <p:nvCxnSpPr>
          <p:cNvPr id="5659" name="Google Shape;5659;p209"/>
          <p:cNvCxnSpPr/>
          <p:nvPr/>
        </p:nvCxnSpPr>
        <p:spPr>
          <a:xfrm>
            <a:off x="528320" y="4715942"/>
            <a:ext cx="11099800" cy="0"/>
          </a:xfrm>
          <a:prstGeom prst="straightConnector1">
            <a:avLst/>
          </a:prstGeom>
          <a:noFill/>
          <a:ln cap="flat" cmpd="sng" w="9525">
            <a:solidFill>
              <a:srgbClr val="929292"/>
            </a:solidFill>
            <a:prstDash val="dot"/>
            <a:miter lim="800000"/>
            <a:headEnd len="sm" w="sm" type="none"/>
            <a:tailEnd len="sm" w="sm" type="none"/>
          </a:ln>
        </p:spPr>
      </p:cxnSp>
      <p:cxnSp>
        <p:nvCxnSpPr>
          <p:cNvPr id="5660" name="Google Shape;5660;p209"/>
          <p:cNvCxnSpPr/>
          <p:nvPr/>
        </p:nvCxnSpPr>
        <p:spPr>
          <a:xfrm>
            <a:off x="528320" y="5265694"/>
            <a:ext cx="11099800" cy="0"/>
          </a:xfrm>
          <a:prstGeom prst="straightConnector1">
            <a:avLst/>
          </a:prstGeom>
          <a:noFill/>
          <a:ln cap="flat" cmpd="sng" w="9525">
            <a:solidFill>
              <a:srgbClr val="929292"/>
            </a:solidFill>
            <a:prstDash val="dot"/>
            <a:miter lim="800000"/>
            <a:headEnd len="sm" w="sm" type="none"/>
            <a:tailEnd len="sm" w="sm" type="none"/>
          </a:ln>
        </p:spPr>
      </p:cxnSp>
      <p:sp>
        <p:nvSpPr>
          <p:cNvPr id="5661" name="Google Shape;5661;p209"/>
          <p:cNvSpPr txBox="1"/>
          <p:nvPr/>
        </p:nvSpPr>
        <p:spPr>
          <a:xfrm>
            <a:off x="3261420" y="4806815"/>
            <a:ext cx="1595000"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Trebuchet MS"/>
                <a:ea typeface="Trebuchet MS"/>
                <a:cs typeface="Trebuchet MS"/>
                <a:sym typeface="Trebuchet MS"/>
              </a:rPr>
              <a:t>Lorem ipsum dolor sit amet, consectetur</a:t>
            </a:r>
            <a:endParaRPr/>
          </a:p>
        </p:txBody>
      </p:sp>
      <p:sp>
        <p:nvSpPr>
          <p:cNvPr id="5662" name="Google Shape;5662;p209"/>
          <p:cNvSpPr txBox="1"/>
          <p:nvPr/>
        </p:nvSpPr>
        <p:spPr>
          <a:xfrm>
            <a:off x="3261420" y="5358007"/>
            <a:ext cx="1595000"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Trebuchet MS"/>
                <a:ea typeface="Trebuchet MS"/>
                <a:cs typeface="Trebuchet MS"/>
                <a:sym typeface="Trebuchet MS"/>
              </a:rPr>
              <a:t>Lorem ipsum dolor sit amet, consectetur</a:t>
            </a:r>
            <a:endParaRPr/>
          </a:p>
        </p:txBody>
      </p:sp>
      <p:sp>
        <p:nvSpPr>
          <p:cNvPr id="5663" name="Google Shape;5663;p209"/>
          <p:cNvSpPr/>
          <p:nvPr/>
        </p:nvSpPr>
        <p:spPr>
          <a:xfrm>
            <a:off x="5846117" y="4312368"/>
            <a:ext cx="692806" cy="261937"/>
          </a:xfrm>
          <a:prstGeom prst="ellipse">
            <a:avLst/>
          </a:prstGeom>
          <a:noFill/>
          <a:ln cap="flat" cmpd="sng" w="25400">
            <a:solidFill>
              <a:schemeClr val="accent1"/>
            </a:solidFill>
            <a:prstDash val="solid"/>
            <a:miter lim="800000"/>
            <a:headEnd len="sm" w="sm" type="none"/>
            <a:tailEnd len="sm" w="sm" type="none"/>
          </a:ln>
        </p:spPr>
        <p:txBody>
          <a:bodyPr anchorCtr="0" anchor="ctr" bIns="45700" lIns="0" spcFirstLastPara="1" rIns="0" wrap="square" tIns="45700">
            <a:noAutofit/>
          </a:bodyPr>
          <a:lstStyle/>
          <a:p>
            <a:pPr indent="0" lvl="0" marL="0" marR="0" rtl="0" algn="ctr">
              <a:spcBef>
                <a:spcPts val="0"/>
              </a:spcBef>
              <a:spcAft>
                <a:spcPts val="0"/>
              </a:spcAft>
              <a:buNone/>
            </a:pPr>
            <a:r>
              <a:rPr b="1" lang="en-PH" sz="1200">
                <a:solidFill>
                  <a:schemeClr val="accent1"/>
                </a:solidFill>
                <a:latin typeface="Trebuchet MS"/>
                <a:ea typeface="Trebuchet MS"/>
                <a:cs typeface="Trebuchet MS"/>
                <a:sym typeface="Trebuchet MS"/>
              </a:rPr>
              <a:t>16%</a:t>
            </a:r>
            <a:endParaRPr/>
          </a:p>
        </p:txBody>
      </p:sp>
      <p:sp>
        <p:nvSpPr>
          <p:cNvPr id="5664" name="Google Shape;5664;p209"/>
          <p:cNvSpPr/>
          <p:nvPr/>
        </p:nvSpPr>
        <p:spPr>
          <a:xfrm>
            <a:off x="3712517" y="4281311"/>
            <a:ext cx="692806" cy="261937"/>
          </a:xfrm>
          <a:prstGeom prst="ellipse">
            <a:avLst/>
          </a:prstGeom>
          <a:noFill/>
          <a:ln cap="flat" cmpd="sng" w="25400">
            <a:solidFill>
              <a:schemeClr val="accent6"/>
            </a:solidFill>
            <a:prstDash val="solid"/>
            <a:miter lim="800000"/>
            <a:headEnd len="sm" w="sm" type="none"/>
            <a:tailEnd len="sm" w="sm" type="none"/>
          </a:ln>
        </p:spPr>
        <p:txBody>
          <a:bodyPr anchorCtr="0" anchor="ctr" bIns="45700" lIns="0" spcFirstLastPara="1" rIns="0" wrap="square" tIns="45700">
            <a:noAutofit/>
          </a:bodyPr>
          <a:lstStyle/>
          <a:p>
            <a:pPr indent="0" lvl="0" marL="0" marR="0" rtl="0" algn="ctr">
              <a:spcBef>
                <a:spcPts val="0"/>
              </a:spcBef>
              <a:spcAft>
                <a:spcPts val="0"/>
              </a:spcAft>
              <a:buNone/>
            </a:pPr>
            <a:r>
              <a:rPr b="1" lang="en-PH" sz="1200">
                <a:solidFill>
                  <a:schemeClr val="accent6"/>
                </a:solidFill>
                <a:latin typeface="Trebuchet MS"/>
                <a:ea typeface="Trebuchet MS"/>
                <a:cs typeface="Trebuchet MS"/>
                <a:sym typeface="Trebuchet MS"/>
              </a:rPr>
              <a:t>+6%</a:t>
            </a:r>
            <a:endParaRPr/>
          </a:p>
        </p:txBody>
      </p:sp>
      <p:sp>
        <p:nvSpPr>
          <p:cNvPr id="5665" name="Google Shape;5665;p209"/>
          <p:cNvSpPr/>
          <p:nvPr/>
        </p:nvSpPr>
        <p:spPr>
          <a:xfrm>
            <a:off x="7990753" y="4312368"/>
            <a:ext cx="692806" cy="261937"/>
          </a:xfrm>
          <a:prstGeom prst="ellipse">
            <a:avLst/>
          </a:prstGeom>
          <a:noFill/>
          <a:ln cap="flat" cmpd="sng" w="25400">
            <a:solidFill>
              <a:schemeClr val="accent6"/>
            </a:solidFill>
            <a:prstDash val="solid"/>
            <a:miter lim="800000"/>
            <a:headEnd len="sm" w="sm" type="none"/>
            <a:tailEnd len="sm" w="sm" type="none"/>
          </a:ln>
        </p:spPr>
        <p:txBody>
          <a:bodyPr anchorCtr="0" anchor="ctr" bIns="45700" lIns="0" spcFirstLastPara="1" rIns="0" wrap="square" tIns="45700">
            <a:noAutofit/>
          </a:bodyPr>
          <a:lstStyle/>
          <a:p>
            <a:pPr indent="0" lvl="0" marL="0" marR="0" rtl="0" algn="ctr">
              <a:spcBef>
                <a:spcPts val="0"/>
              </a:spcBef>
              <a:spcAft>
                <a:spcPts val="0"/>
              </a:spcAft>
              <a:buNone/>
            </a:pPr>
            <a:r>
              <a:rPr b="1" lang="en-PH" sz="1200">
                <a:solidFill>
                  <a:schemeClr val="accent6"/>
                </a:solidFill>
                <a:latin typeface="Trebuchet MS"/>
                <a:ea typeface="Trebuchet MS"/>
                <a:cs typeface="Trebuchet MS"/>
                <a:sym typeface="Trebuchet MS"/>
              </a:rPr>
              <a:t>+10%</a:t>
            </a:r>
            <a:endParaRPr/>
          </a:p>
        </p:txBody>
      </p:sp>
      <p:sp>
        <p:nvSpPr>
          <p:cNvPr id="5666" name="Google Shape;5666;p209"/>
          <p:cNvSpPr/>
          <p:nvPr/>
        </p:nvSpPr>
        <p:spPr>
          <a:xfrm>
            <a:off x="10120937" y="4312368"/>
            <a:ext cx="692806" cy="261937"/>
          </a:xfrm>
          <a:prstGeom prst="ellipse">
            <a:avLst/>
          </a:prstGeom>
          <a:noFill/>
          <a:ln cap="flat" cmpd="sng" w="25400">
            <a:solidFill>
              <a:schemeClr val="accent6"/>
            </a:solidFill>
            <a:prstDash val="solid"/>
            <a:miter lim="800000"/>
            <a:headEnd len="sm" w="sm" type="none"/>
            <a:tailEnd len="sm" w="sm" type="none"/>
          </a:ln>
        </p:spPr>
        <p:txBody>
          <a:bodyPr anchorCtr="0" anchor="ctr" bIns="45700" lIns="0" spcFirstLastPara="1" rIns="0" wrap="square" tIns="45700">
            <a:noAutofit/>
          </a:bodyPr>
          <a:lstStyle/>
          <a:p>
            <a:pPr indent="0" lvl="0" marL="0" marR="0" rtl="0" algn="ctr">
              <a:spcBef>
                <a:spcPts val="0"/>
              </a:spcBef>
              <a:spcAft>
                <a:spcPts val="0"/>
              </a:spcAft>
              <a:buNone/>
            </a:pPr>
            <a:r>
              <a:rPr b="1" lang="en-PH" sz="1200">
                <a:solidFill>
                  <a:schemeClr val="accent6"/>
                </a:solidFill>
                <a:latin typeface="Trebuchet MS"/>
                <a:ea typeface="Trebuchet MS"/>
                <a:cs typeface="Trebuchet MS"/>
                <a:sym typeface="Trebuchet MS"/>
              </a:rPr>
              <a:t>+10%</a:t>
            </a:r>
            <a:endParaRPr/>
          </a:p>
        </p:txBody>
      </p:sp>
      <p:sp>
        <p:nvSpPr>
          <p:cNvPr id="5667" name="Google Shape;5667;p209"/>
          <p:cNvSpPr txBox="1"/>
          <p:nvPr/>
        </p:nvSpPr>
        <p:spPr>
          <a:xfrm>
            <a:off x="5395020" y="4806815"/>
            <a:ext cx="1595000"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Trebuchet MS"/>
                <a:ea typeface="Trebuchet MS"/>
                <a:cs typeface="Trebuchet MS"/>
                <a:sym typeface="Trebuchet MS"/>
              </a:rPr>
              <a:t>Lorem ipsum dolor sit amet, consectetur</a:t>
            </a:r>
            <a:endParaRPr/>
          </a:p>
        </p:txBody>
      </p:sp>
      <p:sp>
        <p:nvSpPr>
          <p:cNvPr id="5668" name="Google Shape;5668;p209"/>
          <p:cNvSpPr txBox="1"/>
          <p:nvPr/>
        </p:nvSpPr>
        <p:spPr>
          <a:xfrm>
            <a:off x="5395020" y="5358007"/>
            <a:ext cx="1595000"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Trebuchet MS"/>
                <a:ea typeface="Trebuchet MS"/>
                <a:cs typeface="Trebuchet MS"/>
                <a:sym typeface="Trebuchet MS"/>
              </a:rPr>
              <a:t>Lorem ipsum dolor sit amet, consectetur</a:t>
            </a:r>
            <a:endParaRPr/>
          </a:p>
        </p:txBody>
      </p:sp>
      <p:sp>
        <p:nvSpPr>
          <p:cNvPr id="5669" name="Google Shape;5669;p209"/>
          <p:cNvSpPr txBox="1"/>
          <p:nvPr/>
        </p:nvSpPr>
        <p:spPr>
          <a:xfrm>
            <a:off x="7539656" y="4806815"/>
            <a:ext cx="1595000"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Trebuchet MS"/>
                <a:ea typeface="Trebuchet MS"/>
                <a:cs typeface="Trebuchet MS"/>
                <a:sym typeface="Trebuchet MS"/>
              </a:rPr>
              <a:t>Lorem ipsum dolor sit amet, consectetur</a:t>
            </a:r>
            <a:endParaRPr/>
          </a:p>
        </p:txBody>
      </p:sp>
      <p:sp>
        <p:nvSpPr>
          <p:cNvPr id="5670" name="Google Shape;5670;p209"/>
          <p:cNvSpPr txBox="1"/>
          <p:nvPr/>
        </p:nvSpPr>
        <p:spPr>
          <a:xfrm>
            <a:off x="7539656" y="5358007"/>
            <a:ext cx="1595000"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Trebuchet MS"/>
                <a:ea typeface="Trebuchet MS"/>
                <a:cs typeface="Trebuchet MS"/>
                <a:sym typeface="Trebuchet MS"/>
              </a:rPr>
              <a:t>Lorem ipsum dolor sit amet, consectetur</a:t>
            </a:r>
            <a:endParaRPr/>
          </a:p>
        </p:txBody>
      </p:sp>
      <p:sp>
        <p:nvSpPr>
          <p:cNvPr id="5671" name="Google Shape;5671;p209"/>
          <p:cNvSpPr txBox="1"/>
          <p:nvPr/>
        </p:nvSpPr>
        <p:spPr>
          <a:xfrm>
            <a:off x="9669840" y="4806815"/>
            <a:ext cx="1595000"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Trebuchet MS"/>
                <a:ea typeface="Trebuchet MS"/>
                <a:cs typeface="Trebuchet MS"/>
                <a:sym typeface="Trebuchet MS"/>
              </a:rPr>
              <a:t>Lorem ipsum dolor sit amet, consectetur</a:t>
            </a:r>
            <a:endParaRPr/>
          </a:p>
        </p:txBody>
      </p:sp>
      <p:sp>
        <p:nvSpPr>
          <p:cNvPr id="5672" name="Google Shape;5672;p209"/>
          <p:cNvSpPr txBox="1"/>
          <p:nvPr/>
        </p:nvSpPr>
        <p:spPr>
          <a:xfrm>
            <a:off x="9669840" y="5358007"/>
            <a:ext cx="1595000"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Trebuchet MS"/>
                <a:ea typeface="Trebuchet MS"/>
                <a:cs typeface="Trebuchet MS"/>
                <a:sym typeface="Trebuchet MS"/>
              </a:rPr>
              <a:t>Lorem ipsum dolor sit amet, consectetur</a:t>
            </a:r>
            <a:endParaRPr/>
          </a:p>
        </p:txBody>
      </p:sp>
      <p:sp>
        <p:nvSpPr>
          <p:cNvPr descr="Bar graph with upward trend with solid fill" id="5673" name="Google Shape;5673;p209"/>
          <p:cNvSpPr/>
          <p:nvPr/>
        </p:nvSpPr>
        <p:spPr>
          <a:xfrm>
            <a:off x="589280" y="4266537"/>
            <a:ext cx="353196" cy="353196"/>
          </a:xfrm>
          <a:prstGeom prst="rect">
            <a:avLst/>
          </a:prstGeom>
          <a:noFill/>
          <a:ln>
            <a:noFill/>
          </a:ln>
        </p:spPr>
      </p:sp>
      <p:sp>
        <p:nvSpPr>
          <p:cNvPr descr="Bar graph with upward trend with solid fill" id="5674" name="Google Shape;5674;p209"/>
          <p:cNvSpPr/>
          <p:nvPr/>
        </p:nvSpPr>
        <p:spPr>
          <a:xfrm>
            <a:off x="589280" y="4790358"/>
            <a:ext cx="353196" cy="353196"/>
          </a:xfrm>
          <a:prstGeom prst="rect">
            <a:avLst/>
          </a:prstGeom>
          <a:noFill/>
          <a:ln>
            <a:noFill/>
          </a:ln>
        </p:spPr>
      </p:sp>
      <p:sp>
        <p:nvSpPr>
          <p:cNvPr descr="Bar graph with upward trend with solid fill" id="5675" name="Google Shape;5675;p209"/>
          <p:cNvSpPr/>
          <p:nvPr/>
        </p:nvSpPr>
        <p:spPr>
          <a:xfrm>
            <a:off x="589280" y="5368132"/>
            <a:ext cx="353196" cy="353196"/>
          </a:xfrm>
          <a:prstGeom prst="rect">
            <a:avLst/>
          </a:prstGeom>
          <a:noFill/>
          <a:ln>
            <a:noFill/>
          </a:ln>
        </p:spPr>
      </p:sp>
    </p:spTree>
  </p:cSld>
  <p:clrMapOvr>
    <a:masterClrMapping/>
  </p:clrMapOvr>
</p:sld>
</file>

<file path=ppt/slides/slide2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9" name="Shape 5679"/>
        <p:cNvGrpSpPr/>
        <p:nvPr/>
      </p:nvGrpSpPr>
      <p:grpSpPr>
        <a:xfrm>
          <a:off x="0" y="0"/>
          <a:ext cx="0" cy="0"/>
          <a:chOff x="0" y="0"/>
          <a:chExt cx="0" cy="0"/>
        </a:xfrm>
      </p:grpSpPr>
      <p:graphicFrame>
        <p:nvGraphicFramePr>
          <p:cNvPr id="5680" name="Google Shape;5680;p210"/>
          <p:cNvGraphicFramePr/>
          <p:nvPr/>
        </p:nvGraphicFramePr>
        <p:xfrm>
          <a:off x="2621280" y="2315317"/>
          <a:ext cx="9041840" cy="1762697"/>
        </p:xfrm>
        <a:graphic>
          <a:graphicData uri="http://schemas.openxmlformats.org/drawingml/2006/chart">
            <c:chart r:id="rId3"/>
          </a:graphicData>
        </a:graphic>
      </p:graphicFrame>
      <p:sp>
        <p:nvSpPr>
          <p:cNvPr id="5681" name="Google Shape;5681;p210"/>
          <p:cNvSpPr/>
          <p:nvPr/>
        </p:nvSpPr>
        <p:spPr>
          <a:xfrm>
            <a:off x="528320" y="4182417"/>
            <a:ext cx="11232756" cy="53280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5682" name="Google Shape;5682;p210"/>
          <p:cNvSpPr/>
          <p:nvPr/>
        </p:nvSpPr>
        <p:spPr>
          <a:xfrm>
            <a:off x="528320" y="5278018"/>
            <a:ext cx="11232756" cy="533424"/>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cxnSp>
        <p:nvCxnSpPr>
          <p:cNvPr id="5683" name="Google Shape;5683;p210"/>
          <p:cNvCxnSpPr>
            <a:stCxn id="5684" idx="0"/>
          </p:cNvCxnSpPr>
          <p:nvPr/>
        </p:nvCxnSpPr>
        <p:spPr>
          <a:xfrm>
            <a:off x="5234099" y="2048387"/>
            <a:ext cx="6393900" cy="0"/>
          </a:xfrm>
          <a:prstGeom prst="straightConnector1">
            <a:avLst/>
          </a:prstGeom>
          <a:noFill/>
          <a:ln cap="flat" cmpd="sng" w="9525">
            <a:solidFill>
              <a:schemeClr val="accent1"/>
            </a:solidFill>
            <a:prstDash val="solid"/>
            <a:miter lim="800000"/>
            <a:headEnd len="sm" w="sm" type="none"/>
            <a:tailEnd len="sm" w="sm" type="none"/>
          </a:ln>
        </p:spPr>
      </p:cxnSp>
      <p:sp>
        <p:nvSpPr>
          <p:cNvPr id="5685" name="Google Shape;5685;p210"/>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Chart with Matrix</a:t>
            </a:r>
            <a:endParaRPr/>
          </a:p>
        </p:txBody>
      </p:sp>
      <p:sp>
        <p:nvSpPr>
          <p:cNvPr id="5686" name="Google Shape;5686;p210"/>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5687" name="Google Shape;5687;p210"/>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5688" name="Google Shape;5688;p210"/>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Five Columns</a:t>
            </a:r>
            <a:endParaRPr/>
          </a:p>
        </p:txBody>
      </p:sp>
      <p:sp>
        <p:nvSpPr>
          <p:cNvPr id="5684" name="Google Shape;5684;p210"/>
          <p:cNvSpPr/>
          <p:nvPr/>
        </p:nvSpPr>
        <p:spPr>
          <a:xfrm>
            <a:off x="2621280" y="1865824"/>
            <a:ext cx="2612819" cy="365125"/>
          </a:xfrm>
          <a:prstGeom prst="snip2DiagRect">
            <a:avLst>
              <a:gd fmla="val 0" name="adj1"/>
              <a:gd fmla="val 16667" name="adj2"/>
            </a:avLst>
          </a:prstGeom>
          <a:solidFill>
            <a:schemeClr val="lt1"/>
          </a:solidFill>
          <a:ln cap="flat" cmpd="sng" w="952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600"/>
              <a:buFont typeface="Arial"/>
              <a:buNone/>
            </a:pPr>
            <a:r>
              <a:rPr b="1" lang="en-PH" sz="1600">
                <a:solidFill>
                  <a:schemeClr val="accent1"/>
                </a:solidFill>
                <a:latin typeface="Trebuchet MS"/>
                <a:ea typeface="Trebuchet MS"/>
                <a:cs typeface="Trebuchet MS"/>
                <a:sym typeface="Trebuchet MS"/>
              </a:rPr>
              <a:t>Chart Title</a:t>
            </a:r>
            <a:endParaRPr b="1" sz="1600">
              <a:solidFill>
                <a:schemeClr val="accent1"/>
              </a:solidFill>
              <a:latin typeface="Trebuchet MS"/>
              <a:ea typeface="Trebuchet MS"/>
              <a:cs typeface="Trebuchet MS"/>
              <a:sym typeface="Trebuchet MS"/>
            </a:endParaRPr>
          </a:p>
        </p:txBody>
      </p:sp>
      <p:sp>
        <p:nvSpPr>
          <p:cNvPr id="5689" name="Google Shape;5689;p210"/>
          <p:cNvSpPr txBox="1"/>
          <p:nvPr/>
        </p:nvSpPr>
        <p:spPr>
          <a:xfrm>
            <a:off x="1003437" y="4258504"/>
            <a:ext cx="1595000" cy="365124"/>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400"/>
              <a:buFont typeface="Arial"/>
              <a:buNone/>
            </a:pPr>
            <a:r>
              <a:rPr b="1" lang="en-PH" sz="1400">
                <a:solidFill>
                  <a:schemeClr val="accent1"/>
                </a:solidFill>
                <a:latin typeface="Trebuchet MS"/>
                <a:ea typeface="Trebuchet MS"/>
                <a:cs typeface="Trebuchet MS"/>
                <a:sym typeface="Trebuchet MS"/>
              </a:rPr>
              <a:t>Header</a:t>
            </a:r>
            <a:endParaRPr b="1" sz="1400">
              <a:solidFill>
                <a:schemeClr val="accent1"/>
              </a:solidFill>
              <a:latin typeface="Trebuchet MS"/>
              <a:ea typeface="Trebuchet MS"/>
              <a:cs typeface="Trebuchet MS"/>
              <a:sym typeface="Trebuchet MS"/>
            </a:endParaRPr>
          </a:p>
        </p:txBody>
      </p:sp>
      <p:sp>
        <p:nvSpPr>
          <p:cNvPr id="5690" name="Google Shape;5690;p210"/>
          <p:cNvSpPr txBox="1"/>
          <p:nvPr/>
        </p:nvSpPr>
        <p:spPr>
          <a:xfrm>
            <a:off x="1003437" y="4808256"/>
            <a:ext cx="1595000" cy="365124"/>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400"/>
              <a:buFont typeface="Arial"/>
              <a:buNone/>
            </a:pPr>
            <a:r>
              <a:rPr b="1" lang="en-PH" sz="1400">
                <a:solidFill>
                  <a:schemeClr val="accent1"/>
                </a:solidFill>
                <a:latin typeface="Trebuchet MS"/>
                <a:ea typeface="Trebuchet MS"/>
                <a:cs typeface="Trebuchet MS"/>
                <a:sym typeface="Trebuchet MS"/>
              </a:rPr>
              <a:t>Header</a:t>
            </a:r>
            <a:endParaRPr b="1" sz="1400">
              <a:solidFill>
                <a:schemeClr val="accent1"/>
              </a:solidFill>
              <a:latin typeface="Trebuchet MS"/>
              <a:ea typeface="Trebuchet MS"/>
              <a:cs typeface="Trebuchet MS"/>
              <a:sym typeface="Trebuchet MS"/>
            </a:endParaRPr>
          </a:p>
        </p:txBody>
      </p:sp>
      <p:sp>
        <p:nvSpPr>
          <p:cNvPr id="5691" name="Google Shape;5691;p210"/>
          <p:cNvSpPr txBox="1"/>
          <p:nvPr/>
        </p:nvSpPr>
        <p:spPr>
          <a:xfrm>
            <a:off x="1003437" y="5358007"/>
            <a:ext cx="1595000" cy="365124"/>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400"/>
              <a:buFont typeface="Arial"/>
              <a:buNone/>
            </a:pPr>
            <a:r>
              <a:rPr b="1" lang="en-PH" sz="1400">
                <a:solidFill>
                  <a:schemeClr val="accent1"/>
                </a:solidFill>
                <a:latin typeface="Trebuchet MS"/>
                <a:ea typeface="Trebuchet MS"/>
                <a:cs typeface="Trebuchet MS"/>
                <a:sym typeface="Trebuchet MS"/>
              </a:rPr>
              <a:t>Header</a:t>
            </a:r>
            <a:endParaRPr b="1" sz="1400">
              <a:solidFill>
                <a:schemeClr val="accent1"/>
              </a:solidFill>
              <a:latin typeface="Trebuchet MS"/>
              <a:ea typeface="Trebuchet MS"/>
              <a:cs typeface="Trebuchet MS"/>
              <a:sym typeface="Trebuchet MS"/>
            </a:endParaRPr>
          </a:p>
        </p:txBody>
      </p:sp>
      <p:cxnSp>
        <p:nvCxnSpPr>
          <p:cNvPr id="5692" name="Google Shape;5692;p210"/>
          <p:cNvCxnSpPr/>
          <p:nvPr/>
        </p:nvCxnSpPr>
        <p:spPr>
          <a:xfrm>
            <a:off x="528320" y="4715942"/>
            <a:ext cx="11099800" cy="0"/>
          </a:xfrm>
          <a:prstGeom prst="straightConnector1">
            <a:avLst/>
          </a:prstGeom>
          <a:noFill/>
          <a:ln cap="flat" cmpd="sng" w="9525">
            <a:solidFill>
              <a:srgbClr val="929292"/>
            </a:solidFill>
            <a:prstDash val="dot"/>
            <a:miter lim="800000"/>
            <a:headEnd len="sm" w="sm" type="none"/>
            <a:tailEnd len="sm" w="sm" type="none"/>
          </a:ln>
        </p:spPr>
      </p:cxnSp>
      <p:cxnSp>
        <p:nvCxnSpPr>
          <p:cNvPr id="5693" name="Google Shape;5693;p210"/>
          <p:cNvCxnSpPr/>
          <p:nvPr/>
        </p:nvCxnSpPr>
        <p:spPr>
          <a:xfrm>
            <a:off x="528320" y="5265694"/>
            <a:ext cx="11099800" cy="0"/>
          </a:xfrm>
          <a:prstGeom prst="straightConnector1">
            <a:avLst/>
          </a:prstGeom>
          <a:noFill/>
          <a:ln cap="flat" cmpd="sng" w="9525">
            <a:solidFill>
              <a:srgbClr val="929292"/>
            </a:solidFill>
            <a:prstDash val="dot"/>
            <a:miter lim="800000"/>
            <a:headEnd len="sm" w="sm" type="none"/>
            <a:tailEnd len="sm" w="sm" type="none"/>
          </a:ln>
        </p:spPr>
      </p:cxnSp>
      <p:sp>
        <p:nvSpPr>
          <p:cNvPr id="5694" name="Google Shape;5694;p210"/>
          <p:cNvSpPr txBox="1"/>
          <p:nvPr/>
        </p:nvSpPr>
        <p:spPr>
          <a:xfrm>
            <a:off x="3254201" y="4806815"/>
            <a:ext cx="1227608"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Trebuchet MS"/>
                <a:ea typeface="Trebuchet MS"/>
                <a:cs typeface="Trebuchet MS"/>
                <a:sym typeface="Trebuchet MS"/>
              </a:rPr>
              <a:t>Lorem ipsum dolor sit</a:t>
            </a:r>
            <a:endParaRPr/>
          </a:p>
        </p:txBody>
      </p:sp>
      <p:sp>
        <p:nvSpPr>
          <p:cNvPr id="5695" name="Google Shape;5695;p210"/>
          <p:cNvSpPr txBox="1"/>
          <p:nvPr/>
        </p:nvSpPr>
        <p:spPr>
          <a:xfrm>
            <a:off x="3254201" y="5358007"/>
            <a:ext cx="1227608"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Trebuchet MS"/>
                <a:ea typeface="Trebuchet MS"/>
                <a:cs typeface="Trebuchet MS"/>
                <a:sym typeface="Trebuchet MS"/>
              </a:rPr>
              <a:t>Lorem ipsum dolor sit</a:t>
            </a:r>
            <a:endParaRPr/>
          </a:p>
        </p:txBody>
      </p:sp>
      <p:sp>
        <p:nvSpPr>
          <p:cNvPr id="5696" name="Google Shape;5696;p210"/>
          <p:cNvSpPr/>
          <p:nvPr/>
        </p:nvSpPr>
        <p:spPr>
          <a:xfrm>
            <a:off x="5213329" y="4312368"/>
            <a:ext cx="692806" cy="261937"/>
          </a:xfrm>
          <a:prstGeom prst="ellipse">
            <a:avLst/>
          </a:prstGeom>
          <a:noFill/>
          <a:ln cap="flat" cmpd="sng" w="25400">
            <a:solidFill>
              <a:schemeClr val="accent1"/>
            </a:solidFill>
            <a:prstDash val="solid"/>
            <a:miter lim="800000"/>
            <a:headEnd len="sm" w="sm" type="none"/>
            <a:tailEnd len="sm" w="sm" type="none"/>
          </a:ln>
        </p:spPr>
        <p:txBody>
          <a:bodyPr anchorCtr="0" anchor="ctr" bIns="45700" lIns="0" spcFirstLastPara="1" rIns="0" wrap="square" tIns="45700">
            <a:noAutofit/>
          </a:bodyPr>
          <a:lstStyle/>
          <a:p>
            <a:pPr indent="0" lvl="0" marL="0" marR="0" rtl="0" algn="ctr">
              <a:spcBef>
                <a:spcPts val="0"/>
              </a:spcBef>
              <a:spcAft>
                <a:spcPts val="0"/>
              </a:spcAft>
              <a:buNone/>
            </a:pPr>
            <a:r>
              <a:rPr b="1" lang="en-PH" sz="1200">
                <a:solidFill>
                  <a:schemeClr val="accent1"/>
                </a:solidFill>
                <a:latin typeface="Trebuchet MS"/>
                <a:ea typeface="Trebuchet MS"/>
                <a:cs typeface="Trebuchet MS"/>
                <a:sym typeface="Trebuchet MS"/>
              </a:rPr>
              <a:t>16%</a:t>
            </a:r>
            <a:endParaRPr/>
          </a:p>
        </p:txBody>
      </p:sp>
      <p:sp>
        <p:nvSpPr>
          <p:cNvPr id="5697" name="Google Shape;5697;p210"/>
          <p:cNvSpPr/>
          <p:nvPr/>
        </p:nvSpPr>
        <p:spPr>
          <a:xfrm>
            <a:off x="3521602" y="4281311"/>
            <a:ext cx="692806" cy="261937"/>
          </a:xfrm>
          <a:prstGeom prst="ellipse">
            <a:avLst/>
          </a:prstGeom>
          <a:noFill/>
          <a:ln cap="flat" cmpd="sng" w="25400">
            <a:solidFill>
              <a:schemeClr val="accent6"/>
            </a:solidFill>
            <a:prstDash val="solid"/>
            <a:miter lim="800000"/>
            <a:headEnd len="sm" w="sm" type="none"/>
            <a:tailEnd len="sm" w="sm" type="none"/>
          </a:ln>
        </p:spPr>
        <p:txBody>
          <a:bodyPr anchorCtr="0" anchor="ctr" bIns="45700" lIns="0" spcFirstLastPara="1" rIns="0" wrap="square" tIns="45700">
            <a:noAutofit/>
          </a:bodyPr>
          <a:lstStyle/>
          <a:p>
            <a:pPr indent="0" lvl="0" marL="0" marR="0" rtl="0" algn="ctr">
              <a:spcBef>
                <a:spcPts val="0"/>
              </a:spcBef>
              <a:spcAft>
                <a:spcPts val="0"/>
              </a:spcAft>
              <a:buNone/>
            </a:pPr>
            <a:r>
              <a:rPr b="1" lang="en-PH" sz="1200">
                <a:solidFill>
                  <a:schemeClr val="accent6"/>
                </a:solidFill>
                <a:latin typeface="Trebuchet MS"/>
                <a:ea typeface="Trebuchet MS"/>
                <a:cs typeface="Trebuchet MS"/>
                <a:sym typeface="Trebuchet MS"/>
              </a:rPr>
              <a:t>+6%</a:t>
            </a:r>
            <a:endParaRPr/>
          </a:p>
        </p:txBody>
      </p:sp>
      <p:sp>
        <p:nvSpPr>
          <p:cNvPr id="5698" name="Google Shape;5698;p210"/>
          <p:cNvSpPr/>
          <p:nvPr/>
        </p:nvSpPr>
        <p:spPr>
          <a:xfrm>
            <a:off x="6914762" y="4312368"/>
            <a:ext cx="692806" cy="261937"/>
          </a:xfrm>
          <a:prstGeom prst="ellipse">
            <a:avLst/>
          </a:prstGeom>
          <a:noFill/>
          <a:ln cap="flat" cmpd="sng" w="25400">
            <a:solidFill>
              <a:schemeClr val="accent6"/>
            </a:solidFill>
            <a:prstDash val="solid"/>
            <a:miter lim="800000"/>
            <a:headEnd len="sm" w="sm" type="none"/>
            <a:tailEnd len="sm" w="sm" type="none"/>
          </a:ln>
        </p:spPr>
        <p:txBody>
          <a:bodyPr anchorCtr="0" anchor="ctr" bIns="45700" lIns="0" spcFirstLastPara="1" rIns="0" wrap="square" tIns="45700">
            <a:noAutofit/>
          </a:bodyPr>
          <a:lstStyle/>
          <a:p>
            <a:pPr indent="0" lvl="0" marL="0" marR="0" rtl="0" algn="ctr">
              <a:spcBef>
                <a:spcPts val="0"/>
              </a:spcBef>
              <a:spcAft>
                <a:spcPts val="0"/>
              </a:spcAft>
              <a:buNone/>
            </a:pPr>
            <a:r>
              <a:rPr b="1" lang="en-PH" sz="1200">
                <a:solidFill>
                  <a:schemeClr val="accent6"/>
                </a:solidFill>
                <a:latin typeface="Trebuchet MS"/>
                <a:ea typeface="Trebuchet MS"/>
                <a:cs typeface="Trebuchet MS"/>
                <a:sym typeface="Trebuchet MS"/>
              </a:rPr>
              <a:t>+10%</a:t>
            </a:r>
            <a:endParaRPr/>
          </a:p>
        </p:txBody>
      </p:sp>
      <p:sp>
        <p:nvSpPr>
          <p:cNvPr id="5699" name="Google Shape;5699;p210"/>
          <p:cNvSpPr/>
          <p:nvPr/>
        </p:nvSpPr>
        <p:spPr>
          <a:xfrm>
            <a:off x="8616195" y="4312368"/>
            <a:ext cx="692806" cy="261937"/>
          </a:xfrm>
          <a:prstGeom prst="ellipse">
            <a:avLst/>
          </a:prstGeom>
          <a:noFill/>
          <a:ln cap="flat" cmpd="sng" w="25400">
            <a:solidFill>
              <a:schemeClr val="accent6"/>
            </a:solidFill>
            <a:prstDash val="solid"/>
            <a:miter lim="800000"/>
            <a:headEnd len="sm" w="sm" type="none"/>
            <a:tailEnd len="sm" w="sm" type="none"/>
          </a:ln>
        </p:spPr>
        <p:txBody>
          <a:bodyPr anchorCtr="0" anchor="ctr" bIns="45700" lIns="0" spcFirstLastPara="1" rIns="0" wrap="square" tIns="45700">
            <a:noAutofit/>
          </a:bodyPr>
          <a:lstStyle/>
          <a:p>
            <a:pPr indent="0" lvl="0" marL="0" marR="0" rtl="0" algn="ctr">
              <a:spcBef>
                <a:spcPts val="0"/>
              </a:spcBef>
              <a:spcAft>
                <a:spcPts val="0"/>
              </a:spcAft>
              <a:buNone/>
            </a:pPr>
            <a:r>
              <a:rPr b="1" lang="en-PH" sz="1200">
                <a:solidFill>
                  <a:schemeClr val="accent6"/>
                </a:solidFill>
                <a:latin typeface="Trebuchet MS"/>
                <a:ea typeface="Trebuchet MS"/>
                <a:cs typeface="Trebuchet MS"/>
                <a:sym typeface="Trebuchet MS"/>
              </a:rPr>
              <a:t>+10%</a:t>
            </a:r>
            <a:endParaRPr/>
          </a:p>
        </p:txBody>
      </p:sp>
      <p:sp>
        <p:nvSpPr>
          <p:cNvPr id="5700" name="Google Shape;5700;p210"/>
          <p:cNvSpPr txBox="1"/>
          <p:nvPr/>
        </p:nvSpPr>
        <p:spPr>
          <a:xfrm>
            <a:off x="4945928" y="4806815"/>
            <a:ext cx="1227608"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Trebuchet MS"/>
                <a:ea typeface="Trebuchet MS"/>
                <a:cs typeface="Trebuchet MS"/>
                <a:sym typeface="Trebuchet MS"/>
              </a:rPr>
              <a:t>Lorem ipsum dolor sit</a:t>
            </a:r>
            <a:endParaRPr/>
          </a:p>
        </p:txBody>
      </p:sp>
      <p:sp>
        <p:nvSpPr>
          <p:cNvPr id="5701" name="Google Shape;5701;p210"/>
          <p:cNvSpPr txBox="1"/>
          <p:nvPr/>
        </p:nvSpPr>
        <p:spPr>
          <a:xfrm>
            <a:off x="4945928" y="5358007"/>
            <a:ext cx="1227608"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Trebuchet MS"/>
                <a:ea typeface="Trebuchet MS"/>
                <a:cs typeface="Trebuchet MS"/>
                <a:sym typeface="Trebuchet MS"/>
              </a:rPr>
              <a:t>Lorem ipsum dolor sit</a:t>
            </a:r>
            <a:endParaRPr/>
          </a:p>
        </p:txBody>
      </p:sp>
      <p:sp>
        <p:nvSpPr>
          <p:cNvPr id="5702" name="Google Shape;5702;p210"/>
          <p:cNvSpPr txBox="1"/>
          <p:nvPr/>
        </p:nvSpPr>
        <p:spPr>
          <a:xfrm>
            <a:off x="6647361" y="4806815"/>
            <a:ext cx="1227608"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Trebuchet MS"/>
                <a:ea typeface="Trebuchet MS"/>
                <a:cs typeface="Trebuchet MS"/>
                <a:sym typeface="Trebuchet MS"/>
              </a:rPr>
              <a:t>Lorem ipsum dolor sit</a:t>
            </a:r>
            <a:endParaRPr/>
          </a:p>
        </p:txBody>
      </p:sp>
      <p:sp>
        <p:nvSpPr>
          <p:cNvPr id="5703" name="Google Shape;5703;p210"/>
          <p:cNvSpPr txBox="1"/>
          <p:nvPr/>
        </p:nvSpPr>
        <p:spPr>
          <a:xfrm>
            <a:off x="6647361" y="5358007"/>
            <a:ext cx="1227608"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Trebuchet MS"/>
                <a:ea typeface="Trebuchet MS"/>
                <a:cs typeface="Trebuchet MS"/>
                <a:sym typeface="Trebuchet MS"/>
              </a:rPr>
              <a:t>Lorem ipsum dolor sit</a:t>
            </a:r>
            <a:endParaRPr/>
          </a:p>
        </p:txBody>
      </p:sp>
      <p:sp>
        <p:nvSpPr>
          <p:cNvPr id="5704" name="Google Shape;5704;p210"/>
          <p:cNvSpPr txBox="1"/>
          <p:nvPr/>
        </p:nvSpPr>
        <p:spPr>
          <a:xfrm>
            <a:off x="8348794" y="4806815"/>
            <a:ext cx="1227608"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Trebuchet MS"/>
                <a:ea typeface="Trebuchet MS"/>
                <a:cs typeface="Trebuchet MS"/>
                <a:sym typeface="Trebuchet MS"/>
              </a:rPr>
              <a:t>Lorem ipsum dolor sit</a:t>
            </a:r>
            <a:endParaRPr/>
          </a:p>
        </p:txBody>
      </p:sp>
      <p:sp>
        <p:nvSpPr>
          <p:cNvPr id="5705" name="Google Shape;5705;p210"/>
          <p:cNvSpPr txBox="1"/>
          <p:nvPr/>
        </p:nvSpPr>
        <p:spPr>
          <a:xfrm>
            <a:off x="8348794" y="5358007"/>
            <a:ext cx="1227608"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Trebuchet MS"/>
                <a:ea typeface="Trebuchet MS"/>
                <a:cs typeface="Trebuchet MS"/>
                <a:sym typeface="Trebuchet MS"/>
              </a:rPr>
              <a:t>Lorem ipsum dolor sit</a:t>
            </a:r>
            <a:endParaRPr/>
          </a:p>
        </p:txBody>
      </p:sp>
      <p:sp>
        <p:nvSpPr>
          <p:cNvPr descr="Bar graph with upward trend with solid fill" id="5706" name="Google Shape;5706;p210"/>
          <p:cNvSpPr/>
          <p:nvPr/>
        </p:nvSpPr>
        <p:spPr>
          <a:xfrm>
            <a:off x="589280" y="4266537"/>
            <a:ext cx="353196" cy="353196"/>
          </a:xfrm>
          <a:prstGeom prst="rect">
            <a:avLst/>
          </a:prstGeom>
          <a:noFill/>
          <a:ln>
            <a:noFill/>
          </a:ln>
        </p:spPr>
      </p:sp>
      <p:sp>
        <p:nvSpPr>
          <p:cNvPr descr="Bar graph with upward trend with solid fill" id="5707" name="Google Shape;5707;p210"/>
          <p:cNvSpPr/>
          <p:nvPr/>
        </p:nvSpPr>
        <p:spPr>
          <a:xfrm>
            <a:off x="589280" y="4790358"/>
            <a:ext cx="353196" cy="353196"/>
          </a:xfrm>
          <a:prstGeom prst="rect">
            <a:avLst/>
          </a:prstGeom>
          <a:noFill/>
          <a:ln>
            <a:noFill/>
          </a:ln>
        </p:spPr>
      </p:sp>
      <p:sp>
        <p:nvSpPr>
          <p:cNvPr descr="Bar graph with upward trend with solid fill" id="5708" name="Google Shape;5708;p210"/>
          <p:cNvSpPr/>
          <p:nvPr/>
        </p:nvSpPr>
        <p:spPr>
          <a:xfrm>
            <a:off x="589280" y="5368132"/>
            <a:ext cx="353196" cy="353196"/>
          </a:xfrm>
          <a:prstGeom prst="rect">
            <a:avLst/>
          </a:prstGeom>
          <a:noFill/>
          <a:ln>
            <a:noFill/>
          </a:ln>
        </p:spPr>
      </p:sp>
      <p:sp>
        <p:nvSpPr>
          <p:cNvPr id="5709" name="Google Shape;5709;p210"/>
          <p:cNvSpPr/>
          <p:nvPr/>
        </p:nvSpPr>
        <p:spPr>
          <a:xfrm>
            <a:off x="10317628" y="4312368"/>
            <a:ext cx="692806" cy="261937"/>
          </a:xfrm>
          <a:prstGeom prst="ellipse">
            <a:avLst/>
          </a:prstGeom>
          <a:noFill/>
          <a:ln cap="flat" cmpd="sng" w="25400">
            <a:solidFill>
              <a:schemeClr val="accent1"/>
            </a:solidFill>
            <a:prstDash val="solid"/>
            <a:miter lim="800000"/>
            <a:headEnd len="sm" w="sm" type="none"/>
            <a:tailEnd len="sm" w="sm" type="none"/>
          </a:ln>
        </p:spPr>
        <p:txBody>
          <a:bodyPr anchorCtr="0" anchor="ctr" bIns="45700" lIns="0" spcFirstLastPara="1" rIns="0" wrap="square" tIns="45700">
            <a:noAutofit/>
          </a:bodyPr>
          <a:lstStyle/>
          <a:p>
            <a:pPr indent="0" lvl="0" marL="0" marR="0" rtl="0" algn="ctr">
              <a:spcBef>
                <a:spcPts val="0"/>
              </a:spcBef>
              <a:spcAft>
                <a:spcPts val="0"/>
              </a:spcAft>
              <a:buNone/>
            </a:pPr>
            <a:r>
              <a:rPr b="1" lang="en-PH" sz="1200">
                <a:solidFill>
                  <a:schemeClr val="accent1"/>
                </a:solidFill>
                <a:latin typeface="Trebuchet MS"/>
                <a:ea typeface="Trebuchet MS"/>
                <a:cs typeface="Trebuchet MS"/>
                <a:sym typeface="Trebuchet MS"/>
              </a:rPr>
              <a:t>16%</a:t>
            </a:r>
            <a:endParaRPr/>
          </a:p>
        </p:txBody>
      </p:sp>
      <p:sp>
        <p:nvSpPr>
          <p:cNvPr id="5710" name="Google Shape;5710;p210"/>
          <p:cNvSpPr txBox="1"/>
          <p:nvPr/>
        </p:nvSpPr>
        <p:spPr>
          <a:xfrm>
            <a:off x="10050227" y="4806815"/>
            <a:ext cx="1227608"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Trebuchet MS"/>
                <a:ea typeface="Trebuchet MS"/>
                <a:cs typeface="Trebuchet MS"/>
                <a:sym typeface="Trebuchet MS"/>
              </a:rPr>
              <a:t>Lorem ipsum dolor sit</a:t>
            </a:r>
            <a:endParaRPr/>
          </a:p>
        </p:txBody>
      </p:sp>
      <p:sp>
        <p:nvSpPr>
          <p:cNvPr id="5711" name="Google Shape;5711;p210"/>
          <p:cNvSpPr txBox="1"/>
          <p:nvPr/>
        </p:nvSpPr>
        <p:spPr>
          <a:xfrm>
            <a:off x="10050227" y="5358007"/>
            <a:ext cx="1227608"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Trebuchet MS"/>
                <a:ea typeface="Trebuchet MS"/>
                <a:cs typeface="Trebuchet MS"/>
                <a:sym typeface="Trebuchet MS"/>
              </a:rPr>
              <a:t>Lorem ipsum dolor sit</a:t>
            </a:r>
            <a:endParaRPr/>
          </a:p>
        </p:txBody>
      </p:sp>
    </p:spTree>
  </p:cSld>
  <p:clrMapOvr>
    <a:masterClrMapping/>
  </p:clrMapOvr>
</p:sld>
</file>

<file path=ppt/slides/slide2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5" name="Shape 5715"/>
        <p:cNvGrpSpPr/>
        <p:nvPr/>
      </p:nvGrpSpPr>
      <p:grpSpPr>
        <a:xfrm>
          <a:off x="0" y="0"/>
          <a:ext cx="0" cy="0"/>
          <a:chOff x="0" y="0"/>
          <a:chExt cx="0" cy="0"/>
        </a:xfrm>
      </p:grpSpPr>
      <p:graphicFrame>
        <p:nvGraphicFramePr>
          <p:cNvPr id="5716" name="Google Shape;5716;p211"/>
          <p:cNvGraphicFramePr/>
          <p:nvPr/>
        </p:nvGraphicFramePr>
        <p:xfrm>
          <a:off x="2621280" y="2315317"/>
          <a:ext cx="9041840" cy="1762697"/>
        </p:xfrm>
        <a:graphic>
          <a:graphicData uri="http://schemas.openxmlformats.org/drawingml/2006/chart">
            <c:chart r:id="rId3"/>
          </a:graphicData>
        </a:graphic>
      </p:graphicFrame>
      <p:sp>
        <p:nvSpPr>
          <p:cNvPr id="5717" name="Google Shape;5717;p211"/>
          <p:cNvSpPr/>
          <p:nvPr/>
        </p:nvSpPr>
        <p:spPr>
          <a:xfrm>
            <a:off x="528320" y="4182417"/>
            <a:ext cx="11232756" cy="53280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5718" name="Google Shape;5718;p211"/>
          <p:cNvSpPr/>
          <p:nvPr/>
        </p:nvSpPr>
        <p:spPr>
          <a:xfrm>
            <a:off x="528320" y="5278018"/>
            <a:ext cx="11232756" cy="533424"/>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cxnSp>
        <p:nvCxnSpPr>
          <p:cNvPr id="5719" name="Google Shape;5719;p211"/>
          <p:cNvCxnSpPr>
            <a:stCxn id="5720" idx="0"/>
          </p:cNvCxnSpPr>
          <p:nvPr/>
        </p:nvCxnSpPr>
        <p:spPr>
          <a:xfrm>
            <a:off x="5234099" y="2048387"/>
            <a:ext cx="6393900" cy="0"/>
          </a:xfrm>
          <a:prstGeom prst="straightConnector1">
            <a:avLst/>
          </a:prstGeom>
          <a:noFill/>
          <a:ln cap="flat" cmpd="sng" w="9525">
            <a:solidFill>
              <a:schemeClr val="accent1"/>
            </a:solidFill>
            <a:prstDash val="solid"/>
            <a:miter lim="800000"/>
            <a:headEnd len="sm" w="sm" type="none"/>
            <a:tailEnd len="sm" w="sm" type="none"/>
          </a:ln>
        </p:spPr>
      </p:cxnSp>
      <p:sp>
        <p:nvSpPr>
          <p:cNvPr id="5721" name="Google Shape;5721;p211"/>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Chart with Matrix</a:t>
            </a:r>
            <a:endParaRPr/>
          </a:p>
        </p:txBody>
      </p:sp>
      <p:sp>
        <p:nvSpPr>
          <p:cNvPr id="5722" name="Google Shape;5722;p211"/>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5723" name="Google Shape;5723;p211"/>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5724" name="Google Shape;5724;p211"/>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Five Columns</a:t>
            </a:r>
            <a:endParaRPr/>
          </a:p>
        </p:txBody>
      </p:sp>
      <p:sp>
        <p:nvSpPr>
          <p:cNvPr id="5720" name="Google Shape;5720;p211"/>
          <p:cNvSpPr/>
          <p:nvPr/>
        </p:nvSpPr>
        <p:spPr>
          <a:xfrm>
            <a:off x="2621280" y="1865824"/>
            <a:ext cx="2612819" cy="365125"/>
          </a:xfrm>
          <a:prstGeom prst="snip2DiagRect">
            <a:avLst>
              <a:gd fmla="val 0" name="adj1"/>
              <a:gd fmla="val 16667" name="adj2"/>
            </a:avLst>
          </a:prstGeom>
          <a:solidFill>
            <a:schemeClr val="lt1"/>
          </a:solidFill>
          <a:ln cap="flat" cmpd="sng" w="952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600"/>
              <a:buFont typeface="Arial"/>
              <a:buNone/>
            </a:pPr>
            <a:r>
              <a:rPr b="1" lang="en-PH" sz="1600">
                <a:solidFill>
                  <a:schemeClr val="accent1"/>
                </a:solidFill>
                <a:latin typeface="Trebuchet MS"/>
                <a:ea typeface="Trebuchet MS"/>
                <a:cs typeface="Trebuchet MS"/>
                <a:sym typeface="Trebuchet MS"/>
              </a:rPr>
              <a:t>Chart Title</a:t>
            </a:r>
            <a:endParaRPr b="1" sz="1600">
              <a:solidFill>
                <a:schemeClr val="accent1"/>
              </a:solidFill>
              <a:latin typeface="Trebuchet MS"/>
              <a:ea typeface="Trebuchet MS"/>
              <a:cs typeface="Trebuchet MS"/>
              <a:sym typeface="Trebuchet MS"/>
            </a:endParaRPr>
          </a:p>
        </p:txBody>
      </p:sp>
      <p:sp>
        <p:nvSpPr>
          <p:cNvPr id="5725" name="Google Shape;5725;p211"/>
          <p:cNvSpPr txBox="1"/>
          <p:nvPr/>
        </p:nvSpPr>
        <p:spPr>
          <a:xfrm>
            <a:off x="1003437" y="4258504"/>
            <a:ext cx="1595000" cy="365124"/>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400"/>
              <a:buFont typeface="Arial"/>
              <a:buNone/>
            </a:pPr>
            <a:r>
              <a:rPr b="1" lang="en-PH" sz="1400">
                <a:solidFill>
                  <a:schemeClr val="accent1"/>
                </a:solidFill>
                <a:latin typeface="Trebuchet MS"/>
                <a:ea typeface="Trebuchet MS"/>
                <a:cs typeface="Trebuchet MS"/>
                <a:sym typeface="Trebuchet MS"/>
              </a:rPr>
              <a:t>Header</a:t>
            </a:r>
            <a:endParaRPr b="1" sz="1400">
              <a:solidFill>
                <a:schemeClr val="accent1"/>
              </a:solidFill>
              <a:latin typeface="Trebuchet MS"/>
              <a:ea typeface="Trebuchet MS"/>
              <a:cs typeface="Trebuchet MS"/>
              <a:sym typeface="Trebuchet MS"/>
            </a:endParaRPr>
          </a:p>
        </p:txBody>
      </p:sp>
      <p:sp>
        <p:nvSpPr>
          <p:cNvPr id="5726" name="Google Shape;5726;p211"/>
          <p:cNvSpPr txBox="1"/>
          <p:nvPr/>
        </p:nvSpPr>
        <p:spPr>
          <a:xfrm>
            <a:off x="1003437" y="4808256"/>
            <a:ext cx="1595000" cy="365124"/>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400"/>
              <a:buFont typeface="Arial"/>
              <a:buNone/>
            </a:pPr>
            <a:r>
              <a:rPr b="1" lang="en-PH" sz="1400">
                <a:solidFill>
                  <a:schemeClr val="accent1"/>
                </a:solidFill>
                <a:latin typeface="Trebuchet MS"/>
                <a:ea typeface="Trebuchet MS"/>
                <a:cs typeface="Trebuchet MS"/>
                <a:sym typeface="Trebuchet MS"/>
              </a:rPr>
              <a:t>Header</a:t>
            </a:r>
            <a:endParaRPr b="1" sz="1400">
              <a:solidFill>
                <a:schemeClr val="accent1"/>
              </a:solidFill>
              <a:latin typeface="Trebuchet MS"/>
              <a:ea typeface="Trebuchet MS"/>
              <a:cs typeface="Trebuchet MS"/>
              <a:sym typeface="Trebuchet MS"/>
            </a:endParaRPr>
          </a:p>
        </p:txBody>
      </p:sp>
      <p:sp>
        <p:nvSpPr>
          <p:cNvPr id="5727" name="Google Shape;5727;p211"/>
          <p:cNvSpPr txBox="1"/>
          <p:nvPr/>
        </p:nvSpPr>
        <p:spPr>
          <a:xfrm>
            <a:off x="1003437" y="5358007"/>
            <a:ext cx="1595000" cy="365124"/>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400"/>
              <a:buFont typeface="Arial"/>
              <a:buNone/>
            </a:pPr>
            <a:r>
              <a:rPr b="1" lang="en-PH" sz="1400">
                <a:solidFill>
                  <a:schemeClr val="accent1"/>
                </a:solidFill>
                <a:latin typeface="Trebuchet MS"/>
                <a:ea typeface="Trebuchet MS"/>
                <a:cs typeface="Trebuchet MS"/>
                <a:sym typeface="Trebuchet MS"/>
              </a:rPr>
              <a:t>Header</a:t>
            </a:r>
            <a:endParaRPr b="1" sz="1400">
              <a:solidFill>
                <a:schemeClr val="accent1"/>
              </a:solidFill>
              <a:latin typeface="Trebuchet MS"/>
              <a:ea typeface="Trebuchet MS"/>
              <a:cs typeface="Trebuchet MS"/>
              <a:sym typeface="Trebuchet MS"/>
            </a:endParaRPr>
          </a:p>
        </p:txBody>
      </p:sp>
      <p:cxnSp>
        <p:nvCxnSpPr>
          <p:cNvPr id="5728" name="Google Shape;5728;p211"/>
          <p:cNvCxnSpPr/>
          <p:nvPr/>
        </p:nvCxnSpPr>
        <p:spPr>
          <a:xfrm>
            <a:off x="528320" y="4715942"/>
            <a:ext cx="11099800" cy="0"/>
          </a:xfrm>
          <a:prstGeom prst="straightConnector1">
            <a:avLst/>
          </a:prstGeom>
          <a:noFill/>
          <a:ln cap="flat" cmpd="sng" w="9525">
            <a:solidFill>
              <a:srgbClr val="929292"/>
            </a:solidFill>
            <a:prstDash val="dot"/>
            <a:miter lim="800000"/>
            <a:headEnd len="sm" w="sm" type="none"/>
            <a:tailEnd len="sm" w="sm" type="none"/>
          </a:ln>
        </p:spPr>
      </p:cxnSp>
      <p:cxnSp>
        <p:nvCxnSpPr>
          <p:cNvPr id="5729" name="Google Shape;5729;p211"/>
          <p:cNvCxnSpPr/>
          <p:nvPr/>
        </p:nvCxnSpPr>
        <p:spPr>
          <a:xfrm>
            <a:off x="528320" y="5265694"/>
            <a:ext cx="11099800" cy="0"/>
          </a:xfrm>
          <a:prstGeom prst="straightConnector1">
            <a:avLst/>
          </a:prstGeom>
          <a:noFill/>
          <a:ln cap="flat" cmpd="sng" w="9525">
            <a:solidFill>
              <a:srgbClr val="929292"/>
            </a:solidFill>
            <a:prstDash val="dot"/>
            <a:miter lim="800000"/>
            <a:headEnd len="sm" w="sm" type="none"/>
            <a:tailEnd len="sm" w="sm" type="none"/>
          </a:ln>
        </p:spPr>
      </p:cxnSp>
      <p:sp>
        <p:nvSpPr>
          <p:cNvPr id="5730" name="Google Shape;5730;p211"/>
          <p:cNvSpPr txBox="1"/>
          <p:nvPr/>
        </p:nvSpPr>
        <p:spPr>
          <a:xfrm>
            <a:off x="3254201" y="4806815"/>
            <a:ext cx="1227608"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Trebuchet MS"/>
                <a:ea typeface="Trebuchet MS"/>
                <a:cs typeface="Trebuchet MS"/>
                <a:sym typeface="Trebuchet MS"/>
              </a:rPr>
              <a:t>Lorem ipsum dolor sit</a:t>
            </a:r>
            <a:endParaRPr/>
          </a:p>
        </p:txBody>
      </p:sp>
      <p:sp>
        <p:nvSpPr>
          <p:cNvPr id="5731" name="Google Shape;5731;p211"/>
          <p:cNvSpPr txBox="1"/>
          <p:nvPr/>
        </p:nvSpPr>
        <p:spPr>
          <a:xfrm>
            <a:off x="3254201" y="5358007"/>
            <a:ext cx="1227608"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Trebuchet MS"/>
                <a:ea typeface="Trebuchet MS"/>
                <a:cs typeface="Trebuchet MS"/>
                <a:sym typeface="Trebuchet MS"/>
              </a:rPr>
              <a:t>Lorem ipsum dolor sit</a:t>
            </a:r>
            <a:endParaRPr/>
          </a:p>
        </p:txBody>
      </p:sp>
      <p:sp>
        <p:nvSpPr>
          <p:cNvPr id="5732" name="Google Shape;5732;p211"/>
          <p:cNvSpPr/>
          <p:nvPr/>
        </p:nvSpPr>
        <p:spPr>
          <a:xfrm>
            <a:off x="5213329" y="4312368"/>
            <a:ext cx="692806" cy="261937"/>
          </a:xfrm>
          <a:prstGeom prst="ellipse">
            <a:avLst/>
          </a:prstGeom>
          <a:noFill/>
          <a:ln cap="flat" cmpd="sng" w="25400">
            <a:solidFill>
              <a:schemeClr val="accent1"/>
            </a:solidFill>
            <a:prstDash val="solid"/>
            <a:miter lim="800000"/>
            <a:headEnd len="sm" w="sm" type="none"/>
            <a:tailEnd len="sm" w="sm" type="none"/>
          </a:ln>
        </p:spPr>
        <p:txBody>
          <a:bodyPr anchorCtr="0" anchor="ctr" bIns="45700" lIns="0" spcFirstLastPara="1" rIns="0" wrap="square" tIns="45700">
            <a:noAutofit/>
          </a:bodyPr>
          <a:lstStyle/>
          <a:p>
            <a:pPr indent="0" lvl="0" marL="0" marR="0" rtl="0" algn="ctr">
              <a:spcBef>
                <a:spcPts val="0"/>
              </a:spcBef>
              <a:spcAft>
                <a:spcPts val="0"/>
              </a:spcAft>
              <a:buNone/>
            </a:pPr>
            <a:r>
              <a:rPr b="1" lang="en-PH" sz="1200">
                <a:solidFill>
                  <a:schemeClr val="accent1"/>
                </a:solidFill>
                <a:latin typeface="Trebuchet MS"/>
                <a:ea typeface="Trebuchet MS"/>
                <a:cs typeface="Trebuchet MS"/>
                <a:sym typeface="Trebuchet MS"/>
              </a:rPr>
              <a:t>16%</a:t>
            </a:r>
            <a:endParaRPr/>
          </a:p>
        </p:txBody>
      </p:sp>
      <p:sp>
        <p:nvSpPr>
          <p:cNvPr id="5733" name="Google Shape;5733;p211"/>
          <p:cNvSpPr/>
          <p:nvPr/>
        </p:nvSpPr>
        <p:spPr>
          <a:xfrm>
            <a:off x="3521602" y="4281311"/>
            <a:ext cx="692806" cy="261937"/>
          </a:xfrm>
          <a:prstGeom prst="ellipse">
            <a:avLst/>
          </a:prstGeom>
          <a:noFill/>
          <a:ln cap="flat" cmpd="sng" w="25400">
            <a:solidFill>
              <a:schemeClr val="accent6"/>
            </a:solidFill>
            <a:prstDash val="solid"/>
            <a:miter lim="800000"/>
            <a:headEnd len="sm" w="sm" type="none"/>
            <a:tailEnd len="sm" w="sm" type="none"/>
          </a:ln>
        </p:spPr>
        <p:txBody>
          <a:bodyPr anchorCtr="0" anchor="ctr" bIns="45700" lIns="0" spcFirstLastPara="1" rIns="0" wrap="square" tIns="45700">
            <a:noAutofit/>
          </a:bodyPr>
          <a:lstStyle/>
          <a:p>
            <a:pPr indent="0" lvl="0" marL="0" marR="0" rtl="0" algn="ctr">
              <a:spcBef>
                <a:spcPts val="0"/>
              </a:spcBef>
              <a:spcAft>
                <a:spcPts val="0"/>
              </a:spcAft>
              <a:buNone/>
            </a:pPr>
            <a:r>
              <a:rPr b="1" lang="en-PH" sz="1200">
                <a:solidFill>
                  <a:schemeClr val="accent6"/>
                </a:solidFill>
                <a:latin typeface="Trebuchet MS"/>
                <a:ea typeface="Trebuchet MS"/>
                <a:cs typeface="Trebuchet MS"/>
                <a:sym typeface="Trebuchet MS"/>
              </a:rPr>
              <a:t>+6%</a:t>
            </a:r>
            <a:endParaRPr/>
          </a:p>
        </p:txBody>
      </p:sp>
      <p:sp>
        <p:nvSpPr>
          <p:cNvPr id="5734" name="Google Shape;5734;p211"/>
          <p:cNvSpPr/>
          <p:nvPr/>
        </p:nvSpPr>
        <p:spPr>
          <a:xfrm>
            <a:off x="6914762" y="4312368"/>
            <a:ext cx="692806" cy="261937"/>
          </a:xfrm>
          <a:prstGeom prst="ellipse">
            <a:avLst/>
          </a:prstGeom>
          <a:noFill/>
          <a:ln cap="flat" cmpd="sng" w="25400">
            <a:solidFill>
              <a:schemeClr val="accent6"/>
            </a:solidFill>
            <a:prstDash val="solid"/>
            <a:miter lim="800000"/>
            <a:headEnd len="sm" w="sm" type="none"/>
            <a:tailEnd len="sm" w="sm" type="none"/>
          </a:ln>
        </p:spPr>
        <p:txBody>
          <a:bodyPr anchorCtr="0" anchor="ctr" bIns="45700" lIns="0" spcFirstLastPara="1" rIns="0" wrap="square" tIns="45700">
            <a:noAutofit/>
          </a:bodyPr>
          <a:lstStyle/>
          <a:p>
            <a:pPr indent="0" lvl="0" marL="0" marR="0" rtl="0" algn="ctr">
              <a:spcBef>
                <a:spcPts val="0"/>
              </a:spcBef>
              <a:spcAft>
                <a:spcPts val="0"/>
              </a:spcAft>
              <a:buNone/>
            </a:pPr>
            <a:r>
              <a:rPr b="1" lang="en-PH" sz="1200">
                <a:solidFill>
                  <a:schemeClr val="accent6"/>
                </a:solidFill>
                <a:latin typeface="Trebuchet MS"/>
                <a:ea typeface="Trebuchet MS"/>
                <a:cs typeface="Trebuchet MS"/>
                <a:sym typeface="Trebuchet MS"/>
              </a:rPr>
              <a:t>+10%</a:t>
            </a:r>
            <a:endParaRPr/>
          </a:p>
        </p:txBody>
      </p:sp>
      <p:sp>
        <p:nvSpPr>
          <p:cNvPr id="5735" name="Google Shape;5735;p211"/>
          <p:cNvSpPr/>
          <p:nvPr/>
        </p:nvSpPr>
        <p:spPr>
          <a:xfrm>
            <a:off x="8616195" y="4312368"/>
            <a:ext cx="692806" cy="261937"/>
          </a:xfrm>
          <a:prstGeom prst="ellipse">
            <a:avLst/>
          </a:prstGeom>
          <a:noFill/>
          <a:ln cap="flat" cmpd="sng" w="25400">
            <a:solidFill>
              <a:schemeClr val="accent6"/>
            </a:solidFill>
            <a:prstDash val="solid"/>
            <a:miter lim="800000"/>
            <a:headEnd len="sm" w="sm" type="none"/>
            <a:tailEnd len="sm" w="sm" type="none"/>
          </a:ln>
        </p:spPr>
        <p:txBody>
          <a:bodyPr anchorCtr="0" anchor="ctr" bIns="45700" lIns="0" spcFirstLastPara="1" rIns="0" wrap="square" tIns="45700">
            <a:noAutofit/>
          </a:bodyPr>
          <a:lstStyle/>
          <a:p>
            <a:pPr indent="0" lvl="0" marL="0" marR="0" rtl="0" algn="ctr">
              <a:spcBef>
                <a:spcPts val="0"/>
              </a:spcBef>
              <a:spcAft>
                <a:spcPts val="0"/>
              </a:spcAft>
              <a:buNone/>
            </a:pPr>
            <a:r>
              <a:rPr b="1" lang="en-PH" sz="1200">
                <a:solidFill>
                  <a:schemeClr val="accent6"/>
                </a:solidFill>
                <a:latin typeface="Trebuchet MS"/>
                <a:ea typeface="Trebuchet MS"/>
                <a:cs typeface="Trebuchet MS"/>
                <a:sym typeface="Trebuchet MS"/>
              </a:rPr>
              <a:t>+10%</a:t>
            </a:r>
            <a:endParaRPr/>
          </a:p>
        </p:txBody>
      </p:sp>
      <p:sp>
        <p:nvSpPr>
          <p:cNvPr id="5736" name="Google Shape;5736;p211"/>
          <p:cNvSpPr txBox="1"/>
          <p:nvPr/>
        </p:nvSpPr>
        <p:spPr>
          <a:xfrm>
            <a:off x="4945928" y="4806815"/>
            <a:ext cx="1227608"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Trebuchet MS"/>
                <a:ea typeface="Trebuchet MS"/>
                <a:cs typeface="Trebuchet MS"/>
                <a:sym typeface="Trebuchet MS"/>
              </a:rPr>
              <a:t>Lorem ipsum dolor sit</a:t>
            </a:r>
            <a:endParaRPr/>
          </a:p>
        </p:txBody>
      </p:sp>
      <p:sp>
        <p:nvSpPr>
          <p:cNvPr id="5737" name="Google Shape;5737;p211"/>
          <p:cNvSpPr txBox="1"/>
          <p:nvPr/>
        </p:nvSpPr>
        <p:spPr>
          <a:xfrm>
            <a:off x="4945928" y="5358007"/>
            <a:ext cx="1227608"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Trebuchet MS"/>
                <a:ea typeface="Trebuchet MS"/>
                <a:cs typeface="Trebuchet MS"/>
                <a:sym typeface="Trebuchet MS"/>
              </a:rPr>
              <a:t>Lorem ipsum dolor sit</a:t>
            </a:r>
            <a:endParaRPr/>
          </a:p>
        </p:txBody>
      </p:sp>
      <p:sp>
        <p:nvSpPr>
          <p:cNvPr id="5738" name="Google Shape;5738;p211"/>
          <p:cNvSpPr txBox="1"/>
          <p:nvPr/>
        </p:nvSpPr>
        <p:spPr>
          <a:xfrm>
            <a:off x="6647361" y="4806815"/>
            <a:ext cx="1227608"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Trebuchet MS"/>
                <a:ea typeface="Trebuchet MS"/>
                <a:cs typeface="Trebuchet MS"/>
                <a:sym typeface="Trebuchet MS"/>
              </a:rPr>
              <a:t>Lorem ipsum dolor sit</a:t>
            </a:r>
            <a:endParaRPr/>
          </a:p>
        </p:txBody>
      </p:sp>
      <p:sp>
        <p:nvSpPr>
          <p:cNvPr id="5739" name="Google Shape;5739;p211"/>
          <p:cNvSpPr txBox="1"/>
          <p:nvPr/>
        </p:nvSpPr>
        <p:spPr>
          <a:xfrm>
            <a:off x="6647361" y="5358007"/>
            <a:ext cx="1227608"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Trebuchet MS"/>
                <a:ea typeface="Trebuchet MS"/>
                <a:cs typeface="Trebuchet MS"/>
                <a:sym typeface="Trebuchet MS"/>
              </a:rPr>
              <a:t>Lorem ipsum dolor sit</a:t>
            </a:r>
            <a:endParaRPr/>
          </a:p>
        </p:txBody>
      </p:sp>
      <p:sp>
        <p:nvSpPr>
          <p:cNvPr id="5740" name="Google Shape;5740;p211"/>
          <p:cNvSpPr txBox="1"/>
          <p:nvPr/>
        </p:nvSpPr>
        <p:spPr>
          <a:xfrm>
            <a:off x="8348794" y="4806815"/>
            <a:ext cx="1227608"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Trebuchet MS"/>
                <a:ea typeface="Trebuchet MS"/>
                <a:cs typeface="Trebuchet MS"/>
                <a:sym typeface="Trebuchet MS"/>
              </a:rPr>
              <a:t>Lorem ipsum dolor sit</a:t>
            </a:r>
            <a:endParaRPr/>
          </a:p>
        </p:txBody>
      </p:sp>
      <p:sp>
        <p:nvSpPr>
          <p:cNvPr id="5741" name="Google Shape;5741;p211"/>
          <p:cNvSpPr txBox="1"/>
          <p:nvPr/>
        </p:nvSpPr>
        <p:spPr>
          <a:xfrm>
            <a:off x="8348794" y="5358007"/>
            <a:ext cx="1227608"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Trebuchet MS"/>
                <a:ea typeface="Trebuchet MS"/>
                <a:cs typeface="Trebuchet MS"/>
                <a:sym typeface="Trebuchet MS"/>
              </a:rPr>
              <a:t>Lorem ipsum dolor sit</a:t>
            </a:r>
            <a:endParaRPr/>
          </a:p>
        </p:txBody>
      </p:sp>
      <p:sp>
        <p:nvSpPr>
          <p:cNvPr descr="Bar graph with upward trend with solid fill" id="5742" name="Google Shape;5742;p211"/>
          <p:cNvSpPr/>
          <p:nvPr/>
        </p:nvSpPr>
        <p:spPr>
          <a:xfrm>
            <a:off x="589280" y="4266537"/>
            <a:ext cx="353196" cy="353196"/>
          </a:xfrm>
          <a:prstGeom prst="rect">
            <a:avLst/>
          </a:prstGeom>
          <a:noFill/>
          <a:ln>
            <a:noFill/>
          </a:ln>
        </p:spPr>
      </p:sp>
      <p:sp>
        <p:nvSpPr>
          <p:cNvPr descr="Bar graph with upward trend with solid fill" id="5743" name="Google Shape;5743;p211"/>
          <p:cNvSpPr/>
          <p:nvPr/>
        </p:nvSpPr>
        <p:spPr>
          <a:xfrm>
            <a:off x="589280" y="4790358"/>
            <a:ext cx="353196" cy="353196"/>
          </a:xfrm>
          <a:prstGeom prst="rect">
            <a:avLst/>
          </a:prstGeom>
          <a:noFill/>
          <a:ln>
            <a:noFill/>
          </a:ln>
        </p:spPr>
      </p:sp>
      <p:sp>
        <p:nvSpPr>
          <p:cNvPr descr="Bar graph with upward trend with solid fill" id="5744" name="Google Shape;5744;p211"/>
          <p:cNvSpPr/>
          <p:nvPr/>
        </p:nvSpPr>
        <p:spPr>
          <a:xfrm>
            <a:off x="589280" y="5368132"/>
            <a:ext cx="353196" cy="353196"/>
          </a:xfrm>
          <a:prstGeom prst="rect">
            <a:avLst/>
          </a:prstGeom>
          <a:noFill/>
          <a:ln>
            <a:noFill/>
          </a:ln>
        </p:spPr>
      </p:sp>
      <p:sp>
        <p:nvSpPr>
          <p:cNvPr id="5745" name="Google Shape;5745;p211"/>
          <p:cNvSpPr/>
          <p:nvPr/>
        </p:nvSpPr>
        <p:spPr>
          <a:xfrm>
            <a:off x="10317628" y="4312368"/>
            <a:ext cx="692806" cy="261937"/>
          </a:xfrm>
          <a:prstGeom prst="ellipse">
            <a:avLst/>
          </a:prstGeom>
          <a:noFill/>
          <a:ln cap="flat" cmpd="sng" w="25400">
            <a:solidFill>
              <a:schemeClr val="accent1"/>
            </a:solidFill>
            <a:prstDash val="solid"/>
            <a:miter lim="800000"/>
            <a:headEnd len="sm" w="sm" type="none"/>
            <a:tailEnd len="sm" w="sm" type="none"/>
          </a:ln>
        </p:spPr>
        <p:txBody>
          <a:bodyPr anchorCtr="0" anchor="ctr" bIns="45700" lIns="0" spcFirstLastPara="1" rIns="0" wrap="square" tIns="45700">
            <a:noAutofit/>
          </a:bodyPr>
          <a:lstStyle/>
          <a:p>
            <a:pPr indent="0" lvl="0" marL="0" marR="0" rtl="0" algn="ctr">
              <a:spcBef>
                <a:spcPts val="0"/>
              </a:spcBef>
              <a:spcAft>
                <a:spcPts val="0"/>
              </a:spcAft>
              <a:buNone/>
            </a:pPr>
            <a:r>
              <a:rPr b="1" lang="en-PH" sz="1200">
                <a:solidFill>
                  <a:schemeClr val="accent1"/>
                </a:solidFill>
                <a:latin typeface="Trebuchet MS"/>
                <a:ea typeface="Trebuchet MS"/>
                <a:cs typeface="Trebuchet MS"/>
                <a:sym typeface="Trebuchet MS"/>
              </a:rPr>
              <a:t>16%</a:t>
            </a:r>
            <a:endParaRPr/>
          </a:p>
        </p:txBody>
      </p:sp>
      <p:sp>
        <p:nvSpPr>
          <p:cNvPr id="5746" name="Google Shape;5746;p211"/>
          <p:cNvSpPr txBox="1"/>
          <p:nvPr/>
        </p:nvSpPr>
        <p:spPr>
          <a:xfrm>
            <a:off x="10050227" y="4806815"/>
            <a:ext cx="1227608"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Trebuchet MS"/>
                <a:ea typeface="Trebuchet MS"/>
                <a:cs typeface="Trebuchet MS"/>
                <a:sym typeface="Trebuchet MS"/>
              </a:rPr>
              <a:t>Lorem ipsum dolor sit</a:t>
            </a:r>
            <a:endParaRPr/>
          </a:p>
        </p:txBody>
      </p:sp>
      <p:sp>
        <p:nvSpPr>
          <p:cNvPr id="5747" name="Google Shape;5747;p211"/>
          <p:cNvSpPr txBox="1"/>
          <p:nvPr/>
        </p:nvSpPr>
        <p:spPr>
          <a:xfrm>
            <a:off x="10050227" y="5358007"/>
            <a:ext cx="1227608"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Trebuchet MS"/>
                <a:ea typeface="Trebuchet MS"/>
                <a:cs typeface="Trebuchet MS"/>
                <a:sym typeface="Trebuchet MS"/>
              </a:rPr>
              <a:t>Lorem ipsum dolor sit</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5" name="Shape 1655"/>
        <p:cNvGrpSpPr/>
        <p:nvPr/>
      </p:nvGrpSpPr>
      <p:grpSpPr>
        <a:xfrm>
          <a:off x="0" y="0"/>
          <a:ext cx="0" cy="0"/>
          <a:chOff x="0" y="0"/>
          <a:chExt cx="0" cy="0"/>
        </a:xfrm>
      </p:grpSpPr>
      <p:sp>
        <p:nvSpPr>
          <p:cNvPr id="1656" name="Google Shape;1656;p21"/>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Column with Image</a:t>
            </a:r>
            <a:endParaRPr/>
          </a:p>
        </p:txBody>
      </p:sp>
      <p:sp>
        <p:nvSpPr>
          <p:cNvPr id="1657" name="Google Shape;1657;p21"/>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1658" name="Google Shape;1658;p21"/>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1659" name="Google Shape;1659;p21"/>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Three Columns</a:t>
            </a:r>
            <a:endParaRPr/>
          </a:p>
        </p:txBody>
      </p:sp>
      <p:sp>
        <p:nvSpPr>
          <p:cNvPr id="1660" name="Google Shape;1660;p21"/>
          <p:cNvSpPr txBox="1"/>
          <p:nvPr>
            <p:ph idx="2" type="body"/>
          </p:nvPr>
        </p:nvSpPr>
        <p:spPr>
          <a:xfrm>
            <a:off x="528320" y="3770206"/>
            <a:ext cx="3448800" cy="431762"/>
          </a:xfrm>
          <a:prstGeom prst="rect">
            <a:avLst/>
          </a:prstGeom>
          <a:noFill/>
          <a:ln>
            <a:noFill/>
          </a:ln>
        </p:spPr>
        <p:txBody>
          <a:bodyPr anchorCtr="0" anchor="b" bIns="0" lIns="0" spcFirstLastPara="1" rIns="0" wrap="square" tIns="0">
            <a:normAutofit/>
          </a:bodyPr>
          <a:lstStyle/>
          <a:p>
            <a:pPr indent="0" lvl="0" marL="0" rtl="0" algn="ctr">
              <a:lnSpc>
                <a:spcPct val="90000"/>
              </a:lnSpc>
              <a:spcBef>
                <a:spcPts val="0"/>
              </a:spcBef>
              <a:spcAft>
                <a:spcPts val="0"/>
              </a:spcAft>
              <a:buSzPts val="2000"/>
              <a:buNone/>
            </a:pPr>
            <a:r>
              <a:rPr lang="en-PH"/>
              <a:t>Lorem Ipsum</a:t>
            </a:r>
            <a:endParaRPr/>
          </a:p>
        </p:txBody>
      </p:sp>
      <p:sp>
        <p:nvSpPr>
          <p:cNvPr id="1661" name="Google Shape;1661;p21"/>
          <p:cNvSpPr txBox="1"/>
          <p:nvPr>
            <p:ph idx="3" type="body"/>
          </p:nvPr>
        </p:nvSpPr>
        <p:spPr>
          <a:xfrm>
            <a:off x="4371320" y="3770206"/>
            <a:ext cx="3448800" cy="431762"/>
          </a:xfrm>
          <a:prstGeom prst="rect">
            <a:avLst/>
          </a:prstGeom>
          <a:noFill/>
          <a:ln>
            <a:noFill/>
          </a:ln>
        </p:spPr>
        <p:txBody>
          <a:bodyPr anchorCtr="0" anchor="b" bIns="0" lIns="0" spcFirstLastPara="1" rIns="0" wrap="square" tIns="0">
            <a:normAutofit/>
          </a:bodyPr>
          <a:lstStyle/>
          <a:p>
            <a:pPr indent="0" lvl="0" marL="0" rtl="0" algn="ctr">
              <a:lnSpc>
                <a:spcPct val="90000"/>
              </a:lnSpc>
              <a:spcBef>
                <a:spcPts val="0"/>
              </a:spcBef>
              <a:spcAft>
                <a:spcPts val="0"/>
              </a:spcAft>
              <a:buSzPts val="2000"/>
              <a:buNone/>
            </a:pPr>
            <a:r>
              <a:rPr lang="en-PH"/>
              <a:t>Lorem Ipsum</a:t>
            </a:r>
            <a:endParaRPr/>
          </a:p>
        </p:txBody>
      </p:sp>
      <p:sp>
        <p:nvSpPr>
          <p:cNvPr id="1662" name="Google Shape;1662;p21"/>
          <p:cNvSpPr txBox="1"/>
          <p:nvPr>
            <p:ph idx="4" type="body"/>
          </p:nvPr>
        </p:nvSpPr>
        <p:spPr>
          <a:xfrm>
            <a:off x="528638" y="4473677"/>
            <a:ext cx="3448800" cy="1406230"/>
          </a:xfrm>
          <a:prstGeom prst="rect">
            <a:avLst/>
          </a:prstGeom>
          <a:noFill/>
          <a:ln>
            <a:noFill/>
          </a:ln>
        </p:spPr>
        <p:txBody>
          <a:bodyPr anchorCtr="0" anchor="t" bIns="0" lIns="0" spcFirstLastPara="1" rIns="0" wrap="square" tIns="0">
            <a:normAutofit fontScale="92500" lnSpcReduction="20000"/>
          </a:bodyPr>
          <a:lstStyle/>
          <a:p>
            <a:pPr indent="0" lvl="0" marL="0" rtl="0" algn="ctr">
              <a:lnSpc>
                <a:spcPct val="90000"/>
              </a:lnSpc>
              <a:spcBef>
                <a:spcPts val="0"/>
              </a:spcBef>
              <a:spcAft>
                <a:spcPts val="0"/>
              </a:spcAft>
              <a:buSzPct val="1000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p:txBody>
      </p:sp>
      <p:sp>
        <p:nvSpPr>
          <p:cNvPr id="1663" name="Google Shape;1663;p21"/>
          <p:cNvSpPr txBox="1"/>
          <p:nvPr>
            <p:ph idx="5" type="body"/>
          </p:nvPr>
        </p:nvSpPr>
        <p:spPr>
          <a:xfrm>
            <a:off x="4371320" y="4473677"/>
            <a:ext cx="3448800" cy="1406230"/>
          </a:xfrm>
          <a:prstGeom prst="rect">
            <a:avLst/>
          </a:prstGeom>
          <a:noFill/>
          <a:ln>
            <a:noFill/>
          </a:ln>
        </p:spPr>
        <p:txBody>
          <a:bodyPr anchorCtr="0" anchor="t" bIns="0" lIns="0" spcFirstLastPara="1" rIns="0" wrap="square" tIns="0">
            <a:normAutofit fontScale="92500" lnSpcReduction="20000"/>
          </a:bodyPr>
          <a:lstStyle/>
          <a:p>
            <a:pPr indent="0" lvl="0" marL="0" rtl="0" algn="ctr">
              <a:lnSpc>
                <a:spcPct val="90000"/>
              </a:lnSpc>
              <a:spcBef>
                <a:spcPts val="0"/>
              </a:spcBef>
              <a:spcAft>
                <a:spcPts val="0"/>
              </a:spcAft>
              <a:buSzPct val="1000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p:txBody>
      </p:sp>
      <p:pic>
        <p:nvPicPr>
          <p:cNvPr id="1664" name="Google Shape;1664;p21"/>
          <p:cNvPicPr preferRelativeResize="0"/>
          <p:nvPr>
            <p:ph idx="6" type="pic"/>
          </p:nvPr>
        </p:nvPicPr>
        <p:blipFill rotWithShape="1">
          <a:blip r:embed="rId3">
            <a:alphaModFix/>
          </a:blip>
          <a:srcRect b="3995" l="0" r="0" t="3995"/>
          <a:stretch/>
        </p:blipFill>
        <p:spPr>
          <a:xfrm>
            <a:off x="1131320" y="2053800"/>
            <a:ext cx="2242800" cy="1375200"/>
          </a:xfrm>
          <a:prstGeom prst="rect">
            <a:avLst/>
          </a:prstGeom>
          <a:solidFill>
            <a:schemeClr val="lt1"/>
          </a:solidFill>
          <a:ln cap="flat" cmpd="sng" w="9525">
            <a:solidFill>
              <a:schemeClr val="accent1"/>
            </a:solidFill>
            <a:prstDash val="solid"/>
            <a:round/>
            <a:headEnd len="sm" w="sm" type="none"/>
            <a:tailEnd len="sm" w="sm" type="none"/>
          </a:ln>
        </p:spPr>
      </p:pic>
      <p:pic>
        <p:nvPicPr>
          <p:cNvPr id="1665" name="Google Shape;1665;p21"/>
          <p:cNvPicPr preferRelativeResize="0"/>
          <p:nvPr>
            <p:ph idx="7" type="pic"/>
          </p:nvPr>
        </p:nvPicPr>
        <p:blipFill rotWithShape="1">
          <a:blip r:embed="rId4">
            <a:alphaModFix/>
          </a:blip>
          <a:srcRect b="4028" l="0" r="0" t="4028"/>
          <a:stretch/>
        </p:blipFill>
        <p:spPr>
          <a:xfrm>
            <a:off x="4974320" y="2053800"/>
            <a:ext cx="2242800" cy="1375200"/>
          </a:xfrm>
          <a:prstGeom prst="rect">
            <a:avLst/>
          </a:prstGeom>
          <a:solidFill>
            <a:schemeClr val="lt1"/>
          </a:solidFill>
          <a:ln cap="flat" cmpd="sng" w="9525">
            <a:solidFill>
              <a:schemeClr val="accent1"/>
            </a:solidFill>
            <a:prstDash val="solid"/>
            <a:round/>
            <a:headEnd len="sm" w="sm" type="none"/>
            <a:tailEnd len="sm" w="sm" type="none"/>
          </a:ln>
        </p:spPr>
      </p:pic>
      <p:sp>
        <p:nvSpPr>
          <p:cNvPr id="1666" name="Google Shape;1666;p21"/>
          <p:cNvSpPr txBox="1"/>
          <p:nvPr>
            <p:ph idx="8" type="body"/>
          </p:nvPr>
        </p:nvSpPr>
        <p:spPr>
          <a:xfrm>
            <a:off x="8214320" y="3770206"/>
            <a:ext cx="3448800" cy="431762"/>
          </a:xfrm>
          <a:prstGeom prst="rect">
            <a:avLst/>
          </a:prstGeom>
          <a:noFill/>
          <a:ln>
            <a:noFill/>
          </a:ln>
        </p:spPr>
        <p:txBody>
          <a:bodyPr anchorCtr="0" anchor="b" bIns="0" lIns="0" spcFirstLastPara="1" rIns="0" wrap="square" tIns="0">
            <a:normAutofit/>
          </a:bodyPr>
          <a:lstStyle/>
          <a:p>
            <a:pPr indent="0" lvl="0" marL="0" rtl="0" algn="ctr">
              <a:lnSpc>
                <a:spcPct val="90000"/>
              </a:lnSpc>
              <a:spcBef>
                <a:spcPts val="0"/>
              </a:spcBef>
              <a:spcAft>
                <a:spcPts val="0"/>
              </a:spcAft>
              <a:buSzPts val="2000"/>
              <a:buNone/>
            </a:pPr>
            <a:r>
              <a:rPr lang="en-PH"/>
              <a:t>Lorem Ipsum</a:t>
            </a:r>
            <a:endParaRPr/>
          </a:p>
        </p:txBody>
      </p:sp>
      <p:sp>
        <p:nvSpPr>
          <p:cNvPr id="1667" name="Google Shape;1667;p21"/>
          <p:cNvSpPr txBox="1"/>
          <p:nvPr>
            <p:ph idx="9" type="body"/>
          </p:nvPr>
        </p:nvSpPr>
        <p:spPr>
          <a:xfrm>
            <a:off x="8214320" y="4473677"/>
            <a:ext cx="3448800" cy="1406230"/>
          </a:xfrm>
          <a:prstGeom prst="rect">
            <a:avLst/>
          </a:prstGeom>
          <a:noFill/>
          <a:ln>
            <a:noFill/>
          </a:ln>
        </p:spPr>
        <p:txBody>
          <a:bodyPr anchorCtr="0" anchor="t" bIns="0" lIns="0" spcFirstLastPara="1" rIns="0" wrap="square" tIns="0">
            <a:normAutofit fontScale="92500" lnSpcReduction="20000"/>
          </a:bodyPr>
          <a:lstStyle/>
          <a:p>
            <a:pPr indent="0" lvl="0" marL="0" rtl="0" algn="ctr">
              <a:lnSpc>
                <a:spcPct val="90000"/>
              </a:lnSpc>
              <a:spcBef>
                <a:spcPts val="0"/>
              </a:spcBef>
              <a:spcAft>
                <a:spcPts val="0"/>
              </a:spcAft>
              <a:buSzPct val="1000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p:txBody>
      </p:sp>
      <p:pic>
        <p:nvPicPr>
          <p:cNvPr id="1668" name="Google Shape;1668;p21"/>
          <p:cNvPicPr preferRelativeResize="0"/>
          <p:nvPr>
            <p:ph idx="13" type="pic"/>
          </p:nvPr>
        </p:nvPicPr>
        <p:blipFill rotWithShape="1">
          <a:blip r:embed="rId5">
            <a:alphaModFix/>
          </a:blip>
          <a:srcRect b="29571" l="0" r="0" t="29571"/>
          <a:stretch/>
        </p:blipFill>
        <p:spPr>
          <a:xfrm>
            <a:off x="8817320" y="2053800"/>
            <a:ext cx="2242800" cy="1375200"/>
          </a:xfrm>
          <a:prstGeom prst="rect">
            <a:avLst/>
          </a:prstGeom>
          <a:solidFill>
            <a:schemeClr val="lt1"/>
          </a:solidFill>
          <a:ln cap="flat" cmpd="sng" w="9525">
            <a:solidFill>
              <a:schemeClr val="accent1"/>
            </a:solidFill>
            <a:prstDash val="solid"/>
            <a:round/>
            <a:headEnd len="sm" w="sm" type="none"/>
            <a:tailEnd len="sm" w="sm" type="none"/>
          </a:ln>
        </p:spPr>
      </p:pic>
    </p:spTree>
  </p:cSld>
  <p:clrMapOvr>
    <a:masterClrMapping/>
  </p:clrMapOvr>
</p:sld>
</file>

<file path=ppt/slides/slide2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1" name="Shape 5751"/>
        <p:cNvGrpSpPr/>
        <p:nvPr/>
      </p:nvGrpSpPr>
      <p:grpSpPr>
        <a:xfrm>
          <a:off x="0" y="0"/>
          <a:ext cx="0" cy="0"/>
          <a:chOff x="0" y="0"/>
          <a:chExt cx="0" cy="0"/>
        </a:xfrm>
      </p:grpSpPr>
      <p:graphicFrame>
        <p:nvGraphicFramePr>
          <p:cNvPr id="5752" name="Google Shape;5752;p212"/>
          <p:cNvGraphicFramePr/>
          <p:nvPr/>
        </p:nvGraphicFramePr>
        <p:xfrm>
          <a:off x="2621280" y="2315317"/>
          <a:ext cx="9041840" cy="1762697"/>
        </p:xfrm>
        <a:graphic>
          <a:graphicData uri="http://schemas.openxmlformats.org/drawingml/2006/chart">
            <c:chart r:id="rId3"/>
          </a:graphicData>
        </a:graphic>
      </p:graphicFrame>
      <p:sp>
        <p:nvSpPr>
          <p:cNvPr id="5753" name="Google Shape;5753;p212"/>
          <p:cNvSpPr/>
          <p:nvPr/>
        </p:nvSpPr>
        <p:spPr>
          <a:xfrm>
            <a:off x="528320" y="4182417"/>
            <a:ext cx="11232756" cy="53280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5754" name="Google Shape;5754;p212"/>
          <p:cNvSpPr/>
          <p:nvPr/>
        </p:nvSpPr>
        <p:spPr>
          <a:xfrm>
            <a:off x="528320" y="5278018"/>
            <a:ext cx="11232756" cy="533424"/>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cxnSp>
        <p:nvCxnSpPr>
          <p:cNvPr id="5755" name="Google Shape;5755;p212"/>
          <p:cNvCxnSpPr>
            <a:stCxn id="5756" idx="0"/>
          </p:cNvCxnSpPr>
          <p:nvPr/>
        </p:nvCxnSpPr>
        <p:spPr>
          <a:xfrm>
            <a:off x="5234099" y="2048387"/>
            <a:ext cx="6393900" cy="0"/>
          </a:xfrm>
          <a:prstGeom prst="straightConnector1">
            <a:avLst/>
          </a:prstGeom>
          <a:noFill/>
          <a:ln cap="flat" cmpd="sng" w="9525">
            <a:solidFill>
              <a:schemeClr val="accent1"/>
            </a:solidFill>
            <a:prstDash val="solid"/>
            <a:miter lim="800000"/>
            <a:headEnd len="sm" w="sm" type="none"/>
            <a:tailEnd len="sm" w="sm" type="none"/>
          </a:ln>
        </p:spPr>
      </p:cxnSp>
      <p:sp>
        <p:nvSpPr>
          <p:cNvPr id="5757" name="Google Shape;5757;p212"/>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Chart with Matrix</a:t>
            </a:r>
            <a:endParaRPr/>
          </a:p>
        </p:txBody>
      </p:sp>
      <p:sp>
        <p:nvSpPr>
          <p:cNvPr id="5758" name="Google Shape;5758;p212"/>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5759" name="Google Shape;5759;p212"/>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5760" name="Google Shape;5760;p212"/>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Five Columns</a:t>
            </a:r>
            <a:endParaRPr/>
          </a:p>
        </p:txBody>
      </p:sp>
      <p:sp>
        <p:nvSpPr>
          <p:cNvPr id="5756" name="Google Shape;5756;p212"/>
          <p:cNvSpPr/>
          <p:nvPr/>
        </p:nvSpPr>
        <p:spPr>
          <a:xfrm>
            <a:off x="2621280" y="1865824"/>
            <a:ext cx="2612819" cy="365125"/>
          </a:xfrm>
          <a:prstGeom prst="snip2DiagRect">
            <a:avLst>
              <a:gd fmla="val 0" name="adj1"/>
              <a:gd fmla="val 16667" name="adj2"/>
            </a:avLst>
          </a:prstGeom>
          <a:solidFill>
            <a:schemeClr val="lt1"/>
          </a:solidFill>
          <a:ln cap="flat" cmpd="sng" w="952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600"/>
              <a:buFont typeface="Arial"/>
              <a:buNone/>
            </a:pPr>
            <a:r>
              <a:rPr b="1" lang="en-PH" sz="1600">
                <a:solidFill>
                  <a:schemeClr val="accent1"/>
                </a:solidFill>
                <a:latin typeface="Trebuchet MS"/>
                <a:ea typeface="Trebuchet MS"/>
                <a:cs typeface="Trebuchet MS"/>
                <a:sym typeface="Trebuchet MS"/>
              </a:rPr>
              <a:t>Chart Title</a:t>
            </a:r>
            <a:endParaRPr b="1" sz="1600">
              <a:solidFill>
                <a:schemeClr val="accent1"/>
              </a:solidFill>
              <a:latin typeface="Trebuchet MS"/>
              <a:ea typeface="Trebuchet MS"/>
              <a:cs typeface="Trebuchet MS"/>
              <a:sym typeface="Trebuchet MS"/>
            </a:endParaRPr>
          </a:p>
        </p:txBody>
      </p:sp>
      <p:sp>
        <p:nvSpPr>
          <p:cNvPr id="5761" name="Google Shape;5761;p212"/>
          <p:cNvSpPr txBox="1"/>
          <p:nvPr/>
        </p:nvSpPr>
        <p:spPr>
          <a:xfrm>
            <a:off x="1003437" y="4258504"/>
            <a:ext cx="1595000" cy="365124"/>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400"/>
              <a:buFont typeface="Arial"/>
              <a:buNone/>
            </a:pPr>
            <a:r>
              <a:rPr b="1" lang="en-PH" sz="1400">
                <a:solidFill>
                  <a:schemeClr val="accent1"/>
                </a:solidFill>
                <a:latin typeface="Trebuchet MS"/>
                <a:ea typeface="Trebuchet MS"/>
                <a:cs typeface="Trebuchet MS"/>
                <a:sym typeface="Trebuchet MS"/>
              </a:rPr>
              <a:t>Header</a:t>
            </a:r>
            <a:endParaRPr b="1" sz="1400">
              <a:solidFill>
                <a:schemeClr val="accent1"/>
              </a:solidFill>
              <a:latin typeface="Trebuchet MS"/>
              <a:ea typeface="Trebuchet MS"/>
              <a:cs typeface="Trebuchet MS"/>
              <a:sym typeface="Trebuchet MS"/>
            </a:endParaRPr>
          </a:p>
        </p:txBody>
      </p:sp>
      <p:sp>
        <p:nvSpPr>
          <p:cNvPr id="5762" name="Google Shape;5762;p212"/>
          <p:cNvSpPr txBox="1"/>
          <p:nvPr/>
        </p:nvSpPr>
        <p:spPr>
          <a:xfrm>
            <a:off x="1003437" y="4808256"/>
            <a:ext cx="1595000" cy="365124"/>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400"/>
              <a:buFont typeface="Arial"/>
              <a:buNone/>
            </a:pPr>
            <a:r>
              <a:rPr b="1" lang="en-PH" sz="1400">
                <a:solidFill>
                  <a:schemeClr val="accent1"/>
                </a:solidFill>
                <a:latin typeface="Trebuchet MS"/>
                <a:ea typeface="Trebuchet MS"/>
                <a:cs typeface="Trebuchet MS"/>
                <a:sym typeface="Trebuchet MS"/>
              </a:rPr>
              <a:t>Header</a:t>
            </a:r>
            <a:endParaRPr b="1" sz="1400">
              <a:solidFill>
                <a:schemeClr val="accent1"/>
              </a:solidFill>
              <a:latin typeface="Trebuchet MS"/>
              <a:ea typeface="Trebuchet MS"/>
              <a:cs typeface="Trebuchet MS"/>
              <a:sym typeface="Trebuchet MS"/>
            </a:endParaRPr>
          </a:p>
        </p:txBody>
      </p:sp>
      <p:sp>
        <p:nvSpPr>
          <p:cNvPr id="5763" name="Google Shape;5763;p212"/>
          <p:cNvSpPr txBox="1"/>
          <p:nvPr/>
        </p:nvSpPr>
        <p:spPr>
          <a:xfrm>
            <a:off x="1003437" y="5358007"/>
            <a:ext cx="1595000" cy="365124"/>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400"/>
              <a:buFont typeface="Arial"/>
              <a:buNone/>
            </a:pPr>
            <a:r>
              <a:rPr b="1" lang="en-PH" sz="1400">
                <a:solidFill>
                  <a:schemeClr val="accent1"/>
                </a:solidFill>
                <a:latin typeface="Trebuchet MS"/>
                <a:ea typeface="Trebuchet MS"/>
                <a:cs typeface="Trebuchet MS"/>
                <a:sym typeface="Trebuchet MS"/>
              </a:rPr>
              <a:t>Header</a:t>
            </a:r>
            <a:endParaRPr b="1" sz="1400">
              <a:solidFill>
                <a:schemeClr val="accent1"/>
              </a:solidFill>
              <a:latin typeface="Trebuchet MS"/>
              <a:ea typeface="Trebuchet MS"/>
              <a:cs typeface="Trebuchet MS"/>
              <a:sym typeface="Trebuchet MS"/>
            </a:endParaRPr>
          </a:p>
        </p:txBody>
      </p:sp>
      <p:cxnSp>
        <p:nvCxnSpPr>
          <p:cNvPr id="5764" name="Google Shape;5764;p212"/>
          <p:cNvCxnSpPr/>
          <p:nvPr/>
        </p:nvCxnSpPr>
        <p:spPr>
          <a:xfrm>
            <a:off x="528320" y="4715942"/>
            <a:ext cx="11099800" cy="0"/>
          </a:xfrm>
          <a:prstGeom prst="straightConnector1">
            <a:avLst/>
          </a:prstGeom>
          <a:noFill/>
          <a:ln cap="flat" cmpd="sng" w="9525">
            <a:solidFill>
              <a:srgbClr val="929292"/>
            </a:solidFill>
            <a:prstDash val="dot"/>
            <a:miter lim="800000"/>
            <a:headEnd len="sm" w="sm" type="none"/>
            <a:tailEnd len="sm" w="sm" type="none"/>
          </a:ln>
        </p:spPr>
      </p:cxnSp>
      <p:cxnSp>
        <p:nvCxnSpPr>
          <p:cNvPr id="5765" name="Google Shape;5765;p212"/>
          <p:cNvCxnSpPr/>
          <p:nvPr/>
        </p:nvCxnSpPr>
        <p:spPr>
          <a:xfrm>
            <a:off x="528320" y="5265694"/>
            <a:ext cx="11099800" cy="0"/>
          </a:xfrm>
          <a:prstGeom prst="straightConnector1">
            <a:avLst/>
          </a:prstGeom>
          <a:noFill/>
          <a:ln cap="flat" cmpd="sng" w="9525">
            <a:solidFill>
              <a:srgbClr val="929292"/>
            </a:solidFill>
            <a:prstDash val="dot"/>
            <a:miter lim="800000"/>
            <a:headEnd len="sm" w="sm" type="none"/>
            <a:tailEnd len="sm" w="sm" type="none"/>
          </a:ln>
        </p:spPr>
      </p:cxnSp>
      <p:sp>
        <p:nvSpPr>
          <p:cNvPr id="5766" name="Google Shape;5766;p212"/>
          <p:cNvSpPr txBox="1"/>
          <p:nvPr/>
        </p:nvSpPr>
        <p:spPr>
          <a:xfrm>
            <a:off x="3254201" y="4806815"/>
            <a:ext cx="1227608"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Trebuchet MS"/>
                <a:ea typeface="Trebuchet MS"/>
                <a:cs typeface="Trebuchet MS"/>
                <a:sym typeface="Trebuchet MS"/>
              </a:rPr>
              <a:t>Lorem ipsum dolor sit</a:t>
            </a:r>
            <a:endParaRPr/>
          </a:p>
        </p:txBody>
      </p:sp>
      <p:sp>
        <p:nvSpPr>
          <p:cNvPr id="5767" name="Google Shape;5767;p212"/>
          <p:cNvSpPr txBox="1"/>
          <p:nvPr/>
        </p:nvSpPr>
        <p:spPr>
          <a:xfrm>
            <a:off x="3254201" y="5358007"/>
            <a:ext cx="1227608"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Trebuchet MS"/>
                <a:ea typeface="Trebuchet MS"/>
                <a:cs typeface="Trebuchet MS"/>
                <a:sym typeface="Trebuchet MS"/>
              </a:rPr>
              <a:t>Lorem ipsum dolor sit</a:t>
            </a:r>
            <a:endParaRPr/>
          </a:p>
        </p:txBody>
      </p:sp>
      <p:sp>
        <p:nvSpPr>
          <p:cNvPr id="5768" name="Google Shape;5768;p212"/>
          <p:cNvSpPr/>
          <p:nvPr/>
        </p:nvSpPr>
        <p:spPr>
          <a:xfrm>
            <a:off x="5213329" y="4312368"/>
            <a:ext cx="692806" cy="261937"/>
          </a:xfrm>
          <a:prstGeom prst="ellipse">
            <a:avLst/>
          </a:prstGeom>
          <a:noFill/>
          <a:ln cap="flat" cmpd="sng" w="25400">
            <a:solidFill>
              <a:schemeClr val="accent1"/>
            </a:solidFill>
            <a:prstDash val="solid"/>
            <a:miter lim="800000"/>
            <a:headEnd len="sm" w="sm" type="none"/>
            <a:tailEnd len="sm" w="sm" type="none"/>
          </a:ln>
        </p:spPr>
        <p:txBody>
          <a:bodyPr anchorCtr="0" anchor="ctr" bIns="45700" lIns="0" spcFirstLastPara="1" rIns="0" wrap="square" tIns="45700">
            <a:noAutofit/>
          </a:bodyPr>
          <a:lstStyle/>
          <a:p>
            <a:pPr indent="0" lvl="0" marL="0" marR="0" rtl="0" algn="ctr">
              <a:spcBef>
                <a:spcPts val="0"/>
              </a:spcBef>
              <a:spcAft>
                <a:spcPts val="0"/>
              </a:spcAft>
              <a:buNone/>
            </a:pPr>
            <a:r>
              <a:rPr b="1" lang="en-PH" sz="1200">
                <a:solidFill>
                  <a:schemeClr val="accent1"/>
                </a:solidFill>
                <a:latin typeface="Trebuchet MS"/>
                <a:ea typeface="Trebuchet MS"/>
                <a:cs typeface="Trebuchet MS"/>
                <a:sym typeface="Trebuchet MS"/>
              </a:rPr>
              <a:t>16%</a:t>
            </a:r>
            <a:endParaRPr/>
          </a:p>
        </p:txBody>
      </p:sp>
      <p:sp>
        <p:nvSpPr>
          <p:cNvPr id="5769" name="Google Shape;5769;p212"/>
          <p:cNvSpPr/>
          <p:nvPr/>
        </p:nvSpPr>
        <p:spPr>
          <a:xfrm>
            <a:off x="3521602" y="4281311"/>
            <a:ext cx="692806" cy="261937"/>
          </a:xfrm>
          <a:prstGeom prst="ellipse">
            <a:avLst/>
          </a:prstGeom>
          <a:noFill/>
          <a:ln cap="flat" cmpd="sng" w="25400">
            <a:solidFill>
              <a:schemeClr val="accent6"/>
            </a:solidFill>
            <a:prstDash val="solid"/>
            <a:miter lim="800000"/>
            <a:headEnd len="sm" w="sm" type="none"/>
            <a:tailEnd len="sm" w="sm" type="none"/>
          </a:ln>
        </p:spPr>
        <p:txBody>
          <a:bodyPr anchorCtr="0" anchor="ctr" bIns="45700" lIns="0" spcFirstLastPara="1" rIns="0" wrap="square" tIns="45700">
            <a:noAutofit/>
          </a:bodyPr>
          <a:lstStyle/>
          <a:p>
            <a:pPr indent="0" lvl="0" marL="0" marR="0" rtl="0" algn="ctr">
              <a:spcBef>
                <a:spcPts val="0"/>
              </a:spcBef>
              <a:spcAft>
                <a:spcPts val="0"/>
              </a:spcAft>
              <a:buNone/>
            </a:pPr>
            <a:r>
              <a:rPr b="1" lang="en-PH" sz="1200">
                <a:solidFill>
                  <a:schemeClr val="accent6"/>
                </a:solidFill>
                <a:latin typeface="Trebuchet MS"/>
                <a:ea typeface="Trebuchet MS"/>
                <a:cs typeface="Trebuchet MS"/>
                <a:sym typeface="Trebuchet MS"/>
              </a:rPr>
              <a:t>+6%</a:t>
            </a:r>
            <a:endParaRPr/>
          </a:p>
        </p:txBody>
      </p:sp>
      <p:sp>
        <p:nvSpPr>
          <p:cNvPr id="5770" name="Google Shape;5770;p212"/>
          <p:cNvSpPr/>
          <p:nvPr/>
        </p:nvSpPr>
        <p:spPr>
          <a:xfrm>
            <a:off x="6914762" y="4312368"/>
            <a:ext cx="692806" cy="261937"/>
          </a:xfrm>
          <a:prstGeom prst="ellipse">
            <a:avLst/>
          </a:prstGeom>
          <a:noFill/>
          <a:ln cap="flat" cmpd="sng" w="25400">
            <a:solidFill>
              <a:schemeClr val="accent6"/>
            </a:solidFill>
            <a:prstDash val="solid"/>
            <a:miter lim="800000"/>
            <a:headEnd len="sm" w="sm" type="none"/>
            <a:tailEnd len="sm" w="sm" type="none"/>
          </a:ln>
        </p:spPr>
        <p:txBody>
          <a:bodyPr anchorCtr="0" anchor="ctr" bIns="45700" lIns="0" spcFirstLastPara="1" rIns="0" wrap="square" tIns="45700">
            <a:noAutofit/>
          </a:bodyPr>
          <a:lstStyle/>
          <a:p>
            <a:pPr indent="0" lvl="0" marL="0" marR="0" rtl="0" algn="ctr">
              <a:spcBef>
                <a:spcPts val="0"/>
              </a:spcBef>
              <a:spcAft>
                <a:spcPts val="0"/>
              </a:spcAft>
              <a:buNone/>
            </a:pPr>
            <a:r>
              <a:rPr b="1" lang="en-PH" sz="1200">
                <a:solidFill>
                  <a:schemeClr val="accent6"/>
                </a:solidFill>
                <a:latin typeface="Trebuchet MS"/>
                <a:ea typeface="Trebuchet MS"/>
                <a:cs typeface="Trebuchet MS"/>
                <a:sym typeface="Trebuchet MS"/>
              </a:rPr>
              <a:t>+10%</a:t>
            </a:r>
            <a:endParaRPr/>
          </a:p>
        </p:txBody>
      </p:sp>
      <p:sp>
        <p:nvSpPr>
          <p:cNvPr id="5771" name="Google Shape;5771;p212"/>
          <p:cNvSpPr/>
          <p:nvPr/>
        </p:nvSpPr>
        <p:spPr>
          <a:xfrm>
            <a:off x="8616195" y="4312368"/>
            <a:ext cx="692806" cy="261937"/>
          </a:xfrm>
          <a:prstGeom prst="ellipse">
            <a:avLst/>
          </a:prstGeom>
          <a:noFill/>
          <a:ln cap="flat" cmpd="sng" w="25400">
            <a:solidFill>
              <a:schemeClr val="accent6"/>
            </a:solidFill>
            <a:prstDash val="solid"/>
            <a:miter lim="800000"/>
            <a:headEnd len="sm" w="sm" type="none"/>
            <a:tailEnd len="sm" w="sm" type="none"/>
          </a:ln>
        </p:spPr>
        <p:txBody>
          <a:bodyPr anchorCtr="0" anchor="ctr" bIns="45700" lIns="0" spcFirstLastPara="1" rIns="0" wrap="square" tIns="45700">
            <a:noAutofit/>
          </a:bodyPr>
          <a:lstStyle/>
          <a:p>
            <a:pPr indent="0" lvl="0" marL="0" marR="0" rtl="0" algn="ctr">
              <a:spcBef>
                <a:spcPts val="0"/>
              </a:spcBef>
              <a:spcAft>
                <a:spcPts val="0"/>
              </a:spcAft>
              <a:buNone/>
            </a:pPr>
            <a:r>
              <a:rPr b="1" lang="en-PH" sz="1200">
                <a:solidFill>
                  <a:schemeClr val="accent6"/>
                </a:solidFill>
                <a:latin typeface="Trebuchet MS"/>
                <a:ea typeface="Trebuchet MS"/>
                <a:cs typeface="Trebuchet MS"/>
                <a:sym typeface="Trebuchet MS"/>
              </a:rPr>
              <a:t>+10%</a:t>
            </a:r>
            <a:endParaRPr/>
          </a:p>
        </p:txBody>
      </p:sp>
      <p:sp>
        <p:nvSpPr>
          <p:cNvPr id="5772" name="Google Shape;5772;p212"/>
          <p:cNvSpPr txBox="1"/>
          <p:nvPr/>
        </p:nvSpPr>
        <p:spPr>
          <a:xfrm>
            <a:off x="4945928" y="4806815"/>
            <a:ext cx="1227608"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Trebuchet MS"/>
                <a:ea typeface="Trebuchet MS"/>
                <a:cs typeface="Trebuchet MS"/>
                <a:sym typeface="Trebuchet MS"/>
              </a:rPr>
              <a:t>Lorem ipsum dolor sit</a:t>
            </a:r>
            <a:endParaRPr/>
          </a:p>
        </p:txBody>
      </p:sp>
      <p:sp>
        <p:nvSpPr>
          <p:cNvPr id="5773" name="Google Shape;5773;p212"/>
          <p:cNvSpPr txBox="1"/>
          <p:nvPr/>
        </p:nvSpPr>
        <p:spPr>
          <a:xfrm>
            <a:off x="4945928" y="5358007"/>
            <a:ext cx="1227608"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Trebuchet MS"/>
                <a:ea typeface="Trebuchet MS"/>
                <a:cs typeface="Trebuchet MS"/>
                <a:sym typeface="Trebuchet MS"/>
              </a:rPr>
              <a:t>Lorem ipsum dolor sit</a:t>
            </a:r>
            <a:endParaRPr/>
          </a:p>
        </p:txBody>
      </p:sp>
      <p:sp>
        <p:nvSpPr>
          <p:cNvPr id="5774" name="Google Shape;5774;p212"/>
          <p:cNvSpPr txBox="1"/>
          <p:nvPr/>
        </p:nvSpPr>
        <p:spPr>
          <a:xfrm>
            <a:off x="6647361" y="4806815"/>
            <a:ext cx="1227608"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Trebuchet MS"/>
                <a:ea typeface="Trebuchet MS"/>
                <a:cs typeface="Trebuchet MS"/>
                <a:sym typeface="Trebuchet MS"/>
              </a:rPr>
              <a:t>Lorem ipsum dolor sit</a:t>
            </a:r>
            <a:endParaRPr/>
          </a:p>
        </p:txBody>
      </p:sp>
      <p:sp>
        <p:nvSpPr>
          <p:cNvPr id="5775" name="Google Shape;5775;p212"/>
          <p:cNvSpPr txBox="1"/>
          <p:nvPr/>
        </p:nvSpPr>
        <p:spPr>
          <a:xfrm>
            <a:off x="6647361" y="5358007"/>
            <a:ext cx="1227608"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Trebuchet MS"/>
                <a:ea typeface="Trebuchet MS"/>
                <a:cs typeface="Trebuchet MS"/>
                <a:sym typeface="Trebuchet MS"/>
              </a:rPr>
              <a:t>Lorem ipsum dolor sit</a:t>
            </a:r>
            <a:endParaRPr/>
          </a:p>
        </p:txBody>
      </p:sp>
      <p:sp>
        <p:nvSpPr>
          <p:cNvPr id="5776" name="Google Shape;5776;p212"/>
          <p:cNvSpPr txBox="1"/>
          <p:nvPr/>
        </p:nvSpPr>
        <p:spPr>
          <a:xfrm>
            <a:off x="8348794" y="4806815"/>
            <a:ext cx="1227608"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Trebuchet MS"/>
                <a:ea typeface="Trebuchet MS"/>
                <a:cs typeface="Trebuchet MS"/>
                <a:sym typeface="Trebuchet MS"/>
              </a:rPr>
              <a:t>Lorem ipsum dolor sit</a:t>
            </a:r>
            <a:endParaRPr/>
          </a:p>
        </p:txBody>
      </p:sp>
      <p:sp>
        <p:nvSpPr>
          <p:cNvPr id="5777" name="Google Shape;5777;p212"/>
          <p:cNvSpPr txBox="1"/>
          <p:nvPr/>
        </p:nvSpPr>
        <p:spPr>
          <a:xfrm>
            <a:off x="8348794" y="5358007"/>
            <a:ext cx="1227608"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Trebuchet MS"/>
                <a:ea typeface="Trebuchet MS"/>
                <a:cs typeface="Trebuchet MS"/>
                <a:sym typeface="Trebuchet MS"/>
              </a:rPr>
              <a:t>Lorem ipsum dolor sit</a:t>
            </a:r>
            <a:endParaRPr/>
          </a:p>
        </p:txBody>
      </p:sp>
      <p:sp>
        <p:nvSpPr>
          <p:cNvPr descr="Bar graph with upward trend with solid fill" id="5778" name="Google Shape;5778;p212"/>
          <p:cNvSpPr/>
          <p:nvPr/>
        </p:nvSpPr>
        <p:spPr>
          <a:xfrm>
            <a:off x="589280" y="4266537"/>
            <a:ext cx="353196" cy="353196"/>
          </a:xfrm>
          <a:prstGeom prst="rect">
            <a:avLst/>
          </a:prstGeom>
          <a:noFill/>
          <a:ln>
            <a:noFill/>
          </a:ln>
        </p:spPr>
      </p:sp>
      <p:sp>
        <p:nvSpPr>
          <p:cNvPr descr="Bar graph with upward trend with solid fill" id="5779" name="Google Shape;5779;p212"/>
          <p:cNvSpPr/>
          <p:nvPr/>
        </p:nvSpPr>
        <p:spPr>
          <a:xfrm>
            <a:off x="589280" y="4790358"/>
            <a:ext cx="353196" cy="353196"/>
          </a:xfrm>
          <a:prstGeom prst="rect">
            <a:avLst/>
          </a:prstGeom>
          <a:noFill/>
          <a:ln>
            <a:noFill/>
          </a:ln>
        </p:spPr>
      </p:sp>
      <p:sp>
        <p:nvSpPr>
          <p:cNvPr descr="Bar graph with upward trend with solid fill" id="5780" name="Google Shape;5780;p212"/>
          <p:cNvSpPr/>
          <p:nvPr/>
        </p:nvSpPr>
        <p:spPr>
          <a:xfrm>
            <a:off x="589280" y="5368132"/>
            <a:ext cx="353196" cy="353196"/>
          </a:xfrm>
          <a:prstGeom prst="rect">
            <a:avLst/>
          </a:prstGeom>
          <a:noFill/>
          <a:ln>
            <a:noFill/>
          </a:ln>
        </p:spPr>
      </p:sp>
      <p:sp>
        <p:nvSpPr>
          <p:cNvPr id="5781" name="Google Shape;5781;p212"/>
          <p:cNvSpPr/>
          <p:nvPr/>
        </p:nvSpPr>
        <p:spPr>
          <a:xfrm>
            <a:off x="10317628" y="4312368"/>
            <a:ext cx="692806" cy="261937"/>
          </a:xfrm>
          <a:prstGeom prst="ellipse">
            <a:avLst/>
          </a:prstGeom>
          <a:noFill/>
          <a:ln cap="flat" cmpd="sng" w="25400">
            <a:solidFill>
              <a:schemeClr val="accent1"/>
            </a:solidFill>
            <a:prstDash val="solid"/>
            <a:miter lim="800000"/>
            <a:headEnd len="sm" w="sm" type="none"/>
            <a:tailEnd len="sm" w="sm" type="none"/>
          </a:ln>
        </p:spPr>
        <p:txBody>
          <a:bodyPr anchorCtr="0" anchor="ctr" bIns="45700" lIns="0" spcFirstLastPara="1" rIns="0" wrap="square" tIns="45700">
            <a:noAutofit/>
          </a:bodyPr>
          <a:lstStyle/>
          <a:p>
            <a:pPr indent="0" lvl="0" marL="0" marR="0" rtl="0" algn="ctr">
              <a:spcBef>
                <a:spcPts val="0"/>
              </a:spcBef>
              <a:spcAft>
                <a:spcPts val="0"/>
              </a:spcAft>
              <a:buNone/>
            </a:pPr>
            <a:r>
              <a:rPr b="1" lang="en-PH" sz="1200">
                <a:solidFill>
                  <a:schemeClr val="accent1"/>
                </a:solidFill>
                <a:latin typeface="Trebuchet MS"/>
                <a:ea typeface="Trebuchet MS"/>
                <a:cs typeface="Trebuchet MS"/>
                <a:sym typeface="Trebuchet MS"/>
              </a:rPr>
              <a:t>16%</a:t>
            </a:r>
            <a:endParaRPr/>
          </a:p>
        </p:txBody>
      </p:sp>
      <p:sp>
        <p:nvSpPr>
          <p:cNvPr id="5782" name="Google Shape;5782;p212"/>
          <p:cNvSpPr txBox="1"/>
          <p:nvPr/>
        </p:nvSpPr>
        <p:spPr>
          <a:xfrm>
            <a:off x="10050227" y="4806815"/>
            <a:ext cx="1227608"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Trebuchet MS"/>
                <a:ea typeface="Trebuchet MS"/>
                <a:cs typeface="Trebuchet MS"/>
                <a:sym typeface="Trebuchet MS"/>
              </a:rPr>
              <a:t>Lorem ipsum dolor sit</a:t>
            </a:r>
            <a:endParaRPr/>
          </a:p>
        </p:txBody>
      </p:sp>
      <p:sp>
        <p:nvSpPr>
          <p:cNvPr id="5783" name="Google Shape;5783;p212"/>
          <p:cNvSpPr txBox="1"/>
          <p:nvPr/>
        </p:nvSpPr>
        <p:spPr>
          <a:xfrm>
            <a:off x="10050227" y="5358007"/>
            <a:ext cx="1227608"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Trebuchet MS"/>
                <a:ea typeface="Trebuchet MS"/>
                <a:cs typeface="Trebuchet MS"/>
                <a:sym typeface="Trebuchet MS"/>
              </a:rPr>
              <a:t>Lorem ipsum dolor sit</a:t>
            </a:r>
            <a:endParaRPr/>
          </a:p>
        </p:txBody>
      </p:sp>
    </p:spTree>
  </p:cSld>
  <p:clrMapOvr>
    <a:masterClrMapping/>
  </p:clrMapOvr>
</p:sld>
</file>

<file path=ppt/slides/slide2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7" name="Shape 5787"/>
        <p:cNvGrpSpPr/>
        <p:nvPr/>
      </p:nvGrpSpPr>
      <p:grpSpPr>
        <a:xfrm>
          <a:off x="0" y="0"/>
          <a:ext cx="0" cy="0"/>
          <a:chOff x="0" y="0"/>
          <a:chExt cx="0" cy="0"/>
        </a:xfrm>
      </p:grpSpPr>
      <p:graphicFrame>
        <p:nvGraphicFramePr>
          <p:cNvPr id="5788" name="Google Shape;5788;p213"/>
          <p:cNvGraphicFramePr/>
          <p:nvPr/>
        </p:nvGraphicFramePr>
        <p:xfrm>
          <a:off x="2621280" y="2315317"/>
          <a:ext cx="9041840" cy="1762697"/>
        </p:xfrm>
        <a:graphic>
          <a:graphicData uri="http://schemas.openxmlformats.org/drawingml/2006/chart">
            <c:chart r:id="rId3"/>
          </a:graphicData>
        </a:graphic>
      </p:graphicFrame>
      <p:sp>
        <p:nvSpPr>
          <p:cNvPr id="5789" name="Google Shape;5789;p213"/>
          <p:cNvSpPr/>
          <p:nvPr/>
        </p:nvSpPr>
        <p:spPr>
          <a:xfrm>
            <a:off x="528320" y="4182417"/>
            <a:ext cx="11232756" cy="53280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5790" name="Google Shape;5790;p213"/>
          <p:cNvSpPr/>
          <p:nvPr/>
        </p:nvSpPr>
        <p:spPr>
          <a:xfrm>
            <a:off x="528320" y="5278018"/>
            <a:ext cx="11232756" cy="533424"/>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cxnSp>
        <p:nvCxnSpPr>
          <p:cNvPr id="5791" name="Google Shape;5791;p213"/>
          <p:cNvCxnSpPr>
            <a:stCxn id="5792" idx="0"/>
          </p:cNvCxnSpPr>
          <p:nvPr/>
        </p:nvCxnSpPr>
        <p:spPr>
          <a:xfrm>
            <a:off x="5234099" y="2048387"/>
            <a:ext cx="6393900" cy="0"/>
          </a:xfrm>
          <a:prstGeom prst="straightConnector1">
            <a:avLst/>
          </a:prstGeom>
          <a:noFill/>
          <a:ln cap="flat" cmpd="sng" w="9525">
            <a:solidFill>
              <a:schemeClr val="accent1"/>
            </a:solidFill>
            <a:prstDash val="solid"/>
            <a:miter lim="800000"/>
            <a:headEnd len="sm" w="sm" type="none"/>
            <a:tailEnd len="sm" w="sm" type="none"/>
          </a:ln>
        </p:spPr>
      </p:cxnSp>
      <p:sp>
        <p:nvSpPr>
          <p:cNvPr id="5793" name="Google Shape;5793;p213"/>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Chart with Matrix</a:t>
            </a:r>
            <a:endParaRPr/>
          </a:p>
        </p:txBody>
      </p:sp>
      <p:sp>
        <p:nvSpPr>
          <p:cNvPr id="5794" name="Google Shape;5794;p213"/>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5795" name="Google Shape;5795;p213"/>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5796" name="Google Shape;5796;p213"/>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Six Columns</a:t>
            </a:r>
            <a:endParaRPr/>
          </a:p>
        </p:txBody>
      </p:sp>
      <p:sp>
        <p:nvSpPr>
          <p:cNvPr id="5792" name="Google Shape;5792;p213"/>
          <p:cNvSpPr/>
          <p:nvPr/>
        </p:nvSpPr>
        <p:spPr>
          <a:xfrm>
            <a:off x="2621280" y="1865824"/>
            <a:ext cx="2612819" cy="365125"/>
          </a:xfrm>
          <a:prstGeom prst="snip2DiagRect">
            <a:avLst>
              <a:gd fmla="val 0" name="adj1"/>
              <a:gd fmla="val 16667" name="adj2"/>
            </a:avLst>
          </a:prstGeom>
          <a:solidFill>
            <a:schemeClr val="lt1"/>
          </a:solidFill>
          <a:ln cap="flat" cmpd="sng" w="952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600"/>
              <a:buFont typeface="Arial"/>
              <a:buNone/>
            </a:pPr>
            <a:r>
              <a:rPr b="1" lang="en-PH" sz="1600">
                <a:solidFill>
                  <a:schemeClr val="accent1"/>
                </a:solidFill>
                <a:latin typeface="Trebuchet MS"/>
                <a:ea typeface="Trebuchet MS"/>
                <a:cs typeface="Trebuchet MS"/>
                <a:sym typeface="Trebuchet MS"/>
              </a:rPr>
              <a:t>Chart Title</a:t>
            </a:r>
            <a:endParaRPr b="1" sz="1600">
              <a:solidFill>
                <a:schemeClr val="accent1"/>
              </a:solidFill>
              <a:latin typeface="Trebuchet MS"/>
              <a:ea typeface="Trebuchet MS"/>
              <a:cs typeface="Trebuchet MS"/>
              <a:sym typeface="Trebuchet MS"/>
            </a:endParaRPr>
          </a:p>
        </p:txBody>
      </p:sp>
      <p:sp>
        <p:nvSpPr>
          <p:cNvPr id="5797" name="Google Shape;5797;p213"/>
          <p:cNvSpPr txBox="1"/>
          <p:nvPr/>
        </p:nvSpPr>
        <p:spPr>
          <a:xfrm>
            <a:off x="1003437" y="4258504"/>
            <a:ext cx="1595000" cy="365124"/>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400"/>
              <a:buFont typeface="Arial"/>
              <a:buNone/>
            </a:pPr>
            <a:r>
              <a:rPr b="1" lang="en-PH" sz="1400">
                <a:solidFill>
                  <a:schemeClr val="accent1"/>
                </a:solidFill>
                <a:latin typeface="Trebuchet MS"/>
                <a:ea typeface="Trebuchet MS"/>
                <a:cs typeface="Trebuchet MS"/>
                <a:sym typeface="Trebuchet MS"/>
              </a:rPr>
              <a:t>Header</a:t>
            </a:r>
            <a:endParaRPr b="1" sz="1400">
              <a:solidFill>
                <a:schemeClr val="accent1"/>
              </a:solidFill>
              <a:latin typeface="Trebuchet MS"/>
              <a:ea typeface="Trebuchet MS"/>
              <a:cs typeface="Trebuchet MS"/>
              <a:sym typeface="Trebuchet MS"/>
            </a:endParaRPr>
          </a:p>
        </p:txBody>
      </p:sp>
      <p:sp>
        <p:nvSpPr>
          <p:cNvPr id="5798" name="Google Shape;5798;p213"/>
          <p:cNvSpPr txBox="1"/>
          <p:nvPr/>
        </p:nvSpPr>
        <p:spPr>
          <a:xfrm>
            <a:off x="1003437" y="4808256"/>
            <a:ext cx="1595000" cy="365124"/>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400"/>
              <a:buFont typeface="Arial"/>
              <a:buNone/>
            </a:pPr>
            <a:r>
              <a:rPr b="1" lang="en-PH" sz="1400">
                <a:solidFill>
                  <a:schemeClr val="accent1"/>
                </a:solidFill>
                <a:latin typeface="Trebuchet MS"/>
                <a:ea typeface="Trebuchet MS"/>
                <a:cs typeface="Trebuchet MS"/>
                <a:sym typeface="Trebuchet MS"/>
              </a:rPr>
              <a:t>Header</a:t>
            </a:r>
            <a:endParaRPr b="1" sz="1400">
              <a:solidFill>
                <a:schemeClr val="accent1"/>
              </a:solidFill>
              <a:latin typeface="Trebuchet MS"/>
              <a:ea typeface="Trebuchet MS"/>
              <a:cs typeface="Trebuchet MS"/>
              <a:sym typeface="Trebuchet MS"/>
            </a:endParaRPr>
          </a:p>
        </p:txBody>
      </p:sp>
      <p:sp>
        <p:nvSpPr>
          <p:cNvPr id="5799" name="Google Shape;5799;p213"/>
          <p:cNvSpPr txBox="1"/>
          <p:nvPr/>
        </p:nvSpPr>
        <p:spPr>
          <a:xfrm>
            <a:off x="1003437" y="5358007"/>
            <a:ext cx="1595000" cy="365124"/>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400"/>
              <a:buFont typeface="Arial"/>
              <a:buNone/>
            </a:pPr>
            <a:r>
              <a:rPr b="1" lang="en-PH" sz="1400">
                <a:solidFill>
                  <a:schemeClr val="accent1"/>
                </a:solidFill>
                <a:latin typeface="Trebuchet MS"/>
                <a:ea typeface="Trebuchet MS"/>
                <a:cs typeface="Trebuchet MS"/>
                <a:sym typeface="Trebuchet MS"/>
              </a:rPr>
              <a:t>Header</a:t>
            </a:r>
            <a:endParaRPr b="1" sz="1400">
              <a:solidFill>
                <a:schemeClr val="accent1"/>
              </a:solidFill>
              <a:latin typeface="Trebuchet MS"/>
              <a:ea typeface="Trebuchet MS"/>
              <a:cs typeface="Trebuchet MS"/>
              <a:sym typeface="Trebuchet MS"/>
            </a:endParaRPr>
          </a:p>
        </p:txBody>
      </p:sp>
      <p:cxnSp>
        <p:nvCxnSpPr>
          <p:cNvPr id="5800" name="Google Shape;5800;p213"/>
          <p:cNvCxnSpPr/>
          <p:nvPr/>
        </p:nvCxnSpPr>
        <p:spPr>
          <a:xfrm>
            <a:off x="528320" y="4715942"/>
            <a:ext cx="11099800" cy="0"/>
          </a:xfrm>
          <a:prstGeom prst="straightConnector1">
            <a:avLst/>
          </a:prstGeom>
          <a:noFill/>
          <a:ln cap="flat" cmpd="sng" w="9525">
            <a:solidFill>
              <a:srgbClr val="929292"/>
            </a:solidFill>
            <a:prstDash val="dot"/>
            <a:miter lim="800000"/>
            <a:headEnd len="sm" w="sm" type="none"/>
            <a:tailEnd len="sm" w="sm" type="none"/>
          </a:ln>
        </p:spPr>
      </p:cxnSp>
      <p:cxnSp>
        <p:nvCxnSpPr>
          <p:cNvPr id="5801" name="Google Shape;5801;p213"/>
          <p:cNvCxnSpPr/>
          <p:nvPr/>
        </p:nvCxnSpPr>
        <p:spPr>
          <a:xfrm>
            <a:off x="528320" y="5265694"/>
            <a:ext cx="11099800" cy="0"/>
          </a:xfrm>
          <a:prstGeom prst="straightConnector1">
            <a:avLst/>
          </a:prstGeom>
          <a:noFill/>
          <a:ln cap="flat" cmpd="sng" w="9525">
            <a:solidFill>
              <a:srgbClr val="929292"/>
            </a:solidFill>
            <a:prstDash val="dot"/>
            <a:miter lim="800000"/>
            <a:headEnd len="sm" w="sm" type="none"/>
            <a:tailEnd len="sm" w="sm" type="none"/>
          </a:ln>
        </p:spPr>
      </p:cxnSp>
      <p:sp>
        <p:nvSpPr>
          <p:cNvPr id="5802" name="Google Shape;5802;p213"/>
          <p:cNvSpPr txBox="1"/>
          <p:nvPr/>
        </p:nvSpPr>
        <p:spPr>
          <a:xfrm>
            <a:off x="3249946" y="4806815"/>
            <a:ext cx="911828"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Trebuchet MS"/>
                <a:ea typeface="Trebuchet MS"/>
                <a:cs typeface="Trebuchet MS"/>
                <a:sym typeface="Trebuchet MS"/>
              </a:rPr>
              <a:t>Lorem ipsum dolor sit</a:t>
            </a:r>
            <a:endParaRPr/>
          </a:p>
        </p:txBody>
      </p:sp>
      <p:sp>
        <p:nvSpPr>
          <p:cNvPr id="5803" name="Google Shape;5803;p213"/>
          <p:cNvSpPr txBox="1"/>
          <p:nvPr/>
        </p:nvSpPr>
        <p:spPr>
          <a:xfrm>
            <a:off x="3249946" y="5358007"/>
            <a:ext cx="911828"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Trebuchet MS"/>
                <a:ea typeface="Trebuchet MS"/>
                <a:cs typeface="Trebuchet MS"/>
                <a:sym typeface="Trebuchet MS"/>
              </a:rPr>
              <a:t>Lorem ipsum dolor sit</a:t>
            </a:r>
            <a:endParaRPr/>
          </a:p>
        </p:txBody>
      </p:sp>
      <p:sp>
        <p:nvSpPr>
          <p:cNvPr id="5804" name="Google Shape;5804;p213"/>
          <p:cNvSpPr/>
          <p:nvPr/>
        </p:nvSpPr>
        <p:spPr>
          <a:xfrm>
            <a:off x="4781857" y="4312368"/>
            <a:ext cx="692806" cy="261937"/>
          </a:xfrm>
          <a:prstGeom prst="ellipse">
            <a:avLst/>
          </a:prstGeom>
          <a:noFill/>
          <a:ln cap="flat" cmpd="sng" w="25400">
            <a:solidFill>
              <a:schemeClr val="accent1"/>
            </a:solidFill>
            <a:prstDash val="solid"/>
            <a:miter lim="800000"/>
            <a:headEnd len="sm" w="sm" type="none"/>
            <a:tailEnd len="sm" w="sm" type="none"/>
          </a:ln>
        </p:spPr>
        <p:txBody>
          <a:bodyPr anchorCtr="0" anchor="ctr" bIns="45700" lIns="0" spcFirstLastPara="1" rIns="0" wrap="square" tIns="45700">
            <a:noAutofit/>
          </a:bodyPr>
          <a:lstStyle/>
          <a:p>
            <a:pPr indent="0" lvl="0" marL="0" marR="0" rtl="0" algn="ctr">
              <a:spcBef>
                <a:spcPts val="0"/>
              </a:spcBef>
              <a:spcAft>
                <a:spcPts val="0"/>
              </a:spcAft>
              <a:buNone/>
            </a:pPr>
            <a:r>
              <a:rPr b="1" lang="en-PH" sz="1200">
                <a:solidFill>
                  <a:schemeClr val="accent1"/>
                </a:solidFill>
                <a:latin typeface="Trebuchet MS"/>
                <a:ea typeface="Trebuchet MS"/>
                <a:cs typeface="Trebuchet MS"/>
                <a:sym typeface="Trebuchet MS"/>
              </a:rPr>
              <a:t>16%</a:t>
            </a:r>
            <a:endParaRPr/>
          </a:p>
        </p:txBody>
      </p:sp>
      <p:sp>
        <p:nvSpPr>
          <p:cNvPr id="5805" name="Google Shape;5805;p213"/>
          <p:cNvSpPr/>
          <p:nvPr/>
        </p:nvSpPr>
        <p:spPr>
          <a:xfrm>
            <a:off x="3359457" y="4281311"/>
            <a:ext cx="692806" cy="261937"/>
          </a:xfrm>
          <a:prstGeom prst="ellipse">
            <a:avLst/>
          </a:prstGeom>
          <a:noFill/>
          <a:ln cap="flat" cmpd="sng" w="25400">
            <a:solidFill>
              <a:schemeClr val="accent6"/>
            </a:solidFill>
            <a:prstDash val="solid"/>
            <a:miter lim="800000"/>
            <a:headEnd len="sm" w="sm" type="none"/>
            <a:tailEnd len="sm" w="sm" type="none"/>
          </a:ln>
        </p:spPr>
        <p:txBody>
          <a:bodyPr anchorCtr="0" anchor="ctr" bIns="45700" lIns="0" spcFirstLastPara="1" rIns="0" wrap="square" tIns="45700">
            <a:noAutofit/>
          </a:bodyPr>
          <a:lstStyle/>
          <a:p>
            <a:pPr indent="0" lvl="0" marL="0" marR="0" rtl="0" algn="ctr">
              <a:spcBef>
                <a:spcPts val="0"/>
              </a:spcBef>
              <a:spcAft>
                <a:spcPts val="0"/>
              </a:spcAft>
              <a:buNone/>
            </a:pPr>
            <a:r>
              <a:rPr b="1" lang="en-PH" sz="1200">
                <a:solidFill>
                  <a:schemeClr val="accent6"/>
                </a:solidFill>
                <a:latin typeface="Trebuchet MS"/>
                <a:ea typeface="Trebuchet MS"/>
                <a:cs typeface="Trebuchet MS"/>
                <a:sym typeface="Trebuchet MS"/>
              </a:rPr>
              <a:t>+6%</a:t>
            </a:r>
            <a:endParaRPr/>
          </a:p>
        </p:txBody>
      </p:sp>
      <p:sp>
        <p:nvSpPr>
          <p:cNvPr id="5806" name="Google Shape;5806;p213"/>
          <p:cNvSpPr/>
          <p:nvPr/>
        </p:nvSpPr>
        <p:spPr>
          <a:xfrm>
            <a:off x="6204257" y="4312368"/>
            <a:ext cx="692806" cy="261937"/>
          </a:xfrm>
          <a:prstGeom prst="ellipse">
            <a:avLst/>
          </a:prstGeom>
          <a:noFill/>
          <a:ln cap="flat" cmpd="sng" w="25400">
            <a:solidFill>
              <a:schemeClr val="accent6"/>
            </a:solidFill>
            <a:prstDash val="solid"/>
            <a:miter lim="800000"/>
            <a:headEnd len="sm" w="sm" type="none"/>
            <a:tailEnd len="sm" w="sm" type="none"/>
          </a:ln>
        </p:spPr>
        <p:txBody>
          <a:bodyPr anchorCtr="0" anchor="ctr" bIns="45700" lIns="0" spcFirstLastPara="1" rIns="0" wrap="square" tIns="45700">
            <a:noAutofit/>
          </a:bodyPr>
          <a:lstStyle/>
          <a:p>
            <a:pPr indent="0" lvl="0" marL="0" marR="0" rtl="0" algn="ctr">
              <a:spcBef>
                <a:spcPts val="0"/>
              </a:spcBef>
              <a:spcAft>
                <a:spcPts val="0"/>
              </a:spcAft>
              <a:buNone/>
            </a:pPr>
            <a:r>
              <a:rPr b="1" lang="en-PH" sz="1200">
                <a:solidFill>
                  <a:schemeClr val="accent6"/>
                </a:solidFill>
                <a:latin typeface="Trebuchet MS"/>
                <a:ea typeface="Trebuchet MS"/>
                <a:cs typeface="Trebuchet MS"/>
                <a:sym typeface="Trebuchet MS"/>
              </a:rPr>
              <a:t>+10%</a:t>
            </a:r>
            <a:endParaRPr/>
          </a:p>
        </p:txBody>
      </p:sp>
      <p:sp>
        <p:nvSpPr>
          <p:cNvPr id="5807" name="Google Shape;5807;p213"/>
          <p:cNvSpPr/>
          <p:nvPr/>
        </p:nvSpPr>
        <p:spPr>
          <a:xfrm>
            <a:off x="9049057" y="4312368"/>
            <a:ext cx="692806" cy="261937"/>
          </a:xfrm>
          <a:prstGeom prst="ellipse">
            <a:avLst/>
          </a:prstGeom>
          <a:noFill/>
          <a:ln cap="flat" cmpd="sng" w="25400">
            <a:solidFill>
              <a:schemeClr val="accent6"/>
            </a:solidFill>
            <a:prstDash val="solid"/>
            <a:miter lim="800000"/>
            <a:headEnd len="sm" w="sm" type="none"/>
            <a:tailEnd len="sm" w="sm" type="none"/>
          </a:ln>
        </p:spPr>
        <p:txBody>
          <a:bodyPr anchorCtr="0" anchor="ctr" bIns="45700" lIns="0" spcFirstLastPara="1" rIns="0" wrap="square" tIns="45700">
            <a:noAutofit/>
          </a:bodyPr>
          <a:lstStyle/>
          <a:p>
            <a:pPr indent="0" lvl="0" marL="0" marR="0" rtl="0" algn="ctr">
              <a:spcBef>
                <a:spcPts val="0"/>
              </a:spcBef>
              <a:spcAft>
                <a:spcPts val="0"/>
              </a:spcAft>
              <a:buNone/>
            </a:pPr>
            <a:r>
              <a:rPr b="1" lang="en-PH" sz="1200">
                <a:solidFill>
                  <a:schemeClr val="accent6"/>
                </a:solidFill>
                <a:latin typeface="Trebuchet MS"/>
                <a:ea typeface="Trebuchet MS"/>
                <a:cs typeface="Trebuchet MS"/>
                <a:sym typeface="Trebuchet MS"/>
              </a:rPr>
              <a:t>+10%</a:t>
            </a:r>
            <a:endParaRPr/>
          </a:p>
        </p:txBody>
      </p:sp>
      <p:sp>
        <p:nvSpPr>
          <p:cNvPr id="5808" name="Google Shape;5808;p213"/>
          <p:cNvSpPr txBox="1"/>
          <p:nvPr/>
        </p:nvSpPr>
        <p:spPr>
          <a:xfrm>
            <a:off x="4672346" y="4806815"/>
            <a:ext cx="911828"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Trebuchet MS"/>
                <a:ea typeface="Trebuchet MS"/>
                <a:cs typeface="Trebuchet MS"/>
                <a:sym typeface="Trebuchet MS"/>
              </a:rPr>
              <a:t>Lorem ipsum dolor sit</a:t>
            </a:r>
            <a:endParaRPr/>
          </a:p>
        </p:txBody>
      </p:sp>
      <p:sp>
        <p:nvSpPr>
          <p:cNvPr id="5809" name="Google Shape;5809;p213"/>
          <p:cNvSpPr txBox="1"/>
          <p:nvPr/>
        </p:nvSpPr>
        <p:spPr>
          <a:xfrm>
            <a:off x="4672346" y="5358007"/>
            <a:ext cx="911828"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Trebuchet MS"/>
                <a:ea typeface="Trebuchet MS"/>
                <a:cs typeface="Trebuchet MS"/>
                <a:sym typeface="Trebuchet MS"/>
              </a:rPr>
              <a:t>Lorem ipsum dolor sit</a:t>
            </a:r>
            <a:endParaRPr/>
          </a:p>
        </p:txBody>
      </p:sp>
      <p:sp>
        <p:nvSpPr>
          <p:cNvPr id="5810" name="Google Shape;5810;p213"/>
          <p:cNvSpPr txBox="1"/>
          <p:nvPr/>
        </p:nvSpPr>
        <p:spPr>
          <a:xfrm>
            <a:off x="6094746" y="4806815"/>
            <a:ext cx="911828"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Trebuchet MS"/>
                <a:ea typeface="Trebuchet MS"/>
                <a:cs typeface="Trebuchet MS"/>
                <a:sym typeface="Trebuchet MS"/>
              </a:rPr>
              <a:t>Lorem ipsum dolor sit</a:t>
            </a:r>
            <a:endParaRPr/>
          </a:p>
        </p:txBody>
      </p:sp>
      <p:sp>
        <p:nvSpPr>
          <p:cNvPr id="5811" name="Google Shape;5811;p213"/>
          <p:cNvSpPr txBox="1"/>
          <p:nvPr/>
        </p:nvSpPr>
        <p:spPr>
          <a:xfrm>
            <a:off x="6094746" y="5358007"/>
            <a:ext cx="911828"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Trebuchet MS"/>
                <a:ea typeface="Trebuchet MS"/>
                <a:cs typeface="Trebuchet MS"/>
                <a:sym typeface="Trebuchet MS"/>
              </a:rPr>
              <a:t>Lorem ipsum dolor sit</a:t>
            </a:r>
            <a:endParaRPr/>
          </a:p>
        </p:txBody>
      </p:sp>
      <p:sp>
        <p:nvSpPr>
          <p:cNvPr id="5812" name="Google Shape;5812;p213"/>
          <p:cNvSpPr txBox="1"/>
          <p:nvPr/>
        </p:nvSpPr>
        <p:spPr>
          <a:xfrm>
            <a:off x="8939546" y="4806815"/>
            <a:ext cx="911828"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Trebuchet MS"/>
                <a:ea typeface="Trebuchet MS"/>
                <a:cs typeface="Trebuchet MS"/>
                <a:sym typeface="Trebuchet MS"/>
              </a:rPr>
              <a:t>Lorem ipsum dolor sit</a:t>
            </a:r>
            <a:endParaRPr/>
          </a:p>
        </p:txBody>
      </p:sp>
      <p:sp>
        <p:nvSpPr>
          <p:cNvPr id="5813" name="Google Shape;5813;p213"/>
          <p:cNvSpPr txBox="1"/>
          <p:nvPr/>
        </p:nvSpPr>
        <p:spPr>
          <a:xfrm>
            <a:off x="8939546" y="5358007"/>
            <a:ext cx="911828"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Trebuchet MS"/>
                <a:ea typeface="Trebuchet MS"/>
                <a:cs typeface="Trebuchet MS"/>
                <a:sym typeface="Trebuchet MS"/>
              </a:rPr>
              <a:t>Lorem ipsum dolor sit</a:t>
            </a:r>
            <a:endParaRPr/>
          </a:p>
        </p:txBody>
      </p:sp>
      <p:sp>
        <p:nvSpPr>
          <p:cNvPr descr="Bar graph with upward trend with solid fill" id="5814" name="Google Shape;5814;p213"/>
          <p:cNvSpPr/>
          <p:nvPr/>
        </p:nvSpPr>
        <p:spPr>
          <a:xfrm>
            <a:off x="589280" y="4266537"/>
            <a:ext cx="353196" cy="353196"/>
          </a:xfrm>
          <a:prstGeom prst="rect">
            <a:avLst/>
          </a:prstGeom>
          <a:noFill/>
          <a:ln>
            <a:noFill/>
          </a:ln>
        </p:spPr>
      </p:sp>
      <p:sp>
        <p:nvSpPr>
          <p:cNvPr descr="Bar graph with upward trend with solid fill" id="5815" name="Google Shape;5815;p213"/>
          <p:cNvSpPr/>
          <p:nvPr/>
        </p:nvSpPr>
        <p:spPr>
          <a:xfrm>
            <a:off x="589280" y="4790358"/>
            <a:ext cx="353196" cy="353196"/>
          </a:xfrm>
          <a:prstGeom prst="rect">
            <a:avLst/>
          </a:prstGeom>
          <a:noFill/>
          <a:ln>
            <a:noFill/>
          </a:ln>
        </p:spPr>
      </p:sp>
      <p:sp>
        <p:nvSpPr>
          <p:cNvPr descr="Bar graph with upward trend with solid fill" id="5816" name="Google Shape;5816;p213"/>
          <p:cNvSpPr/>
          <p:nvPr/>
        </p:nvSpPr>
        <p:spPr>
          <a:xfrm>
            <a:off x="589280" y="5368132"/>
            <a:ext cx="353196" cy="353196"/>
          </a:xfrm>
          <a:prstGeom prst="rect">
            <a:avLst/>
          </a:prstGeom>
          <a:noFill/>
          <a:ln>
            <a:noFill/>
          </a:ln>
        </p:spPr>
      </p:sp>
      <p:sp>
        <p:nvSpPr>
          <p:cNvPr id="5817" name="Google Shape;5817;p213"/>
          <p:cNvSpPr/>
          <p:nvPr/>
        </p:nvSpPr>
        <p:spPr>
          <a:xfrm>
            <a:off x="10471457" y="4312368"/>
            <a:ext cx="692806" cy="261937"/>
          </a:xfrm>
          <a:prstGeom prst="ellipse">
            <a:avLst/>
          </a:prstGeom>
          <a:noFill/>
          <a:ln cap="flat" cmpd="sng" w="25400">
            <a:solidFill>
              <a:schemeClr val="accent1"/>
            </a:solidFill>
            <a:prstDash val="solid"/>
            <a:miter lim="800000"/>
            <a:headEnd len="sm" w="sm" type="none"/>
            <a:tailEnd len="sm" w="sm" type="none"/>
          </a:ln>
        </p:spPr>
        <p:txBody>
          <a:bodyPr anchorCtr="0" anchor="ctr" bIns="45700" lIns="0" spcFirstLastPara="1" rIns="0" wrap="square" tIns="45700">
            <a:noAutofit/>
          </a:bodyPr>
          <a:lstStyle/>
          <a:p>
            <a:pPr indent="0" lvl="0" marL="0" marR="0" rtl="0" algn="ctr">
              <a:spcBef>
                <a:spcPts val="0"/>
              </a:spcBef>
              <a:spcAft>
                <a:spcPts val="0"/>
              </a:spcAft>
              <a:buNone/>
            </a:pPr>
            <a:r>
              <a:rPr b="1" lang="en-PH" sz="1200">
                <a:solidFill>
                  <a:schemeClr val="accent1"/>
                </a:solidFill>
                <a:latin typeface="Trebuchet MS"/>
                <a:ea typeface="Trebuchet MS"/>
                <a:cs typeface="Trebuchet MS"/>
                <a:sym typeface="Trebuchet MS"/>
              </a:rPr>
              <a:t>16%</a:t>
            </a:r>
            <a:endParaRPr/>
          </a:p>
        </p:txBody>
      </p:sp>
      <p:sp>
        <p:nvSpPr>
          <p:cNvPr id="5818" name="Google Shape;5818;p213"/>
          <p:cNvSpPr txBox="1"/>
          <p:nvPr/>
        </p:nvSpPr>
        <p:spPr>
          <a:xfrm>
            <a:off x="10361946" y="4806815"/>
            <a:ext cx="911828"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Trebuchet MS"/>
                <a:ea typeface="Trebuchet MS"/>
                <a:cs typeface="Trebuchet MS"/>
                <a:sym typeface="Trebuchet MS"/>
              </a:rPr>
              <a:t>Lorem ipsum dolor sit</a:t>
            </a:r>
            <a:endParaRPr/>
          </a:p>
        </p:txBody>
      </p:sp>
      <p:sp>
        <p:nvSpPr>
          <p:cNvPr id="5819" name="Google Shape;5819;p213"/>
          <p:cNvSpPr txBox="1"/>
          <p:nvPr/>
        </p:nvSpPr>
        <p:spPr>
          <a:xfrm>
            <a:off x="10361946" y="5358007"/>
            <a:ext cx="911828"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Trebuchet MS"/>
                <a:ea typeface="Trebuchet MS"/>
                <a:cs typeface="Trebuchet MS"/>
                <a:sym typeface="Trebuchet MS"/>
              </a:rPr>
              <a:t>Lorem ipsum dolor sit</a:t>
            </a:r>
            <a:endParaRPr/>
          </a:p>
        </p:txBody>
      </p:sp>
      <p:sp>
        <p:nvSpPr>
          <p:cNvPr id="5820" name="Google Shape;5820;p213"/>
          <p:cNvSpPr/>
          <p:nvPr/>
        </p:nvSpPr>
        <p:spPr>
          <a:xfrm>
            <a:off x="7626657" y="4312368"/>
            <a:ext cx="692806" cy="261937"/>
          </a:xfrm>
          <a:prstGeom prst="ellipse">
            <a:avLst/>
          </a:prstGeom>
          <a:noFill/>
          <a:ln cap="flat" cmpd="sng" w="25400">
            <a:solidFill>
              <a:schemeClr val="accent1"/>
            </a:solidFill>
            <a:prstDash val="solid"/>
            <a:miter lim="800000"/>
            <a:headEnd len="sm" w="sm" type="none"/>
            <a:tailEnd len="sm" w="sm" type="none"/>
          </a:ln>
        </p:spPr>
        <p:txBody>
          <a:bodyPr anchorCtr="0" anchor="ctr" bIns="45700" lIns="0" spcFirstLastPara="1" rIns="0" wrap="square" tIns="45700">
            <a:noAutofit/>
          </a:bodyPr>
          <a:lstStyle/>
          <a:p>
            <a:pPr indent="0" lvl="0" marL="0" marR="0" rtl="0" algn="ctr">
              <a:spcBef>
                <a:spcPts val="0"/>
              </a:spcBef>
              <a:spcAft>
                <a:spcPts val="0"/>
              </a:spcAft>
              <a:buNone/>
            </a:pPr>
            <a:r>
              <a:rPr b="1" lang="en-PH" sz="1200">
                <a:solidFill>
                  <a:schemeClr val="accent1"/>
                </a:solidFill>
                <a:latin typeface="Trebuchet MS"/>
                <a:ea typeface="Trebuchet MS"/>
                <a:cs typeface="Trebuchet MS"/>
                <a:sym typeface="Trebuchet MS"/>
              </a:rPr>
              <a:t>16%</a:t>
            </a:r>
            <a:endParaRPr/>
          </a:p>
        </p:txBody>
      </p:sp>
      <p:sp>
        <p:nvSpPr>
          <p:cNvPr id="5821" name="Google Shape;5821;p213"/>
          <p:cNvSpPr txBox="1"/>
          <p:nvPr/>
        </p:nvSpPr>
        <p:spPr>
          <a:xfrm>
            <a:off x="7517146" y="4806815"/>
            <a:ext cx="911828"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Trebuchet MS"/>
                <a:ea typeface="Trebuchet MS"/>
                <a:cs typeface="Trebuchet MS"/>
                <a:sym typeface="Trebuchet MS"/>
              </a:rPr>
              <a:t>Lorem ipsum dolor sit</a:t>
            </a:r>
            <a:endParaRPr/>
          </a:p>
        </p:txBody>
      </p:sp>
      <p:sp>
        <p:nvSpPr>
          <p:cNvPr id="5822" name="Google Shape;5822;p213"/>
          <p:cNvSpPr txBox="1"/>
          <p:nvPr/>
        </p:nvSpPr>
        <p:spPr>
          <a:xfrm>
            <a:off x="7517146" y="5358007"/>
            <a:ext cx="911828"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Trebuchet MS"/>
                <a:ea typeface="Trebuchet MS"/>
                <a:cs typeface="Trebuchet MS"/>
                <a:sym typeface="Trebuchet MS"/>
              </a:rPr>
              <a:t>Lorem ipsum dolor sit</a:t>
            </a:r>
            <a:endParaRPr/>
          </a:p>
        </p:txBody>
      </p:sp>
    </p:spTree>
  </p:cSld>
  <p:clrMapOvr>
    <a:masterClrMapping/>
  </p:clrMapOvr>
</p:sld>
</file>

<file path=ppt/slides/slide2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6" name="Shape 5826"/>
        <p:cNvGrpSpPr/>
        <p:nvPr/>
      </p:nvGrpSpPr>
      <p:grpSpPr>
        <a:xfrm>
          <a:off x="0" y="0"/>
          <a:ext cx="0" cy="0"/>
          <a:chOff x="0" y="0"/>
          <a:chExt cx="0" cy="0"/>
        </a:xfrm>
      </p:grpSpPr>
      <p:graphicFrame>
        <p:nvGraphicFramePr>
          <p:cNvPr id="5827" name="Google Shape;5827;p214"/>
          <p:cNvGraphicFramePr/>
          <p:nvPr/>
        </p:nvGraphicFramePr>
        <p:xfrm>
          <a:off x="2621280" y="2315317"/>
          <a:ext cx="9041840" cy="1762697"/>
        </p:xfrm>
        <a:graphic>
          <a:graphicData uri="http://schemas.openxmlformats.org/drawingml/2006/chart">
            <c:chart r:id="rId3"/>
          </a:graphicData>
        </a:graphic>
      </p:graphicFrame>
      <p:sp>
        <p:nvSpPr>
          <p:cNvPr id="5828" name="Google Shape;5828;p214"/>
          <p:cNvSpPr/>
          <p:nvPr/>
        </p:nvSpPr>
        <p:spPr>
          <a:xfrm>
            <a:off x="528320" y="4182417"/>
            <a:ext cx="11232756" cy="53280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5829" name="Google Shape;5829;p214"/>
          <p:cNvSpPr/>
          <p:nvPr/>
        </p:nvSpPr>
        <p:spPr>
          <a:xfrm>
            <a:off x="528320" y="5278018"/>
            <a:ext cx="11232756" cy="533424"/>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cxnSp>
        <p:nvCxnSpPr>
          <p:cNvPr id="5830" name="Google Shape;5830;p214"/>
          <p:cNvCxnSpPr>
            <a:stCxn id="5831" idx="0"/>
          </p:cNvCxnSpPr>
          <p:nvPr/>
        </p:nvCxnSpPr>
        <p:spPr>
          <a:xfrm>
            <a:off x="5234099" y="2048387"/>
            <a:ext cx="6393900" cy="0"/>
          </a:xfrm>
          <a:prstGeom prst="straightConnector1">
            <a:avLst/>
          </a:prstGeom>
          <a:noFill/>
          <a:ln cap="flat" cmpd="sng" w="9525">
            <a:solidFill>
              <a:schemeClr val="accent1"/>
            </a:solidFill>
            <a:prstDash val="solid"/>
            <a:miter lim="800000"/>
            <a:headEnd len="sm" w="sm" type="none"/>
            <a:tailEnd len="sm" w="sm" type="none"/>
          </a:ln>
        </p:spPr>
      </p:cxnSp>
      <p:sp>
        <p:nvSpPr>
          <p:cNvPr id="5832" name="Google Shape;5832;p214"/>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Chart with Matrix</a:t>
            </a:r>
            <a:endParaRPr/>
          </a:p>
        </p:txBody>
      </p:sp>
      <p:sp>
        <p:nvSpPr>
          <p:cNvPr id="5833" name="Google Shape;5833;p214"/>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5834" name="Google Shape;5834;p214"/>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5835" name="Google Shape;5835;p214"/>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Six Columns</a:t>
            </a:r>
            <a:endParaRPr/>
          </a:p>
        </p:txBody>
      </p:sp>
      <p:sp>
        <p:nvSpPr>
          <p:cNvPr id="5831" name="Google Shape;5831;p214"/>
          <p:cNvSpPr/>
          <p:nvPr/>
        </p:nvSpPr>
        <p:spPr>
          <a:xfrm>
            <a:off x="2621280" y="1865824"/>
            <a:ext cx="2612819" cy="365125"/>
          </a:xfrm>
          <a:prstGeom prst="snip2DiagRect">
            <a:avLst>
              <a:gd fmla="val 0" name="adj1"/>
              <a:gd fmla="val 16667" name="adj2"/>
            </a:avLst>
          </a:prstGeom>
          <a:solidFill>
            <a:schemeClr val="lt1"/>
          </a:solidFill>
          <a:ln cap="flat" cmpd="sng" w="952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600"/>
              <a:buFont typeface="Arial"/>
              <a:buNone/>
            </a:pPr>
            <a:r>
              <a:rPr b="1" lang="en-PH" sz="1600">
                <a:solidFill>
                  <a:schemeClr val="accent1"/>
                </a:solidFill>
                <a:latin typeface="Trebuchet MS"/>
                <a:ea typeface="Trebuchet MS"/>
                <a:cs typeface="Trebuchet MS"/>
                <a:sym typeface="Trebuchet MS"/>
              </a:rPr>
              <a:t>Chart Title</a:t>
            </a:r>
            <a:endParaRPr b="1" sz="1600">
              <a:solidFill>
                <a:schemeClr val="accent1"/>
              </a:solidFill>
              <a:latin typeface="Trebuchet MS"/>
              <a:ea typeface="Trebuchet MS"/>
              <a:cs typeface="Trebuchet MS"/>
              <a:sym typeface="Trebuchet MS"/>
            </a:endParaRPr>
          </a:p>
        </p:txBody>
      </p:sp>
      <p:sp>
        <p:nvSpPr>
          <p:cNvPr id="5836" name="Google Shape;5836;p214"/>
          <p:cNvSpPr txBox="1"/>
          <p:nvPr/>
        </p:nvSpPr>
        <p:spPr>
          <a:xfrm>
            <a:off x="1003437" y="4258504"/>
            <a:ext cx="1595000" cy="365124"/>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400"/>
              <a:buFont typeface="Arial"/>
              <a:buNone/>
            </a:pPr>
            <a:r>
              <a:rPr b="1" lang="en-PH" sz="1400">
                <a:solidFill>
                  <a:schemeClr val="accent1"/>
                </a:solidFill>
                <a:latin typeface="Trebuchet MS"/>
                <a:ea typeface="Trebuchet MS"/>
                <a:cs typeface="Trebuchet MS"/>
                <a:sym typeface="Trebuchet MS"/>
              </a:rPr>
              <a:t>Header</a:t>
            </a:r>
            <a:endParaRPr b="1" sz="1400">
              <a:solidFill>
                <a:schemeClr val="accent1"/>
              </a:solidFill>
              <a:latin typeface="Trebuchet MS"/>
              <a:ea typeface="Trebuchet MS"/>
              <a:cs typeface="Trebuchet MS"/>
              <a:sym typeface="Trebuchet MS"/>
            </a:endParaRPr>
          </a:p>
        </p:txBody>
      </p:sp>
      <p:sp>
        <p:nvSpPr>
          <p:cNvPr id="5837" name="Google Shape;5837;p214"/>
          <p:cNvSpPr txBox="1"/>
          <p:nvPr/>
        </p:nvSpPr>
        <p:spPr>
          <a:xfrm>
            <a:off x="1003437" y="4808256"/>
            <a:ext cx="1595000" cy="365124"/>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400"/>
              <a:buFont typeface="Arial"/>
              <a:buNone/>
            </a:pPr>
            <a:r>
              <a:rPr b="1" lang="en-PH" sz="1400">
                <a:solidFill>
                  <a:schemeClr val="accent1"/>
                </a:solidFill>
                <a:latin typeface="Trebuchet MS"/>
                <a:ea typeface="Trebuchet MS"/>
                <a:cs typeface="Trebuchet MS"/>
                <a:sym typeface="Trebuchet MS"/>
              </a:rPr>
              <a:t>Header</a:t>
            </a:r>
            <a:endParaRPr b="1" sz="1400">
              <a:solidFill>
                <a:schemeClr val="accent1"/>
              </a:solidFill>
              <a:latin typeface="Trebuchet MS"/>
              <a:ea typeface="Trebuchet MS"/>
              <a:cs typeface="Trebuchet MS"/>
              <a:sym typeface="Trebuchet MS"/>
            </a:endParaRPr>
          </a:p>
        </p:txBody>
      </p:sp>
      <p:sp>
        <p:nvSpPr>
          <p:cNvPr id="5838" name="Google Shape;5838;p214"/>
          <p:cNvSpPr txBox="1"/>
          <p:nvPr/>
        </p:nvSpPr>
        <p:spPr>
          <a:xfrm>
            <a:off x="1003437" y="5358007"/>
            <a:ext cx="1595000" cy="365124"/>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400"/>
              <a:buFont typeface="Arial"/>
              <a:buNone/>
            </a:pPr>
            <a:r>
              <a:rPr b="1" lang="en-PH" sz="1400">
                <a:solidFill>
                  <a:schemeClr val="accent1"/>
                </a:solidFill>
                <a:latin typeface="Trebuchet MS"/>
                <a:ea typeface="Trebuchet MS"/>
                <a:cs typeface="Trebuchet MS"/>
                <a:sym typeface="Trebuchet MS"/>
              </a:rPr>
              <a:t>Header</a:t>
            </a:r>
            <a:endParaRPr b="1" sz="1400">
              <a:solidFill>
                <a:schemeClr val="accent1"/>
              </a:solidFill>
              <a:latin typeface="Trebuchet MS"/>
              <a:ea typeface="Trebuchet MS"/>
              <a:cs typeface="Trebuchet MS"/>
              <a:sym typeface="Trebuchet MS"/>
            </a:endParaRPr>
          </a:p>
        </p:txBody>
      </p:sp>
      <p:cxnSp>
        <p:nvCxnSpPr>
          <p:cNvPr id="5839" name="Google Shape;5839;p214"/>
          <p:cNvCxnSpPr/>
          <p:nvPr/>
        </p:nvCxnSpPr>
        <p:spPr>
          <a:xfrm>
            <a:off x="528320" y="4715942"/>
            <a:ext cx="11099800" cy="0"/>
          </a:xfrm>
          <a:prstGeom prst="straightConnector1">
            <a:avLst/>
          </a:prstGeom>
          <a:noFill/>
          <a:ln cap="flat" cmpd="sng" w="9525">
            <a:solidFill>
              <a:srgbClr val="929292"/>
            </a:solidFill>
            <a:prstDash val="dot"/>
            <a:miter lim="800000"/>
            <a:headEnd len="sm" w="sm" type="none"/>
            <a:tailEnd len="sm" w="sm" type="none"/>
          </a:ln>
        </p:spPr>
      </p:cxnSp>
      <p:cxnSp>
        <p:nvCxnSpPr>
          <p:cNvPr id="5840" name="Google Shape;5840;p214"/>
          <p:cNvCxnSpPr/>
          <p:nvPr/>
        </p:nvCxnSpPr>
        <p:spPr>
          <a:xfrm>
            <a:off x="528320" y="5265694"/>
            <a:ext cx="11099800" cy="0"/>
          </a:xfrm>
          <a:prstGeom prst="straightConnector1">
            <a:avLst/>
          </a:prstGeom>
          <a:noFill/>
          <a:ln cap="flat" cmpd="sng" w="9525">
            <a:solidFill>
              <a:srgbClr val="929292"/>
            </a:solidFill>
            <a:prstDash val="dot"/>
            <a:miter lim="800000"/>
            <a:headEnd len="sm" w="sm" type="none"/>
            <a:tailEnd len="sm" w="sm" type="none"/>
          </a:ln>
        </p:spPr>
      </p:cxnSp>
      <p:sp>
        <p:nvSpPr>
          <p:cNvPr id="5841" name="Google Shape;5841;p214"/>
          <p:cNvSpPr txBox="1"/>
          <p:nvPr/>
        </p:nvSpPr>
        <p:spPr>
          <a:xfrm>
            <a:off x="3249946" y="4806815"/>
            <a:ext cx="911828"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Trebuchet MS"/>
                <a:ea typeface="Trebuchet MS"/>
                <a:cs typeface="Trebuchet MS"/>
                <a:sym typeface="Trebuchet MS"/>
              </a:rPr>
              <a:t>Lorem ipsum dolor sit</a:t>
            </a:r>
            <a:endParaRPr/>
          </a:p>
        </p:txBody>
      </p:sp>
      <p:sp>
        <p:nvSpPr>
          <p:cNvPr id="5842" name="Google Shape;5842;p214"/>
          <p:cNvSpPr txBox="1"/>
          <p:nvPr/>
        </p:nvSpPr>
        <p:spPr>
          <a:xfrm>
            <a:off x="3249946" y="5358007"/>
            <a:ext cx="911828"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Trebuchet MS"/>
                <a:ea typeface="Trebuchet MS"/>
                <a:cs typeface="Trebuchet MS"/>
                <a:sym typeface="Trebuchet MS"/>
              </a:rPr>
              <a:t>Lorem ipsum dolor sit</a:t>
            </a:r>
            <a:endParaRPr/>
          </a:p>
        </p:txBody>
      </p:sp>
      <p:sp>
        <p:nvSpPr>
          <p:cNvPr id="5843" name="Google Shape;5843;p214"/>
          <p:cNvSpPr/>
          <p:nvPr/>
        </p:nvSpPr>
        <p:spPr>
          <a:xfrm>
            <a:off x="4781857" y="4312368"/>
            <a:ext cx="692806" cy="261937"/>
          </a:xfrm>
          <a:prstGeom prst="ellipse">
            <a:avLst/>
          </a:prstGeom>
          <a:noFill/>
          <a:ln cap="flat" cmpd="sng" w="25400">
            <a:solidFill>
              <a:schemeClr val="accent1"/>
            </a:solidFill>
            <a:prstDash val="solid"/>
            <a:miter lim="800000"/>
            <a:headEnd len="sm" w="sm" type="none"/>
            <a:tailEnd len="sm" w="sm" type="none"/>
          </a:ln>
        </p:spPr>
        <p:txBody>
          <a:bodyPr anchorCtr="0" anchor="ctr" bIns="45700" lIns="0" spcFirstLastPara="1" rIns="0" wrap="square" tIns="45700">
            <a:noAutofit/>
          </a:bodyPr>
          <a:lstStyle/>
          <a:p>
            <a:pPr indent="0" lvl="0" marL="0" marR="0" rtl="0" algn="ctr">
              <a:spcBef>
                <a:spcPts val="0"/>
              </a:spcBef>
              <a:spcAft>
                <a:spcPts val="0"/>
              </a:spcAft>
              <a:buNone/>
            </a:pPr>
            <a:r>
              <a:rPr b="1" lang="en-PH" sz="1200">
                <a:solidFill>
                  <a:schemeClr val="accent1"/>
                </a:solidFill>
                <a:latin typeface="Trebuchet MS"/>
                <a:ea typeface="Trebuchet MS"/>
                <a:cs typeface="Trebuchet MS"/>
                <a:sym typeface="Trebuchet MS"/>
              </a:rPr>
              <a:t>16%</a:t>
            </a:r>
            <a:endParaRPr/>
          </a:p>
        </p:txBody>
      </p:sp>
      <p:sp>
        <p:nvSpPr>
          <p:cNvPr id="5844" name="Google Shape;5844;p214"/>
          <p:cNvSpPr/>
          <p:nvPr/>
        </p:nvSpPr>
        <p:spPr>
          <a:xfrm>
            <a:off x="3359457" y="4281311"/>
            <a:ext cx="692806" cy="261937"/>
          </a:xfrm>
          <a:prstGeom prst="ellipse">
            <a:avLst/>
          </a:prstGeom>
          <a:noFill/>
          <a:ln cap="flat" cmpd="sng" w="25400">
            <a:solidFill>
              <a:schemeClr val="accent6"/>
            </a:solidFill>
            <a:prstDash val="solid"/>
            <a:miter lim="800000"/>
            <a:headEnd len="sm" w="sm" type="none"/>
            <a:tailEnd len="sm" w="sm" type="none"/>
          </a:ln>
        </p:spPr>
        <p:txBody>
          <a:bodyPr anchorCtr="0" anchor="ctr" bIns="45700" lIns="0" spcFirstLastPara="1" rIns="0" wrap="square" tIns="45700">
            <a:noAutofit/>
          </a:bodyPr>
          <a:lstStyle/>
          <a:p>
            <a:pPr indent="0" lvl="0" marL="0" marR="0" rtl="0" algn="ctr">
              <a:spcBef>
                <a:spcPts val="0"/>
              </a:spcBef>
              <a:spcAft>
                <a:spcPts val="0"/>
              </a:spcAft>
              <a:buNone/>
            </a:pPr>
            <a:r>
              <a:rPr b="1" lang="en-PH" sz="1200">
                <a:solidFill>
                  <a:schemeClr val="accent6"/>
                </a:solidFill>
                <a:latin typeface="Trebuchet MS"/>
                <a:ea typeface="Trebuchet MS"/>
                <a:cs typeface="Trebuchet MS"/>
                <a:sym typeface="Trebuchet MS"/>
              </a:rPr>
              <a:t>+6%</a:t>
            </a:r>
            <a:endParaRPr/>
          </a:p>
        </p:txBody>
      </p:sp>
      <p:sp>
        <p:nvSpPr>
          <p:cNvPr id="5845" name="Google Shape;5845;p214"/>
          <p:cNvSpPr/>
          <p:nvPr/>
        </p:nvSpPr>
        <p:spPr>
          <a:xfrm>
            <a:off x="6204257" y="4312368"/>
            <a:ext cx="692806" cy="261937"/>
          </a:xfrm>
          <a:prstGeom prst="ellipse">
            <a:avLst/>
          </a:prstGeom>
          <a:noFill/>
          <a:ln cap="flat" cmpd="sng" w="25400">
            <a:solidFill>
              <a:schemeClr val="accent6"/>
            </a:solidFill>
            <a:prstDash val="solid"/>
            <a:miter lim="800000"/>
            <a:headEnd len="sm" w="sm" type="none"/>
            <a:tailEnd len="sm" w="sm" type="none"/>
          </a:ln>
        </p:spPr>
        <p:txBody>
          <a:bodyPr anchorCtr="0" anchor="ctr" bIns="45700" lIns="0" spcFirstLastPara="1" rIns="0" wrap="square" tIns="45700">
            <a:noAutofit/>
          </a:bodyPr>
          <a:lstStyle/>
          <a:p>
            <a:pPr indent="0" lvl="0" marL="0" marR="0" rtl="0" algn="ctr">
              <a:spcBef>
                <a:spcPts val="0"/>
              </a:spcBef>
              <a:spcAft>
                <a:spcPts val="0"/>
              </a:spcAft>
              <a:buNone/>
            </a:pPr>
            <a:r>
              <a:rPr b="1" lang="en-PH" sz="1200">
                <a:solidFill>
                  <a:schemeClr val="accent6"/>
                </a:solidFill>
                <a:latin typeface="Trebuchet MS"/>
                <a:ea typeface="Trebuchet MS"/>
                <a:cs typeface="Trebuchet MS"/>
                <a:sym typeface="Trebuchet MS"/>
              </a:rPr>
              <a:t>+10%</a:t>
            </a:r>
            <a:endParaRPr/>
          </a:p>
        </p:txBody>
      </p:sp>
      <p:sp>
        <p:nvSpPr>
          <p:cNvPr id="5846" name="Google Shape;5846;p214"/>
          <p:cNvSpPr/>
          <p:nvPr/>
        </p:nvSpPr>
        <p:spPr>
          <a:xfrm>
            <a:off x="9049057" y="4312368"/>
            <a:ext cx="692806" cy="261937"/>
          </a:xfrm>
          <a:prstGeom prst="ellipse">
            <a:avLst/>
          </a:prstGeom>
          <a:noFill/>
          <a:ln cap="flat" cmpd="sng" w="25400">
            <a:solidFill>
              <a:schemeClr val="accent6"/>
            </a:solidFill>
            <a:prstDash val="solid"/>
            <a:miter lim="800000"/>
            <a:headEnd len="sm" w="sm" type="none"/>
            <a:tailEnd len="sm" w="sm" type="none"/>
          </a:ln>
        </p:spPr>
        <p:txBody>
          <a:bodyPr anchorCtr="0" anchor="ctr" bIns="45700" lIns="0" spcFirstLastPara="1" rIns="0" wrap="square" tIns="45700">
            <a:noAutofit/>
          </a:bodyPr>
          <a:lstStyle/>
          <a:p>
            <a:pPr indent="0" lvl="0" marL="0" marR="0" rtl="0" algn="ctr">
              <a:spcBef>
                <a:spcPts val="0"/>
              </a:spcBef>
              <a:spcAft>
                <a:spcPts val="0"/>
              </a:spcAft>
              <a:buNone/>
            </a:pPr>
            <a:r>
              <a:rPr b="1" lang="en-PH" sz="1200">
                <a:solidFill>
                  <a:schemeClr val="accent6"/>
                </a:solidFill>
                <a:latin typeface="Trebuchet MS"/>
                <a:ea typeface="Trebuchet MS"/>
                <a:cs typeface="Trebuchet MS"/>
                <a:sym typeface="Trebuchet MS"/>
              </a:rPr>
              <a:t>+10%</a:t>
            </a:r>
            <a:endParaRPr/>
          </a:p>
        </p:txBody>
      </p:sp>
      <p:sp>
        <p:nvSpPr>
          <p:cNvPr id="5847" name="Google Shape;5847;p214"/>
          <p:cNvSpPr txBox="1"/>
          <p:nvPr/>
        </p:nvSpPr>
        <p:spPr>
          <a:xfrm>
            <a:off x="4672346" y="4806815"/>
            <a:ext cx="911828"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Trebuchet MS"/>
                <a:ea typeface="Trebuchet MS"/>
                <a:cs typeface="Trebuchet MS"/>
                <a:sym typeface="Trebuchet MS"/>
              </a:rPr>
              <a:t>Lorem ipsum dolor sit</a:t>
            </a:r>
            <a:endParaRPr/>
          </a:p>
        </p:txBody>
      </p:sp>
      <p:sp>
        <p:nvSpPr>
          <p:cNvPr id="5848" name="Google Shape;5848;p214"/>
          <p:cNvSpPr txBox="1"/>
          <p:nvPr/>
        </p:nvSpPr>
        <p:spPr>
          <a:xfrm>
            <a:off x="4672346" y="5358007"/>
            <a:ext cx="911828"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Trebuchet MS"/>
                <a:ea typeface="Trebuchet MS"/>
                <a:cs typeface="Trebuchet MS"/>
                <a:sym typeface="Trebuchet MS"/>
              </a:rPr>
              <a:t>Lorem ipsum dolor sit</a:t>
            </a:r>
            <a:endParaRPr/>
          </a:p>
        </p:txBody>
      </p:sp>
      <p:sp>
        <p:nvSpPr>
          <p:cNvPr id="5849" name="Google Shape;5849;p214"/>
          <p:cNvSpPr txBox="1"/>
          <p:nvPr/>
        </p:nvSpPr>
        <p:spPr>
          <a:xfrm>
            <a:off x="6094746" y="4806815"/>
            <a:ext cx="911828"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Trebuchet MS"/>
                <a:ea typeface="Trebuchet MS"/>
                <a:cs typeface="Trebuchet MS"/>
                <a:sym typeface="Trebuchet MS"/>
              </a:rPr>
              <a:t>Lorem ipsum dolor sit</a:t>
            </a:r>
            <a:endParaRPr/>
          </a:p>
        </p:txBody>
      </p:sp>
      <p:sp>
        <p:nvSpPr>
          <p:cNvPr id="5850" name="Google Shape;5850;p214"/>
          <p:cNvSpPr txBox="1"/>
          <p:nvPr/>
        </p:nvSpPr>
        <p:spPr>
          <a:xfrm>
            <a:off x="6094746" y="5358007"/>
            <a:ext cx="911828"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Trebuchet MS"/>
                <a:ea typeface="Trebuchet MS"/>
                <a:cs typeface="Trebuchet MS"/>
                <a:sym typeface="Trebuchet MS"/>
              </a:rPr>
              <a:t>Lorem ipsum dolor sit</a:t>
            </a:r>
            <a:endParaRPr/>
          </a:p>
        </p:txBody>
      </p:sp>
      <p:sp>
        <p:nvSpPr>
          <p:cNvPr id="5851" name="Google Shape;5851;p214"/>
          <p:cNvSpPr txBox="1"/>
          <p:nvPr/>
        </p:nvSpPr>
        <p:spPr>
          <a:xfrm>
            <a:off x="8939546" y="4806815"/>
            <a:ext cx="911828"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Trebuchet MS"/>
                <a:ea typeface="Trebuchet MS"/>
                <a:cs typeface="Trebuchet MS"/>
                <a:sym typeface="Trebuchet MS"/>
              </a:rPr>
              <a:t>Lorem ipsum dolor sit</a:t>
            </a:r>
            <a:endParaRPr/>
          </a:p>
        </p:txBody>
      </p:sp>
      <p:sp>
        <p:nvSpPr>
          <p:cNvPr id="5852" name="Google Shape;5852;p214"/>
          <p:cNvSpPr txBox="1"/>
          <p:nvPr/>
        </p:nvSpPr>
        <p:spPr>
          <a:xfrm>
            <a:off x="8939546" y="5358007"/>
            <a:ext cx="911828"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Trebuchet MS"/>
                <a:ea typeface="Trebuchet MS"/>
                <a:cs typeface="Trebuchet MS"/>
                <a:sym typeface="Trebuchet MS"/>
              </a:rPr>
              <a:t>Lorem ipsum dolor sit</a:t>
            </a:r>
            <a:endParaRPr/>
          </a:p>
        </p:txBody>
      </p:sp>
      <p:sp>
        <p:nvSpPr>
          <p:cNvPr descr="Bar graph with upward trend with solid fill" id="5853" name="Google Shape;5853;p214"/>
          <p:cNvSpPr/>
          <p:nvPr/>
        </p:nvSpPr>
        <p:spPr>
          <a:xfrm>
            <a:off x="589280" y="4266537"/>
            <a:ext cx="353196" cy="353196"/>
          </a:xfrm>
          <a:prstGeom prst="rect">
            <a:avLst/>
          </a:prstGeom>
          <a:noFill/>
          <a:ln>
            <a:noFill/>
          </a:ln>
        </p:spPr>
      </p:sp>
      <p:sp>
        <p:nvSpPr>
          <p:cNvPr descr="Bar graph with upward trend with solid fill" id="5854" name="Google Shape;5854;p214"/>
          <p:cNvSpPr/>
          <p:nvPr/>
        </p:nvSpPr>
        <p:spPr>
          <a:xfrm>
            <a:off x="589280" y="4790358"/>
            <a:ext cx="353196" cy="353196"/>
          </a:xfrm>
          <a:prstGeom prst="rect">
            <a:avLst/>
          </a:prstGeom>
          <a:noFill/>
          <a:ln>
            <a:noFill/>
          </a:ln>
        </p:spPr>
      </p:sp>
      <p:sp>
        <p:nvSpPr>
          <p:cNvPr descr="Bar graph with upward trend with solid fill" id="5855" name="Google Shape;5855;p214"/>
          <p:cNvSpPr/>
          <p:nvPr/>
        </p:nvSpPr>
        <p:spPr>
          <a:xfrm>
            <a:off x="589280" y="5368132"/>
            <a:ext cx="353196" cy="353196"/>
          </a:xfrm>
          <a:prstGeom prst="rect">
            <a:avLst/>
          </a:prstGeom>
          <a:noFill/>
          <a:ln>
            <a:noFill/>
          </a:ln>
        </p:spPr>
      </p:sp>
      <p:sp>
        <p:nvSpPr>
          <p:cNvPr id="5856" name="Google Shape;5856;p214"/>
          <p:cNvSpPr/>
          <p:nvPr/>
        </p:nvSpPr>
        <p:spPr>
          <a:xfrm>
            <a:off x="10471457" y="4312368"/>
            <a:ext cx="692806" cy="261937"/>
          </a:xfrm>
          <a:prstGeom prst="ellipse">
            <a:avLst/>
          </a:prstGeom>
          <a:noFill/>
          <a:ln cap="flat" cmpd="sng" w="25400">
            <a:solidFill>
              <a:schemeClr val="accent1"/>
            </a:solidFill>
            <a:prstDash val="solid"/>
            <a:miter lim="800000"/>
            <a:headEnd len="sm" w="sm" type="none"/>
            <a:tailEnd len="sm" w="sm" type="none"/>
          </a:ln>
        </p:spPr>
        <p:txBody>
          <a:bodyPr anchorCtr="0" anchor="ctr" bIns="45700" lIns="0" spcFirstLastPara="1" rIns="0" wrap="square" tIns="45700">
            <a:noAutofit/>
          </a:bodyPr>
          <a:lstStyle/>
          <a:p>
            <a:pPr indent="0" lvl="0" marL="0" marR="0" rtl="0" algn="ctr">
              <a:spcBef>
                <a:spcPts val="0"/>
              </a:spcBef>
              <a:spcAft>
                <a:spcPts val="0"/>
              </a:spcAft>
              <a:buNone/>
            </a:pPr>
            <a:r>
              <a:rPr b="1" lang="en-PH" sz="1200">
                <a:solidFill>
                  <a:schemeClr val="accent1"/>
                </a:solidFill>
                <a:latin typeface="Trebuchet MS"/>
                <a:ea typeface="Trebuchet MS"/>
                <a:cs typeface="Trebuchet MS"/>
                <a:sym typeface="Trebuchet MS"/>
              </a:rPr>
              <a:t>16%</a:t>
            </a:r>
            <a:endParaRPr/>
          </a:p>
        </p:txBody>
      </p:sp>
      <p:sp>
        <p:nvSpPr>
          <p:cNvPr id="5857" name="Google Shape;5857;p214"/>
          <p:cNvSpPr txBox="1"/>
          <p:nvPr/>
        </p:nvSpPr>
        <p:spPr>
          <a:xfrm>
            <a:off x="10361946" y="4806815"/>
            <a:ext cx="911828"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Trebuchet MS"/>
                <a:ea typeface="Trebuchet MS"/>
                <a:cs typeface="Trebuchet MS"/>
                <a:sym typeface="Trebuchet MS"/>
              </a:rPr>
              <a:t>Lorem ipsum dolor sit</a:t>
            </a:r>
            <a:endParaRPr/>
          </a:p>
        </p:txBody>
      </p:sp>
      <p:sp>
        <p:nvSpPr>
          <p:cNvPr id="5858" name="Google Shape;5858;p214"/>
          <p:cNvSpPr txBox="1"/>
          <p:nvPr/>
        </p:nvSpPr>
        <p:spPr>
          <a:xfrm>
            <a:off x="10361946" y="5358007"/>
            <a:ext cx="911828"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Trebuchet MS"/>
                <a:ea typeface="Trebuchet MS"/>
                <a:cs typeface="Trebuchet MS"/>
                <a:sym typeface="Trebuchet MS"/>
              </a:rPr>
              <a:t>Lorem ipsum dolor sit</a:t>
            </a:r>
            <a:endParaRPr/>
          </a:p>
        </p:txBody>
      </p:sp>
      <p:sp>
        <p:nvSpPr>
          <p:cNvPr id="5859" name="Google Shape;5859;p214"/>
          <p:cNvSpPr/>
          <p:nvPr/>
        </p:nvSpPr>
        <p:spPr>
          <a:xfrm>
            <a:off x="7626657" y="4312368"/>
            <a:ext cx="692806" cy="261937"/>
          </a:xfrm>
          <a:prstGeom prst="ellipse">
            <a:avLst/>
          </a:prstGeom>
          <a:noFill/>
          <a:ln cap="flat" cmpd="sng" w="25400">
            <a:solidFill>
              <a:schemeClr val="accent1"/>
            </a:solidFill>
            <a:prstDash val="solid"/>
            <a:miter lim="800000"/>
            <a:headEnd len="sm" w="sm" type="none"/>
            <a:tailEnd len="sm" w="sm" type="none"/>
          </a:ln>
        </p:spPr>
        <p:txBody>
          <a:bodyPr anchorCtr="0" anchor="ctr" bIns="45700" lIns="0" spcFirstLastPara="1" rIns="0" wrap="square" tIns="45700">
            <a:noAutofit/>
          </a:bodyPr>
          <a:lstStyle/>
          <a:p>
            <a:pPr indent="0" lvl="0" marL="0" marR="0" rtl="0" algn="ctr">
              <a:spcBef>
                <a:spcPts val="0"/>
              </a:spcBef>
              <a:spcAft>
                <a:spcPts val="0"/>
              </a:spcAft>
              <a:buNone/>
            </a:pPr>
            <a:r>
              <a:rPr b="1" lang="en-PH" sz="1200">
                <a:solidFill>
                  <a:schemeClr val="accent1"/>
                </a:solidFill>
                <a:latin typeface="Trebuchet MS"/>
                <a:ea typeface="Trebuchet MS"/>
                <a:cs typeface="Trebuchet MS"/>
                <a:sym typeface="Trebuchet MS"/>
              </a:rPr>
              <a:t>16%</a:t>
            </a:r>
            <a:endParaRPr/>
          </a:p>
        </p:txBody>
      </p:sp>
      <p:sp>
        <p:nvSpPr>
          <p:cNvPr id="5860" name="Google Shape;5860;p214"/>
          <p:cNvSpPr txBox="1"/>
          <p:nvPr/>
        </p:nvSpPr>
        <p:spPr>
          <a:xfrm>
            <a:off x="7517146" y="4806815"/>
            <a:ext cx="911828"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Trebuchet MS"/>
                <a:ea typeface="Trebuchet MS"/>
                <a:cs typeface="Trebuchet MS"/>
                <a:sym typeface="Trebuchet MS"/>
              </a:rPr>
              <a:t>Lorem ipsum dolor sit</a:t>
            </a:r>
            <a:endParaRPr/>
          </a:p>
        </p:txBody>
      </p:sp>
      <p:sp>
        <p:nvSpPr>
          <p:cNvPr id="5861" name="Google Shape;5861;p214"/>
          <p:cNvSpPr txBox="1"/>
          <p:nvPr/>
        </p:nvSpPr>
        <p:spPr>
          <a:xfrm>
            <a:off x="7517146" y="5358007"/>
            <a:ext cx="911828"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Trebuchet MS"/>
                <a:ea typeface="Trebuchet MS"/>
                <a:cs typeface="Trebuchet MS"/>
                <a:sym typeface="Trebuchet MS"/>
              </a:rPr>
              <a:t>Lorem ipsum dolor sit</a:t>
            </a:r>
            <a:endParaRPr/>
          </a:p>
        </p:txBody>
      </p:sp>
    </p:spTree>
  </p:cSld>
  <p:clrMapOvr>
    <a:masterClrMapping/>
  </p:clrMapOvr>
</p:sld>
</file>

<file path=ppt/slides/slide2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5" name="Shape 5865"/>
        <p:cNvGrpSpPr/>
        <p:nvPr/>
      </p:nvGrpSpPr>
      <p:grpSpPr>
        <a:xfrm>
          <a:off x="0" y="0"/>
          <a:ext cx="0" cy="0"/>
          <a:chOff x="0" y="0"/>
          <a:chExt cx="0" cy="0"/>
        </a:xfrm>
      </p:grpSpPr>
      <p:graphicFrame>
        <p:nvGraphicFramePr>
          <p:cNvPr id="5866" name="Google Shape;5866;p215"/>
          <p:cNvGraphicFramePr/>
          <p:nvPr/>
        </p:nvGraphicFramePr>
        <p:xfrm>
          <a:off x="2621280" y="2315317"/>
          <a:ext cx="9041840" cy="1762697"/>
        </p:xfrm>
        <a:graphic>
          <a:graphicData uri="http://schemas.openxmlformats.org/drawingml/2006/chart">
            <c:chart r:id="rId3"/>
          </a:graphicData>
        </a:graphic>
      </p:graphicFrame>
      <p:sp>
        <p:nvSpPr>
          <p:cNvPr id="5867" name="Google Shape;5867;p215"/>
          <p:cNvSpPr/>
          <p:nvPr/>
        </p:nvSpPr>
        <p:spPr>
          <a:xfrm>
            <a:off x="528320" y="4182417"/>
            <a:ext cx="11232756" cy="53280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5868" name="Google Shape;5868;p215"/>
          <p:cNvSpPr/>
          <p:nvPr/>
        </p:nvSpPr>
        <p:spPr>
          <a:xfrm>
            <a:off x="528320" y="5278018"/>
            <a:ext cx="11232756" cy="533424"/>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cxnSp>
        <p:nvCxnSpPr>
          <p:cNvPr id="5869" name="Google Shape;5869;p215"/>
          <p:cNvCxnSpPr>
            <a:stCxn id="5870" idx="0"/>
          </p:cNvCxnSpPr>
          <p:nvPr/>
        </p:nvCxnSpPr>
        <p:spPr>
          <a:xfrm>
            <a:off x="5234099" y="2048387"/>
            <a:ext cx="6393900" cy="0"/>
          </a:xfrm>
          <a:prstGeom prst="straightConnector1">
            <a:avLst/>
          </a:prstGeom>
          <a:noFill/>
          <a:ln cap="flat" cmpd="sng" w="9525">
            <a:solidFill>
              <a:schemeClr val="accent1"/>
            </a:solidFill>
            <a:prstDash val="solid"/>
            <a:miter lim="800000"/>
            <a:headEnd len="sm" w="sm" type="none"/>
            <a:tailEnd len="sm" w="sm" type="none"/>
          </a:ln>
        </p:spPr>
      </p:cxnSp>
      <p:sp>
        <p:nvSpPr>
          <p:cNvPr id="5871" name="Google Shape;5871;p215"/>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Chart with Matrix</a:t>
            </a:r>
            <a:endParaRPr/>
          </a:p>
        </p:txBody>
      </p:sp>
      <p:sp>
        <p:nvSpPr>
          <p:cNvPr id="5872" name="Google Shape;5872;p215"/>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5873" name="Google Shape;5873;p215"/>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5874" name="Google Shape;5874;p215"/>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Six Columns</a:t>
            </a:r>
            <a:endParaRPr/>
          </a:p>
        </p:txBody>
      </p:sp>
      <p:sp>
        <p:nvSpPr>
          <p:cNvPr id="5870" name="Google Shape;5870;p215"/>
          <p:cNvSpPr/>
          <p:nvPr/>
        </p:nvSpPr>
        <p:spPr>
          <a:xfrm>
            <a:off x="2621280" y="1865824"/>
            <a:ext cx="2612819" cy="365125"/>
          </a:xfrm>
          <a:prstGeom prst="snip2DiagRect">
            <a:avLst>
              <a:gd fmla="val 0" name="adj1"/>
              <a:gd fmla="val 16667" name="adj2"/>
            </a:avLst>
          </a:prstGeom>
          <a:solidFill>
            <a:schemeClr val="lt1"/>
          </a:solidFill>
          <a:ln cap="flat" cmpd="sng" w="952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600"/>
              <a:buFont typeface="Arial"/>
              <a:buNone/>
            </a:pPr>
            <a:r>
              <a:rPr b="1" lang="en-PH" sz="1600">
                <a:solidFill>
                  <a:schemeClr val="accent1"/>
                </a:solidFill>
                <a:latin typeface="Trebuchet MS"/>
                <a:ea typeface="Trebuchet MS"/>
                <a:cs typeface="Trebuchet MS"/>
                <a:sym typeface="Trebuchet MS"/>
              </a:rPr>
              <a:t>Chart Title</a:t>
            </a:r>
            <a:endParaRPr b="1" sz="1600">
              <a:solidFill>
                <a:schemeClr val="accent1"/>
              </a:solidFill>
              <a:latin typeface="Trebuchet MS"/>
              <a:ea typeface="Trebuchet MS"/>
              <a:cs typeface="Trebuchet MS"/>
              <a:sym typeface="Trebuchet MS"/>
            </a:endParaRPr>
          </a:p>
        </p:txBody>
      </p:sp>
      <p:sp>
        <p:nvSpPr>
          <p:cNvPr id="5875" name="Google Shape;5875;p215"/>
          <p:cNvSpPr txBox="1"/>
          <p:nvPr/>
        </p:nvSpPr>
        <p:spPr>
          <a:xfrm>
            <a:off x="1003437" y="4258504"/>
            <a:ext cx="1595000" cy="365124"/>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400"/>
              <a:buFont typeface="Arial"/>
              <a:buNone/>
            </a:pPr>
            <a:r>
              <a:rPr b="1" lang="en-PH" sz="1400">
                <a:solidFill>
                  <a:schemeClr val="accent1"/>
                </a:solidFill>
                <a:latin typeface="Trebuchet MS"/>
                <a:ea typeface="Trebuchet MS"/>
                <a:cs typeface="Trebuchet MS"/>
                <a:sym typeface="Trebuchet MS"/>
              </a:rPr>
              <a:t>Header</a:t>
            </a:r>
            <a:endParaRPr b="1" sz="1400">
              <a:solidFill>
                <a:schemeClr val="accent1"/>
              </a:solidFill>
              <a:latin typeface="Trebuchet MS"/>
              <a:ea typeface="Trebuchet MS"/>
              <a:cs typeface="Trebuchet MS"/>
              <a:sym typeface="Trebuchet MS"/>
            </a:endParaRPr>
          </a:p>
        </p:txBody>
      </p:sp>
      <p:sp>
        <p:nvSpPr>
          <p:cNvPr id="5876" name="Google Shape;5876;p215"/>
          <p:cNvSpPr txBox="1"/>
          <p:nvPr/>
        </p:nvSpPr>
        <p:spPr>
          <a:xfrm>
            <a:off x="1003437" y="4808256"/>
            <a:ext cx="1595000" cy="365124"/>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400"/>
              <a:buFont typeface="Arial"/>
              <a:buNone/>
            </a:pPr>
            <a:r>
              <a:rPr b="1" lang="en-PH" sz="1400">
                <a:solidFill>
                  <a:schemeClr val="accent1"/>
                </a:solidFill>
                <a:latin typeface="Trebuchet MS"/>
                <a:ea typeface="Trebuchet MS"/>
                <a:cs typeface="Trebuchet MS"/>
                <a:sym typeface="Trebuchet MS"/>
              </a:rPr>
              <a:t>Header</a:t>
            </a:r>
            <a:endParaRPr b="1" sz="1400">
              <a:solidFill>
                <a:schemeClr val="accent1"/>
              </a:solidFill>
              <a:latin typeface="Trebuchet MS"/>
              <a:ea typeface="Trebuchet MS"/>
              <a:cs typeface="Trebuchet MS"/>
              <a:sym typeface="Trebuchet MS"/>
            </a:endParaRPr>
          </a:p>
        </p:txBody>
      </p:sp>
      <p:sp>
        <p:nvSpPr>
          <p:cNvPr id="5877" name="Google Shape;5877;p215"/>
          <p:cNvSpPr txBox="1"/>
          <p:nvPr/>
        </p:nvSpPr>
        <p:spPr>
          <a:xfrm>
            <a:off x="1003437" y="5358007"/>
            <a:ext cx="1595000" cy="365124"/>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400"/>
              <a:buFont typeface="Arial"/>
              <a:buNone/>
            </a:pPr>
            <a:r>
              <a:rPr b="1" lang="en-PH" sz="1400">
                <a:solidFill>
                  <a:schemeClr val="accent1"/>
                </a:solidFill>
                <a:latin typeface="Trebuchet MS"/>
                <a:ea typeface="Trebuchet MS"/>
                <a:cs typeface="Trebuchet MS"/>
                <a:sym typeface="Trebuchet MS"/>
              </a:rPr>
              <a:t>Header</a:t>
            </a:r>
            <a:endParaRPr b="1" sz="1400">
              <a:solidFill>
                <a:schemeClr val="accent1"/>
              </a:solidFill>
              <a:latin typeface="Trebuchet MS"/>
              <a:ea typeface="Trebuchet MS"/>
              <a:cs typeface="Trebuchet MS"/>
              <a:sym typeface="Trebuchet MS"/>
            </a:endParaRPr>
          </a:p>
        </p:txBody>
      </p:sp>
      <p:cxnSp>
        <p:nvCxnSpPr>
          <p:cNvPr id="5878" name="Google Shape;5878;p215"/>
          <p:cNvCxnSpPr/>
          <p:nvPr/>
        </p:nvCxnSpPr>
        <p:spPr>
          <a:xfrm>
            <a:off x="528320" y="4715942"/>
            <a:ext cx="11099800" cy="0"/>
          </a:xfrm>
          <a:prstGeom prst="straightConnector1">
            <a:avLst/>
          </a:prstGeom>
          <a:noFill/>
          <a:ln cap="flat" cmpd="sng" w="9525">
            <a:solidFill>
              <a:srgbClr val="929292"/>
            </a:solidFill>
            <a:prstDash val="dot"/>
            <a:miter lim="800000"/>
            <a:headEnd len="sm" w="sm" type="none"/>
            <a:tailEnd len="sm" w="sm" type="none"/>
          </a:ln>
        </p:spPr>
      </p:cxnSp>
      <p:cxnSp>
        <p:nvCxnSpPr>
          <p:cNvPr id="5879" name="Google Shape;5879;p215"/>
          <p:cNvCxnSpPr/>
          <p:nvPr/>
        </p:nvCxnSpPr>
        <p:spPr>
          <a:xfrm>
            <a:off x="528320" y="5265694"/>
            <a:ext cx="11099800" cy="0"/>
          </a:xfrm>
          <a:prstGeom prst="straightConnector1">
            <a:avLst/>
          </a:prstGeom>
          <a:noFill/>
          <a:ln cap="flat" cmpd="sng" w="9525">
            <a:solidFill>
              <a:srgbClr val="929292"/>
            </a:solidFill>
            <a:prstDash val="dot"/>
            <a:miter lim="800000"/>
            <a:headEnd len="sm" w="sm" type="none"/>
            <a:tailEnd len="sm" w="sm" type="none"/>
          </a:ln>
        </p:spPr>
      </p:cxnSp>
      <p:sp>
        <p:nvSpPr>
          <p:cNvPr id="5880" name="Google Shape;5880;p215"/>
          <p:cNvSpPr txBox="1"/>
          <p:nvPr/>
        </p:nvSpPr>
        <p:spPr>
          <a:xfrm>
            <a:off x="3249946" y="4806815"/>
            <a:ext cx="911828"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Trebuchet MS"/>
                <a:ea typeface="Trebuchet MS"/>
                <a:cs typeface="Trebuchet MS"/>
                <a:sym typeface="Trebuchet MS"/>
              </a:rPr>
              <a:t>Lorem ipsum dolor sit</a:t>
            </a:r>
            <a:endParaRPr/>
          </a:p>
        </p:txBody>
      </p:sp>
      <p:sp>
        <p:nvSpPr>
          <p:cNvPr id="5881" name="Google Shape;5881;p215"/>
          <p:cNvSpPr txBox="1"/>
          <p:nvPr/>
        </p:nvSpPr>
        <p:spPr>
          <a:xfrm>
            <a:off x="3249946" y="5358007"/>
            <a:ext cx="911828"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Trebuchet MS"/>
                <a:ea typeface="Trebuchet MS"/>
                <a:cs typeface="Trebuchet MS"/>
                <a:sym typeface="Trebuchet MS"/>
              </a:rPr>
              <a:t>Lorem ipsum dolor sit</a:t>
            </a:r>
            <a:endParaRPr/>
          </a:p>
        </p:txBody>
      </p:sp>
      <p:sp>
        <p:nvSpPr>
          <p:cNvPr id="5882" name="Google Shape;5882;p215"/>
          <p:cNvSpPr/>
          <p:nvPr/>
        </p:nvSpPr>
        <p:spPr>
          <a:xfrm>
            <a:off x="4781857" y="4312368"/>
            <a:ext cx="692806" cy="261937"/>
          </a:xfrm>
          <a:prstGeom prst="ellipse">
            <a:avLst/>
          </a:prstGeom>
          <a:noFill/>
          <a:ln cap="flat" cmpd="sng" w="25400">
            <a:solidFill>
              <a:schemeClr val="accent1"/>
            </a:solidFill>
            <a:prstDash val="solid"/>
            <a:miter lim="800000"/>
            <a:headEnd len="sm" w="sm" type="none"/>
            <a:tailEnd len="sm" w="sm" type="none"/>
          </a:ln>
        </p:spPr>
        <p:txBody>
          <a:bodyPr anchorCtr="0" anchor="ctr" bIns="45700" lIns="0" spcFirstLastPara="1" rIns="0" wrap="square" tIns="45700">
            <a:noAutofit/>
          </a:bodyPr>
          <a:lstStyle/>
          <a:p>
            <a:pPr indent="0" lvl="0" marL="0" marR="0" rtl="0" algn="ctr">
              <a:spcBef>
                <a:spcPts val="0"/>
              </a:spcBef>
              <a:spcAft>
                <a:spcPts val="0"/>
              </a:spcAft>
              <a:buNone/>
            </a:pPr>
            <a:r>
              <a:rPr b="1" lang="en-PH" sz="1200">
                <a:solidFill>
                  <a:schemeClr val="accent1"/>
                </a:solidFill>
                <a:latin typeface="Trebuchet MS"/>
                <a:ea typeface="Trebuchet MS"/>
                <a:cs typeface="Trebuchet MS"/>
                <a:sym typeface="Trebuchet MS"/>
              </a:rPr>
              <a:t>16%</a:t>
            </a:r>
            <a:endParaRPr/>
          </a:p>
        </p:txBody>
      </p:sp>
      <p:sp>
        <p:nvSpPr>
          <p:cNvPr id="5883" name="Google Shape;5883;p215"/>
          <p:cNvSpPr/>
          <p:nvPr/>
        </p:nvSpPr>
        <p:spPr>
          <a:xfrm>
            <a:off x="3359457" y="4281311"/>
            <a:ext cx="692806" cy="261937"/>
          </a:xfrm>
          <a:prstGeom prst="ellipse">
            <a:avLst/>
          </a:prstGeom>
          <a:noFill/>
          <a:ln cap="flat" cmpd="sng" w="25400">
            <a:solidFill>
              <a:schemeClr val="accent6"/>
            </a:solidFill>
            <a:prstDash val="solid"/>
            <a:miter lim="800000"/>
            <a:headEnd len="sm" w="sm" type="none"/>
            <a:tailEnd len="sm" w="sm" type="none"/>
          </a:ln>
        </p:spPr>
        <p:txBody>
          <a:bodyPr anchorCtr="0" anchor="ctr" bIns="45700" lIns="0" spcFirstLastPara="1" rIns="0" wrap="square" tIns="45700">
            <a:noAutofit/>
          </a:bodyPr>
          <a:lstStyle/>
          <a:p>
            <a:pPr indent="0" lvl="0" marL="0" marR="0" rtl="0" algn="ctr">
              <a:spcBef>
                <a:spcPts val="0"/>
              </a:spcBef>
              <a:spcAft>
                <a:spcPts val="0"/>
              </a:spcAft>
              <a:buNone/>
            </a:pPr>
            <a:r>
              <a:rPr b="1" lang="en-PH" sz="1200">
                <a:solidFill>
                  <a:schemeClr val="accent6"/>
                </a:solidFill>
                <a:latin typeface="Trebuchet MS"/>
                <a:ea typeface="Trebuchet MS"/>
                <a:cs typeface="Trebuchet MS"/>
                <a:sym typeface="Trebuchet MS"/>
              </a:rPr>
              <a:t>+6%</a:t>
            </a:r>
            <a:endParaRPr/>
          </a:p>
        </p:txBody>
      </p:sp>
      <p:sp>
        <p:nvSpPr>
          <p:cNvPr id="5884" name="Google Shape;5884;p215"/>
          <p:cNvSpPr/>
          <p:nvPr/>
        </p:nvSpPr>
        <p:spPr>
          <a:xfrm>
            <a:off x="6204257" y="4312368"/>
            <a:ext cx="692806" cy="261937"/>
          </a:xfrm>
          <a:prstGeom prst="ellipse">
            <a:avLst/>
          </a:prstGeom>
          <a:noFill/>
          <a:ln cap="flat" cmpd="sng" w="25400">
            <a:solidFill>
              <a:schemeClr val="accent6"/>
            </a:solidFill>
            <a:prstDash val="solid"/>
            <a:miter lim="800000"/>
            <a:headEnd len="sm" w="sm" type="none"/>
            <a:tailEnd len="sm" w="sm" type="none"/>
          </a:ln>
        </p:spPr>
        <p:txBody>
          <a:bodyPr anchorCtr="0" anchor="ctr" bIns="45700" lIns="0" spcFirstLastPara="1" rIns="0" wrap="square" tIns="45700">
            <a:noAutofit/>
          </a:bodyPr>
          <a:lstStyle/>
          <a:p>
            <a:pPr indent="0" lvl="0" marL="0" marR="0" rtl="0" algn="ctr">
              <a:spcBef>
                <a:spcPts val="0"/>
              </a:spcBef>
              <a:spcAft>
                <a:spcPts val="0"/>
              </a:spcAft>
              <a:buNone/>
            </a:pPr>
            <a:r>
              <a:rPr b="1" lang="en-PH" sz="1200">
                <a:solidFill>
                  <a:schemeClr val="accent6"/>
                </a:solidFill>
                <a:latin typeface="Trebuchet MS"/>
                <a:ea typeface="Trebuchet MS"/>
                <a:cs typeface="Trebuchet MS"/>
                <a:sym typeface="Trebuchet MS"/>
              </a:rPr>
              <a:t>+10%</a:t>
            </a:r>
            <a:endParaRPr/>
          </a:p>
        </p:txBody>
      </p:sp>
      <p:sp>
        <p:nvSpPr>
          <p:cNvPr id="5885" name="Google Shape;5885;p215"/>
          <p:cNvSpPr/>
          <p:nvPr/>
        </p:nvSpPr>
        <p:spPr>
          <a:xfrm>
            <a:off x="9049057" y="4312368"/>
            <a:ext cx="692806" cy="261937"/>
          </a:xfrm>
          <a:prstGeom prst="ellipse">
            <a:avLst/>
          </a:prstGeom>
          <a:noFill/>
          <a:ln cap="flat" cmpd="sng" w="25400">
            <a:solidFill>
              <a:schemeClr val="accent6"/>
            </a:solidFill>
            <a:prstDash val="solid"/>
            <a:miter lim="800000"/>
            <a:headEnd len="sm" w="sm" type="none"/>
            <a:tailEnd len="sm" w="sm" type="none"/>
          </a:ln>
        </p:spPr>
        <p:txBody>
          <a:bodyPr anchorCtr="0" anchor="ctr" bIns="45700" lIns="0" spcFirstLastPara="1" rIns="0" wrap="square" tIns="45700">
            <a:noAutofit/>
          </a:bodyPr>
          <a:lstStyle/>
          <a:p>
            <a:pPr indent="0" lvl="0" marL="0" marR="0" rtl="0" algn="ctr">
              <a:spcBef>
                <a:spcPts val="0"/>
              </a:spcBef>
              <a:spcAft>
                <a:spcPts val="0"/>
              </a:spcAft>
              <a:buNone/>
            </a:pPr>
            <a:r>
              <a:rPr b="1" lang="en-PH" sz="1200">
                <a:solidFill>
                  <a:schemeClr val="accent6"/>
                </a:solidFill>
                <a:latin typeface="Trebuchet MS"/>
                <a:ea typeface="Trebuchet MS"/>
                <a:cs typeface="Trebuchet MS"/>
                <a:sym typeface="Trebuchet MS"/>
              </a:rPr>
              <a:t>+10%</a:t>
            </a:r>
            <a:endParaRPr/>
          </a:p>
        </p:txBody>
      </p:sp>
      <p:sp>
        <p:nvSpPr>
          <p:cNvPr id="5886" name="Google Shape;5886;p215"/>
          <p:cNvSpPr txBox="1"/>
          <p:nvPr/>
        </p:nvSpPr>
        <p:spPr>
          <a:xfrm>
            <a:off x="4672346" y="4806815"/>
            <a:ext cx="911828"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Trebuchet MS"/>
                <a:ea typeface="Trebuchet MS"/>
                <a:cs typeface="Trebuchet MS"/>
                <a:sym typeface="Trebuchet MS"/>
              </a:rPr>
              <a:t>Lorem ipsum dolor sit</a:t>
            </a:r>
            <a:endParaRPr/>
          </a:p>
        </p:txBody>
      </p:sp>
      <p:sp>
        <p:nvSpPr>
          <p:cNvPr id="5887" name="Google Shape;5887;p215"/>
          <p:cNvSpPr txBox="1"/>
          <p:nvPr/>
        </p:nvSpPr>
        <p:spPr>
          <a:xfrm>
            <a:off x="4672346" y="5358007"/>
            <a:ext cx="911828"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Trebuchet MS"/>
                <a:ea typeface="Trebuchet MS"/>
                <a:cs typeface="Trebuchet MS"/>
                <a:sym typeface="Trebuchet MS"/>
              </a:rPr>
              <a:t>Lorem ipsum dolor sit</a:t>
            </a:r>
            <a:endParaRPr/>
          </a:p>
        </p:txBody>
      </p:sp>
      <p:sp>
        <p:nvSpPr>
          <p:cNvPr id="5888" name="Google Shape;5888;p215"/>
          <p:cNvSpPr txBox="1"/>
          <p:nvPr/>
        </p:nvSpPr>
        <p:spPr>
          <a:xfrm>
            <a:off x="6094746" y="4806815"/>
            <a:ext cx="911828"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Trebuchet MS"/>
                <a:ea typeface="Trebuchet MS"/>
                <a:cs typeface="Trebuchet MS"/>
                <a:sym typeface="Trebuchet MS"/>
              </a:rPr>
              <a:t>Lorem ipsum dolor sit</a:t>
            </a:r>
            <a:endParaRPr/>
          </a:p>
        </p:txBody>
      </p:sp>
      <p:sp>
        <p:nvSpPr>
          <p:cNvPr id="5889" name="Google Shape;5889;p215"/>
          <p:cNvSpPr txBox="1"/>
          <p:nvPr/>
        </p:nvSpPr>
        <p:spPr>
          <a:xfrm>
            <a:off x="6094746" y="5358007"/>
            <a:ext cx="911828"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Trebuchet MS"/>
                <a:ea typeface="Trebuchet MS"/>
                <a:cs typeface="Trebuchet MS"/>
                <a:sym typeface="Trebuchet MS"/>
              </a:rPr>
              <a:t>Lorem ipsum dolor sit</a:t>
            </a:r>
            <a:endParaRPr/>
          </a:p>
        </p:txBody>
      </p:sp>
      <p:sp>
        <p:nvSpPr>
          <p:cNvPr id="5890" name="Google Shape;5890;p215"/>
          <p:cNvSpPr txBox="1"/>
          <p:nvPr/>
        </p:nvSpPr>
        <p:spPr>
          <a:xfrm>
            <a:off x="8939546" y="4806815"/>
            <a:ext cx="911828"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Trebuchet MS"/>
                <a:ea typeface="Trebuchet MS"/>
                <a:cs typeface="Trebuchet MS"/>
                <a:sym typeface="Trebuchet MS"/>
              </a:rPr>
              <a:t>Lorem ipsum dolor sit</a:t>
            </a:r>
            <a:endParaRPr/>
          </a:p>
        </p:txBody>
      </p:sp>
      <p:sp>
        <p:nvSpPr>
          <p:cNvPr id="5891" name="Google Shape;5891;p215"/>
          <p:cNvSpPr txBox="1"/>
          <p:nvPr/>
        </p:nvSpPr>
        <p:spPr>
          <a:xfrm>
            <a:off x="8939546" y="5358007"/>
            <a:ext cx="911828"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Trebuchet MS"/>
                <a:ea typeface="Trebuchet MS"/>
                <a:cs typeface="Trebuchet MS"/>
                <a:sym typeface="Trebuchet MS"/>
              </a:rPr>
              <a:t>Lorem ipsum dolor sit</a:t>
            </a:r>
            <a:endParaRPr/>
          </a:p>
        </p:txBody>
      </p:sp>
      <p:sp>
        <p:nvSpPr>
          <p:cNvPr descr="Bar graph with upward trend with solid fill" id="5892" name="Google Shape;5892;p215"/>
          <p:cNvSpPr/>
          <p:nvPr/>
        </p:nvSpPr>
        <p:spPr>
          <a:xfrm>
            <a:off x="589280" y="4266537"/>
            <a:ext cx="353196" cy="353196"/>
          </a:xfrm>
          <a:prstGeom prst="rect">
            <a:avLst/>
          </a:prstGeom>
          <a:noFill/>
          <a:ln>
            <a:noFill/>
          </a:ln>
        </p:spPr>
      </p:sp>
      <p:sp>
        <p:nvSpPr>
          <p:cNvPr descr="Bar graph with upward trend with solid fill" id="5893" name="Google Shape;5893;p215"/>
          <p:cNvSpPr/>
          <p:nvPr/>
        </p:nvSpPr>
        <p:spPr>
          <a:xfrm>
            <a:off x="589280" y="4790358"/>
            <a:ext cx="353196" cy="353196"/>
          </a:xfrm>
          <a:prstGeom prst="rect">
            <a:avLst/>
          </a:prstGeom>
          <a:noFill/>
          <a:ln>
            <a:noFill/>
          </a:ln>
        </p:spPr>
      </p:sp>
      <p:sp>
        <p:nvSpPr>
          <p:cNvPr descr="Bar graph with upward trend with solid fill" id="5894" name="Google Shape;5894;p215"/>
          <p:cNvSpPr/>
          <p:nvPr/>
        </p:nvSpPr>
        <p:spPr>
          <a:xfrm>
            <a:off x="589280" y="5368132"/>
            <a:ext cx="353196" cy="353196"/>
          </a:xfrm>
          <a:prstGeom prst="rect">
            <a:avLst/>
          </a:prstGeom>
          <a:noFill/>
          <a:ln>
            <a:noFill/>
          </a:ln>
        </p:spPr>
      </p:sp>
      <p:sp>
        <p:nvSpPr>
          <p:cNvPr id="5895" name="Google Shape;5895;p215"/>
          <p:cNvSpPr/>
          <p:nvPr/>
        </p:nvSpPr>
        <p:spPr>
          <a:xfrm>
            <a:off x="10471457" y="4312368"/>
            <a:ext cx="692806" cy="261937"/>
          </a:xfrm>
          <a:prstGeom prst="ellipse">
            <a:avLst/>
          </a:prstGeom>
          <a:noFill/>
          <a:ln cap="flat" cmpd="sng" w="25400">
            <a:solidFill>
              <a:schemeClr val="accent1"/>
            </a:solidFill>
            <a:prstDash val="solid"/>
            <a:miter lim="800000"/>
            <a:headEnd len="sm" w="sm" type="none"/>
            <a:tailEnd len="sm" w="sm" type="none"/>
          </a:ln>
        </p:spPr>
        <p:txBody>
          <a:bodyPr anchorCtr="0" anchor="ctr" bIns="45700" lIns="0" spcFirstLastPara="1" rIns="0" wrap="square" tIns="45700">
            <a:noAutofit/>
          </a:bodyPr>
          <a:lstStyle/>
          <a:p>
            <a:pPr indent="0" lvl="0" marL="0" marR="0" rtl="0" algn="ctr">
              <a:spcBef>
                <a:spcPts val="0"/>
              </a:spcBef>
              <a:spcAft>
                <a:spcPts val="0"/>
              </a:spcAft>
              <a:buNone/>
            </a:pPr>
            <a:r>
              <a:rPr b="1" lang="en-PH" sz="1200">
                <a:solidFill>
                  <a:schemeClr val="accent1"/>
                </a:solidFill>
                <a:latin typeface="Trebuchet MS"/>
                <a:ea typeface="Trebuchet MS"/>
                <a:cs typeface="Trebuchet MS"/>
                <a:sym typeface="Trebuchet MS"/>
              </a:rPr>
              <a:t>16%</a:t>
            </a:r>
            <a:endParaRPr/>
          </a:p>
        </p:txBody>
      </p:sp>
      <p:sp>
        <p:nvSpPr>
          <p:cNvPr id="5896" name="Google Shape;5896;p215"/>
          <p:cNvSpPr txBox="1"/>
          <p:nvPr/>
        </p:nvSpPr>
        <p:spPr>
          <a:xfrm>
            <a:off x="10361946" y="4806815"/>
            <a:ext cx="911828"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Trebuchet MS"/>
                <a:ea typeface="Trebuchet MS"/>
                <a:cs typeface="Trebuchet MS"/>
                <a:sym typeface="Trebuchet MS"/>
              </a:rPr>
              <a:t>Lorem ipsum dolor sit</a:t>
            </a:r>
            <a:endParaRPr/>
          </a:p>
        </p:txBody>
      </p:sp>
      <p:sp>
        <p:nvSpPr>
          <p:cNvPr id="5897" name="Google Shape;5897;p215"/>
          <p:cNvSpPr txBox="1"/>
          <p:nvPr/>
        </p:nvSpPr>
        <p:spPr>
          <a:xfrm>
            <a:off x="10361946" y="5358007"/>
            <a:ext cx="911828"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Trebuchet MS"/>
                <a:ea typeface="Trebuchet MS"/>
                <a:cs typeface="Trebuchet MS"/>
                <a:sym typeface="Trebuchet MS"/>
              </a:rPr>
              <a:t>Lorem ipsum dolor sit</a:t>
            </a:r>
            <a:endParaRPr/>
          </a:p>
        </p:txBody>
      </p:sp>
      <p:sp>
        <p:nvSpPr>
          <p:cNvPr id="5898" name="Google Shape;5898;p215"/>
          <p:cNvSpPr/>
          <p:nvPr/>
        </p:nvSpPr>
        <p:spPr>
          <a:xfrm>
            <a:off x="7626657" y="4312368"/>
            <a:ext cx="692806" cy="261937"/>
          </a:xfrm>
          <a:prstGeom prst="ellipse">
            <a:avLst/>
          </a:prstGeom>
          <a:noFill/>
          <a:ln cap="flat" cmpd="sng" w="25400">
            <a:solidFill>
              <a:schemeClr val="accent1"/>
            </a:solidFill>
            <a:prstDash val="solid"/>
            <a:miter lim="800000"/>
            <a:headEnd len="sm" w="sm" type="none"/>
            <a:tailEnd len="sm" w="sm" type="none"/>
          </a:ln>
        </p:spPr>
        <p:txBody>
          <a:bodyPr anchorCtr="0" anchor="ctr" bIns="45700" lIns="0" spcFirstLastPara="1" rIns="0" wrap="square" tIns="45700">
            <a:noAutofit/>
          </a:bodyPr>
          <a:lstStyle/>
          <a:p>
            <a:pPr indent="0" lvl="0" marL="0" marR="0" rtl="0" algn="ctr">
              <a:spcBef>
                <a:spcPts val="0"/>
              </a:spcBef>
              <a:spcAft>
                <a:spcPts val="0"/>
              </a:spcAft>
              <a:buNone/>
            </a:pPr>
            <a:r>
              <a:rPr b="1" lang="en-PH" sz="1200">
                <a:solidFill>
                  <a:schemeClr val="accent1"/>
                </a:solidFill>
                <a:latin typeface="Trebuchet MS"/>
                <a:ea typeface="Trebuchet MS"/>
                <a:cs typeface="Trebuchet MS"/>
                <a:sym typeface="Trebuchet MS"/>
              </a:rPr>
              <a:t>16%</a:t>
            </a:r>
            <a:endParaRPr/>
          </a:p>
        </p:txBody>
      </p:sp>
      <p:sp>
        <p:nvSpPr>
          <p:cNvPr id="5899" name="Google Shape;5899;p215"/>
          <p:cNvSpPr txBox="1"/>
          <p:nvPr/>
        </p:nvSpPr>
        <p:spPr>
          <a:xfrm>
            <a:off x="7517146" y="4806815"/>
            <a:ext cx="911828"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Trebuchet MS"/>
                <a:ea typeface="Trebuchet MS"/>
                <a:cs typeface="Trebuchet MS"/>
                <a:sym typeface="Trebuchet MS"/>
              </a:rPr>
              <a:t>Lorem ipsum dolor sit</a:t>
            </a:r>
            <a:endParaRPr/>
          </a:p>
        </p:txBody>
      </p:sp>
      <p:sp>
        <p:nvSpPr>
          <p:cNvPr id="5900" name="Google Shape;5900;p215"/>
          <p:cNvSpPr txBox="1"/>
          <p:nvPr/>
        </p:nvSpPr>
        <p:spPr>
          <a:xfrm>
            <a:off x="7517146" y="5358007"/>
            <a:ext cx="911828" cy="365123"/>
          </a:xfrm>
          <a:prstGeom prst="rect">
            <a:avLst/>
          </a:prstGeom>
          <a:noFill/>
          <a:ln>
            <a:noFill/>
          </a:ln>
        </p:spPr>
        <p:txBody>
          <a:bodyPr anchorCtr="0" anchor="t" bIns="45700" lIns="0" spcFirstLastPara="1" rIns="0" wrap="square" tIns="45700">
            <a:noAutofit/>
          </a:bodyPr>
          <a:lstStyle/>
          <a:p>
            <a:pPr indent="0" lvl="0" marL="0" marR="0" rtl="0" algn="ctr">
              <a:lnSpc>
                <a:spcPct val="90000"/>
              </a:lnSpc>
              <a:spcBef>
                <a:spcPts val="0"/>
              </a:spcBef>
              <a:spcAft>
                <a:spcPts val="0"/>
              </a:spcAft>
              <a:buClr>
                <a:schemeClr val="accent1"/>
              </a:buClr>
              <a:buSzPts val="1200"/>
              <a:buFont typeface="Arial"/>
              <a:buNone/>
            </a:pPr>
            <a:r>
              <a:rPr lang="en-PH" sz="1200">
                <a:solidFill>
                  <a:schemeClr val="dk1"/>
                </a:solidFill>
                <a:latin typeface="Trebuchet MS"/>
                <a:ea typeface="Trebuchet MS"/>
                <a:cs typeface="Trebuchet MS"/>
                <a:sym typeface="Trebuchet MS"/>
              </a:rPr>
              <a:t>Lorem ipsum dolor sit</a:t>
            </a:r>
            <a:endParaRPr/>
          </a:p>
        </p:txBody>
      </p:sp>
    </p:spTree>
  </p:cSld>
  <p:clrMapOvr>
    <a:masterClrMapping/>
  </p:clrMapOvr>
</p:sld>
</file>

<file path=ppt/slides/slide2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4" name="Shape 5904"/>
        <p:cNvGrpSpPr/>
        <p:nvPr/>
      </p:nvGrpSpPr>
      <p:grpSpPr>
        <a:xfrm>
          <a:off x="0" y="0"/>
          <a:ext cx="0" cy="0"/>
          <a:chOff x="0" y="0"/>
          <a:chExt cx="0" cy="0"/>
        </a:xfrm>
      </p:grpSpPr>
      <p:sp>
        <p:nvSpPr>
          <p:cNvPr id="5905" name="Google Shape;5905;p216"/>
          <p:cNvSpPr txBox="1"/>
          <p:nvPr>
            <p:ph idx="1" type="body"/>
          </p:nvPr>
        </p:nvSpPr>
        <p:spPr>
          <a:xfrm>
            <a:off x="624840" y="6262066"/>
            <a:ext cx="3540760" cy="331250"/>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1800"/>
              <a:buNone/>
            </a:pPr>
            <a:r>
              <a:t/>
            </a:r>
            <a:endParaRPr/>
          </a:p>
        </p:txBody>
      </p:sp>
      <p:sp>
        <p:nvSpPr>
          <p:cNvPr id="5906" name="Google Shape;5906;p216"/>
          <p:cNvSpPr txBox="1"/>
          <p:nvPr>
            <p:ph idx="2" type="body"/>
          </p:nvPr>
        </p:nvSpPr>
        <p:spPr>
          <a:xfrm>
            <a:off x="8026400" y="6262066"/>
            <a:ext cx="3540760" cy="331250"/>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1800"/>
              <a:buNone/>
            </a:pPr>
            <a:r>
              <a:t/>
            </a:r>
            <a:endParaRPr/>
          </a:p>
        </p:txBody>
      </p:sp>
      <p:sp>
        <p:nvSpPr>
          <p:cNvPr id="5907" name="Google Shape;5907;p216"/>
          <p:cNvSpPr txBox="1"/>
          <p:nvPr>
            <p:ph idx="4294967295" type="sldNum"/>
          </p:nvPr>
        </p:nvSpPr>
        <p:spPr>
          <a:xfrm>
            <a:off x="11430000" y="6265863"/>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2" name="Shape 1672"/>
        <p:cNvGrpSpPr/>
        <p:nvPr/>
      </p:nvGrpSpPr>
      <p:grpSpPr>
        <a:xfrm>
          <a:off x="0" y="0"/>
          <a:ext cx="0" cy="0"/>
          <a:chOff x="0" y="0"/>
          <a:chExt cx="0" cy="0"/>
        </a:xfrm>
      </p:grpSpPr>
      <p:sp>
        <p:nvSpPr>
          <p:cNvPr id="1673" name="Google Shape;1673;p22"/>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Column with Image</a:t>
            </a:r>
            <a:endParaRPr/>
          </a:p>
        </p:txBody>
      </p:sp>
      <p:sp>
        <p:nvSpPr>
          <p:cNvPr id="1674" name="Google Shape;1674;p22"/>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1675" name="Google Shape;1675;p22"/>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1676" name="Google Shape;1676;p22"/>
          <p:cNvSpPr txBox="1"/>
          <p:nvPr>
            <p:ph idx="2" type="body"/>
          </p:nvPr>
        </p:nvSpPr>
        <p:spPr>
          <a:xfrm>
            <a:off x="528320" y="3770206"/>
            <a:ext cx="2577600" cy="431762"/>
          </a:xfrm>
          <a:prstGeom prst="rect">
            <a:avLst/>
          </a:prstGeom>
          <a:noFill/>
          <a:ln>
            <a:noFill/>
          </a:ln>
        </p:spPr>
        <p:txBody>
          <a:bodyPr anchorCtr="0" anchor="b" bIns="0" lIns="0" spcFirstLastPara="1" rIns="0" wrap="square" tIns="0">
            <a:normAutofit/>
          </a:bodyPr>
          <a:lstStyle/>
          <a:p>
            <a:pPr indent="0" lvl="0" marL="0" rtl="0" algn="ctr">
              <a:lnSpc>
                <a:spcPct val="90000"/>
              </a:lnSpc>
              <a:spcBef>
                <a:spcPts val="0"/>
              </a:spcBef>
              <a:spcAft>
                <a:spcPts val="0"/>
              </a:spcAft>
              <a:buSzPts val="1800"/>
              <a:buNone/>
            </a:pPr>
            <a:r>
              <a:rPr lang="en-PH"/>
              <a:t>Lorem Ipsum</a:t>
            </a:r>
            <a:endParaRPr/>
          </a:p>
        </p:txBody>
      </p:sp>
      <p:sp>
        <p:nvSpPr>
          <p:cNvPr id="1677" name="Google Shape;1677;p22"/>
          <p:cNvSpPr txBox="1"/>
          <p:nvPr>
            <p:ph idx="3" type="body"/>
          </p:nvPr>
        </p:nvSpPr>
        <p:spPr>
          <a:xfrm>
            <a:off x="3380907" y="3770206"/>
            <a:ext cx="2577600" cy="431762"/>
          </a:xfrm>
          <a:prstGeom prst="rect">
            <a:avLst/>
          </a:prstGeom>
          <a:noFill/>
          <a:ln>
            <a:noFill/>
          </a:ln>
        </p:spPr>
        <p:txBody>
          <a:bodyPr anchorCtr="0" anchor="b" bIns="0" lIns="0" spcFirstLastPara="1" rIns="0" wrap="square" tIns="0">
            <a:normAutofit/>
          </a:bodyPr>
          <a:lstStyle/>
          <a:p>
            <a:pPr indent="0" lvl="0" marL="0" rtl="0" algn="ctr">
              <a:lnSpc>
                <a:spcPct val="90000"/>
              </a:lnSpc>
              <a:spcBef>
                <a:spcPts val="0"/>
              </a:spcBef>
              <a:spcAft>
                <a:spcPts val="0"/>
              </a:spcAft>
              <a:buSzPts val="1800"/>
              <a:buNone/>
            </a:pPr>
            <a:r>
              <a:rPr lang="en-PH"/>
              <a:t>Lorem Ipsum</a:t>
            </a:r>
            <a:endParaRPr/>
          </a:p>
        </p:txBody>
      </p:sp>
      <p:sp>
        <p:nvSpPr>
          <p:cNvPr id="1678" name="Google Shape;1678;p22"/>
          <p:cNvSpPr txBox="1"/>
          <p:nvPr>
            <p:ph idx="4" type="body"/>
          </p:nvPr>
        </p:nvSpPr>
        <p:spPr>
          <a:xfrm>
            <a:off x="528638" y="4473677"/>
            <a:ext cx="2577600" cy="1406230"/>
          </a:xfrm>
          <a:prstGeom prst="rect">
            <a:avLst/>
          </a:prstGeom>
          <a:noFill/>
          <a:ln>
            <a:noFill/>
          </a:ln>
        </p:spPr>
        <p:txBody>
          <a:bodyPr anchorCtr="0" anchor="t" bIns="0" lIns="0" spcFirstLastPara="1" rIns="0" wrap="square" tIns="0">
            <a:normAutofit/>
          </a:bodyPr>
          <a:lstStyle/>
          <a:p>
            <a:pPr indent="0" lvl="0" marL="0" rtl="0" algn="ctr">
              <a:lnSpc>
                <a:spcPct val="90000"/>
              </a:lnSpc>
              <a:spcBef>
                <a:spcPts val="0"/>
              </a:spcBef>
              <a:spcAft>
                <a:spcPts val="0"/>
              </a:spcAft>
              <a:buSzPts val="1400"/>
              <a:buNone/>
            </a:pPr>
            <a:r>
              <a:rPr lang="en-PH"/>
              <a:t>Lorem ipsum dolor sit amet, consectetur adipiscing elit. Curabitur purus dui, euismod quis placerat eget, venenatis nec nibh. Mauris sit amet mollis enim. Donec cursus sagittis bibendum. Aenean a elit justo. </a:t>
            </a:r>
            <a:endParaRPr/>
          </a:p>
        </p:txBody>
      </p:sp>
      <p:sp>
        <p:nvSpPr>
          <p:cNvPr id="1679" name="Google Shape;1679;p22"/>
          <p:cNvSpPr txBox="1"/>
          <p:nvPr>
            <p:ph idx="5" type="body"/>
          </p:nvPr>
        </p:nvSpPr>
        <p:spPr>
          <a:xfrm>
            <a:off x="3380907" y="4473677"/>
            <a:ext cx="2577600" cy="1406230"/>
          </a:xfrm>
          <a:prstGeom prst="rect">
            <a:avLst/>
          </a:prstGeom>
          <a:noFill/>
          <a:ln>
            <a:noFill/>
          </a:ln>
        </p:spPr>
        <p:txBody>
          <a:bodyPr anchorCtr="0" anchor="t" bIns="0" lIns="0" spcFirstLastPara="1" rIns="0" wrap="square" tIns="0">
            <a:normAutofit/>
          </a:bodyPr>
          <a:lstStyle/>
          <a:p>
            <a:pPr indent="0" lvl="0" marL="0" rtl="0" algn="ctr">
              <a:lnSpc>
                <a:spcPct val="90000"/>
              </a:lnSpc>
              <a:spcBef>
                <a:spcPts val="0"/>
              </a:spcBef>
              <a:spcAft>
                <a:spcPts val="0"/>
              </a:spcAft>
              <a:buSzPts val="1400"/>
              <a:buNone/>
            </a:pPr>
            <a:r>
              <a:rPr lang="en-PH"/>
              <a:t>Lorem ipsum dolor sit amet, consectetur adipiscing elit. Curabitur purus dui, euismod quis placerat eget, venenatis nec nibh. Mauris sit amet mollis enim. Donec cursus sagittis bibendum. Aenean a elit justo. </a:t>
            </a:r>
            <a:endParaRPr/>
          </a:p>
        </p:txBody>
      </p:sp>
      <p:pic>
        <p:nvPicPr>
          <p:cNvPr id="1680" name="Google Shape;1680;p22"/>
          <p:cNvPicPr preferRelativeResize="0"/>
          <p:nvPr>
            <p:ph idx="6" type="pic"/>
          </p:nvPr>
        </p:nvPicPr>
        <p:blipFill rotWithShape="1">
          <a:blip r:embed="rId3">
            <a:alphaModFix/>
          </a:blip>
          <a:srcRect b="4028" l="0" r="0" t="4028"/>
          <a:stretch/>
        </p:blipFill>
        <p:spPr>
          <a:xfrm>
            <a:off x="695720" y="2053800"/>
            <a:ext cx="2242800" cy="1375200"/>
          </a:xfrm>
          <a:prstGeom prst="rect">
            <a:avLst/>
          </a:prstGeom>
          <a:solidFill>
            <a:schemeClr val="lt1"/>
          </a:solidFill>
          <a:ln cap="flat" cmpd="sng" w="9525">
            <a:solidFill>
              <a:schemeClr val="accent1"/>
            </a:solidFill>
            <a:prstDash val="solid"/>
            <a:round/>
            <a:headEnd len="sm" w="sm" type="none"/>
            <a:tailEnd len="sm" w="sm" type="none"/>
          </a:ln>
        </p:spPr>
      </p:pic>
      <p:pic>
        <p:nvPicPr>
          <p:cNvPr id="1681" name="Google Shape;1681;p22"/>
          <p:cNvPicPr preferRelativeResize="0"/>
          <p:nvPr>
            <p:ph idx="7" type="pic"/>
          </p:nvPr>
        </p:nvPicPr>
        <p:blipFill rotWithShape="1">
          <a:blip r:embed="rId4">
            <a:alphaModFix/>
          </a:blip>
          <a:srcRect b="4028" l="0" r="0" t="4028"/>
          <a:stretch/>
        </p:blipFill>
        <p:spPr>
          <a:xfrm>
            <a:off x="3548307" y="2053800"/>
            <a:ext cx="2242800" cy="1375200"/>
          </a:xfrm>
          <a:prstGeom prst="rect">
            <a:avLst/>
          </a:prstGeom>
          <a:solidFill>
            <a:schemeClr val="lt1"/>
          </a:solidFill>
          <a:ln cap="flat" cmpd="sng" w="9525">
            <a:solidFill>
              <a:schemeClr val="accent1"/>
            </a:solidFill>
            <a:prstDash val="solid"/>
            <a:round/>
            <a:headEnd len="sm" w="sm" type="none"/>
            <a:tailEnd len="sm" w="sm" type="none"/>
          </a:ln>
        </p:spPr>
      </p:pic>
      <p:sp>
        <p:nvSpPr>
          <p:cNvPr id="1682" name="Google Shape;1682;p22"/>
          <p:cNvSpPr txBox="1"/>
          <p:nvPr>
            <p:ph idx="8" type="body"/>
          </p:nvPr>
        </p:nvSpPr>
        <p:spPr>
          <a:xfrm>
            <a:off x="6233494" y="3770206"/>
            <a:ext cx="2577600" cy="431762"/>
          </a:xfrm>
          <a:prstGeom prst="rect">
            <a:avLst/>
          </a:prstGeom>
          <a:noFill/>
          <a:ln>
            <a:noFill/>
          </a:ln>
        </p:spPr>
        <p:txBody>
          <a:bodyPr anchorCtr="0" anchor="b" bIns="0" lIns="0" spcFirstLastPara="1" rIns="0" wrap="square" tIns="0">
            <a:normAutofit/>
          </a:bodyPr>
          <a:lstStyle/>
          <a:p>
            <a:pPr indent="0" lvl="0" marL="0" rtl="0" algn="ctr">
              <a:lnSpc>
                <a:spcPct val="90000"/>
              </a:lnSpc>
              <a:spcBef>
                <a:spcPts val="0"/>
              </a:spcBef>
              <a:spcAft>
                <a:spcPts val="0"/>
              </a:spcAft>
              <a:buSzPts val="1800"/>
              <a:buNone/>
            </a:pPr>
            <a:r>
              <a:rPr lang="en-PH"/>
              <a:t>Lorem Ipsum</a:t>
            </a:r>
            <a:endParaRPr/>
          </a:p>
        </p:txBody>
      </p:sp>
      <p:sp>
        <p:nvSpPr>
          <p:cNvPr id="1683" name="Google Shape;1683;p22"/>
          <p:cNvSpPr txBox="1"/>
          <p:nvPr>
            <p:ph idx="9" type="body"/>
          </p:nvPr>
        </p:nvSpPr>
        <p:spPr>
          <a:xfrm>
            <a:off x="6233494" y="4473677"/>
            <a:ext cx="2577600" cy="1406230"/>
          </a:xfrm>
          <a:prstGeom prst="rect">
            <a:avLst/>
          </a:prstGeom>
          <a:noFill/>
          <a:ln>
            <a:noFill/>
          </a:ln>
        </p:spPr>
        <p:txBody>
          <a:bodyPr anchorCtr="0" anchor="t" bIns="0" lIns="0" spcFirstLastPara="1" rIns="0" wrap="square" tIns="0">
            <a:normAutofit/>
          </a:bodyPr>
          <a:lstStyle/>
          <a:p>
            <a:pPr indent="0" lvl="0" marL="0" rtl="0" algn="ctr">
              <a:lnSpc>
                <a:spcPct val="90000"/>
              </a:lnSpc>
              <a:spcBef>
                <a:spcPts val="0"/>
              </a:spcBef>
              <a:spcAft>
                <a:spcPts val="0"/>
              </a:spcAft>
              <a:buSzPts val="1400"/>
              <a:buNone/>
            </a:pPr>
            <a:r>
              <a:rPr lang="en-PH"/>
              <a:t>Lorem ipsum dolor sit amet, consectetur adipiscing elit. Curabitur purus dui, euismod quis placerat eget, venenatis nec nibh. Mauris sit amet mollis enim. Donec cursus sagittis bibendum. Aenean a elit justo. </a:t>
            </a:r>
            <a:endParaRPr/>
          </a:p>
        </p:txBody>
      </p:sp>
      <p:pic>
        <p:nvPicPr>
          <p:cNvPr id="1684" name="Google Shape;1684;p22"/>
          <p:cNvPicPr preferRelativeResize="0"/>
          <p:nvPr>
            <p:ph idx="13" type="pic"/>
          </p:nvPr>
        </p:nvPicPr>
        <p:blipFill rotWithShape="1">
          <a:blip r:embed="rId5">
            <a:alphaModFix/>
          </a:blip>
          <a:srcRect b="29567" l="0" r="0" t="29567"/>
          <a:stretch/>
        </p:blipFill>
        <p:spPr>
          <a:xfrm>
            <a:off x="6400894" y="2053800"/>
            <a:ext cx="2242800" cy="1375200"/>
          </a:xfrm>
          <a:prstGeom prst="rect">
            <a:avLst/>
          </a:prstGeom>
          <a:solidFill>
            <a:schemeClr val="lt1"/>
          </a:solidFill>
          <a:ln cap="flat" cmpd="sng" w="9525">
            <a:solidFill>
              <a:schemeClr val="accent1"/>
            </a:solidFill>
            <a:prstDash val="solid"/>
            <a:round/>
            <a:headEnd len="sm" w="sm" type="none"/>
            <a:tailEnd len="sm" w="sm" type="none"/>
          </a:ln>
        </p:spPr>
      </p:pic>
      <p:sp>
        <p:nvSpPr>
          <p:cNvPr id="1685" name="Google Shape;1685;p22"/>
          <p:cNvSpPr txBox="1"/>
          <p:nvPr>
            <p:ph idx="14" type="body"/>
          </p:nvPr>
        </p:nvSpPr>
        <p:spPr>
          <a:xfrm>
            <a:off x="9086080" y="3770206"/>
            <a:ext cx="2577600" cy="431762"/>
          </a:xfrm>
          <a:prstGeom prst="rect">
            <a:avLst/>
          </a:prstGeom>
          <a:noFill/>
          <a:ln>
            <a:noFill/>
          </a:ln>
        </p:spPr>
        <p:txBody>
          <a:bodyPr anchorCtr="0" anchor="b" bIns="0" lIns="0" spcFirstLastPara="1" rIns="0" wrap="square" tIns="0">
            <a:normAutofit/>
          </a:bodyPr>
          <a:lstStyle/>
          <a:p>
            <a:pPr indent="0" lvl="0" marL="0" rtl="0" algn="ctr">
              <a:lnSpc>
                <a:spcPct val="90000"/>
              </a:lnSpc>
              <a:spcBef>
                <a:spcPts val="0"/>
              </a:spcBef>
              <a:spcAft>
                <a:spcPts val="0"/>
              </a:spcAft>
              <a:buSzPts val="1800"/>
              <a:buNone/>
            </a:pPr>
            <a:r>
              <a:rPr lang="en-PH"/>
              <a:t>Lorem Ipsum</a:t>
            </a:r>
            <a:endParaRPr/>
          </a:p>
        </p:txBody>
      </p:sp>
      <p:sp>
        <p:nvSpPr>
          <p:cNvPr id="1686" name="Google Shape;1686;p22"/>
          <p:cNvSpPr txBox="1"/>
          <p:nvPr>
            <p:ph idx="15" type="body"/>
          </p:nvPr>
        </p:nvSpPr>
        <p:spPr>
          <a:xfrm>
            <a:off x="9086080" y="4473677"/>
            <a:ext cx="2577600" cy="1406230"/>
          </a:xfrm>
          <a:prstGeom prst="rect">
            <a:avLst/>
          </a:prstGeom>
          <a:noFill/>
          <a:ln>
            <a:noFill/>
          </a:ln>
        </p:spPr>
        <p:txBody>
          <a:bodyPr anchorCtr="0" anchor="t" bIns="0" lIns="0" spcFirstLastPara="1" rIns="0" wrap="square" tIns="0">
            <a:normAutofit/>
          </a:bodyPr>
          <a:lstStyle/>
          <a:p>
            <a:pPr indent="0" lvl="0" marL="0" rtl="0" algn="ctr">
              <a:lnSpc>
                <a:spcPct val="90000"/>
              </a:lnSpc>
              <a:spcBef>
                <a:spcPts val="0"/>
              </a:spcBef>
              <a:spcAft>
                <a:spcPts val="0"/>
              </a:spcAft>
              <a:buSzPts val="1400"/>
              <a:buNone/>
            </a:pPr>
            <a:r>
              <a:rPr lang="en-PH"/>
              <a:t>Lorem ipsum dolor sit amet, consectetur adipiscing elit. Curabitur purus dui, euismod quis placerat eget, venenatis nec nibh. Mauris sit amet mollis enim. Donec cursus sagittis bibendum. Aenean a elit justo. </a:t>
            </a:r>
            <a:endParaRPr/>
          </a:p>
        </p:txBody>
      </p:sp>
      <p:pic>
        <p:nvPicPr>
          <p:cNvPr id="1687" name="Google Shape;1687;p22"/>
          <p:cNvPicPr preferRelativeResize="0"/>
          <p:nvPr>
            <p:ph idx="16" type="pic"/>
          </p:nvPr>
        </p:nvPicPr>
        <p:blipFill rotWithShape="1">
          <a:blip r:embed="rId6">
            <a:alphaModFix/>
          </a:blip>
          <a:srcRect b="4038" l="0" r="0" t="4038"/>
          <a:stretch/>
        </p:blipFill>
        <p:spPr>
          <a:xfrm>
            <a:off x="9253480" y="2053800"/>
            <a:ext cx="2242800" cy="1375200"/>
          </a:xfrm>
          <a:prstGeom prst="rect">
            <a:avLst/>
          </a:prstGeom>
          <a:solidFill>
            <a:schemeClr val="lt1"/>
          </a:solidFill>
          <a:ln cap="flat" cmpd="sng" w="9525">
            <a:solidFill>
              <a:schemeClr val="accent1"/>
            </a:solidFill>
            <a:prstDash val="solid"/>
            <a:round/>
            <a:headEnd len="sm" w="sm" type="none"/>
            <a:tailEnd len="sm" w="sm" type="none"/>
          </a:ln>
        </p:spPr>
      </p:pic>
      <p:sp>
        <p:nvSpPr>
          <p:cNvPr id="1688" name="Google Shape;1688;p22"/>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Four Columns</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2" name="Shape 1692"/>
        <p:cNvGrpSpPr/>
        <p:nvPr/>
      </p:nvGrpSpPr>
      <p:grpSpPr>
        <a:xfrm>
          <a:off x="0" y="0"/>
          <a:ext cx="0" cy="0"/>
          <a:chOff x="0" y="0"/>
          <a:chExt cx="0" cy="0"/>
        </a:xfrm>
      </p:grpSpPr>
      <p:sp>
        <p:nvSpPr>
          <p:cNvPr id="1693" name="Google Shape;1693;p23"/>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Column with Image</a:t>
            </a:r>
            <a:endParaRPr/>
          </a:p>
        </p:txBody>
      </p:sp>
      <p:sp>
        <p:nvSpPr>
          <p:cNvPr id="1694" name="Google Shape;1694;p23"/>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1695" name="Google Shape;1695;p23"/>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1696" name="Google Shape;1696;p23"/>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Five Columns</a:t>
            </a:r>
            <a:endParaRPr/>
          </a:p>
        </p:txBody>
      </p:sp>
      <p:sp>
        <p:nvSpPr>
          <p:cNvPr id="1697" name="Google Shape;1697;p23"/>
          <p:cNvSpPr txBox="1"/>
          <p:nvPr>
            <p:ph idx="2" type="body"/>
          </p:nvPr>
        </p:nvSpPr>
        <p:spPr>
          <a:xfrm>
            <a:off x="528320" y="3770206"/>
            <a:ext cx="2041200" cy="431762"/>
          </a:xfrm>
          <a:prstGeom prst="rect">
            <a:avLst/>
          </a:prstGeom>
          <a:noFill/>
          <a:ln>
            <a:noFill/>
          </a:ln>
        </p:spPr>
        <p:txBody>
          <a:bodyPr anchorCtr="0" anchor="b" bIns="0" lIns="0" spcFirstLastPara="1" rIns="0" wrap="square" tIns="0">
            <a:normAutofit/>
          </a:bodyPr>
          <a:lstStyle/>
          <a:p>
            <a:pPr indent="0" lvl="0" marL="0" rtl="0" algn="ctr">
              <a:lnSpc>
                <a:spcPct val="90000"/>
              </a:lnSpc>
              <a:spcBef>
                <a:spcPts val="0"/>
              </a:spcBef>
              <a:spcAft>
                <a:spcPts val="0"/>
              </a:spcAft>
              <a:buSzPts val="1600"/>
              <a:buNone/>
            </a:pPr>
            <a:r>
              <a:rPr lang="en-PH"/>
              <a:t>Lorem Ipsum</a:t>
            </a:r>
            <a:endParaRPr/>
          </a:p>
        </p:txBody>
      </p:sp>
      <p:sp>
        <p:nvSpPr>
          <p:cNvPr id="1698" name="Google Shape;1698;p23"/>
          <p:cNvSpPr txBox="1"/>
          <p:nvPr>
            <p:ph idx="3" type="body"/>
          </p:nvPr>
        </p:nvSpPr>
        <p:spPr>
          <a:xfrm>
            <a:off x="2801860" y="3770206"/>
            <a:ext cx="2041200" cy="431762"/>
          </a:xfrm>
          <a:prstGeom prst="rect">
            <a:avLst/>
          </a:prstGeom>
          <a:noFill/>
          <a:ln>
            <a:noFill/>
          </a:ln>
        </p:spPr>
        <p:txBody>
          <a:bodyPr anchorCtr="0" anchor="b" bIns="0" lIns="0" spcFirstLastPara="1" rIns="0" wrap="square" tIns="0">
            <a:normAutofit/>
          </a:bodyPr>
          <a:lstStyle/>
          <a:p>
            <a:pPr indent="0" lvl="0" marL="0" rtl="0" algn="ctr">
              <a:lnSpc>
                <a:spcPct val="90000"/>
              </a:lnSpc>
              <a:spcBef>
                <a:spcPts val="0"/>
              </a:spcBef>
              <a:spcAft>
                <a:spcPts val="0"/>
              </a:spcAft>
              <a:buSzPts val="1600"/>
              <a:buNone/>
            </a:pPr>
            <a:r>
              <a:rPr lang="en-PH"/>
              <a:t>Lorem Ipsum</a:t>
            </a:r>
            <a:endParaRPr/>
          </a:p>
        </p:txBody>
      </p:sp>
      <p:sp>
        <p:nvSpPr>
          <p:cNvPr id="1699" name="Google Shape;1699;p23"/>
          <p:cNvSpPr txBox="1"/>
          <p:nvPr>
            <p:ph idx="4" type="body"/>
          </p:nvPr>
        </p:nvSpPr>
        <p:spPr>
          <a:xfrm>
            <a:off x="528638" y="4473677"/>
            <a:ext cx="2041200" cy="1406230"/>
          </a:xfrm>
          <a:prstGeom prst="rect">
            <a:avLst/>
          </a:prstGeom>
          <a:noFill/>
          <a:ln>
            <a:noFill/>
          </a:ln>
        </p:spPr>
        <p:txBody>
          <a:bodyPr anchorCtr="0" anchor="t" bIns="0" lIns="0" spcFirstLastPara="1" rIns="0" wrap="square" tIns="0">
            <a:normAutofit/>
          </a:bodyPr>
          <a:lstStyle/>
          <a:p>
            <a:pPr indent="0" lvl="0" marL="0" rtl="0" algn="ctr">
              <a:lnSpc>
                <a:spcPct val="90000"/>
              </a:lnSpc>
              <a:spcBef>
                <a:spcPts val="0"/>
              </a:spcBef>
              <a:spcAft>
                <a:spcPts val="0"/>
              </a:spcAft>
              <a:buSzPts val="1200"/>
              <a:buNone/>
            </a:pPr>
            <a:r>
              <a:rPr lang="en-PH"/>
              <a:t>Lorem ipsum dolor sit amet, consectetur adipiscing elit. Curabitur purus dui, euismod quis placerat eget, venenatis nec nibh. Mauris sit amet mollis enim. Donec cursus sagittis bibendum. Aenean a elit justo. </a:t>
            </a:r>
            <a:endParaRPr/>
          </a:p>
        </p:txBody>
      </p:sp>
      <p:sp>
        <p:nvSpPr>
          <p:cNvPr id="1700" name="Google Shape;1700;p23"/>
          <p:cNvSpPr txBox="1"/>
          <p:nvPr>
            <p:ph idx="5" type="body"/>
          </p:nvPr>
        </p:nvSpPr>
        <p:spPr>
          <a:xfrm>
            <a:off x="2801860" y="4473677"/>
            <a:ext cx="2041200" cy="1406230"/>
          </a:xfrm>
          <a:prstGeom prst="rect">
            <a:avLst/>
          </a:prstGeom>
          <a:noFill/>
          <a:ln>
            <a:noFill/>
          </a:ln>
        </p:spPr>
        <p:txBody>
          <a:bodyPr anchorCtr="0" anchor="t" bIns="0" lIns="0" spcFirstLastPara="1" rIns="0" wrap="square" tIns="0">
            <a:normAutofit/>
          </a:bodyPr>
          <a:lstStyle/>
          <a:p>
            <a:pPr indent="0" lvl="0" marL="0" rtl="0" algn="ctr">
              <a:lnSpc>
                <a:spcPct val="90000"/>
              </a:lnSpc>
              <a:spcBef>
                <a:spcPts val="0"/>
              </a:spcBef>
              <a:spcAft>
                <a:spcPts val="0"/>
              </a:spcAft>
              <a:buSzPts val="1200"/>
              <a:buNone/>
            </a:pPr>
            <a:r>
              <a:rPr lang="en-PH"/>
              <a:t>Lorem ipsum dolor sit amet, consectetur adipiscing elit. Curabitur purus dui, euismod quis placerat eget, venenatis nec nibh. Mauris sit amet mollis enim. Donec cursus sagittis bibendum. Aenean a elit justo. </a:t>
            </a:r>
            <a:endParaRPr/>
          </a:p>
        </p:txBody>
      </p:sp>
      <p:pic>
        <p:nvPicPr>
          <p:cNvPr id="1701" name="Google Shape;1701;p23"/>
          <p:cNvPicPr preferRelativeResize="0"/>
          <p:nvPr>
            <p:ph idx="6" type="pic"/>
          </p:nvPr>
        </p:nvPicPr>
        <p:blipFill rotWithShape="1">
          <a:blip r:embed="rId3">
            <a:alphaModFix/>
          </a:blip>
          <a:srcRect b="4068" l="0" r="0" t="4068"/>
          <a:stretch/>
        </p:blipFill>
        <p:spPr>
          <a:xfrm>
            <a:off x="686866" y="2398017"/>
            <a:ext cx="1724108" cy="1057158"/>
          </a:xfrm>
          <a:prstGeom prst="rect">
            <a:avLst/>
          </a:prstGeom>
          <a:solidFill>
            <a:schemeClr val="lt1"/>
          </a:solidFill>
          <a:ln cap="flat" cmpd="sng" w="9525">
            <a:solidFill>
              <a:schemeClr val="accent1"/>
            </a:solidFill>
            <a:prstDash val="solid"/>
            <a:round/>
            <a:headEnd len="sm" w="sm" type="none"/>
            <a:tailEnd len="sm" w="sm" type="none"/>
          </a:ln>
        </p:spPr>
      </p:pic>
      <p:pic>
        <p:nvPicPr>
          <p:cNvPr id="1702" name="Google Shape;1702;p23"/>
          <p:cNvPicPr preferRelativeResize="0"/>
          <p:nvPr>
            <p:ph idx="7" type="pic"/>
          </p:nvPr>
        </p:nvPicPr>
        <p:blipFill rotWithShape="1">
          <a:blip r:embed="rId4">
            <a:alphaModFix/>
          </a:blip>
          <a:srcRect b="4068" l="0" r="0" t="4068"/>
          <a:stretch/>
        </p:blipFill>
        <p:spPr>
          <a:xfrm>
            <a:off x="2960406" y="2398017"/>
            <a:ext cx="1724108" cy="1057158"/>
          </a:xfrm>
          <a:prstGeom prst="rect">
            <a:avLst/>
          </a:prstGeom>
          <a:solidFill>
            <a:schemeClr val="lt1"/>
          </a:solidFill>
          <a:ln cap="flat" cmpd="sng" w="9525">
            <a:solidFill>
              <a:schemeClr val="accent1"/>
            </a:solidFill>
            <a:prstDash val="solid"/>
            <a:round/>
            <a:headEnd len="sm" w="sm" type="none"/>
            <a:tailEnd len="sm" w="sm" type="none"/>
          </a:ln>
        </p:spPr>
      </p:pic>
      <p:sp>
        <p:nvSpPr>
          <p:cNvPr id="1703" name="Google Shape;1703;p23"/>
          <p:cNvSpPr txBox="1"/>
          <p:nvPr>
            <p:ph idx="8" type="body"/>
          </p:nvPr>
        </p:nvSpPr>
        <p:spPr>
          <a:xfrm>
            <a:off x="5075400" y="3770206"/>
            <a:ext cx="2041200" cy="431762"/>
          </a:xfrm>
          <a:prstGeom prst="rect">
            <a:avLst/>
          </a:prstGeom>
          <a:noFill/>
          <a:ln>
            <a:noFill/>
          </a:ln>
        </p:spPr>
        <p:txBody>
          <a:bodyPr anchorCtr="0" anchor="b" bIns="0" lIns="0" spcFirstLastPara="1" rIns="0" wrap="square" tIns="0">
            <a:normAutofit/>
          </a:bodyPr>
          <a:lstStyle/>
          <a:p>
            <a:pPr indent="0" lvl="0" marL="0" rtl="0" algn="ctr">
              <a:lnSpc>
                <a:spcPct val="90000"/>
              </a:lnSpc>
              <a:spcBef>
                <a:spcPts val="0"/>
              </a:spcBef>
              <a:spcAft>
                <a:spcPts val="0"/>
              </a:spcAft>
              <a:buSzPts val="1600"/>
              <a:buNone/>
            </a:pPr>
            <a:r>
              <a:rPr lang="en-PH"/>
              <a:t>Lorem Ipsum</a:t>
            </a:r>
            <a:endParaRPr/>
          </a:p>
        </p:txBody>
      </p:sp>
      <p:sp>
        <p:nvSpPr>
          <p:cNvPr id="1704" name="Google Shape;1704;p23"/>
          <p:cNvSpPr txBox="1"/>
          <p:nvPr>
            <p:ph idx="9" type="body"/>
          </p:nvPr>
        </p:nvSpPr>
        <p:spPr>
          <a:xfrm>
            <a:off x="5075400" y="4473677"/>
            <a:ext cx="2041200" cy="1406230"/>
          </a:xfrm>
          <a:prstGeom prst="rect">
            <a:avLst/>
          </a:prstGeom>
          <a:noFill/>
          <a:ln>
            <a:noFill/>
          </a:ln>
        </p:spPr>
        <p:txBody>
          <a:bodyPr anchorCtr="0" anchor="t" bIns="0" lIns="0" spcFirstLastPara="1" rIns="0" wrap="square" tIns="0">
            <a:normAutofit/>
          </a:bodyPr>
          <a:lstStyle/>
          <a:p>
            <a:pPr indent="0" lvl="0" marL="0" rtl="0" algn="ctr">
              <a:lnSpc>
                <a:spcPct val="90000"/>
              </a:lnSpc>
              <a:spcBef>
                <a:spcPts val="0"/>
              </a:spcBef>
              <a:spcAft>
                <a:spcPts val="0"/>
              </a:spcAft>
              <a:buSzPts val="1200"/>
              <a:buNone/>
            </a:pPr>
            <a:r>
              <a:rPr lang="en-PH"/>
              <a:t>Lorem ipsum dolor sit amet, consectetur adipiscing elit. Curabitur purus dui, euismod quis placerat eget, venenatis nec nibh. Mauris sit amet mollis enim. Donec cursus sagittis bibendum. Aenean a elit justo. </a:t>
            </a:r>
            <a:endParaRPr/>
          </a:p>
        </p:txBody>
      </p:sp>
      <p:pic>
        <p:nvPicPr>
          <p:cNvPr id="1705" name="Google Shape;1705;p23"/>
          <p:cNvPicPr preferRelativeResize="0"/>
          <p:nvPr>
            <p:ph idx="13" type="pic"/>
          </p:nvPr>
        </p:nvPicPr>
        <p:blipFill rotWithShape="1">
          <a:blip r:embed="rId5">
            <a:alphaModFix/>
          </a:blip>
          <a:srcRect b="29585" l="0" r="0" t="29585"/>
          <a:stretch/>
        </p:blipFill>
        <p:spPr>
          <a:xfrm>
            <a:off x="5233946" y="2398017"/>
            <a:ext cx="1724108" cy="1057158"/>
          </a:xfrm>
          <a:prstGeom prst="rect">
            <a:avLst/>
          </a:prstGeom>
          <a:solidFill>
            <a:schemeClr val="lt1"/>
          </a:solidFill>
          <a:ln cap="flat" cmpd="sng" w="9525">
            <a:solidFill>
              <a:schemeClr val="accent1"/>
            </a:solidFill>
            <a:prstDash val="solid"/>
            <a:round/>
            <a:headEnd len="sm" w="sm" type="none"/>
            <a:tailEnd len="sm" w="sm" type="none"/>
          </a:ln>
        </p:spPr>
      </p:pic>
      <p:sp>
        <p:nvSpPr>
          <p:cNvPr id="1706" name="Google Shape;1706;p23"/>
          <p:cNvSpPr txBox="1"/>
          <p:nvPr>
            <p:ph idx="14" type="body"/>
          </p:nvPr>
        </p:nvSpPr>
        <p:spPr>
          <a:xfrm>
            <a:off x="7348940" y="3770206"/>
            <a:ext cx="2041200" cy="431762"/>
          </a:xfrm>
          <a:prstGeom prst="rect">
            <a:avLst/>
          </a:prstGeom>
          <a:noFill/>
          <a:ln>
            <a:noFill/>
          </a:ln>
        </p:spPr>
        <p:txBody>
          <a:bodyPr anchorCtr="0" anchor="b" bIns="0" lIns="0" spcFirstLastPara="1" rIns="0" wrap="square" tIns="0">
            <a:normAutofit/>
          </a:bodyPr>
          <a:lstStyle/>
          <a:p>
            <a:pPr indent="0" lvl="0" marL="0" rtl="0" algn="ctr">
              <a:lnSpc>
                <a:spcPct val="90000"/>
              </a:lnSpc>
              <a:spcBef>
                <a:spcPts val="0"/>
              </a:spcBef>
              <a:spcAft>
                <a:spcPts val="0"/>
              </a:spcAft>
              <a:buSzPts val="1600"/>
              <a:buNone/>
            </a:pPr>
            <a:r>
              <a:rPr lang="en-PH"/>
              <a:t>Lorem Ipsum</a:t>
            </a:r>
            <a:endParaRPr/>
          </a:p>
        </p:txBody>
      </p:sp>
      <p:sp>
        <p:nvSpPr>
          <p:cNvPr id="1707" name="Google Shape;1707;p23"/>
          <p:cNvSpPr txBox="1"/>
          <p:nvPr>
            <p:ph idx="15" type="body"/>
          </p:nvPr>
        </p:nvSpPr>
        <p:spPr>
          <a:xfrm>
            <a:off x="7348940" y="4473677"/>
            <a:ext cx="2041200" cy="1406230"/>
          </a:xfrm>
          <a:prstGeom prst="rect">
            <a:avLst/>
          </a:prstGeom>
          <a:noFill/>
          <a:ln>
            <a:noFill/>
          </a:ln>
        </p:spPr>
        <p:txBody>
          <a:bodyPr anchorCtr="0" anchor="t" bIns="0" lIns="0" spcFirstLastPara="1" rIns="0" wrap="square" tIns="0">
            <a:normAutofit/>
          </a:bodyPr>
          <a:lstStyle/>
          <a:p>
            <a:pPr indent="0" lvl="0" marL="0" rtl="0" algn="ctr">
              <a:lnSpc>
                <a:spcPct val="90000"/>
              </a:lnSpc>
              <a:spcBef>
                <a:spcPts val="0"/>
              </a:spcBef>
              <a:spcAft>
                <a:spcPts val="0"/>
              </a:spcAft>
              <a:buSzPts val="1200"/>
              <a:buNone/>
            </a:pPr>
            <a:r>
              <a:rPr lang="en-PH"/>
              <a:t>Lorem ipsum dolor sit amet, consectetur adipiscing elit. Curabitur purus dui, euismod quis placerat eget, venenatis nec nibh. Mauris sit amet mollis enim. Donec cursus sagittis bibendum. Aenean a elit justo. </a:t>
            </a:r>
            <a:endParaRPr/>
          </a:p>
        </p:txBody>
      </p:sp>
      <p:pic>
        <p:nvPicPr>
          <p:cNvPr id="1708" name="Google Shape;1708;p23"/>
          <p:cNvPicPr preferRelativeResize="0"/>
          <p:nvPr>
            <p:ph idx="16" type="pic"/>
          </p:nvPr>
        </p:nvPicPr>
        <p:blipFill rotWithShape="1">
          <a:blip r:embed="rId6">
            <a:alphaModFix/>
          </a:blip>
          <a:srcRect b="4078" l="0" r="0" t="4078"/>
          <a:stretch/>
        </p:blipFill>
        <p:spPr>
          <a:xfrm>
            <a:off x="7507486" y="2398017"/>
            <a:ext cx="1724108" cy="1057158"/>
          </a:xfrm>
          <a:prstGeom prst="rect">
            <a:avLst/>
          </a:prstGeom>
          <a:solidFill>
            <a:schemeClr val="lt1"/>
          </a:solidFill>
          <a:ln cap="flat" cmpd="sng" w="9525">
            <a:solidFill>
              <a:schemeClr val="accent1"/>
            </a:solidFill>
            <a:prstDash val="solid"/>
            <a:round/>
            <a:headEnd len="sm" w="sm" type="none"/>
            <a:tailEnd len="sm" w="sm" type="none"/>
          </a:ln>
        </p:spPr>
      </p:pic>
      <p:sp>
        <p:nvSpPr>
          <p:cNvPr id="1709" name="Google Shape;1709;p23"/>
          <p:cNvSpPr txBox="1"/>
          <p:nvPr>
            <p:ph idx="17" type="body"/>
          </p:nvPr>
        </p:nvSpPr>
        <p:spPr>
          <a:xfrm>
            <a:off x="9622480" y="3770206"/>
            <a:ext cx="2041200" cy="431762"/>
          </a:xfrm>
          <a:prstGeom prst="rect">
            <a:avLst/>
          </a:prstGeom>
          <a:noFill/>
          <a:ln>
            <a:noFill/>
          </a:ln>
        </p:spPr>
        <p:txBody>
          <a:bodyPr anchorCtr="0" anchor="b" bIns="0" lIns="0" spcFirstLastPara="1" rIns="0" wrap="square" tIns="0">
            <a:normAutofit/>
          </a:bodyPr>
          <a:lstStyle/>
          <a:p>
            <a:pPr indent="0" lvl="0" marL="0" rtl="0" algn="ctr">
              <a:lnSpc>
                <a:spcPct val="90000"/>
              </a:lnSpc>
              <a:spcBef>
                <a:spcPts val="0"/>
              </a:spcBef>
              <a:spcAft>
                <a:spcPts val="0"/>
              </a:spcAft>
              <a:buSzPts val="1600"/>
              <a:buNone/>
            </a:pPr>
            <a:r>
              <a:rPr lang="en-PH"/>
              <a:t>Lorem Ipsum</a:t>
            </a:r>
            <a:endParaRPr/>
          </a:p>
        </p:txBody>
      </p:sp>
      <p:sp>
        <p:nvSpPr>
          <p:cNvPr id="1710" name="Google Shape;1710;p23"/>
          <p:cNvSpPr txBox="1"/>
          <p:nvPr>
            <p:ph idx="18" type="body"/>
          </p:nvPr>
        </p:nvSpPr>
        <p:spPr>
          <a:xfrm>
            <a:off x="9622480" y="4473677"/>
            <a:ext cx="2041200" cy="1406230"/>
          </a:xfrm>
          <a:prstGeom prst="rect">
            <a:avLst/>
          </a:prstGeom>
          <a:noFill/>
          <a:ln>
            <a:noFill/>
          </a:ln>
        </p:spPr>
        <p:txBody>
          <a:bodyPr anchorCtr="0" anchor="t" bIns="0" lIns="0" spcFirstLastPara="1" rIns="0" wrap="square" tIns="0">
            <a:normAutofit/>
          </a:bodyPr>
          <a:lstStyle/>
          <a:p>
            <a:pPr indent="0" lvl="0" marL="0" rtl="0" algn="ctr">
              <a:lnSpc>
                <a:spcPct val="90000"/>
              </a:lnSpc>
              <a:spcBef>
                <a:spcPts val="0"/>
              </a:spcBef>
              <a:spcAft>
                <a:spcPts val="0"/>
              </a:spcAft>
              <a:buSzPts val="1200"/>
              <a:buNone/>
            </a:pPr>
            <a:r>
              <a:rPr lang="en-PH"/>
              <a:t>Lorem ipsum dolor sit amet, consectetur adipiscing elit. Curabitur purus dui, euismod quis placerat eget, venenatis nec nibh. Mauris sit amet mollis enim. Donec cursus sagittis bibendum. Aenean a elit justo. </a:t>
            </a:r>
            <a:endParaRPr/>
          </a:p>
          <a:p>
            <a:pPr indent="0" lvl="0" marL="0" rtl="0" algn="ctr">
              <a:lnSpc>
                <a:spcPct val="90000"/>
              </a:lnSpc>
              <a:spcBef>
                <a:spcPts val="1000"/>
              </a:spcBef>
              <a:spcAft>
                <a:spcPts val="0"/>
              </a:spcAft>
              <a:buSzPts val="1200"/>
              <a:buNone/>
            </a:pPr>
            <a:r>
              <a:t/>
            </a:r>
            <a:endParaRPr/>
          </a:p>
        </p:txBody>
      </p:sp>
      <p:pic>
        <p:nvPicPr>
          <p:cNvPr id="1711" name="Google Shape;1711;p23"/>
          <p:cNvPicPr preferRelativeResize="0"/>
          <p:nvPr>
            <p:ph idx="19" type="pic"/>
          </p:nvPr>
        </p:nvPicPr>
        <p:blipFill rotWithShape="1">
          <a:blip r:embed="rId7">
            <a:alphaModFix/>
          </a:blip>
          <a:srcRect b="29670" l="0" r="0" t="29670"/>
          <a:stretch/>
        </p:blipFill>
        <p:spPr>
          <a:xfrm>
            <a:off x="9781026" y="2398017"/>
            <a:ext cx="1724108" cy="1057158"/>
          </a:xfrm>
          <a:prstGeom prst="rect">
            <a:avLst/>
          </a:prstGeom>
          <a:solidFill>
            <a:schemeClr val="lt1"/>
          </a:solidFill>
          <a:ln cap="flat" cmpd="sng" w="9525">
            <a:solidFill>
              <a:schemeClr val="accent1"/>
            </a:solidFill>
            <a:prstDash val="solid"/>
            <a:round/>
            <a:headEnd len="sm" w="sm" type="none"/>
            <a:tailEnd len="sm" w="sm" type="none"/>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5" name="Shape 1715"/>
        <p:cNvGrpSpPr/>
        <p:nvPr/>
      </p:nvGrpSpPr>
      <p:grpSpPr>
        <a:xfrm>
          <a:off x="0" y="0"/>
          <a:ext cx="0" cy="0"/>
          <a:chOff x="0" y="0"/>
          <a:chExt cx="0" cy="0"/>
        </a:xfrm>
      </p:grpSpPr>
      <p:sp>
        <p:nvSpPr>
          <p:cNvPr id="1716" name="Google Shape;1716;p24"/>
          <p:cNvSpPr txBox="1"/>
          <p:nvPr>
            <p:ph type="ctrTitle"/>
          </p:nvPr>
        </p:nvSpPr>
        <p:spPr>
          <a:xfrm>
            <a:off x="815340" y="2485211"/>
            <a:ext cx="10637520" cy="209348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rgbClr val="FFE7A3"/>
              </a:buClr>
              <a:buSzPts val="6000"/>
              <a:buFont typeface="Trebuchet MS"/>
              <a:buNone/>
            </a:pPr>
            <a:r>
              <a:rPr lang="en-PH"/>
              <a:t>Column Slide</a:t>
            </a:r>
            <a:endParaRPr/>
          </a:p>
        </p:txBody>
      </p:sp>
      <p:sp>
        <p:nvSpPr>
          <p:cNvPr id="1717" name="Google Shape;1717;p24"/>
          <p:cNvSpPr txBox="1"/>
          <p:nvPr>
            <p:ph idx="1" type="subTitle"/>
          </p:nvPr>
        </p:nvSpPr>
        <p:spPr>
          <a:xfrm>
            <a:off x="815339" y="4940824"/>
            <a:ext cx="10637522" cy="798131"/>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2400"/>
              <a:buNone/>
            </a:pPr>
            <a:r>
              <a:rPr lang="en-PH"/>
              <a:t>Organize content into vertical sections so information is easier to compare and understand quickly.</a:t>
            </a:r>
            <a:endParaRPr/>
          </a:p>
        </p:txBody>
      </p:sp>
      <p:sp>
        <p:nvSpPr>
          <p:cNvPr id="1718" name="Google Shape;1718;p24"/>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1719" name="Google Shape;1719;p24"/>
          <p:cNvSpPr txBox="1"/>
          <p:nvPr>
            <p:ph idx="2" type="body"/>
          </p:nvPr>
        </p:nvSpPr>
        <p:spPr>
          <a:xfrm>
            <a:off x="775346" y="1119037"/>
            <a:ext cx="1514420" cy="962522"/>
          </a:xfrm>
          <a:prstGeom prst="rect">
            <a:avLst/>
          </a:prstGeom>
          <a:noFill/>
          <a:ln>
            <a:noFill/>
          </a:ln>
        </p:spPr>
        <p:txBody>
          <a:bodyPr anchorCtr="0" anchor="ctr" bIns="0" lIns="0" spcFirstLastPara="1" rIns="0" wrap="square" tIns="0">
            <a:normAutofit lnSpcReduction="10000"/>
          </a:bodyPr>
          <a:lstStyle/>
          <a:p>
            <a:pPr indent="0" lvl="0" marL="0" rtl="0" algn="ctr">
              <a:lnSpc>
                <a:spcPct val="90000"/>
              </a:lnSpc>
              <a:spcBef>
                <a:spcPts val="0"/>
              </a:spcBef>
              <a:spcAft>
                <a:spcPts val="0"/>
              </a:spcAft>
              <a:buSzPts val="7200"/>
              <a:buNone/>
            </a:pPr>
            <a:r>
              <a:rPr lang="en-PH"/>
              <a:t>04</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3" name="Shape 1723"/>
        <p:cNvGrpSpPr/>
        <p:nvPr/>
      </p:nvGrpSpPr>
      <p:grpSpPr>
        <a:xfrm>
          <a:off x="0" y="0"/>
          <a:ext cx="0" cy="0"/>
          <a:chOff x="0" y="0"/>
          <a:chExt cx="0" cy="0"/>
        </a:xfrm>
      </p:grpSpPr>
      <p:sp>
        <p:nvSpPr>
          <p:cNvPr id="1724" name="Google Shape;1724;p25"/>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Column Slide</a:t>
            </a:r>
            <a:endParaRPr/>
          </a:p>
        </p:txBody>
      </p:sp>
      <p:sp>
        <p:nvSpPr>
          <p:cNvPr id="1725" name="Google Shape;1725;p25"/>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Two Columns</a:t>
            </a:r>
            <a:endParaRPr/>
          </a:p>
        </p:txBody>
      </p:sp>
      <p:sp>
        <p:nvSpPr>
          <p:cNvPr id="1726" name="Google Shape;1726;p25"/>
          <p:cNvSpPr txBox="1"/>
          <p:nvPr>
            <p:ph idx="2" type="body"/>
          </p:nvPr>
        </p:nvSpPr>
        <p:spPr>
          <a:xfrm>
            <a:off x="641453" y="1998193"/>
            <a:ext cx="5279410" cy="431762"/>
          </a:xfrm>
          <a:prstGeom prst="rect">
            <a:avLst/>
          </a:prstGeom>
          <a:noFill/>
          <a:ln>
            <a:noFill/>
          </a:ln>
        </p:spPr>
        <p:txBody>
          <a:bodyPr anchorCtr="0" anchor="b" bIns="0" lIns="72000" spcFirstLastPara="1" rIns="0" wrap="square" tIns="0">
            <a:normAutofit/>
          </a:bodyPr>
          <a:lstStyle/>
          <a:p>
            <a:pPr indent="0" lvl="0" marL="0" rtl="0" algn="l">
              <a:lnSpc>
                <a:spcPct val="90000"/>
              </a:lnSpc>
              <a:spcBef>
                <a:spcPts val="0"/>
              </a:spcBef>
              <a:spcAft>
                <a:spcPts val="0"/>
              </a:spcAft>
              <a:buSzPts val="2000"/>
              <a:buNone/>
            </a:pPr>
            <a:r>
              <a:rPr lang="en-PH"/>
              <a:t>Lorem Ipsum</a:t>
            </a:r>
            <a:endParaRPr/>
          </a:p>
        </p:txBody>
      </p:sp>
      <p:sp>
        <p:nvSpPr>
          <p:cNvPr id="1727" name="Google Shape;1727;p25"/>
          <p:cNvSpPr txBox="1"/>
          <p:nvPr>
            <p:ph idx="3" type="body"/>
          </p:nvPr>
        </p:nvSpPr>
        <p:spPr>
          <a:xfrm>
            <a:off x="6383412" y="1998193"/>
            <a:ext cx="5279707" cy="431762"/>
          </a:xfrm>
          <a:prstGeom prst="rect">
            <a:avLst/>
          </a:prstGeom>
          <a:noFill/>
          <a:ln>
            <a:noFill/>
          </a:ln>
        </p:spPr>
        <p:txBody>
          <a:bodyPr anchorCtr="0" anchor="b" bIns="0" lIns="72000" spcFirstLastPara="1" rIns="0" wrap="square" tIns="0">
            <a:normAutofit/>
          </a:bodyPr>
          <a:lstStyle/>
          <a:p>
            <a:pPr indent="0" lvl="0" marL="0" rtl="0" algn="l">
              <a:lnSpc>
                <a:spcPct val="90000"/>
              </a:lnSpc>
              <a:spcBef>
                <a:spcPts val="0"/>
              </a:spcBef>
              <a:spcAft>
                <a:spcPts val="0"/>
              </a:spcAft>
              <a:buSzPts val="2000"/>
              <a:buNone/>
            </a:pPr>
            <a:r>
              <a:rPr lang="en-PH"/>
              <a:t>Lorem Ipsum</a:t>
            </a:r>
            <a:endParaRPr/>
          </a:p>
        </p:txBody>
      </p:sp>
      <p:sp>
        <p:nvSpPr>
          <p:cNvPr id="1728" name="Google Shape;1728;p25"/>
          <p:cNvSpPr txBox="1"/>
          <p:nvPr>
            <p:ph idx="4" type="body"/>
          </p:nvPr>
        </p:nvSpPr>
        <p:spPr>
          <a:xfrm>
            <a:off x="528638" y="2604547"/>
            <a:ext cx="5392225" cy="3208563"/>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a:p>
            <a:pPr indent="0" lvl="0" marL="0" rtl="0" algn="l">
              <a:lnSpc>
                <a:spcPct val="90000"/>
              </a:lnSpc>
              <a:spcBef>
                <a:spcPts val="1000"/>
              </a:spcBef>
              <a:spcAft>
                <a:spcPts val="0"/>
              </a:spcAft>
              <a:buSzPts val="16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p:txBody>
      </p:sp>
      <p:sp>
        <p:nvSpPr>
          <p:cNvPr id="1729" name="Google Shape;1729;p25"/>
          <p:cNvSpPr txBox="1"/>
          <p:nvPr>
            <p:ph idx="5" type="body"/>
          </p:nvPr>
        </p:nvSpPr>
        <p:spPr>
          <a:xfrm>
            <a:off x="6270592" y="2604547"/>
            <a:ext cx="5392528" cy="3208563"/>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a:p>
            <a:pPr indent="0" lvl="0" marL="0" rtl="0" algn="l">
              <a:lnSpc>
                <a:spcPct val="90000"/>
              </a:lnSpc>
              <a:spcBef>
                <a:spcPts val="1000"/>
              </a:spcBef>
              <a:spcAft>
                <a:spcPts val="0"/>
              </a:spcAft>
              <a:buSzPts val="16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p:txBody>
      </p:sp>
      <p:sp>
        <p:nvSpPr>
          <p:cNvPr id="1730" name="Google Shape;1730;p25"/>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1731" name="Google Shape;1731;p25"/>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5" name="Shape 1735"/>
        <p:cNvGrpSpPr/>
        <p:nvPr/>
      </p:nvGrpSpPr>
      <p:grpSpPr>
        <a:xfrm>
          <a:off x="0" y="0"/>
          <a:ext cx="0" cy="0"/>
          <a:chOff x="0" y="0"/>
          <a:chExt cx="0" cy="0"/>
        </a:xfrm>
      </p:grpSpPr>
      <p:sp>
        <p:nvSpPr>
          <p:cNvPr id="1736" name="Google Shape;1736;p26"/>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Column Slide</a:t>
            </a:r>
            <a:endParaRPr/>
          </a:p>
        </p:txBody>
      </p:sp>
      <p:sp>
        <p:nvSpPr>
          <p:cNvPr id="1737" name="Google Shape;1737;p26"/>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Three Columns</a:t>
            </a:r>
            <a:endParaRPr/>
          </a:p>
        </p:txBody>
      </p:sp>
      <p:sp>
        <p:nvSpPr>
          <p:cNvPr id="1738" name="Google Shape;1738;p26"/>
          <p:cNvSpPr txBox="1"/>
          <p:nvPr>
            <p:ph idx="2" type="body"/>
          </p:nvPr>
        </p:nvSpPr>
        <p:spPr>
          <a:xfrm>
            <a:off x="641452" y="1998193"/>
            <a:ext cx="3336187" cy="431762"/>
          </a:xfrm>
          <a:prstGeom prst="rect">
            <a:avLst/>
          </a:prstGeom>
          <a:noFill/>
          <a:ln>
            <a:noFill/>
          </a:ln>
        </p:spPr>
        <p:txBody>
          <a:bodyPr anchorCtr="0" anchor="b" bIns="0" lIns="72000" spcFirstLastPara="1" rIns="0" wrap="square" tIns="0">
            <a:normAutofit/>
          </a:bodyPr>
          <a:lstStyle/>
          <a:p>
            <a:pPr indent="0" lvl="0" marL="0" rtl="0" algn="l">
              <a:lnSpc>
                <a:spcPct val="90000"/>
              </a:lnSpc>
              <a:spcBef>
                <a:spcPts val="0"/>
              </a:spcBef>
              <a:spcAft>
                <a:spcPts val="0"/>
              </a:spcAft>
              <a:buSzPts val="2000"/>
              <a:buNone/>
            </a:pPr>
            <a:r>
              <a:rPr lang="en-PH"/>
              <a:t>Lorem Ipsum</a:t>
            </a:r>
            <a:endParaRPr/>
          </a:p>
        </p:txBody>
      </p:sp>
      <p:sp>
        <p:nvSpPr>
          <p:cNvPr id="1739" name="Google Shape;1739;p26"/>
          <p:cNvSpPr txBox="1"/>
          <p:nvPr>
            <p:ph idx="3" type="body"/>
          </p:nvPr>
        </p:nvSpPr>
        <p:spPr>
          <a:xfrm>
            <a:off x="4484004" y="1998193"/>
            <a:ext cx="3336375" cy="431762"/>
          </a:xfrm>
          <a:prstGeom prst="rect">
            <a:avLst/>
          </a:prstGeom>
          <a:noFill/>
          <a:ln>
            <a:noFill/>
          </a:ln>
        </p:spPr>
        <p:txBody>
          <a:bodyPr anchorCtr="0" anchor="b" bIns="0" lIns="72000" spcFirstLastPara="1" rIns="0" wrap="square" tIns="0">
            <a:normAutofit/>
          </a:bodyPr>
          <a:lstStyle/>
          <a:p>
            <a:pPr indent="0" lvl="0" marL="0" rtl="0" algn="l">
              <a:lnSpc>
                <a:spcPct val="90000"/>
              </a:lnSpc>
              <a:spcBef>
                <a:spcPts val="0"/>
              </a:spcBef>
              <a:spcAft>
                <a:spcPts val="0"/>
              </a:spcAft>
              <a:buSzPts val="2000"/>
              <a:buNone/>
            </a:pPr>
            <a:r>
              <a:rPr lang="en-PH"/>
              <a:t>Lorem Ipsum</a:t>
            </a:r>
            <a:endParaRPr/>
          </a:p>
        </p:txBody>
      </p:sp>
      <p:sp>
        <p:nvSpPr>
          <p:cNvPr id="1740" name="Google Shape;1740;p26"/>
          <p:cNvSpPr txBox="1"/>
          <p:nvPr>
            <p:ph idx="4" type="body"/>
          </p:nvPr>
        </p:nvSpPr>
        <p:spPr>
          <a:xfrm>
            <a:off x="528638" y="2604547"/>
            <a:ext cx="3449002" cy="3208563"/>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a:p>
            <a:pPr indent="0" lvl="0" marL="0" rtl="0" algn="l">
              <a:lnSpc>
                <a:spcPct val="90000"/>
              </a:lnSpc>
              <a:spcBef>
                <a:spcPts val="1000"/>
              </a:spcBef>
              <a:spcAft>
                <a:spcPts val="0"/>
              </a:spcAft>
              <a:buSzPts val="1600"/>
              <a:buNone/>
            </a:pPr>
            <a:r>
              <a:rPr lang="en-PH"/>
              <a:t>Donec cursus sagittis bibendum. Aenean a elit justo. Vivamus laoreet, lorem id iaculis mattis, neque diam blandit nulla,</a:t>
            </a:r>
            <a:endParaRPr/>
          </a:p>
        </p:txBody>
      </p:sp>
      <p:sp>
        <p:nvSpPr>
          <p:cNvPr id="1741" name="Google Shape;1741;p26"/>
          <p:cNvSpPr txBox="1"/>
          <p:nvPr>
            <p:ph idx="5" type="body"/>
          </p:nvPr>
        </p:nvSpPr>
        <p:spPr>
          <a:xfrm>
            <a:off x="4371184" y="2604547"/>
            <a:ext cx="3449196" cy="3208563"/>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a:p>
            <a:pPr indent="0" lvl="0" marL="0" rtl="0" algn="l">
              <a:lnSpc>
                <a:spcPct val="90000"/>
              </a:lnSpc>
              <a:spcBef>
                <a:spcPts val="1000"/>
              </a:spcBef>
              <a:spcAft>
                <a:spcPts val="0"/>
              </a:spcAft>
              <a:buSzPts val="1600"/>
              <a:buNone/>
            </a:pPr>
            <a:r>
              <a:rPr lang="en-PH"/>
              <a:t>Donec cursus sagittis bibendum. Aenean a elit justo. Vivamus laoreet, lorem id iaculis mattis, neque diam blandit nulla,</a:t>
            </a:r>
            <a:endParaRPr/>
          </a:p>
        </p:txBody>
      </p:sp>
      <p:sp>
        <p:nvSpPr>
          <p:cNvPr id="1742" name="Google Shape;1742;p26"/>
          <p:cNvSpPr txBox="1"/>
          <p:nvPr>
            <p:ph idx="6" type="body"/>
          </p:nvPr>
        </p:nvSpPr>
        <p:spPr>
          <a:xfrm>
            <a:off x="8326744" y="1998193"/>
            <a:ext cx="3336375" cy="431762"/>
          </a:xfrm>
          <a:prstGeom prst="rect">
            <a:avLst/>
          </a:prstGeom>
          <a:noFill/>
          <a:ln>
            <a:noFill/>
          </a:ln>
        </p:spPr>
        <p:txBody>
          <a:bodyPr anchorCtr="0" anchor="b" bIns="0" lIns="72000" spcFirstLastPara="1" rIns="0" wrap="square" tIns="0">
            <a:normAutofit/>
          </a:bodyPr>
          <a:lstStyle/>
          <a:p>
            <a:pPr indent="0" lvl="0" marL="0" rtl="0" algn="l">
              <a:lnSpc>
                <a:spcPct val="90000"/>
              </a:lnSpc>
              <a:spcBef>
                <a:spcPts val="0"/>
              </a:spcBef>
              <a:spcAft>
                <a:spcPts val="0"/>
              </a:spcAft>
              <a:buSzPts val="2000"/>
              <a:buNone/>
            </a:pPr>
            <a:r>
              <a:rPr lang="en-PH"/>
              <a:t>Lorem Ipsum</a:t>
            </a:r>
            <a:endParaRPr/>
          </a:p>
        </p:txBody>
      </p:sp>
      <p:sp>
        <p:nvSpPr>
          <p:cNvPr id="1743" name="Google Shape;1743;p26"/>
          <p:cNvSpPr txBox="1"/>
          <p:nvPr>
            <p:ph idx="7" type="body"/>
          </p:nvPr>
        </p:nvSpPr>
        <p:spPr>
          <a:xfrm>
            <a:off x="8213924" y="2604547"/>
            <a:ext cx="3449196" cy="3208563"/>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a:p>
            <a:pPr indent="0" lvl="0" marL="0" rtl="0" algn="l">
              <a:lnSpc>
                <a:spcPct val="90000"/>
              </a:lnSpc>
              <a:spcBef>
                <a:spcPts val="1000"/>
              </a:spcBef>
              <a:spcAft>
                <a:spcPts val="0"/>
              </a:spcAft>
              <a:buSzPts val="1600"/>
              <a:buNone/>
            </a:pPr>
            <a:r>
              <a:rPr lang="en-PH"/>
              <a:t>Donec cursus sagittis bibendum. Aenean a elit justo. Vivamus laoreet, lorem id iaculis mattis, neque diam blandit nulla,</a:t>
            </a:r>
            <a:endParaRPr/>
          </a:p>
        </p:txBody>
      </p:sp>
      <p:sp>
        <p:nvSpPr>
          <p:cNvPr id="1744" name="Google Shape;1744;p26"/>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1745" name="Google Shape;1745;p26"/>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9" name="Shape 1749"/>
        <p:cNvGrpSpPr/>
        <p:nvPr/>
      </p:nvGrpSpPr>
      <p:grpSpPr>
        <a:xfrm>
          <a:off x="0" y="0"/>
          <a:ext cx="0" cy="0"/>
          <a:chOff x="0" y="0"/>
          <a:chExt cx="0" cy="0"/>
        </a:xfrm>
      </p:grpSpPr>
      <p:sp>
        <p:nvSpPr>
          <p:cNvPr id="1750" name="Google Shape;1750;p27"/>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Column Slide</a:t>
            </a:r>
            <a:endParaRPr/>
          </a:p>
        </p:txBody>
      </p:sp>
      <p:sp>
        <p:nvSpPr>
          <p:cNvPr id="1751" name="Google Shape;1751;p27"/>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Four Columns</a:t>
            </a:r>
            <a:endParaRPr/>
          </a:p>
          <a:p>
            <a:pPr indent="0" lvl="0" marL="0" rtl="0" algn="l">
              <a:lnSpc>
                <a:spcPct val="90000"/>
              </a:lnSpc>
              <a:spcBef>
                <a:spcPts val="1000"/>
              </a:spcBef>
              <a:spcAft>
                <a:spcPts val="0"/>
              </a:spcAft>
              <a:buSzPts val="1800"/>
              <a:buNone/>
            </a:pPr>
            <a:r>
              <a:t/>
            </a:r>
            <a:endParaRPr/>
          </a:p>
        </p:txBody>
      </p:sp>
      <p:sp>
        <p:nvSpPr>
          <p:cNvPr id="1752" name="Google Shape;1752;p27"/>
          <p:cNvSpPr txBox="1"/>
          <p:nvPr>
            <p:ph idx="2" type="body"/>
          </p:nvPr>
        </p:nvSpPr>
        <p:spPr>
          <a:xfrm>
            <a:off x="641314" y="1998193"/>
            <a:ext cx="2463175" cy="431762"/>
          </a:xfrm>
          <a:prstGeom prst="rect">
            <a:avLst/>
          </a:prstGeom>
          <a:noFill/>
          <a:ln>
            <a:noFill/>
          </a:ln>
        </p:spPr>
        <p:txBody>
          <a:bodyPr anchorCtr="0" anchor="b" bIns="0" lIns="72000" spcFirstLastPara="1" rIns="0" wrap="square" tIns="0">
            <a:normAutofit/>
          </a:bodyPr>
          <a:lstStyle/>
          <a:p>
            <a:pPr indent="0" lvl="0" marL="0" rtl="0" algn="l">
              <a:lnSpc>
                <a:spcPct val="90000"/>
              </a:lnSpc>
              <a:spcBef>
                <a:spcPts val="0"/>
              </a:spcBef>
              <a:spcAft>
                <a:spcPts val="0"/>
              </a:spcAft>
              <a:buSzPts val="2000"/>
              <a:buNone/>
            </a:pPr>
            <a:r>
              <a:rPr lang="en-PH"/>
              <a:t>Lorem Ipsum</a:t>
            </a:r>
            <a:endParaRPr/>
          </a:p>
        </p:txBody>
      </p:sp>
      <p:sp>
        <p:nvSpPr>
          <p:cNvPr id="1753" name="Google Shape;1753;p27"/>
          <p:cNvSpPr txBox="1"/>
          <p:nvPr>
            <p:ph idx="3" type="body"/>
          </p:nvPr>
        </p:nvSpPr>
        <p:spPr>
          <a:xfrm>
            <a:off x="3494239" y="1998194"/>
            <a:ext cx="2463314" cy="431762"/>
          </a:xfrm>
          <a:prstGeom prst="rect">
            <a:avLst/>
          </a:prstGeom>
          <a:noFill/>
          <a:ln>
            <a:noFill/>
          </a:ln>
        </p:spPr>
        <p:txBody>
          <a:bodyPr anchorCtr="0" anchor="b" bIns="0" lIns="72000" spcFirstLastPara="1" rIns="0" wrap="square" tIns="0">
            <a:normAutofit/>
          </a:bodyPr>
          <a:lstStyle/>
          <a:p>
            <a:pPr indent="0" lvl="0" marL="0" rtl="0" algn="l">
              <a:lnSpc>
                <a:spcPct val="90000"/>
              </a:lnSpc>
              <a:spcBef>
                <a:spcPts val="0"/>
              </a:spcBef>
              <a:spcAft>
                <a:spcPts val="0"/>
              </a:spcAft>
              <a:buSzPts val="2000"/>
              <a:buNone/>
            </a:pPr>
            <a:r>
              <a:rPr lang="en-PH"/>
              <a:t>Lorem Ipsum</a:t>
            </a:r>
            <a:endParaRPr/>
          </a:p>
        </p:txBody>
      </p:sp>
      <p:sp>
        <p:nvSpPr>
          <p:cNvPr id="1754" name="Google Shape;1754;p27"/>
          <p:cNvSpPr txBox="1"/>
          <p:nvPr>
            <p:ph idx="4" type="body"/>
          </p:nvPr>
        </p:nvSpPr>
        <p:spPr>
          <a:xfrm>
            <a:off x="528638" y="2604547"/>
            <a:ext cx="2575851" cy="3208563"/>
          </a:xfrm>
          <a:prstGeom prst="rect">
            <a:avLst/>
          </a:prstGeom>
          <a:noFill/>
          <a:ln>
            <a:noFill/>
          </a:ln>
        </p:spPr>
        <p:txBody>
          <a:bodyPr anchorCtr="0" anchor="t" bIns="0" lIns="0" spcFirstLastPara="1" rIns="0" wrap="square" tIns="0">
            <a:normAutofit fontScale="92500" lnSpcReduction="1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a:p>
            <a:pPr indent="0" lvl="0" marL="0" rtl="0" algn="l">
              <a:lnSpc>
                <a:spcPct val="90000"/>
              </a:lnSpc>
              <a:spcBef>
                <a:spcPts val="1000"/>
              </a:spcBef>
              <a:spcAft>
                <a:spcPts val="0"/>
              </a:spcAft>
              <a:buSzPct val="100000"/>
              <a:buNone/>
            </a:pPr>
            <a:r>
              <a:rPr lang="en-PH"/>
              <a:t>Donec cursus sagittis bibendum. Aenean a elit justo. Vivamus laoreet, lorem id iaculis mattis, neque diam blandit nulla,</a:t>
            </a:r>
            <a:endParaRPr/>
          </a:p>
        </p:txBody>
      </p:sp>
      <p:sp>
        <p:nvSpPr>
          <p:cNvPr id="1755" name="Google Shape;1755;p27"/>
          <p:cNvSpPr txBox="1"/>
          <p:nvPr>
            <p:ph idx="5" type="body"/>
          </p:nvPr>
        </p:nvSpPr>
        <p:spPr>
          <a:xfrm>
            <a:off x="3381557" y="2604547"/>
            <a:ext cx="2575996" cy="3208563"/>
          </a:xfrm>
          <a:prstGeom prst="rect">
            <a:avLst/>
          </a:prstGeom>
          <a:noFill/>
          <a:ln>
            <a:noFill/>
          </a:ln>
        </p:spPr>
        <p:txBody>
          <a:bodyPr anchorCtr="0" anchor="t" bIns="0" lIns="0" spcFirstLastPara="1" rIns="0" wrap="square" tIns="0">
            <a:normAutofit fontScale="92500" lnSpcReduction="1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a:p>
            <a:pPr indent="0" lvl="0" marL="0" rtl="0" algn="l">
              <a:lnSpc>
                <a:spcPct val="90000"/>
              </a:lnSpc>
              <a:spcBef>
                <a:spcPts val="1000"/>
              </a:spcBef>
              <a:spcAft>
                <a:spcPts val="0"/>
              </a:spcAft>
              <a:buSzPct val="100000"/>
              <a:buNone/>
            </a:pPr>
            <a:r>
              <a:rPr lang="en-PH"/>
              <a:t>Donec cursus sagittis bibendum. Aenean a elit justo. Vivamus laoreet, lorem id iaculis mattis, neque diam blandit nulla,</a:t>
            </a:r>
            <a:endParaRPr/>
          </a:p>
        </p:txBody>
      </p:sp>
      <p:sp>
        <p:nvSpPr>
          <p:cNvPr id="1756" name="Google Shape;1756;p27"/>
          <p:cNvSpPr txBox="1"/>
          <p:nvPr>
            <p:ph idx="6" type="body"/>
          </p:nvPr>
        </p:nvSpPr>
        <p:spPr>
          <a:xfrm>
            <a:off x="6347303" y="1998193"/>
            <a:ext cx="2463314" cy="431762"/>
          </a:xfrm>
          <a:prstGeom prst="rect">
            <a:avLst/>
          </a:prstGeom>
          <a:noFill/>
          <a:ln>
            <a:noFill/>
          </a:ln>
        </p:spPr>
        <p:txBody>
          <a:bodyPr anchorCtr="0" anchor="b" bIns="0" lIns="72000" spcFirstLastPara="1" rIns="0" wrap="square" tIns="0">
            <a:normAutofit/>
          </a:bodyPr>
          <a:lstStyle/>
          <a:p>
            <a:pPr indent="0" lvl="0" marL="0" rtl="0" algn="l">
              <a:lnSpc>
                <a:spcPct val="90000"/>
              </a:lnSpc>
              <a:spcBef>
                <a:spcPts val="0"/>
              </a:spcBef>
              <a:spcAft>
                <a:spcPts val="0"/>
              </a:spcAft>
              <a:buSzPts val="2000"/>
              <a:buNone/>
            </a:pPr>
            <a:r>
              <a:rPr lang="en-PH"/>
              <a:t>Lorem Ipsum</a:t>
            </a:r>
            <a:endParaRPr/>
          </a:p>
        </p:txBody>
      </p:sp>
      <p:sp>
        <p:nvSpPr>
          <p:cNvPr id="1757" name="Google Shape;1757;p27"/>
          <p:cNvSpPr txBox="1"/>
          <p:nvPr>
            <p:ph idx="7" type="body"/>
          </p:nvPr>
        </p:nvSpPr>
        <p:spPr>
          <a:xfrm>
            <a:off x="6234621" y="2604547"/>
            <a:ext cx="2575996" cy="3208563"/>
          </a:xfrm>
          <a:prstGeom prst="rect">
            <a:avLst/>
          </a:prstGeom>
          <a:noFill/>
          <a:ln>
            <a:noFill/>
          </a:ln>
        </p:spPr>
        <p:txBody>
          <a:bodyPr anchorCtr="0" anchor="t" bIns="0" lIns="0" spcFirstLastPara="1" rIns="0" wrap="square" tIns="0">
            <a:normAutofit fontScale="92500" lnSpcReduction="1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a:p>
            <a:pPr indent="0" lvl="0" marL="0" rtl="0" algn="l">
              <a:lnSpc>
                <a:spcPct val="90000"/>
              </a:lnSpc>
              <a:spcBef>
                <a:spcPts val="1000"/>
              </a:spcBef>
              <a:spcAft>
                <a:spcPts val="0"/>
              </a:spcAft>
              <a:buSzPct val="100000"/>
              <a:buNone/>
            </a:pPr>
            <a:r>
              <a:rPr lang="en-PH"/>
              <a:t>Donec cursus sagittis bibendum. Aenean a elit justo. Vivamus laoreet, lorem id iaculis mattis, neque diam blandit nulla,</a:t>
            </a:r>
            <a:endParaRPr/>
          </a:p>
        </p:txBody>
      </p:sp>
      <p:sp>
        <p:nvSpPr>
          <p:cNvPr id="1758" name="Google Shape;1758;p27"/>
          <p:cNvSpPr txBox="1"/>
          <p:nvPr>
            <p:ph idx="8" type="body"/>
          </p:nvPr>
        </p:nvSpPr>
        <p:spPr>
          <a:xfrm>
            <a:off x="9200366" y="1998193"/>
            <a:ext cx="2463314" cy="431762"/>
          </a:xfrm>
          <a:prstGeom prst="rect">
            <a:avLst/>
          </a:prstGeom>
          <a:noFill/>
          <a:ln>
            <a:noFill/>
          </a:ln>
        </p:spPr>
        <p:txBody>
          <a:bodyPr anchorCtr="0" anchor="b" bIns="0" lIns="72000" spcFirstLastPara="1" rIns="0" wrap="square" tIns="0">
            <a:normAutofit/>
          </a:bodyPr>
          <a:lstStyle/>
          <a:p>
            <a:pPr indent="0" lvl="0" marL="0" rtl="0" algn="l">
              <a:lnSpc>
                <a:spcPct val="90000"/>
              </a:lnSpc>
              <a:spcBef>
                <a:spcPts val="0"/>
              </a:spcBef>
              <a:spcAft>
                <a:spcPts val="0"/>
              </a:spcAft>
              <a:buSzPts val="2000"/>
              <a:buNone/>
            </a:pPr>
            <a:r>
              <a:rPr lang="en-PH"/>
              <a:t>Lorem Ipsum</a:t>
            </a:r>
            <a:endParaRPr/>
          </a:p>
        </p:txBody>
      </p:sp>
      <p:sp>
        <p:nvSpPr>
          <p:cNvPr id="1759" name="Google Shape;1759;p27"/>
          <p:cNvSpPr txBox="1"/>
          <p:nvPr>
            <p:ph idx="9" type="body"/>
          </p:nvPr>
        </p:nvSpPr>
        <p:spPr>
          <a:xfrm>
            <a:off x="9087684" y="2604547"/>
            <a:ext cx="2575996" cy="3208563"/>
          </a:xfrm>
          <a:prstGeom prst="rect">
            <a:avLst/>
          </a:prstGeom>
          <a:noFill/>
          <a:ln>
            <a:noFill/>
          </a:ln>
        </p:spPr>
        <p:txBody>
          <a:bodyPr anchorCtr="0" anchor="t" bIns="0" lIns="0" spcFirstLastPara="1" rIns="0" wrap="square" tIns="0">
            <a:normAutofit fontScale="92500" lnSpcReduction="1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a:p>
            <a:pPr indent="0" lvl="0" marL="0" rtl="0" algn="l">
              <a:lnSpc>
                <a:spcPct val="90000"/>
              </a:lnSpc>
              <a:spcBef>
                <a:spcPts val="1000"/>
              </a:spcBef>
              <a:spcAft>
                <a:spcPts val="0"/>
              </a:spcAft>
              <a:buSzPct val="100000"/>
              <a:buNone/>
            </a:pPr>
            <a:r>
              <a:rPr lang="en-PH"/>
              <a:t>Donec cursus sagittis bibendum. Aenean a elit justo. Vivamus laoreet, lorem id iaculis mattis, neque diam blandit nulla,</a:t>
            </a:r>
            <a:endParaRPr/>
          </a:p>
        </p:txBody>
      </p:sp>
      <p:sp>
        <p:nvSpPr>
          <p:cNvPr id="1760" name="Google Shape;1760;p27"/>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1761" name="Google Shape;1761;p27"/>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5" name="Shape 1765"/>
        <p:cNvGrpSpPr/>
        <p:nvPr/>
      </p:nvGrpSpPr>
      <p:grpSpPr>
        <a:xfrm>
          <a:off x="0" y="0"/>
          <a:ext cx="0" cy="0"/>
          <a:chOff x="0" y="0"/>
          <a:chExt cx="0" cy="0"/>
        </a:xfrm>
      </p:grpSpPr>
      <p:sp>
        <p:nvSpPr>
          <p:cNvPr id="1766" name="Google Shape;1766;p28"/>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Column Slide</a:t>
            </a:r>
            <a:endParaRPr/>
          </a:p>
        </p:txBody>
      </p:sp>
      <p:sp>
        <p:nvSpPr>
          <p:cNvPr id="1767" name="Google Shape;1767;p28"/>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Five Columns</a:t>
            </a:r>
            <a:endParaRPr/>
          </a:p>
        </p:txBody>
      </p:sp>
      <p:sp>
        <p:nvSpPr>
          <p:cNvPr id="1768" name="Google Shape;1768;p28"/>
          <p:cNvSpPr txBox="1"/>
          <p:nvPr>
            <p:ph idx="2" type="body"/>
          </p:nvPr>
        </p:nvSpPr>
        <p:spPr>
          <a:xfrm>
            <a:off x="629920" y="1998193"/>
            <a:ext cx="1940559" cy="431762"/>
          </a:xfrm>
          <a:prstGeom prst="rect">
            <a:avLst/>
          </a:prstGeom>
          <a:noFill/>
          <a:ln>
            <a:noFill/>
          </a:ln>
        </p:spPr>
        <p:txBody>
          <a:bodyPr anchorCtr="0" anchor="b" bIns="0" lIns="72000" spcFirstLastPara="1" rIns="0" wrap="square" tIns="0">
            <a:normAutofit/>
          </a:bodyPr>
          <a:lstStyle/>
          <a:p>
            <a:pPr indent="0" lvl="0" marL="0" rtl="0" algn="l">
              <a:lnSpc>
                <a:spcPct val="90000"/>
              </a:lnSpc>
              <a:spcBef>
                <a:spcPts val="0"/>
              </a:spcBef>
              <a:spcAft>
                <a:spcPts val="0"/>
              </a:spcAft>
              <a:buSzPts val="1800"/>
              <a:buNone/>
            </a:pPr>
            <a:r>
              <a:rPr lang="en-PH"/>
              <a:t>Lorem Ipsum</a:t>
            </a:r>
            <a:endParaRPr/>
          </a:p>
        </p:txBody>
      </p:sp>
      <p:sp>
        <p:nvSpPr>
          <p:cNvPr id="1769" name="Google Shape;1769;p28"/>
          <p:cNvSpPr txBox="1"/>
          <p:nvPr>
            <p:ph idx="3" type="body"/>
          </p:nvPr>
        </p:nvSpPr>
        <p:spPr>
          <a:xfrm>
            <a:off x="2902971" y="1998193"/>
            <a:ext cx="1940668" cy="431762"/>
          </a:xfrm>
          <a:prstGeom prst="rect">
            <a:avLst/>
          </a:prstGeom>
          <a:noFill/>
          <a:ln>
            <a:noFill/>
          </a:ln>
        </p:spPr>
        <p:txBody>
          <a:bodyPr anchorCtr="0" anchor="b" bIns="0" lIns="72000" spcFirstLastPara="1" rIns="0" wrap="square" tIns="0">
            <a:normAutofit/>
          </a:bodyPr>
          <a:lstStyle/>
          <a:p>
            <a:pPr indent="0" lvl="0" marL="0" rtl="0" algn="l">
              <a:lnSpc>
                <a:spcPct val="90000"/>
              </a:lnSpc>
              <a:spcBef>
                <a:spcPts val="0"/>
              </a:spcBef>
              <a:spcAft>
                <a:spcPts val="0"/>
              </a:spcAft>
              <a:buSzPts val="1800"/>
              <a:buNone/>
            </a:pPr>
            <a:r>
              <a:rPr lang="en-PH"/>
              <a:t>Lorem Ipsum</a:t>
            </a:r>
            <a:endParaRPr/>
          </a:p>
        </p:txBody>
      </p:sp>
      <p:sp>
        <p:nvSpPr>
          <p:cNvPr id="1770" name="Google Shape;1770;p28"/>
          <p:cNvSpPr txBox="1"/>
          <p:nvPr>
            <p:ph idx="4" type="body"/>
          </p:nvPr>
        </p:nvSpPr>
        <p:spPr>
          <a:xfrm>
            <a:off x="528638" y="2604547"/>
            <a:ext cx="2041841" cy="3208563"/>
          </a:xfrm>
          <a:prstGeom prst="rect">
            <a:avLst/>
          </a:prstGeom>
          <a:noFill/>
          <a:ln>
            <a:noFill/>
          </a:ln>
        </p:spPr>
        <p:txBody>
          <a:bodyPr anchorCtr="0" anchor="t" bIns="0" lIns="0" spcFirstLastPara="1" rIns="0" wrap="square" tIns="0">
            <a:normAutofit lnSpcReduction="10000"/>
          </a:bodyPr>
          <a:lstStyle/>
          <a:p>
            <a:pPr indent="0" lvl="0" marL="0" rtl="0" algn="l">
              <a:lnSpc>
                <a:spcPct val="90000"/>
              </a:lnSpc>
              <a:spcBef>
                <a:spcPts val="0"/>
              </a:spcBef>
              <a:spcAft>
                <a:spcPts val="0"/>
              </a:spcAft>
              <a:buSzPts val="14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a:p>
            <a:pPr indent="0" lvl="0" marL="0" rtl="0" algn="l">
              <a:lnSpc>
                <a:spcPct val="90000"/>
              </a:lnSpc>
              <a:spcBef>
                <a:spcPts val="1000"/>
              </a:spcBef>
              <a:spcAft>
                <a:spcPts val="0"/>
              </a:spcAft>
              <a:buSzPts val="1400"/>
              <a:buNone/>
            </a:pPr>
            <a:r>
              <a:rPr lang="en-PH"/>
              <a:t>Donec cursus sagittis bibendum. Aenean a elit justo. Vivamus laoreet, lorem id iaculis mattis, neque diam blandit nulla,</a:t>
            </a:r>
            <a:endParaRPr/>
          </a:p>
        </p:txBody>
      </p:sp>
      <p:sp>
        <p:nvSpPr>
          <p:cNvPr id="1771" name="Google Shape;1771;p28"/>
          <p:cNvSpPr txBox="1"/>
          <p:nvPr>
            <p:ph idx="5" type="body"/>
          </p:nvPr>
        </p:nvSpPr>
        <p:spPr>
          <a:xfrm>
            <a:off x="2801683" y="2604547"/>
            <a:ext cx="2041956" cy="3208563"/>
          </a:xfrm>
          <a:prstGeom prst="rect">
            <a:avLst/>
          </a:prstGeom>
          <a:noFill/>
          <a:ln>
            <a:noFill/>
          </a:ln>
        </p:spPr>
        <p:txBody>
          <a:bodyPr anchorCtr="0" anchor="t" bIns="0" lIns="0" spcFirstLastPara="1" rIns="0" wrap="square" tIns="0">
            <a:normAutofit lnSpcReduction="10000"/>
          </a:bodyPr>
          <a:lstStyle/>
          <a:p>
            <a:pPr indent="0" lvl="0" marL="0" rtl="0" algn="l">
              <a:lnSpc>
                <a:spcPct val="90000"/>
              </a:lnSpc>
              <a:spcBef>
                <a:spcPts val="0"/>
              </a:spcBef>
              <a:spcAft>
                <a:spcPts val="0"/>
              </a:spcAft>
              <a:buSzPts val="14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a:p>
            <a:pPr indent="0" lvl="0" marL="0" rtl="0" algn="l">
              <a:lnSpc>
                <a:spcPct val="90000"/>
              </a:lnSpc>
              <a:spcBef>
                <a:spcPts val="1000"/>
              </a:spcBef>
              <a:spcAft>
                <a:spcPts val="0"/>
              </a:spcAft>
              <a:buSzPts val="1400"/>
              <a:buNone/>
            </a:pPr>
            <a:r>
              <a:rPr lang="en-PH"/>
              <a:t>Donec cursus sagittis bibendum. Aenean a elit justo. Vivamus laoreet, lorem id iaculis mattis, neque diam blandit nulla,</a:t>
            </a:r>
            <a:endParaRPr/>
          </a:p>
        </p:txBody>
      </p:sp>
      <p:sp>
        <p:nvSpPr>
          <p:cNvPr id="1772" name="Google Shape;1772;p28"/>
          <p:cNvSpPr txBox="1"/>
          <p:nvPr>
            <p:ph idx="6" type="body"/>
          </p:nvPr>
        </p:nvSpPr>
        <p:spPr>
          <a:xfrm>
            <a:off x="5176131" y="1998193"/>
            <a:ext cx="1940668" cy="431762"/>
          </a:xfrm>
          <a:prstGeom prst="rect">
            <a:avLst/>
          </a:prstGeom>
          <a:noFill/>
          <a:ln>
            <a:noFill/>
          </a:ln>
        </p:spPr>
        <p:txBody>
          <a:bodyPr anchorCtr="0" anchor="b" bIns="0" lIns="72000" spcFirstLastPara="1" rIns="0" wrap="square" tIns="0">
            <a:normAutofit/>
          </a:bodyPr>
          <a:lstStyle/>
          <a:p>
            <a:pPr indent="0" lvl="0" marL="0" rtl="0" algn="l">
              <a:lnSpc>
                <a:spcPct val="90000"/>
              </a:lnSpc>
              <a:spcBef>
                <a:spcPts val="0"/>
              </a:spcBef>
              <a:spcAft>
                <a:spcPts val="0"/>
              </a:spcAft>
              <a:buSzPts val="1800"/>
              <a:buNone/>
            </a:pPr>
            <a:r>
              <a:rPr lang="en-PH"/>
              <a:t>Lorem Ipsum</a:t>
            </a:r>
            <a:endParaRPr/>
          </a:p>
        </p:txBody>
      </p:sp>
      <p:sp>
        <p:nvSpPr>
          <p:cNvPr id="1773" name="Google Shape;1773;p28"/>
          <p:cNvSpPr txBox="1"/>
          <p:nvPr>
            <p:ph idx="7" type="body"/>
          </p:nvPr>
        </p:nvSpPr>
        <p:spPr>
          <a:xfrm>
            <a:off x="5074843" y="2604547"/>
            <a:ext cx="2041956" cy="3208563"/>
          </a:xfrm>
          <a:prstGeom prst="rect">
            <a:avLst/>
          </a:prstGeom>
          <a:noFill/>
          <a:ln>
            <a:noFill/>
          </a:ln>
        </p:spPr>
        <p:txBody>
          <a:bodyPr anchorCtr="0" anchor="t" bIns="0" lIns="0" spcFirstLastPara="1" rIns="0" wrap="square" tIns="0">
            <a:normAutofit lnSpcReduction="10000"/>
          </a:bodyPr>
          <a:lstStyle/>
          <a:p>
            <a:pPr indent="0" lvl="0" marL="0" rtl="0" algn="l">
              <a:lnSpc>
                <a:spcPct val="90000"/>
              </a:lnSpc>
              <a:spcBef>
                <a:spcPts val="0"/>
              </a:spcBef>
              <a:spcAft>
                <a:spcPts val="0"/>
              </a:spcAft>
              <a:buSzPts val="14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a:p>
            <a:pPr indent="0" lvl="0" marL="0" rtl="0" algn="l">
              <a:lnSpc>
                <a:spcPct val="90000"/>
              </a:lnSpc>
              <a:spcBef>
                <a:spcPts val="1000"/>
              </a:spcBef>
              <a:spcAft>
                <a:spcPts val="0"/>
              </a:spcAft>
              <a:buSzPts val="1400"/>
              <a:buNone/>
            </a:pPr>
            <a:r>
              <a:rPr lang="en-PH"/>
              <a:t>Donec cursus sagittis bibendum. Aenean a elit justo. Vivamus laoreet, lorem id iaculis mattis, neque diam blandit nulla,</a:t>
            </a:r>
            <a:endParaRPr/>
          </a:p>
        </p:txBody>
      </p:sp>
      <p:sp>
        <p:nvSpPr>
          <p:cNvPr id="1774" name="Google Shape;1774;p28"/>
          <p:cNvSpPr txBox="1"/>
          <p:nvPr>
            <p:ph idx="8" type="body"/>
          </p:nvPr>
        </p:nvSpPr>
        <p:spPr>
          <a:xfrm>
            <a:off x="7449291" y="1998193"/>
            <a:ext cx="1940668" cy="431762"/>
          </a:xfrm>
          <a:prstGeom prst="rect">
            <a:avLst/>
          </a:prstGeom>
          <a:noFill/>
          <a:ln>
            <a:noFill/>
          </a:ln>
        </p:spPr>
        <p:txBody>
          <a:bodyPr anchorCtr="0" anchor="b" bIns="0" lIns="72000" spcFirstLastPara="1" rIns="0" wrap="square" tIns="0">
            <a:normAutofit/>
          </a:bodyPr>
          <a:lstStyle/>
          <a:p>
            <a:pPr indent="0" lvl="0" marL="0" rtl="0" algn="l">
              <a:lnSpc>
                <a:spcPct val="90000"/>
              </a:lnSpc>
              <a:spcBef>
                <a:spcPts val="0"/>
              </a:spcBef>
              <a:spcAft>
                <a:spcPts val="0"/>
              </a:spcAft>
              <a:buSzPts val="1800"/>
              <a:buNone/>
            </a:pPr>
            <a:r>
              <a:rPr lang="en-PH"/>
              <a:t>Lorem Ipsum</a:t>
            </a:r>
            <a:endParaRPr/>
          </a:p>
        </p:txBody>
      </p:sp>
      <p:sp>
        <p:nvSpPr>
          <p:cNvPr id="1775" name="Google Shape;1775;p28"/>
          <p:cNvSpPr txBox="1"/>
          <p:nvPr>
            <p:ph idx="9" type="body"/>
          </p:nvPr>
        </p:nvSpPr>
        <p:spPr>
          <a:xfrm>
            <a:off x="7348003" y="2604547"/>
            <a:ext cx="2041956" cy="3208563"/>
          </a:xfrm>
          <a:prstGeom prst="rect">
            <a:avLst/>
          </a:prstGeom>
          <a:noFill/>
          <a:ln>
            <a:noFill/>
          </a:ln>
        </p:spPr>
        <p:txBody>
          <a:bodyPr anchorCtr="0" anchor="t" bIns="0" lIns="0" spcFirstLastPara="1" rIns="0" wrap="square" tIns="0">
            <a:normAutofit lnSpcReduction="10000"/>
          </a:bodyPr>
          <a:lstStyle/>
          <a:p>
            <a:pPr indent="0" lvl="0" marL="0" rtl="0" algn="l">
              <a:lnSpc>
                <a:spcPct val="90000"/>
              </a:lnSpc>
              <a:spcBef>
                <a:spcPts val="0"/>
              </a:spcBef>
              <a:spcAft>
                <a:spcPts val="0"/>
              </a:spcAft>
              <a:buSzPts val="14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a:p>
            <a:pPr indent="0" lvl="0" marL="0" rtl="0" algn="l">
              <a:lnSpc>
                <a:spcPct val="90000"/>
              </a:lnSpc>
              <a:spcBef>
                <a:spcPts val="1000"/>
              </a:spcBef>
              <a:spcAft>
                <a:spcPts val="0"/>
              </a:spcAft>
              <a:buSzPts val="1400"/>
              <a:buNone/>
            </a:pPr>
            <a:r>
              <a:rPr lang="en-PH"/>
              <a:t>Donec cursus sagittis bibendum. Aenean a elit justo. Vivamus laoreet, lorem id iaculis mattis, neque diam blandit nulla,</a:t>
            </a:r>
            <a:endParaRPr/>
          </a:p>
        </p:txBody>
      </p:sp>
      <p:sp>
        <p:nvSpPr>
          <p:cNvPr id="1776" name="Google Shape;1776;p28"/>
          <p:cNvSpPr txBox="1"/>
          <p:nvPr>
            <p:ph idx="13" type="body"/>
          </p:nvPr>
        </p:nvSpPr>
        <p:spPr>
          <a:xfrm>
            <a:off x="9722452" y="1998193"/>
            <a:ext cx="1940668" cy="431762"/>
          </a:xfrm>
          <a:prstGeom prst="rect">
            <a:avLst/>
          </a:prstGeom>
          <a:noFill/>
          <a:ln>
            <a:noFill/>
          </a:ln>
        </p:spPr>
        <p:txBody>
          <a:bodyPr anchorCtr="0" anchor="b" bIns="0" lIns="72000" spcFirstLastPara="1" rIns="0" wrap="square" tIns="0">
            <a:normAutofit/>
          </a:bodyPr>
          <a:lstStyle/>
          <a:p>
            <a:pPr indent="0" lvl="0" marL="0" rtl="0" algn="l">
              <a:lnSpc>
                <a:spcPct val="90000"/>
              </a:lnSpc>
              <a:spcBef>
                <a:spcPts val="0"/>
              </a:spcBef>
              <a:spcAft>
                <a:spcPts val="0"/>
              </a:spcAft>
              <a:buSzPts val="1800"/>
              <a:buNone/>
            </a:pPr>
            <a:r>
              <a:rPr lang="en-PH"/>
              <a:t>Lorem Ipsum</a:t>
            </a:r>
            <a:endParaRPr/>
          </a:p>
        </p:txBody>
      </p:sp>
      <p:sp>
        <p:nvSpPr>
          <p:cNvPr id="1777" name="Google Shape;1777;p28"/>
          <p:cNvSpPr txBox="1"/>
          <p:nvPr>
            <p:ph idx="14" type="body"/>
          </p:nvPr>
        </p:nvSpPr>
        <p:spPr>
          <a:xfrm>
            <a:off x="9621164" y="2604547"/>
            <a:ext cx="2041956" cy="3208563"/>
          </a:xfrm>
          <a:prstGeom prst="rect">
            <a:avLst/>
          </a:prstGeom>
          <a:noFill/>
          <a:ln>
            <a:noFill/>
          </a:ln>
        </p:spPr>
        <p:txBody>
          <a:bodyPr anchorCtr="0" anchor="t" bIns="0" lIns="0" spcFirstLastPara="1" rIns="0" wrap="square" tIns="0">
            <a:normAutofit lnSpcReduction="10000"/>
          </a:bodyPr>
          <a:lstStyle/>
          <a:p>
            <a:pPr indent="0" lvl="0" marL="0" rtl="0" algn="l">
              <a:lnSpc>
                <a:spcPct val="90000"/>
              </a:lnSpc>
              <a:spcBef>
                <a:spcPts val="0"/>
              </a:spcBef>
              <a:spcAft>
                <a:spcPts val="0"/>
              </a:spcAft>
              <a:buSzPts val="14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a:p>
            <a:pPr indent="0" lvl="0" marL="0" rtl="0" algn="l">
              <a:lnSpc>
                <a:spcPct val="90000"/>
              </a:lnSpc>
              <a:spcBef>
                <a:spcPts val="1000"/>
              </a:spcBef>
              <a:spcAft>
                <a:spcPts val="0"/>
              </a:spcAft>
              <a:buSzPts val="1400"/>
              <a:buNone/>
            </a:pPr>
            <a:r>
              <a:rPr lang="en-PH"/>
              <a:t>Donec cursus sagittis bibendum. Aenean a elit justo. Vivamus laoreet, lorem id iaculis mattis, neque diam blandit nulla,</a:t>
            </a:r>
            <a:endParaRPr/>
          </a:p>
        </p:txBody>
      </p:sp>
      <p:sp>
        <p:nvSpPr>
          <p:cNvPr id="1778" name="Google Shape;1778;p28"/>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1779" name="Google Shape;1779;p28"/>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3" name="Shape 1783"/>
        <p:cNvGrpSpPr/>
        <p:nvPr/>
      </p:nvGrpSpPr>
      <p:grpSpPr>
        <a:xfrm>
          <a:off x="0" y="0"/>
          <a:ext cx="0" cy="0"/>
          <a:chOff x="0" y="0"/>
          <a:chExt cx="0" cy="0"/>
        </a:xfrm>
      </p:grpSpPr>
      <p:sp>
        <p:nvSpPr>
          <p:cNvPr id="1784" name="Google Shape;1784;p29"/>
          <p:cNvSpPr txBox="1"/>
          <p:nvPr>
            <p:ph type="ctrTitle"/>
          </p:nvPr>
        </p:nvSpPr>
        <p:spPr>
          <a:xfrm>
            <a:off x="815340" y="2485211"/>
            <a:ext cx="10637520" cy="209348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rgbClr val="FFE7A3"/>
              </a:buClr>
              <a:buSzPts val="6000"/>
              <a:buFont typeface="Trebuchet MS"/>
              <a:buNone/>
            </a:pPr>
            <a:r>
              <a:rPr lang="en-PH"/>
              <a:t>Row Slide</a:t>
            </a:r>
            <a:endParaRPr/>
          </a:p>
        </p:txBody>
      </p:sp>
      <p:sp>
        <p:nvSpPr>
          <p:cNvPr id="1785" name="Google Shape;1785;p29"/>
          <p:cNvSpPr txBox="1"/>
          <p:nvPr>
            <p:ph idx="1" type="subTitle"/>
          </p:nvPr>
        </p:nvSpPr>
        <p:spPr>
          <a:xfrm>
            <a:off x="815339" y="4940824"/>
            <a:ext cx="10637522" cy="798131"/>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2400"/>
              <a:buNone/>
            </a:pPr>
            <a:r>
              <a:rPr lang="en-PH"/>
              <a:t>Organizes content horizontally into structured sections (usually stacked one under another)</a:t>
            </a:r>
            <a:endParaRPr/>
          </a:p>
        </p:txBody>
      </p:sp>
      <p:sp>
        <p:nvSpPr>
          <p:cNvPr id="1786" name="Google Shape;1786;p29"/>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1787" name="Google Shape;1787;p29"/>
          <p:cNvSpPr txBox="1"/>
          <p:nvPr>
            <p:ph idx="2" type="body"/>
          </p:nvPr>
        </p:nvSpPr>
        <p:spPr>
          <a:xfrm>
            <a:off x="775346" y="1119037"/>
            <a:ext cx="1514420" cy="962522"/>
          </a:xfrm>
          <a:prstGeom prst="rect">
            <a:avLst/>
          </a:prstGeom>
          <a:noFill/>
          <a:ln>
            <a:noFill/>
          </a:ln>
        </p:spPr>
        <p:txBody>
          <a:bodyPr anchorCtr="0" anchor="ctr" bIns="0" lIns="0" spcFirstLastPara="1" rIns="0" wrap="square" tIns="0">
            <a:normAutofit lnSpcReduction="10000"/>
          </a:bodyPr>
          <a:lstStyle/>
          <a:p>
            <a:pPr indent="0" lvl="0" marL="0" rtl="0" algn="ctr">
              <a:lnSpc>
                <a:spcPct val="90000"/>
              </a:lnSpc>
              <a:spcBef>
                <a:spcPts val="0"/>
              </a:spcBef>
              <a:spcAft>
                <a:spcPts val="0"/>
              </a:spcAft>
              <a:buSzPts val="7200"/>
              <a:buNone/>
            </a:pPr>
            <a:r>
              <a:rPr lang="en-PH"/>
              <a:t>05</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7" name="Shape 1187"/>
        <p:cNvGrpSpPr/>
        <p:nvPr/>
      </p:nvGrpSpPr>
      <p:grpSpPr>
        <a:xfrm>
          <a:off x="0" y="0"/>
          <a:ext cx="0" cy="0"/>
          <a:chOff x="0" y="0"/>
          <a:chExt cx="0" cy="0"/>
        </a:xfrm>
      </p:grpSpPr>
      <p:sp>
        <p:nvSpPr>
          <p:cNvPr id="1188" name="Google Shape;1188;p3"/>
          <p:cNvSpPr txBox="1"/>
          <p:nvPr>
            <p:ph type="ctrTitle"/>
          </p:nvPr>
        </p:nvSpPr>
        <p:spPr>
          <a:xfrm>
            <a:off x="815340" y="2485211"/>
            <a:ext cx="10637520" cy="209348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rgbClr val="FFE7A3"/>
              </a:buClr>
              <a:buSzPts val="6000"/>
              <a:buFont typeface="Trebuchet MS"/>
              <a:buNone/>
            </a:pPr>
            <a:r>
              <a:rPr lang="en-PH"/>
              <a:t>Elements</a:t>
            </a:r>
            <a:endParaRPr/>
          </a:p>
        </p:txBody>
      </p:sp>
      <p:sp>
        <p:nvSpPr>
          <p:cNvPr id="1189" name="Google Shape;1189;p3"/>
          <p:cNvSpPr txBox="1"/>
          <p:nvPr>
            <p:ph idx="1" type="subTitle"/>
          </p:nvPr>
        </p:nvSpPr>
        <p:spPr>
          <a:xfrm>
            <a:off x="815339" y="4940824"/>
            <a:ext cx="10637522" cy="798131"/>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2400"/>
              <a:buNone/>
            </a:pPr>
            <a:r>
              <a:rPr lang="en-PH"/>
              <a:t>Reusable elements for your presentations</a:t>
            </a:r>
            <a:endParaRPr/>
          </a:p>
          <a:p>
            <a:pPr indent="0" lvl="0" marL="0" rtl="0" algn="l">
              <a:lnSpc>
                <a:spcPct val="90000"/>
              </a:lnSpc>
              <a:spcBef>
                <a:spcPts val="1000"/>
              </a:spcBef>
              <a:spcAft>
                <a:spcPts val="0"/>
              </a:spcAft>
              <a:buSzPts val="2400"/>
              <a:buNone/>
            </a:pPr>
            <a:r>
              <a:t/>
            </a:r>
            <a:endParaRPr/>
          </a:p>
        </p:txBody>
      </p:sp>
      <p:sp>
        <p:nvSpPr>
          <p:cNvPr id="1190" name="Google Shape;1190;p3"/>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1191" name="Google Shape;1191;p3"/>
          <p:cNvSpPr txBox="1"/>
          <p:nvPr>
            <p:ph idx="2" type="body"/>
          </p:nvPr>
        </p:nvSpPr>
        <p:spPr>
          <a:xfrm>
            <a:off x="775346" y="1119037"/>
            <a:ext cx="1514420" cy="962522"/>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SzPts val="7200"/>
              <a:buNone/>
            </a:pPr>
            <a:r>
              <a:rPr lang="en-PH"/>
              <a:t>01</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1" name="Shape 1791"/>
        <p:cNvGrpSpPr/>
        <p:nvPr/>
      </p:nvGrpSpPr>
      <p:grpSpPr>
        <a:xfrm>
          <a:off x="0" y="0"/>
          <a:ext cx="0" cy="0"/>
          <a:chOff x="0" y="0"/>
          <a:chExt cx="0" cy="0"/>
        </a:xfrm>
      </p:grpSpPr>
      <p:sp>
        <p:nvSpPr>
          <p:cNvPr id="1792" name="Google Shape;1792;p30"/>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Row Slide</a:t>
            </a:r>
            <a:endParaRPr/>
          </a:p>
        </p:txBody>
      </p:sp>
      <p:sp>
        <p:nvSpPr>
          <p:cNvPr id="1793" name="Google Shape;1793;p30"/>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Two Rows</a:t>
            </a:r>
            <a:endParaRPr/>
          </a:p>
        </p:txBody>
      </p:sp>
      <p:sp>
        <p:nvSpPr>
          <p:cNvPr id="1794" name="Google Shape;1794;p30"/>
          <p:cNvSpPr txBox="1"/>
          <p:nvPr>
            <p:ph idx="2" type="body"/>
          </p:nvPr>
        </p:nvSpPr>
        <p:spPr>
          <a:xfrm>
            <a:off x="747251" y="1998192"/>
            <a:ext cx="2460768" cy="1739702"/>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2800"/>
              <a:buNone/>
            </a:pPr>
            <a:r>
              <a:rPr lang="en-PH"/>
              <a:t>Lorem Ipsum</a:t>
            </a:r>
            <a:endParaRPr/>
          </a:p>
        </p:txBody>
      </p:sp>
      <p:sp>
        <p:nvSpPr>
          <p:cNvPr id="1795" name="Google Shape;1795;p30"/>
          <p:cNvSpPr txBox="1"/>
          <p:nvPr>
            <p:ph idx="3" type="body"/>
          </p:nvPr>
        </p:nvSpPr>
        <p:spPr>
          <a:xfrm>
            <a:off x="747251" y="4073406"/>
            <a:ext cx="2460768" cy="1739702"/>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2800"/>
              <a:buNone/>
            </a:pPr>
            <a:r>
              <a:rPr lang="en-PH"/>
              <a:t>Lorem Ipsum</a:t>
            </a:r>
            <a:endParaRPr/>
          </a:p>
        </p:txBody>
      </p:sp>
      <p:sp>
        <p:nvSpPr>
          <p:cNvPr id="1796" name="Google Shape;1796;p30"/>
          <p:cNvSpPr txBox="1"/>
          <p:nvPr>
            <p:ph idx="4" type="body"/>
          </p:nvPr>
        </p:nvSpPr>
        <p:spPr>
          <a:xfrm>
            <a:off x="3399607" y="1998192"/>
            <a:ext cx="8263049" cy="1738800"/>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22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p:txBody>
      </p:sp>
      <p:sp>
        <p:nvSpPr>
          <p:cNvPr id="1797" name="Google Shape;1797;p30"/>
          <p:cNvSpPr txBox="1"/>
          <p:nvPr>
            <p:ph idx="5" type="body"/>
          </p:nvPr>
        </p:nvSpPr>
        <p:spPr>
          <a:xfrm>
            <a:off x="3399606" y="4073406"/>
            <a:ext cx="8263513" cy="1738800"/>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22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p:txBody>
      </p:sp>
      <p:sp>
        <p:nvSpPr>
          <p:cNvPr id="1798" name="Google Shape;1798;p30"/>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1799" name="Google Shape;1799;p30"/>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3" name="Shape 1803"/>
        <p:cNvGrpSpPr/>
        <p:nvPr/>
      </p:nvGrpSpPr>
      <p:grpSpPr>
        <a:xfrm>
          <a:off x="0" y="0"/>
          <a:ext cx="0" cy="0"/>
          <a:chOff x="0" y="0"/>
          <a:chExt cx="0" cy="0"/>
        </a:xfrm>
      </p:grpSpPr>
      <p:sp>
        <p:nvSpPr>
          <p:cNvPr id="1804" name="Google Shape;1804;p31"/>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Row Slide</a:t>
            </a:r>
            <a:endParaRPr/>
          </a:p>
        </p:txBody>
      </p:sp>
      <p:sp>
        <p:nvSpPr>
          <p:cNvPr id="1805" name="Google Shape;1805;p31"/>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Three Rows</a:t>
            </a:r>
            <a:endParaRPr/>
          </a:p>
        </p:txBody>
      </p:sp>
      <p:sp>
        <p:nvSpPr>
          <p:cNvPr id="1806" name="Google Shape;1806;p31"/>
          <p:cNvSpPr txBox="1"/>
          <p:nvPr>
            <p:ph idx="2" type="body"/>
          </p:nvPr>
        </p:nvSpPr>
        <p:spPr>
          <a:xfrm>
            <a:off x="747251" y="1998192"/>
            <a:ext cx="2460768" cy="1159200"/>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2400"/>
              <a:buNone/>
            </a:pPr>
            <a:r>
              <a:rPr lang="en-PH"/>
              <a:t>Lorem Ipsum</a:t>
            </a:r>
            <a:endParaRPr/>
          </a:p>
        </p:txBody>
      </p:sp>
      <p:sp>
        <p:nvSpPr>
          <p:cNvPr id="1807" name="Google Shape;1807;p31"/>
          <p:cNvSpPr txBox="1"/>
          <p:nvPr>
            <p:ph idx="3" type="body"/>
          </p:nvPr>
        </p:nvSpPr>
        <p:spPr>
          <a:xfrm>
            <a:off x="747251" y="3325599"/>
            <a:ext cx="2460768" cy="1159200"/>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2400"/>
              <a:buNone/>
            </a:pPr>
            <a:r>
              <a:rPr lang="en-PH"/>
              <a:t>Lorem Ipsum</a:t>
            </a:r>
            <a:endParaRPr/>
          </a:p>
        </p:txBody>
      </p:sp>
      <p:sp>
        <p:nvSpPr>
          <p:cNvPr id="1808" name="Google Shape;1808;p31"/>
          <p:cNvSpPr txBox="1"/>
          <p:nvPr>
            <p:ph idx="4" type="body"/>
          </p:nvPr>
        </p:nvSpPr>
        <p:spPr>
          <a:xfrm>
            <a:off x="3399607" y="1998192"/>
            <a:ext cx="8263049" cy="1159200"/>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20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p:txBody>
      </p:sp>
      <p:sp>
        <p:nvSpPr>
          <p:cNvPr id="1809" name="Google Shape;1809;p31"/>
          <p:cNvSpPr txBox="1"/>
          <p:nvPr>
            <p:ph idx="5" type="body"/>
          </p:nvPr>
        </p:nvSpPr>
        <p:spPr>
          <a:xfrm>
            <a:off x="3399606" y="3325437"/>
            <a:ext cx="8263513" cy="1159200"/>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20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p:txBody>
      </p:sp>
      <p:sp>
        <p:nvSpPr>
          <p:cNvPr id="1810" name="Google Shape;1810;p31"/>
          <p:cNvSpPr txBox="1"/>
          <p:nvPr>
            <p:ph idx="6" type="body"/>
          </p:nvPr>
        </p:nvSpPr>
        <p:spPr>
          <a:xfrm>
            <a:off x="747251" y="4653006"/>
            <a:ext cx="2460768" cy="1159200"/>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2400"/>
              <a:buNone/>
            </a:pPr>
            <a:r>
              <a:rPr lang="en-PH"/>
              <a:t>Lorem Ipsum</a:t>
            </a:r>
            <a:endParaRPr/>
          </a:p>
        </p:txBody>
      </p:sp>
      <p:sp>
        <p:nvSpPr>
          <p:cNvPr id="1811" name="Google Shape;1811;p31"/>
          <p:cNvSpPr txBox="1"/>
          <p:nvPr>
            <p:ph idx="7" type="body"/>
          </p:nvPr>
        </p:nvSpPr>
        <p:spPr>
          <a:xfrm>
            <a:off x="3399606" y="4653006"/>
            <a:ext cx="8263513" cy="1159200"/>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20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p:txBody>
      </p:sp>
      <p:sp>
        <p:nvSpPr>
          <p:cNvPr id="1812" name="Google Shape;1812;p31"/>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1813" name="Google Shape;1813;p31"/>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7" name="Shape 1817"/>
        <p:cNvGrpSpPr/>
        <p:nvPr/>
      </p:nvGrpSpPr>
      <p:grpSpPr>
        <a:xfrm>
          <a:off x="0" y="0"/>
          <a:ext cx="0" cy="0"/>
          <a:chOff x="0" y="0"/>
          <a:chExt cx="0" cy="0"/>
        </a:xfrm>
      </p:grpSpPr>
      <p:sp>
        <p:nvSpPr>
          <p:cNvPr id="1818" name="Google Shape;1818;p32"/>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Row Slide</a:t>
            </a:r>
            <a:endParaRPr/>
          </a:p>
        </p:txBody>
      </p:sp>
      <p:sp>
        <p:nvSpPr>
          <p:cNvPr id="1819" name="Google Shape;1819;p32"/>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Four Rows</a:t>
            </a:r>
            <a:endParaRPr/>
          </a:p>
        </p:txBody>
      </p:sp>
      <p:sp>
        <p:nvSpPr>
          <p:cNvPr id="1820" name="Google Shape;1820;p32"/>
          <p:cNvSpPr txBox="1"/>
          <p:nvPr>
            <p:ph idx="2" type="body"/>
          </p:nvPr>
        </p:nvSpPr>
        <p:spPr>
          <a:xfrm>
            <a:off x="747250" y="1998192"/>
            <a:ext cx="2460769" cy="874800"/>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1800"/>
              <a:buNone/>
            </a:pPr>
            <a:r>
              <a:rPr lang="en-PH"/>
              <a:t>Lorem Ipsum</a:t>
            </a:r>
            <a:endParaRPr/>
          </a:p>
        </p:txBody>
      </p:sp>
      <p:sp>
        <p:nvSpPr>
          <p:cNvPr id="1821" name="Google Shape;1821;p32"/>
          <p:cNvSpPr txBox="1"/>
          <p:nvPr>
            <p:ph idx="3" type="body"/>
          </p:nvPr>
        </p:nvSpPr>
        <p:spPr>
          <a:xfrm>
            <a:off x="747250" y="2977930"/>
            <a:ext cx="2460769" cy="874800"/>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1800"/>
              <a:buNone/>
            </a:pPr>
            <a:r>
              <a:rPr lang="en-PH"/>
              <a:t>Lorem Ipsum</a:t>
            </a:r>
            <a:endParaRPr/>
          </a:p>
        </p:txBody>
      </p:sp>
      <p:sp>
        <p:nvSpPr>
          <p:cNvPr id="1822" name="Google Shape;1822;p32"/>
          <p:cNvSpPr txBox="1"/>
          <p:nvPr>
            <p:ph idx="4" type="body"/>
          </p:nvPr>
        </p:nvSpPr>
        <p:spPr>
          <a:xfrm>
            <a:off x="3399607" y="1998192"/>
            <a:ext cx="8263049" cy="874800"/>
          </a:xfrm>
          <a:prstGeom prst="rect">
            <a:avLst/>
          </a:prstGeom>
          <a:noFill/>
          <a:ln>
            <a:noFill/>
          </a:ln>
        </p:spPr>
        <p:txBody>
          <a:bodyPr anchorCtr="0" anchor="ctr" bIns="0" lIns="0" spcFirstLastPara="1" rIns="0" wrap="square" tIns="0">
            <a:normAutofit lnSpcReduction="10000"/>
          </a:bodyPr>
          <a:lstStyle/>
          <a:p>
            <a:pPr indent="0" lvl="0" marL="0" rtl="0" algn="l">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p:txBody>
      </p:sp>
      <p:sp>
        <p:nvSpPr>
          <p:cNvPr id="1823" name="Google Shape;1823;p32"/>
          <p:cNvSpPr txBox="1"/>
          <p:nvPr>
            <p:ph idx="5" type="body"/>
          </p:nvPr>
        </p:nvSpPr>
        <p:spPr>
          <a:xfrm>
            <a:off x="3399606" y="2977930"/>
            <a:ext cx="8263513" cy="874800"/>
          </a:xfrm>
          <a:prstGeom prst="rect">
            <a:avLst/>
          </a:prstGeom>
          <a:noFill/>
          <a:ln>
            <a:noFill/>
          </a:ln>
        </p:spPr>
        <p:txBody>
          <a:bodyPr anchorCtr="0" anchor="ctr" bIns="0" lIns="0" spcFirstLastPara="1" rIns="0" wrap="square" tIns="0">
            <a:normAutofit lnSpcReduction="10000"/>
          </a:bodyPr>
          <a:lstStyle/>
          <a:p>
            <a:pPr indent="0" lvl="0" marL="0" rtl="0" algn="l">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p:txBody>
      </p:sp>
      <p:sp>
        <p:nvSpPr>
          <p:cNvPr id="1824" name="Google Shape;1824;p32"/>
          <p:cNvSpPr txBox="1"/>
          <p:nvPr>
            <p:ph idx="6" type="body"/>
          </p:nvPr>
        </p:nvSpPr>
        <p:spPr>
          <a:xfrm>
            <a:off x="747250" y="3957668"/>
            <a:ext cx="2460769" cy="874800"/>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1800"/>
              <a:buNone/>
            </a:pPr>
            <a:r>
              <a:rPr lang="en-PH"/>
              <a:t>Lorem Ipsum</a:t>
            </a:r>
            <a:endParaRPr/>
          </a:p>
        </p:txBody>
      </p:sp>
      <p:sp>
        <p:nvSpPr>
          <p:cNvPr id="1825" name="Google Shape;1825;p32"/>
          <p:cNvSpPr txBox="1"/>
          <p:nvPr>
            <p:ph idx="7" type="body"/>
          </p:nvPr>
        </p:nvSpPr>
        <p:spPr>
          <a:xfrm>
            <a:off x="3399606" y="3957668"/>
            <a:ext cx="8263513" cy="874800"/>
          </a:xfrm>
          <a:prstGeom prst="rect">
            <a:avLst/>
          </a:prstGeom>
          <a:noFill/>
          <a:ln>
            <a:noFill/>
          </a:ln>
        </p:spPr>
        <p:txBody>
          <a:bodyPr anchorCtr="0" anchor="ctr" bIns="0" lIns="0" spcFirstLastPara="1" rIns="0" wrap="square" tIns="0">
            <a:normAutofit lnSpcReduction="10000"/>
          </a:bodyPr>
          <a:lstStyle/>
          <a:p>
            <a:pPr indent="0" lvl="0" marL="0" rtl="0" algn="l">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p:txBody>
      </p:sp>
      <p:sp>
        <p:nvSpPr>
          <p:cNvPr id="1826" name="Google Shape;1826;p32"/>
          <p:cNvSpPr txBox="1"/>
          <p:nvPr>
            <p:ph idx="8" type="body"/>
          </p:nvPr>
        </p:nvSpPr>
        <p:spPr>
          <a:xfrm>
            <a:off x="747250" y="4937405"/>
            <a:ext cx="2460769" cy="874800"/>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1800"/>
              <a:buNone/>
            </a:pPr>
            <a:r>
              <a:rPr lang="en-PH"/>
              <a:t>Lorem Ipsum</a:t>
            </a:r>
            <a:endParaRPr/>
          </a:p>
        </p:txBody>
      </p:sp>
      <p:sp>
        <p:nvSpPr>
          <p:cNvPr id="1827" name="Google Shape;1827;p32"/>
          <p:cNvSpPr txBox="1"/>
          <p:nvPr>
            <p:ph idx="9" type="body"/>
          </p:nvPr>
        </p:nvSpPr>
        <p:spPr>
          <a:xfrm>
            <a:off x="3399606" y="4937405"/>
            <a:ext cx="8263513" cy="874800"/>
          </a:xfrm>
          <a:prstGeom prst="rect">
            <a:avLst/>
          </a:prstGeom>
          <a:noFill/>
          <a:ln>
            <a:noFill/>
          </a:ln>
        </p:spPr>
        <p:txBody>
          <a:bodyPr anchorCtr="0" anchor="ctr" bIns="0" lIns="0" spcFirstLastPara="1" rIns="0" wrap="square" tIns="0">
            <a:normAutofit lnSpcReduction="10000"/>
          </a:bodyPr>
          <a:lstStyle/>
          <a:p>
            <a:pPr indent="0" lvl="0" marL="0" rtl="0" algn="l">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p:txBody>
      </p:sp>
      <p:sp>
        <p:nvSpPr>
          <p:cNvPr id="1828" name="Google Shape;1828;p32"/>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1829" name="Google Shape;1829;p32"/>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3" name="Shape 1833"/>
        <p:cNvGrpSpPr/>
        <p:nvPr/>
      </p:nvGrpSpPr>
      <p:grpSpPr>
        <a:xfrm>
          <a:off x="0" y="0"/>
          <a:ext cx="0" cy="0"/>
          <a:chOff x="0" y="0"/>
          <a:chExt cx="0" cy="0"/>
        </a:xfrm>
      </p:grpSpPr>
      <p:sp>
        <p:nvSpPr>
          <p:cNvPr id="1834" name="Google Shape;1834;p33"/>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Row Slide</a:t>
            </a:r>
            <a:endParaRPr/>
          </a:p>
        </p:txBody>
      </p:sp>
      <p:sp>
        <p:nvSpPr>
          <p:cNvPr id="1835" name="Google Shape;1835;p33"/>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Five Rows</a:t>
            </a:r>
            <a:endParaRPr/>
          </a:p>
        </p:txBody>
      </p:sp>
      <p:sp>
        <p:nvSpPr>
          <p:cNvPr id="1836" name="Google Shape;1836;p33"/>
          <p:cNvSpPr txBox="1"/>
          <p:nvPr>
            <p:ph idx="2" type="body"/>
          </p:nvPr>
        </p:nvSpPr>
        <p:spPr>
          <a:xfrm>
            <a:off x="747250" y="1998192"/>
            <a:ext cx="2460769" cy="684000"/>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1800"/>
              <a:buNone/>
            </a:pPr>
            <a:r>
              <a:rPr lang="en-PH"/>
              <a:t>Lorem Ipsum</a:t>
            </a:r>
            <a:endParaRPr/>
          </a:p>
        </p:txBody>
      </p:sp>
      <p:sp>
        <p:nvSpPr>
          <p:cNvPr id="1837" name="Google Shape;1837;p33"/>
          <p:cNvSpPr txBox="1"/>
          <p:nvPr>
            <p:ph idx="3" type="body"/>
          </p:nvPr>
        </p:nvSpPr>
        <p:spPr>
          <a:xfrm>
            <a:off x="747250" y="2781094"/>
            <a:ext cx="2460769" cy="684000"/>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1800"/>
              <a:buNone/>
            </a:pPr>
            <a:r>
              <a:rPr lang="en-PH"/>
              <a:t>Lorem Ipsum</a:t>
            </a:r>
            <a:endParaRPr/>
          </a:p>
        </p:txBody>
      </p:sp>
      <p:sp>
        <p:nvSpPr>
          <p:cNvPr id="1838" name="Google Shape;1838;p33"/>
          <p:cNvSpPr txBox="1"/>
          <p:nvPr>
            <p:ph idx="4" type="body"/>
          </p:nvPr>
        </p:nvSpPr>
        <p:spPr>
          <a:xfrm>
            <a:off x="3399607" y="1998192"/>
            <a:ext cx="8263049" cy="684000"/>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14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p:txBody>
      </p:sp>
      <p:sp>
        <p:nvSpPr>
          <p:cNvPr id="1839" name="Google Shape;1839;p33"/>
          <p:cNvSpPr txBox="1"/>
          <p:nvPr>
            <p:ph idx="5" type="body"/>
          </p:nvPr>
        </p:nvSpPr>
        <p:spPr>
          <a:xfrm>
            <a:off x="3399606" y="2781096"/>
            <a:ext cx="8263513" cy="684000"/>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14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p:txBody>
      </p:sp>
      <p:sp>
        <p:nvSpPr>
          <p:cNvPr id="1840" name="Google Shape;1840;p33"/>
          <p:cNvSpPr txBox="1"/>
          <p:nvPr>
            <p:ph idx="6" type="body"/>
          </p:nvPr>
        </p:nvSpPr>
        <p:spPr>
          <a:xfrm>
            <a:off x="747250" y="3563996"/>
            <a:ext cx="2460769" cy="684000"/>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1800"/>
              <a:buNone/>
            </a:pPr>
            <a:r>
              <a:rPr lang="en-PH"/>
              <a:t>Lorem Ipsum</a:t>
            </a:r>
            <a:endParaRPr/>
          </a:p>
        </p:txBody>
      </p:sp>
      <p:sp>
        <p:nvSpPr>
          <p:cNvPr id="1841" name="Google Shape;1841;p33"/>
          <p:cNvSpPr txBox="1"/>
          <p:nvPr>
            <p:ph idx="7" type="body"/>
          </p:nvPr>
        </p:nvSpPr>
        <p:spPr>
          <a:xfrm>
            <a:off x="3399606" y="3563998"/>
            <a:ext cx="8263513" cy="684000"/>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14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p:txBody>
      </p:sp>
      <p:sp>
        <p:nvSpPr>
          <p:cNvPr id="1842" name="Google Shape;1842;p33"/>
          <p:cNvSpPr txBox="1"/>
          <p:nvPr>
            <p:ph idx="8" type="body"/>
          </p:nvPr>
        </p:nvSpPr>
        <p:spPr>
          <a:xfrm>
            <a:off x="747250" y="4346898"/>
            <a:ext cx="2460769" cy="684000"/>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1800"/>
              <a:buNone/>
            </a:pPr>
            <a:r>
              <a:rPr lang="en-PH"/>
              <a:t>Lorem Ipsum</a:t>
            </a:r>
            <a:endParaRPr/>
          </a:p>
        </p:txBody>
      </p:sp>
      <p:sp>
        <p:nvSpPr>
          <p:cNvPr id="1843" name="Google Shape;1843;p33"/>
          <p:cNvSpPr txBox="1"/>
          <p:nvPr>
            <p:ph idx="9" type="body"/>
          </p:nvPr>
        </p:nvSpPr>
        <p:spPr>
          <a:xfrm>
            <a:off x="3399606" y="4346899"/>
            <a:ext cx="8263513" cy="684000"/>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14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p:txBody>
      </p:sp>
      <p:sp>
        <p:nvSpPr>
          <p:cNvPr id="1844" name="Google Shape;1844;p33"/>
          <p:cNvSpPr txBox="1"/>
          <p:nvPr>
            <p:ph idx="13" type="body"/>
          </p:nvPr>
        </p:nvSpPr>
        <p:spPr>
          <a:xfrm>
            <a:off x="747250" y="5129801"/>
            <a:ext cx="2460769" cy="684000"/>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1800"/>
              <a:buNone/>
            </a:pPr>
            <a:r>
              <a:rPr lang="en-PH"/>
              <a:t>Lorem Ipsum</a:t>
            </a:r>
            <a:endParaRPr/>
          </a:p>
        </p:txBody>
      </p:sp>
      <p:sp>
        <p:nvSpPr>
          <p:cNvPr id="1845" name="Google Shape;1845;p33"/>
          <p:cNvSpPr txBox="1"/>
          <p:nvPr>
            <p:ph idx="14" type="body"/>
          </p:nvPr>
        </p:nvSpPr>
        <p:spPr>
          <a:xfrm>
            <a:off x="3399606" y="5129801"/>
            <a:ext cx="8263513" cy="684000"/>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14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p:txBody>
      </p:sp>
      <p:sp>
        <p:nvSpPr>
          <p:cNvPr id="1846" name="Google Shape;1846;p33"/>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1847" name="Google Shape;1847;p33"/>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1" name="Shape 1851"/>
        <p:cNvGrpSpPr/>
        <p:nvPr/>
      </p:nvGrpSpPr>
      <p:grpSpPr>
        <a:xfrm>
          <a:off x="0" y="0"/>
          <a:ext cx="0" cy="0"/>
          <a:chOff x="0" y="0"/>
          <a:chExt cx="0" cy="0"/>
        </a:xfrm>
      </p:grpSpPr>
      <p:sp>
        <p:nvSpPr>
          <p:cNvPr id="1852" name="Google Shape;1852;p34"/>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Row Slide</a:t>
            </a:r>
            <a:endParaRPr/>
          </a:p>
        </p:txBody>
      </p:sp>
      <p:sp>
        <p:nvSpPr>
          <p:cNvPr id="1853" name="Google Shape;1853;p34"/>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Six Rows</a:t>
            </a:r>
            <a:endParaRPr/>
          </a:p>
        </p:txBody>
      </p:sp>
      <p:sp>
        <p:nvSpPr>
          <p:cNvPr id="1854" name="Google Shape;1854;p34"/>
          <p:cNvSpPr txBox="1"/>
          <p:nvPr>
            <p:ph idx="2" type="body"/>
          </p:nvPr>
        </p:nvSpPr>
        <p:spPr>
          <a:xfrm>
            <a:off x="747250" y="1998192"/>
            <a:ext cx="2460769" cy="543600"/>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1600"/>
              <a:buNone/>
            </a:pPr>
            <a:r>
              <a:rPr lang="en-PH"/>
              <a:t>Lorem Ipsum</a:t>
            </a:r>
            <a:endParaRPr/>
          </a:p>
        </p:txBody>
      </p:sp>
      <p:sp>
        <p:nvSpPr>
          <p:cNvPr id="1855" name="Google Shape;1855;p34"/>
          <p:cNvSpPr txBox="1"/>
          <p:nvPr>
            <p:ph idx="3" type="body"/>
          </p:nvPr>
        </p:nvSpPr>
        <p:spPr>
          <a:xfrm>
            <a:off x="747250" y="2652134"/>
            <a:ext cx="2460769" cy="543600"/>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1600"/>
              <a:buNone/>
            </a:pPr>
            <a:r>
              <a:rPr lang="en-PH"/>
              <a:t>Lorem Ipsum</a:t>
            </a:r>
            <a:endParaRPr/>
          </a:p>
        </p:txBody>
      </p:sp>
      <p:sp>
        <p:nvSpPr>
          <p:cNvPr id="1856" name="Google Shape;1856;p34"/>
          <p:cNvSpPr txBox="1"/>
          <p:nvPr>
            <p:ph idx="4" type="body"/>
          </p:nvPr>
        </p:nvSpPr>
        <p:spPr>
          <a:xfrm>
            <a:off x="3399607" y="1998192"/>
            <a:ext cx="8263049" cy="543600"/>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12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p:txBody>
      </p:sp>
      <p:sp>
        <p:nvSpPr>
          <p:cNvPr id="1857" name="Google Shape;1857;p34"/>
          <p:cNvSpPr txBox="1"/>
          <p:nvPr>
            <p:ph idx="5" type="body"/>
          </p:nvPr>
        </p:nvSpPr>
        <p:spPr>
          <a:xfrm>
            <a:off x="3399606" y="2652137"/>
            <a:ext cx="8263513" cy="543600"/>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12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p:txBody>
      </p:sp>
      <p:sp>
        <p:nvSpPr>
          <p:cNvPr id="1858" name="Google Shape;1858;p34"/>
          <p:cNvSpPr txBox="1"/>
          <p:nvPr>
            <p:ph idx="6" type="body"/>
          </p:nvPr>
        </p:nvSpPr>
        <p:spPr>
          <a:xfrm>
            <a:off x="747250" y="3306076"/>
            <a:ext cx="2460769" cy="543600"/>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1600"/>
              <a:buNone/>
            </a:pPr>
            <a:r>
              <a:rPr lang="en-PH"/>
              <a:t>Lorem Ipsum</a:t>
            </a:r>
            <a:endParaRPr/>
          </a:p>
        </p:txBody>
      </p:sp>
      <p:sp>
        <p:nvSpPr>
          <p:cNvPr id="1859" name="Google Shape;1859;p34"/>
          <p:cNvSpPr txBox="1"/>
          <p:nvPr>
            <p:ph idx="7" type="body"/>
          </p:nvPr>
        </p:nvSpPr>
        <p:spPr>
          <a:xfrm>
            <a:off x="3399606" y="3306079"/>
            <a:ext cx="8263513" cy="543600"/>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12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p:txBody>
      </p:sp>
      <p:sp>
        <p:nvSpPr>
          <p:cNvPr id="1860" name="Google Shape;1860;p34"/>
          <p:cNvSpPr txBox="1"/>
          <p:nvPr>
            <p:ph idx="8" type="body"/>
          </p:nvPr>
        </p:nvSpPr>
        <p:spPr>
          <a:xfrm>
            <a:off x="747250" y="3960018"/>
            <a:ext cx="2460769" cy="543600"/>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1600"/>
              <a:buNone/>
            </a:pPr>
            <a:r>
              <a:rPr lang="en-PH"/>
              <a:t>Lorem Ipsum</a:t>
            </a:r>
            <a:endParaRPr/>
          </a:p>
        </p:txBody>
      </p:sp>
      <p:sp>
        <p:nvSpPr>
          <p:cNvPr id="1861" name="Google Shape;1861;p34"/>
          <p:cNvSpPr txBox="1"/>
          <p:nvPr>
            <p:ph idx="9" type="body"/>
          </p:nvPr>
        </p:nvSpPr>
        <p:spPr>
          <a:xfrm>
            <a:off x="3399606" y="3960021"/>
            <a:ext cx="8263513" cy="543600"/>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12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p:txBody>
      </p:sp>
      <p:sp>
        <p:nvSpPr>
          <p:cNvPr id="1862" name="Google Shape;1862;p34"/>
          <p:cNvSpPr txBox="1"/>
          <p:nvPr>
            <p:ph idx="13" type="body"/>
          </p:nvPr>
        </p:nvSpPr>
        <p:spPr>
          <a:xfrm>
            <a:off x="747250" y="4613960"/>
            <a:ext cx="2460769" cy="543600"/>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1600"/>
              <a:buNone/>
            </a:pPr>
            <a:r>
              <a:rPr lang="en-PH"/>
              <a:t>Lorem Ipsum</a:t>
            </a:r>
            <a:endParaRPr/>
          </a:p>
        </p:txBody>
      </p:sp>
      <p:sp>
        <p:nvSpPr>
          <p:cNvPr id="1863" name="Google Shape;1863;p34"/>
          <p:cNvSpPr txBox="1"/>
          <p:nvPr>
            <p:ph idx="14" type="body"/>
          </p:nvPr>
        </p:nvSpPr>
        <p:spPr>
          <a:xfrm>
            <a:off x="3399606" y="4613963"/>
            <a:ext cx="8263513" cy="543600"/>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12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p:txBody>
      </p:sp>
      <p:sp>
        <p:nvSpPr>
          <p:cNvPr id="1864" name="Google Shape;1864;p34"/>
          <p:cNvSpPr txBox="1"/>
          <p:nvPr>
            <p:ph idx="15" type="body"/>
          </p:nvPr>
        </p:nvSpPr>
        <p:spPr>
          <a:xfrm>
            <a:off x="747250" y="5267903"/>
            <a:ext cx="2460769" cy="543600"/>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1600"/>
              <a:buNone/>
            </a:pPr>
            <a:r>
              <a:rPr lang="en-PH"/>
              <a:t>Lorem Ipsum</a:t>
            </a:r>
            <a:endParaRPr/>
          </a:p>
        </p:txBody>
      </p:sp>
      <p:sp>
        <p:nvSpPr>
          <p:cNvPr id="1865" name="Google Shape;1865;p34"/>
          <p:cNvSpPr txBox="1"/>
          <p:nvPr>
            <p:ph idx="16" type="body"/>
          </p:nvPr>
        </p:nvSpPr>
        <p:spPr>
          <a:xfrm>
            <a:off x="3399606" y="5267903"/>
            <a:ext cx="8263513" cy="543600"/>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12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p:txBody>
      </p:sp>
      <p:sp>
        <p:nvSpPr>
          <p:cNvPr id="1866" name="Google Shape;1866;p34"/>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1867" name="Google Shape;1867;p34"/>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1" name="Shape 1871"/>
        <p:cNvGrpSpPr/>
        <p:nvPr/>
      </p:nvGrpSpPr>
      <p:grpSpPr>
        <a:xfrm>
          <a:off x="0" y="0"/>
          <a:ext cx="0" cy="0"/>
          <a:chOff x="0" y="0"/>
          <a:chExt cx="0" cy="0"/>
        </a:xfrm>
      </p:grpSpPr>
      <p:sp>
        <p:nvSpPr>
          <p:cNvPr id="1872" name="Google Shape;1872;p35"/>
          <p:cNvSpPr txBox="1"/>
          <p:nvPr>
            <p:ph type="ctrTitle"/>
          </p:nvPr>
        </p:nvSpPr>
        <p:spPr>
          <a:xfrm>
            <a:off x="815340" y="2485211"/>
            <a:ext cx="10637520" cy="209348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rgbClr val="FFE7A3"/>
              </a:buClr>
              <a:buSzPts val="6000"/>
              <a:buFont typeface="Trebuchet MS"/>
              <a:buNone/>
            </a:pPr>
            <a:r>
              <a:rPr lang="en-PH"/>
              <a:t>Chevron Slide</a:t>
            </a:r>
            <a:endParaRPr/>
          </a:p>
        </p:txBody>
      </p:sp>
      <p:sp>
        <p:nvSpPr>
          <p:cNvPr id="1873" name="Google Shape;1873;p35"/>
          <p:cNvSpPr txBox="1"/>
          <p:nvPr>
            <p:ph idx="1" type="subTitle"/>
          </p:nvPr>
        </p:nvSpPr>
        <p:spPr>
          <a:xfrm>
            <a:off x="815339" y="4940824"/>
            <a:ext cx="10637522" cy="798131"/>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2400"/>
              <a:buNone/>
            </a:pPr>
            <a:r>
              <a:rPr lang="en-PH"/>
              <a:t>Arrow-shaped elements (chevrons) arranged in sequence to show progression, flow, or steps.</a:t>
            </a:r>
            <a:endParaRPr/>
          </a:p>
        </p:txBody>
      </p:sp>
      <p:sp>
        <p:nvSpPr>
          <p:cNvPr id="1874" name="Google Shape;1874;p35"/>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1875" name="Google Shape;1875;p35"/>
          <p:cNvSpPr txBox="1"/>
          <p:nvPr>
            <p:ph idx="2" type="body"/>
          </p:nvPr>
        </p:nvSpPr>
        <p:spPr>
          <a:xfrm>
            <a:off x="775346" y="1119037"/>
            <a:ext cx="1514420" cy="962522"/>
          </a:xfrm>
          <a:prstGeom prst="rect">
            <a:avLst/>
          </a:prstGeom>
          <a:noFill/>
          <a:ln>
            <a:noFill/>
          </a:ln>
        </p:spPr>
        <p:txBody>
          <a:bodyPr anchorCtr="0" anchor="ctr" bIns="0" lIns="0" spcFirstLastPara="1" rIns="0" wrap="square" tIns="0">
            <a:normAutofit lnSpcReduction="10000"/>
          </a:bodyPr>
          <a:lstStyle/>
          <a:p>
            <a:pPr indent="0" lvl="0" marL="0" rtl="0" algn="ctr">
              <a:lnSpc>
                <a:spcPct val="90000"/>
              </a:lnSpc>
              <a:spcBef>
                <a:spcPts val="0"/>
              </a:spcBef>
              <a:spcAft>
                <a:spcPts val="0"/>
              </a:spcAft>
              <a:buSzPts val="7200"/>
              <a:buNone/>
            </a:pPr>
            <a:r>
              <a:rPr lang="en-PH"/>
              <a:t>06</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9" name="Shape 1879"/>
        <p:cNvGrpSpPr/>
        <p:nvPr/>
      </p:nvGrpSpPr>
      <p:grpSpPr>
        <a:xfrm>
          <a:off x="0" y="0"/>
          <a:ext cx="0" cy="0"/>
          <a:chOff x="0" y="0"/>
          <a:chExt cx="0" cy="0"/>
        </a:xfrm>
      </p:grpSpPr>
      <p:sp>
        <p:nvSpPr>
          <p:cNvPr id="1880" name="Google Shape;1880;p36"/>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Chevron Slide</a:t>
            </a:r>
            <a:endParaRPr/>
          </a:p>
        </p:txBody>
      </p:sp>
      <p:sp>
        <p:nvSpPr>
          <p:cNvPr id="1881" name="Google Shape;1881;p36"/>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Two Columns</a:t>
            </a:r>
            <a:endParaRPr/>
          </a:p>
        </p:txBody>
      </p:sp>
      <p:sp>
        <p:nvSpPr>
          <p:cNvPr id="1882" name="Google Shape;1882;p36"/>
          <p:cNvSpPr/>
          <p:nvPr>
            <p:ph idx="2" type="body"/>
          </p:nvPr>
        </p:nvSpPr>
        <p:spPr>
          <a:xfrm>
            <a:off x="528638" y="1998193"/>
            <a:ext cx="5392225" cy="431762"/>
          </a:xfrm>
          <a:prstGeom prst="homePlate">
            <a:avLst>
              <a:gd fmla="val 17056" name="adj"/>
            </a:avLst>
          </a:prstGeom>
          <a:solidFill>
            <a:schemeClr val="accent1"/>
          </a:solidFill>
          <a:ln>
            <a:noFill/>
          </a:ln>
        </p:spPr>
        <p:txBody>
          <a:bodyPr anchorCtr="0" anchor="ctr" bIns="0" lIns="0" spcFirstLastPara="1" rIns="0" wrap="square" tIns="0">
            <a:normAutofit/>
          </a:bodyPr>
          <a:lstStyle/>
          <a:p>
            <a:pPr indent="0" lvl="0" marL="0" rtl="0" algn="ctr">
              <a:lnSpc>
                <a:spcPct val="90000"/>
              </a:lnSpc>
              <a:spcBef>
                <a:spcPts val="0"/>
              </a:spcBef>
              <a:spcAft>
                <a:spcPts val="0"/>
              </a:spcAft>
              <a:buSzPts val="2000"/>
              <a:buNone/>
            </a:pPr>
            <a:r>
              <a:rPr lang="en-PH"/>
              <a:t>Lorem Ipsum</a:t>
            </a:r>
            <a:endParaRPr/>
          </a:p>
        </p:txBody>
      </p:sp>
      <p:sp>
        <p:nvSpPr>
          <p:cNvPr id="1883" name="Google Shape;1883;p36"/>
          <p:cNvSpPr/>
          <p:nvPr>
            <p:ph idx="3" type="body"/>
          </p:nvPr>
        </p:nvSpPr>
        <p:spPr>
          <a:xfrm>
            <a:off x="6128095" y="1998193"/>
            <a:ext cx="5535585" cy="431762"/>
          </a:xfrm>
          <a:prstGeom prst="chevron">
            <a:avLst>
              <a:gd fmla="val 14703" name="adj"/>
            </a:avLst>
          </a:prstGeom>
          <a:solidFill>
            <a:schemeClr val="accent1"/>
          </a:solidFill>
          <a:ln>
            <a:noFill/>
          </a:ln>
        </p:spPr>
        <p:txBody>
          <a:bodyPr anchorCtr="0" anchor="ctr" bIns="0" lIns="0" spcFirstLastPara="1" rIns="0" wrap="square" tIns="0">
            <a:normAutofit/>
          </a:bodyPr>
          <a:lstStyle/>
          <a:p>
            <a:pPr indent="0" lvl="0" marL="0" rtl="0" algn="ctr">
              <a:lnSpc>
                <a:spcPct val="90000"/>
              </a:lnSpc>
              <a:spcBef>
                <a:spcPts val="0"/>
              </a:spcBef>
              <a:spcAft>
                <a:spcPts val="0"/>
              </a:spcAft>
              <a:buSzPts val="2000"/>
              <a:buNone/>
            </a:pPr>
            <a:r>
              <a:rPr lang="en-PH"/>
              <a:t>Lorem Ipsum</a:t>
            </a:r>
            <a:endParaRPr/>
          </a:p>
        </p:txBody>
      </p:sp>
      <p:sp>
        <p:nvSpPr>
          <p:cNvPr id="1884" name="Google Shape;1884;p36"/>
          <p:cNvSpPr txBox="1"/>
          <p:nvPr>
            <p:ph idx="4" type="body"/>
          </p:nvPr>
        </p:nvSpPr>
        <p:spPr>
          <a:xfrm>
            <a:off x="528638" y="2604547"/>
            <a:ext cx="5392225" cy="3208563"/>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a:p>
            <a:pPr indent="0" lvl="0" marL="0" rtl="0" algn="l">
              <a:lnSpc>
                <a:spcPct val="90000"/>
              </a:lnSpc>
              <a:spcBef>
                <a:spcPts val="1000"/>
              </a:spcBef>
              <a:spcAft>
                <a:spcPts val="0"/>
              </a:spcAft>
              <a:buSzPts val="16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p:txBody>
      </p:sp>
      <p:sp>
        <p:nvSpPr>
          <p:cNvPr id="1885" name="Google Shape;1885;p36"/>
          <p:cNvSpPr txBox="1"/>
          <p:nvPr>
            <p:ph idx="5" type="body"/>
          </p:nvPr>
        </p:nvSpPr>
        <p:spPr>
          <a:xfrm>
            <a:off x="6128095" y="2604547"/>
            <a:ext cx="5535585" cy="3208563"/>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a:p>
            <a:pPr indent="0" lvl="0" marL="0" rtl="0" algn="l">
              <a:lnSpc>
                <a:spcPct val="90000"/>
              </a:lnSpc>
              <a:spcBef>
                <a:spcPts val="1000"/>
              </a:spcBef>
              <a:spcAft>
                <a:spcPts val="0"/>
              </a:spcAft>
              <a:buSzPts val="16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p:txBody>
      </p:sp>
      <p:sp>
        <p:nvSpPr>
          <p:cNvPr id="1886" name="Google Shape;1886;p36"/>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1887" name="Google Shape;1887;p36"/>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1" name="Shape 1891"/>
        <p:cNvGrpSpPr/>
        <p:nvPr/>
      </p:nvGrpSpPr>
      <p:grpSpPr>
        <a:xfrm>
          <a:off x="0" y="0"/>
          <a:ext cx="0" cy="0"/>
          <a:chOff x="0" y="0"/>
          <a:chExt cx="0" cy="0"/>
        </a:xfrm>
      </p:grpSpPr>
      <p:sp>
        <p:nvSpPr>
          <p:cNvPr id="1892" name="Google Shape;1892;p37"/>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Chevron Slide</a:t>
            </a:r>
            <a:endParaRPr/>
          </a:p>
        </p:txBody>
      </p:sp>
      <p:sp>
        <p:nvSpPr>
          <p:cNvPr id="1893" name="Google Shape;1893;p37"/>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Three Columns</a:t>
            </a:r>
            <a:endParaRPr/>
          </a:p>
        </p:txBody>
      </p:sp>
      <p:sp>
        <p:nvSpPr>
          <p:cNvPr id="1894" name="Google Shape;1894;p37"/>
          <p:cNvSpPr/>
          <p:nvPr>
            <p:ph idx="2" type="body"/>
          </p:nvPr>
        </p:nvSpPr>
        <p:spPr>
          <a:xfrm>
            <a:off x="528638" y="1998193"/>
            <a:ext cx="3591949" cy="431762"/>
          </a:xfrm>
          <a:prstGeom prst="homePlate">
            <a:avLst>
              <a:gd fmla="val 17056" name="adj"/>
            </a:avLst>
          </a:prstGeom>
          <a:solidFill>
            <a:schemeClr val="accent1"/>
          </a:solidFill>
          <a:ln>
            <a:noFill/>
          </a:ln>
        </p:spPr>
        <p:txBody>
          <a:bodyPr anchorCtr="0" anchor="ctr" bIns="0" lIns="0" spcFirstLastPara="1" rIns="0" wrap="square" tIns="0">
            <a:normAutofit/>
          </a:bodyPr>
          <a:lstStyle/>
          <a:p>
            <a:pPr indent="0" lvl="0" marL="0" rtl="0" algn="ctr">
              <a:lnSpc>
                <a:spcPct val="90000"/>
              </a:lnSpc>
              <a:spcBef>
                <a:spcPts val="0"/>
              </a:spcBef>
              <a:spcAft>
                <a:spcPts val="0"/>
              </a:spcAft>
              <a:buSzPts val="2000"/>
              <a:buNone/>
            </a:pPr>
            <a:r>
              <a:rPr lang="en-PH"/>
              <a:t>Lorem Ipsum</a:t>
            </a:r>
            <a:endParaRPr/>
          </a:p>
        </p:txBody>
      </p:sp>
      <p:sp>
        <p:nvSpPr>
          <p:cNvPr id="1895" name="Google Shape;1895;p37"/>
          <p:cNvSpPr/>
          <p:nvPr>
            <p:ph idx="3" type="body"/>
          </p:nvPr>
        </p:nvSpPr>
        <p:spPr>
          <a:xfrm>
            <a:off x="4299851" y="1998193"/>
            <a:ext cx="3592282" cy="431762"/>
          </a:xfrm>
          <a:prstGeom prst="chevron">
            <a:avLst>
              <a:gd fmla="val 14703" name="adj"/>
            </a:avLst>
          </a:prstGeom>
          <a:solidFill>
            <a:schemeClr val="accent1"/>
          </a:solidFill>
          <a:ln>
            <a:noFill/>
          </a:ln>
        </p:spPr>
        <p:txBody>
          <a:bodyPr anchorCtr="0" anchor="ctr" bIns="0" lIns="0" spcFirstLastPara="1" rIns="0" wrap="square" tIns="0">
            <a:normAutofit/>
          </a:bodyPr>
          <a:lstStyle/>
          <a:p>
            <a:pPr indent="0" lvl="0" marL="0" rtl="0" algn="ctr">
              <a:lnSpc>
                <a:spcPct val="90000"/>
              </a:lnSpc>
              <a:spcBef>
                <a:spcPts val="0"/>
              </a:spcBef>
              <a:spcAft>
                <a:spcPts val="0"/>
              </a:spcAft>
              <a:buSzPts val="2000"/>
              <a:buNone/>
            </a:pPr>
            <a:r>
              <a:rPr lang="en-PH"/>
              <a:t>Lorem Ipsum</a:t>
            </a:r>
            <a:endParaRPr/>
          </a:p>
        </p:txBody>
      </p:sp>
      <p:sp>
        <p:nvSpPr>
          <p:cNvPr id="1896" name="Google Shape;1896;p37"/>
          <p:cNvSpPr txBox="1"/>
          <p:nvPr>
            <p:ph idx="4" type="body"/>
          </p:nvPr>
        </p:nvSpPr>
        <p:spPr>
          <a:xfrm>
            <a:off x="528638" y="2604547"/>
            <a:ext cx="3591949" cy="3208563"/>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a:p>
            <a:pPr indent="0" lvl="0" marL="0" rtl="0" algn="l">
              <a:lnSpc>
                <a:spcPct val="90000"/>
              </a:lnSpc>
              <a:spcBef>
                <a:spcPts val="1000"/>
              </a:spcBef>
              <a:spcAft>
                <a:spcPts val="0"/>
              </a:spcAft>
              <a:buSzPts val="1600"/>
              <a:buNone/>
            </a:pPr>
            <a:r>
              <a:rPr lang="en-PH"/>
              <a:t>Donec cursus sagittis bibendum. Aenean a elit justo. Vivamus laoreet, lorem id iaculis mattis, neque diam blandit nulla,</a:t>
            </a:r>
            <a:endParaRPr/>
          </a:p>
        </p:txBody>
      </p:sp>
      <p:sp>
        <p:nvSpPr>
          <p:cNvPr id="1897" name="Google Shape;1897;p37"/>
          <p:cNvSpPr txBox="1"/>
          <p:nvPr>
            <p:ph idx="5" type="body"/>
          </p:nvPr>
        </p:nvSpPr>
        <p:spPr>
          <a:xfrm>
            <a:off x="4299851" y="2604547"/>
            <a:ext cx="3592282" cy="3208563"/>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a:p>
            <a:pPr indent="0" lvl="0" marL="0" rtl="0" algn="l">
              <a:lnSpc>
                <a:spcPct val="90000"/>
              </a:lnSpc>
              <a:spcBef>
                <a:spcPts val="1000"/>
              </a:spcBef>
              <a:spcAft>
                <a:spcPts val="0"/>
              </a:spcAft>
              <a:buSzPts val="1600"/>
              <a:buNone/>
            </a:pPr>
            <a:r>
              <a:rPr lang="en-PH"/>
              <a:t>Donec cursus sagittis bibendum. Aenean a elit justo. Vivamus laoreet, lorem id iaculis mattis, neque diam blandit nulla,</a:t>
            </a:r>
            <a:endParaRPr/>
          </a:p>
        </p:txBody>
      </p:sp>
      <p:sp>
        <p:nvSpPr>
          <p:cNvPr id="1898" name="Google Shape;1898;p37"/>
          <p:cNvSpPr/>
          <p:nvPr>
            <p:ph idx="6" type="body"/>
          </p:nvPr>
        </p:nvSpPr>
        <p:spPr>
          <a:xfrm>
            <a:off x="8071398" y="1998193"/>
            <a:ext cx="3592282" cy="431762"/>
          </a:xfrm>
          <a:prstGeom prst="chevron">
            <a:avLst>
              <a:gd fmla="val 14703" name="adj"/>
            </a:avLst>
          </a:prstGeom>
          <a:solidFill>
            <a:schemeClr val="accent1"/>
          </a:solidFill>
          <a:ln>
            <a:noFill/>
          </a:ln>
        </p:spPr>
        <p:txBody>
          <a:bodyPr anchorCtr="0" anchor="ctr" bIns="0" lIns="0" spcFirstLastPara="1" rIns="0" wrap="square" tIns="0">
            <a:normAutofit/>
          </a:bodyPr>
          <a:lstStyle/>
          <a:p>
            <a:pPr indent="0" lvl="0" marL="0" rtl="0" algn="ctr">
              <a:lnSpc>
                <a:spcPct val="90000"/>
              </a:lnSpc>
              <a:spcBef>
                <a:spcPts val="0"/>
              </a:spcBef>
              <a:spcAft>
                <a:spcPts val="0"/>
              </a:spcAft>
              <a:buSzPts val="2000"/>
              <a:buNone/>
            </a:pPr>
            <a:r>
              <a:rPr lang="en-PH"/>
              <a:t>Lorem Ipsum</a:t>
            </a:r>
            <a:endParaRPr/>
          </a:p>
        </p:txBody>
      </p:sp>
      <p:sp>
        <p:nvSpPr>
          <p:cNvPr id="1899" name="Google Shape;1899;p37"/>
          <p:cNvSpPr txBox="1"/>
          <p:nvPr>
            <p:ph idx="7" type="body"/>
          </p:nvPr>
        </p:nvSpPr>
        <p:spPr>
          <a:xfrm>
            <a:off x="8071398" y="2604547"/>
            <a:ext cx="3592282" cy="3208563"/>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a:p>
            <a:pPr indent="0" lvl="0" marL="0" rtl="0" algn="l">
              <a:lnSpc>
                <a:spcPct val="90000"/>
              </a:lnSpc>
              <a:spcBef>
                <a:spcPts val="1000"/>
              </a:spcBef>
              <a:spcAft>
                <a:spcPts val="0"/>
              </a:spcAft>
              <a:buSzPts val="1600"/>
              <a:buNone/>
            </a:pPr>
            <a:r>
              <a:rPr lang="en-PH"/>
              <a:t>Donec cursus sagittis bibendum. Aenean a elit justo. Vivamus laoreet, lorem id iaculis mattis, neque diam blandit nulla,</a:t>
            </a:r>
            <a:endParaRPr/>
          </a:p>
        </p:txBody>
      </p:sp>
      <p:sp>
        <p:nvSpPr>
          <p:cNvPr id="1900" name="Google Shape;1900;p37"/>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1901" name="Google Shape;1901;p37"/>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5" name="Shape 1905"/>
        <p:cNvGrpSpPr/>
        <p:nvPr/>
      </p:nvGrpSpPr>
      <p:grpSpPr>
        <a:xfrm>
          <a:off x="0" y="0"/>
          <a:ext cx="0" cy="0"/>
          <a:chOff x="0" y="0"/>
          <a:chExt cx="0" cy="0"/>
        </a:xfrm>
      </p:grpSpPr>
      <p:sp>
        <p:nvSpPr>
          <p:cNvPr id="1906" name="Google Shape;1906;p38"/>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Chevron Slide</a:t>
            </a:r>
            <a:endParaRPr/>
          </a:p>
        </p:txBody>
      </p:sp>
      <p:sp>
        <p:nvSpPr>
          <p:cNvPr id="1907" name="Google Shape;1907;p38"/>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Four Columns</a:t>
            </a:r>
            <a:endParaRPr/>
          </a:p>
        </p:txBody>
      </p:sp>
      <p:sp>
        <p:nvSpPr>
          <p:cNvPr id="1908" name="Google Shape;1908;p38"/>
          <p:cNvSpPr/>
          <p:nvPr>
            <p:ph idx="2" type="body"/>
          </p:nvPr>
        </p:nvSpPr>
        <p:spPr>
          <a:xfrm>
            <a:off x="528639" y="1998193"/>
            <a:ext cx="2657992" cy="431762"/>
          </a:xfrm>
          <a:prstGeom prst="homePlate">
            <a:avLst>
              <a:gd fmla="val 17056" name="adj"/>
            </a:avLst>
          </a:prstGeom>
          <a:solidFill>
            <a:schemeClr val="accent1"/>
          </a:solidFill>
          <a:ln>
            <a:noFill/>
          </a:ln>
        </p:spPr>
        <p:txBody>
          <a:bodyPr anchorCtr="0" anchor="ctr" bIns="0" lIns="0" spcFirstLastPara="1" rIns="0" wrap="square" tIns="0">
            <a:normAutofit/>
          </a:bodyPr>
          <a:lstStyle/>
          <a:p>
            <a:pPr indent="0" lvl="0" marL="0" rtl="0" algn="ctr">
              <a:lnSpc>
                <a:spcPct val="90000"/>
              </a:lnSpc>
              <a:spcBef>
                <a:spcPts val="0"/>
              </a:spcBef>
              <a:spcAft>
                <a:spcPts val="0"/>
              </a:spcAft>
              <a:buSzPts val="2000"/>
              <a:buNone/>
            </a:pPr>
            <a:r>
              <a:rPr lang="en-PH"/>
              <a:t>Lorem Ipsum</a:t>
            </a:r>
            <a:endParaRPr/>
          </a:p>
        </p:txBody>
      </p:sp>
      <p:sp>
        <p:nvSpPr>
          <p:cNvPr id="1909" name="Google Shape;1909;p38"/>
          <p:cNvSpPr/>
          <p:nvPr>
            <p:ph idx="3" type="body"/>
          </p:nvPr>
        </p:nvSpPr>
        <p:spPr>
          <a:xfrm>
            <a:off x="3354076" y="1998193"/>
            <a:ext cx="2658238" cy="431762"/>
          </a:xfrm>
          <a:prstGeom prst="chevron">
            <a:avLst>
              <a:gd fmla="val 14703" name="adj"/>
            </a:avLst>
          </a:prstGeom>
          <a:solidFill>
            <a:schemeClr val="accent1"/>
          </a:solidFill>
          <a:ln>
            <a:noFill/>
          </a:ln>
        </p:spPr>
        <p:txBody>
          <a:bodyPr anchorCtr="0" anchor="ctr" bIns="0" lIns="0" spcFirstLastPara="1" rIns="0" wrap="square" tIns="0">
            <a:normAutofit/>
          </a:bodyPr>
          <a:lstStyle/>
          <a:p>
            <a:pPr indent="0" lvl="0" marL="0" rtl="0" algn="ctr">
              <a:lnSpc>
                <a:spcPct val="90000"/>
              </a:lnSpc>
              <a:spcBef>
                <a:spcPts val="0"/>
              </a:spcBef>
              <a:spcAft>
                <a:spcPts val="0"/>
              </a:spcAft>
              <a:buSzPts val="2000"/>
              <a:buNone/>
            </a:pPr>
            <a:r>
              <a:rPr lang="en-PH"/>
              <a:t>Lorem Ipsum</a:t>
            </a:r>
            <a:endParaRPr/>
          </a:p>
        </p:txBody>
      </p:sp>
      <p:sp>
        <p:nvSpPr>
          <p:cNvPr id="1910" name="Google Shape;1910;p38"/>
          <p:cNvSpPr txBox="1"/>
          <p:nvPr>
            <p:ph idx="4" type="body"/>
          </p:nvPr>
        </p:nvSpPr>
        <p:spPr>
          <a:xfrm>
            <a:off x="528639" y="2604547"/>
            <a:ext cx="2657992" cy="3208563"/>
          </a:xfrm>
          <a:prstGeom prst="rect">
            <a:avLst/>
          </a:prstGeom>
          <a:noFill/>
          <a:ln>
            <a:noFill/>
          </a:ln>
        </p:spPr>
        <p:txBody>
          <a:bodyPr anchorCtr="0" anchor="t" bIns="0" lIns="0" spcFirstLastPara="1" rIns="0" wrap="square" tIns="0">
            <a:normAutofit fontScale="92500" lnSpcReduction="1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a:p>
            <a:pPr indent="0" lvl="0" marL="0" rtl="0" algn="l">
              <a:lnSpc>
                <a:spcPct val="90000"/>
              </a:lnSpc>
              <a:spcBef>
                <a:spcPts val="1000"/>
              </a:spcBef>
              <a:spcAft>
                <a:spcPts val="0"/>
              </a:spcAft>
              <a:buSzPct val="100000"/>
              <a:buNone/>
            </a:pPr>
            <a:r>
              <a:rPr lang="en-PH"/>
              <a:t>Donec cursus sagittis bibendum. Aenean a elit justo. Vivamus laoreet, lorem id iaculis mattis, neque diam blandit nulla,</a:t>
            </a:r>
            <a:endParaRPr/>
          </a:p>
        </p:txBody>
      </p:sp>
      <p:sp>
        <p:nvSpPr>
          <p:cNvPr id="1911" name="Google Shape;1911;p38"/>
          <p:cNvSpPr txBox="1"/>
          <p:nvPr>
            <p:ph idx="5" type="body"/>
          </p:nvPr>
        </p:nvSpPr>
        <p:spPr>
          <a:xfrm>
            <a:off x="3354076" y="2604547"/>
            <a:ext cx="2658238" cy="3208563"/>
          </a:xfrm>
          <a:prstGeom prst="rect">
            <a:avLst/>
          </a:prstGeom>
          <a:noFill/>
          <a:ln>
            <a:noFill/>
          </a:ln>
        </p:spPr>
        <p:txBody>
          <a:bodyPr anchorCtr="0" anchor="t" bIns="0" lIns="0" spcFirstLastPara="1" rIns="0" wrap="square" tIns="0">
            <a:normAutofit fontScale="92500" lnSpcReduction="1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a:p>
            <a:pPr indent="0" lvl="0" marL="0" rtl="0" algn="l">
              <a:lnSpc>
                <a:spcPct val="90000"/>
              </a:lnSpc>
              <a:spcBef>
                <a:spcPts val="1000"/>
              </a:spcBef>
              <a:spcAft>
                <a:spcPts val="0"/>
              </a:spcAft>
              <a:buSzPct val="100000"/>
              <a:buNone/>
            </a:pPr>
            <a:r>
              <a:rPr lang="en-PH"/>
              <a:t>Donec cursus sagittis bibendum. Aenean a elit justo. Vivamus laoreet, lorem id iaculis mattis, neque diam blandit nulla,</a:t>
            </a:r>
            <a:endParaRPr/>
          </a:p>
        </p:txBody>
      </p:sp>
      <p:sp>
        <p:nvSpPr>
          <p:cNvPr id="1912" name="Google Shape;1912;p38"/>
          <p:cNvSpPr/>
          <p:nvPr>
            <p:ph idx="6" type="body"/>
          </p:nvPr>
        </p:nvSpPr>
        <p:spPr>
          <a:xfrm>
            <a:off x="6179759" y="1998193"/>
            <a:ext cx="2658238" cy="431762"/>
          </a:xfrm>
          <a:prstGeom prst="chevron">
            <a:avLst>
              <a:gd fmla="val 14703" name="adj"/>
            </a:avLst>
          </a:prstGeom>
          <a:solidFill>
            <a:schemeClr val="accent1"/>
          </a:solidFill>
          <a:ln>
            <a:noFill/>
          </a:ln>
        </p:spPr>
        <p:txBody>
          <a:bodyPr anchorCtr="0" anchor="ctr" bIns="0" lIns="0" spcFirstLastPara="1" rIns="0" wrap="square" tIns="0">
            <a:normAutofit/>
          </a:bodyPr>
          <a:lstStyle/>
          <a:p>
            <a:pPr indent="0" lvl="0" marL="0" rtl="0" algn="ctr">
              <a:lnSpc>
                <a:spcPct val="90000"/>
              </a:lnSpc>
              <a:spcBef>
                <a:spcPts val="0"/>
              </a:spcBef>
              <a:spcAft>
                <a:spcPts val="0"/>
              </a:spcAft>
              <a:buSzPts val="2000"/>
              <a:buNone/>
            </a:pPr>
            <a:r>
              <a:rPr lang="en-PH"/>
              <a:t>Lorem Ipsum</a:t>
            </a:r>
            <a:endParaRPr/>
          </a:p>
        </p:txBody>
      </p:sp>
      <p:sp>
        <p:nvSpPr>
          <p:cNvPr id="1913" name="Google Shape;1913;p38"/>
          <p:cNvSpPr txBox="1"/>
          <p:nvPr>
            <p:ph idx="7" type="body"/>
          </p:nvPr>
        </p:nvSpPr>
        <p:spPr>
          <a:xfrm>
            <a:off x="6179759" y="2604547"/>
            <a:ext cx="2658238" cy="3208563"/>
          </a:xfrm>
          <a:prstGeom prst="rect">
            <a:avLst/>
          </a:prstGeom>
          <a:noFill/>
          <a:ln>
            <a:noFill/>
          </a:ln>
        </p:spPr>
        <p:txBody>
          <a:bodyPr anchorCtr="0" anchor="t" bIns="0" lIns="0" spcFirstLastPara="1" rIns="0" wrap="square" tIns="0">
            <a:normAutofit fontScale="92500" lnSpcReduction="1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a:p>
            <a:pPr indent="0" lvl="0" marL="0" rtl="0" algn="l">
              <a:lnSpc>
                <a:spcPct val="90000"/>
              </a:lnSpc>
              <a:spcBef>
                <a:spcPts val="1000"/>
              </a:spcBef>
              <a:spcAft>
                <a:spcPts val="0"/>
              </a:spcAft>
              <a:buSzPct val="100000"/>
              <a:buNone/>
            </a:pPr>
            <a:r>
              <a:rPr lang="en-PH"/>
              <a:t>Donec cursus sagittis bibendum. Aenean a elit justo. Vivamus laoreet, lorem id iaculis mattis, neque diam blandit nulla,</a:t>
            </a:r>
            <a:endParaRPr/>
          </a:p>
        </p:txBody>
      </p:sp>
      <p:sp>
        <p:nvSpPr>
          <p:cNvPr id="1914" name="Google Shape;1914;p38"/>
          <p:cNvSpPr/>
          <p:nvPr>
            <p:ph idx="8" type="body"/>
          </p:nvPr>
        </p:nvSpPr>
        <p:spPr>
          <a:xfrm>
            <a:off x="9005442" y="1998193"/>
            <a:ext cx="2658238" cy="431762"/>
          </a:xfrm>
          <a:prstGeom prst="chevron">
            <a:avLst>
              <a:gd fmla="val 14703" name="adj"/>
            </a:avLst>
          </a:prstGeom>
          <a:solidFill>
            <a:schemeClr val="accent1"/>
          </a:solidFill>
          <a:ln>
            <a:noFill/>
          </a:ln>
        </p:spPr>
        <p:txBody>
          <a:bodyPr anchorCtr="0" anchor="ctr" bIns="0" lIns="0" spcFirstLastPara="1" rIns="0" wrap="square" tIns="0">
            <a:normAutofit/>
          </a:bodyPr>
          <a:lstStyle/>
          <a:p>
            <a:pPr indent="0" lvl="0" marL="0" rtl="0" algn="ctr">
              <a:lnSpc>
                <a:spcPct val="90000"/>
              </a:lnSpc>
              <a:spcBef>
                <a:spcPts val="0"/>
              </a:spcBef>
              <a:spcAft>
                <a:spcPts val="0"/>
              </a:spcAft>
              <a:buSzPts val="2000"/>
              <a:buNone/>
            </a:pPr>
            <a:r>
              <a:rPr lang="en-PH"/>
              <a:t>Lorem Ipsum</a:t>
            </a:r>
            <a:endParaRPr/>
          </a:p>
        </p:txBody>
      </p:sp>
      <p:sp>
        <p:nvSpPr>
          <p:cNvPr id="1915" name="Google Shape;1915;p38"/>
          <p:cNvSpPr txBox="1"/>
          <p:nvPr>
            <p:ph idx="9" type="body"/>
          </p:nvPr>
        </p:nvSpPr>
        <p:spPr>
          <a:xfrm>
            <a:off x="9005442" y="2604547"/>
            <a:ext cx="2658238" cy="3208563"/>
          </a:xfrm>
          <a:prstGeom prst="rect">
            <a:avLst/>
          </a:prstGeom>
          <a:noFill/>
          <a:ln>
            <a:noFill/>
          </a:ln>
        </p:spPr>
        <p:txBody>
          <a:bodyPr anchorCtr="0" anchor="t" bIns="0" lIns="0" spcFirstLastPara="1" rIns="0" wrap="square" tIns="0">
            <a:normAutofit fontScale="92500" lnSpcReduction="10000"/>
          </a:bodyPr>
          <a:lstStyle/>
          <a:p>
            <a:pPr indent="0" lvl="0" marL="0" rtl="0" algn="l">
              <a:lnSpc>
                <a:spcPct val="90000"/>
              </a:lnSpc>
              <a:spcBef>
                <a:spcPts val="0"/>
              </a:spcBef>
              <a:spcAft>
                <a:spcPts val="0"/>
              </a:spcAft>
              <a:buSzPct val="1000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a:p>
            <a:pPr indent="0" lvl="0" marL="0" rtl="0" algn="l">
              <a:lnSpc>
                <a:spcPct val="90000"/>
              </a:lnSpc>
              <a:spcBef>
                <a:spcPts val="1000"/>
              </a:spcBef>
              <a:spcAft>
                <a:spcPts val="0"/>
              </a:spcAft>
              <a:buSzPct val="100000"/>
              <a:buNone/>
            </a:pPr>
            <a:r>
              <a:rPr lang="en-PH"/>
              <a:t>Donec cursus sagittis bibendum. Aenean a elit justo. Vivamus laoreet, lorem id iaculis mattis, neque diam blandit nulla,</a:t>
            </a:r>
            <a:endParaRPr/>
          </a:p>
        </p:txBody>
      </p:sp>
      <p:sp>
        <p:nvSpPr>
          <p:cNvPr id="1916" name="Google Shape;1916;p38"/>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1917" name="Google Shape;1917;p38"/>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1" name="Shape 1921"/>
        <p:cNvGrpSpPr/>
        <p:nvPr/>
      </p:nvGrpSpPr>
      <p:grpSpPr>
        <a:xfrm>
          <a:off x="0" y="0"/>
          <a:ext cx="0" cy="0"/>
          <a:chOff x="0" y="0"/>
          <a:chExt cx="0" cy="0"/>
        </a:xfrm>
      </p:grpSpPr>
      <p:sp>
        <p:nvSpPr>
          <p:cNvPr id="1922" name="Google Shape;1922;p39"/>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Chevron Slide</a:t>
            </a:r>
            <a:endParaRPr/>
          </a:p>
        </p:txBody>
      </p:sp>
      <p:sp>
        <p:nvSpPr>
          <p:cNvPr id="1923" name="Google Shape;1923;p39"/>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Five Columns</a:t>
            </a:r>
            <a:endParaRPr/>
          </a:p>
        </p:txBody>
      </p:sp>
      <p:sp>
        <p:nvSpPr>
          <p:cNvPr id="1924" name="Google Shape;1924;p39"/>
          <p:cNvSpPr/>
          <p:nvPr>
            <p:ph idx="2" type="body"/>
          </p:nvPr>
        </p:nvSpPr>
        <p:spPr>
          <a:xfrm>
            <a:off x="528320" y="1998193"/>
            <a:ext cx="2124000" cy="431762"/>
          </a:xfrm>
          <a:prstGeom prst="homePlate">
            <a:avLst>
              <a:gd fmla="val 17056" name="adj"/>
            </a:avLst>
          </a:prstGeom>
          <a:solidFill>
            <a:schemeClr val="accent1"/>
          </a:solidFill>
          <a:ln>
            <a:noFill/>
          </a:ln>
        </p:spPr>
        <p:txBody>
          <a:bodyPr anchorCtr="0" anchor="ctr" bIns="0" lIns="0" spcFirstLastPara="1" rIns="0" wrap="square" tIns="0">
            <a:normAutofit/>
          </a:bodyPr>
          <a:lstStyle/>
          <a:p>
            <a:pPr indent="0" lvl="0" marL="0" rtl="0" algn="ctr">
              <a:lnSpc>
                <a:spcPct val="90000"/>
              </a:lnSpc>
              <a:spcBef>
                <a:spcPts val="0"/>
              </a:spcBef>
              <a:spcAft>
                <a:spcPts val="0"/>
              </a:spcAft>
              <a:buSzPts val="1800"/>
              <a:buNone/>
            </a:pPr>
            <a:r>
              <a:rPr lang="en-PH"/>
              <a:t>Lorem Ipsum</a:t>
            </a:r>
            <a:endParaRPr/>
          </a:p>
        </p:txBody>
      </p:sp>
      <p:sp>
        <p:nvSpPr>
          <p:cNvPr id="1925" name="Google Shape;1925;p39"/>
          <p:cNvSpPr/>
          <p:nvPr>
            <p:ph idx="3" type="body"/>
          </p:nvPr>
        </p:nvSpPr>
        <p:spPr>
          <a:xfrm>
            <a:off x="2781712" y="1998193"/>
            <a:ext cx="2122160" cy="431762"/>
          </a:xfrm>
          <a:prstGeom prst="chevron">
            <a:avLst>
              <a:gd fmla="val 14703" name="adj"/>
            </a:avLst>
          </a:prstGeom>
          <a:solidFill>
            <a:schemeClr val="accent1"/>
          </a:solidFill>
          <a:ln>
            <a:noFill/>
          </a:ln>
        </p:spPr>
        <p:txBody>
          <a:bodyPr anchorCtr="0" anchor="ctr" bIns="0" lIns="0" spcFirstLastPara="1" rIns="0" wrap="square" tIns="0">
            <a:normAutofit/>
          </a:bodyPr>
          <a:lstStyle/>
          <a:p>
            <a:pPr indent="0" lvl="0" marL="0" rtl="0" algn="ctr">
              <a:lnSpc>
                <a:spcPct val="90000"/>
              </a:lnSpc>
              <a:spcBef>
                <a:spcPts val="0"/>
              </a:spcBef>
              <a:spcAft>
                <a:spcPts val="0"/>
              </a:spcAft>
              <a:buSzPts val="1800"/>
              <a:buNone/>
            </a:pPr>
            <a:r>
              <a:rPr lang="en-PH"/>
              <a:t>Lorem Ipsum</a:t>
            </a:r>
            <a:endParaRPr/>
          </a:p>
        </p:txBody>
      </p:sp>
      <p:sp>
        <p:nvSpPr>
          <p:cNvPr id="1926" name="Google Shape;1926;p39"/>
          <p:cNvSpPr txBox="1"/>
          <p:nvPr>
            <p:ph idx="4" type="body"/>
          </p:nvPr>
        </p:nvSpPr>
        <p:spPr>
          <a:xfrm>
            <a:off x="528639" y="2604547"/>
            <a:ext cx="2124000" cy="3208563"/>
          </a:xfrm>
          <a:prstGeom prst="rect">
            <a:avLst/>
          </a:prstGeom>
          <a:noFill/>
          <a:ln>
            <a:noFill/>
          </a:ln>
        </p:spPr>
        <p:txBody>
          <a:bodyPr anchorCtr="0" anchor="t" bIns="0" lIns="0" spcFirstLastPara="1" rIns="0" wrap="square" tIns="0">
            <a:normAutofit lnSpcReduction="10000"/>
          </a:bodyPr>
          <a:lstStyle/>
          <a:p>
            <a:pPr indent="0" lvl="0" marL="0" rtl="0" algn="l">
              <a:lnSpc>
                <a:spcPct val="90000"/>
              </a:lnSpc>
              <a:spcBef>
                <a:spcPts val="0"/>
              </a:spcBef>
              <a:spcAft>
                <a:spcPts val="0"/>
              </a:spcAft>
              <a:buSzPts val="14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a:p>
            <a:pPr indent="0" lvl="0" marL="0" rtl="0" algn="l">
              <a:lnSpc>
                <a:spcPct val="90000"/>
              </a:lnSpc>
              <a:spcBef>
                <a:spcPts val="1000"/>
              </a:spcBef>
              <a:spcAft>
                <a:spcPts val="0"/>
              </a:spcAft>
              <a:buSzPts val="1400"/>
              <a:buNone/>
            </a:pPr>
            <a:r>
              <a:rPr lang="en-PH"/>
              <a:t>Donec cursus sagittis bibendum. Aenean a elit justo. Vivamus laoreet, lorem id iaculis mattis, neque diam blandit nulla,</a:t>
            </a:r>
            <a:endParaRPr/>
          </a:p>
        </p:txBody>
      </p:sp>
      <p:sp>
        <p:nvSpPr>
          <p:cNvPr id="1927" name="Google Shape;1927;p39"/>
          <p:cNvSpPr txBox="1"/>
          <p:nvPr>
            <p:ph idx="5" type="body"/>
          </p:nvPr>
        </p:nvSpPr>
        <p:spPr>
          <a:xfrm>
            <a:off x="2783239" y="2604547"/>
            <a:ext cx="2122160" cy="3208563"/>
          </a:xfrm>
          <a:prstGeom prst="rect">
            <a:avLst/>
          </a:prstGeom>
          <a:noFill/>
          <a:ln>
            <a:noFill/>
          </a:ln>
        </p:spPr>
        <p:txBody>
          <a:bodyPr anchorCtr="0" anchor="t" bIns="0" lIns="0" spcFirstLastPara="1" rIns="0" wrap="square" tIns="0">
            <a:normAutofit lnSpcReduction="10000"/>
          </a:bodyPr>
          <a:lstStyle/>
          <a:p>
            <a:pPr indent="0" lvl="0" marL="0" rtl="0" algn="l">
              <a:lnSpc>
                <a:spcPct val="90000"/>
              </a:lnSpc>
              <a:spcBef>
                <a:spcPts val="0"/>
              </a:spcBef>
              <a:spcAft>
                <a:spcPts val="0"/>
              </a:spcAft>
              <a:buSzPts val="14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a:p>
            <a:pPr indent="0" lvl="0" marL="0" rtl="0" algn="l">
              <a:lnSpc>
                <a:spcPct val="90000"/>
              </a:lnSpc>
              <a:spcBef>
                <a:spcPts val="1000"/>
              </a:spcBef>
              <a:spcAft>
                <a:spcPts val="0"/>
              </a:spcAft>
              <a:buSzPts val="1400"/>
              <a:buNone/>
            </a:pPr>
            <a:r>
              <a:rPr lang="en-PH"/>
              <a:t>Donec cursus sagittis bibendum. Aenean a elit justo. Vivamus laoreet, lorem id iaculis mattis, neque diam blandit nulla,</a:t>
            </a:r>
            <a:endParaRPr/>
          </a:p>
        </p:txBody>
      </p:sp>
      <p:sp>
        <p:nvSpPr>
          <p:cNvPr id="1928" name="Google Shape;1928;p39"/>
          <p:cNvSpPr/>
          <p:nvPr>
            <p:ph idx="6" type="body"/>
          </p:nvPr>
        </p:nvSpPr>
        <p:spPr>
          <a:xfrm>
            <a:off x="5034981" y="1998193"/>
            <a:ext cx="2122160" cy="431762"/>
          </a:xfrm>
          <a:prstGeom prst="chevron">
            <a:avLst>
              <a:gd fmla="val 14703" name="adj"/>
            </a:avLst>
          </a:prstGeom>
          <a:solidFill>
            <a:schemeClr val="accent1"/>
          </a:solidFill>
          <a:ln>
            <a:noFill/>
          </a:ln>
        </p:spPr>
        <p:txBody>
          <a:bodyPr anchorCtr="0" anchor="ctr" bIns="0" lIns="0" spcFirstLastPara="1" rIns="0" wrap="square" tIns="0">
            <a:normAutofit/>
          </a:bodyPr>
          <a:lstStyle/>
          <a:p>
            <a:pPr indent="0" lvl="0" marL="0" rtl="0" algn="ctr">
              <a:lnSpc>
                <a:spcPct val="90000"/>
              </a:lnSpc>
              <a:spcBef>
                <a:spcPts val="0"/>
              </a:spcBef>
              <a:spcAft>
                <a:spcPts val="0"/>
              </a:spcAft>
              <a:buSzPts val="1800"/>
              <a:buNone/>
            </a:pPr>
            <a:r>
              <a:rPr lang="en-PH"/>
              <a:t>Lorem Ipsum</a:t>
            </a:r>
            <a:endParaRPr/>
          </a:p>
        </p:txBody>
      </p:sp>
      <p:sp>
        <p:nvSpPr>
          <p:cNvPr id="1929" name="Google Shape;1929;p39"/>
          <p:cNvSpPr txBox="1"/>
          <p:nvPr>
            <p:ph idx="7" type="body"/>
          </p:nvPr>
        </p:nvSpPr>
        <p:spPr>
          <a:xfrm>
            <a:off x="5035999" y="2604547"/>
            <a:ext cx="2122160" cy="3208563"/>
          </a:xfrm>
          <a:prstGeom prst="rect">
            <a:avLst/>
          </a:prstGeom>
          <a:noFill/>
          <a:ln>
            <a:noFill/>
          </a:ln>
        </p:spPr>
        <p:txBody>
          <a:bodyPr anchorCtr="0" anchor="t" bIns="0" lIns="0" spcFirstLastPara="1" rIns="0" wrap="square" tIns="0">
            <a:normAutofit lnSpcReduction="10000"/>
          </a:bodyPr>
          <a:lstStyle/>
          <a:p>
            <a:pPr indent="0" lvl="0" marL="0" rtl="0" algn="l">
              <a:lnSpc>
                <a:spcPct val="90000"/>
              </a:lnSpc>
              <a:spcBef>
                <a:spcPts val="0"/>
              </a:spcBef>
              <a:spcAft>
                <a:spcPts val="0"/>
              </a:spcAft>
              <a:buSzPts val="14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a:p>
            <a:pPr indent="0" lvl="0" marL="0" rtl="0" algn="l">
              <a:lnSpc>
                <a:spcPct val="90000"/>
              </a:lnSpc>
              <a:spcBef>
                <a:spcPts val="1000"/>
              </a:spcBef>
              <a:spcAft>
                <a:spcPts val="0"/>
              </a:spcAft>
              <a:buSzPts val="1400"/>
              <a:buNone/>
            </a:pPr>
            <a:r>
              <a:rPr lang="en-PH"/>
              <a:t>Donec cursus sagittis bibendum. Aenean a elit justo. Vivamus laoreet, lorem id iaculis mattis, neque diam blandit nulla,</a:t>
            </a:r>
            <a:endParaRPr/>
          </a:p>
        </p:txBody>
      </p:sp>
      <p:sp>
        <p:nvSpPr>
          <p:cNvPr id="1930" name="Google Shape;1930;p39"/>
          <p:cNvSpPr/>
          <p:nvPr>
            <p:ph idx="8" type="body"/>
          </p:nvPr>
        </p:nvSpPr>
        <p:spPr>
          <a:xfrm>
            <a:off x="7288250" y="1998193"/>
            <a:ext cx="2122160" cy="431762"/>
          </a:xfrm>
          <a:prstGeom prst="chevron">
            <a:avLst>
              <a:gd fmla="val 14703" name="adj"/>
            </a:avLst>
          </a:prstGeom>
          <a:solidFill>
            <a:schemeClr val="accent1"/>
          </a:solidFill>
          <a:ln>
            <a:noFill/>
          </a:ln>
        </p:spPr>
        <p:txBody>
          <a:bodyPr anchorCtr="0" anchor="ctr" bIns="0" lIns="0" spcFirstLastPara="1" rIns="0" wrap="square" tIns="0">
            <a:normAutofit/>
          </a:bodyPr>
          <a:lstStyle/>
          <a:p>
            <a:pPr indent="0" lvl="0" marL="0" rtl="0" algn="ctr">
              <a:lnSpc>
                <a:spcPct val="90000"/>
              </a:lnSpc>
              <a:spcBef>
                <a:spcPts val="0"/>
              </a:spcBef>
              <a:spcAft>
                <a:spcPts val="0"/>
              </a:spcAft>
              <a:buSzPts val="1800"/>
              <a:buNone/>
            </a:pPr>
            <a:r>
              <a:rPr lang="en-PH"/>
              <a:t>Lorem Ipsum</a:t>
            </a:r>
            <a:endParaRPr/>
          </a:p>
        </p:txBody>
      </p:sp>
      <p:sp>
        <p:nvSpPr>
          <p:cNvPr id="1931" name="Google Shape;1931;p39"/>
          <p:cNvSpPr txBox="1"/>
          <p:nvPr>
            <p:ph idx="9" type="body"/>
          </p:nvPr>
        </p:nvSpPr>
        <p:spPr>
          <a:xfrm>
            <a:off x="7288759" y="2604547"/>
            <a:ext cx="2122160" cy="3208563"/>
          </a:xfrm>
          <a:prstGeom prst="rect">
            <a:avLst/>
          </a:prstGeom>
          <a:noFill/>
          <a:ln>
            <a:noFill/>
          </a:ln>
        </p:spPr>
        <p:txBody>
          <a:bodyPr anchorCtr="0" anchor="t" bIns="0" lIns="0" spcFirstLastPara="1" rIns="0" wrap="square" tIns="0">
            <a:normAutofit lnSpcReduction="10000"/>
          </a:bodyPr>
          <a:lstStyle/>
          <a:p>
            <a:pPr indent="0" lvl="0" marL="0" rtl="0" algn="l">
              <a:lnSpc>
                <a:spcPct val="90000"/>
              </a:lnSpc>
              <a:spcBef>
                <a:spcPts val="0"/>
              </a:spcBef>
              <a:spcAft>
                <a:spcPts val="0"/>
              </a:spcAft>
              <a:buSzPts val="14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a:p>
            <a:pPr indent="0" lvl="0" marL="0" rtl="0" algn="l">
              <a:lnSpc>
                <a:spcPct val="90000"/>
              </a:lnSpc>
              <a:spcBef>
                <a:spcPts val="1000"/>
              </a:spcBef>
              <a:spcAft>
                <a:spcPts val="0"/>
              </a:spcAft>
              <a:buSzPts val="1400"/>
              <a:buNone/>
            </a:pPr>
            <a:r>
              <a:rPr lang="en-PH"/>
              <a:t>Donec cursus sagittis bibendum. Aenean a elit justo. Vivamus laoreet, lorem id iaculis mattis, neque diam blandit nulla,</a:t>
            </a:r>
            <a:endParaRPr/>
          </a:p>
        </p:txBody>
      </p:sp>
      <p:sp>
        <p:nvSpPr>
          <p:cNvPr id="1932" name="Google Shape;1932;p39"/>
          <p:cNvSpPr/>
          <p:nvPr>
            <p:ph idx="13" type="body"/>
          </p:nvPr>
        </p:nvSpPr>
        <p:spPr>
          <a:xfrm>
            <a:off x="9541520" y="1998193"/>
            <a:ext cx="2122160" cy="431762"/>
          </a:xfrm>
          <a:prstGeom prst="chevron">
            <a:avLst>
              <a:gd fmla="val 14703" name="adj"/>
            </a:avLst>
          </a:prstGeom>
          <a:solidFill>
            <a:schemeClr val="accent1"/>
          </a:solidFill>
          <a:ln>
            <a:noFill/>
          </a:ln>
        </p:spPr>
        <p:txBody>
          <a:bodyPr anchorCtr="0" anchor="ctr" bIns="0" lIns="0" spcFirstLastPara="1" rIns="0" wrap="square" tIns="0">
            <a:normAutofit/>
          </a:bodyPr>
          <a:lstStyle/>
          <a:p>
            <a:pPr indent="0" lvl="0" marL="0" rtl="0" algn="ctr">
              <a:lnSpc>
                <a:spcPct val="90000"/>
              </a:lnSpc>
              <a:spcBef>
                <a:spcPts val="0"/>
              </a:spcBef>
              <a:spcAft>
                <a:spcPts val="0"/>
              </a:spcAft>
              <a:buSzPts val="1800"/>
              <a:buNone/>
            </a:pPr>
            <a:r>
              <a:rPr lang="en-PH"/>
              <a:t>Lorem Ipsum</a:t>
            </a:r>
            <a:endParaRPr/>
          </a:p>
        </p:txBody>
      </p:sp>
      <p:sp>
        <p:nvSpPr>
          <p:cNvPr id="1933" name="Google Shape;1933;p39"/>
          <p:cNvSpPr txBox="1"/>
          <p:nvPr>
            <p:ph idx="14" type="body"/>
          </p:nvPr>
        </p:nvSpPr>
        <p:spPr>
          <a:xfrm>
            <a:off x="9541520" y="2604547"/>
            <a:ext cx="2122160" cy="3208563"/>
          </a:xfrm>
          <a:prstGeom prst="rect">
            <a:avLst/>
          </a:prstGeom>
          <a:noFill/>
          <a:ln>
            <a:noFill/>
          </a:ln>
        </p:spPr>
        <p:txBody>
          <a:bodyPr anchorCtr="0" anchor="t" bIns="0" lIns="0" spcFirstLastPara="1" rIns="0" wrap="square" tIns="0">
            <a:normAutofit lnSpcReduction="10000"/>
          </a:bodyPr>
          <a:lstStyle/>
          <a:p>
            <a:pPr indent="0" lvl="0" marL="0" rtl="0" algn="l">
              <a:lnSpc>
                <a:spcPct val="90000"/>
              </a:lnSpc>
              <a:spcBef>
                <a:spcPts val="0"/>
              </a:spcBef>
              <a:spcAft>
                <a:spcPts val="0"/>
              </a:spcAft>
              <a:buSzPts val="14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a:p>
            <a:pPr indent="0" lvl="0" marL="0" rtl="0" algn="l">
              <a:lnSpc>
                <a:spcPct val="90000"/>
              </a:lnSpc>
              <a:spcBef>
                <a:spcPts val="1000"/>
              </a:spcBef>
              <a:spcAft>
                <a:spcPts val="0"/>
              </a:spcAft>
              <a:buSzPts val="1400"/>
              <a:buNone/>
            </a:pPr>
            <a:r>
              <a:rPr lang="en-PH"/>
              <a:t>Donec cursus sagittis bibendum. Aenean a elit justo. Vivamus laoreet, lorem id iaculis mattis, neque diam blandit nulla,</a:t>
            </a:r>
            <a:endParaRPr/>
          </a:p>
        </p:txBody>
      </p:sp>
      <p:sp>
        <p:nvSpPr>
          <p:cNvPr id="1934" name="Google Shape;1934;p39"/>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1935" name="Google Shape;1935;p39"/>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5" name="Shape 1195"/>
        <p:cNvGrpSpPr/>
        <p:nvPr/>
      </p:nvGrpSpPr>
      <p:grpSpPr>
        <a:xfrm>
          <a:off x="0" y="0"/>
          <a:ext cx="0" cy="0"/>
          <a:chOff x="0" y="0"/>
          <a:chExt cx="0" cy="0"/>
        </a:xfrm>
      </p:grpSpPr>
      <p:sp>
        <p:nvSpPr>
          <p:cNvPr id="1196" name="Google Shape;1196;p4"/>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Color-Filled Buttons</a:t>
            </a:r>
            <a:endParaRPr/>
          </a:p>
        </p:txBody>
      </p:sp>
      <p:sp>
        <p:nvSpPr>
          <p:cNvPr id="1197" name="Google Shape;1197;p4"/>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1198" name="Google Shape;1198;p4"/>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t/>
            </a:r>
            <a:endParaRPr/>
          </a:p>
        </p:txBody>
      </p:sp>
      <p:sp>
        <p:nvSpPr>
          <p:cNvPr id="1199" name="Google Shape;1199;p4"/>
          <p:cNvSpPr/>
          <p:nvPr/>
        </p:nvSpPr>
        <p:spPr>
          <a:xfrm>
            <a:off x="528320" y="2596306"/>
            <a:ext cx="370800" cy="370800"/>
          </a:xfrm>
          <a:prstGeom prst="ellipse">
            <a:avLst/>
          </a:prstGeom>
          <a:solidFill>
            <a:schemeClr val="accent1"/>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Trebuchet MS"/>
                <a:ea typeface="Trebuchet MS"/>
                <a:cs typeface="Trebuchet MS"/>
                <a:sym typeface="Trebuchet MS"/>
              </a:rPr>
              <a:t>1</a:t>
            </a:r>
            <a:endParaRPr b="1" sz="1400">
              <a:solidFill>
                <a:schemeClr val="lt1"/>
              </a:solidFill>
              <a:latin typeface="Trebuchet MS"/>
              <a:ea typeface="Trebuchet MS"/>
              <a:cs typeface="Trebuchet MS"/>
              <a:sym typeface="Trebuchet MS"/>
            </a:endParaRPr>
          </a:p>
        </p:txBody>
      </p:sp>
      <p:sp>
        <p:nvSpPr>
          <p:cNvPr id="1200" name="Google Shape;1200;p4"/>
          <p:cNvSpPr/>
          <p:nvPr/>
        </p:nvSpPr>
        <p:spPr>
          <a:xfrm>
            <a:off x="1161529" y="2596306"/>
            <a:ext cx="370800" cy="370800"/>
          </a:xfrm>
          <a:prstGeom prst="ellipse">
            <a:avLst/>
          </a:prstGeom>
          <a:solidFill>
            <a:schemeClr val="accent1"/>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Trebuchet MS"/>
                <a:ea typeface="Trebuchet MS"/>
                <a:cs typeface="Trebuchet MS"/>
                <a:sym typeface="Trebuchet MS"/>
              </a:rPr>
              <a:t>2</a:t>
            </a:r>
            <a:endParaRPr b="1" sz="1400">
              <a:solidFill>
                <a:schemeClr val="lt1"/>
              </a:solidFill>
              <a:latin typeface="Trebuchet MS"/>
              <a:ea typeface="Trebuchet MS"/>
              <a:cs typeface="Trebuchet MS"/>
              <a:sym typeface="Trebuchet MS"/>
            </a:endParaRPr>
          </a:p>
        </p:txBody>
      </p:sp>
      <p:sp>
        <p:nvSpPr>
          <p:cNvPr id="1201" name="Google Shape;1201;p4"/>
          <p:cNvSpPr/>
          <p:nvPr/>
        </p:nvSpPr>
        <p:spPr>
          <a:xfrm>
            <a:off x="1794738" y="2596306"/>
            <a:ext cx="370800" cy="370800"/>
          </a:xfrm>
          <a:prstGeom prst="ellipse">
            <a:avLst/>
          </a:prstGeom>
          <a:solidFill>
            <a:schemeClr val="accent1"/>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Trebuchet MS"/>
                <a:ea typeface="Trebuchet MS"/>
                <a:cs typeface="Trebuchet MS"/>
                <a:sym typeface="Trebuchet MS"/>
              </a:rPr>
              <a:t>3</a:t>
            </a:r>
            <a:endParaRPr b="1" sz="1400">
              <a:solidFill>
                <a:schemeClr val="lt1"/>
              </a:solidFill>
              <a:latin typeface="Trebuchet MS"/>
              <a:ea typeface="Trebuchet MS"/>
              <a:cs typeface="Trebuchet MS"/>
              <a:sym typeface="Trebuchet MS"/>
            </a:endParaRPr>
          </a:p>
        </p:txBody>
      </p:sp>
      <p:sp>
        <p:nvSpPr>
          <p:cNvPr id="1202" name="Google Shape;1202;p4"/>
          <p:cNvSpPr/>
          <p:nvPr/>
        </p:nvSpPr>
        <p:spPr>
          <a:xfrm>
            <a:off x="2427947" y="2596306"/>
            <a:ext cx="370800" cy="370800"/>
          </a:xfrm>
          <a:prstGeom prst="ellipse">
            <a:avLst/>
          </a:prstGeom>
          <a:solidFill>
            <a:schemeClr val="accent1"/>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Trebuchet MS"/>
                <a:ea typeface="Trebuchet MS"/>
                <a:cs typeface="Trebuchet MS"/>
                <a:sym typeface="Trebuchet MS"/>
              </a:rPr>
              <a:t>4</a:t>
            </a:r>
            <a:endParaRPr b="1" sz="1400">
              <a:solidFill>
                <a:schemeClr val="lt1"/>
              </a:solidFill>
              <a:latin typeface="Trebuchet MS"/>
              <a:ea typeface="Trebuchet MS"/>
              <a:cs typeface="Trebuchet MS"/>
              <a:sym typeface="Trebuchet MS"/>
            </a:endParaRPr>
          </a:p>
        </p:txBody>
      </p:sp>
      <p:sp>
        <p:nvSpPr>
          <p:cNvPr id="1203" name="Google Shape;1203;p4"/>
          <p:cNvSpPr/>
          <p:nvPr/>
        </p:nvSpPr>
        <p:spPr>
          <a:xfrm>
            <a:off x="3061156" y="2596306"/>
            <a:ext cx="370800" cy="370800"/>
          </a:xfrm>
          <a:prstGeom prst="ellipse">
            <a:avLst/>
          </a:prstGeom>
          <a:solidFill>
            <a:schemeClr val="accent1"/>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Trebuchet MS"/>
                <a:ea typeface="Trebuchet MS"/>
                <a:cs typeface="Trebuchet MS"/>
                <a:sym typeface="Trebuchet MS"/>
              </a:rPr>
              <a:t>5</a:t>
            </a:r>
            <a:endParaRPr b="1" sz="1400">
              <a:solidFill>
                <a:schemeClr val="lt1"/>
              </a:solidFill>
              <a:latin typeface="Trebuchet MS"/>
              <a:ea typeface="Trebuchet MS"/>
              <a:cs typeface="Trebuchet MS"/>
              <a:sym typeface="Trebuchet MS"/>
            </a:endParaRPr>
          </a:p>
        </p:txBody>
      </p:sp>
      <p:sp>
        <p:nvSpPr>
          <p:cNvPr id="1204" name="Google Shape;1204;p4"/>
          <p:cNvSpPr/>
          <p:nvPr/>
        </p:nvSpPr>
        <p:spPr>
          <a:xfrm>
            <a:off x="3694365" y="2596306"/>
            <a:ext cx="370800" cy="370800"/>
          </a:xfrm>
          <a:prstGeom prst="ellipse">
            <a:avLst/>
          </a:prstGeom>
          <a:solidFill>
            <a:schemeClr val="accent1"/>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Trebuchet MS"/>
                <a:ea typeface="Trebuchet MS"/>
                <a:cs typeface="Trebuchet MS"/>
                <a:sym typeface="Trebuchet MS"/>
              </a:rPr>
              <a:t>6</a:t>
            </a:r>
            <a:endParaRPr b="1" sz="1400">
              <a:solidFill>
                <a:schemeClr val="lt1"/>
              </a:solidFill>
              <a:latin typeface="Trebuchet MS"/>
              <a:ea typeface="Trebuchet MS"/>
              <a:cs typeface="Trebuchet MS"/>
              <a:sym typeface="Trebuchet MS"/>
            </a:endParaRPr>
          </a:p>
        </p:txBody>
      </p:sp>
      <p:sp>
        <p:nvSpPr>
          <p:cNvPr id="1205" name="Google Shape;1205;p4"/>
          <p:cNvSpPr/>
          <p:nvPr/>
        </p:nvSpPr>
        <p:spPr>
          <a:xfrm>
            <a:off x="4327574" y="2596306"/>
            <a:ext cx="370800" cy="370800"/>
          </a:xfrm>
          <a:prstGeom prst="ellipse">
            <a:avLst/>
          </a:prstGeom>
          <a:solidFill>
            <a:schemeClr val="accent1"/>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Trebuchet MS"/>
                <a:ea typeface="Trebuchet MS"/>
                <a:cs typeface="Trebuchet MS"/>
                <a:sym typeface="Trebuchet MS"/>
              </a:rPr>
              <a:t>7</a:t>
            </a:r>
            <a:endParaRPr b="1" sz="1400">
              <a:solidFill>
                <a:schemeClr val="lt1"/>
              </a:solidFill>
              <a:latin typeface="Trebuchet MS"/>
              <a:ea typeface="Trebuchet MS"/>
              <a:cs typeface="Trebuchet MS"/>
              <a:sym typeface="Trebuchet MS"/>
            </a:endParaRPr>
          </a:p>
        </p:txBody>
      </p:sp>
      <p:sp>
        <p:nvSpPr>
          <p:cNvPr id="1206" name="Google Shape;1206;p4"/>
          <p:cNvSpPr/>
          <p:nvPr/>
        </p:nvSpPr>
        <p:spPr>
          <a:xfrm>
            <a:off x="4960783" y="2596306"/>
            <a:ext cx="370800" cy="370800"/>
          </a:xfrm>
          <a:prstGeom prst="ellipse">
            <a:avLst/>
          </a:prstGeom>
          <a:solidFill>
            <a:schemeClr val="accent1"/>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Trebuchet MS"/>
                <a:ea typeface="Trebuchet MS"/>
                <a:cs typeface="Trebuchet MS"/>
                <a:sym typeface="Trebuchet MS"/>
              </a:rPr>
              <a:t>8</a:t>
            </a:r>
            <a:endParaRPr b="1" sz="1400">
              <a:solidFill>
                <a:schemeClr val="lt1"/>
              </a:solidFill>
              <a:latin typeface="Trebuchet MS"/>
              <a:ea typeface="Trebuchet MS"/>
              <a:cs typeface="Trebuchet MS"/>
              <a:sym typeface="Trebuchet MS"/>
            </a:endParaRPr>
          </a:p>
        </p:txBody>
      </p:sp>
      <p:sp>
        <p:nvSpPr>
          <p:cNvPr id="1207" name="Google Shape;1207;p4"/>
          <p:cNvSpPr/>
          <p:nvPr/>
        </p:nvSpPr>
        <p:spPr>
          <a:xfrm>
            <a:off x="5593992" y="2596306"/>
            <a:ext cx="370800" cy="370800"/>
          </a:xfrm>
          <a:prstGeom prst="ellipse">
            <a:avLst/>
          </a:prstGeom>
          <a:solidFill>
            <a:schemeClr val="accent1"/>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Trebuchet MS"/>
                <a:ea typeface="Trebuchet MS"/>
                <a:cs typeface="Trebuchet MS"/>
                <a:sym typeface="Trebuchet MS"/>
              </a:rPr>
              <a:t>9</a:t>
            </a:r>
            <a:endParaRPr b="1" sz="1400">
              <a:solidFill>
                <a:schemeClr val="lt1"/>
              </a:solidFill>
              <a:latin typeface="Trebuchet MS"/>
              <a:ea typeface="Trebuchet MS"/>
              <a:cs typeface="Trebuchet MS"/>
              <a:sym typeface="Trebuchet MS"/>
            </a:endParaRPr>
          </a:p>
        </p:txBody>
      </p:sp>
      <p:sp>
        <p:nvSpPr>
          <p:cNvPr id="1208" name="Google Shape;1208;p4"/>
          <p:cNvSpPr/>
          <p:nvPr/>
        </p:nvSpPr>
        <p:spPr>
          <a:xfrm>
            <a:off x="6227201" y="2596306"/>
            <a:ext cx="370800" cy="370800"/>
          </a:xfrm>
          <a:prstGeom prst="ellipse">
            <a:avLst/>
          </a:prstGeom>
          <a:solidFill>
            <a:schemeClr val="accent1"/>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Trebuchet MS"/>
                <a:ea typeface="Trebuchet MS"/>
                <a:cs typeface="Trebuchet MS"/>
                <a:sym typeface="Trebuchet MS"/>
              </a:rPr>
              <a:t>10</a:t>
            </a:r>
            <a:endParaRPr b="1" sz="1400">
              <a:solidFill>
                <a:schemeClr val="lt1"/>
              </a:solidFill>
              <a:latin typeface="Trebuchet MS"/>
              <a:ea typeface="Trebuchet MS"/>
              <a:cs typeface="Trebuchet MS"/>
              <a:sym typeface="Trebuchet MS"/>
            </a:endParaRPr>
          </a:p>
        </p:txBody>
      </p:sp>
      <p:sp>
        <p:nvSpPr>
          <p:cNvPr id="1209" name="Google Shape;1209;p4"/>
          <p:cNvSpPr/>
          <p:nvPr/>
        </p:nvSpPr>
        <p:spPr>
          <a:xfrm>
            <a:off x="528320" y="4682365"/>
            <a:ext cx="370800" cy="370800"/>
          </a:xfrm>
          <a:prstGeom prst="ellipse">
            <a:avLst/>
          </a:prstGeom>
          <a:solidFill>
            <a:schemeClr val="accent3"/>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Trebuchet MS"/>
                <a:ea typeface="Trebuchet MS"/>
                <a:cs typeface="Trebuchet MS"/>
                <a:sym typeface="Trebuchet MS"/>
              </a:rPr>
              <a:t>1</a:t>
            </a:r>
            <a:endParaRPr b="1" sz="1400">
              <a:solidFill>
                <a:schemeClr val="lt1"/>
              </a:solidFill>
              <a:latin typeface="Trebuchet MS"/>
              <a:ea typeface="Trebuchet MS"/>
              <a:cs typeface="Trebuchet MS"/>
              <a:sym typeface="Trebuchet MS"/>
            </a:endParaRPr>
          </a:p>
        </p:txBody>
      </p:sp>
      <p:sp>
        <p:nvSpPr>
          <p:cNvPr id="1210" name="Google Shape;1210;p4"/>
          <p:cNvSpPr/>
          <p:nvPr/>
        </p:nvSpPr>
        <p:spPr>
          <a:xfrm>
            <a:off x="1161529" y="4682365"/>
            <a:ext cx="370800" cy="370800"/>
          </a:xfrm>
          <a:prstGeom prst="ellipse">
            <a:avLst/>
          </a:prstGeom>
          <a:solidFill>
            <a:schemeClr val="accent3"/>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Trebuchet MS"/>
                <a:ea typeface="Trebuchet MS"/>
                <a:cs typeface="Trebuchet MS"/>
                <a:sym typeface="Trebuchet MS"/>
              </a:rPr>
              <a:t>2</a:t>
            </a:r>
            <a:endParaRPr b="1" sz="1400">
              <a:solidFill>
                <a:schemeClr val="lt1"/>
              </a:solidFill>
              <a:latin typeface="Trebuchet MS"/>
              <a:ea typeface="Trebuchet MS"/>
              <a:cs typeface="Trebuchet MS"/>
              <a:sym typeface="Trebuchet MS"/>
            </a:endParaRPr>
          </a:p>
        </p:txBody>
      </p:sp>
      <p:sp>
        <p:nvSpPr>
          <p:cNvPr id="1211" name="Google Shape;1211;p4"/>
          <p:cNvSpPr/>
          <p:nvPr/>
        </p:nvSpPr>
        <p:spPr>
          <a:xfrm>
            <a:off x="1794738" y="4682365"/>
            <a:ext cx="370800" cy="370800"/>
          </a:xfrm>
          <a:prstGeom prst="ellipse">
            <a:avLst/>
          </a:prstGeom>
          <a:solidFill>
            <a:schemeClr val="accent3"/>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Trebuchet MS"/>
                <a:ea typeface="Trebuchet MS"/>
                <a:cs typeface="Trebuchet MS"/>
                <a:sym typeface="Trebuchet MS"/>
              </a:rPr>
              <a:t>3</a:t>
            </a:r>
            <a:endParaRPr b="1" sz="1400">
              <a:solidFill>
                <a:schemeClr val="lt1"/>
              </a:solidFill>
              <a:latin typeface="Trebuchet MS"/>
              <a:ea typeface="Trebuchet MS"/>
              <a:cs typeface="Trebuchet MS"/>
              <a:sym typeface="Trebuchet MS"/>
            </a:endParaRPr>
          </a:p>
        </p:txBody>
      </p:sp>
      <p:sp>
        <p:nvSpPr>
          <p:cNvPr id="1212" name="Google Shape;1212;p4"/>
          <p:cNvSpPr/>
          <p:nvPr/>
        </p:nvSpPr>
        <p:spPr>
          <a:xfrm>
            <a:off x="2427947" y="4682365"/>
            <a:ext cx="370800" cy="370800"/>
          </a:xfrm>
          <a:prstGeom prst="ellipse">
            <a:avLst/>
          </a:prstGeom>
          <a:solidFill>
            <a:schemeClr val="accent3"/>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Trebuchet MS"/>
                <a:ea typeface="Trebuchet MS"/>
                <a:cs typeface="Trebuchet MS"/>
                <a:sym typeface="Trebuchet MS"/>
              </a:rPr>
              <a:t>4</a:t>
            </a:r>
            <a:endParaRPr b="1" sz="1400">
              <a:solidFill>
                <a:schemeClr val="lt1"/>
              </a:solidFill>
              <a:latin typeface="Trebuchet MS"/>
              <a:ea typeface="Trebuchet MS"/>
              <a:cs typeface="Trebuchet MS"/>
              <a:sym typeface="Trebuchet MS"/>
            </a:endParaRPr>
          </a:p>
        </p:txBody>
      </p:sp>
      <p:sp>
        <p:nvSpPr>
          <p:cNvPr id="1213" name="Google Shape;1213;p4"/>
          <p:cNvSpPr/>
          <p:nvPr/>
        </p:nvSpPr>
        <p:spPr>
          <a:xfrm>
            <a:off x="3061156" y="4682365"/>
            <a:ext cx="370800" cy="370800"/>
          </a:xfrm>
          <a:prstGeom prst="ellipse">
            <a:avLst/>
          </a:prstGeom>
          <a:solidFill>
            <a:schemeClr val="accent3"/>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Trebuchet MS"/>
                <a:ea typeface="Trebuchet MS"/>
                <a:cs typeface="Trebuchet MS"/>
                <a:sym typeface="Trebuchet MS"/>
              </a:rPr>
              <a:t>5</a:t>
            </a:r>
            <a:endParaRPr b="1" sz="1400">
              <a:solidFill>
                <a:schemeClr val="lt1"/>
              </a:solidFill>
              <a:latin typeface="Trebuchet MS"/>
              <a:ea typeface="Trebuchet MS"/>
              <a:cs typeface="Trebuchet MS"/>
              <a:sym typeface="Trebuchet MS"/>
            </a:endParaRPr>
          </a:p>
        </p:txBody>
      </p:sp>
      <p:sp>
        <p:nvSpPr>
          <p:cNvPr id="1214" name="Google Shape;1214;p4"/>
          <p:cNvSpPr/>
          <p:nvPr/>
        </p:nvSpPr>
        <p:spPr>
          <a:xfrm>
            <a:off x="3694365" y="4682365"/>
            <a:ext cx="370800" cy="370800"/>
          </a:xfrm>
          <a:prstGeom prst="ellipse">
            <a:avLst/>
          </a:prstGeom>
          <a:solidFill>
            <a:schemeClr val="accent3"/>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Trebuchet MS"/>
                <a:ea typeface="Trebuchet MS"/>
                <a:cs typeface="Trebuchet MS"/>
                <a:sym typeface="Trebuchet MS"/>
              </a:rPr>
              <a:t>6</a:t>
            </a:r>
            <a:endParaRPr b="1" sz="1400">
              <a:solidFill>
                <a:schemeClr val="lt1"/>
              </a:solidFill>
              <a:latin typeface="Trebuchet MS"/>
              <a:ea typeface="Trebuchet MS"/>
              <a:cs typeface="Trebuchet MS"/>
              <a:sym typeface="Trebuchet MS"/>
            </a:endParaRPr>
          </a:p>
        </p:txBody>
      </p:sp>
      <p:sp>
        <p:nvSpPr>
          <p:cNvPr id="1215" name="Google Shape;1215;p4"/>
          <p:cNvSpPr/>
          <p:nvPr/>
        </p:nvSpPr>
        <p:spPr>
          <a:xfrm>
            <a:off x="4327574" y="4682365"/>
            <a:ext cx="370800" cy="370800"/>
          </a:xfrm>
          <a:prstGeom prst="ellipse">
            <a:avLst/>
          </a:prstGeom>
          <a:solidFill>
            <a:schemeClr val="accent3"/>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Trebuchet MS"/>
                <a:ea typeface="Trebuchet MS"/>
                <a:cs typeface="Trebuchet MS"/>
                <a:sym typeface="Trebuchet MS"/>
              </a:rPr>
              <a:t>7</a:t>
            </a:r>
            <a:endParaRPr b="1" sz="1400">
              <a:solidFill>
                <a:schemeClr val="lt1"/>
              </a:solidFill>
              <a:latin typeface="Trebuchet MS"/>
              <a:ea typeface="Trebuchet MS"/>
              <a:cs typeface="Trebuchet MS"/>
              <a:sym typeface="Trebuchet MS"/>
            </a:endParaRPr>
          </a:p>
        </p:txBody>
      </p:sp>
      <p:sp>
        <p:nvSpPr>
          <p:cNvPr id="1216" name="Google Shape;1216;p4"/>
          <p:cNvSpPr/>
          <p:nvPr/>
        </p:nvSpPr>
        <p:spPr>
          <a:xfrm>
            <a:off x="4960783" y="4682365"/>
            <a:ext cx="370800" cy="370800"/>
          </a:xfrm>
          <a:prstGeom prst="ellipse">
            <a:avLst/>
          </a:prstGeom>
          <a:solidFill>
            <a:schemeClr val="accent3"/>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Trebuchet MS"/>
                <a:ea typeface="Trebuchet MS"/>
                <a:cs typeface="Trebuchet MS"/>
                <a:sym typeface="Trebuchet MS"/>
              </a:rPr>
              <a:t>8</a:t>
            </a:r>
            <a:endParaRPr b="1" sz="1400">
              <a:solidFill>
                <a:schemeClr val="lt1"/>
              </a:solidFill>
              <a:latin typeface="Trebuchet MS"/>
              <a:ea typeface="Trebuchet MS"/>
              <a:cs typeface="Trebuchet MS"/>
              <a:sym typeface="Trebuchet MS"/>
            </a:endParaRPr>
          </a:p>
        </p:txBody>
      </p:sp>
      <p:sp>
        <p:nvSpPr>
          <p:cNvPr id="1217" name="Google Shape;1217;p4"/>
          <p:cNvSpPr/>
          <p:nvPr/>
        </p:nvSpPr>
        <p:spPr>
          <a:xfrm>
            <a:off x="5593992" y="4682365"/>
            <a:ext cx="370800" cy="370800"/>
          </a:xfrm>
          <a:prstGeom prst="ellipse">
            <a:avLst/>
          </a:prstGeom>
          <a:solidFill>
            <a:schemeClr val="accent3"/>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Trebuchet MS"/>
                <a:ea typeface="Trebuchet MS"/>
                <a:cs typeface="Trebuchet MS"/>
                <a:sym typeface="Trebuchet MS"/>
              </a:rPr>
              <a:t>9</a:t>
            </a:r>
            <a:endParaRPr b="1" sz="1400">
              <a:solidFill>
                <a:schemeClr val="lt1"/>
              </a:solidFill>
              <a:latin typeface="Trebuchet MS"/>
              <a:ea typeface="Trebuchet MS"/>
              <a:cs typeface="Trebuchet MS"/>
              <a:sym typeface="Trebuchet MS"/>
            </a:endParaRPr>
          </a:p>
        </p:txBody>
      </p:sp>
      <p:sp>
        <p:nvSpPr>
          <p:cNvPr id="1218" name="Google Shape;1218;p4"/>
          <p:cNvSpPr/>
          <p:nvPr/>
        </p:nvSpPr>
        <p:spPr>
          <a:xfrm>
            <a:off x="6227201" y="4682365"/>
            <a:ext cx="370800" cy="370800"/>
          </a:xfrm>
          <a:prstGeom prst="ellipse">
            <a:avLst/>
          </a:prstGeom>
          <a:solidFill>
            <a:schemeClr val="accent3"/>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Trebuchet MS"/>
                <a:ea typeface="Trebuchet MS"/>
                <a:cs typeface="Trebuchet MS"/>
                <a:sym typeface="Trebuchet MS"/>
              </a:rPr>
              <a:t>10</a:t>
            </a:r>
            <a:endParaRPr b="1" sz="1400">
              <a:solidFill>
                <a:schemeClr val="lt1"/>
              </a:solidFill>
              <a:latin typeface="Trebuchet MS"/>
              <a:ea typeface="Trebuchet MS"/>
              <a:cs typeface="Trebuchet MS"/>
              <a:sym typeface="Trebuchet MS"/>
            </a:endParaRPr>
          </a:p>
        </p:txBody>
      </p:sp>
      <p:sp>
        <p:nvSpPr>
          <p:cNvPr id="1219" name="Google Shape;1219;p4"/>
          <p:cNvSpPr/>
          <p:nvPr/>
        </p:nvSpPr>
        <p:spPr>
          <a:xfrm>
            <a:off x="528320" y="3987012"/>
            <a:ext cx="370800" cy="370800"/>
          </a:xfrm>
          <a:prstGeom prst="ellipse">
            <a:avLst/>
          </a:prstGeom>
          <a:solidFill>
            <a:schemeClr val="accent4"/>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Trebuchet MS"/>
                <a:ea typeface="Trebuchet MS"/>
                <a:cs typeface="Trebuchet MS"/>
                <a:sym typeface="Trebuchet MS"/>
              </a:rPr>
              <a:t>1</a:t>
            </a:r>
            <a:endParaRPr b="1" sz="1400">
              <a:solidFill>
                <a:schemeClr val="lt1"/>
              </a:solidFill>
              <a:latin typeface="Trebuchet MS"/>
              <a:ea typeface="Trebuchet MS"/>
              <a:cs typeface="Trebuchet MS"/>
              <a:sym typeface="Trebuchet MS"/>
            </a:endParaRPr>
          </a:p>
        </p:txBody>
      </p:sp>
      <p:sp>
        <p:nvSpPr>
          <p:cNvPr id="1220" name="Google Shape;1220;p4"/>
          <p:cNvSpPr/>
          <p:nvPr/>
        </p:nvSpPr>
        <p:spPr>
          <a:xfrm>
            <a:off x="1161529" y="3987012"/>
            <a:ext cx="370800" cy="370800"/>
          </a:xfrm>
          <a:prstGeom prst="ellipse">
            <a:avLst/>
          </a:prstGeom>
          <a:solidFill>
            <a:schemeClr val="accent4"/>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Trebuchet MS"/>
                <a:ea typeface="Trebuchet MS"/>
                <a:cs typeface="Trebuchet MS"/>
                <a:sym typeface="Trebuchet MS"/>
              </a:rPr>
              <a:t>2</a:t>
            </a:r>
            <a:endParaRPr b="1" sz="1400">
              <a:solidFill>
                <a:schemeClr val="lt1"/>
              </a:solidFill>
              <a:latin typeface="Trebuchet MS"/>
              <a:ea typeface="Trebuchet MS"/>
              <a:cs typeface="Trebuchet MS"/>
              <a:sym typeface="Trebuchet MS"/>
            </a:endParaRPr>
          </a:p>
        </p:txBody>
      </p:sp>
      <p:sp>
        <p:nvSpPr>
          <p:cNvPr id="1221" name="Google Shape;1221;p4"/>
          <p:cNvSpPr/>
          <p:nvPr/>
        </p:nvSpPr>
        <p:spPr>
          <a:xfrm>
            <a:off x="1794738" y="3987012"/>
            <a:ext cx="370800" cy="370800"/>
          </a:xfrm>
          <a:prstGeom prst="ellipse">
            <a:avLst/>
          </a:prstGeom>
          <a:solidFill>
            <a:schemeClr val="accent4"/>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Trebuchet MS"/>
                <a:ea typeface="Trebuchet MS"/>
                <a:cs typeface="Trebuchet MS"/>
                <a:sym typeface="Trebuchet MS"/>
              </a:rPr>
              <a:t>3</a:t>
            </a:r>
            <a:endParaRPr b="1" sz="1400">
              <a:solidFill>
                <a:schemeClr val="lt1"/>
              </a:solidFill>
              <a:latin typeface="Trebuchet MS"/>
              <a:ea typeface="Trebuchet MS"/>
              <a:cs typeface="Trebuchet MS"/>
              <a:sym typeface="Trebuchet MS"/>
            </a:endParaRPr>
          </a:p>
        </p:txBody>
      </p:sp>
      <p:sp>
        <p:nvSpPr>
          <p:cNvPr id="1222" name="Google Shape;1222;p4"/>
          <p:cNvSpPr/>
          <p:nvPr/>
        </p:nvSpPr>
        <p:spPr>
          <a:xfrm>
            <a:off x="2427947" y="3987012"/>
            <a:ext cx="370800" cy="370800"/>
          </a:xfrm>
          <a:prstGeom prst="ellipse">
            <a:avLst/>
          </a:prstGeom>
          <a:solidFill>
            <a:schemeClr val="accent4"/>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Trebuchet MS"/>
                <a:ea typeface="Trebuchet MS"/>
                <a:cs typeface="Trebuchet MS"/>
                <a:sym typeface="Trebuchet MS"/>
              </a:rPr>
              <a:t>4</a:t>
            </a:r>
            <a:endParaRPr b="1" sz="1400">
              <a:solidFill>
                <a:schemeClr val="lt1"/>
              </a:solidFill>
              <a:latin typeface="Trebuchet MS"/>
              <a:ea typeface="Trebuchet MS"/>
              <a:cs typeface="Trebuchet MS"/>
              <a:sym typeface="Trebuchet MS"/>
            </a:endParaRPr>
          </a:p>
        </p:txBody>
      </p:sp>
      <p:sp>
        <p:nvSpPr>
          <p:cNvPr id="1223" name="Google Shape;1223;p4"/>
          <p:cNvSpPr/>
          <p:nvPr/>
        </p:nvSpPr>
        <p:spPr>
          <a:xfrm>
            <a:off x="3061156" y="3987012"/>
            <a:ext cx="370800" cy="370800"/>
          </a:xfrm>
          <a:prstGeom prst="ellipse">
            <a:avLst/>
          </a:prstGeom>
          <a:solidFill>
            <a:schemeClr val="accent4"/>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Trebuchet MS"/>
                <a:ea typeface="Trebuchet MS"/>
                <a:cs typeface="Trebuchet MS"/>
                <a:sym typeface="Trebuchet MS"/>
              </a:rPr>
              <a:t>5</a:t>
            </a:r>
            <a:endParaRPr b="1" sz="1400">
              <a:solidFill>
                <a:schemeClr val="lt1"/>
              </a:solidFill>
              <a:latin typeface="Trebuchet MS"/>
              <a:ea typeface="Trebuchet MS"/>
              <a:cs typeface="Trebuchet MS"/>
              <a:sym typeface="Trebuchet MS"/>
            </a:endParaRPr>
          </a:p>
        </p:txBody>
      </p:sp>
      <p:sp>
        <p:nvSpPr>
          <p:cNvPr id="1224" name="Google Shape;1224;p4"/>
          <p:cNvSpPr/>
          <p:nvPr/>
        </p:nvSpPr>
        <p:spPr>
          <a:xfrm>
            <a:off x="3694365" y="3987012"/>
            <a:ext cx="370800" cy="370800"/>
          </a:xfrm>
          <a:prstGeom prst="ellipse">
            <a:avLst/>
          </a:prstGeom>
          <a:solidFill>
            <a:schemeClr val="accent4"/>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Trebuchet MS"/>
                <a:ea typeface="Trebuchet MS"/>
                <a:cs typeface="Trebuchet MS"/>
                <a:sym typeface="Trebuchet MS"/>
              </a:rPr>
              <a:t>6</a:t>
            </a:r>
            <a:endParaRPr b="1" sz="1400">
              <a:solidFill>
                <a:schemeClr val="lt1"/>
              </a:solidFill>
              <a:latin typeface="Trebuchet MS"/>
              <a:ea typeface="Trebuchet MS"/>
              <a:cs typeface="Trebuchet MS"/>
              <a:sym typeface="Trebuchet MS"/>
            </a:endParaRPr>
          </a:p>
        </p:txBody>
      </p:sp>
      <p:sp>
        <p:nvSpPr>
          <p:cNvPr id="1225" name="Google Shape;1225;p4"/>
          <p:cNvSpPr/>
          <p:nvPr/>
        </p:nvSpPr>
        <p:spPr>
          <a:xfrm>
            <a:off x="4327574" y="3987012"/>
            <a:ext cx="370800" cy="370800"/>
          </a:xfrm>
          <a:prstGeom prst="ellipse">
            <a:avLst/>
          </a:prstGeom>
          <a:solidFill>
            <a:schemeClr val="accent4"/>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Trebuchet MS"/>
                <a:ea typeface="Trebuchet MS"/>
                <a:cs typeface="Trebuchet MS"/>
                <a:sym typeface="Trebuchet MS"/>
              </a:rPr>
              <a:t>7</a:t>
            </a:r>
            <a:endParaRPr b="1" sz="1400">
              <a:solidFill>
                <a:schemeClr val="lt1"/>
              </a:solidFill>
              <a:latin typeface="Trebuchet MS"/>
              <a:ea typeface="Trebuchet MS"/>
              <a:cs typeface="Trebuchet MS"/>
              <a:sym typeface="Trebuchet MS"/>
            </a:endParaRPr>
          </a:p>
        </p:txBody>
      </p:sp>
      <p:sp>
        <p:nvSpPr>
          <p:cNvPr id="1226" name="Google Shape;1226;p4"/>
          <p:cNvSpPr/>
          <p:nvPr/>
        </p:nvSpPr>
        <p:spPr>
          <a:xfrm>
            <a:off x="4960783" y="3987012"/>
            <a:ext cx="370800" cy="370800"/>
          </a:xfrm>
          <a:prstGeom prst="ellipse">
            <a:avLst/>
          </a:prstGeom>
          <a:solidFill>
            <a:schemeClr val="accent4"/>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Trebuchet MS"/>
                <a:ea typeface="Trebuchet MS"/>
                <a:cs typeface="Trebuchet MS"/>
                <a:sym typeface="Trebuchet MS"/>
              </a:rPr>
              <a:t>8</a:t>
            </a:r>
            <a:endParaRPr b="1" sz="1400">
              <a:solidFill>
                <a:schemeClr val="lt1"/>
              </a:solidFill>
              <a:latin typeface="Trebuchet MS"/>
              <a:ea typeface="Trebuchet MS"/>
              <a:cs typeface="Trebuchet MS"/>
              <a:sym typeface="Trebuchet MS"/>
            </a:endParaRPr>
          </a:p>
        </p:txBody>
      </p:sp>
      <p:sp>
        <p:nvSpPr>
          <p:cNvPr id="1227" name="Google Shape;1227;p4"/>
          <p:cNvSpPr/>
          <p:nvPr/>
        </p:nvSpPr>
        <p:spPr>
          <a:xfrm>
            <a:off x="5593992" y="3987012"/>
            <a:ext cx="370800" cy="370800"/>
          </a:xfrm>
          <a:prstGeom prst="ellipse">
            <a:avLst/>
          </a:prstGeom>
          <a:solidFill>
            <a:schemeClr val="accent4"/>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Trebuchet MS"/>
                <a:ea typeface="Trebuchet MS"/>
                <a:cs typeface="Trebuchet MS"/>
                <a:sym typeface="Trebuchet MS"/>
              </a:rPr>
              <a:t>9</a:t>
            </a:r>
            <a:endParaRPr b="1" sz="1400">
              <a:solidFill>
                <a:schemeClr val="lt1"/>
              </a:solidFill>
              <a:latin typeface="Trebuchet MS"/>
              <a:ea typeface="Trebuchet MS"/>
              <a:cs typeface="Trebuchet MS"/>
              <a:sym typeface="Trebuchet MS"/>
            </a:endParaRPr>
          </a:p>
        </p:txBody>
      </p:sp>
      <p:sp>
        <p:nvSpPr>
          <p:cNvPr id="1228" name="Google Shape;1228;p4"/>
          <p:cNvSpPr/>
          <p:nvPr/>
        </p:nvSpPr>
        <p:spPr>
          <a:xfrm>
            <a:off x="6227201" y="3987012"/>
            <a:ext cx="370800" cy="370800"/>
          </a:xfrm>
          <a:prstGeom prst="ellipse">
            <a:avLst/>
          </a:prstGeom>
          <a:solidFill>
            <a:schemeClr val="accent4"/>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Trebuchet MS"/>
                <a:ea typeface="Trebuchet MS"/>
                <a:cs typeface="Trebuchet MS"/>
                <a:sym typeface="Trebuchet MS"/>
              </a:rPr>
              <a:t>10</a:t>
            </a:r>
            <a:endParaRPr b="1" sz="1400">
              <a:solidFill>
                <a:schemeClr val="lt1"/>
              </a:solidFill>
              <a:latin typeface="Trebuchet MS"/>
              <a:ea typeface="Trebuchet MS"/>
              <a:cs typeface="Trebuchet MS"/>
              <a:sym typeface="Trebuchet MS"/>
            </a:endParaRPr>
          </a:p>
        </p:txBody>
      </p:sp>
      <p:sp>
        <p:nvSpPr>
          <p:cNvPr id="1229" name="Google Shape;1229;p4"/>
          <p:cNvSpPr/>
          <p:nvPr/>
        </p:nvSpPr>
        <p:spPr>
          <a:xfrm>
            <a:off x="528320" y="3291659"/>
            <a:ext cx="370800" cy="370800"/>
          </a:xfrm>
          <a:prstGeom prst="ellipse">
            <a:avLst/>
          </a:prstGeom>
          <a:solidFill>
            <a:schemeClr val="accent6"/>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Trebuchet MS"/>
                <a:ea typeface="Trebuchet MS"/>
                <a:cs typeface="Trebuchet MS"/>
                <a:sym typeface="Trebuchet MS"/>
              </a:rPr>
              <a:t>1</a:t>
            </a:r>
            <a:endParaRPr b="1" sz="1400">
              <a:solidFill>
                <a:schemeClr val="lt1"/>
              </a:solidFill>
              <a:latin typeface="Trebuchet MS"/>
              <a:ea typeface="Trebuchet MS"/>
              <a:cs typeface="Trebuchet MS"/>
              <a:sym typeface="Trebuchet MS"/>
            </a:endParaRPr>
          </a:p>
        </p:txBody>
      </p:sp>
      <p:sp>
        <p:nvSpPr>
          <p:cNvPr id="1230" name="Google Shape;1230;p4"/>
          <p:cNvSpPr/>
          <p:nvPr/>
        </p:nvSpPr>
        <p:spPr>
          <a:xfrm>
            <a:off x="1161529" y="3291659"/>
            <a:ext cx="370800" cy="370800"/>
          </a:xfrm>
          <a:prstGeom prst="ellipse">
            <a:avLst/>
          </a:prstGeom>
          <a:solidFill>
            <a:schemeClr val="accent6"/>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Trebuchet MS"/>
                <a:ea typeface="Trebuchet MS"/>
                <a:cs typeface="Trebuchet MS"/>
                <a:sym typeface="Trebuchet MS"/>
              </a:rPr>
              <a:t>2</a:t>
            </a:r>
            <a:endParaRPr b="1" sz="1400">
              <a:solidFill>
                <a:schemeClr val="lt1"/>
              </a:solidFill>
              <a:latin typeface="Trebuchet MS"/>
              <a:ea typeface="Trebuchet MS"/>
              <a:cs typeface="Trebuchet MS"/>
              <a:sym typeface="Trebuchet MS"/>
            </a:endParaRPr>
          </a:p>
        </p:txBody>
      </p:sp>
      <p:sp>
        <p:nvSpPr>
          <p:cNvPr id="1231" name="Google Shape;1231;p4"/>
          <p:cNvSpPr/>
          <p:nvPr/>
        </p:nvSpPr>
        <p:spPr>
          <a:xfrm>
            <a:off x="1794738" y="3291659"/>
            <a:ext cx="370800" cy="370800"/>
          </a:xfrm>
          <a:prstGeom prst="ellipse">
            <a:avLst/>
          </a:prstGeom>
          <a:solidFill>
            <a:schemeClr val="accent6"/>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Trebuchet MS"/>
                <a:ea typeface="Trebuchet MS"/>
                <a:cs typeface="Trebuchet MS"/>
                <a:sym typeface="Trebuchet MS"/>
              </a:rPr>
              <a:t>3</a:t>
            </a:r>
            <a:endParaRPr b="1" sz="1400">
              <a:solidFill>
                <a:schemeClr val="lt1"/>
              </a:solidFill>
              <a:latin typeface="Trebuchet MS"/>
              <a:ea typeface="Trebuchet MS"/>
              <a:cs typeface="Trebuchet MS"/>
              <a:sym typeface="Trebuchet MS"/>
            </a:endParaRPr>
          </a:p>
        </p:txBody>
      </p:sp>
      <p:sp>
        <p:nvSpPr>
          <p:cNvPr id="1232" name="Google Shape;1232;p4"/>
          <p:cNvSpPr/>
          <p:nvPr/>
        </p:nvSpPr>
        <p:spPr>
          <a:xfrm>
            <a:off x="2427947" y="3291659"/>
            <a:ext cx="370800" cy="370800"/>
          </a:xfrm>
          <a:prstGeom prst="ellipse">
            <a:avLst/>
          </a:prstGeom>
          <a:solidFill>
            <a:schemeClr val="accent6"/>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Trebuchet MS"/>
                <a:ea typeface="Trebuchet MS"/>
                <a:cs typeface="Trebuchet MS"/>
                <a:sym typeface="Trebuchet MS"/>
              </a:rPr>
              <a:t>4</a:t>
            </a:r>
            <a:endParaRPr b="1" sz="1400">
              <a:solidFill>
                <a:schemeClr val="lt1"/>
              </a:solidFill>
              <a:latin typeface="Trebuchet MS"/>
              <a:ea typeface="Trebuchet MS"/>
              <a:cs typeface="Trebuchet MS"/>
              <a:sym typeface="Trebuchet MS"/>
            </a:endParaRPr>
          </a:p>
        </p:txBody>
      </p:sp>
      <p:sp>
        <p:nvSpPr>
          <p:cNvPr id="1233" name="Google Shape;1233;p4"/>
          <p:cNvSpPr/>
          <p:nvPr/>
        </p:nvSpPr>
        <p:spPr>
          <a:xfrm>
            <a:off x="3061156" y="3291659"/>
            <a:ext cx="370800" cy="370800"/>
          </a:xfrm>
          <a:prstGeom prst="ellipse">
            <a:avLst/>
          </a:prstGeom>
          <a:solidFill>
            <a:schemeClr val="accent6"/>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Trebuchet MS"/>
                <a:ea typeface="Trebuchet MS"/>
                <a:cs typeface="Trebuchet MS"/>
                <a:sym typeface="Trebuchet MS"/>
              </a:rPr>
              <a:t>5</a:t>
            </a:r>
            <a:endParaRPr b="1" sz="1400">
              <a:solidFill>
                <a:schemeClr val="lt1"/>
              </a:solidFill>
              <a:latin typeface="Trebuchet MS"/>
              <a:ea typeface="Trebuchet MS"/>
              <a:cs typeface="Trebuchet MS"/>
              <a:sym typeface="Trebuchet MS"/>
            </a:endParaRPr>
          </a:p>
        </p:txBody>
      </p:sp>
      <p:sp>
        <p:nvSpPr>
          <p:cNvPr id="1234" name="Google Shape;1234;p4"/>
          <p:cNvSpPr/>
          <p:nvPr/>
        </p:nvSpPr>
        <p:spPr>
          <a:xfrm>
            <a:off x="3694365" y="3291659"/>
            <a:ext cx="370800" cy="370800"/>
          </a:xfrm>
          <a:prstGeom prst="ellipse">
            <a:avLst/>
          </a:prstGeom>
          <a:solidFill>
            <a:schemeClr val="accent6"/>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Trebuchet MS"/>
                <a:ea typeface="Trebuchet MS"/>
                <a:cs typeface="Trebuchet MS"/>
                <a:sym typeface="Trebuchet MS"/>
              </a:rPr>
              <a:t>6</a:t>
            </a:r>
            <a:endParaRPr b="1" sz="1400">
              <a:solidFill>
                <a:schemeClr val="lt1"/>
              </a:solidFill>
              <a:latin typeface="Trebuchet MS"/>
              <a:ea typeface="Trebuchet MS"/>
              <a:cs typeface="Trebuchet MS"/>
              <a:sym typeface="Trebuchet MS"/>
            </a:endParaRPr>
          </a:p>
        </p:txBody>
      </p:sp>
      <p:sp>
        <p:nvSpPr>
          <p:cNvPr id="1235" name="Google Shape;1235;p4"/>
          <p:cNvSpPr/>
          <p:nvPr/>
        </p:nvSpPr>
        <p:spPr>
          <a:xfrm>
            <a:off x="4327574" y="3291659"/>
            <a:ext cx="370800" cy="370800"/>
          </a:xfrm>
          <a:prstGeom prst="ellipse">
            <a:avLst/>
          </a:prstGeom>
          <a:solidFill>
            <a:schemeClr val="accent6"/>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Trebuchet MS"/>
                <a:ea typeface="Trebuchet MS"/>
                <a:cs typeface="Trebuchet MS"/>
                <a:sym typeface="Trebuchet MS"/>
              </a:rPr>
              <a:t>7</a:t>
            </a:r>
            <a:endParaRPr b="1" sz="1400">
              <a:solidFill>
                <a:schemeClr val="lt1"/>
              </a:solidFill>
              <a:latin typeface="Trebuchet MS"/>
              <a:ea typeface="Trebuchet MS"/>
              <a:cs typeface="Trebuchet MS"/>
              <a:sym typeface="Trebuchet MS"/>
            </a:endParaRPr>
          </a:p>
        </p:txBody>
      </p:sp>
      <p:sp>
        <p:nvSpPr>
          <p:cNvPr id="1236" name="Google Shape;1236;p4"/>
          <p:cNvSpPr/>
          <p:nvPr/>
        </p:nvSpPr>
        <p:spPr>
          <a:xfrm>
            <a:off x="4960783" y="3291659"/>
            <a:ext cx="370800" cy="370800"/>
          </a:xfrm>
          <a:prstGeom prst="ellipse">
            <a:avLst/>
          </a:prstGeom>
          <a:solidFill>
            <a:schemeClr val="accent6"/>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Trebuchet MS"/>
                <a:ea typeface="Trebuchet MS"/>
                <a:cs typeface="Trebuchet MS"/>
                <a:sym typeface="Trebuchet MS"/>
              </a:rPr>
              <a:t>8</a:t>
            </a:r>
            <a:endParaRPr b="1" sz="1400">
              <a:solidFill>
                <a:schemeClr val="lt1"/>
              </a:solidFill>
              <a:latin typeface="Trebuchet MS"/>
              <a:ea typeface="Trebuchet MS"/>
              <a:cs typeface="Trebuchet MS"/>
              <a:sym typeface="Trebuchet MS"/>
            </a:endParaRPr>
          </a:p>
        </p:txBody>
      </p:sp>
      <p:sp>
        <p:nvSpPr>
          <p:cNvPr id="1237" name="Google Shape;1237;p4"/>
          <p:cNvSpPr/>
          <p:nvPr/>
        </p:nvSpPr>
        <p:spPr>
          <a:xfrm>
            <a:off x="5593992" y="3291659"/>
            <a:ext cx="370800" cy="370800"/>
          </a:xfrm>
          <a:prstGeom prst="ellipse">
            <a:avLst/>
          </a:prstGeom>
          <a:solidFill>
            <a:schemeClr val="accent6"/>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Trebuchet MS"/>
                <a:ea typeface="Trebuchet MS"/>
                <a:cs typeface="Trebuchet MS"/>
                <a:sym typeface="Trebuchet MS"/>
              </a:rPr>
              <a:t>9</a:t>
            </a:r>
            <a:endParaRPr b="1" sz="1400">
              <a:solidFill>
                <a:schemeClr val="lt1"/>
              </a:solidFill>
              <a:latin typeface="Trebuchet MS"/>
              <a:ea typeface="Trebuchet MS"/>
              <a:cs typeface="Trebuchet MS"/>
              <a:sym typeface="Trebuchet MS"/>
            </a:endParaRPr>
          </a:p>
        </p:txBody>
      </p:sp>
      <p:sp>
        <p:nvSpPr>
          <p:cNvPr id="1238" name="Google Shape;1238;p4"/>
          <p:cNvSpPr/>
          <p:nvPr/>
        </p:nvSpPr>
        <p:spPr>
          <a:xfrm>
            <a:off x="6227201" y="3291659"/>
            <a:ext cx="370800" cy="370800"/>
          </a:xfrm>
          <a:prstGeom prst="ellipse">
            <a:avLst/>
          </a:prstGeom>
          <a:solidFill>
            <a:schemeClr val="accent6"/>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Trebuchet MS"/>
                <a:ea typeface="Trebuchet MS"/>
                <a:cs typeface="Trebuchet MS"/>
                <a:sym typeface="Trebuchet MS"/>
              </a:rPr>
              <a:t>10</a:t>
            </a:r>
            <a:endParaRPr b="1" sz="1400">
              <a:solidFill>
                <a:schemeClr val="lt1"/>
              </a:solidFill>
              <a:latin typeface="Trebuchet MS"/>
              <a:ea typeface="Trebuchet MS"/>
              <a:cs typeface="Trebuchet MS"/>
              <a:sym typeface="Trebuchet MS"/>
            </a:endParaRPr>
          </a:p>
        </p:txBody>
      </p:sp>
      <p:sp>
        <p:nvSpPr>
          <p:cNvPr id="1239" name="Google Shape;1239;p4"/>
          <p:cNvSpPr/>
          <p:nvPr/>
        </p:nvSpPr>
        <p:spPr>
          <a:xfrm>
            <a:off x="528320" y="5377718"/>
            <a:ext cx="370800" cy="370800"/>
          </a:xfrm>
          <a:prstGeom prst="ellipse">
            <a:avLst/>
          </a:prstGeom>
          <a:solidFill>
            <a:srgbClr val="929292"/>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Trebuchet MS"/>
                <a:ea typeface="Trebuchet MS"/>
                <a:cs typeface="Trebuchet MS"/>
                <a:sym typeface="Trebuchet MS"/>
              </a:rPr>
              <a:t>1</a:t>
            </a:r>
            <a:endParaRPr b="1" sz="1400">
              <a:solidFill>
                <a:schemeClr val="lt1"/>
              </a:solidFill>
              <a:latin typeface="Trebuchet MS"/>
              <a:ea typeface="Trebuchet MS"/>
              <a:cs typeface="Trebuchet MS"/>
              <a:sym typeface="Trebuchet MS"/>
            </a:endParaRPr>
          </a:p>
        </p:txBody>
      </p:sp>
      <p:sp>
        <p:nvSpPr>
          <p:cNvPr id="1240" name="Google Shape;1240;p4"/>
          <p:cNvSpPr/>
          <p:nvPr/>
        </p:nvSpPr>
        <p:spPr>
          <a:xfrm>
            <a:off x="1161529" y="5377718"/>
            <a:ext cx="370800" cy="370800"/>
          </a:xfrm>
          <a:prstGeom prst="ellipse">
            <a:avLst/>
          </a:prstGeom>
          <a:solidFill>
            <a:srgbClr val="929292"/>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Trebuchet MS"/>
                <a:ea typeface="Trebuchet MS"/>
                <a:cs typeface="Trebuchet MS"/>
                <a:sym typeface="Trebuchet MS"/>
              </a:rPr>
              <a:t>2</a:t>
            </a:r>
            <a:endParaRPr b="1" sz="1400">
              <a:solidFill>
                <a:schemeClr val="lt1"/>
              </a:solidFill>
              <a:latin typeface="Trebuchet MS"/>
              <a:ea typeface="Trebuchet MS"/>
              <a:cs typeface="Trebuchet MS"/>
              <a:sym typeface="Trebuchet MS"/>
            </a:endParaRPr>
          </a:p>
        </p:txBody>
      </p:sp>
      <p:sp>
        <p:nvSpPr>
          <p:cNvPr id="1241" name="Google Shape;1241;p4"/>
          <p:cNvSpPr/>
          <p:nvPr/>
        </p:nvSpPr>
        <p:spPr>
          <a:xfrm>
            <a:off x="1794738" y="5377718"/>
            <a:ext cx="370800" cy="370800"/>
          </a:xfrm>
          <a:prstGeom prst="ellipse">
            <a:avLst/>
          </a:prstGeom>
          <a:solidFill>
            <a:srgbClr val="929292"/>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Trebuchet MS"/>
                <a:ea typeface="Trebuchet MS"/>
                <a:cs typeface="Trebuchet MS"/>
                <a:sym typeface="Trebuchet MS"/>
              </a:rPr>
              <a:t>3</a:t>
            </a:r>
            <a:endParaRPr b="1" sz="1400">
              <a:solidFill>
                <a:schemeClr val="lt1"/>
              </a:solidFill>
              <a:latin typeface="Trebuchet MS"/>
              <a:ea typeface="Trebuchet MS"/>
              <a:cs typeface="Trebuchet MS"/>
              <a:sym typeface="Trebuchet MS"/>
            </a:endParaRPr>
          </a:p>
        </p:txBody>
      </p:sp>
      <p:sp>
        <p:nvSpPr>
          <p:cNvPr id="1242" name="Google Shape;1242;p4"/>
          <p:cNvSpPr/>
          <p:nvPr/>
        </p:nvSpPr>
        <p:spPr>
          <a:xfrm>
            <a:off x="2427947" y="5377718"/>
            <a:ext cx="370800" cy="370800"/>
          </a:xfrm>
          <a:prstGeom prst="ellipse">
            <a:avLst/>
          </a:prstGeom>
          <a:solidFill>
            <a:srgbClr val="929292"/>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Trebuchet MS"/>
                <a:ea typeface="Trebuchet MS"/>
                <a:cs typeface="Trebuchet MS"/>
                <a:sym typeface="Trebuchet MS"/>
              </a:rPr>
              <a:t>4</a:t>
            </a:r>
            <a:endParaRPr b="1" sz="1400">
              <a:solidFill>
                <a:schemeClr val="lt1"/>
              </a:solidFill>
              <a:latin typeface="Trebuchet MS"/>
              <a:ea typeface="Trebuchet MS"/>
              <a:cs typeface="Trebuchet MS"/>
              <a:sym typeface="Trebuchet MS"/>
            </a:endParaRPr>
          </a:p>
        </p:txBody>
      </p:sp>
      <p:sp>
        <p:nvSpPr>
          <p:cNvPr id="1243" name="Google Shape;1243;p4"/>
          <p:cNvSpPr/>
          <p:nvPr/>
        </p:nvSpPr>
        <p:spPr>
          <a:xfrm>
            <a:off x="3061156" y="5377718"/>
            <a:ext cx="370800" cy="370800"/>
          </a:xfrm>
          <a:prstGeom prst="ellipse">
            <a:avLst/>
          </a:prstGeom>
          <a:solidFill>
            <a:srgbClr val="929292"/>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Trebuchet MS"/>
                <a:ea typeface="Trebuchet MS"/>
                <a:cs typeface="Trebuchet MS"/>
                <a:sym typeface="Trebuchet MS"/>
              </a:rPr>
              <a:t>5</a:t>
            </a:r>
            <a:endParaRPr b="1" sz="1400">
              <a:solidFill>
                <a:schemeClr val="lt1"/>
              </a:solidFill>
              <a:latin typeface="Trebuchet MS"/>
              <a:ea typeface="Trebuchet MS"/>
              <a:cs typeface="Trebuchet MS"/>
              <a:sym typeface="Trebuchet MS"/>
            </a:endParaRPr>
          </a:p>
        </p:txBody>
      </p:sp>
      <p:sp>
        <p:nvSpPr>
          <p:cNvPr id="1244" name="Google Shape;1244;p4"/>
          <p:cNvSpPr/>
          <p:nvPr/>
        </p:nvSpPr>
        <p:spPr>
          <a:xfrm>
            <a:off x="3694365" y="5377718"/>
            <a:ext cx="370800" cy="370800"/>
          </a:xfrm>
          <a:prstGeom prst="ellipse">
            <a:avLst/>
          </a:prstGeom>
          <a:solidFill>
            <a:srgbClr val="929292"/>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Trebuchet MS"/>
                <a:ea typeface="Trebuchet MS"/>
                <a:cs typeface="Trebuchet MS"/>
                <a:sym typeface="Trebuchet MS"/>
              </a:rPr>
              <a:t>6</a:t>
            </a:r>
            <a:endParaRPr b="1" sz="1400">
              <a:solidFill>
                <a:schemeClr val="lt1"/>
              </a:solidFill>
              <a:latin typeface="Trebuchet MS"/>
              <a:ea typeface="Trebuchet MS"/>
              <a:cs typeface="Trebuchet MS"/>
              <a:sym typeface="Trebuchet MS"/>
            </a:endParaRPr>
          </a:p>
        </p:txBody>
      </p:sp>
      <p:sp>
        <p:nvSpPr>
          <p:cNvPr id="1245" name="Google Shape;1245;p4"/>
          <p:cNvSpPr/>
          <p:nvPr/>
        </p:nvSpPr>
        <p:spPr>
          <a:xfrm>
            <a:off x="4327574" y="5377718"/>
            <a:ext cx="370800" cy="370800"/>
          </a:xfrm>
          <a:prstGeom prst="ellipse">
            <a:avLst/>
          </a:prstGeom>
          <a:solidFill>
            <a:srgbClr val="929292"/>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Trebuchet MS"/>
                <a:ea typeface="Trebuchet MS"/>
                <a:cs typeface="Trebuchet MS"/>
                <a:sym typeface="Trebuchet MS"/>
              </a:rPr>
              <a:t>7</a:t>
            </a:r>
            <a:endParaRPr b="1" sz="1400">
              <a:solidFill>
                <a:schemeClr val="lt1"/>
              </a:solidFill>
              <a:latin typeface="Trebuchet MS"/>
              <a:ea typeface="Trebuchet MS"/>
              <a:cs typeface="Trebuchet MS"/>
              <a:sym typeface="Trebuchet MS"/>
            </a:endParaRPr>
          </a:p>
        </p:txBody>
      </p:sp>
      <p:sp>
        <p:nvSpPr>
          <p:cNvPr id="1246" name="Google Shape;1246;p4"/>
          <p:cNvSpPr/>
          <p:nvPr/>
        </p:nvSpPr>
        <p:spPr>
          <a:xfrm>
            <a:off x="4960783" y="5377718"/>
            <a:ext cx="370800" cy="370800"/>
          </a:xfrm>
          <a:prstGeom prst="ellipse">
            <a:avLst/>
          </a:prstGeom>
          <a:solidFill>
            <a:srgbClr val="929292"/>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Trebuchet MS"/>
                <a:ea typeface="Trebuchet MS"/>
                <a:cs typeface="Trebuchet MS"/>
                <a:sym typeface="Trebuchet MS"/>
              </a:rPr>
              <a:t>8</a:t>
            </a:r>
            <a:endParaRPr b="1" sz="1400">
              <a:solidFill>
                <a:schemeClr val="lt1"/>
              </a:solidFill>
              <a:latin typeface="Trebuchet MS"/>
              <a:ea typeface="Trebuchet MS"/>
              <a:cs typeface="Trebuchet MS"/>
              <a:sym typeface="Trebuchet MS"/>
            </a:endParaRPr>
          </a:p>
        </p:txBody>
      </p:sp>
      <p:sp>
        <p:nvSpPr>
          <p:cNvPr id="1247" name="Google Shape;1247;p4"/>
          <p:cNvSpPr/>
          <p:nvPr/>
        </p:nvSpPr>
        <p:spPr>
          <a:xfrm>
            <a:off x="5593992" y="5377718"/>
            <a:ext cx="370800" cy="370800"/>
          </a:xfrm>
          <a:prstGeom prst="ellipse">
            <a:avLst/>
          </a:prstGeom>
          <a:solidFill>
            <a:srgbClr val="929292"/>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Trebuchet MS"/>
                <a:ea typeface="Trebuchet MS"/>
                <a:cs typeface="Trebuchet MS"/>
                <a:sym typeface="Trebuchet MS"/>
              </a:rPr>
              <a:t>9</a:t>
            </a:r>
            <a:endParaRPr b="1" sz="1400">
              <a:solidFill>
                <a:schemeClr val="lt1"/>
              </a:solidFill>
              <a:latin typeface="Trebuchet MS"/>
              <a:ea typeface="Trebuchet MS"/>
              <a:cs typeface="Trebuchet MS"/>
              <a:sym typeface="Trebuchet MS"/>
            </a:endParaRPr>
          </a:p>
        </p:txBody>
      </p:sp>
      <p:sp>
        <p:nvSpPr>
          <p:cNvPr id="1248" name="Google Shape;1248;p4"/>
          <p:cNvSpPr/>
          <p:nvPr/>
        </p:nvSpPr>
        <p:spPr>
          <a:xfrm>
            <a:off x="6227201" y="5377718"/>
            <a:ext cx="370800" cy="370800"/>
          </a:xfrm>
          <a:prstGeom prst="ellipse">
            <a:avLst/>
          </a:prstGeom>
          <a:solidFill>
            <a:srgbClr val="929292"/>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Trebuchet MS"/>
                <a:ea typeface="Trebuchet MS"/>
                <a:cs typeface="Trebuchet MS"/>
                <a:sym typeface="Trebuchet MS"/>
              </a:rPr>
              <a:t>10</a:t>
            </a:r>
            <a:endParaRPr b="1" sz="1400">
              <a:solidFill>
                <a:schemeClr val="lt1"/>
              </a:solidFill>
              <a:latin typeface="Trebuchet MS"/>
              <a:ea typeface="Trebuchet MS"/>
              <a:cs typeface="Trebuchet MS"/>
              <a:sym typeface="Trebuchet MS"/>
            </a:endParaRPr>
          </a:p>
        </p:txBody>
      </p:sp>
      <p:sp>
        <p:nvSpPr>
          <p:cNvPr id="1249" name="Google Shape;1249;p4"/>
          <p:cNvSpPr/>
          <p:nvPr/>
        </p:nvSpPr>
        <p:spPr>
          <a:xfrm>
            <a:off x="6860410" y="2596306"/>
            <a:ext cx="370800" cy="370800"/>
          </a:xfrm>
          <a:prstGeom prst="ellipse">
            <a:avLst/>
          </a:prstGeom>
          <a:solidFill>
            <a:schemeClr val="accent1"/>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Trebuchet MS"/>
                <a:ea typeface="Trebuchet MS"/>
                <a:cs typeface="Trebuchet MS"/>
                <a:sym typeface="Trebuchet MS"/>
              </a:rPr>
              <a:t>✓</a:t>
            </a:r>
            <a:endParaRPr/>
          </a:p>
        </p:txBody>
      </p:sp>
      <p:sp>
        <p:nvSpPr>
          <p:cNvPr id="1250" name="Google Shape;1250;p4"/>
          <p:cNvSpPr/>
          <p:nvPr/>
        </p:nvSpPr>
        <p:spPr>
          <a:xfrm>
            <a:off x="6860410" y="4682365"/>
            <a:ext cx="370800" cy="370800"/>
          </a:xfrm>
          <a:prstGeom prst="ellipse">
            <a:avLst/>
          </a:prstGeom>
          <a:solidFill>
            <a:schemeClr val="accent3"/>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Trebuchet MS"/>
                <a:ea typeface="Trebuchet MS"/>
                <a:cs typeface="Trebuchet MS"/>
                <a:sym typeface="Trebuchet MS"/>
              </a:rPr>
              <a:t>✓</a:t>
            </a:r>
            <a:endParaRPr b="1" sz="1400">
              <a:solidFill>
                <a:schemeClr val="lt1"/>
              </a:solidFill>
              <a:latin typeface="Trebuchet MS"/>
              <a:ea typeface="Trebuchet MS"/>
              <a:cs typeface="Trebuchet MS"/>
              <a:sym typeface="Trebuchet MS"/>
            </a:endParaRPr>
          </a:p>
        </p:txBody>
      </p:sp>
      <p:sp>
        <p:nvSpPr>
          <p:cNvPr id="1251" name="Google Shape;1251;p4"/>
          <p:cNvSpPr/>
          <p:nvPr/>
        </p:nvSpPr>
        <p:spPr>
          <a:xfrm>
            <a:off x="6860410" y="3987012"/>
            <a:ext cx="370800" cy="370800"/>
          </a:xfrm>
          <a:prstGeom prst="ellipse">
            <a:avLst/>
          </a:prstGeom>
          <a:solidFill>
            <a:schemeClr val="accent4"/>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Trebuchet MS"/>
                <a:ea typeface="Trebuchet MS"/>
                <a:cs typeface="Trebuchet MS"/>
                <a:sym typeface="Trebuchet MS"/>
              </a:rPr>
              <a:t>✓</a:t>
            </a:r>
            <a:endParaRPr b="1" sz="1400">
              <a:solidFill>
                <a:schemeClr val="lt1"/>
              </a:solidFill>
              <a:latin typeface="Trebuchet MS"/>
              <a:ea typeface="Trebuchet MS"/>
              <a:cs typeface="Trebuchet MS"/>
              <a:sym typeface="Trebuchet MS"/>
            </a:endParaRPr>
          </a:p>
        </p:txBody>
      </p:sp>
      <p:sp>
        <p:nvSpPr>
          <p:cNvPr id="1252" name="Google Shape;1252;p4"/>
          <p:cNvSpPr/>
          <p:nvPr/>
        </p:nvSpPr>
        <p:spPr>
          <a:xfrm>
            <a:off x="6860410" y="3291659"/>
            <a:ext cx="370800" cy="370800"/>
          </a:xfrm>
          <a:prstGeom prst="ellipse">
            <a:avLst/>
          </a:prstGeom>
          <a:solidFill>
            <a:schemeClr val="accent6"/>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Trebuchet MS"/>
                <a:ea typeface="Trebuchet MS"/>
                <a:cs typeface="Trebuchet MS"/>
                <a:sym typeface="Trebuchet MS"/>
              </a:rPr>
              <a:t>✓</a:t>
            </a:r>
            <a:endParaRPr b="1" sz="1400">
              <a:solidFill>
                <a:schemeClr val="lt1"/>
              </a:solidFill>
              <a:latin typeface="Trebuchet MS"/>
              <a:ea typeface="Trebuchet MS"/>
              <a:cs typeface="Trebuchet MS"/>
              <a:sym typeface="Trebuchet MS"/>
            </a:endParaRPr>
          </a:p>
        </p:txBody>
      </p:sp>
      <p:sp>
        <p:nvSpPr>
          <p:cNvPr id="1253" name="Google Shape;1253;p4"/>
          <p:cNvSpPr/>
          <p:nvPr/>
        </p:nvSpPr>
        <p:spPr>
          <a:xfrm>
            <a:off x="6860410" y="5377718"/>
            <a:ext cx="370800" cy="370800"/>
          </a:xfrm>
          <a:prstGeom prst="ellipse">
            <a:avLst/>
          </a:prstGeom>
          <a:solidFill>
            <a:srgbClr val="929292"/>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Trebuchet MS"/>
                <a:ea typeface="Trebuchet MS"/>
                <a:cs typeface="Trebuchet MS"/>
                <a:sym typeface="Trebuchet MS"/>
              </a:rPr>
              <a:t>✓</a:t>
            </a:r>
            <a:endParaRPr b="1" sz="1400">
              <a:solidFill>
                <a:schemeClr val="lt1"/>
              </a:solidFill>
              <a:latin typeface="Trebuchet MS"/>
              <a:ea typeface="Trebuchet MS"/>
              <a:cs typeface="Trebuchet MS"/>
              <a:sym typeface="Trebuchet MS"/>
            </a:endParaRPr>
          </a:p>
        </p:txBody>
      </p:sp>
      <p:sp>
        <p:nvSpPr>
          <p:cNvPr id="1254" name="Google Shape;1254;p4"/>
          <p:cNvSpPr/>
          <p:nvPr/>
        </p:nvSpPr>
        <p:spPr>
          <a:xfrm>
            <a:off x="7493619" y="2596306"/>
            <a:ext cx="370800" cy="370800"/>
          </a:xfrm>
          <a:prstGeom prst="ellipse">
            <a:avLst/>
          </a:prstGeom>
          <a:solidFill>
            <a:schemeClr val="accent1"/>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Trebuchet MS"/>
                <a:ea typeface="Trebuchet MS"/>
                <a:cs typeface="Trebuchet MS"/>
                <a:sym typeface="Trebuchet MS"/>
              </a:rPr>
              <a:t>✗</a:t>
            </a:r>
            <a:endParaRPr/>
          </a:p>
        </p:txBody>
      </p:sp>
      <p:sp>
        <p:nvSpPr>
          <p:cNvPr id="1255" name="Google Shape;1255;p4"/>
          <p:cNvSpPr/>
          <p:nvPr/>
        </p:nvSpPr>
        <p:spPr>
          <a:xfrm>
            <a:off x="7493619" y="4682365"/>
            <a:ext cx="370800" cy="370800"/>
          </a:xfrm>
          <a:prstGeom prst="ellipse">
            <a:avLst/>
          </a:prstGeom>
          <a:solidFill>
            <a:schemeClr val="accent3"/>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Trebuchet MS"/>
                <a:ea typeface="Trebuchet MS"/>
                <a:cs typeface="Trebuchet MS"/>
                <a:sym typeface="Trebuchet MS"/>
              </a:rPr>
              <a:t>✗</a:t>
            </a:r>
            <a:endParaRPr b="1" sz="1400">
              <a:solidFill>
                <a:schemeClr val="lt1"/>
              </a:solidFill>
              <a:latin typeface="Trebuchet MS"/>
              <a:ea typeface="Trebuchet MS"/>
              <a:cs typeface="Trebuchet MS"/>
              <a:sym typeface="Trebuchet MS"/>
            </a:endParaRPr>
          </a:p>
        </p:txBody>
      </p:sp>
      <p:sp>
        <p:nvSpPr>
          <p:cNvPr id="1256" name="Google Shape;1256;p4"/>
          <p:cNvSpPr/>
          <p:nvPr/>
        </p:nvSpPr>
        <p:spPr>
          <a:xfrm>
            <a:off x="7493619" y="3987012"/>
            <a:ext cx="370800" cy="370800"/>
          </a:xfrm>
          <a:prstGeom prst="ellipse">
            <a:avLst/>
          </a:prstGeom>
          <a:solidFill>
            <a:schemeClr val="accent4"/>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Trebuchet MS"/>
                <a:ea typeface="Trebuchet MS"/>
                <a:cs typeface="Trebuchet MS"/>
                <a:sym typeface="Trebuchet MS"/>
              </a:rPr>
              <a:t>✗</a:t>
            </a:r>
            <a:endParaRPr b="1" sz="1400">
              <a:solidFill>
                <a:schemeClr val="lt1"/>
              </a:solidFill>
              <a:latin typeface="Trebuchet MS"/>
              <a:ea typeface="Trebuchet MS"/>
              <a:cs typeface="Trebuchet MS"/>
              <a:sym typeface="Trebuchet MS"/>
            </a:endParaRPr>
          </a:p>
        </p:txBody>
      </p:sp>
      <p:sp>
        <p:nvSpPr>
          <p:cNvPr id="1257" name="Google Shape;1257;p4"/>
          <p:cNvSpPr/>
          <p:nvPr/>
        </p:nvSpPr>
        <p:spPr>
          <a:xfrm>
            <a:off x="7493619" y="3291659"/>
            <a:ext cx="370800" cy="370800"/>
          </a:xfrm>
          <a:prstGeom prst="ellipse">
            <a:avLst/>
          </a:prstGeom>
          <a:solidFill>
            <a:schemeClr val="accent6"/>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Trebuchet MS"/>
                <a:ea typeface="Trebuchet MS"/>
                <a:cs typeface="Trebuchet MS"/>
                <a:sym typeface="Trebuchet MS"/>
              </a:rPr>
              <a:t>✗</a:t>
            </a:r>
            <a:endParaRPr b="1" sz="1400">
              <a:solidFill>
                <a:schemeClr val="lt1"/>
              </a:solidFill>
              <a:latin typeface="Trebuchet MS"/>
              <a:ea typeface="Trebuchet MS"/>
              <a:cs typeface="Trebuchet MS"/>
              <a:sym typeface="Trebuchet MS"/>
            </a:endParaRPr>
          </a:p>
        </p:txBody>
      </p:sp>
      <p:sp>
        <p:nvSpPr>
          <p:cNvPr id="1258" name="Google Shape;1258;p4"/>
          <p:cNvSpPr/>
          <p:nvPr/>
        </p:nvSpPr>
        <p:spPr>
          <a:xfrm>
            <a:off x="7493619" y="5377718"/>
            <a:ext cx="370800" cy="370800"/>
          </a:xfrm>
          <a:prstGeom prst="ellipse">
            <a:avLst/>
          </a:prstGeom>
          <a:solidFill>
            <a:srgbClr val="929292"/>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Trebuchet MS"/>
                <a:ea typeface="Trebuchet MS"/>
                <a:cs typeface="Trebuchet MS"/>
                <a:sym typeface="Trebuchet MS"/>
              </a:rPr>
              <a:t>✗</a:t>
            </a:r>
            <a:endParaRPr b="1" sz="1400">
              <a:solidFill>
                <a:schemeClr val="lt1"/>
              </a:solidFill>
              <a:latin typeface="Trebuchet MS"/>
              <a:ea typeface="Trebuchet MS"/>
              <a:cs typeface="Trebuchet MS"/>
              <a:sym typeface="Trebuchet MS"/>
            </a:endParaRPr>
          </a:p>
        </p:txBody>
      </p:sp>
      <p:sp>
        <p:nvSpPr>
          <p:cNvPr id="1259" name="Google Shape;1259;p4"/>
          <p:cNvSpPr/>
          <p:nvPr/>
        </p:nvSpPr>
        <p:spPr>
          <a:xfrm>
            <a:off x="8126828" y="2596306"/>
            <a:ext cx="370800" cy="370800"/>
          </a:xfrm>
          <a:prstGeom prst="ellipse">
            <a:avLst/>
          </a:prstGeom>
          <a:solidFill>
            <a:schemeClr val="accent1"/>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Trebuchet MS"/>
                <a:ea typeface="Trebuchet MS"/>
                <a:cs typeface="Trebuchet MS"/>
                <a:sym typeface="Trebuchet MS"/>
              </a:rPr>
              <a:t>=</a:t>
            </a:r>
            <a:endParaRPr b="1" sz="1400">
              <a:solidFill>
                <a:schemeClr val="lt1"/>
              </a:solidFill>
              <a:latin typeface="Trebuchet MS"/>
              <a:ea typeface="Trebuchet MS"/>
              <a:cs typeface="Trebuchet MS"/>
              <a:sym typeface="Trebuchet MS"/>
            </a:endParaRPr>
          </a:p>
        </p:txBody>
      </p:sp>
      <p:sp>
        <p:nvSpPr>
          <p:cNvPr id="1260" name="Google Shape;1260;p4"/>
          <p:cNvSpPr/>
          <p:nvPr/>
        </p:nvSpPr>
        <p:spPr>
          <a:xfrm>
            <a:off x="8760037" y="2596306"/>
            <a:ext cx="370800" cy="370800"/>
          </a:xfrm>
          <a:prstGeom prst="ellipse">
            <a:avLst/>
          </a:prstGeom>
          <a:solidFill>
            <a:schemeClr val="accent1"/>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Trebuchet MS"/>
                <a:ea typeface="Trebuchet MS"/>
                <a:cs typeface="Trebuchet MS"/>
                <a:sym typeface="Trebuchet MS"/>
              </a:rPr>
              <a:t>+</a:t>
            </a:r>
            <a:endParaRPr b="1" sz="1400">
              <a:solidFill>
                <a:schemeClr val="lt1"/>
              </a:solidFill>
              <a:latin typeface="Trebuchet MS"/>
              <a:ea typeface="Trebuchet MS"/>
              <a:cs typeface="Trebuchet MS"/>
              <a:sym typeface="Trebuchet MS"/>
            </a:endParaRPr>
          </a:p>
        </p:txBody>
      </p:sp>
      <p:sp>
        <p:nvSpPr>
          <p:cNvPr id="1261" name="Google Shape;1261;p4"/>
          <p:cNvSpPr/>
          <p:nvPr/>
        </p:nvSpPr>
        <p:spPr>
          <a:xfrm>
            <a:off x="9393246" y="2596306"/>
            <a:ext cx="370800" cy="370800"/>
          </a:xfrm>
          <a:prstGeom prst="ellipse">
            <a:avLst/>
          </a:prstGeom>
          <a:solidFill>
            <a:schemeClr val="accent1"/>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Trebuchet MS"/>
                <a:ea typeface="Trebuchet MS"/>
                <a:cs typeface="Trebuchet MS"/>
                <a:sym typeface="Trebuchet MS"/>
              </a:rPr>
              <a:t>-</a:t>
            </a:r>
            <a:endParaRPr b="1" sz="1400">
              <a:solidFill>
                <a:schemeClr val="lt1"/>
              </a:solidFill>
              <a:latin typeface="Trebuchet MS"/>
              <a:ea typeface="Trebuchet MS"/>
              <a:cs typeface="Trebuchet MS"/>
              <a:sym typeface="Trebuchet MS"/>
            </a:endParaRPr>
          </a:p>
        </p:txBody>
      </p:sp>
      <p:sp>
        <p:nvSpPr>
          <p:cNvPr id="1262" name="Google Shape;1262;p4"/>
          <p:cNvSpPr/>
          <p:nvPr/>
        </p:nvSpPr>
        <p:spPr>
          <a:xfrm>
            <a:off x="10026455" y="2596306"/>
            <a:ext cx="370800" cy="370800"/>
          </a:xfrm>
          <a:prstGeom prst="ellipse">
            <a:avLst/>
          </a:prstGeom>
          <a:solidFill>
            <a:schemeClr val="accent1"/>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Trebuchet MS"/>
                <a:ea typeface="Trebuchet MS"/>
                <a:cs typeface="Trebuchet MS"/>
                <a:sym typeface="Trebuchet MS"/>
              </a:rPr>
              <a:t>&lt;</a:t>
            </a:r>
            <a:endParaRPr b="1" sz="1400">
              <a:solidFill>
                <a:schemeClr val="lt1"/>
              </a:solidFill>
              <a:latin typeface="Trebuchet MS"/>
              <a:ea typeface="Trebuchet MS"/>
              <a:cs typeface="Trebuchet MS"/>
              <a:sym typeface="Trebuchet MS"/>
            </a:endParaRPr>
          </a:p>
        </p:txBody>
      </p:sp>
      <p:sp>
        <p:nvSpPr>
          <p:cNvPr id="1263" name="Google Shape;1263;p4"/>
          <p:cNvSpPr/>
          <p:nvPr/>
        </p:nvSpPr>
        <p:spPr>
          <a:xfrm>
            <a:off x="10659664" y="2596306"/>
            <a:ext cx="370800" cy="370800"/>
          </a:xfrm>
          <a:prstGeom prst="ellipse">
            <a:avLst/>
          </a:prstGeom>
          <a:solidFill>
            <a:schemeClr val="accent1"/>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Trebuchet MS"/>
                <a:ea typeface="Trebuchet MS"/>
                <a:cs typeface="Trebuchet MS"/>
                <a:sym typeface="Trebuchet MS"/>
              </a:rPr>
              <a:t>&gt;</a:t>
            </a:r>
            <a:endParaRPr b="1" sz="1400">
              <a:solidFill>
                <a:schemeClr val="lt1"/>
              </a:solidFill>
              <a:latin typeface="Trebuchet MS"/>
              <a:ea typeface="Trebuchet MS"/>
              <a:cs typeface="Trebuchet MS"/>
              <a:sym typeface="Trebuchet MS"/>
            </a:endParaRPr>
          </a:p>
        </p:txBody>
      </p:sp>
      <p:sp>
        <p:nvSpPr>
          <p:cNvPr id="1264" name="Google Shape;1264;p4"/>
          <p:cNvSpPr/>
          <p:nvPr/>
        </p:nvSpPr>
        <p:spPr>
          <a:xfrm>
            <a:off x="11292880" y="2596306"/>
            <a:ext cx="370800" cy="370800"/>
          </a:xfrm>
          <a:prstGeom prst="ellipse">
            <a:avLst/>
          </a:prstGeom>
          <a:solidFill>
            <a:schemeClr val="accent1"/>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Trebuchet MS"/>
                <a:ea typeface="Trebuchet MS"/>
                <a:cs typeface="Trebuchet MS"/>
                <a:sym typeface="Trebuchet MS"/>
              </a:rPr>
              <a:t>≈</a:t>
            </a:r>
            <a:endParaRPr b="1" sz="1400">
              <a:solidFill>
                <a:schemeClr val="lt1"/>
              </a:solidFill>
              <a:latin typeface="Trebuchet MS"/>
              <a:ea typeface="Trebuchet MS"/>
              <a:cs typeface="Trebuchet MS"/>
              <a:sym typeface="Trebuchet MS"/>
            </a:endParaRPr>
          </a:p>
        </p:txBody>
      </p:sp>
      <p:sp>
        <p:nvSpPr>
          <p:cNvPr id="1265" name="Google Shape;1265;p4"/>
          <p:cNvSpPr/>
          <p:nvPr/>
        </p:nvSpPr>
        <p:spPr>
          <a:xfrm>
            <a:off x="8126828" y="4682365"/>
            <a:ext cx="370800" cy="370800"/>
          </a:xfrm>
          <a:prstGeom prst="ellipse">
            <a:avLst/>
          </a:prstGeom>
          <a:solidFill>
            <a:schemeClr val="accent3"/>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Trebuchet MS"/>
                <a:ea typeface="Trebuchet MS"/>
                <a:cs typeface="Trebuchet MS"/>
                <a:sym typeface="Trebuchet MS"/>
              </a:rPr>
              <a:t>=</a:t>
            </a:r>
            <a:endParaRPr b="1" sz="1400">
              <a:solidFill>
                <a:schemeClr val="lt1"/>
              </a:solidFill>
              <a:latin typeface="Trebuchet MS"/>
              <a:ea typeface="Trebuchet MS"/>
              <a:cs typeface="Trebuchet MS"/>
              <a:sym typeface="Trebuchet MS"/>
            </a:endParaRPr>
          </a:p>
        </p:txBody>
      </p:sp>
      <p:sp>
        <p:nvSpPr>
          <p:cNvPr id="1266" name="Google Shape;1266;p4"/>
          <p:cNvSpPr/>
          <p:nvPr/>
        </p:nvSpPr>
        <p:spPr>
          <a:xfrm>
            <a:off x="8760037" y="4682365"/>
            <a:ext cx="370800" cy="370800"/>
          </a:xfrm>
          <a:prstGeom prst="ellipse">
            <a:avLst/>
          </a:prstGeom>
          <a:solidFill>
            <a:schemeClr val="accent3"/>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Trebuchet MS"/>
                <a:ea typeface="Trebuchet MS"/>
                <a:cs typeface="Trebuchet MS"/>
                <a:sym typeface="Trebuchet MS"/>
              </a:rPr>
              <a:t>+</a:t>
            </a:r>
            <a:endParaRPr b="1" sz="1400">
              <a:solidFill>
                <a:schemeClr val="lt1"/>
              </a:solidFill>
              <a:latin typeface="Trebuchet MS"/>
              <a:ea typeface="Trebuchet MS"/>
              <a:cs typeface="Trebuchet MS"/>
              <a:sym typeface="Trebuchet MS"/>
            </a:endParaRPr>
          </a:p>
        </p:txBody>
      </p:sp>
      <p:sp>
        <p:nvSpPr>
          <p:cNvPr id="1267" name="Google Shape;1267;p4"/>
          <p:cNvSpPr/>
          <p:nvPr/>
        </p:nvSpPr>
        <p:spPr>
          <a:xfrm>
            <a:off x="9393246" y="4682365"/>
            <a:ext cx="370800" cy="370800"/>
          </a:xfrm>
          <a:prstGeom prst="ellipse">
            <a:avLst/>
          </a:prstGeom>
          <a:solidFill>
            <a:schemeClr val="accent3"/>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Trebuchet MS"/>
                <a:ea typeface="Trebuchet MS"/>
                <a:cs typeface="Trebuchet MS"/>
                <a:sym typeface="Trebuchet MS"/>
              </a:rPr>
              <a:t>-</a:t>
            </a:r>
            <a:endParaRPr b="1" sz="1400">
              <a:solidFill>
                <a:schemeClr val="lt1"/>
              </a:solidFill>
              <a:latin typeface="Trebuchet MS"/>
              <a:ea typeface="Trebuchet MS"/>
              <a:cs typeface="Trebuchet MS"/>
              <a:sym typeface="Trebuchet MS"/>
            </a:endParaRPr>
          </a:p>
        </p:txBody>
      </p:sp>
      <p:sp>
        <p:nvSpPr>
          <p:cNvPr id="1268" name="Google Shape;1268;p4"/>
          <p:cNvSpPr/>
          <p:nvPr/>
        </p:nvSpPr>
        <p:spPr>
          <a:xfrm>
            <a:off x="10026455" y="4682365"/>
            <a:ext cx="370800" cy="370800"/>
          </a:xfrm>
          <a:prstGeom prst="ellipse">
            <a:avLst/>
          </a:prstGeom>
          <a:solidFill>
            <a:schemeClr val="accent3"/>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Trebuchet MS"/>
                <a:ea typeface="Trebuchet MS"/>
                <a:cs typeface="Trebuchet MS"/>
                <a:sym typeface="Trebuchet MS"/>
              </a:rPr>
              <a:t>&lt;</a:t>
            </a:r>
            <a:endParaRPr b="1" sz="1400">
              <a:solidFill>
                <a:schemeClr val="lt1"/>
              </a:solidFill>
              <a:latin typeface="Trebuchet MS"/>
              <a:ea typeface="Trebuchet MS"/>
              <a:cs typeface="Trebuchet MS"/>
              <a:sym typeface="Trebuchet MS"/>
            </a:endParaRPr>
          </a:p>
        </p:txBody>
      </p:sp>
      <p:sp>
        <p:nvSpPr>
          <p:cNvPr id="1269" name="Google Shape;1269;p4"/>
          <p:cNvSpPr/>
          <p:nvPr/>
        </p:nvSpPr>
        <p:spPr>
          <a:xfrm>
            <a:off x="10659664" y="4682365"/>
            <a:ext cx="370800" cy="370800"/>
          </a:xfrm>
          <a:prstGeom prst="ellipse">
            <a:avLst/>
          </a:prstGeom>
          <a:solidFill>
            <a:schemeClr val="accent3"/>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Trebuchet MS"/>
                <a:ea typeface="Trebuchet MS"/>
                <a:cs typeface="Trebuchet MS"/>
                <a:sym typeface="Trebuchet MS"/>
              </a:rPr>
              <a:t>&gt;</a:t>
            </a:r>
            <a:endParaRPr b="1" sz="1400">
              <a:solidFill>
                <a:schemeClr val="lt1"/>
              </a:solidFill>
              <a:latin typeface="Trebuchet MS"/>
              <a:ea typeface="Trebuchet MS"/>
              <a:cs typeface="Trebuchet MS"/>
              <a:sym typeface="Trebuchet MS"/>
            </a:endParaRPr>
          </a:p>
        </p:txBody>
      </p:sp>
      <p:sp>
        <p:nvSpPr>
          <p:cNvPr id="1270" name="Google Shape;1270;p4"/>
          <p:cNvSpPr/>
          <p:nvPr/>
        </p:nvSpPr>
        <p:spPr>
          <a:xfrm>
            <a:off x="11292880" y="4682365"/>
            <a:ext cx="370800" cy="370800"/>
          </a:xfrm>
          <a:prstGeom prst="ellipse">
            <a:avLst/>
          </a:prstGeom>
          <a:solidFill>
            <a:schemeClr val="accent3"/>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Trebuchet MS"/>
                <a:ea typeface="Trebuchet MS"/>
                <a:cs typeface="Trebuchet MS"/>
                <a:sym typeface="Trebuchet MS"/>
              </a:rPr>
              <a:t>≈</a:t>
            </a:r>
            <a:endParaRPr b="1" sz="1400">
              <a:solidFill>
                <a:schemeClr val="lt1"/>
              </a:solidFill>
              <a:latin typeface="Trebuchet MS"/>
              <a:ea typeface="Trebuchet MS"/>
              <a:cs typeface="Trebuchet MS"/>
              <a:sym typeface="Trebuchet MS"/>
            </a:endParaRPr>
          </a:p>
        </p:txBody>
      </p:sp>
      <p:sp>
        <p:nvSpPr>
          <p:cNvPr id="1271" name="Google Shape;1271;p4"/>
          <p:cNvSpPr/>
          <p:nvPr/>
        </p:nvSpPr>
        <p:spPr>
          <a:xfrm>
            <a:off x="8126828" y="3987012"/>
            <a:ext cx="370800" cy="370800"/>
          </a:xfrm>
          <a:prstGeom prst="ellipse">
            <a:avLst/>
          </a:prstGeom>
          <a:solidFill>
            <a:schemeClr val="accent4"/>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Trebuchet MS"/>
                <a:ea typeface="Trebuchet MS"/>
                <a:cs typeface="Trebuchet MS"/>
                <a:sym typeface="Trebuchet MS"/>
              </a:rPr>
              <a:t>=</a:t>
            </a:r>
            <a:endParaRPr b="1" sz="1400">
              <a:solidFill>
                <a:schemeClr val="lt1"/>
              </a:solidFill>
              <a:latin typeface="Trebuchet MS"/>
              <a:ea typeface="Trebuchet MS"/>
              <a:cs typeface="Trebuchet MS"/>
              <a:sym typeface="Trebuchet MS"/>
            </a:endParaRPr>
          </a:p>
        </p:txBody>
      </p:sp>
      <p:sp>
        <p:nvSpPr>
          <p:cNvPr id="1272" name="Google Shape;1272;p4"/>
          <p:cNvSpPr/>
          <p:nvPr/>
        </p:nvSpPr>
        <p:spPr>
          <a:xfrm>
            <a:off x="8760037" y="3987012"/>
            <a:ext cx="370800" cy="370800"/>
          </a:xfrm>
          <a:prstGeom prst="ellipse">
            <a:avLst/>
          </a:prstGeom>
          <a:solidFill>
            <a:schemeClr val="accent4"/>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Trebuchet MS"/>
                <a:ea typeface="Trebuchet MS"/>
                <a:cs typeface="Trebuchet MS"/>
                <a:sym typeface="Trebuchet MS"/>
              </a:rPr>
              <a:t>+</a:t>
            </a:r>
            <a:endParaRPr b="1" sz="1400">
              <a:solidFill>
                <a:schemeClr val="lt1"/>
              </a:solidFill>
              <a:latin typeface="Trebuchet MS"/>
              <a:ea typeface="Trebuchet MS"/>
              <a:cs typeface="Trebuchet MS"/>
              <a:sym typeface="Trebuchet MS"/>
            </a:endParaRPr>
          </a:p>
        </p:txBody>
      </p:sp>
      <p:sp>
        <p:nvSpPr>
          <p:cNvPr id="1273" name="Google Shape;1273;p4"/>
          <p:cNvSpPr/>
          <p:nvPr/>
        </p:nvSpPr>
        <p:spPr>
          <a:xfrm>
            <a:off x="9393246" y="3987012"/>
            <a:ext cx="370800" cy="370800"/>
          </a:xfrm>
          <a:prstGeom prst="ellipse">
            <a:avLst/>
          </a:prstGeom>
          <a:solidFill>
            <a:schemeClr val="accent4"/>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Trebuchet MS"/>
                <a:ea typeface="Trebuchet MS"/>
                <a:cs typeface="Trebuchet MS"/>
                <a:sym typeface="Trebuchet MS"/>
              </a:rPr>
              <a:t>-</a:t>
            </a:r>
            <a:endParaRPr b="1" sz="1400">
              <a:solidFill>
                <a:schemeClr val="lt1"/>
              </a:solidFill>
              <a:latin typeface="Trebuchet MS"/>
              <a:ea typeface="Trebuchet MS"/>
              <a:cs typeface="Trebuchet MS"/>
              <a:sym typeface="Trebuchet MS"/>
            </a:endParaRPr>
          </a:p>
        </p:txBody>
      </p:sp>
      <p:sp>
        <p:nvSpPr>
          <p:cNvPr id="1274" name="Google Shape;1274;p4"/>
          <p:cNvSpPr/>
          <p:nvPr/>
        </p:nvSpPr>
        <p:spPr>
          <a:xfrm>
            <a:off x="10026455" y="3987012"/>
            <a:ext cx="370800" cy="370800"/>
          </a:xfrm>
          <a:prstGeom prst="ellipse">
            <a:avLst/>
          </a:prstGeom>
          <a:solidFill>
            <a:schemeClr val="accent4"/>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Trebuchet MS"/>
                <a:ea typeface="Trebuchet MS"/>
                <a:cs typeface="Trebuchet MS"/>
                <a:sym typeface="Trebuchet MS"/>
              </a:rPr>
              <a:t>&lt;</a:t>
            </a:r>
            <a:endParaRPr b="1" sz="1400">
              <a:solidFill>
                <a:schemeClr val="lt1"/>
              </a:solidFill>
              <a:latin typeface="Trebuchet MS"/>
              <a:ea typeface="Trebuchet MS"/>
              <a:cs typeface="Trebuchet MS"/>
              <a:sym typeface="Trebuchet MS"/>
            </a:endParaRPr>
          </a:p>
        </p:txBody>
      </p:sp>
      <p:sp>
        <p:nvSpPr>
          <p:cNvPr id="1275" name="Google Shape;1275;p4"/>
          <p:cNvSpPr/>
          <p:nvPr/>
        </p:nvSpPr>
        <p:spPr>
          <a:xfrm>
            <a:off x="10659664" y="3987012"/>
            <a:ext cx="370800" cy="370800"/>
          </a:xfrm>
          <a:prstGeom prst="ellipse">
            <a:avLst/>
          </a:prstGeom>
          <a:solidFill>
            <a:schemeClr val="accent4"/>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Trebuchet MS"/>
                <a:ea typeface="Trebuchet MS"/>
                <a:cs typeface="Trebuchet MS"/>
                <a:sym typeface="Trebuchet MS"/>
              </a:rPr>
              <a:t>&gt;</a:t>
            </a:r>
            <a:endParaRPr b="1" sz="1400">
              <a:solidFill>
                <a:schemeClr val="lt1"/>
              </a:solidFill>
              <a:latin typeface="Trebuchet MS"/>
              <a:ea typeface="Trebuchet MS"/>
              <a:cs typeface="Trebuchet MS"/>
              <a:sym typeface="Trebuchet MS"/>
            </a:endParaRPr>
          </a:p>
        </p:txBody>
      </p:sp>
      <p:sp>
        <p:nvSpPr>
          <p:cNvPr id="1276" name="Google Shape;1276;p4"/>
          <p:cNvSpPr/>
          <p:nvPr/>
        </p:nvSpPr>
        <p:spPr>
          <a:xfrm>
            <a:off x="11292880" y="3987012"/>
            <a:ext cx="370800" cy="370800"/>
          </a:xfrm>
          <a:prstGeom prst="ellipse">
            <a:avLst/>
          </a:prstGeom>
          <a:solidFill>
            <a:schemeClr val="accent4"/>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Trebuchet MS"/>
                <a:ea typeface="Trebuchet MS"/>
                <a:cs typeface="Trebuchet MS"/>
                <a:sym typeface="Trebuchet MS"/>
              </a:rPr>
              <a:t>≈</a:t>
            </a:r>
            <a:endParaRPr b="1" sz="1400">
              <a:solidFill>
                <a:schemeClr val="lt1"/>
              </a:solidFill>
              <a:latin typeface="Trebuchet MS"/>
              <a:ea typeface="Trebuchet MS"/>
              <a:cs typeface="Trebuchet MS"/>
              <a:sym typeface="Trebuchet MS"/>
            </a:endParaRPr>
          </a:p>
        </p:txBody>
      </p:sp>
      <p:sp>
        <p:nvSpPr>
          <p:cNvPr id="1277" name="Google Shape;1277;p4"/>
          <p:cNvSpPr/>
          <p:nvPr/>
        </p:nvSpPr>
        <p:spPr>
          <a:xfrm>
            <a:off x="8126828" y="3291659"/>
            <a:ext cx="370800" cy="370800"/>
          </a:xfrm>
          <a:prstGeom prst="ellipse">
            <a:avLst/>
          </a:prstGeom>
          <a:solidFill>
            <a:schemeClr val="accent6"/>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Trebuchet MS"/>
                <a:ea typeface="Trebuchet MS"/>
                <a:cs typeface="Trebuchet MS"/>
                <a:sym typeface="Trebuchet MS"/>
              </a:rPr>
              <a:t>=</a:t>
            </a:r>
            <a:endParaRPr b="1" sz="1400">
              <a:solidFill>
                <a:schemeClr val="lt1"/>
              </a:solidFill>
              <a:latin typeface="Trebuchet MS"/>
              <a:ea typeface="Trebuchet MS"/>
              <a:cs typeface="Trebuchet MS"/>
              <a:sym typeface="Trebuchet MS"/>
            </a:endParaRPr>
          </a:p>
        </p:txBody>
      </p:sp>
      <p:sp>
        <p:nvSpPr>
          <p:cNvPr id="1278" name="Google Shape;1278;p4"/>
          <p:cNvSpPr/>
          <p:nvPr/>
        </p:nvSpPr>
        <p:spPr>
          <a:xfrm>
            <a:off x="8760037" y="3291659"/>
            <a:ext cx="370800" cy="370800"/>
          </a:xfrm>
          <a:prstGeom prst="ellipse">
            <a:avLst/>
          </a:prstGeom>
          <a:solidFill>
            <a:schemeClr val="accent6"/>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Trebuchet MS"/>
                <a:ea typeface="Trebuchet MS"/>
                <a:cs typeface="Trebuchet MS"/>
                <a:sym typeface="Trebuchet MS"/>
              </a:rPr>
              <a:t>+</a:t>
            </a:r>
            <a:endParaRPr b="1" sz="1400">
              <a:solidFill>
                <a:schemeClr val="lt1"/>
              </a:solidFill>
              <a:latin typeface="Trebuchet MS"/>
              <a:ea typeface="Trebuchet MS"/>
              <a:cs typeface="Trebuchet MS"/>
              <a:sym typeface="Trebuchet MS"/>
            </a:endParaRPr>
          </a:p>
        </p:txBody>
      </p:sp>
      <p:sp>
        <p:nvSpPr>
          <p:cNvPr id="1279" name="Google Shape;1279;p4"/>
          <p:cNvSpPr/>
          <p:nvPr/>
        </p:nvSpPr>
        <p:spPr>
          <a:xfrm>
            <a:off x="9393246" y="3291659"/>
            <a:ext cx="370800" cy="370800"/>
          </a:xfrm>
          <a:prstGeom prst="ellipse">
            <a:avLst/>
          </a:prstGeom>
          <a:solidFill>
            <a:schemeClr val="accent6"/>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Trebuchet MS"/>
                <a:ea typeface="Trebuchet MS"/>
                <a:cs typeface="Trebuchet MS"/>
                <a:sym typeface="Trebuchet MS"/>
              </a:rPr>
              <a:t>-</a:t>
            </a:r>
            <a:endParaRPr b="1" sz="1400">
              <a:solidFill>
                <a:schemeClr val="lt1"/>
              </a:solidFill>
              <a:latin typeface="Trebuchet MS"/>
              <a:ea typeface="Trebuchet MS"/>
              <a:cs typeface="Trebuchet MS"/>
              <a:sym typeface="Trebuchet MS"/>
            </a:endParaRPr>
          </a:p>
        </p:txBody>
      </p:sp>
      <p:sp>
        <p:nvSpPr>
          <p:cNvPr id="1280" name="Google Shape;1280;p4"/>
          <p:cNvSpPr/>
          <p:nvPr/>
        </p:nvSpPr>
        <p:spPr>
          <a:xfrm>
            <a:off x="10026455" y="3291659"/>
            <a:ext cx="370800" cy="370800"/>
          </a:xfrm>
          <a:prstGeom prst="ellipse">
            <a:avLst/>
          </a:prstGeom>
          <a:solidFill>
            <a:schemeClr val="accent6"/>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Trebuchet MS"/>
                <a:ea typeface="Trebuchet MS"/>
                <a:cs typeface="Trebuchet MS"/>
                <a:sym typeface="Trebuchet MS"/>
              </a:rPr>
              <a:t>&lt;</a:t>
            </a:r>
            <a:endParaRPr b="1" sz="1400">
              <a:solidFill>
                <a:schemeClr val="lt1"/>
              </a:solidFill>
              <a:latin typeface="Trebuchet MS"/>
              <a:ea typeface="Trebuchet MS"/>
              <a:cs typeface="Trebuchet MS"/>
              <a:sym typeface="Trebuchet MS"/>
            </a:endParaRPr>
          </a:p>
        </p:txBody>
      </p:sp>
      <p:sp>
        <p:nvSpPr>
          <p:cNvPr id="1281" name="Google Shape;1281;p4"/>
          <p:cNvSpPr/>
          <p:nvPr/>
        </p:nvSpPr>
        <p:spPr>
          <a:xfrm>
            <a:off x="10659664" y="3291659"/>
            <a:ext cx="370800" cy="370800"/>
          </a:xfrm>
          <a:prstGeom prst="ellipse">
            <a:avLst/>
          </a:prstGeom>
          <a:solidFill>
            <a:schemeClr val="accent6"/>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Trebuchet MS"/>
                <a:ea typeface="Trebuchet MS"/>
                <a:cs typeface="Trebuchet MS"/>
                <a:sym typeface="Trebuchet MS"/>
              </a:rPr>
              <a:t>&gt;</a:t>
            </a:r>
            <a:endParaRPr b="1" sz="1400">
              <a:solidFill>
                <a:schemeClr val="lt1"/>
              </a:solidFill>
              <a:latin typeface="Trebuchet MS"/>
              <a:ea typeface="Trebuchet MS"/>
              <a:cs typeface="Trebuchet MS"/>
              <a:sym typeface="Trebuchet MS"/>
            </a:endParaRPr>
          </a:p>
        </p:txBody>
      </p:sp>
      <p:sp>
        <p:nvSpPr>
          <p:cNvPr id="1282" name="Google Shape;1282;p4"/>
          <p:cNvSpPr/>
          <p:nvPr/>
        </p:nvSpPr>
        <p:spPr>
          <a:xfrm>
            <a:off x="11292880" y="3291659"/>
            <a:ext cx="370800" cy="370800"/>
          </a:xfrm>
          <a:prstGeom prst="ellipse">
            <a:avLst/>
          </a:prstGeom>
          <a:solidFill>
            <a:schemeClr val="accent6"/>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Trebuchet MS"/>
                <a:ea typeface="Trebuchet MS"/>
                <a:cs typeface="Trebuchet MS"/>
                <a:sym typeface="Trebuchet MS"/>
              </a:rPr>
              <a:t>≈</a:t>
            </a:r>
            <a:endParaRPr b="1" sz="1400">
              <a:solidFill>
                <a:schemeClr val="lt1"/>
              </a:solidFill>
              <a:latin typeface="Trebuchet MS"/>
              <a:ea typeface="Trebuchet MS"/>
              <a:cs typeface="Trebuchet MS"/>
              <a:sym typeface="Trebuchet MS"/>
            </a:endParaRPr>
          </a:p>
        </p:txBody>
      </p:sp>
      <p:sp>
        <p:nvSpPr>
          <p:cNvPr id="1283" name="Google Shape;1283;p4"/>
          <p:cNvSpPr/>
          <p:nvPr/>
        </p:nvSpPr>
        <p:spPr>
          <a:xfrm>
            <a:off x="8126828" y="5377718"/>
            <a:ext cx="370800" cy="370800"/>
          </a:xfrm>
          <a:prstGeom prst="ellipse">
            <a:avLst/>
          </a:prstGeom>
          <a:solidFill>
            <a:srgbClr val="929292"/>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Trebuchet MS"/>
                <a:ea typeface="Trebuchet MS"/>
                <a:cs typeface="Trebuchet MS"/>
                <a:sym typeface="Trebuchet MS"/>
              </a:rPr>
              <a:t>=</a:t>
            </a:r>
            <a:endParaRPr b="1" sz="1400">
              <a:solidFill>
                <a:schemeClr val="lt1"/>
              </a:solidFill>
              <a:latin typeface="Trebuchet MS"/>
              <a:ea typeface="Trebuchet MS"/>
              <a:cs typeface="Trebuchet MS"/>
              <a:sym typeface="Trebuchet MS"/>
            </a:endParaRPr>
          </a:p>
        </p:txBody>
      </p:sp>
      <p:sp>
        <p:nvSpPr>
          <p:cNvPr id="1284" name="Google Shape;1284;p4"/>
          <p:cNvSpPr/>
          <p:nvPr/>
        </p:nvSpPr>
        <p:spPr>
          <a:xfrm>
            <a:off x="8760037" y="5377718"/>
            <a:ext cx="370800" cy="370800"/>
          </a:xfrm>
          <a:prstGeom prst="ellipse">
            <a:avLst/>
          </a:prstGeom>
          <a:solidFill>
            <a:srgbClr val="929292"/>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Trebuchet MS"/>
                <a:ea typeface="Trebuchet MS"/>
                <a:cs typeface="Trebuchet MS"/>
                <a:sym typeface="Trebuchet MS"/>
              </a:rPr>
              <a:t>+</a:t>
            </a:r>
            <a:endParaRPr b="1" sz="1400">
              <a:solidFill>
                <a:schemeClr val="lt1"/>
              </a:solidFill>
              <a:latin typeface="Trebuchet MS"/>
              <a:ea typeface="Trebuchet MS"/>
              <a:cs typeface="Trebuchet MS"/>
              <a:sym typeface="Trebuchet MS"/>
            </a:endParaRPr>
          </a:p>
        </p:txBody>
      </p:sp>
      <p:sp>
        <p:nvSpPr>
          <p:cNvPr id="1285" name="Google Shape;1285;p4"/>
          <p:cNvSpPr/>
          <p:nvPr/>
        </p:nvSpPr>
        <p:spPr>
          <a:xfrm>
            <a:off x="9393246" y="5377718"/>
            <a:ext cx="370800" cy="370800"/>
          </a:xfrm>
          <a:prstGeom prst="ellipse">
            <a:avLst/>
          </a:prstGeom>
          <a:solidFill>
            <a:srgbClr val="929292"/>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Trebuchet MS"/>
                <a:ea typeface="Trebuchet MS"/>
                <a:cs typeface="Trebuchet MS"/>
                <a:sym typeface="Trebuchet MS"/>
              </a:rPr>
              <a:t>-</a:t>
            </a:r>
            <a:endParaRPr b="1" sz="1400">
              <a:solidFill>
                <a:schemeClr val="lt1"/>
              </a:solidFill>
              <a:latin typeface="Trebuchet MS"/>
              <a:ea typeface="Trebuchet MS"/>
              <a:cs typeface="Trebuchet MS"/>
              <a:sym typeface="Trebuchet MS"/>
            </a:endParaRPr>
          </a:p>
        </p:txBody>
      </p:sp>
      <p:sp>
        <p:nvSpPr>
          <p:cNvPr id="1286" name="Google Shape;1286;p4"/>
          <p:cNvSpPr/>
          <p:nvPr/>
        </p:nvSpPr>
        <p:spPr>
          <a:xfrm>
            <a:off x="10026455" y="5377718"/>
            <a:ext cx="370800" cy="370800"/>
          </a:xfrm>
          <a:prstGeom prst="ellipse">
            <a:avLst/>
          </a:prstGeom>
          <a:solidFill>
            <a:srgbClr val="929292"/>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Trebuchet MS"/>
                <a:ea typeface="Trebuchet MS"/>
                <a:cs typeface="Trebuchet MS"/>
                <a:sym typeface="Trebuchet MS"/>
              </a:rPr>
              <a:t>&lt;</a:t>
            </a:r>
            <a:endParaRPr b="1" sz="1400">
              <a:solidFill>
                <a:schemeClr val="lt1"/>
              </a:solidFill>
              <a:latin typeface="Trebuchet MS"/>
              <a:ea typeface="Trebuchet MS"/>
              <a:cs typeface="Trebuchet MS"/>
              <a:sym typeface="Trebuchet MS"/>
            </a:endParaRPr>
          </a:p>
        </p:txBody>
      </p:sp>
      <p:sp>
        <p:nvSpPr>
          <p:cNvPr id="1287" name="Google Shape;1287;p4"/>
          <p:cNvSpPr/>
          <p:nvPr/>
        </p:nvSpPr>
        <p:spPr>
          <a:xfrm>
            <a:off x="10659664" y="5377718"/>
            <a:ext cx="370800" cy="370800"/>
          </a:xfrm>
          <a:prstGeom prst="ellipse">
            <a:avLst/>
          </a:prstGeom>
          <a:solidFill>
            <a:srgbClr val="929292"/>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Trebuchet MS"/>
                <a:ea typeface="Trebuchet MS"/>
                <a:cs typeface="Trebuchet MS"/>
                <a:sym typeface="Trebuchet MS"/>
              </a:rPr>
              <a:t>&gt;</a:t>
            </a:r>
            <a:endParaRPr b="1" sz="1400">
              <a:solidFill>
                <a:schemeClr val="lt1"/>
              </a:solidFill>
              <a:latin typeface="Trebuchet MS"/>
              <a:ea typeface="Trebuchet MS"/>
              <a:cs typeface="Trebuchet MS"/>
              <a:sym typeface="Trebuchet MS"/>
            </a:endParaRPr>
          </a:p>
        </p:txBody>
      </p:sp>
      <p:sp>
        <p:nvSpPr>
          <p:cNvPr id="1288" name="Google Shape;1288;p4"/>
          <p:cNvSpPr/>
          <p:nvPr/>
        </p:nvSpPr>
        <p:spPr>
          <a:xfrm>
            <a:off x="11292880" y="5377718"/>
            <a:ext cx="370800" cy="370800"/>
          </a:xfrm>
          <a:prstGeom prst="ellipse">
            <a:avLst/>
          </a:prstGeom>
          <a:solidFill>
            <a:srgbClr val="929292"/>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Trebuchet MS"/>
                <a:ea typeface="Trebuchet MS"/>
                <a:cs typeface="Trebuchet MS"/>
                <a:sym typeface="Trebuchet MS"/>
              </a:rPr>
              <a:t>≈</a:t>
            </a:r>
            <a:endParaRPr b="1" sz="1400">
              <a:solidFill>
                <a:schemeClr val="lt1"/>
              </a:solidFill>
              <a:latin typeface="Trebuchet MS"/>
              <a:ea typeface="Trebuchet MS"/>
              <a:cs typeface="Trebuchet MS"/>
              <a:sym typeface="Trebuchet MS"/>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9" name="Shape 1939"/>
        <p:cNvGrpSpPr/>
        <p:nvPr/>
      </p:nvGrpSpPr>
      <p:grpSpPr>
        <a:xfrm>
          <a:off x="0" y="0"/>
          <a:ext cx="0" cy="0"/>
          <a:chOff x="0" y="0"/>
          <a:chExt cx="0" cy="0"/>
        </a:xfrm>
      </p:grpSpPr>
      <p:sp>
        <p:nvSpPr>
          <p:cNvPr id="1940" name="Google Shape;1940;p40"/>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Chevron Slide</a:t>
            </a:r>
            <a:endParaRPr/>
          </a:p>
        </p:txBody>
      </p:sp>
      <p:sp>
        <p:nvSpPr>
          <p:cNvPr id="1941" name="Google Shape;1941;p40"/>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Six Columns</a:t>
            </a:r>
            <a:endParaRPr/>
          </a:p>
        </p:txBody>
      </p:sp>
      <p:sp>
        <p:nvSpPr>
          <p:cNvPr id="1942" name="Google Shape;1942;p40"/>
          <p:cNvSpPr/>
          <p:nvPr>
            <p:ph idx="2" type="body"/>
          </p:nvPr>
        </p:nvSpPr>
        <p:spPr>
          <a:xfrm>
            <a:off x="528320" y="1998193"/>
            <a:ext cx="1733724" cy="431762"/>
          </a:xfrm>
          <a:prstGeom prst="homePlate">
            <a:avLst>
              <a:gd fmla="val 17056" name="adj"/>
            </a:avLst>
          </a:prstGeom>
          <a:solidFill>
            <a:schemeClr val="accent1"/>
          </a:solidFill>
          <a:ln>
            <a:noFill/>
          </a:ln>
        </p:spPr>
        <p:txBody>
          <a:bodyPr anchorCtr="0" anchor="ctr" bIns="0" lIns="0" spcFirstLastPara="1" rIns="0" wrap="square" tIns="0">
            <a:normAutofit/>
          </a:bodyPr>
          <a:lstStyle/>
          <a:p>
            <a:pPr indent="0" lvl="0" marL="0" rtl="0" algn="ctr">
              <a:lnSpc>
                <a:spcPct val="90000"/>
              </a:lnSpc>
              <a:spcBef>
                <a:spcPts val="0"/>
              </a:spcBef>
              <a:spcAft>
                <a:spcPts val="0"/>
              </a:spcAft>
              <a:buSzPts val="1600"/>
              <a:buNone/>
            </a:pPr>
            <a:r>
              <a:rPr lang="en-PH"/>
              <a:t>Lorem Ipsum</a:t>
            </a:r>
            <a:endParaRPr/>
          </a:p>
        </p:txBody>
      </p:sp>
      <p:sp>
        <p:nvSpPr>
          <p:cNvPr id="1943" name="Google Shape;1943;p40"/>
          <p:cNvSpPr/>
          <p:nvPr>
            <p:ph idx="3" type="body"/>
          </p:nvPr>
        </p:nvSpPr>
        <p:spPr>
          <a:xfrm>
            <a:off x="2410149" y="1998193"/>
            <a:ext cx="1732222" cy="431762"/>
          </a:xfrm>
          <a:prstGeom prst="chevron">
            <a:avLst>
              <a:gd fmla="val 14703" name="adj"/>
            </a:avLst>
          </a:prstGeom>
          <a:solidFill>
            <a:schemeClr val="accent1"/>
          </a:solidFill>
          <a:ln>
            <a:noFill/>
          </a:ln>
        </p:spPr>
        <p:txBody>
          <a:bodyPr anchorCtr="0" anchor="ctr" bIns="0" lIns="0" spcFirstLastPara="1" rIns="0" wrap="square" tIns="0">
            <a:normAutofit/>
          </a:bodyPr>
          <a:lstStyle/>
          <a:p>
            <a:pPr indent="0" lvl="0" marL="0" rtl="0" algn="ctr">
              <a:lnSpc>
                <a:spcPct val="90000"/>
              </a:lnSpc>
              <a:spcBef>
                <a:spcPts val="0"/>
              </a:spcBef>
              <a:spcAft>
                <a:spcPts val="0"/>
              </a:spcAft>
              <a:buSzPts val="1600"/>
              <a:buNone/>
            </a:pPr>
            <a:r>
              <a:rPr lang="en-PH"/>
              <a:t>Lorem Ipsum</a:t>
            </a:r>
            <a:endParaRPr/>
          </a:p>
        </p:txBody>
      </p:sp>
      <p:sp>
        <p:nvSpPr>
          <p:cNvPr id="1944" name="Google Shape;1944;p40"/>
          <p:cNvSpPr txBox="1"/>
          <p:nvPr>
            <p:ph idx="4" type="body"/>
          </p:nvPr>
        </p:nvSpPr>
        <p:spPr>
          <a:xfrm>
            <a:off x="528639" y="2604547"/>
            <a:ext cx="1733724" cy="3208563"/>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2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a:p>
            <a:pPr indent="0" lvl="0" marL="0" rtl="0" algn="l">
              <a:lnSpc>
                <a:spcPct val="90000"/>
              </a:lnSpc>
              <a:spcBef>
                <a:spcPts val="1000"/>
              </a:spcBef>
              <a:spcAft>
                <a:spcPts val="0"/>
              </a:spcAft>
              <a:buSzPts val="1200"/>
              <a:buNone/>
            </a:pPr>
            <a:r>
              <a:rPr lang="en-PH"/>
              <a:t>Donec cursus sagittis bibendum. Aenean a elit justo. Vivamus laoreet, lorem id iaculis mattis, neque diam blandit</a:t>
            </a:r>
            <a:endParaRPr/>
          </a:p>
        </p:txBody>
      </p:sp>
      <p:sp>
        <p:nvSpPr>
          <p:cNvPr id="1945" name="Google Shape;1945;p40"/>
          <p:cNvSpPr txBox="1"/>
          <p:nvPr>
            <p:ph idx="5" type="body"/>
          </p:nvPr>
        </p:nvSpPr>
        <p:spPr>
          <a:xfrm>
            <a:off x="2410404" y="2604547"/>
            <a:ext cx="1732222" cy="3208563"/>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2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a:p>
            <a:pPr indent="0" lvl="0" marL="0" rtl="0" algn="l">
              <a:lnSpc>
                <a:spcPct val="90000"/>
              </a:lnSpc>
              <a:spcBef>
                <a:spcPts val="1000"/>
              </a:spcBef>
              <a:spcAft>
                <a:spcPts val="0"/>
              </a:spcAft>
              <a:buSzPts val="1200"/>
              <a:buNone/>
            </a:pPr>
            <a:r>
              <a:rPr lang="en-PH"/>
              <a:t>Donec cursus sagittis bibendum. Aenean a elit justo. Vivamus laoreet, lorem id iaculis mattis, neque diam blandit</a:t>
            </a:r>
            <a:endParaRPr/>
          </a:p>
        </p:txBody>
      </p:sp>
      <p:sp>
        <p:nvSpPr>
          <p:cNvPr id="1946" name="Google Shape;1946;p40"/>
          <p:cNvSpPr/>
          <p:nvPr>
            <p:ph idx="6" type="body"/>
          </p:nvPr>
        </p:nvSpPr>
        <p:spPr>
          <a:xfrm>
            <a:off x="4290476" y="1998193"/>
            <a:ext cx="1732222" cy="431762"/>
          </a:xfrm>
          <a:prstGeom prst="chevron">
            <a:avLst>
              <a:gd fmla="val 14703" name="adj"/>
            </a:avLst>
          </a:prstGeom>
          <a:solidFill>
            <a:schemeClr val="accent1"/>
          </a:solidFill>
          <a:ln>
            <a:noFill/>
          </a:ln>
        </p:spPr>
        <p:txBody>
          <a:bodyPr anchorCtr="0" anchor="ctr" bIns="0" lIns="0" spcFirstLastPara="1" rIns="0" wrap="square" tIns="0">
            <a:normAutofit/>
          </a:bodyPr>
          <a:lstStyle/>
          <a:p>
            <a:pPr indent="0" lvl="0" marL="0" rtl="0" algn="ctr">
              <a:lnSpc>
                <a:spcPct val="90000"/>
              </a:lnSpc>
              <a:spcBef>
                <a:spcPts val="0"/>
              </a:spcBef>
              <a:spcAft>
                <a:spcPts val="0"/>
              </a:spcAft>
              <a:buSzPts val="1600"/>
              <a:buNone/>
            </a:pPr>
            <a:r>
              <a:rPr lang="en-PH"/>
              <a:t>Lorem Ipsum</a:t>
            </a:r>
            <a:endParaRPr/>
          </a:p>
        </p:txBody>
      </p:sp>
      <p:sp>
        <p:nvSpPr>
          <p:cNvPr id="1947" name="Google Shape;1947;p40"/>
          <p:cNvSpPr txBox="1"/>
          <p:nvPr>
            <p:ph idx="7" type="body"/>
          </p:nvPr>
        </p:nvSpPr>
        <p:spPr>
          <a:xfrm>
            <a:off x="4290667" y="2604547"/>
            <a:ext cx="1732222" cy="3208563"/>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2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a:p>
            <a:pPr indent="0" lvl="0" marL="0" rtl="0" algn="l">
              <a:lnSpc>
                <a:spcPct val="90000"/>
              </a:lnSpc>
              <a:spcBef>
                <a:spcPts val="1000"/>
              </a:spcBef>
              <a:spcAft>
                <a:spcPts val="0"/>
              </a:spcAft>
              <a:buSzPts val="1200"/>
              <a:buNone/>
            </a:pPr>
            <a:r>
              <a:rPr lang="en-PH"/>
              <a:t>Donec cursus sagittis bibendum. Aenean a elit justo. Vivamus laoreet, lorem id iaculis mattis, neque diam blandit</a:t>
            </a:r>
            <a:endParaRPr/>
          </a:p>
        </p:txBody>
      </p:sp>
      <p:sp>
        <p:nvSpPr>
          <p:cNvPr id="1948" name="Google Shape;1948;p40"/>
          <p:cNvSpPr/>
          <p:nvPr>
            <p:ph idx="8" type="body"/>
          </p:nvPr>
        </p:nvSpPr>
        <p:spPr>
          <a:xfrm>
            <a:off x="6170803" y="1998193"/>
            <a:ext cx="1732222" cy="431762"/>
          </a:xfrm>
          <a:prstGeom prst="chevron">
            <a:avLst>
              <a:gd fmla="val 14703" name="adj"/>
            </a:avLst>
          </a:prstGeom>
          <a:solidFill>
            <a:schemeClr val="accent1"/>
          </a:solidFill>
          <a:ln>
            <a:noFill/>
          </a:ln>
        </p:spPr>
        <p:txBody>
          <a:bodyPr anchorCtr="0" anchor="ctr" bIns="0" lIns="0" spcFirstLastPara="1" rIns="0" wrap="square" tIns="0">
            <a:normAutofit/>
          </a:bodyPr>
          <a:lstStyle/>
          <a:p>
            <a:pPr indent="0" lvl="0" marL="0" rtl="0" algn="ctr">
              <a:lnSpc>
                <a:spcPct val="90000"/>
              </a:lnSpc>
              <a:spcBef>
                <a:spcPts val="0"/>
              </a:spcBef>
              <a:spcAft>
                <a:spcPts val="0"/>
              </a:spcAft>
              <a:buSzPts val="1600"/>
              <a:buNone/>
            </a:pPr>
            <a:r>
              <a:rPr lang="en-PH"/>
              <a:t>Lorem Ipsum</a:t>
            </a:r>
            <a:endParaRPr/>
          </a:p>
        </p:txBody>
      </p:sp>
      <p:sp>
        <p:nvSpPr>
          <p:cNvPr id="1949" name="Google Shape;1949;p40"/>
          <p:cNvSpPr txBox="1"/>
          <p:nvPr>
            <p:ph idx="9" type="body"/>
          </p:nvPr>
        </p:nvSpPr>
        <p:spPr>
          <a:xfrm>
            <a:off x="6170930" y="2604547"/>
            <a:ext cx="1732222" cy="3208563"/>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2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a:p>
            <a:pPr indent="0" lvl="0" marL="0" rtl="0" algn="l">
              <a:lnSpc>
                <a:spcPct val="90000"/>
              </a:lnSpc>
              <a:spcBef>
                <a:spcPts val="1000"/>
              </a:spcBef>
              <a:spcAft>
                <a:spcPts val="0"/>
              </a:spcAft>
              <a:buSzPts val="1200"/>
              <a:buNone/>
            </a:pPr>
            <a:r>
              <a:rPr lang="en-PH"/>
              <a:t>Donec cursus sagittis bibendum. Aenean a elit justo. Vivamus laoreet, lorem id iaculis mattis, neque diam blandit</a:t>
            </a:r>
            <a:endParaRPr/>
          </a:p>
        </p:txBody>
      </p:sp>
      <p:sp>
        <p:nvSpPr>
          <p:cNvPr id="1950" name="Google Shape;1950;p40"/>
          <p:cNvSpPr/>
          <p:nvPr>
            <p:ph idx="13" type="body"/>
          </p:nvPr>
        </p:nvSpPr>
        <p:spPr>
          <a:xfrm>
            <a:off x="8051130" y="1998193"/>
            <a:ext cx="1732222" cy="431762"/>
          </a:xfrm>
          <a:prstGeom prst="chevron">
            <a:avLst>
              <a:gd fmla="val 14703" name="adj"/>
            </a:avLst>
          </a:prstGeom>
          <a:solidFill>
            <a:schemeClr val="accent1"/>
          </a:solidFill>
          <a:ln>
            <a:noFill/>
          </a:ln>
        </p:spPr>
        <p:txBody>
          <a:bodyPr anchorCtr="0" anchor="ctr" bIns="0" lIns="0" spcFirstLastPara="1" rIns="0" wrap="square" tIns="0">
            <a:normAutofit/>
          </a:bodyPr>
          <a:lstStyle/>
          <a:p>
            <a:pPr indent="0" lvl="0" marL="0" rtl="0" algn="ctr">
              <a:lnSpc>
                <a:spcPct val="90000"/>
              </a:lnSpc>
              <a:spcBef>
                <a:spcPts val="0"/>
              </a:spcBef>
              <a:spcAft>
                <a:spcPts val="0"/>
              </a:spcAft>
              <a:buSzPts val="1600"/>
              <a:buNone/>
            </a:pPr>
            <a:r>
              <a:rPr lang="en-PH"/>
              <a:t>Lorem Ipsum</a:t>
            </a:r>
            <a:endParaRPr/>
          </a:p>
        </p:txBody>
      </p:sp>
      <p:sp>
        <p:nvSpPr>
          <p:cNvPr id="1951" name="Google Shape;1951;p40"/>
          <p:cNvSpPr txBox="1"/>
          <p:nvPr>
            <p:ph idx="14" type="body"/>
          </p:nvPr>
        </p:nvSpPr>
        <p:spPr>
          <a:xfrm>
            <a:off x="8051193" y="2604547"/>
            <a:ext cx="1732222" cy="3208563"/>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2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a:p>
            <a:pPr indent="0" lvl="0" marL="0" rtl="0" algn="l">
              <a:lnSpc>
                <a:spcPct val="90000"/>
              </a:lnSpc>
              <a:spcBef>
                <a:spcPts val="1000"/>
              </a:spcBef>
              <a:spcAft>
                <a:spcPts val="0"/>
              </a:spcAft>
              <a:buSzPts val="1200"/>
              <a:buNone/>
            </a:pPr>
            <a:r>
              <a:rPr lang="en-PH"/>
              <a:t>Donec cursus sagittis bibendum. Aenean a elit justo. Vivamus laoreet, lorem id iaculis mattis, neque diam blandit</a:t>
            </a:r>
            <a:endParaRPr/>
          </a:p>
        </p:txBody>
      </p:sp>
      <p:sp>
        <p:nvSpPr>
          <p:cNvPr id="1952" name="Google Shape;1952;p40"/>
          <p:cNvSpPr/>
          <p:nvPr>
            <p:ph idx="15" type="body"/>
          </p:nvPr>
        </p:nvSpPr>
        <p:spPr>
          <a:xfrm>
            <a:off x="9931458" y="1998193"/>
            <a:ext cx="1732222" cy="431762"/>
          </a:xfrm>
          <a:prstGeom prst="chevron">
            <a:avLst>
              <a:gd fmla="val 14703" name="adj"/>
            </a:avLst>
          </a:prstGeom>
          <a:solidFill>
            <a:schemeClr val="accent1"/>
          </a:solidFill>
          <a:ln>
            <a:noFill/>
          </a:ln>
        </p:spPr>
        <p:txBody>
          <a:bodyPr anchorCtr="0" anchor="ctr" bIns="0" lIns="0" spcFirstLastPara="1" rIns="0" wrap="square" tIns="0">
            <a:normAutofit/>
          </a:bodyPr>
          <a:lstStyle/>
          <a:p>
            <a:pPr indent="0" lvl="0" marL="0" rtl="0" algn="ctr">
              <a:lnSpc>
                <a:spcPct val="90000"/>
              </a:lnSpc>
              <a:spcBef>
                <a:spcPts val="0"/>
              </a:spcBef>
              <a:spcAft>
                <a:spcPts val="0"/>
              </a:spcAft>
              <a:buSzPts val="1600"/>
              <a:buNone/>
            </a:pPr>
            <a:r>
              <a:rPr lang="en-PH"/>
              <a:t>Lorem Ipsum</a:t>
            </a:r>
            <a:endParaRPr/>
          </a:p>
        </p:txBody>
      </p:sp>
      <p:sp>
        <p:nvSpPr>
          <p:cNvPr id="1953" name="Google Shape;1953;p40"/>
          <p:cNvSpPr txBox="1"/>
          <p:nvPr>
            <p:ph idx="16" type="body"/>
          </p:nvPr>
        </p:nvSpPr>
        <p:spPr>
          <a:xfrm>
            <a:off x="9931458" y="2604547"/>
            <a:ext cx="1732222" cy="3208563"/>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200"/>
              <a:buNone/>
            </a:pPr>
            <a:r>
              <a:rPr lang="en-PH"/>
              <a:t>Lorem ipsum dolor sit amet, consectetur adipiscing elit. Curabitur purus dui, euismod quis placerat eget, venenatis nec nibh. Mauris sit amet mollis enim. Donec cursus sagittis bibendum. Aenean a elit justo. Vivamus laoreet, lorem id iaculis mattis, neque diam blandit nulla,</a:t>
            </a:r>
            <a:endParaRPr/>
          </a:p>
          <a:p>
            <a:pPr indent="0" lvl="0" marL="0" rtl="0" algn="l">
              <a:lnSpc>
                <a:spcPct val="90000"/>
              </a:lnSpc>
              <a:spcBef>
                <a:spcPts val="1000"/>
              </a:spcBef>
              <a:spcAft>
                <a:spcPts val="0"/>
              </a:spcAft>
              <a:buSzPts val="1200"/>
              <a:buNone/>
            </a:pPr>
            <a:r>
              <a:rPr lang="en-PH"/>
              <a:t>Donec cursus sagittis bibendum. Aenean a elit justo. Vivamus laoreet, lorem id iaculis mattis, neque diam blandit</a:t>
            </a:r>
            <a:endParaRPr/>
          </a:p>
        </p:txBody>
      </p:sp>
      <p:sp>
        <p:nvSpPr>
          <p:cNvPr id="1954" name="Google Shape;1954;p40"/>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1955" name="Google Shape;1955;p40"/>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9" name="Shape 1959"/>
        <p:cNvGrpSpPr/>
        <p:nvPr/>
      </p:nvGrpSpPr>
      <p:grpSpPr>
        <a:xfrm>
          <a:off x="0" y="0"/>
          <a:ext cx="0" cy="0"/>
          <a:chOff x="0" y="0"/>
          <a:chExt cx="0" cy="0"/>
        </a:xfrm>
      </p:grpSpPr>
      <p:sp>
        <p:nvSpPr>
          <p:cNvPr id="1960" name="Google Shape;1960;p41"/>
          <p:cNvSpPr txBox="1"/>
          <p:nvPr>
            <p:ph type="ctrTitle"/>
          </p:nvPr>
        </p:nvSpPr>
        <p:spPr>
          <a:xfrm>
            <a:off x="815340" y="2485211"/>
            <a:ext cx="10637520" cy="209348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rgbClr val="FFE7A3"/>
              </a:buClr>
              <a:buSzPts val="6000"/>
              <a:buFont typeface="Trebuchet MS"/>
              <a:buNone/>
            </a:pPr>
            <a:r>
              <a:rPr lang="en-PH"/>
              <a:t>Timeline Slide</a:t>
            </a:r>
            <a:endParaRPr/>
          </a:p>
        </p:txBody>
      </p:sp>
      <p:sp>
        <p:nvSpPr>
          <p:cNvPr id="1961" name="Google Shape;1961;p41"/>
          <p:cNvSpPr txBox="1"/>
          <p:nvPr>
            <p:ph idx="1" type="subTitle"/>
          </p:nvPr>
        </p:nvSpPr>
        <p:spPr>
          <a:xfrm>
            <a:off x="815339" y="4940824"/>
            <a:ext cx="10637522" cy="798131"/>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2400"/>
              <a:buNone/>
            </a:pPr>
            <a:r>
              <a:rPr lang="en-PH"/>
              <a:t>visually presents events, milestones, or processes in chronological order, making it easy to show progression over time.</a:t>
            </a:r>
            <a:endParaRPr/>
          </a:p>
        </p:txBody>
      </p:sp>
      <p:sp>
        <p:nvSpPr>
          <p:cNvPr id="1962" name="Google Shape;1962;p41"/>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1963" name="Google Shape;1963;p41"/>
          <p:cNvSpPr txBox="1"/>
          <p:nvPr>
            <p:ph idx="2" type="body"/>
          </p:nvPr>
        </p:nvSpPr>
        <p:spPr>
          <a:xfrm>
            <a:off x="775346" y="1119037"/>
            <a:ext cx="1514420" cy="962522"/>
          </a:xfrm>
          <a:prstGeom prst="rect">
            <a:avLst/>
          </a:prstGeom>
          <a:noFill/>
          <a:ln>
            <a:noFill/>
          </a:ln>
        </p:spPr>
        <p:txBody>
          <a:bodyPr anchorCtr="0" anchor="ctr" bIns="0" lIns="0" spcFirstLastPara="1" rIns="0" wrap="square" tIns="0">
            <a:normAutofit lnSpcReduction="10000"/>
          </a:bodyPr>
          <a:lstStyle/>
          <a:p>
            <a:pPr indent="0" lvl="0" marL="0" rtl="0" algn="ctr">
              <a:lnSpc>
                <a:spcPct val="90000"/>
              </a:lnSpc>
              <a:spcBef>
                <a:spcPts val="0"/>
              </a:spcBef>
              <a:spcAft>
                <a:spcPts val="0"/>
              </a:spcAft>
              <a:buSzPts val="7200"/>
              <a:buNone/>
            </a:pPr>
            <a:r>
              <a:rPr lang="en-PH"/>
              <a:t>07</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7" name="Shape 1967"/>
        <p:cNvGrpSpPr/>
        <p:nvPr/>
      </p:nvGrpSpPr>
      <p:grpSpPr>
        <a:xfrm>
          <a:off x="0" y="0"/>
          <a:ext cx="0" cy="0"/>
          <a:chOff x="0" y="0"/>
          <a:chExt cx="0" cy="0"/>
        </a:xfrm>
      </p:grpSpPr>
      <p:sp>
        <p:nvSpPr>
          <p:cNvPr id="1968" name="Google Shape;1968;p42"/>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Timeline Slide</a:t>
            </a:r>
            <a:endParaRPr/>
          </a:p>
        </p:txBody>
      </p:sp>
      <p:sp>
        <p:nvSpPr>
          <p:cNvPr id="1969" name="Google Shape;1969;p42"/>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Two Segments</a:t>
            </a:r>
            <a:endParaRPr/>
          </a:p>
        </p:txBody>
      </p:sp>
      <p:sp>
        <p:nvSpPr>
          <p:cNvPr id="1970" name="Google Shape;1970;p42"/>
          <p:cNvSpPr txBox="1"/>
          <p:nvPr>
            <p:ph idx="2" type="body"/>
          </p:nvPr>
        </p:nvSpPr>
        <p:spPr>
          <a:xfrm>
            <a:off x="671332" y="2170192"/>
            <a:ext cx="5289630" cy="1198007"/>
          </a:xfrm>
          <a:prstGeom prst="rect">
            <a:avLst/>
          </a:prstGeom>
          <a:noFill/>
          <a:ln cap="flat" cmpd="sng" w="9525">
            <a:solidFill>
              <a:srgbClr val="929292"/>
            </a:solidFill>
            <a:prstDash val="dot"/>
            <a:round/>
            <a:headEnd len="sm" w="sm" type="none"/>
            <a:tailEnd len="sm" w="sm" type="none"/>
          </a:ln>
        </p:spPr>
        <p:txBody>
          <a:bodyPr anchorCtr="0" anchor="ctr" bIns="108000" lIns="108000" spcFirstLastPara="1" rIns="108000" wrap="square" tIns="108000">
            <a:normAutofit/>
          </a:bodyPr>
          <a:lstStyle/>
          <a:p>
            <a:pPr indent="0" lvl="0" marL="0" rtl="0" algn="ctr">
              <a:lnSpc>
                <a:spcPct val="90000"/>
              </a:lnSpc>
              <a:spcBef>
                <a:spcPts val="0"/>
              </a:spcBef>
              <a:spcAft>
                <a:spcPts val="0"/>
              </a:spcAft>
              <a:buSzPts val="1400"/>
              <a:buNone/>
            </a:pPr>
            <a:r>
              <a:rPr lang="en-PH"/>
              <a:t>Lorem ipsum dolor sit amet, consectetur adipiscing elit. Curabitur purus dui, euismod quis placerat eget, venenatis nec nibh. Mauris sit amet mollis enim. Donec cursus sagittis bibendum. Aenean a elit justo. </a:t>
            </a:r>
            <a:endParaRPr/>
          </a:p>
        </p:txBody>
      </p:sp>
      <p:sp>
        <p:nvSpPr>
          <p:cNvPr id="1971" name="Google Shape;1971;p42"/>
          <p:cNvSpPr txBox="1"/>
          <p:nvPr>
            <p:ph idx="3" type="body"/>
          </p:nvPr>
        </p:nvSpPr>
        <p:spPr>
          <a:xfrm>
            <a:off x="6234077" y="4490299"/>
            <a:ext cx="5289630" cy="1198007"/>
          </a:xfrm>
          <a:prstGeom prst="rect">
            <a:avLst/>
          </a:prstGeom>
          <a:noFill/>
          <a:ln cap="flat" cmpd="sng" w="9525">
            <a:solidFill>
              <a:srgbClr val="929292"/>
            </a:solidFill>
            <a:prstDash val="dot"/>
            <a:round/>
            <a:headEnd len="sm" w="sm" type="none"/>
            <a:tailEnd len="sm" w="sm" type="none"/>
          </a:ln>
        </p:spPr>
        <p:txBody>
          <a:bodyPr anchorCtr="0" anchor="ctr" bIns="72000" lIns="72000" spcFirstLastPara="1" rIns="72000" wrap="square" tIns="72000">
            <a:normAutofit/>
          </a:bodyPr>
          <a:lstStyle/>
          <a:p>
            <a:pPr indent="0" lvl="0" marL="0" rtl="0" algn="ctr">
              <a:lnSpc>
                <a:spcPct val="90000"/>
              </a:lnSpc>
              <a:spcBef>
                <a:spcPts val="0"/>
              </a:spcBef>
              <a:spcAft>
                <a:spcPts val="0"/>
              </a:spcAft>
              <a:buSzPts val="1400"/>
              <a:buNone/>
            </a:pPr>
            <a:r>
              <a:rPr lang="en-PH"/>
              <a:t>Lorem ipsum dolor sit amet, consectetur adipiscing elit. Curabitur purus dui, euismod quis placerat eget, venenatis nec nibh. Mauris sit amet mollis enim. Donec cursus sagittis bibendum. Aenean a elit justo. </a:t>
            </a:r>
            <a:endParaRPr/>
          </a:p>
        </p:txBody>
      </p:sp>
      <p:sp>
        <p:nvSpPr>
          <p:cNvPr id="1972" name="Google Shape;1972;p42"/>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1973" name="Google Shape;1973;p42"/>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7" name="Shape 1977"/>
        <p:cNvGrpSpPr/>
        <p:nvPr/>
      </p:nvGrpSpPr>
      <p:grpSpPr>
        <a:xfrm>
          <a:off x="0" y="0"/>
          <a:ext cx="0" cy="0"/>
          <a:chOff x="0" y="0"/>
          <a:chExt cx="0" cy="0"/>
        </a:xfrm>
      </p:grpSpPr>
      <p:sp>
        <p:nvSpPr>
          <p:cNvPr id="1978" name="Google Shape;1978;p43"/>
          <p:cNvSpPr txBox="1"/>
          <p:nvPr>
            <p:ph idx="4" type="body"/>
          </p:nvPr>
        </p:nvSpPr>
        <p:spPr>
          <a:xfrm>
            <a:off x="8071781" y="2170192"/>
            <a:ext cx="3470096" cy="1198007"/>
          </a:xfrm>
          <a:prstGeom prst="rect">
            <a:avLst/>
          </a:prstGeom>
          <a:noFill/>
          <a:ln cap="flat" cmpd="sng" w="9525">
            <a:solidFill>
              <a:srgbClr val="929292"/>
            </a:solidFill>
            <a:prstDash val="dot"/>
            <a:round/>
            <a:headEnd len="sm" w="sm" type="none"/>
            <a:tailEnd len="sm" w="sm" type="none"/>
          </a:ln>
        </p:spPr>
        <p:txBody>
          <a:bodyPr anchorCtr="0" anchor="ctr" bIns="108000" lIns="108000" spcFirstLastPara="1" rIns="108000" wrap="square" tIns="108000">
            <a:normAutofit fontScale="92500" lnSpcReduction="10000"/>
          </a:bodyPr>
          <a:lstStyle/>
          <a:p>
            <a:pPr indent="0" lvl="0" marL="0" rtl="0" algn="ctr">
              <a:lnSpc>
                <a:spcPct val="90000"/>
              </a:lnSpc>
              <a:spcBef>
                <a:spcPts val="0"/>
              </a:spcBef>
              <a:spcAft>
                <a:spcPts val="0"/>
              </a:spcAft>
              <a:buSzPct val="100000"/>
              <a:buNone/>
            </a:pPr>
            <a:r>
              <a:rPr lang="en-PH"/>
              <a:t>Lorem ipsum dolor sit amet, consectetur adipiscing elit. Curabitur purus dui, euismod quis placerat eget, venenatis nec nibh. Mauris sit amet mollis enim. Donec cursus sagittis bibendum. Aenean a elit justo. </a:t>
            </a:r>
            <a:endParaRPr/>
          </a:p>
        </p:txBody>
      </p:sp>
      <p:sp>
        <p:nvSpPr>
          <p:cNvPr id="1979" name="Google Shape;1979;p43"/>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Timeline Slide</a:t>
            </a:r>
            <a:endParaRPr/>
          </a:p>
        </p:txBody>
      </p:sp>
      <p:sp>
        <p:nvSpPr>
          <p:cNvPr id="1980" name="Google Shape;1980;p43"/>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Three Segments</a:t>
            </a:r>
            <a:endParaRPr/>
          </a:p>
        </p:txBody>
      </p:sp>
      <p:sp>
        <p:nvSpPr>
          <p:cNvPr id="1981" name="Google Shape;1981;p43"/>
          <p:cNvSpPr txBox="1"/>
          <p:nvPr>
            <p:ph idx="2" type="body"/>
          </p:nvPr>
        </p:nvSpPr>
        <p:spPr>
          <a:xfrm>
            <a:off x="649245" y="2170192"/>
            <a:ext cx="3470096" cy="1198007"/>
          </a:xfrm>
          <a:prstGeom prst="rect">
            <a:avLst/>
          </a:prstGeom>
          <a:noFill/>
          <a:ln cap="flat" cmpd="sng" w="9525">
            <a:solidFill>
              <a:srgbClr val="929292"/>
            </a:solidFill>
            <a:prstDash val="dot"/>
            <a:round/>
            <a:headEnd len="sm" w="sm" type="none"/>
            <a:tailEnd len="sm" w="sm" type="none"/>
          </a:ln>
        </p:spPr>
        <p:txBody>
          <a:bodyPr anchorCtr="0" anchor="ctr" bIns="108000" lIns="108000" spcFirstLastPara="1" rIns="108000" wrap="square" tIns="108000">
            <a:normAutofit fontScale="92500" lnSpcReduction="10000"/>
          </a:bodyPr>
          <a:lstStyle/>
          <a:p>
            <a:pPr indent="0" lvl="0" marL="0" rtl="0" algn="ctr">
              <a:lnSpc>
                <a:spcPct val="90000"/>
              </a:lnSpc>
              <a:spcBef>
                <a:spcPts val="0"/>
              </a:spcBef>
              <a:spcAft>
                <a:spcPts val="0"/>
              </a:spcAft>
              <a:buSzPct val="100000"/>
              <a:buNone/>
            </a:pPr>
            <a:r>
              <a:rPr lang="en-PH"/>
              <a:t>Lorem ipsum dolor sit amet, consectetur adipiscing elit. Curabitur purus dui, euismod quis placerat eget, venenatis nec nibh. Mauris sit amet mollis enim. Donec cursus sagittis bibendum. Aenean a elit justo. </a:t>
            </a:r>
            <a:endParaRPr/>
          </a:p>
        </p:txBody>
      </p:sp>
      <p:sp>
        <p:nvSpPr>
          <p:cNvPr id="1982" name="Google Shape;1982;p43"/>
          <p:cNvSpPr txBox="1"/>
          <p:nvPr>
            <p:ph idx="3" type="body"/>
          </p:nvPr>
        </p:nvSpPr>
        <p:spPr>
          <a:xfrm>
            <a:off x="4360419" y="4490299"/>
            <a:ext cx="3470096" cy="1198007"/>
          </a:xfrm>
          <a:prstGeom prst="rect">
            <a:avLst/>
          </a:prstGeom>
          <a:noFill/>
          <a:ln cap="flat" cmpd="sng" w="9525">
            <a:solidFill>
              <a:srgbClr val="929292"/>
            </a:solidFill>
            <a:prstDash val="dot"/>
            <a:round/>
            <a:headEnd len="sm" w="sm" type="none"/>
            <a:tailEnd len="sm" w="sm" type="none"/>
          </a:ln>
        </p:spPr>
        <p:txBody>
          <a:bodyPr anchorCtr="0" anchor="ctr" bIns="108000" lIns="108000" spcFirstLastPara="1" rIns="108000" wrap="square" tIns="108000">
            <a:normAutofit fontScale="92500" lnSpcReduction="10000"/>
          </a:bodyPr>
          <a:lstStyle/>
          <a:p>
            <a:pPr indent="0" lvl="0" marL="0" rtl="0" algn="ctr">
              <a:lnSpc>
                <a:spcPct val="90000"/>
              </a:lnSpc>
              <a:spcBef>
                <a:spcPts val="0"/>
              </a:spcBef>
              <a:spcAft>
                <a:spcPts val="0"/>
              </a:spcAft>
              <a:buSzPct val="100000"/>
              <a:buNone/>
            </a:pPr>
            <a:r>
              <a:rPr lang="en-PH"/>
              <a:t>Lorem ipsum dolor sit amet, consectetur adipiscing elit. Curabitur purus dui, euismod quis placerat eget, venenatis nec nibh. Mauris sit amet mollis enim. Donec cursus sagittis bibendum. Aenean a elit justo. </a:t>
            </a:r>
            <a:endParaRPr/>
          </a:p>
        </p:txBody>
      </p:sp>
      <p:sp>
        <p:nvSpPr>
          <p:cNvPr id="1983" name="Google Shape;1983;p43"/>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1984" name="Google Shape;1984;p43"/>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8" name="Shape 1988"/>
        <p:cNvGrpSpPr/>
        <p:nvPr/>
      </p:nvGrpSpPr>
      <p:grpSpPr>
        <a:xfrm>
          <a:off x="0" y="0"/>
          <a:ext cx="0" cy="0"/>
          <a:chOff x="0" y="0"/>
          <a:chExt cx="0" cy="0"/>
        </a:xfrm>
      </p:grpSpPr>
      <p:sp>
        <p:nvSpPr>
          <p:cNvPr id="1989" name="Google Shape;1989;p44"/>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Timeline Slide</a:t>
            </a:r>
            <a:endParaRPr/>
          </a:p>
        </p:txBody>
      </p:sp>
      <p:sp>
        <p:nvSpPr>
          <p:cNvPr id="1990" name="Google Shape;1990;p44"/>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Four Segments</a:t>
            </a:r>
            <a:endParaRPr/>
          </a:p>
          <a:p>
            <a:pPr indent="0" lvl="0" marL="0" rtl="0" algn="l">
              <a:lnSpc>
                <a:spcPct val="90000"/>
              </a:lnSpc>
              <a:spcBef>
                <a:spcPts val="1000"/>
              </a:spcBef>
              <a:spcAft>
                <a:spcPts val="0"/>
              </a:spcAft>
              <a:buSzPts val="1800"/>
              <a:buNone/>
            </a:pPr>
            <a:r>
              <a:t/>
            </a:r>
            <a:endParaRPr/>
          </a:p>
        </p:txBody>
      </p:sp>
      <p:sp>
        <p:nvSpPr>
          <p:cNvPr id="1991" name="Google Shape;1991;p44"/>
          <p:cNvSpPr txBox="1"/>
          <p:nvPr>
            <p:ph idx="2" type="body"/>
          </p:nvPr>
        </p:nvSpPr>
        <p:spPr>
          <a:xfrm>
            <a:off x="684795" y="2170192"/>
            <a:ext cx="2471034" cy="1198007"/>
          </a:xfrm>
          <a:prstGeom prst="rect">
            <a:avLst/>
          </a:prstGeom>
          <a:noFill/>
          <a:ln cap="flat" cmpd="sng" w="9525">
            <a:solidFill>
              <a:srgbClr val="929292"/>
            </a:solidFill>
            <a:prstDash val="dot"/>
            <a:round/>
            <a:headEnd len="sm" w="sm" type="none"/>
            <a:tailEnd len="sm" w="sm" type="none"/>
          </a:ln>
        </p:spPr>
        <p:txBody>
          <a:bodyPr anchorCtr="0" anchor="ctr" bIns="108000" lIns="108000" spcFirstLastPara="1" rIns="108000" wrap="square" tIns="108000">
            <a:normAutofit/>
          </a:bodyPr>
          <a:lstStyle/>
          <a:p>
            <a:pPr indent="0" lvl="0" marL="0" rtl="0" algn="ctr">
              <a:lnSpc>
                <a:spcPct val="90000"/>
              </a:lnSpc>
              <a:spcBef>
                <a:spcPts val="0"/>
              </a:spcBef>
              <a:spcAft>
                <a:spcPts val="0"/>
              </a:spcAft>
              <a:buSzPts val="1200"/>
              <a:buNone/>
            </a:pPr>
            <a:r>
              <a:rPr lang="en-PH"/>
              <a:t>Lorem ipsum dolor sit amet, consectetur adipiscing elit. Curabitur purus dui, euismod quis placerat eget, venenatis nec nibh. </a:t>
            </a:r>
            <a:endParaRPr/>
          </a:p>
        </p:txBody>
      </p:sp>
      <p:sp>
        <p:nvSpPr>
          <p:cNvPr id="1992" name="Google Shape;1992;p44"/>
          <p:cNvSpPr txBox="1"/>
          <p:nvPr>
            <p:ph idx="3" type="body"/>
          </p:nvPr>
        </p:nvSpPr>
        <p:spPr>
          <a:xfrm>
            <a:off x="3468200" y="4490299"/>
            <a:ext cx="2471034" cy="1198007"/>
          </a:xfrm>
          <a:prstGeom prst="rect">
            <a:avLst/>
          </a:prstGeom>
          <a:noFill/>
          <a:ln cap="flat" cmpd="sng" w="9525">
            <a:solidFill>
              <a:srgbClr val="929292"/>
            </a:solidFill>
            <a:prstDash val="dot"/>
            <a:round/>
            <a:headEnd len="sm" w="sm" type="none"/>
            <a:tailEnd len="sm" w="sm" type="none"/>
          </a:ln>
        </p:spPr>
        <p:txBody>
          <a:bodyPr anchorCtr="0" anchor="ctr" bIns="108000" lIns="108000" spcFirstLastPara="1" rIns="108000" wrap="square" tIns="108000">
            <a:normAutofit/>
          </a:bodyPr>
          <a:lstStyle/>
          <a:p>
            <a:pPr indent="0" lvl="0" marL="0" rtl="0" algn="ctr">
              <a:lnSpc>
                <a:spcPct val="90000"/>
              </a:lnSpc>
              <a:spcBef>
                <a:spcPts val="0"/>
              </a:spcBef>
              <a:spcAft>
                <a:spcPts val="0"/>
              </a:spcAft>
              <a:buSzPts val="1200"/>
              <a:buNone/>
            </a:pPr>
            <a:r>
              <a:rPr lang="en-PH"/>
              <a:t>Lorem ipsum dolor sit amet, consectetur adipiscing elit. Curabitur purus dui, euismod quis placerat eget, venenatis nec nibh. </a:t>
            </a:r>
            <a:endParaRPr/>
          </a:p>
        </p:txBody>
      </p:sp>
      <p:sp>
        <p:nvSpPr>
          <p:cNvPr id="1993" name="Google Shape;1993;p44"/>
          <p:cNvSpPr txBox="1"/>
          <p:nvPr>
            <p:ph idx="4" type="body"/>
          </p:nvPr>
        </p:nvSpPr>
        <p:spPr>
          <a:xfrm>
            <a:off x="6251746" y="2170192"/>
            <a:ext cx="2471034" cy="1198007"/>
          </a:xfrm>
          <a:prstGeom prst="rect">
            <a:avLst/>
          </a:prstGeom>
          <a:noFill/>
          <a:ln cap="flat" cmpd="sng" w="9525">
            <a:solidFill>
              <a:srgbClr val="929292"/>
            </a:solidFill>
            <a:prstDash val="dot"/>
            <a:round/>
            <a:headEnd len="sm" w="sm" type="none"/>
            <a:tailEnd len="sm" w="sm" type="none"/>
          </a:ln>
        </p:spPr>
        <p:txBody>
          <a:bodyPr anchorCtr="0" anchor="ctr" bIns="108000" lIns="108000" spcFirstLastPara="1" rIns="108000" wrap="square" tIns="108000">
            <a:normAutofit/>
          </a:bodyPr>
          <a:lstStyle/>
          <a:p>
            <a:pPr indent="0" lvl="0" marL="0" rtl="0" algn="ctr">
              <a:lnSpc>
                <a:spcPct val="90000"/>
              </a:lnSpc>
              <a:spcBef>
                <a:spcPts val="0"/>
              </a:spcBef>
              <a:spcAft>
                <a:spcPts val="0"/>
              </a:spcAft>
              <a:buSzPts val="1200"/>
              <a:buNone/>
            </a:pPr>
            <a:r>
              <a:rPr lang="en-PH"/>
              <a:t>Lorem ipsum dolor sit amet, consectetur adipiscing elit. Curabitur purus dui, euismod quis placerat eget, venenatis nec nibh. </a:t>
            </a:r>
            <a:endParaRPr/>
          </a:p>
        </p:txBody>
      </p:sp>
      <p:sp>
        <p:nvSpPr>
          <p:cNvPr id="1994" name="Google Shape;1994;p44"/>
          <p:cNvSpPr txBox="1"/>
          <p:nvPr>
            <p:ph idx="5" type="body"/>
          </p:nvPr>
        </p:nvSpPr>
        <p:spPr>
          <a:xfrm>
            <a:off x="9035293" y="4490299"/>
            <a:ext cx="2471034" cy="1198007"/>
          </a:xfrm>
          <a:prstGeom prst="rect">
            <a:avLst/>
          </a:prstGeom>
          <a:noFill/>
          <a:ln cap="flat" cmpd="sng" w="9525">
            <a:solidFill>
              <a:srgbClr val="929292"/>
            </a:solidFill>
            <a:prstDash val="dot"/>
            <a:round/>
            <a:headEnd len="sm" w="sm" type="none"/>
            <a:tailEnd len="sm" w="sm" type="none"/>
          </a:ln>
        </p:spPr>
        <p:txBody>
          <a:bodyPr anchorCtr="0" anchor="ctr" bIns="108000" lIns="108000" spcFirstLastPara="1" rIns="108000" wrap="square" tIns="108000">
            <a:normAutofit/>
          </a:bodyPr>
          <a:lstStyle/>
          <a:p>
            <a:pPr indent="0" lvl="0" marL="0" rtl="0" algn="ctr">
              <a:lnSpc>
                <a:spcPct val="90000"/>
              </a:lnSpc>
              <a:spcBef>
                <a:spcPts val="0"/>
              </a:spcBef>
              <a:spcAft>
                <a:spcPts val="0"/>
              </a:spcAft>
              <a:buSzPts val="1200"/>
              <a:buNone/>
            </a:pPr>
            <a:r>
              <a:rPr lang="en-PH"/>
              <a:t>Lorem ipsum dolor sit amet, consectetur adipiscing elit. Curabitur purus dui, euismod quis placerat eget, venenatis nec nibh. </a:t>
            </a:r>
            <a:endParaRPr/>
          </a:p>
        </p:txBody>
      </p:sp>
      <p:sp>
        <p:nvSpPr>
          <p:cNvPr id="1995" name="Google Shape;1995;p44"/>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1996" name="Google Shape;1996;p44"/>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0" name="Shape 2000"/>
        <p:cNvGrpSpPr/>
        <p:nvPr/>
      </p:nvGrpSpPr>
      <p:grpSpPr>
        <a:xfrm>
          <a:off x="0" y="0"/>
          <a:ext cx="0" cy="0"/>
          <a:chOff x="0" y="0"/>
          <a:chExt cx="0" cy="0"/>
        </a:xfrm>
      </p:grpSpPr>
      <p:sp>
        <p:nvSpPr>
          <p:cNvPr id="2001" name="Google Shape;2001;p45"/>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Timeline Slide</a:t>
            </a:r>
            <a:endParaRPr/>
          </a:p>
        </p:txBody>
      </p:sp>
      <p:sp>
        <p:nvSpPr>
          <p:cNvPr id="2002" name="Google Shape;2002;p45"/>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Five Segments</a:t>
            </a:r>
            <a:endParaRPr/>
          </a:p>
        </p:txBody>
      </p:sp>
      <p:sp>
        <p:nvSpPr>
          <p:cNvPr id="2003" name="Google Shape;2003;p45"/>
          <p:cNvSpPr txBox="1"/>
          <p:nvPr>
            <p:ph idx="2" type="body"/>
          </p:nvPr>
        </p:nvSpPr>
        <p:spPr>
          <a:xfrm>
            <a:off x="608948" y="2170192"/>
            <a:ext cx="2065942" cy="1198007"/>
          </a:xfrm>
          <a:prstGeom prst="rect">
            <a:avLst/>
          </a:prstGeom>
          <a:noFill/>
          <a:ln cap="flat" cmpd="sng" w="9525">
            <a:solidFill>
              <a:srgbClr val="929292"/>
            </a:solidFill>
            <a:prstDash val="dot"/>
            <a:round/>
            <a:headEnd len="sm" w="sm" type="none"/>
            <a:tailEnd len="sm" w="sm" type="none"/>
          </a:ln>
        </p:spPr>
        <p:txBody>
          <a:bodyPr anchorCtr="0" anchor="ctr" bIns="108000" lIns="108000" spcFirstLastPara="1" rIns="108000" wrap="square" tIns="108000">
            <a:normAutofit lnSpcReduction="10000"/>
          </a:bodyPr>
          <a:lstStyle/>
          <a:p>
            <a:pPr indent="0" lvl="0" marL="0" rtl="0" algn="ctr">
              <a:lnSpc>
                <a:spcPct val="90000"/>
              </a:lnSpc>
              <a:spcBef>
                <a:spcPts val="0"/>
              </a:spcBef>
              <a:spcAft>
                <a:spcPts val="0"/>
              </a:spcAft>
              <a:buSzPts val="1200"/>
              <a:buNone/>
            </a:pPr>
            <a:r>
              <a:rPr lang="en-PH"/>
              <a:t>Lorem ipsum dolor sit amet, consectetur adipiscing elit. Curabitur purus dui, euismod quis placerat eget, venenatis nec nibh. </a:t>
            </a:r>
            <a:endParaRPr/>
          </a:p>
        </p:txBody>
      </p:sp>
      <p:sp>
        <p:nvSpPr>
          <p:cNvPr id="2004" name="Google Shape;2004;p45"/>
          <p:cNvSpPr txBox="1"/>
          <p:nvPr>
            <p:ph idx="3" type="body"/>
          </p:nvPr>
        </p:nvSpPr>
        <p:spPr>
          <a:xfrm>
            <a:off x="2835684" y="4490299"/>
            <a:ext cx="2065942" cy="1198007"/>
          </a:xfrm>
          <a:prstGeom prst="rect">
            <a:avLst/>
          </a:prstGeom>
          <a:noFill/>
          <a:ln cap="flat" cmpd="sng" w="9525">
            <a:solidFill>
              <a:srgbClr val="929292"/>
            </a:solidFill>
            <a:prstDash val="dot"/>
            <a:round/>
            <a:headEnd len="sm" w="sm" type="none"/>
            <a:tailEnd len="sm" w="sm" type="none"/>
          </a:ln>
        </p:spPr>
        <p:txBody>
          <a:bodyPr anchorCtr="0" anchor="ctr" bIns="108000" lIns="108000" spcFirstLastPara="1" rIns="108000" wrap="square" tIns="108000">
            <a:normAutofit lnSpcReduction="10000"/>
          </a:bodyPr>
          <a:lstStyle/>
          <a:p>
            <a:pPr indent="0" lvl="0" marL="0" rtl="0" algn="ctr">
              <a:lnSpc>
                <a:spcPct val="90000"/>
              </a:lnSpc>
              <a:spcBef>
                <a:spcPts val="0"/>
              </a:spcBef>
              <a:spcAft>
                <a:spcPts val="0"/>
              </a:spcAft>
              <a:buSzPts val="1200"/>
              <a:buNone/>
            </a:pPr>
            <a:r>
              <a:rPr lang="en-PH"/>
              <a:t>Lorem ipsum dolor sit amet, consectetur adipiscing elit. Curabitur purus dui, euismod quis placerat eget, venenatis nec nibh. </a:t>
            </a:r>
            <a:endParaRPr/>
          </a:p>
        </p:txBody>
      </p:sp>
      <p:sp>
        <p:nvSpPr>
          <p:cNvPr id="2005" name="Google Shape;2005;p45"/>
          <p:cNvSpPr txBox="1"/>
          <p:nvPr>
            <p:ph idx="4" type="body"/>
          </p:nvPr>
        </p:nvSpPr>
        <p:spPr>
          <a:xfrm>
            <a:off x="5062532" y="2170192"/>
            <a:ext cx="2065942" cy="1198007"/>
          </a:xfrm>
          <a:prstGeom prst="rect">
            <a:avLst/>
          </a:prstGeom>
          <a:noFill/>
          <a:ln cap="flat" cmpd="sng" w="9525">
            <a:solidFill>
              <a:srgbClr val="929292"/>
            </a:solidFill>
            <a:prstDash val="dot"/>
            <a:round/>
            <a:headEnd len="sm" w="sm" type="none"/>
            <a:tailEnd len="sm" w="sm" type="none"/>
          </a:ln>
        </p:spPr>
        <p:txBody>
          <a:bodyPr anchorCtr="0" anchor="ctr" bIns="108000" lIns="108000" spcFirstLastPara="1" rIns="108000" wrap="square" tIns="108000">
            <a:normAutofit lnSpcReduction="10000"/>
          </a:bodyPr>
          <a:lstStyle/>
          <a:p>
            <a:pPr indent="0" lvl="0" marL="0" rtl="0" algn="ctr">
              <a:lnSpc>
                <a:spcPct val="90000"/>
              </a:lnSpc>
              <a:spcBef>
                <a:spcPts val="0"/>
              </a:spcBef>
              <a:spcAft>
                <a:spcPts val="0"/>
              </a:spcAft>
              <a:buSzPts val="1200"/>
              <a:buNone/>
            </a:pPr>
            <a:r>
              <a:rPr lang="en-PH"/>
              <a:t>Lorem ipsum dolor sit amet, consectetur adipiscing elit. Curabitur purus dui, euismod quis placerat eget, venenatis nec nibh. </a:t>
            </a:r>
            <a:endParaRPr/>
          </a:p>
        </p:txBody>
      </p:sp>
      <p:sp>
        <p:nvSpPr>
          <p:cNvPr id="2006" name="Google Shape;2006;p45"/>
          <p:cNvSpPr txBox="1"/>
          <p:nvPr>
            <p:ph idx="5" type="body"/>
          </p:nvPr>
        </p:nvSpPr>
        <p:spPr>
          <a:xfrm>
            <a:off x="7289382" y="4490299"/>
            <a:ext cx="2065942" cy="1198007"/>
          </a:xfrm>
          <a:prstGeom prst="rect">
            <a:avLst/>
          </a:prstGeom>
          <a:noFill/>
          <a:ln cap="flat" cmpd="sng" w="9525">
            <a:solidFill>
              <a:srgbClr val="929292"/>
            </a:solidFill>
            <a:prstDash val="dot"/>
            <a:round/>
            <a:headEnd len="sm" w="sm" type="none"/>
            <a:tailEnd len="sm" w="sm" type="none"/>
          </a:ln>
        </p:spPr>
        <p:txBody>
          <a:bodyPr anchorCtr="0" anchor="ctr" bIns="108000" lIns="108000" spcFirstLastPara="1" rIns="108000" wrap="square" tIns="108000">
            <a:normAutofit lnSpcReduction="10000"/>
          </a:bodyPr>
          <a:lstStyle/>
          <a:p>
            <a:pPr indent="0" lvl="0" marL="0" rtl="0" algn="ctr">
              <a:lnSpc>
                <a:spcPct val="90000"/>
              </a:lnSpc>
              <a:spcBef>
                <a:spcPts val="0"/>
              </a:spcBef>
              <a:spcAft>
                <a:spcPts val="0"/>
              </a:spcAft>
              <a:buSzPts val="1200"/>
              <a:buNone/>
            </a:pPr>
            <a:r>
              <a:rPr lang="en-PH"/>
              <a:t>Lorem ipsum dolor sit amet, consectetur adipiscing elit. Curabitur purus dui, euismod quis placerat eget, venenatis nec nibh. </a:t>
            </a:r>
            <a:endParaRPr/>
          </a:p>
        </p:txBody>
      </p:sp>
      <p:sp>
        <p:nvSpPr>
          <p:cNvPr id="2007" name="Google Shape;2007;p45"/>
          <p:cNvSpPr txBox="1"/>
          <p:nvPr>
            <p:ph idx="6" type="body"/>
          </p:nvPr>
        </p:nvSpPr>
        <p:spPr>
          <a:xfrm>
            <a:off x="9516231" y="2166434"/>
            <a:ext cx="2065942" cy="1198007"/>
          </a:xfrm>
          <a:prstGeom prst="rect">
            <a:avLst/>
          </a:prstGeom>
          <a:noFill/>
          <a:ln cap="flat" cmpd="sng" w="9525">
            <a:solidFill>
              <a:srgbClr val="929292"/>
            </a:solidFill>
            <a:prstDash val="dot"/>
            <a:round/>
            <a:headEnd len="sm" w="sm" type="none"/>
            <a:tailEnd len="sm" w="sm" type="none"/>
          </a:ln>
        </p:spPr>
        <p:txBody>
          <a:bodyPr anchorCtr="0" anchor="ctr" bIns="108000" lIns="108000" spcFirstLastPara="1" rIns="108000" wrap="square" tIns="108000">
            <a:normAutofit lnSpcReduction="10000"/>
          </a:bodyPr>
          <a:lstStyle/>
          <a:p>
            <a:pPr indent="0" lvl="0" marL="0" rtl="0" algn="ctr">
              <a:lnSpc>
                <a:spcPct val="90000"/>
              </a:lnSpc>
              <a:spcBef>
                <a:spcPts val="0"/>
              </a:spcBef>
              <a:spcAft>
                <a:spcPts val="0"/>
              </a:spcAft>
              <a:buSzPts val="1200"/>
              <a:buNone/>
            </a:pPr>
            <a:r>
              <a:rPr lang="en-PH"/>
              <a:t>Lorem ipsum dolor sit amet, consectetur adipiscing elit. Curabitur purus dui, euismod quis placerat eget, venenatis nec nibh. </a:t>
            </a:r>
            <a:endParaRPr/>
          </a:p>
        </p:txBody>
      </p:sp>
      <p:sp>
        <p:nvSpPr>
          <p:cNvPr id="2008" name="Google Shape;2008;p45"/>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2009" name="Google Shape;2009;p45"/>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3" name="Shape 2013"/>
        <p:cNvGrpSpPr/>
        <p:nvPr/>
      </p:nvGrpSpPr>
      <p:grpSpPr>
        <a:xfrm>
          <a:off x="0" y="0"/>
          <a:ext cx="0" cy="0"/>
          <a:chOff x="0" y="0"/>
          <a:chExt cx="0" cy="0"/>
        </a:xfrm>
      </p:grpSpPr>
      <p:sp>
        <p:nvSpPr>
          <p:cNvPr id="2014" name="Google Shape;2014;p46"/>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Timeline Slide</a:t>
            </a:r>
            <a:endParaRPr/>
          </a:p>
        </p:txBody>
      </p:sp>
      <p:sp>
        <p:nvSpPr>
          <p:cNvPr id="2015" name="Google Shape;2015;p46"/>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Six Segments</a:t>
            </a:r>
            <a:endParaRPr/>
          </a:p>
        </p:txBody>
      </p:sp>
      <p:sp>
        <p:nvSpPr>
          <p:cNvPr id="2016" name="Google Shape;2016;p46"/>
          <p:cNvSpPr txBox="1"/>
          <p:nvPr>
            <p:ph idx="2" type="body"/>
          </p:nvPr>
        </p:nvSpPr>
        <p:spPr>
          <a:xfrm>
            <a:off x="528320" y="2170192"/>
            <a:ext cx="2065942" cy="1198007"/>
          </a:xfrm>
          <a:prstGeom prst="rect">
            <a:avLst/>
          </a:prstGeom>
          <a:noFill/>
          <a:ln cap="flat" cmpd="sng" w="9525">
            <a:solidFill>
              <a:srgbClr val="929292"/>
            </a:solidFill>
            <a:prstDash val="dot"/>
            <a:round/>
            <a:headEnd len="sm" w="sm" type="none"/>
            <a:tailEnd len="sm" w="sm" type="none"/>
          </a:ln>
        </p:spPr>
        <p:txBody>
          <a:bodyPr anchorCtr="0" anchor="ctr" bIns="108000" lIns="108000" spcFirstLastPara="1" rIns="108000" wrap="square" tIns="108000">
            <a:normAutofit lnSpcReduction="10000"/>
          </a:bodyPr>
          <a:lstStyle/>
          <a:p>
            <a:pPr indent="0" lvl="0" marL="0" rtl="0" algn="ctr">
              <a:lnSpc>
                <a:spcPct val="90000"/>
              </a:lnSpc>
              <a:spcBef>
                <a:spcPts val="0"/>
              </a:spcBef>
              <a:spcAft>
                <a:spcPts val="0"/>
              </a:spcAft>
              <a:buSzPts val="1200"/>
              <a:buNone/>
            </a:pPr>
            <a:r>
              <a:rPr lang="en-PH"/>
              <a:t>Lorem ipsum dolor sit amet, consectetur adipiscing elit. Curabitur purus dui, euismod quis placerat eget, venenatis nec nibh. </a:t>
            </a:r>
            <a:endParaRPr/>
          </a:p>
        </p:txBody>
      </p:sp>
      <p:sp>
        <p:nvSpPr>
          <p:cNvPr id="2017" name="Google Shape;2017;p46"/>
          <p:cNvSpPr txBox="1"/>
          <p:nvPr>
            <p:ph idx="3" type="body"/>
          </p:nvPr>
        </p:nvSpPr>
        <p:spPr>
          <a:xfrm>
            <a:off x="2275980" y="4490299"/>
            <a:ext cx="2065942" cy="1198007"/>
          </a:xfrm>
          <a:prstGeom prst="rect">
            <a:avLst/>
          </a:prstGeom>
          <a:noFill/>
          <a:ln cap="flat" cmpd="sng" w="9525">
            <a:solidFill>
              <a:srgbClr val="929292"/>
            </a:solidFill>
            <a:prstDash val="dot"/>
            <a:round/>
            <a:headEnd len="sm" w="sm" type="none"/>
            <a:tailEnd len="sm" w="sm" type="none"/>
          </a:ln>
        </p:spPr>
        <p:txBody>
          <a:bodyPr anchorCtr="0" anchor="ctr" bIns="108000" lIns="108000" spcFirstLastPara="1" rIns="108000" wrap="square" tIns="108000">
            <a:normAutofit lnSpcReduction="10000"/>
          </a:bodyPr>
          <a:lstStyle/>
          <a:p>
            <a:pPr indent="0" lvl="0" marL="0" rtl="0" algn="ctr">
              <a:lnSpc>
                <a:spcPct val="90000"/>
              </a:lnSpc>
              <a:spcBef>
                <a:spcPts val="0"/>
              </a:spcBef>
              <a:spcAft>
                <a:spcPts val="0"/>
              </a:spcAft>
              <a:buSzPts val="1200"/>
              <a:buNone/>
            </a:pPr>
            <a:r>
              <a:rPr lang="en-PH"/>
              <a:t>Lorem ipsum dolor sit amet, consectetur adipiscing elit. Curabitur purus dui, euismod quis placerat eget, venenatis nec nibh. </a:t>
            </a:r>
            <a:endParaRPr/>
          </a:p>
        </p:txBody>
      </p:sp>
      <p:sp>
        <p:nvSpPr>
          <p:cNvPr id="2018" name="Google Shape;2018;p46"/>
          <p:cNvSpPr txBox="1"/>
          <p:nvPr>
            <p:ph idx="4" type="body"/>
          </p:nvPr>
        </p:nvSpPr>
        <p:spPr>
          <a:xfrm>
            <a:off x="4140512" y="2170192"/>
            <a:ext cx="2065942" cy="1198007"/>
          </a:xfrm>
          <a:prstGeom prst="rect">
            <a:avLst/>
          </a:prstGeom>
          <a:noFill/>
          <a:ln cap="flat" cmpd="sng" w="9525">
            <a:solidFill>
              <a:srgbClr val="929292"/>
            </a:solidFill>
            <a:prstDash val="dot"/>
            <a:round/>
            <a:headEnd len="sm" w="sm" type="none"/>
            <a:tailEnd len="sm" w="sm" type="none"/>
          </a:ln>
        </p:spPr>
        <p:txBody>
          <a:bodyPr anchorCtr="0" anchor="ctr" bIns="108000" lIns="108000" spcFirstLastPara="1" rIns="108000" wrap="square" tIns="108000">
            <a:normAutofit lnSpcReduction="10000"/>
          </a:bodyPr>
          <a:lstStyle/>
          <a:p>
            <a:pPr indent="0" lvl="0" marL="0" rtl="0" algn="ctr">
              <a:lnSpc>
                <a:spcPct val="90000"/>
              </a:lnSpc>
              <a:spcBef>
                <a:spcPts val="0"/>
              </a:spcBef>
              <a:spcAft>
                <a:spcPts val="0"/>
              </a:spcAft>
              <a:buSzPts val="1200"/>
              <a:buNone/>
            </a:pPr>
            <a:r>
              <a:rPr lang="en-PH"/>
              <a:t>Lorem ipsum dolor sit amet, consectetur adipiscing elit. Curabitur purus dui, euismod quis placerat eget, venenatis nec nibh. </a:t>
            </a:r>
            <a:endParaRPr/>
          </a:p>
        </p:txBody>
      </p:sp>
      <p:sp>
        <p:nvSpPr>
          <p:cNvPr id="2019" name="Google Shape;2019;p46"/>
          <p:cNvSpPr txBox="1"/>
          <p:nvPr>
            <p:ph idx="5" type="body"/>
          </p:nvPr>
        </p:nvSpPr>
        <p:spPr>
          <a:xfrm>
            <a:off x="5993017" y="4490299"/>
            <a:ext cx="2065942" cy="1198007"/>
          </a:xfrm>
          <a:prstGeom prst="rect">
            <a:avLst/>
          </a:prstGeom>
          <a:noFill/>
          <a:ln cap="flat" cmpd="sng" w="9525">
            <a:solidFill>
              <a:srgbClr val="929292"/>
            </a:solidFill>
            <a:prstDash val="dot"/>
            <a:round/>
            <a:headEnd len="sm" w="sm" type="none"/>
            <a:tailEnd len="sm" w="sm" type="none"/>
          </a:ln>
        </p:spPr>
        <p:txBody>
          <a:bodyPr anchorCtr="0" anchor="ctr" bIns="108000" lIns="108000" spcFirstLastPara="1" rIns="108000" wrap="square" tIns="108000">
            <a:normAutofit lnSpcReduction="10000"/>
          </a:bodyPr>
          <a:lstStyle/>
          <a:p>
            <a:pPr indent="0" lvl="0" marL="0" rtl="0" algn="ctr">
              <a:lnSpc>
                <a:spcPct val="90000"/>
              </a:lnSpc>
              <a:spcBef>
                <a:spcPts val="0"/>
              </a:spcBef>
              <a:spcAft>
                <a:spcPts val="0"/>
              </a:spcAft>
              <a:buSzPts val="1200"/>
              <a:buNone/>
            </a:pPr>
            <a:r>
              <a:rPr lang="en-PH"/>
              <a:t>Lorem ipsum dolor sit amet, consectetur adipiscing elit. Curabitur purus dui, euismod quis placerat eget, venenatis nec nibh. </a:t>
            </a:r>
            <a:endParaRPr/>
          </a:p>
        </p:txBody>
      </p:sp>
      <p:sp>
        <p:nvSpPr>
          <p:cNvPr id="2020" name="Google Shape;2020;p46"/>
          <p:cNvSpPr txBox="1"/>
          <p:nvPr>
            <p:ph idx="6" type="body"/>
          </p:nvPr>
        </p:nvSpPr>
        <p:spPr>
          <a:xfrm>
            <a:off x="7847857" y="2166434"/>
            <a:ext cx="2065942" cy="1198007"/>
          </a:xfrm>
          <a:prstGeom prst="rect">
            <a:avLst/>
          </a:prstGeom>
          <a:noFill/>
          <a:ln cap="flat" cmpd="sng" w="9525">
            <a:solidFill>
              <a:srgbClr val="929292"/>
            </a:solidFill>
            <a:prstDash val="dot"/>
            <a:round/>
            <a:headEnd len="sm" w="sm" type="none"/>
            <a:tailEnd len="sm" w="sm" type="none"/>
          </a:ln>
        </p:spPr>
        <p:txBody>
          <a:bodyPr anchorCtr="0" anchor="ctr" bIns="108000" lIns="108000" spcFirstLastPara="1" rIns="108000" wrap="square" tIns="108000">
            <a:normAutofit lnSpcReduction="10000"/>
          </a:bodyPr>
          <a:lstStyle/>
          <a:p>
            <a:pPr indent="0" lvl="0" marL="0" rtl="0" algn="ctr">
              <a:lnSpc>
                <a:spcPct val="90000"/>
              </a:lnSpc>
              <a:spcBef>
                <a:spcPts val="0"/>
              </a:spcBef>
              <a:spcAft>
                <a:spcPts val="0"/>
              </a:spcAft>
              <a:buSzPts val="1200"/>
              <a:buNone/>
            </a:pPr>
            <a:r>
              <a:rPr lang="en-PH"/>
              <a:t>Lorem ipsum dolor sit amet, consectetur adipiscing elit. Curabitur purus dui, euismod quis placerat eget, venenatis nec nibh. </a:t>
            </a:r>
            <a:endParaRPr/>
          </a:p>
        </p:txBody>
      </p:sp>
      <p:sp>
        <p:nvSpPr>
          <p:cNvPr id="2021" name="Google Shape;2021;p46"/>
          <p:cNvSpPr txBox="1"/>
          <p:nvPr>
            <p:ph idx="7" type="body"/>
          </p:nvPr>
        </p:nvSpPr>
        <p:spPr>
          <a:xfrm>
            <a:off x="9597178" y="4490299"/>
            <a:ext cx="2065942" cy="1198007"/>
          </a:xfrm>
          <a:prstGeom prst="rect">
            <a:avLst/>
          </a:prstGeom>
          <a:noFill/>
          <a:ln cap="flat" cmpd="sng" w="9525">
            <a:solidFill>
              <a:srgbClr val="929292"/>
            </a:solidFill>
            <a:prstDash val="dot"/>
            <a:round/>
            <a:headEnd len="sm" w="sm" type="none"/>
            <a:tailEnd len="sm" w="sm" type="none"/>
          </a:ln>
        </p:spPr>
        <p:txBody>
          <a:bodyPr anchorCtr="0" anchor="ctr" bIns="108000" lIns="108000" spcFirstLastPara="1" rIns="108000" wrap="square" tIns="108000">
            <a:normAutofit lnSpcReduction="10000"/>
          </a:bodyPr>
          <a:lstStyle/>
          <a:p>
            <a:pPr indent="0" lvl="0" marL="0" rtl="0" algn="ctr">
              <a:lnSpc>
                <a:spcPct val="90000"/>
              </a:lnSpc>
              <a:spcBef>
                <a:spcPts val="0"/>
              </a:spcBef>
              <a:spcAft>
                <a:spcPts val="0"/>
              </a:spcAft>
              <a:buSzPts val="1200"/>
              <a:buNone/>
            </a:pPr>
            <a:r>
              <a:rPr lang="en-PH"/>
              <a:t>Lorem ipsum dolor sit amet, consectetur adipiscing elit. Curabitur purus dui, euismod quis placerat eget, venenatis nec nibh. </a:t>
            </a:r>
            <a:endParaRPr/>
          </a:p>
        </p:txBody>
      </p:sp>
      <p:sp>
        <p:nvSpPr>
          <p:cNvPr id="2022" name="Google Shape;2022;p46"/>
          <p:cNvSpPr txBox="1"/>
          <p:nvPr>
            <p:ph idx="11" type="ftr"/>
          </p:nvPr>
        </p:nvSpPr>
        <p:spPr>
          <a:xfrm>
            <a:off x="528320" y="6265862"/>
            <a:ext cx="10241280" cy="365125"/>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None/>
            </a:pPr>
            <a:r>
              <a:t/>
            </a:r>
            <a:endParaRPr/>
          </a:p>
        </p:txBody>
      </p:sp>
      <p:sp>
        <p:nvSpPr>
          <p:cNvPr id="2023" name="Google Shape;2023;p46"/>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7" name="Shape 2027"/>
        <p:cNvGrpSpPr/>
        <p:nvPr/>
      </p:nvGrpSpPr>
      <p:grpSpPr>
        <a:xfrm>
          <a:off x="0" y="0"/>
          <a:ext cx="0" cy="0"/>
          <a:chOff x="0" y="0"/>
          <a:chExt cx="0" cy="0"/>
        </a:xfrm>
      </p:grpSpPr>
      <p:sp>
        <p:nvSpPr>
          <p:cNvPr id="2028" name="Google Shape;2028;p47"/>
          <p:cNvSpPr txBox="1"/>
          <p:nvPr>
            <p:ph type="ctrTitle"/>
          </p:nvPr>
        </p:nvSpPr>
        <p:spPr>
          <a:xfrm>
            <a:off x="815340" y="2485211"/>
            <a:ext cx="10637520" cy="209348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rgbClr val="FFE7A3"/>
              </a:buClr>
              <a:buSzPts val="6000"/>
              <a:buFont typeface="Trebuchet MS"/>
              <a:buNone/>
            </a:pPr>
            <a:r>
              <a:rPr lang="en-PH"/>
              <a:t>Team Slide</a:t>
            </a:r>
            <a:endParaRPr/>
          </a:p>
        </p:txBody>
      </p:sp>
      <p:sp>
        <p:nvSpPr>
          <p:cNvPr id="2029" name="Google Shape;2029;p47"/>
          <p:cNvSpPr txBox="1"/>
          <p:nvPr>
            <p:ph idx="1" type="subTitle"/>
          </p:nvPr>
        </p:nvSpPr>
        <p:spPr>
          <a:xfrm>
            <a:off x="815339" y="4940824"/>
            <a:ext cx="10637522" cy="798131"/>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2400"/>
              <a:buNone/>
            </a:pPr>
            <a:r>
              <a:rPr lang="en-PH"/>
              <a:t>Introduces key members of a group, highlighting their roles, expertise, and contributions to build credibility and connection with the audience.</a:t>
            </a:r>
            <a:endParaRPr/>
          </a:p>
        </p:txBody>
      </p:sp>
      <p:sp>
        <p:nvSpPr>
          <p:cNvPr id="2030" name="Google Shape;2030;p47"/>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031" name="Google Shape;2031;p47"/>
          <p:cNvSpPr txBox="1"/>
          <p:nvPr>
            <p:ph idx="2" type="body"/>
          </p:nvPr>
        </p:nvSpPr>
        <p:spPr>
          <a:xfrm>
            <a:off x="775346" y="1119037"/>
            <a:ext cx="1514420" cy="962522"/>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SzPts val="7200"/>
              <a:buNone/>
            </a:pPr>
            <a:r>
              <a:rPr lang="en-PH"/>
              <a:t>08</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5" name="Shape 2035"/>
        <p:cNvGrpSpPr/>
        <p:nvPr/>
      </p:nvGrpSpPr>
      <p:grpSpPr>
        <a:xfrm>
          <a:off x="0" y="0"/>
          <a:ext cx="0" cy="0"/>
          <a:chOff x="0" y="0"/>
          <a:chExt cx="0" cy="0"/>
        </a:xfrm>
      </p:grpSpPr>
      <p:sp>
        <p:nvSpPr>
          <p:cNvPr id="2036" name="Google Shape;2036;p48"/>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Team Slide</a:t>
            </a:r>
            <a:endParaRPr/>
          </a:p>
        </p:txBody>
      </p:sp>
      <p:sp>
        <p:nvSpPr>
          <p:cNvPr id="2037" name="Google Shape;2037;p48"/>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038" name="Google Shape;2038;p48"/>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Two Column</a:t>
            </a:r>
            <a:endParaRPr/>
          </a:p>
        </p:txBody>
      </p:sp>
      <p:pic>
        <p:nvPicPr>
          <p:cNvPr id="2039" name="Google Shape;2039;p48"/>
          <p:cNvPicPr preferRelativeResize="0"/>
          <p:nvPr>
            <p:ph idx="2" type="pic"/>
          </p:nvPr>
        </p:nvPicPr>
        <p:blipFill rotWithShape="1">
          <a:blip r:embed="rId3">
            <a:alphaModFix/>
          </a:blip>
          <a:srcRect b="0" l="16710" r="16710" t="0"/>
          <a:stretch/>
        </p:blipFill>
        <p:spPr>
          <a:xfrm>
            <a:off x="2638023" y="2076469"/>
            <a:ext cx="1224809" cy="1224809"/>
          </a:xfrm>
          <a:prstGeom prst="ellipse">
            <a:avLst/>
          </a:prstGeom>
          <a:solidFill>
            <a:schemeClr val="lt1"/>
          </a:solidFill>
          <a:ln cap="flat" cmpd="sng" w="9525">
            <a:solidFill>
              <a:schemeClr val="accent1"/>
            </a:solidFill>
            <a:prstDash val="solid"/>
            <a:round/>
            <a:headEnd len="sm" w="sm" type="none"/>
            <a:tailEnd len="sm" w="sm" type="none"/>
          </a:ln>
        </p:spPr>
      </p:pic>
      <p:sp>
        <p:nvSpPr>
          <p:cNvPr id="2040" name="Google Shape;2040;p48"/>
          <p:cNvSpPr txBox="1"/>
          <p:nvPr>
            <p:ph idx="3" type="body"/>
          </p:nvPr>
        </p:nvSpPr>
        <p:spPr>
          <a:xfrm>
            <a:off x="880342" y="3408077"/>
            <a:ext cx="4740170" cy="334944"/>
          </a:xfrm>
          <a:prstGeom prst="rect">
            <a:avLst/>
          </a:prstGeom>
          <a:noFill/>
          <a:ln>
            <a:noFill/>
          </a:ln>
        </p:spPr>
        <p:txBody>
          <a:bodyPr anchorCtr="0" anchor="b" bIns="0" lIns="0" spcFirstLastPara="1" rIns="0" wrap="square" tIns="0">
            <a:normAutofit/>
          </a:bodyPr>
          <a:lstStyle/>
          <a:p>
            <a:pPr indent="0" lvl="0" marL="0" rtl="0" algn="ctr">
              <a:lnSpc>
                <a:spcPct val="90000"/>
              </a:lnSpc>
              <a:spcBef>
                <a:spcPts val="0"/>
              </a:spcBef>
              <a:spcAft>
                <a:spcPts val="0"/>
              </a:spcAft>
              <a:buSzPts val="2000"/>
              <a:buNone/>
            </a:pPr>
            <a:r>
              <a:rPr lang="en-PH"/>
              <a:t>Name</a:t>
            </a:r>
            <a:endParaRPr/>
          </a:p>
        </p:txBody>
      </p:sp>
      <p:sp>
        <p:nvSpPr>
          <p:cNvPr id="2041" name="Google Shape;2041;p48"/>
          <p:cNvSpPr txBox="1"/>
          <p:nvPr>
            <p:ph idx="4" type="body"/>
          </p:nvPr>
        </p:nvSpPr>
        <p:spPr>
          <a:xfrm>
            <a:off x="880342" y="3815095"/>
            <a:ext cx="4740170" cy="272635"/>
          </a:xfrm>
          <a:prstGeom prst="rect">
            <a:avLst/>
          </a:prstGeom>
          <a:noFill/>
          <a:ln>
            <a:noFill/>
          </a:ln>
        </p:spPr>
        <p:txBody>
          <a:bodyPr anchorCtr="0" anchor="b" bIns="0" lIns="0" spcFirstLastPara="1" rIns="0" wrap="square" tIns="0">
            <a:normAutofit/>
          </a:bodyPr>
          <a:lstStyle/>
          <a:p>
            <a:pPr indent="0" lvl="0" marL="0" rtl="0" algn="ctr">
              <a:lnSpc>
                <a:spcPct val="90000"/>
              </a:lnSpc>
              <a:spcBef>
                <a:spcPts val="0"/>
              </a:spcBef>
              <a:spcAft>
                <a:spcPts val="0"/>
              </a:spcAft>
              <a:buSzPts val="1800"/>
              <a:buNone/>
            </a:pPr>
            <a:r>
              <a:rPr lang="en-PH"/>
              <a:t>Position</a:t>
            </a:r>
            <a:endParaRPr/>
          </a:p>
        </p:txBody>
      </p:sp>
      <p:sp>
        <p:nvSpPr>
          <p:cNvPr id="2042" name="Google Shape;2042;p48"/>
          <p:cNvSpPr txBox="1"/>
          <p:nvPr>
            <p:ph idx="5" type="body"/>
          </p:nvPr>
        </p:nvSpPr>
        <p:spPr>
          <a:xfrm>
            <a:off x="880342" y="4424608"/>
            <a:ext cx="4740170" cy="929071"/>
          </a:xfrm>
          <a:prstGeom prst="rect">
            <a:avLst/>
          </a:prstGeom>
          <a:noFill/>
          <a:ln>
            <a:noFill/>
          </a:ln>
        </p:spPr>
        <p:txBody>
          <a:bodyPr anchorCtr="0" anchor="t" bIns="0" lIns="0" spcFirstLastPara="1" rIns="0" wrap="square" tIns="0">
            <a:normAutofit/>
          </a:bodyPr>
          <a:lstStyle/>
          <a:p>
            <a:pPr indent="0" lvl="0" marL="0" rtl="0" algn="ctr">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Donec cursus sagittis bibendum. </a:t>
            </a:r>
            <a:endParaRPr/>
          </a:p>
        </p:txBody>
      </p:sp>
      <p:pic>
        <p:nvPicPr>
          <p:cNvPr id="2043" name="Google Shape;2043;p48"/>
          <p:cNvPicPr preferRelativeResize="0"/>
          <p:nvPr>
            <p:ph idx="6" type="pic"/>
          </p:nvPr>
        </p:nvPicPr>
        <p:blipFill rotWithShape="1">
          <a:blip r:embed="rId4">
            <a:alphaModFix/>
          </a:blip>
          <a:srcRect b="37504" l="5567" r="5567" t="3258"/>
          <a:stretch/>
        </p:blipFill>
        <p:spPr>
          <a:xfrm>
            <a:off x="8328607" y="2076469"/>
            <a:ext cx="1224809" cy="1224809"/>
          </a:xfrm>
          <a:prstGeom prst="ellipse">
            <a:avLst/>
          </a:prstGeom>
          <a:solidFill>
            <a:schemeClr val="lt1"/>
          </a:solidFill>
          <a:ln cap="flat" cmpd="sng" w="9525">
            <a:solidFill>
              <a:schemeClr val="accent1"/>
            </a:solidFill>
            <a:prstDash val="solid"/>
            <a:round/>
            <a:headEnd len="sm" w="sm" type="none"/>
            <a:tailEnd len="sm" w="sm" type="none"/>
          </a:ln>
        </p:spPr>
      </p:pic>
      <p:sp>
        <p:nvSpPr>
          <p:cNvPr id="2044" name="Google Shape;2044;p48"/>
          <p:cNvSpPr txBox="1"/>
          <p:nvPr>
            <p:ph idx="7" type="body"/>
          </p:nvPr>
        </p:nvSpPr>
        <p:spPr>
          <a:xfrm>
            <a:off x="6570926" y="3408077"/>
            <a:ext cx="4740170" cy="334944"/>
          </a:xfrm>
          <a:prstGeom prst="rect">
            <a:avLst/>
          </a:prstGeom>
          <a:noFill/>
          <a:ln>
            <a:noFill/>
          </a:ln>
        </p:spPr>
        <p:txBody>
          <a:bodyPr anchorCtr="0" anchor="b" bIns="0" lIns="0" spcFirstLastPara="1" rIns="0" wrap="square" tIns="0">
            <a:normAutofit/>
          </a:bodyPr>
          <a:lstStyle/>
          <a:p>
            <a:pPr indent="0" lvl="0" marL="0" rtl="0" algn="ctr">
              <a:lnSpc>
                <a:spcPct val="90000"/>
              </a:lnSpc>
              <a:spcBef>
                <a:spcPts val="0"/>
              </a:spcBef>
              <a:spcAft>
                <a:spcPts val="0"/>
              </a:spcAft>
              <a:buSzPts val="2000"/>
              <a:buNone/>
            </a:pPr>
            <a:r>
              <a:rPr lang="en-PH"/>
              <a:t>Name</a:t>
            </a:r>
            <a:endParaRPr/>
          </a:p>
        </p:txBody>
      </p:sp>
      <p:sp>
        <p:nvSpPr>
          <p:cNvPr id="2045" name="Google Shape;2045;p48"/>
          <p:cNvSpPr txBox="1"/>
          <p:nvPr>
            <p:ph idx="8" type="body"/>
          </p:nvPr>
        </p:nvSpPr>
        <p:spPr>
          <a:xfrm>
            <a:off x="6570926" y="3815095"/>
            <a:ext cx="4740170" cy="272635"/>
          </a:xfrm>
          <a:prstGeom prst="rect">
            <a:avLst/>
          </a:prstGeom>
          <a:noFill/>
          <a:ln>
            <a:noFill/>
          </a:ln>
        </p:spPr>
        <p:txBody>
          <a:bodyPr anchorCtr="0" anchor="b" bIns="0" lIns="0" spcFirstLastPara="1" rIns="0" wrap="square" tIns="0">
            <a:normAutofit/>
          </a:bodyPr>
          <a:lstStyle/>
          <a:p>
            <a:pPr indent="0" lvl="0" marL="0" rtl="0" algn="ctr">
              <a:lnSpc>
                <a:spcPct val="90000"/>
              </a:lnSpc>
              <a:spcBef>
                <a:spcPts val="0"/>
              </a:spcBef>
              <a:spcAft>
                <a:spcPts val="0"/>
              </a:spcAft>
              <a:buSzPts val="1800"/>
              <a:buNone/>
            </a:pPr>
            <a:r>
              <a:rPr lang="en-PH"/>
              <a:t>Position</a:t>
            </a:r>
            <a:endParaRPr/>
          </a:p>
        </p:txBody>
      </p:sp>
      <p:sp>
        <p:nvSpPr>
          <p:cNvPr id="2046" name="Google Shape;2046;p48"/>
          <p:cNvSpPr txBox="1"/>
          <p:nvPr>
            <p:ph idx="9" type="body"/>
          </p:nvPr>
        </p:nvSpPr>
        <p:spPr>
          <a:xfrm>
            <a:off x="6570926" y="4424608"/>
            <a:ext cx="4740170" cy="929071"/>
          </a:xfrm>
          <a:prstGeom prst="rect">
            <a:avLst/>
          </a:prstGeom>
          <a:noFill/>
          <a:ln>
            <a:noFill/>
          </a:ln>
        </p:spPr>
        <p:txBody>
          <a:bodyPr anchorCtr="0" anchor="t" bIns="0" lIns="0" spcFirstLastPara="1" rIns="0" wrap="square" tIns="0">
            <a:normAutofit/>
          </a:bodyPr>
          <a:lstStyle/>
          <a:p>
            <a:pPr indent="0" lvl="0" marL="0" rtl="0" algn="ctr">
              <a:lnSpc>
                <a:spcPct val="90000"/>
              </a:lnSpc>
              <a:spcBef>
                <a:spcPts val="0"/>
              </a:spcBef>
              <a:spcAft>
                <a:spcPts val="0"/>
              </a:spcAft>
              <a:buSzPts val="1600"/>
              <a:buNone/>
            </a:pPr>
            <a:r>
              <a:rPr lang="en-PH"/>
              <a:t>Lorem ipsum dolor sit amet, consectetur adipiscing elit. Curabitur purus dui, euismod quis placerat eget, venenatis nec nibh. Mauris sit amet mollis enim. Donec cursus sagittis bibendum. </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0" name="Shape 2050"/>
        <p:cNvGrpSpPr/>
        <p:nvPr/>
      </p:nvGrpSpPr>
      <p:grpSpPr>
        <a:xfrm>
          <a:off x="0" y="0"/>
          <a:ext cx="0" cy="0"/>
          <a:chOff x="0" y="0"/>
          <a:chExt cx="0" cy="0"/>
        </a:xfrm>
      </p:grpSpPr>
      <p:sp>
        <p:nvSpPr>
          <p:cNvPr id="2051" name="Google Shape;2051;p49"/>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Team Slide</a:t>
            </a:r>
            <a:endParaRPr/>
          </a:p>
        </p:txBody>
      </p:sp>
      <p:sp>
        <p:nvSpPr>
          <p:cNvPr id="2052" name="Google Shape;2052;p49"/>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053" name="Google Shape;2053;p49"/>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Three Column</a:t>
            </a:r>
            <a:endParaRPr/>
          </a:p>
        </p:txBody>
      </p:sp>
      <p:pic>
        <p:nvPicPr>
          <p:cNvPr id="2054" name="Google Shape;2054;p49"/>
          <p:cNvPicPr preferRelativeResize="0"/>
          <p:nvPr>
            <p:ph idx="2" type="pic"/>
          </p:nvPr>
        </p:nvPicPr>
        <p:blipFill rotWithShape="1">
          <a:blip r:embed="rId3">
            <a:alphaModFix/>
          </a:blip>
          <a:srcRect b="0" l="16714" r="16714" t="0"/>
          <a:stretch/>
        </p:blipFill>
        <p:spPr>
          <a:xfrm>
            <a:off x="1728043" y="2076469"/>
            <a:ext cx="1224809" cy="1224809"/>
          </a:xfrm>
          <a:prstGeom prst="ellipse">
            <a:avLst/>
          </a:prstGeom>
          <a:solidFill>
            <a:schemeClr val="lt1"/>
          </a:solidFill>
          <a:ln cap="flat" cmpd="sng" w="9525">
            <a:solidFill>
              <a:schemeClr val="accent1"/>
            </a:solidFill>
            <a:prstDash val="solid"/>
            <a:round/>
            <a:headEnd len="sm" w="sm" type="none"/>
            <a:tailEnd len="sm" w="sm" type="none"/>
          </a:ln>
        </p:spPr>
      </p:pic>
      <p:sp>
        <p:nvSpPr>
          <p:cNvPr id="2055" name="Google Shape;2055;p49"/>
          <p:cNvSpPr txBox="1"/>
          <p:nvPr>
            <p:ph idx="3" type="body"/>
          </p:nvPr>
        </p:nvSpPr>
        <p:spPr>
          <a:xfrm>
            <a:off x="721919" y="3408077"/>
            <a:ext cx="3121096" cy="334944"/>
          </a:xfrm>
          <a:prstGeom prst="rect">
            <a:avLst/>
          </a:prstGeom>
          <a:noFill/>
          <a:ln>
            <a:noFill/>
          </a:ln>
        </p:spPr>
        <p:txBody>
          <a:bodyPr anchorCtr="0" anchor="b" bIns="0" lIns="0" spcFirstLastPara="1" rIns="0" wrap="square" tIns="0">
            <a:normAutofit/>
          </a:bodyPr>
          <a:lstStyle/>
          <a:p>
            <a:pPr indent="0" lvl="0" marL="0" rtl="0" algn="ctr">
              <a:lnSpc>
                <a:spcPct val="90000"/>
              </a:lnSpc>
              <a:spcBef>
                <a:spcPts val="0"/>
              </a:spcBef>
              <a:spcAft>
                <a:spcPts val="0"/>
              </a:spcAft>
              <a:buSzPts val="2000"/>
              <a:buNone/>
            </a:pPr>
            <a:r>
              <a:rPr lang="en-PH"/>
              <a:t>Name</a:t>
            </a:r>
            <a:endParaRPr/>
          </a:p>
        </p:txBody>
      </p:sp>
      <p:sp>
        <p:nvSpPr>
          <p:cNvPr id="2056" name="Google Shape;2056;p49"/>
          <p:cNvSpPr txBox="1"/>
          <p:nvPr>
            <p:ph idx="4" type="body"/>
          </p:nvPr>
        </p:nvSpPr>
        <p:spPr>
          <a:xfrm>
            <a:off x="721919" y="3815095"/>
            <a:ext cx="3121096" cy="272635"/>
          </a:xfrm>
          <a:prstGeom prst="rect">
            <a:avLst/>
          </a:prstGeom>
          <a:noFill/>
          <a:ln>
            <a:noFill/>
          </a:ln>
        </p:spPr>
        <p:txBody>
          <a:bodyPr anchorCtr="0" anchor="b" bIns="0" lIns="0" spcFirstLastPara="1" rIns="0" wrap="square" tIns="0">
            <a:normAutofit/>
          </a:bodyPr>
          <a:lstStyle/>
          <a:p>
            <a:pPr indent="0" lvl="0" marL="0" rtl="0" algn="ctr">
              <a:lnSpc>
                <a:spcPct val="90000"/>
              </a:lnSpc>
              <a:spcBef>
                <a:spcPts val="0"/>
              </a:spcBef>
              <a:spcAft>
                <a:spcPts val="0"/>
              </a:spcAft>
              <a:buSzPts val="1800"/>
              <a:buNone/>
            </a:pPr>
            <a:r>
              <a:rPr lang="en-PH"/>
              <a:t>Position</a:t>
            </a:r>
            <a:endParaRPr/>
          </a:p>
        </p:txBody>
      </p:sp>
      <p:sp>
        <p:nvSpPr>
          <p:cNvPr id="2057" name="Google Shape;2057;p49"/>
          <p:cNvSpPr txBox="1"/>
          <p:nvPr>
            <p:ph idx="5" type="body"/>
          </p:nvPr>
        </p:nvSpPr>
        <p:spPr>
          <a:xfrm>
            <a:off x="721919" y="4424608"/>
            <a:ext cx="3121096" cy="929071"/>
          </a:xfrm>
          <a:prstGeom prst="rect">
            <a:avLst/>
          </a:prstGeom>
          <a:noFill/>
          <a:ln>
            <a:noFill/>
          </a:ln>
        </p:spPr>
        <p:txBody>
          <a:bodyPr anchorCtr="0" anchor="t" bIns="0" lIns="0" spcFirstLastPara="1" rIns="0" wrap="square" tIns="0">
            <a:normAutofit fontScale="85000" lnSpcReduction="20000"/>
          </a:bodyPr>
          <a:lstStyle/>
          <a:p>
            <a:pPr indent="0" lvl="0" marL="0" rtl="0" algn="ctr">
              <a:lnSpc>
                <a:spcPct val="90000"/>
              </a:lnSpc>
              <a:spcBef>
                <a:spcPts val="0"/>
              </a:spcBef>
              <a:spcAft>
                <a:spcPts val="0"/>
              </a:spcAft>
              <a:buSzPct val="100000"/>
              <a:buNone/>
            </a:pPr>
            <a:r>
              <a:rPr lang="en-PH"/>
              <a:t>Lorem ipsum dolor sit amet, consectetur adipiscing elit. Curabitur purus dui, euismod quis placerat eget, venenatis nec nibh. Mauris sit amet mollis enim. Donec cursus sagittis bibendum. </a:t>
            </a:r>
            <a:endParaRPr/>
          </a:p>
        </p:txBody>
      </p:sp>
      <p:pic>
        <p:nvPicPr>
          <p:cNvPr id="2058" name="Google Shape;2058;p49"/>
          <p:cNvPicPr preferRelativeResize="0"/>
          <p:nvPr>
            <p:ph idx="6" type="pic"/>
          </p:nvPr>
        </p:nvPicPr>
        <p:blipFill rotWithShape="1">
          <a:blip r:embed="rId4">
            <a:alphaModFix/>
          </a:blip>
          <a:srcRect b="35010" l="4881" r="4881" t="4807"/>
          <a:stretch/>
        </p:blipFill>
        <p:spPr>
          <a:xfrm>
            <a:off x="5483316" y="2076469"/>
            <a:ext cx="1224809" cy="1224809"/>
          </a:xfrm>
          <a:prstGeom prst="ellipse">
            <a:avLst/>
          </a:prstGeom>
          <a:solidFill>
            <a:schemeClr val="lt1"/>
          </a:solidFill>
          <a:ln cap="flat" cmpd="sng" w="9525">
            <a:solidFill>
              <a:schemeClr val="accent1"/>
            </a:solidFill>
            <a:prstDash val="solid"/>
            <a:round/>
            <a:headEnd len="sm" w="sm" type="none"/>
            <a:tailEnd len="sm" w="sm" type="none"/>
          </a:ln>
        </p:spPr>
      </p:pic>
      <p:sp>
        <p:nvSpPr>
          <p:cNvPr id="2059" name="Google Shape;2059;p49"/>
          <p:cNvSpPr txBox="1"/>
          <p:nvPr>
            <p:ph idx="7" type="body"/>
          </p:nvPr>
        </p:nvSpPr>
        <p:spPr>
          <a:xfrm>
            <a:off x="4535172" y="3408077"/>
            <a:ext cx="3121096" cy="334944"/>
          </a:xfrm>
          <a:prstGeom prst="rect">
            <a:avLst/>
          </a:prstGeom>
          <a:noFill/>
          <a:ln>
            <a:noFill/>
          </a:ln>
        </p:spPr>
        <p:txBody>
          <a:bodyPr anchorCtr="0" anchor="b" bIns="0" lIns="0" spcFirstLastPara="1" rIns="0" wrap="square" tIns="0">
            <a:normAutofit/>
          </a:bodyPr>
          <a:lstStyle/>
          <a:p>
            <a:pPr indent="0" lvl="0" marL="0" rtl="0" algn="ctr">
              <a:lnSpc>
                <a:spcPct val="90000"/>
              </a:lnSpc>
              <a:spcBef>
                <a:spcPts val="0"/>
              </a:spcBef>
              <a:spcAft>
                <a:spcPts val="0"/>
              </a:spcAft>
              <a:buSzPts val="2000"/>
              <a:buNone/>
            </a:pPr>
            <a:r>
              <a:rPr lang="en-PH"/>
              <a:t>Name</a:t>
            </a:r>
            <a:endParaRPr/>
          </a:p>
        </p:txBody>
      </p:sp>
      <p:sp>
        <p:nvSpPr>
          <p:cNvPr id="2060" name="Google Shape;2060;p49"/>
          <p:cNvSpPr txBox="1"/>
          <p:nvPr>
            <p:ph idx="8" type="body"/>
          </p:nvPr>
        </p:nvSpPr>
        <p:spPr>
          <a:xfrm>
            <a:off x="4535172" y="3815095"/>
            <a:ext cx="3121096" cy="272635"/>
          </a:xfrm>
          <a:prstGeom prst="rect">
            <a:avLst/>
          </a:prstGeom>
          <a:noFill/>
          <a:ln>
            <a:noFill/>
          </a:ln>
        </p:spPr>
        <p:txBody>
          <a:bodyPr anchorCtr="0" anchor="b" bIns="0" lIns="0" spcFirstLastPara="1" rIns="0" wrap="square" tIns="0">
            <a:normAutofit/>
          </a:bodyPr>
          <a:lstStyle/>
          <a:p>
            <a:pPr indent="0" lvl="0" marL="0" rtl="0" algn="ctr">
              <a:lnSpc>
                <a:spcPct val="90000"/>
              </a:lnSpc>
              <a:spcBef>
                <a:spcPts val="0"/>
              </a:spcBef>
              <a:spcAft>
                <a:spcPts val="0"/>
              </a:spcAft>
              <a:buSzPts val="1800"/>
              <a:buNone/>
            </a:pPr>
            <a:r>
              <a:rPr lang="en-PH"/>
              <a:t>Position</a:t>
            </a:r>
            <a:endParaRPr/>
          </a:p>
        </p:txBody>
      </p:sp>
      <p:sp>
        <p:nvSpPr>
          <p:cNvPr id="2061" name="Google Shape;2061;p49"/>
          <p:cNvSpPr txBox="1"/>
          <p:nvPr>
            <p:ph idx="9" type="body"/>
          </p:nvPr>
        </p:nvSpPr>
        <p:spPr>
          <a:xfrm>
            <a:off x="4535172" y="4424608"/>
            <a:ext cx="3121096" cy="929071"/>
          </a:xfrm>
          <a:prstGeom prst="rect">
            <a:avLst/>
          </a:prstGeom>
          <a:noFill/>
          <a:ln>
            <a:noFill/>
          </a:ln>
        </p:spPr>
        <p:txBody>
          <a:bodyPr anchorCtr="0" anchor="t" bIns="0" lIns="0" spcFirstLastPara="1" rIns="0" wrap="square" tIns="0">
            <a:normAutofit fontScale="85000" lnSpcReduction="20000"/>
          </a:bodyPr>
          <a:lstStyle/>
          <a:p>
            <a:pPr indent="0" lvl="0" marL="0" rtl="0" algn="ctr">
              <a:lnSpc>
                <a:spcPct val="90000"/>
              </a:lnSpc>
              <a:spcBef>
                <a:spcPts val="0"/>
              </a:spcBef>
              <a:spcAft>
                <a:spcPts val="0"/>
              </a:spcAft>
              <a:buSzPct val="100000"/>
              <a:buNone/>
            </a:pPr>
            <a:r>
              <a:rPr lang="en-PH"/>
              <a:t>Lorem ipsum dolor sit amet, consectetur adipiscing elit. Curabitur purus dui, euismod quis placerat eget, venenatis nec nibh. Mauris sit amet mollis enim. Donec cursus sagittis bibendum. </a:t>
            </a:r>
            <a:endParaRPr/>
          </a:p>
        </p:txBody>
      </p:sp>
      <p:pic>
        <p:nvPicPr>
          <p:cNvPr id="2062" name="Google Shape;2062;p49"/>
          <p:cNvPicPr preferRelativeResize="0"/>
          <p:nvPr>
            <p:ph idx="13" type="pic"/>
          </p:nvPr>
        </p:nvPicPr>
        <p:blipFill rotWithShape="1">
          <a:blip r:embed="rId5">
            <a:alphaModFix/>
          </a:blip>
          <a:srcRect b="16667" l="0" r="0" t="16667"/>
          <a:stretch/>
        </p:blipFill>
        <p:spPr>
          <a:xfrm>
            <a:off x="9296569" y="2076469"/>
            <a:ext cx="1224809" cy="1224809"/>
          </a:xfrm>
          <a:prstGeom prst="ellipse">
            <a:avLst/>
          </a:prstGeom>
          <a:solidFill>
            <a:schemeClr val="lt1"/>
          </a:solidFill>
          <a:ln cap="flat" cmpd="sng" w="9525">
            <a:solidFill>
              <a:schemeClr val="accent1"/>
            </a:solidFill>
            <a:prstDash val="solid"/>
            <a:round/>
            <a:headEnd len="sm" w="sm" type="none"/>
            <a:tailEnd len="sm" w="sm" type="none"/>
          </a:ln>
        </p:spPr>
      </p:pic>
      <p:sp>
        <p:nvSpPr>
          <p:cNvPr id="2063" name="Google Shape;2063;p49"/>
          <p:cNvSpPr txBox="1"/>
          <p:nvPr>
            <p:ph idx="14" type="body"/>
          </p:nvPr>
        </p:nvSpPr>
        <p:spPr>
          <a:xfrm>
            <a:off x="8348425" y="3408077"/>
            <a:ext cx="3121096" cy="334944"/>
          </a:xfrm>
          <a:prstGeom prst="rect">
            <a:avLst/>
          </a:prstGeom>
          <a:noFill/>
          <a:ln>
            <a:noFill/>
          </a:ln>
        </p:spPr>
        <p:txBody>
          <a:bodyPr anchorCtr="0" anchor="b" bIns="0" lIns="0" spcFirstLastPara="1" rIns="0" wrap="square" tIns="0">
            <a:normAutofit/>
          </a:bodyPr>
          <a:lstStyle/>
          <a:p>
            <a:pPr indent="0" lvl="0" marL="0" rtl="0" algn="ctr">
              <a:lnSpc>
                <a:spcPct val="90000"/>
              </a:lnSpc>
              <a:spcBef>
                <a:spcPts val="0"/>
              </a:spcBef>
              <a:spcAft>
                <a:spcPts val="0"/>
              </a:spcAft>
              <a:buSzPts val="2000"/>
              <a:buNone/>
            </a:pPr>
            <a:r>
              <a:rPr lang="en-PH"/>
              <a:t>Name</a:t>
            </a:r>
            <a:endParaRPr/>
          </a:p>
        </p:txBody>
      </p:sp>
      <p:sp>
        <p:nvSpPr>
          <p:cNvPr id="2064" name="Google Shape;2064;p49"/>
          <p:cNvSpPr txBox="1"/>
          <p:nvPr>
            <p:ph idx="15" type="body"/>
          </p:nvPr>
        </p:nvSpPr>
        <p:spPr>
          <a:xfrm>
            <a:off x="8348425" y="3815095"/>
            <a:ext cx="3121096" cy="272635"/>
          </a:xfrm>
          <a:prstGeom prst="rect">
            <a:avLst/>
          </a:prstGeom>
          <a:noFill/>
          <a:ln>
            <a:noFill/>
          </a:ln>
        </p:spPr>
        <p:txBody>
          <a:bodyPr anchorCtr="0" anchor="b" bIns="0" lIns="0" spcFirstLastPara="1" rIns="0" wrap="square" tIns="0">
            <a:normAutofit/>
          </a:bodyPr>
          <a:lstStyle/>
          <a:p>
            <a:pPr indent="0" lvl="0" marL="0" rtl="0" algn="ctr">
              <a:lnSpc>
                <a:spcPct val="90000"/>
              </a:lnSpc>
              <a:spcBef>
                <a:spcPts val="0"/>
              </a:spcBef>
              <a:spcAft>
                <a:spcPts val="0"/>
              </a:spcAft>
              <a:buSzPts val="1800"/>
              <a:buNone/>
            </a:pPr>
            <a:r>
              <a:rPr lang="en-PH"/>
              <a:t>Position</a:t>
            </a:r>
            <a:endParaRPr/>
          </a:p>
        </p:txBody>
      </p:sp>
      <p:sp>
        <p:nvSpPr>
          <p:cNvPr id="2065" name="Google Shape;2065;p49"/>
          <p:cNvSpPr txBox="1"/>
          <p:nvPr>
            <p:ph idx="16" type="body"/>
          </p:nvPr>
        </p:nvSpPr>
        <p:spPr>
          <a:xfrm>
            <a:off x="8348425" y="4424608"/>
            <a:ext cx="3121096" cy="929071"/>
          </a:xfrm>
          <a:prstGeom prst="rect">
            <a:avLst/>
          </a:prstGeom>
          <a:noFill/>
          <a:ln>
            <a:noFill/>
          </a:ln>
        </p:spPr>
        <p:txBody>
          <a:bodyPr anchorCtr="0" anchor="t" bIns="0" lIns="0" spcFirstLastPara="1" rIns="0" wrap="square" tIns="0">
            <a:normAutofit fontScale="85000" lnSpcReduction="20000"/>
          </a:bodyPr>
          <a:lstStyle/>
          <a:p>
            <a:pPr indent="0" lvl="0" marL="0" rtl="0" algn="ctr">
              <a:lnSpc>
                <a:spcPct val="90000"/>
              </a:lnSpc>
              <a:spcBef>
                <a:spcPts val="0"/>
              </a:spcBef>
              <a:spcAft>
                <a:spcPts val="0"/>
              </a:spcAft>
              <a:buSzPct val="100000"/>
              <a:buNone/>
            </a:pPr>
            <a:r>
              <a:rPr lang="en-PH"/>
              <a:t>Lorem ipsum dolor sit amet, consectetur adipiscing elit. Curabitur purus dui, euismod quis placerat eget, venenatis nec nibh. Mauris sit amet mollis enim. Donec cursus sagittis bibendum.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2" name="Shape 1292"/>
        <p:cNvGrpSpPr/>
        <p:nvPr/>
      </p:nvGrpSpPr>
      <p:grpSpPr>
        <a:xfrm>
          <a:off x="0" y="0"/>
          <a:ext cx="0" cy="0"/>
          <a:chOff x="0" y="0"/>
          <a:chExt cx="0" cy="0"/>
        </a:xfrm>
      </p:grpSpPr>
      <p:sp>
        <p:nvSpPr>
          <p:cNvPr id="1293" name="Google Shape;1293;p5"/>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Outlined Buttons</a:t>
            </a:r>
            <a:endParaRPr/>
          </a:p>
        </p:txBody>
      </p:sp>
      <p:sp>
        <p:nvSpPr>
          <p:cNvPr id="1294" name="Google Shape;1294;p5"/>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1295" name="Google Shape;1295;p5"/>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t/>
            </a:r>
            <a:endParaRPr/>
          </a:p>
        </p:txBody>
      </p:sp>
      <p:sp>
        <p:nvSpPr>
          <p:cNvPr id="1296" name="Google Shape;1296;p5"/>
          <p:cNvSpPr/>
          <p:nvPr/>
        </p:nvSpPr>
        <p:spPr>
          <a:xfrm>
            <a:off x="513753" y="2596306"/>
            <a:ext cx="370800" cy="370800"/>
          </a:xfrm>
          <a:prstGeom prst="ellipse">
            <a:avLst/>
          </a:prstGeom>
          <a:noFill/>
          <a:ln cap="flat" cmpd="sng" w="12700">
            <a:solidFill>
              <a:schemeClr val="accen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1"/>
                </a:solidFill>
                <a:latin typeface="Trebuchet MS"/>
                <a:ea typeface="Trebuchet MS"/>
                <a:cs typeface="Trebuchet MS"/>
                <a:sym typeface="Trebuchet MS"/>
              </a:rPr>
              <a:t>1</a:t>
            </a:r>
            <a:endParaRPr b="1" sz="1400">
              <a:solidFill>
                <a:schemeClr val="accent1"/>
              </a:solidFill>
              <a:latin typeface="Trebuchet MS"/>
              <a:ea typeface="Trebuchet MS"/>
              <a:cs typeface="Trebuchet MS"/>
              <a:sym typeface="Trebuchet MS"/>
            </a:endParaRPr>
          </a:p>
        </p:txBody>
      </p:sp>
      <p:sp>
        <p:nvSpPr>
          <p:cNvPr id="1297" name="Google Shape;1297;p5"/>
          <p:cNvSpPr/>
          <p:nvPr/>
        </p:nvSpPr>
        <p:spPr>
          <a:xfrm>
            <a:off x="1148863" y="2596306"/>
            <a:ext cx="370800" cy="370800"/>
          </a:xfrm>
          <a:prstGeom prst="ellipse">
            <a:avLst/>
          </a:prstGeom>
          <a:noFill/>
          <a:ln cap="flat" cmpd="sng" w="12700">
            <a:solidFill>
              <a:schemeClr val="accen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1"/>
                </a:solidFill>
                <a:latin typeface="Trebuchet MS"/>
                <a:ea typeface="Trebuchet MS"/>
                <a:cs typeface="Trebuchet MS"/>
                <a:sym typeface="Trebuchet MS"/>
              </a:rPr>
              <a:t>2</a:t>
            </a:r>
            <a:endParaRPr b="1" sz="1400">
              <a:solidFill>
                <a:schemeClr val="accent1"/>
              </a:solidFill>
              <a:latin typeface="Trebuchet MS"/>
              <a:ea typeface="Trebuchet MS"/>
              <a:cs typeface="Trebuchet MS"/>
              <a:sym typeface="Trebuchet MS"/>
            </a:endParaRPr>
          </a:p>
        </p:txBody>
      </p:sp>
      <p:sp>
        <p:nvSpPr>
          <p:cNvPr id="1298" name="Google Shape;1298;p5"/>
          <p:cNvSpPr/>
          <p:nvPr/>
        </p:nvSpPr>
        <p:spPr>
          <a:xfrm>
            <a:off x="1783973" y="2596306"/>
            <a:ext cx="370800" cy="370800"/>
          </a:xfrm>
          <a:prstGeom prst="ellipse">
            <a:avLst/>
          </a:prstGeom>
          <a:noFill/>
          <a:ln cap="flat" cmpd="sng" w="12700">
            <a:solidFill>
              <a:schemeClr val="accen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1"/>
                </a:solidFill>
                <a:latin typeface="Trebuchet MS"/>
                <a:ea typeface="Trebuchet MS"/>
                <a:cs typeface="Trebuchet MS"/>
                <a:sym typeface="Trebuchet MS"/>
              </a:rPr>
              <a:t>3</a:t>
            </a:r>
            <a:endParaRPr b="1" sz="1400">
              <a:solidFill>
                <a:schemeClr val="accent1"/>
              </a:solidFill>
              <a:latin typeface="Trebuchet MS"/>
              <a:ea typeface="Trebuchet MS"/>
              <a:cs typeface="Trebuchet MS"/>
              <a:sym typeface="Trebuchet MS"/>
            </a:endParaRPr>
          </a:p>
        </p:txBody>
      </p:sp>
      <p:sp>
        <p:nvSpPr>
          <p:cNvPr id="1299" name="Google Shape;1299;p5"/>
          <p:cNvSpPr/>
          <p:nvPr/>
        </p:nvSpPr>
        <p:spPr>
          <a:xfrm>
            <a:off x="2419083" y="2596306"/>
            <a:ext cx="370800" cy="370800"/>
          </a:xfrm>
          <a:prstGeom prst="ellipse">
            <a:avLst/>
          </a:prstGeom>
          <a:noFill/>
          <a:ln cap="flat" cmpd="sng" w="12700">
            <a:solidFill>
              <a:schemeClr val="accen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1"/>
                </a:solidFill>
                <a:latin typeface="Trebuchet MS"/>
                <a:ea typeface="Trebuchet MS"/>
                <a:cs typeface="Trebuchet MS"/>
                <a:sym typeface="Trebuchet MS"/>
              </a:rPr>
              <a:t>4</a:t>
            </a:r>
            <a:endParaRPr b="1" sz="1400">
              <a:solidFill>
                <a:schemeClr val="accent1"/>
              </a:solidFill>
              <a:latin typeface="Trebuchet MS"/>
              <a:ea typeface="Trebuchet MS"/>
              <a:cs typeface="Trebuchet MS"/>
              <a:sym typeface="Trebuchet MS"/>
            </a:endParaRPr>
          </a:p>
        </p:txBody>
      </p:sp>
      <p:sp>
        <p:nvSpPr>
          <p:cNvPr id="1300" name="Google Shape;1300;p5"/>
          <p:cNvSpPr/>
          <p:nvPr/>
        </p:nvSpPr>
        <p:spPr>
          <a:xfrm>
            <a:off x="3054193" y="2596306"/>
            <a:ext cx="370800" cy="370800"/>
          </a:xfrm>
          <a:prstGeom prst="ellipse">
            <a:avLst/>
          </a:prstGeom>
          <a:noFill/>
          <a:ln cap="flat" cmpd="sng" w="12700">
            <a:solidFill>
              <a:schemeClr val="accen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1"/>
                </a:solidFill>
                <a:latin typeface="Trebuchet MS"/>
                <a:ea typeface="Trebuchet MS"/>
                <a:cs typeface="Trebuchet MS"/>
                <a:sym typeface="Trebuchet MS"/>
              </a:rPr>
              <a:t>5</a:t>
            </a:r>
            <a:endParaRPr b="1" sz="1400">
              <a:solidFill>
                <a:schemeClr val="accent1"/>
              </a:solidFill>
              <a:latin typeface="Trebuchet MS"/>
              <a:ea typeface="Trebuchet MS"/>
              <a:cs typeface="Trebuchet MS"/>
              <a:sym typeface="Trebuchet MS"/>
            </a:endParaRPr>
          </a:p>
        </p:txBody>
      </p:sp>
      <p:sp>
        <p:nvSpPr>
          <p:cNvPr id="1301" name="Google Shape;1301;p5"/>
          <p:cNvSpPr/>
          <p:nvPr/>
        </p:nvSpPr>
        <p:spPr>
          <a:xfrm>
            <a:off x="3689303" y="2596306"/>
            <a:ext cx="370800" cy="370800"/>
          </a:xfrm>
          <a:prstGeom prst="ellipse">
            <a:avLst/>
          </a:prstGeom>
          <a:noFill/>
          <a:ln cap="flat" cmpd="sng" w="12700">
            <a:solidFill>
              <a:schemeClr val="accen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1"/>
                </a:solidFill>
                <a:latin typeface="Trebuchet MS"/>
                <a:ea typeface="Trebuchet MS"/>
                <a:cs typeface="Trebuchet MS"/>
                <a:sym typeface="Trebuchet MS"/>
              </a:rPr>
              <a:t>6</a:t>
            </a:r>
            <a:endParaRPr b="1" sz="1400">
              <a:solidFill>
                <a:schemeClr val="accent1"/>
              </a:solidFill>
              <a:latin typeface="Trebuchet MS"/>
              <a:ea typeface="Trebuchet MS"/>
              <a:cs typeface="Trebuchet MS"/>
              <a:sym typeface="Trebuchet MS"/>
            </a:endParaRPr>
          </a:p>
        </p:txBody>
      </p:sp>
      <p:sp>
        <p:nvSpPr>
          <p:cNvPr id="1302" name="Google Shape;1302;p5"/>
          <p:cNvSpPr/>
          <p:nvPr/>
        </p:nvSpPr>
        <p:spPr>
          <a:xfrm>
            <a:off x="4324413" y="2596306"/>
            <a:ext cx="370800" cy="370800"/>
          </a:xfrm>
          <a:prstGeom prst="ellipse">
            <a:avLst/>
          </a:prstGeom>
          <a:noFill/>
          <a:ln cap="flat" cmpd="sng" w="12700">
            <a:solidFill>
              <a:schemeClr val="accen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1"/>
                </a:solidFill>
                <a:latin typeface="Trebuchet MS"/>
                <a:ea typeface="Trebuchet MS"/>
                <a:cs typeface="Trebuchet MS"/>
                <a:sym typeface="Trebuchet MS"/>
              </a:rPr>
              <a:t>7</a:t>
            </a:r>
            <a:endParaRPr b="1" sz="1400">
              <a:solidFill>
                <a:schemeClr val="accent1"/>
              </a:solidFill>
              <a:latin typeface="Trebuchet MS"/>
              <a:ea typeface="Trebuchet MS"/>
              <a:cs typeface="Trebuchet MS"/>
              <a:sym typeface="Trebuchet MS"/>
            </a:endParaRPr>
          </a:p>
        </p:txBody>
      </p:sp>
      <p:sp>
        <p:nvSpPr>
          <p:cNvPr id="1303" name="Google Shape;1303;p5"/>
          <p:cNvSpPr/>
          <p:nvPr/>
        </p:nvSpPr>
        <p:spPr>
          <a:xfrm>
            <a:off x="4959523" y="2596306"/>
            <a:ext cx="370800" cy="370800"/>
          </a:xfrm>
          <a:prstGeom prst="ellipse">
            <a:avLst/>
          </a:prstGeom>
          <a:noFill/>
          <a:ln cap="flat" cmpd="sng" w="12700">
            <a:solidFill>
              <a:schemeClr val="accen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1"/>
                </a:solidFill>
                <a:latin typeface="Trebuchet MS"/>
                <a:ea typeface="Trebuchet MS"/>
                <a:cs typeface="Trebuchet MS"/>
                <a:sym typeface="Trebuchet MS"/>
              </a:rPr>
              <a:t>8</a:t>
            </a:r>
            <a:endParaRPr b="1" sz="1400">
              <a:solidFill>
                <a:schemeClr val="accent1"/>
              </a:solidFill>
              <a:latin typeface="Trebuchet MS"/>
              <a:ea typeface="Trebuchet MS"/>
              <a:cs typeface="Trebuchet MS"/>
              <a:sym typeface="Trebuchet MS"/>
            </a:endParaRPr>
          </a:p>
        </p:txBody>
      </p:sp>
      <p:sp>
        <p:nvSpPr>
          <p:cNvPr id="1304" name="Google Shape;1304;p5"/>
          <p:cNvSpPr/>
          <p:nvPr/>
        </p:nvSpPr>
        <p:spPr>
          <a:xfrm>
            <a:off x="5594633" y="2596306"/>
            <a:ext cx="370800" cy="370800"/>
          </a:xfrm>
          <a:prstGeom prst="ellipse">
            <a:avLst/>
          </a:prstGeom>
          <a:noFill/>
          <a:ln cap="flat" cmpd="sng" w="12700">
            <a:solidFill>
              <a:schemeClr val="accen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1"/>
                </a:solidFill>
                <a:latin typeface="Trebuchet MS"/>
                <a:ea typeface="Trebuchet MS"/>
                <a:cs typeface="Trebuchet MS"/>
                <a:sym typeface="Trebuchet MS"/>
              </a:rPr>
              <a:t>9</a:t>
            </a:r>
            <a:endParaRPr b="1" sz="1400">
              <a:solidFill>
                <a:schemeClr val="accent1"/>
              </a:solidFill>
              <a:latin typeface="Trebuchet MS"/>
              <a:ea typeface="Trebuchet MS"/>
              <a:cs typeface="Trebuchet MS"/>
              <a:sym typeface="Trebuchet MS"/>
            </a:endParaRPr>
          </a:p>
        </p:txBody>
      </p:sp>
      <p:sp>
        <p:nvSpPr>
          <p:cNvPr id="1305" name="Google Shape;1305;p5"/>
          <p:cNvSpPr/>
          <p:nvPr/>
        </p:nvSpPr>
        <p:spPr>
          <a:xfrm>
            <a:off x="6229743" y="2596306"/>
            <a:ext cx="370800" cy="370800"/>
          </a:xfrm>
          <a:prstGeom prst="ellipse">
            <a:avLst/>
          </a:prstGeom>
          <a:noFill/>
          <a:ln cap="flat" cmpd="sng" w="12700">
            <a:solidFill>
              <a:schemeClr val="accen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1"/>
                </a:solidFill>
                <a:latin typeface="Trebuchet MS"/>
                <a:ea typeface="Trebuchet MS"/>
                <a:cs typeface="Trebuchet MS"/>
                <a:sym typeface="Trebuchet MS"/>
              </a:rPr>
              <a:t>10</a:t>
            </a:r>
            <a:endParaRPr b="1" sz="1400">
              <a:solidFill>
                <a:schemeClr val="accent1"/>
              </a:solidFill>
              <a:latin typeface="Trebuchet MS"/>
              <a:ea typeface="Trebuchet MS"/>
              <a:cs typeface="Trebuchet MS"/>
              <a:sym typeface="Trebuchet MS"/>
            </a:endParaRPr>
          </a:p>
        </p:txBody>
      </p:sp>
      <p:sp>
        <p:nvSpPr>
          <p:cNvPr id="1306" name="Google Shape;1306;p5"/>
          <p:cNvSpPr/>
          <p:nvPr/>
        </p:nvSpPr>
        <p:spPr>
          <a:xfrm>
            <a:off x="513753" y="4682365"/>
            <a:ext cx="370800" cy="370800"/>
          </a:xfrm>
          <a:prstGeom prst="ellipse">
            <a:avLst/>
          </a:prstGeom>
          <a:noFill/>
          <a:ln cap="flat" cmpd="sng" w="12700">
            <a:solidFill>
              <a:schemeClr val="accent3"/>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3"/>
                </a:solidFill>
                <a:latin typeface="Trebuchet MS"/>
                <a:ea typeface="Trebuchet MS"/>
                <a:cs typeface="Trebuchet MS"/>
                <a:sym typeface="Trebuchet MS"/>
              </a:rPr>
              <a:t>1</a:t>
            </a:r>
            <a:endParaRPr b="1" sz="1400">
              <a:solidFill>
                <a:schemeClr val="accent3"/>
              </a:solidFill>
              <a:latin typeface="Trebuchet MS"/>
              <a:ea typeface="Trebuchet MS"/>
              <a:cs typeface="Trebuchet MS"/>
              <a:sym typeface="Trebuchet MS"/>
            </a:endParaRPr>
          </a:p>
        </p:txBody>
      </p:sp>
      <p:sp>
        <p:nvSpPr>
          <p:cNvPr id="1307" name="Google Shape;1307;p5"/>
          <p:cNvSpPr/>
          <p:nvPr/>
        </p:nvSpPr>
        <p:spPr>
          <a:xfrm>
            <a:off x="1148243" y="4682365"/>
            <a:ext cx="370800" cy="370800"/>
          </a:xfrm>
          <a:prstGeom prst="ellipse">
            <a:avLst/>
          </a:prstGeom>
          <a:noFill/>
          <a:ln cap="flat" cmpd="sng" w="12700">
            <a:solidFill>
              <a:schemeClr val="accent3"/>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3"/>
                </a:solidFill>
                <a:latin typeface="Trebuchet MS"/>
                <a:ea typeface="Trebuchet MS"/>
                <a:cs typeface="Trebuchet MS"/>
                <a:sym typeface="Trebuchet MS"/>
              </a:rPr>
              <a:t>2</a:t>
            </a:r>
            <a:endParaRPr b="1" sz="1400">
              <a:solidFill>
                <a:schemeClr val="accent3"/>
              </a:solidFill>
              <a:latin typeface="Trebuchet MS"/>
              <a:ea typeface="Trebuchet MS"/>
              <a:cs typeface="Trebuchet MS"/>
              <a:sym typeface="Trebuchet MS"/>
            </a:endParaRPr>
          </a:p>
        </p:txBody>
      </p:sp>
      <p:sp>
        <p:nvSpPr>
          <p:cNvPr id="1308" name="Google Shape;1308;p5"/>
          <p:cNvSpPr/>
          <p:nvPr/>
        </p:nvSpPr>
        <p:spPr>
          <a:xfrm>
            <a:off x="1782733" y="4682365"/>
            <a:ext cx="370800" cy="370800"/>
          </a:xfrm>
          <a:prstGeom prst="ellipse">
            <a:avLst/>
          </a:prstGeom>
          <a:noFill/>
          <a:ln cap="flat" cmpd="sng" w="12700">
            <a:solidFill>
              <a:schemeClr val="accent3"/>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3"/>
                </a:solidFill>
                <a:latin typeface="Trebuchet MS"/>
                <a:ea typeface="Trebuchet MS"/>
                <a:cs typeface="Trebuchet MS"/>
                <a:sym typeface="Trebuchet MS"/>
              </a:rPr>
              <a:t>3</a:t>
            </a:r>
            <a:endParaRPr b="1" sz="1400">
              <a:solidFill>
                <a:schemeClr val="accent3"/>
              </a:solidFill>
              <a:latin typeface="Trebuchet MS"/>
              <a:ea typeface="Trebuchet MS"/>
              <a:cs typeface="Trebuchet MS"/>
              <a:sym typeface="Trebuchet MS"/>
            </a:endParaRPr>
          </a:p>
        </p:txBody>
      </p:sp>
      <p:sp>
        <p:nvSpPr>
          <p:cNvPr id="1309" name="Google Shape;1309;p5"/>
          <p:cNvSpPr/>
          <p:nvPr/>
        </p:nvSpPr>
        <p:spPr>
          <a:xfrm>
            <a:off x="2417223" y="4682365"/>
            <a:ext cx="370800" cy="370800"/>
          </a:xfrm>
          <a:prstGeom prst="ellipse">
            <a:avLst/>
          </a:prstGeom>
          <a:noFill/>
          <a:ln cap="flat" cmpd="sng" w="12700">
            <a:solidFill>
              <a:schemeClr val="accent3"/>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3"/>
                </a:solidFill>
                <a:latin typeface="Trebuchet MS"/>
                <a:ea typeface="Trebuchet MS"/>
                <a:cs typeface="Trebuchet MS"/>
                <a:sym typeface="Trebuchet MS"/>
              </a:rPr>
              <a:t>4</a:t>
            </a:r>
            <a:endParaRPr b="1" sz="1400">
              <a:solidFill>
                <a:schemeClr val="accent3"/>
              </a:solidFill>
              <a:latin typeface="Trebuchet MS"/>
              <a:ea typeface="Trebuchet MS"/>
              <a:cs typeface="Trebuchet MS"/>
              <a:sym typeface="Trebuchet MS"/>
            </a:endParaRPr>
          </a:p>
        </p:txBody>
      </p:sp>
      <p:sp>
        <p:nvSpPr>
          <p:cNvPr id="1310" name="Google Shape;1310;p5"/>
          <p:cNvSpPr/>
          <p:nvPr/>
        </p:nvSpPr>
        <p:spPr>
          <a:xfrm>
            <a:off x="3051713" y="4682365"/>
            <a:ext cx="370800" cy="370800"/>
          </a:xfrm>
          <a:prstGeom prst="ellipse">
            <a:avLst/>
          </a:prstGeom>
          <a:noFill/>
          <a:ln cap="flat" cmpd="sng" w="12700">
            <a:solidFill>
              <a:schemeClr val="accent3"/>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3"/>
                </a:solidFill>
                <a:latin typeface="Trebuchet MS"/>
                <a:ea typeface="Trebuchet MS"/>
                <a:cs typeface="Trebuchet MS"/>
                <a:sym typeface="Trebuchet MS"/>
              </a:rPr>
              <a:t>5</a:t>
            </a:r>
            <a:endParaRPr b="1" sz="1400">
              <a:solidFill>
                <a:schemeClr val="accent3"/>
              </a:solidFill>
              <a:latin typeface="Trebuchet MS"/>
              <a:ea typeface="Trebuchet MS"/>
              <a:cs typeface="Trebuchet MS"/>
              <a:sym typeface="Trebuchet MS"/>
            </a:endParaRPr>
          </a:p>
        </p:txBody>
      </p:sp>
      <p:sp>
        <p:nvSpPr>
          <p:cNvPr id="1311" name="Google Shape;1311;p5"/>
          <p:cNvSpPr/>
          <p:nvPr/>
        </p:nvSpPr>
        <p:spPr>
          <a:xfrm>
            <a:off x="3686203" y="4682365"/>
            <a:ext cx="370800" cy="370800"/>
          </a:xfrm>
          <a:prstGeom prst="ellipse">
            <a:avLst/>
          </a:prstGeom>
          <a:noFill/>
          <a:ln cap="flat" cmpd="sng" w="12700">
            <a:solidFill>
              <a:schemeClr val="accent3"/>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3"/>
                </a:solidFill>
                <a:latin typeface="Trebuchet MS"/>
                <a:ea typeface="Trebuchet MS"/>
                <a:cs typeface="Trebuchet MS"/>
                <a:sym typeface="Trebuchet MS"/>
              </a:rPr>
              <a:t>6</a:t>
            </a:r>
            <a:endParaRPr b="1" sz="1400">
              <a:solidFill>
                <a:schemeClr val="accent3"/>
              </a:solidFill>
              <a:latin typeface="Trebuchet MS"/>
              <a:ea typeface="Trebuchet MS"/>
              <a:cs typeface="Trebuchet MS"/>
              <a:sym typeface="Trebuchet MS"/>
            </a:endParaRPr>
          </a:p>
        </p:txBody>
      </p:sp>
      <p:sp>
        <p:nvSpPr>
          <p:cNvPr id="1312" name="Google Shape;1312;p5"/>
          <p:cNvSpPr/>
          <p:nvPr/>
        </p:nvSpPr>
        <p:spPr>
          <a:xfrm>
            <a:off x="4320693" y="4682365"/>
            <a:ext cx="370800" cy="370800"/>
          </a:xfrm>
          <a:prstGeom prst="ellipse">
            <a:avLst/>
          </a:prstGeom>
          <a:noFill/>
          <a:ln cap="flat" cmpd="sng" w="12700">
            <a:solidFill>
              <a:schemeClr val="accent3"/>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3"/>
                </a:solidFill>
                <a:latin typeface="Trebuchet MS"/>
                <a:ea typeface="Trebuchet MS"/>
                <a:cs typeface="Trebuchet MS"/>
                <a:sym typeface="Trebuchet MS"/>
              </a:rPr>
              <a:t>7</a:t>
            </a:r>
            <a:endParaRPr b="1" sz="1400">
              <a:solidFill>
                <a:schemeClr val="accent3"/>
              </a:solidFill>
              <a:latin typeface="Trebuchet MS"/>
              <a:ea typeface="Trebuchet MS"/>
              <a:cs typeface="Trebuchet MS"/>
              <a:sym typeface="Trebuchet MS"/>
            </a:endParaRPr>
          </a:p>
        </p:txBody>
      </p:sp>
      <p:sp>
        <p:nvSpPr>
          <p:cNvPr id="1313" name="Google Shape;1313;p5"/>
          <p:cNvSpPr/>
          <p:nvPr/>
        </p:nvSpPr>
        <p:spPr>
          <a:xfrm>
            <a:off x="4955183" y="4682365"/>
            <a:ext cx="370800" cy="370800"/>
          </a:xfrm>
          <a:prstGeom prst="ellipse">
            <a:avLst/>
          </a:prstGeom>
          <a:noFill/>
          <a:ln cap="flat" cmpd="sng" w="12700">
            <a:solidFill>
              <a:schemeClr val="accent3"/>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3"/>
                </a:solidFill>
                <a:latin typeface="Trebuchet MS"/>
                <a:ea typeface="Trebuchet MS"/>
                <a:cs typeface="Trebuchet MS"/>
                <a:sym typeface="Trebuchet MS"/>
              </a:rPr>
              <a:t>8</a:t>
            </a:r>
            <a:endParaRPr b="1" sz="1400">
              <a:solidFill>
                <a:schemeClr val="accent3"/>
              </a:solidFill>
              <a:latin typeface="Trebuchet MS"/>
              <a:ea typeface="Trebuchet MS"/>
              <a:cs typeface="Trebuchet MS"/>
              <a:sym typeface="Trebuchet MS"/>
            </a:endParaRPr>
          </a:p>
        </p:txBody>
      </p:sp>
      <p:sp>
        <p:nvSpPr>
          <p:cNvPr id="1314" name="Google Shape;1314;p5"/>
          <p:cNvSpPr/>
          <p:nvPr/>
        </p:nvSpPr>
        <p:spPr>
          <a:xfrm>
            <a:off x="5589673" y="4682365"/>
            <a:ext cx="370800" cy="370800"/>
          </a:xfrm>
          <a:prstGeom prst="ellipse">
            <a:avLst/>
          </a:prstGeom>
          <a:noFill/>
          <a:ln cap="flat" cmpd="sng" w="12700">
            <a:solidFill>
              <a:schemeClr val="accent3"/>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3"/>
                </a:solidFill>
                <a:latin typeface="Trebuchet MS"/>
                <a:ea typeface="Trebuchet MS"/>
                <a:cs typeface="Trebuchet MS"/>
                <a:sym typeface="Trebuchet MS"/>
              </a:rPr>
              <a:t>9</a:t>
            </a:r>
            <a:endParaRPr b="1" sz="1400">
              <a:solidFill>
                <a:schemeClr val="accent3"/>
              </a:solidFill>
              <a:latin typeface="Trebuchet MS"/>
              <a:ea typeface="Trebuchet MS"/>
              <a:cs typeface="Trebuchet MS"/>
              <a:sym typeface="Trebuchet MS"/>
            </a:endParaRPr>
          </a:p>
        </p:txBody>
      </p:sp>
      <p:sp>
        <p:nvSpPr>
          <p:cNvPr id="1315" name="Google Shape;1315;p5"/>
          <p:cNvSpPr/>
          <p:nvPr/>
        </p:nvSpPr>
        <p:spPr>
          <a:xfrm>
            <a:off x="6224163" y="4682365"/>
            <a:ext cx="370800" cy="370800"/>
          </a:xfrm>
          <a:prstGeom prst="ellipse">
            <a:avLst/>
          </a:prstGeom>
          <a:noFill/>
          <a:ln cap="flat" cmpd="sng" w="12700">
            <a:solidFill>
              <a:schemeClr val="accent3"/>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3"/>
                </a:solidFill>
                <a:latin typeface="Trebuchet MS"/>
                <a:ea typeface="Trebuchet MS"/>
                <a:cs typeface="Trebuchet MS"/>
                <a:sym typeface="Trebuchet MS"/>
              </a:rPr>
              <a:t>10</a:t>
            </a:r>
            <a:endParaRPr b="1" sz="1400">
              <a:solidFill>
                <a:schemeClr val="accent3"/>
              </a:solidFill>
              <a:latin typeface="Trebuchet MS"/>
              <a:ea typeface="Trebuchet MS"/>
              <a:cs typeface="Trebuchet MS"/>
              <a:sym typeface="Trebuchet MS"/>
            </a:endParaRPr>
          </a:p>
        </p:txBody>
      </p:sp>
      <p:sp>
        <p:nvSpPr>
          <p:cNvPr id="1316" name="Google Shape;1316;p5"/>
          <p:cNvSpPr/>
          <p:nvPr/>
        </p:nvSpPr>
        <p:spPr>
          <a:xfrm>
            <a:off x="513753" y="3987012"/>
            <a:ext cx="370800" cy="370800"/>
          </a:xfrm>
          <a:prstGeom prst="ellipse">
            <a:avLst/>
          </a:prstGeom>
          <a:noFill/>
          <a:ln cap="flat" cmpd="sng" w="12700">
            <a:solidFill>
              <a:schemeClr val="accent4"/>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4"/>
                </a:solidFill>
                <a:latin typeface="Trebuchet MS"/>
                <a:ea typeface="Trebuchet MS"/>
                <a:cs typeface="Trebuchet MS"/>
                <a:sym typeface="Trebuchet MS"/>
              </a:rPr>
              <a:t>1</a:t>
            </a:r>
            <a:endParaRPr b="1" sz="1400">
              <a:solidFill>
                <a:schemeClr val="accent4"/>
              </a:solidFill>
              <a:latin typeface="Trebuchet MS"/>
              <a:ea typeface="Trebuchet MS"/>
              <a:cs typeface="Trebuchet MS"/>
              <a:sym typeface="Trebuchet MS"/>
            </a:endParaRPr>
          </a:p>
        </p:txBody>
      </p:sp>
      <p:sp>
        <p:nvSpPr>
          <p:cNvPr id="1317" name="Google Shape;1317;p5"/>
          <p:cNvSpPr/>
          <p:nvPr/>
        </p:nvSpPr>
        <p:spPr>
          <a:xfrm>
            <a:off x="1148243" y="3987012"/>
            <a:ext cx="370800" cy="370800"/>
          </a:xfrm>
          <a:prstGeom prst="ellipse">
            <a:avLst/>
          </a:prstGeom>
          <a:noFill/>
          <a:ln cap="flat" cmpd="sng" w="12700">
            <a:solidFill>
              <a:schemeClr val="accent4"/>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4"/>
                </a:solidFill>
                <a:latin typeface="Trebuchet MS"/>
                <a:ea typeface="Trebuchet MS"/>
                <a:cs typeface="Trebuchet MS"/>
                <a:sym typeface="Trebuchet MS"/>
              </a:rPr>
              <a:t>2</a:t>
            </a:r>
            <a:endParaRPr b="1" sz="1400">
              <a:solidFill>
                <a:schemeClr val="accent4"/>
              </a:solidFill>
              <a:latin typeface="Trebuchet MS"/>
              <a:ea typeface="Trebuchet MS"/>
              <a:cs typeface="Trebuchet MS"/>
              <a:sym typeface="Trebuchet MS"/>
            </a:endParaRPr>
          </a:p>
        </p:txBody>
      </p:sp>
      <p:sp>
        <p:nvSpPr>
          <p:cNvPr id="1318" name="Google Shape;1318;p5"/>
          <p:cNvSpPr/>
          <p:nvPr/>
        </p:nvSpPr>
        <p:spPr>
          <a:xfrm>
            <a:off x="1782733" y="3987012"/>
            <a:ext cx="370800" cy="370800"/>
          </a:xfrm>
          <a:prstGeom prst="ellipse">
            <a:avLst/>
          </a:prstGeom>
          <a:noFill/>
          <a:ln cap="flat" cmpd="sng" w="12700">
            <a:solidFill>
              <a:schemeClr val="accent4"/>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4"/>
                </a:solidFill>
                <a:latin typeface="Trebuchet MS"/>
                <a:ea typeface="Trebuchet MS"/>
                <a:cs typeface="Trebuchet MS"/>
                <a:sym typeface="Trebuchet MS"/>
              </a:rPr>
              <a:t>3</a:t>
            </a:r>
            <a:endParaRPr b="1" sz="1400">
              <a:solidFill>
                <a:schemeClr val="accent4"/>
              </a:solidFill>
              <a:latin typeface="Trebuchet MS"/>
              <a:ea typeface="Trebuchet MS"/>
              <a:cs typeface="Trebuchet MS"/>
              <a:sym typeface="Trebuchet MS"/>
            </a:endParaRPr>
          </a:p>
        </p:txBody>
      </p:sp>
      <p:sp>
        <p:nvSpPr>
          <p:cNvPr id="1319" name="Google Shape;1319;p5"/>
          <p:cNvSpPr/>
          <p:nvPr/>
        </p:nvSpPr>
        <p:spPr>
          <a:xfrm>
            <a:off x="2417223" y="3987012"/>
            <a:ext cx="370800" cy="370800"/>
          </a:xfrm>
          <a:prstGeom prst="ellipse">
            <a:avLst/>
          </a:prstGeom>
          <a:noFill/>
          <a:ln cap="flat" cmpd="sng" w="12700">
            <a:solidFill>
              <a:schemeClr val="accent4"/>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4"/>
                </a:solidFill>
                <a:latin typeface="Trebuchet MS"/>
                <a:ea typeface="Trebuchet MS"/>
                <a:cs typeface="Trebuchet MS"/>
                <a:sym typeface="Trebuchet MS"/>
              </a:rPr>
              <a:t>4</a:t>
            </a:r>
            <a:endParaRPr b="1" sz="1400">
              <a:solidFill>
                <a:schemeClr val="accent4"/>
              </a:solidFill>
              <a:latin typeface="Trebuchet MS"/>
              <a:ea typeface="Trebuchet MS"/>
              <a:cs typeface="Trebuchet MS"/>
              <a:sym typeface="Trebuchet MS"/>
            </a:endParaRPr>
          </a:p>
        </p:txBody>
      </p:sp>
      <p:sp>
        <p:nvSpPr>
          <p:cNvPr id="1320" name="Google Shape;1320;p5"/>
          <p:cNvSpPr/>
          <p:nvPr/>
        </p:nvSpPr>
        <p:spPr>
          <a:xfrm>
            <a:off x="3051713" y="3987012"/>
            <a:ext cx="370800" cy="370800"/>
          </a:xfrm>
          <a:prstGeom prst="ellipse">
            <a:avLst/>
          </a:prstGeom>
          <a:noFill/>
          <a:ln cap="flat" cmpd="sng" w="12700">
            <a:solidFill>
              <a:schemeClr val="accent4"/>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4"/>
                </a:solidFill>
                <a:latin typeface="Trebuchet MS"/>
                <a:ea typeface="Trebuchet MS"/>
                <a:cs typeface="Trebuchet MS"/>
                <a:sym typeface="Trebuchet MS"/>
              </a:rPr>
              <a:t>5</a:t>
            </a:r>
            <a:endParaRPr b="1" sz="1400">
              <a:solidFill>
                <a:schemeClr val="accent4"/>
              </a:solidFill>
              <a:latin typeface="Trebuchet MS"/>
              <a:ea typeface="Trebuchet MS"/>
              <a:cs typeface="Trebuchet MS"/>
              <a:sym typeface="Trebuchet MS"/>
            </a:endParaRPr>
          </a:p>
        </p:txBody>
      </p:sp>
      <p:sp>
        <p:nvSpPr>
          <p:cNvPr id="1321" name="Google Shape;1321;p5"/>
          <p:cNvSpPr/>
          <p:nvPr/>
        </p:nvSpPr>
        <p:spPr>
          <a:xfrm>
            <a:off x="3686203" y="3987012"/>
            <a:ext cx="370800" cy="370800"/>
          </a:xfrm>
          <a:prstGeom prst="ellipse">
            <a:avLst/>
          </a:prstGeom>
          <a:noFill/>
          <a:ln cap="flat" cmpd="sng" w="12700">
            <a:solidFill>
              <a:schemeClr val="accent4"/>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4"/>
                </a:solidFill>
                <a:latin typeface="Trebuchet MS"/>
                <a:ea typeface="Trebuchet MS"/>
                <a:cs typeface="Trebuchet MS"/>
                <a:sym typeface="Trebuchet MS"/>
              </a:rPr>
              <a:t>6</a:t>
            </a:r>
            <a:endParaRPr b="1" sz="1400">
              <a:solidFill>
                <a:schemeClr val="accent4"/>
              </a:solidFill>
              <a:latin typeface="Trebuchet MS"/>
              <a:ea typeface="Trebuchet MS"/>
              <a:cs typeface="Trebuchet MS"/>
              <a:sym typeface="Trebuchet MS"/>
            </a:endParaRPr>
          </a:p>
        </p:txBody>
      </p:sp>
      <p:sp>
        <p:nvSpPr>
          <p:cNvPr id="1322" name="Google Shape;1322;p5"/>
          <p:cNvSpPr/>
          <p:nvPr/>
        </p:nvSpPr>
        <p:spPr>
          <a:xfrm>
            <a:off x="4320693" y="3987012"/>
            <a:ext cx="370800" cy="370800"/>
          </a:xfrm>
          <a:prstGeom prst="ellipse">
            <a:avLst/>
          </a:prstGeom>
          <a:noFill/>
          <a:ln cap="flat" cmpd="sng" w="12700">
            <a:solidFill>
              <a:schemeClr val="accent4"/>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4"/>
                </a:solidFill>
                <a:latin typeface="Trebuchet MS"/>
                <a:ea typeface="Trebuchet MS"/>
                <a:cs typeface="Trebuchet MS"/>
                <a:sym typeface="Trebuchet MS"/>
              </a:rPr>
              <a:t>7</a:t>
            </a:r>
            <a:endParaRPr b="1" sz="1400">
              <a:solidFill>
                <a:schemeClr val="accent4"/>
              </a:solidFill>
              <a:latin typeface="Trebuchet MS"/>
              <a:ea typeface="Trebuchet MS"/>
              <a:cs typeface="Trebuchet MS"/>
              <a:sym typeface="Trebuchet MS"/>
            </a:endParaRPr>
          </a:p>
        </p:txBody>
      </p:sp>
      <p:sp>
        <p:nvSpPr>
          <p:cNvPr id="1323" name="Google Shape;1323;p5"/>
          <p:cNvSpPr/>
          <p:nvPr/>
        </p:nvSpPr>
        <p:spPr>
          <a:xfrm>
            <a:off x="4955183" y="3987012"/>
            <a:ext cx="370800" cy="370800"/>
          </a:xfrm>
          <a:prstGeom prst="ellipse">
            <a:avLst/>
          </a:prstGeom>
          <a:noFill/>
          <a:ln cap="flat" cmpd="sng" w="12700">
            <a:solidFill>
              <a:schemeClr val="accent4"/>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4"/>
                </a:solidFill>
                <a:latin typeface="Trebuchet MS"/>
                <a:ea typeface="Trebuchet MS"/>
                <a:cs typeface="Trebuchet MS"/>
                <a:sym typeface="Trebuchet MS"/>
              </a:rPr>
              <a:t>8</a:t>
            </a:r>
            <a:endParaRPr b="1" sz="1400">
              <a:solidFill>
                <a:schemeClr val="accent4"/>
              </a:solidFill>
              <a:latin typeface="Trebuchet MS"/>
              <a:ea typeface="Trebuchet MS"/>
              <a:cs typeface="Trebuchet MS"/>
              <a:sym typeface="Trebuchet MS"/>
            </a:endParaRPr>
          </a:p>
        </p:txBody>
      </p:sp>
      <p:sp>
        <p:nvSpPr>
          <p:cNvPr id="1324" name="Google Shape;1324;p5"/>
          <p:cNvSpPr/>
          <p:nvPr/>
        </p:nvSpPr>
        <p:spPr>
          <a:xfrm>
            <a:off x="5589673" y="3987012"/>
            <a:ext cx="370800" cy="370800"/>
          </a:xfrm>
          <a:prstGeom prst="ellipse">
            <a:avLst/>
          </a:prstGeom>
          <a:noFill/>
          <a:ln cap="flat" cmpd="sng" w="12700">
            <a:solidFill>
              <a:schemeClr val="accent4"/>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4"/>
                </a:solidFill>
                <a:latin typeface="Trebuchet MS"/>
                <a:ea typeface="Trebuchet MS"/>
                <a:cs typeface="Trebuchet MS"/>
                <a:sym typeface="Trebuchet MS"/>
              </a:rPr>
              <a:t>9</a:t>
            </a:r>
            <a:endParaRPr b="1" sz="1400">
              <a:solidFill>
                <a:schemeClr val="accent4"/>
              </a:solidFill>
              <a:latin typeface="Trebuchet MS"/>
              <a:ea typeface="Trebuchet MS"/>
              <a:cs typeface="Trebuchet MS"/>
              <a:sym typeface="Trebuchet MS"/>
            </a:endParaRPr>
          </a:p>
        </p:txBody>
      </p:sp>
      <p:sp>
        <p:nvSpPr>
          <p:cNvPr id="1325" name="Google Shape;1325;p5"/>
          <p:cNvSpPr/>
          <p:nvPr/>
        </p:nvSpPr>
        <p:spPr>
          <a:xfrm>
            <a:off x="6224163" y="3987012"/>
            <a:ext cx="370800" cy="370800"/>
          </a:xfrm>
          <a:prstGeom prst="ellipse">
            <a:avLst/>
          </a:prstGeom>
          <a:noFill/>
          <a:ln cap="flat" cmpd="sng" w="12700">
            <a:solidFill>
              <a:schemeClr val="accent4"/>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4"/>
                </a:solidFill>
                <a:latin typeface="Trebuchet MS"/>
                <a:ea typeface="Trebuchet MS"/>
                <a:cs typeface="Trebuchet MS"/>
                <a:sym typeface="Trebuchet MS"/>
              </a:rPr>
              <a:t>10</a:t>
            </a:r>
            <a:endParaRPr b="1" sz="1400">
              <a:solidFill>
                <a:schemeClr val="accent4"/>
              </a:solidFill>
              <a:latin typeface="Trebuchet MS"/>
              <a:ea typeface="Trebuchet MS"/>
              <a:cs typeface="Trebuchet MS"/>
              <a:sym typeface="Trebuchet MS"/>
            </a:endParaRPr>
          </a:p>
        </p:txBody>
      </p:sp>
      <p:sp>
        <p:nvSpPr>
          <p:cNvPr id="1326" name="Google Shape;1326;p5"/>
          <p:cNvSpPr/>
          <p:nvPr/>
        </p:nvSpPr>
        <p:spPr>
          <a:xfrm>
            <a:off x="513753" y="3291659"/>
            <a:ext cx="370800" cy="370800"/>
          </a:xfrm>
          <a:prstGeom prst="ellipse">
            <a:avLst/>
          </a:prstGeom>
          <a:noFill/>
          <a:ln cap="flat" cmpd="sng" w="12700">
            <a:solidFill>
              <a:schemeClr val="accent6"/>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6"/>
                </a:solidFill>
                <a:latin typeface="Trebuchet MS"/>
                <a:ea typeface="Trebuchet MS"/>
                <a:cs typeface="Trebuchet MS"/>
                <a:sym typeface="Trebuchet MS"/>
              </a:rPr>
              <a:t>1</a:t>
            </a:r>
            <a:endParaRPr b="1" sz="1400">
              <a:solidFill>
                <a:schemeClr val="accent6"/>
              </a:solidFill>
              <a:latin typeface="Trebuchet MS"/>
              <a:ea typeface="Trebuchet MS"/>
              <a:cs typeface="Trebuchet MS"/>
              <a:sym typeface="Trebuchet MS"/>
            </a:endParaRPr>
          </a:p>
        </p:txBody>
      </p:sp>
      <p:sp>
        <p:nvSpPr>
          <p:cNvPr id="1327" name="Google Shape;1327;p5"/>
          <p:cNvSpPr/>
          <p:nvPr/>
        </p:nvSpPr>
        <p:spPr>
          <a:xfrm>
            <a:off x="1148243" y="3291659"/>
            <a:ext cx="370800" cy="370800"/>
          </a:xfrm>
          <a:prstGeom prst="ellipse">
            <a:avLst/>
          </a:prstGeom>
          <a:noFill/>
          <a:ln cap="flat" cmpd="sng" w="12700">
            <a:solidFill>
              <a:schemeClr val="accent6"/>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6"/>
                </a:solidFill>
                <a:latin typeface="Trebuchet MS"/>
                <a:ea typeface="Trebuchet MS"/>
                <a:cs typeface="Trebuchet MS"/>
                <a:sym typeface="Trebuchet MS"/>
              </a:rPr>
              <a:t>2</a:t>
            </a:r>
            <a:endParaRPr b="1" sz="1400">
              <a:solidFill>
                <a:schemeClr val="accent6"/>
              </a:solidFill>
              <a:latin typeface="Trebuchet MS"/>
              <a:ea typeface="Trebuchet MS"/>
              <a:cs typeface="Trebuchet MS"/>
              <a:sym typeface="Trebuchet MS"/>
            </a:endParaRPr>
          </a:p>
        </p:txBody>
      </p:sp>
      <p:sp>
        <p:nvSpPr>
          <p:cNvPr id="1328" name="Google Shape;1328;p5"/>
          <p:cNvSpPr/>
          <p:nvPr/>
        </p:nvSpPr>
        <p:spPr>
          <a:xfrm>
            <a:off x="1782733" y="3291659"/>
            <a:ext cx="370800" cy="370800"/>
          </a:xfrm>
          <a:prstGeom prst="ellipse">
            <a:avLst/>
          </a:prstGeom>
          <a:noFill/>
          <a:ln cap="flat" cmpd="sng" w="12700">
            <a:solidFill>
              <a:schemeClr val="accent6"/>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6"/>
                </a:solidFill>
                <a:latin typeface="Trebuchet MS"/>
                <a:ea typeface="Trebuchet MS"/>
                <a:cs typeface="Trebuchet MS"/>
                <a:sym typeface="Trebuchet MS"/>
              </a:rPr>
              <a:t>3</a:t>
            </a:r>
            <a:endParaRPr b="1" sz="1400">
              <a:solidFill>
                <a:schemeClr val="accent6"/>
              </a:solidFill>
              <a:latin typeface="Trebuchet MS"/>
              <a:ea typeface="Trebuchet MS"/>
              <a:cs typeface="Trebuchet MS"/>
              <a:sym typeface="Trebuchet MS"/>
            </a:endParaRPr>
          </a:p>
        </p:txBody>
      </p:sp>
      <p:sp>
        <p:nvSpPr>
          <p:cNvPr id="1329" name="Google Shape;1329;p5"/>
          <p:cNvSpPr/>
          <p:nvPr/>
        </p:nvSpPr>
        <p:spPr>
          <a:xfrm>
            <a:off x="2417223" y="3291659"/>
            <a:ext cx="370800" cy="370800"/>
          </a:xfrm>
          <a:prstGeom prst="ellipse">
            <a:avLst/>
          </a:prstGeom>
          <a:noFill/>
          <a:ln cap="flat" cmpd="sng" w="12700">
            <a:solidFill>
              <a:schemeClr val="accent6"/>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6"/>
                </a:solidFill>
                <a:latin typeface="Trebuchet MS"/>
                <a:ea typeface="Trebuchet MS"/>
                <a:cs typeface="Trebuchet MS"/>
                <a:sym typeface="Trebuchet MS"/>
              </a:rPr>
              <a:t>4</a:t>
            </a:r>
            <a:endParaRPr b="1" sz="1400">
              <a:solidFill>
                <a:schemeClr val="accent6"/>
              </a:solidFill>
              <a:latin typeface="Trebuchet MS"/>
              <a:ea typeface="Trebuchet MS"/>
              <a:cs typeface="Trebuchet MS"/>
              <a:sym typeface="Trebuchet MS"/>
            </a:endParaRPr>
          </a:p>
        </p:txBody>
      </p:sp>
      <p:sp>
        <p:nvSpPr>
          <p:cNvPr id="1330" name="Google Shape;1330;p5"/>
          <p:cNvSpPr/>
          <p:nvPr/>
        </p:nvSpPr>
        <p:spPr>
          <a:xfrm>
            <a:off x="3051713" y="3291659"/>
            <a:ext cx="370800" cy="370800"/>
          </a:xfrm>
          <a:prstGeom prst="ellipse">
            <a:avLst/>
          </a:prstGeom>
          <a:noFill/>
          <a:ln cap="flat" cmpd="sng" w="12700">
            <a:solidFill>
              <a:schemeClr val="accent6"/>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6"/>
                </a:solidFill>
                <a:latin typeface="Trebuchet MS"/>
                <a:ea typeface="Trebuchet MS"/>
                <a:cs typeface="Trebuchet MS"/>
                <a:sym typeface="Trebuchet MS"/>
              </a:rPr>
              <a:t>5</a:t>
            </a:r>
            <a:endParaRPr b="1" sz="1400">
              <a:solidFill>
                <a:schemeClr val="accent6"/>
              </a:solidFill>
              <a:latin typeface="Trebuchet MS"/>
              <a:ea typeface="Trebuchet MS"/>
              <a:cs typeface="Trebuchet MS"/>
              <a:sym typeface="Trebuchet MS"/>
            </a:endParaRPr>
          </a:p>
        </p:txBody>
      </p:sp>
      <p:sp>
        <p:nvSpPr>
          <p:cNvPr id="1331" name="Google Shape;1331;p5"/>
          <p:cNvSpPr/>
          <p:nvPr/>
        </p:nvSpPr>
        <p:spPr>
          <a:xfrm>
            <a:off x="3686203" y="3291659"/>
            <a:ext cx="370800" cy="370800"/>
          </a:xfrm>
          <a:prstGeom prst="ellipse">
            <a:avLst/>
          </a:prstGeom>
          <a:noFill/>
          <a:ln cap="flat" cmpd="sng" w="12700">
            <a:solidFill>
              <a:schemeClr val="accent6"/>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6"/>
                </a:solidFill>
                <a:latin typeface="Trebuchet MS"/>
                <a:ea typeface="Trebuchet MS"/>
                <a:cs typeface="Trebuchet MS"/>
                <a:sym typeface="Trebuchet MS"/>
              </a:rPr>
              <a:t>6</a:t>
            </a:r>
            <a:endParaRPr b="1" sz="1400">
              <a:solidFill>
                <a:schemeClr val="accent6"/>
              </a:solidFill>
              <a:latin typeface="Trebuchet MS"/>
              <a:ea typeface="Trebuchet MS"/>
              <a:cs typeface="Trebuchet MS"/>
              <a:sym typeface="Trebuchet MS"/>
            </a:endParaRPr>
          </a:p>
        </p:txBody>
      </p:sp>
      <p:sp>
        <p:nvSpPr>
          <p:cNvPr id="1332" name="Google Shape;1332;p5"/>
          <p:cNvSpPr/>
          <p:nvPr/>
        </p:nvSpPr>
        <p:spPr>
          <a:xfrm>
            <a:off x="4320693" y="3291659"/>
            <a:ext cx="370800" cy="370800"/>
          </a:xfrm>
          <a:prstGeom prst="ellipse">
            <a:avLst/>
          </a:prstGeom>
          <a:noFill/>
          <a:ln cap="flat" cmpd="sng" w="12700">
            <a:solidFill>
              <a:schemeClr val="accent6"/>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6"/>
                </a:solidFill>
                <a:latin typeface="Trebuchet MS"/>
                <a:ea typeface="Trebuchet MS"/>
                <a:cs typeface="Trebuchet MS"/>
                <a:sym typeface="Trebuchet MS"/>
              </a:rPr>
              <a:t>7</a:t>
            </a:r>
            <a:endParaRPr b="1" sz="1400">
              <a:solidFill>
                <a:schemeClr val="accent6"/>
              </a:solidFill>
              <a:latin typeface="Trebuchet MS"/>
              <a:ea typeface="Trebuchet MS"/>
              <a:cs typeface="Trebuchet MS"/>
              <a:sym typeface="Trebuchet MS"/>
            </a:endParaRPr>
          </a:p>
        </p:txBody>
      </p:sp>
      <p:sp>
        <p:nvSpPr>
          <p:cNvPr id="1333" name="Google Shape;1333;p5"/>
          <p:cNvSpPr/>
          <p:nvPr/>
        </p:nvSpPr>
        <p:spPr>
          <a:xfrm>
            <a:off x="4955183" y="3291659"/>
            <a:ext cx="370800" cy="370800"/>
          </a:xfrm>
          <a:prstGeom prst="ellipse">
            <a:avLst/>
          </a:prstGeom>
          <a:noFill/>
          <a:ln cap="flat" cmpd="sng" w="12700">
            <a:solidFill>
              <a:schemeClr val="accent6"/>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6"/>
                </a:solidFill>
                <a:latin typeface="Trebuchet MS"/>
                <a:ea typeface="Trebuchet MS"/>
                <a:cs typeface="Trebuchet MS"/>
                <a:sym typeface="Trebuchet MS"/>
              </a:rPr>
              <a:t>8</a:t>
            </a:r>
            <a:endParaRPr b="1" sz="1400">
              <a:solidFill>
                <a:schemeClr val="accent6"/>
              </a:solidFill>
              <a:latin typeface="Trebuchet MS"/>
              <a:ea typeface="Trebuchet MS"/>
              <a:cs typeface="Trebuchet MS"/>
              <a:sym typeface="Trebuchet MS"/>
            </a:endParaRPr>
          </a:p>
        </p:txBody>
      </p:sp>
      <p:sp>
        <p:nvSpPr>
          <p:cNvPr id="1334" name="Google Shape;1334;p5"/>
          <p:cNvSpPr/>
          <p:nvPr/>
        </p:nvSpPr>
        <p:spPr>
          <a:xfrm>
            <a:off x="5589673" y="3291659"/>
            <a:ext cx="370800" cy="370800"/>
          </a:xfrm>
          <a:prstGeom prst="ellipse">
            <a:avLst/>
          </a:prstGeom>
          <a:noFill/>
          <a:ln cap="flat" cmpd="sng" w="12700">
            <a:solidFill>
              <a:schemeClr val="accent6"/>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6"/>
                </a:solidFill>
                <a:latin typeface="Trebuchet MS"/>
                <a:ea typeface="Trebuchet MS"/>
                <a:cs typeface="Trebuchet MS"/>
                <a:sym typeface="Trebuchet MS"/>
              </a:rPr>
              <a:t>9</a:t>
            </a:r>
            <a:endParaRPr b="1" sz="1400">
              <a:solidFill>
                <a:schemeClr val="accent6"/>
              </a:solidFill>
              <a:latin typeface="Trebuchet MS"/>
              <a:ea typeface="Trebuchet MS"/>
              <a:cs typeface="Trebuchet MS"/>
              <a:sym typeface="Trebuchet MS"/>
            </a:endParaRPr>
          </a:p>
        </p:txBody>
      </p:sp>
      <p:sp>
        <p:nvSpPr>
          <p:cNvPr id="1335" name="Google Shape;1335;p5"/>
          <p:cNvSpPr/>
          <p:nvPr/>
        </p:nvSpPr>
        <p:spPr>
          <a:xfrm>
            <a:off x="6224163" y="3291659"/>
            <a:ext cx="370800" cy="370800"/>
          </a:xfrm>
          <a:prstGeom prst="ellipse">
            <a:avLst/>
          </a:prstGeom>
          <a:noFill/>
          <a:ln cap="flat" cmpd="sng" w="12700">
            <a:solidFill>
              <a:schemeClr val="accent6"/>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6"/>
                </a:solidFill>
                <a:latin typeface="Trebuchet MS"/>
                <a:ea typeface="Trebuchet MS"/>
                <a:cs typeface="Trebuchet MS"/>
                <a:sym typeface="Trebuchet MS"/>
              </a:rPr>
              <a:t>10</a:t>
            </a:r>
            <a:endParaRPr b="1" sz="1400">
              <a:solidFill>
                <a:schemeClr val="accent6"/>
              </a:solidFill>
              <a:latin typeface="Trebuchet MS"/>
              <a:ea typeface="Trebuchet MS"/>
              <a:cs typeface="Trebuchet MS"/>
              <a:sym typeface="Trebuchet MS"/>
            </a:endParaRPr>
          </a:p>
        </p:txBody>
      </p:sp>
      <p:sp>
        <p:nvSpPr>
          <p:cNvPr id="1336" name="Google Shape;1336;p5"/>
          <p:cNvSpPr/>
          <p:nvPr/>
        </p:nvSpPr>
        <p:spPr>
          <a:xfrm>
            <a:off x="513753" y="5377718"/>
            <a:ext cx="370800" cy="370800"/>
          </a:xfrm>
          <a:prstGeom prst="ellipse">
            <a:avLst/>
          </a:prstGeom>
          <a:noFill/>
          <a:ln cap="flat" cmpd="sng" w="12700">
            <a:solidFill>
              <a:srgbClr val="929292"/>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rgbClr val="929292"/>
                </a:solidFill>
                <a:latin typeface="Trebuchet MS"/>
                <a:ea typeface="Trebuchet MS"/>
                <a:cs typeface="Trebuchet MS"/>
                <a:sym typeface="Trebuchet MS"/>
              </a:rPr>
              <a:t>1</a:t>
            </a:r>
            <a:endParaRPr b="1" sz="1400">
              <a:solidFill>
                <a:srgbClr val="929292"/>
              </a:solidFill>
              <a:latin typeface="Trebuchet MS"/>
              <a:ea typeface="Trebuchet MS"/>
              <a:cs typeface="Trebuchet MS"/>
              <a:sym typeface="Trebuchet MS"/>
            </a:endParaRPr>
          </a:p>
        </p:txBody>
      </p:sp>
      <p:sp>
        <p:nvSpPr>
          <p:cNvPr id="1337" name="Google Shape;1337;p5"/>
          <p:cNvSpPr/>
          <p:nvPr/>
        </p:nvSpPr>
        <p:spPr>
          <a:xfrm>
            <a:off x="1148243" y="5377718"/>
            <a:ext cx="370800" cy="370800"/>
          </a:xfrm>
          <a:prstGeom prst="ellipse">
            <a:avLst/>
          </a:prstGeom>
          <a:noFill/>
          <a:ln cap="flat" cmpd="sng" w="12700">
            <a:solidFill>
              <a:srgbClr val="929292"/>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rgbClr val="929292"/>
                </a:solidFill>
                <a:latin typeface="Trebuchet MS"/>
                <a:ea typeface="Trebuchet MS"/>
                <a:cs typeface="Trebuchet MS"/>
                <a:sym typeface="Trebuchet MS"/>
              </a:rPr>
              <a:t>2</a:t>
            </a:r>
            <a:endParaRPr b="1" sz="1400">
              <a:solidFill>
                <a:srgbClr val="929292"/>
              </a:solidFill>
              <a:latin typeface="Trebuchet MS"/>
              <a:ea typeface="Trebuchet MS"/>
              <a:cs typeface="Trebuchet MS"/>
              <a:sym typeface="Trebuchet MS"/>
            </a:endParaRPr>
          </a:p>
        </p:txBody>
      </p:sp>
      <p:sp>
        <p:nvSpPr>
          <p:cNvPr id="1338" name="Google Shape;1338;p5"/>
          <p:cNvSpPr/>
          <p:nvPr/>
        </p:nvSpPr>
        <p:spPr>
          <a:xfrm>
            <a:off x="1782733" y="5377718"/>
            <a:ext cx="370800" cy="370800"/>
          </a:xfrm>
          <a:prstGeom prst="ellipse">
            <a:avLst/>
          </a:prstGeom>
          <a:noFill/>
          <a:ln cap="flat" cmpd="sng" w="12700">
            <a:solidFill>
              <a:srgbClr val="929292"/>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rgbClr val="929292"/>
                </a:solidFill>
                <a:latin typeface="Trebuchet MS"/>
                <a:ea typeface="Trebuchet MS"/>
                <a:cs typeface="Trebuchet MS"/>
                <a:sym typeface="Trebuchet MS"/>
              </a:rPr>
              <a:t>3</a:t>
            </a:r>
            <a:endParaRPr b="1" sz="1400">
              <a:solidFill>
                <a:srgbClr val="929292"/>
              </a:solidFill>
              <a:latin typeface="Trebuchet MS"/>
              <a:ea typeface="Trebuchet MS"/>
              <a:cs typeface="Trebuchet MS"/>
              <a:sym typeface="Trebuchet MS"/>
            </a:endParaRPr>
          </a:p>
        </p:txBody>
      </p:sp>
      <p:sp>
        <p:nvSpPr>
          <p:cNvPr id="1339" name="Google Shape;1339;p5"/>
          <p:cNvSpPr/>
          <p:nvPr/>
        </p:nvSpPr>
        <p:spPr>
          <a:xfrm>
            <a:off x="2417223" y="5377718"/>
            <a:ext cx="370800" cy="370800"/>
          </a:xfrm>
          <a:prstGeom prst="ellipse">
            <a:avLst/>
          </a:prstGeom>
          <a:noFill/>
          <a:ln cap="flat" cmpd="sng" w="12700">
            <a:solidFill>
              <a:srgbClr val="929292"/>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rgbClr val="929292"/>
                </a:solidFill>
                <a:latin typeface="Trebuchet MS"/>
                <a:ea typeface="Trebuchet MS"/>
                <a:cs typeface="Trebuchet MS"/>
                <a:sym typeface="Trebuchet MS"/>
              </a:rPr>
              <a:t>4</a:t>
            </a:r>
            <a:endParaRPr b="1" sz="1400">
              <a:solidFill>
                <a:srgbClr val="929292"/>
              </a:solidFill>
              <a:latin typeface="Trebuchet MS"/>
              <a:ea typeface="Trebuchet MS"/>
              <a:cs typeface="Trebuchet MS"/>
              <a:sym typeface="Trebuchet MS"/>
            </a:endParaRPr>
          </a:p>
        </p:txBody>
      </p:sp>
      <p:sp>
        <p:nvSpPr>
          <p:cNvPr id="1340" name="Google Shape;1340;p5"/>
          <p:cNvSpPr/>
          <p:nvPr/>
        </p:nvSpPr>
        <p:spPr>
          <a:xfrm>
            <a:off x="3051713" y="5377718"/>
            <a:ext cx="370800" cy="370800"/>
          </a:xfrm>
          <a:prstGeom prst="ellipse">
            <a:avLst/>
          </a:prstGeom>
          <a:noFill/>
          <a:ln cap="flat" cmpd="sng" w="12700">
            <a:solidFill>
              <a:srgbClr val="929292"/>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rgbClr val="929292"/>
                </a:solidFill>
                <a:latin typeface="Trebuchet MS"/>
                <a:ea typeface="Trebuchet MS"/>
                <a:cs typeface="Trebuchet MS"/>
                <a:sym typeface="Trebuchet MS"/>
              </a:rPr>
              <a:t>5</a:t>
            </a:r>
            <a:endParaRPr b="1" sz="1400">
              <a:solidFill>
                <a:srgbClr val="929292"/>
              </a:solidFill>
              <a:latin typeface="Trebuchet MS"/>
              <a:ea typeface="Trebuchet MS"/>
              <a:cs typeface="Trebuchet MS"/>
              <a:sym typeface="Trebuchet MS"/>
            </a:endParaRPr>
          </a:p>
        </p:txBody>
      </p:sp>
      <p:sp>
        <p:nvSpPr>
          <p:cNvPr id="1341" name="Google Shape;1341;p5"/>
          <p:cNvSpPr/>
          <p:nvPr/>
        </p:nvSpPr>
        <p:spPr>
          <a:xfrm>
            <a:off x="3686203" y="5377718"/>
            <a:ext cx="370800" cy="370800"/>
          </a:xfrm>
          <a:prstGeom prst="ellipse">
            <a:avLst/>
          </a:prstGeom>
          <a:noFill/>
          <a:ln cap="flat" cmpd="sng" w="12700">
            <a:solidFill>
              <a:srgbClr val="929292"/>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rgbClr val="929292"/>
                </a:solidFill>
                <a:latin typeface="Trebuchet MS"/>
                <a:ea typeface="Trebuchet MS"/>
                <a:cs typeface="Trebuchet MS"/>
                <a:sym typeface="Trebuchet MS"/>
              </a:rPr>
              <a:t>6</a:t>
            </a:r>
            <a:endParaRPr b="1" sz="1400">
              <a:solidFill>
                <a:srgbClr val="929292"/>
              </a:solidFill>
              <a:latin typeface="Trebuchet MS"/>
              <a:ea typeface="Trebuchet MS"/>
              <a:cs typeface="Trebuchet MS"/>
              <a:sym typeface="Trebuchet MS"/>
            </a:endParaRPr>
          </a:p>
        </p:txBody>
      </p:sp>
      <p:sp>
        <p:nvSpPr>
          <p:cNvPr id="1342" name="Google Shape;1342;p5"/>
          <p:cNvSpPr/>
          <p:nvPr/>
        </p:nvSpPr>
        <p:spPr>
          <a:xfrm>
            <a:off x="4320693" y="5377718"/>
            <a:ext cx="370800" cy="370800"/>
          </a:xfrm>
          <a:prstGeom prst="ellipse">
            <a:avLst/>
          </a:prstGeom>
          <a:noFill/>
          <a:ln cap="flat" cmpd="sng" w="12700">
            <a:solidFill>
              <a:srgbClr val="929292"/>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rgbClr val="929292"/>
                </a:solidFill>
                <a:latin typeface="Trebuchet MS"/>
                <a:ea typeface="Trebuchet MS"/>
                <a:cs typeface="Trebuchet MS"/>
                <a:sym typeface="Trebuchet MS"/>
              </a:rPr>
              <a:t>7</a:t>
            </a:r>
            <a:endParaRPr b="1" sz="1400">
              <a:solidFill>
                <a:srgbClr val="929292"/>
              </a:solidFill>
              <a:latin typeface="Trebuchet MS"/>
              <a:ea typeface="Trebuchet MS"/>
              <a:cs typeface="Trebuchet MS"/>
              <a:sym typeface="Trebuchet MS"/>
            </a:endParaRPr>
          </a:p>
        </p:txBody>
      </p:sp>
      <p:sp>
        <p:nvSpPr>
          <p:cNvPr id="1343" name="Google Shape;1343;p5"/>
          <p:cNvSpPr/>
          <p:nvPr/>
        </p:nvSpPr>
        <p:spPr>
          <a:xfrm>
            <a:off x="4955183" y="5377718"/>
            <a:ext cx="370800" cy="370800"/>
          </a:xfrm>
          <a:prstGeom prst="ellipse">
            <a:avLst/>
          </a:prstGeom>
          <a:noFill/>
          <a:ln cap="flat" cmpd="sng" w="12700">
            <a:solidFill>
              <a:srgbClr val="929292"/>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rgbClr val="929292"/>
                </a:solidFill>
                <a:latin typeface="Trebuchet MS"/>
                <a:ea typeface="Trebuchet MS"/>
                <a:cs typeface="Trebuchet MS"/>
                <a:sym typeface="Trebuchet MS"/>
              </a:rPr>
              <a:t>8</a:t>
            </a:r>
            <a:endParaRPr b="1" sz="1400">
              <a:solidFill>
                <a:srgbClr val="929292"/>
              </a:solidFill>
              <a:latin typeface="Trebuchet MS"/>
              <a:ea typeface="Trebuchet MS"/>
              <a:cs typeface="Trebuchet MS"/>
              <a:sym typeface="Trebuchet MS"/>
            </a:endParaRPr>
          </a:p>
        </p:txBody>
      </p:sp>
      <p:sp>
        <p:nvSpPr>
          <p:cNvPr id="1344" name="Google Shape;1344;p5"/>
          <p:cNvSpPr/>
          <p:nvPr/>
        </p:nvSpPr>
        <p:spPr>
          <a:xfrm>
            <a:off x="5589673" y="5377718"/>
            <a:ext cx="370800" cy="370800"/>
          </a:xfrm>
          <a:prstGeom prst="ellipse">
            <a:avLst/>
          </a:prstGeom>
          <a:noFill/>
          <a:ln cap="flat" cmpd="sng" w="12700">
            <a:solidFill>
              <a:srgbClr val="929292"/>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rgbClr val="929292"/>
                </a:solidFill>
                <a:latin typeface="Trebuchet MS"/>
                <a:ea typeface="Trebuchet MS"/>
                <a:cs typeface="Trebuchet MS"/>
                <a:sym typeface="Trebuchet MS"/>
              </a:rPr>
              <a:t>9</a:t>
            </a:r>
            <a:endParaRPr b="1" sz="1400">
              <a:solidFill>
                <a:srgbClr val="929292"/>
              </a:solidFill>
              <a:latin typeface="Trebuchet MS"/>
              <a:ea typeface="Trebuchet MS"/>
              <a:cs typeface="Trebuchet MS"/>
              <a:sym typeface="Trebuchet MS"/>
            </a:endParaRPr>
          </a:p>
        </p:txBody>
      </p:sp>
      <p:sp>
        <p:nvSpPr>
          <p:cNvPr id="1345" name="Google Shape;1345;p5"/>
          <p:cNvSpPr/>
          <p:nvPr/>
        </p:nvSpPr>
        <p:spPr>
          <a:xfrm>
            <a:off x="6224163" y="5377718"/>
            <a:ext cx="370800" cy="370800"/>
          </a:xfrm>
          <a:prstGeom prst="ellipse">
            <a:avLst/>
          </a:prstGeom>
          <a:noFill/>
          <a:ln cap="flat" cmpd="sng" w="12700">
            <a:solidFill>
              <a:srgbClr val="929292"/>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rgbClr val="929292"/>
                </a:solidFill>
                <a:latin typeface="Trebuchet MS"/>
                <a:ea typeface="Trebuchet MS"/>
                <a:cs typeface="Trebuchet MS"/>
                <a:sym typeface="Trebuchet MS"/>
              </a:rPr>
              <a:t>10</a:t>
            </a:r>
            <a:endParaRPr b="1" sz="1400">
              <a:solidFill>
                <a:srgbClr val="929292"/>
              </a:solidFill>
              <a:latin typeface="Trebuchet MS"/>
              <a:ea typeface="Trebuchet MS"/>
              <a:cs typeface="Trebuchet MS"/>
              <a:sym typeface="Trebuchet MS"/>
            </a:endParaRPr>
          </a:p>
        </p:txBody>
      </p:sp>
      <p:sp>
        <p:nvSpPr>
          <p:cNvPr id="1346" name="Google Shape;1346;p5"/>
          <p:cNvSpPr/>
          <p:nvPr/>
        </p:nvSpPr>
        <p:spPr>
          <a:xfrm>
            <a:off x="6864853" y="2596306"/>
            <a:ext cx="370800" cy="370800"/>
          </a:xfrm>
          <a:prstGeom prst="ellipse">
            <a:avLst/>
          </a:prstGeom>
          <a:noFill/>
          <a:ln cap="flat" cmpd="sng" w="12700">
            <a:solidFill>
              <a:schemeClr val="accen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1"/>
                </a:solidFill>
                <a:latin typeface="Trebuchet MS"/>
                <a:ea typeface="Trebuchet MS"/>
                <a:cs typeface="Trebuchet MS"/>
                <a:sym typeface="Trebuchet MS"/>
              </a:rPr>
              <a:t>✓</a:t>
            </a:r>
            <a:endParaRPr/>
          </a:p>
        </p:txBody>
      </p:sp>
      <p:sp>
        <p:nvSpPr>
          <p:cNvPr id="1347" name="Google Shape;1347;p5"/>
          <p:cNvSpPr/>
          <p:nvPr/>
        </p:nvSpPr>
        <p:spPr>
          <a:xfrm>
            <a:off x="6858653" y="4682365"/>
            <a:ext cx="370800" cy="370800"/>
          </a:xfrm>
          <a:prstGeom prst="ellipse">
            <a:avLst/>
          </a:prstGeom>
          <a:noFill/>
          <a:ln cap="flat" cmpd="sng" w="12700">
            <a:solidFill>
              <a:schemeClr val="accent3"/>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3"/>
                </a:solidFill>
                <a:latin typeface="Trebuchet MS"/>
                <a:ea typeface="Trebuchet MS"/>
                <a:cs typeface="Trebuchet MS"/>
                <a:sym typeface="Trebuchet MS"/>
              </a:rPr>
              <a:t>✓</a:t>
            </a:r>
            <a:endParaRPr b="1" sz="1400">
              <a:solidFill>
                <a:schemeClr val="accent3"/>
              </a:solidFill>
              <a:latin typeface="Trebuchet MS"/>
              <a:ea typeface="Trebuchet MS"/>
              <a:cs typeface="Trebuchet MS"/>
              <a:sym typeface="Trebuchet MS"/>
            </a:endParaRPr>
          </a:p>
        </p:txBody>
      </p:sp>
      <p:sp>
        <p:nvSpPr>
          <p:cNvPr id="1348" name="Google Shape;1348;p5"/>
          <p:cNvSpPr/>
          <p:nvPr/>
        </p:nvSpPr>
        <p:spPr>
          <a:xfrm>
            <a:off x="6858653" y="3987012"/>
            <a:ext cx="370800" cy="370800"/>
          </a:xfrm>
          <a:prstGeom prst="ellipse">
            <a:avLst/>
          </a:prstGeom>
          <a:noFill/>
          <a:ln cap="flat" cmpd="sng" w="12700">
            <a:solidFill>
              <a:schemeClr val="accent4"/>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4"/>
                </a:solidFill>
                <a:latin typeface="Trebuchet MS"/>
                <a:ea typeface="Trebuchet MS"/>
                <a:cs typeface="Trebuchet MS"/>
                <a:sym typeface="Trebuchet MS"/>
              </a:rPr>
              <a:t>✓</a:t>
            </a:r>
            <a:endParaRPr b="1" sz="1400">
              <a:solidFill>
                <a:schemeClr val="accent4"/>
              </a:solidFill>
              <a:latin typeface="Trebuchet MS"/>
              <a:ea typeface="Trebuchet MS"/>
              <a:cs typeface="Trebuchet MS"/>
              <a:sym typeface="Trebuchet MS"/>
            </a:endParaRPr>
          </a:p>
        </p:txBody>
      </p:sp>
      <p:sp>
        <p:nvSpPr>
          <p:cNvPr id="1349" name="Google Shape;1349;p5"/>
          <p:cNvSpPr/>
          <p:nvPr/>
        </p:nvSpPr>
        <p:spPr>
          <a:xfrm>
            <a:off x="6858653" y="3291659"/>
            <a:ext cx="370800" cy="370800"/>
          </a:xfrm>
          <a:prstGeom prst="ellipse">
            <a:avLst/>
          </a:prstGeom>
          <a:noFill/>
          <a:ln cap="flat" cmpd="sng" w="12700">
            <a:solidFill>
              <a:schemeClr val="accent6"/>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6"/>
                </a:solidFill>
                <a:latin typeface="Trebuchet MS"/>
                <a:ea typeface="Trebuchet MS"/>
                <a:cs typeface="Trebuchet MS"/>
                <a:sym typeface="Trebuchet MS"/>
              </a:rPr>
              <a:t>✓</a:t>
            </a:r>
            <a:endParaRPr b="1" sz="1400">
              <a:solidFill>
                <a:schemeClr val="accent6"/>
              </a:solidFill>
              <a:latin typeface="Trebuchet MS"/>
              <a:ea typeface="Trebuchet MS"/>
              <a:cs typeface="Trebuchet MS"/>
              <a:sym typeface="Trebuchet MS"/>
            </a:endParaRPr>
          </a:p>
        </p:txBody>
      </p:sp>
      <p:sp>
        <p:nvSpPr>
          <p:cNvPr id="1350" name="Google Shape;1350;p5"/>
          <p:cNvSpPr/>
          <p:nvPr/>
        </p:nvSpPr>
        <p:spPr>
          <a:xfrm>
            <a:off x="6858653" y="5377718"/>
            <a:ext cx="370800" cy="370800"/>
          </a:xfrm>
          <a:prstGeom prst="ellipse">
            <a:avLst/>
          </a:prstGeom>
          <a:noFill/>
          <a:ln cap="flat" cmpd="sng" w="12700">
            <a:solidFill>
              <a:srgbClr val="929292"/>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rgbClr val="929292"/>
                </a:solidFill>
                <a:latin typeface="Trebuchet MS"/>
                <a:ea typeface="Trebuchet MS"/>
                <a:cs typeface="Trebuchet MS"/>
                <a:sym typeface="Trebuchet MS"/>
              </a:rPr>
              <a:t>✓</a:t>
            </a:r>
            <a:endParaRPr b="1" sz="1400">
              <a:solidFill>
                <a:srgbClr val="929292"/>
              </a:solidFill>
              <a:latin typeface="Trebuchet MS"/>
              <a:ea typeface="Trebuchet MS"/>
              <a:cs typeface="Trebuchet MS"/>
              <a:sym typeface="Trebuchet MS"/>
            </a:endParaRPr>
          </a:p>
        </p:txBody>
      </p:sp>
      <p:sp>
        <p:nvSpPr>
          <p:cNvPr id="1351" name="Google Shape;1351;p5"/>
          <p:cNvSpPr/>
          <p:nvPr/>
        </p:nvSpPr>
        <p:spPr>
          <a:xfrm>
            <a:off x="7499963" y="2596306"/>
            <a:ext cx="370800" cy="370800"/>
          </a:xfrm>
          <a:prstGeom prst="ellipse">
            <a:avLst/>
          </a:prstGeom>
          <a:noFill/>
          <a:ln cap="flat" cmpd="sng" w="12700">
            <a:solidFill>
              <a:schemeClr val="accen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1"/>
                </a:solidFill>
                <a:latin typeface="Trebuchet MS"/>
                <a:ea typeface="Trebuchet MS"/>
                <a:cs typeface="Trebuchet MS"/>
                <a:sym typeface="Trebuchet MS"/>
              </a:rPr>
              <a:t>✗</a:t>
            </a:r>
            <a:endParaRPr/>
          </a:p>
        </p:txBody>
      </p:sp>
      <p:sp>
        <p:nvSpPr>
          <p:cNvPr id="1352" name="Google Shape;1352;p5"/>
          <p:cNvSpPr/>
          <p:nvPr/>
        </p:nvSpPr>
        <p:spPr>
          <a:xfrm>
            <a:off x="7493143" y="4682365"/>
            <a:ext cx="370800" cy="370800"/>
          </a:xfrm>
          <a:prstGeom prst="ellipse">
            <a:avLst/>
          </a:prstGeom>
          <a:noFill/>
          <a:ln cap="flat" cmpd="sng" w="12700">
            <a:solidFill>
              <a:schemeClr val="accent3"/>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3"/>
                </a:solidFill>
                <a:latin typeface="Trebuchet MS"/>
                <a:ea typeface="Trebuchet MS"/>
                <a:cs typeface="Trebuchet MS"/>
                <a:sym typeface="Trebuchet MS"/>
              </a:rPr>
              <a:t>✗</a:t>
            </a:r>
            <a:endParaRPr b="1" sz="1400">
              <a:solidFill>
                <a:schemeClr val="accent3"/>
              </a:solidFill>
              <a:latin typeface="Trebuchet MS"/>
              <a:ea typeface="Trebuchet MS"/>
              <a:cs typeface="Trebuchet MS"/>
              <a:sym typeface="Trebuchet MS"/>
            </a:endParaRPr>
          </a:p>
        </p:txBody>
      </p:sp>
      <p:sp>
        <p:nvSpPr>
          <p:cNvPr id="1353" name="Google Shape;1353;p5"/>
          <p:cNvSpPr/>
          <p:nvPr/>
        </p:nvSpPr>
        <p:spPr>
          <a:xfrm>
            <a:off x="7493143" y="3987012"/>
            <a:ext cx="370800" cy="370800"/>
          </a:xfrm>
          <a:prstGeom prst="ellipse">
            <a:avLst/>
          </a:prstGeom>
          <a:noFill/>
          <a:ln cap="flat" cmpd="sng" w="12700">
            <a:solidFill>
              <a:schemeClr val="accent4"/>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4"/>
                </a:solidFill>
                <a:latin typeface="Trebuchet MS"/>
                <a:ea typeface="Trebuchet MS"/>
                <a:cs typeface="Trebuchet MS"/>
                <a:sym typeface="Trebuchet MS"/>
              </a:rPr>
              <a:t>✗</a:t>
            </a:r>
            <a:endParaRPr b="1" sz="1400">
              <a:solidFill>
                <a:schemeClr val="accent4"/>
              </a:solidFill>
              <a:latin typeface="Trebuchet MS"/>
              <a:ea typeface="Trebuchet MS"/>
              <a:cs typeface="Trebuchet MS"/>
              <a:sym typeface="Trebuchet MS"/>
            </a:endParaRPr>
          </a:p>
        </p:txBody>
      </p:sp>
      <p:sp>
        <p:nvSpPr>
          <p:cNvPr id="1354" name="Google Shape;1354;p5"/>
          <p:cNvSpPr/>
          <p:nvPr/>
        </p:nvSpPr>
        <p:spPr>
          <a:xfrm>
            <a:off x="7493143" y="3291659"/>
            <a:ext cx="370800" cy="370800"/>
          </a:xfrm>
          <a:prstGeom prst="ellipse">
            <a:avLst/>
          </a:prstGeom>
          <a:noFill/>
          <a:ln cap="flat" cmpd="sng" w="12700">
            <a:solidFill>
              <a:schemeClr val="accent6"/>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6"/>
                </a:solidFill>
                <a:latin typeface="Trebuchet MS"/>
                <a:ea typeface="Trebuchet MS"/>
                <a:cs typeface="Trebuchet MS"/>
                <a:sym typeface="Trebuchet MS"/>
              </a:rPr>
              <a:t>✗</a:t>
            </a:r>
            <a:endParaRPr b="1" sz="1400">
              <a:solidFill>
                <a:schemeClr val="accent6"/>
              </a:solidFill>
              <a:latin typeface="Trebuchet MS"/>
              <a:ea typeface="Trebuchet MS"/>
              <a:cs typeface="Trebuchet MS"/>
              <a:sym typeface="Trebuchet MS"/>
            </a:endParaRPr>
          </a:p>
        </p:txBody>
      </p:sp>
      <p:sp>
        <p:nvSpPr>
          <p:cNvPr id="1355" name="Google Shape;1355;p5"/>
          <p:cNvSpPr/>
          <p:nvPr/>
        </p:nvSpPr>
        <p:spPr>
          <a:xfrm>
            <a:off x="7493143" y="5377718"/>
            <a:ext cx="370800" cy="370800"/>
          </a:xfrm>
          <a:prstGeom prst="ellipse">
            <a:avLst/>
          </a:prstGeom>
          <a:noFill/>
          <a:ln cap="flat" cmpd="sng" w="12700">
            <a:solidFill>
              <a:srgbClr val="929292"/>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rgbClr val="929292"/>
                </a:solidFill>
                <a:latin typeface="Trebuchet MS"/>
                <a:ea typeface="Trebuchet MS"/>
                <a:cs typeface="Trebuchet MS"/>
                <a:sym typeface="Trebuchet MS"/>
              </a:rPr>
              <a:t>✗</a:t>
            </a:r>
            <a:endParaRPr b="1" sz="1400">
              <a:solidFill>
                <a:srgbClr val="929292"/>
              </a:solidFill>
              <a:latin typeface="Trebuchet MS"/>
              <a:ea typeface="Trebuchet MS"/>
              <a:cs typeface="Trebuchet MS"/>
              <a:sym typeface="Trebuchet MS"/>
            </a:endParaRPr>
          </a:p>
        </p:txBody>
      </p:sp>
      <p:sp>
        <p:nvSpPr>
          <p:cNvPr id="1356" name="Google Shape;1356;p5"/>
          <p:cNvSpPr/>
          <p:nvPr/>
        </p:nvSpPr>
        <p:spPr>
          <a:xfrm>
            <a:off x="8135073" y="2596306"/>
            <a:ext cx="370800" cy="370800"/>
          </a:xfrm>
          <a:prstGeom prst="ellipse">
            <a:avLst/>
          </a:prstGeom>
          <a:noFill/>
          <a:ln cap="flat" cmpd="sng" w="12700">
            <a:solidFill>
              <a:schemeClr val="accen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1"/>
                </a:solidFill>
                <a:latin typeface="Trebuchet MS"/>
                <a:ea typeface="Trebuchet MS"/>
                <a:cs typeface="Trebuchet MS"/>
                <a:sym typeface="Trebuchet MS"/>
              </a:rPr>
              <a:t>=</a:t>
            </a:r>
            <a:endParaRPr b="1" sz="1400">
              <a:solidFill>
                <a:schemeClr val="accent1"/>
              </a:solidFill>
              <a:latin typeface="Trebuchet MS"/>
              <a:ea typeface="Trebuchet MS"/>
              <a:cs typeface="Trebuchet MS"/>
              <a:sym typeface="Trebuchet MS"/>
            </a:endParaRPr>
          </a:p>
        </p:txBody>
      </p:sp>
      <p:sp>
        <p:nvSpPr>
          <p:cNvPr id="1357" name="Google Shape;1357;p5"/>
          <p:cNvSpPr/>
          <p:nvPr/>
        </p:nvSpPr>
        <p:spPr>
          <a:xfrm>
            <a:off x="8770183" y="2596306"/>
            <a:ext cx="370800" cy="370800"/>
          </a:xfrm>
          <a:prstGeom prst="ellipse">
            <a:avLst/>
          </a:prstGeom>
          <a:noFill/>
          <a:ln cap="flat" cmpd="sng" w="12700">
            <a:solidFill>
              <a:schemeClr val="accen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1"/>
                </a:solidFill>
                <a:latin typeface="Trebuchet MS"/>
                <a:ea typeface="Trebuchet MS"/>
                <a:cs typeface="Trebuchet MS"/>
                <a:sym typeface="Trebuchet MS"/>
              </a:rPr>
              <a:t>+</a:t>
            </a:r>
            <a:endParaRPr b="1" sz="1400">
              <a:solidFill>
                <a:schemeClr val="accent1"/>
              </a:solidFill>
              <a:latin typeface="Trebuchet MS"/>
              <a:ea typeface="Trebuchet MS"/>
              <a:cs typeface="Trebuchet MS"/>
              <a:sym typeface="Trebuchet MS"/>
            </a:endParaRPr>
          </a:p>
        </p:txBody>
      </p:sp>
      <p:sp>
        <p:nvSpPr>
          <p:cNvPr id="1358" name="Google Shape;1358;p5"/>
          <p:cNvSpPr/>
          <p:nvPr/>
        </p:nvSpPr>
        <p:spPr>
          <a:xfrm>
            <a:off x="9405293" y="2596306"/>
            <a:ext cx="370800" cy="370800"/>
          </a:xfrm>
          <a:prstGeom prst="ellipse">
            <a:avLst/>
          </a:prstGeom>
          <a:noFill/>
          <a:ln cap="flat" cmpd="sng" w="12700">
            <a:solidFill>
              <a:schemeClr val="accen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1"/>
                </a:solidFill>
                <a:latin typeface="Trebuchet MS"/>
                <a:ea typeface="Trebuchet MS"/>
                <a:cs typeface="Trebuchet MS"/>
                <a:sym typeface="Trebuchet MS"/>
              </a:rPr>
              <a:t>-</a:t>
            </a:r>
            <a:endParaRPr b="1" sz="1400">
              <a:solidFill>
                <a:schemeClr val="accent1"/>
              </a:solidFill>
              <a:latin typeface="Trebuchet MS"/>
              <a:ea typeface="Trebuchet MS"/>
              <a:cs typeface="Trebuchet MS"/>
              <a:sym typeface="Trebuchet MS"/>
            </a:endParaRPr>
          </a:p>
        </p:txBody>
      </p:sp>
      <p:sp>
        <p:nvSpPr>
          <p:cNvPr id="1359" name="Google Shape;1359;p5"/>
          <p:cNvSpPr/>
          <p:nvPr/>
        </p:nvSpPr>
        <p:spPr>
          <a:xfrm>
            <a:off x="10040403" y="2596306"/>
            <a:ext cx="370800" cy="370800"/>
          </a:xfrm>
          <a:prstGeom prst="ellipse">
            <a:avLst/>
          </a:prstGeom>
          <a:noFill/>
          <a:ln cap="flat" cmpd="sng" w="12700">
            <a:solidFill>
              <a:schemeClr val="accen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1"/>
                </a:solidFill>
                <a:latin typeface="Trebuchet MS"/>
                <a:ea typeface="Trebuchet MS"/>
                <a:cs typeface="Trebuchet MS"/>
                <a:sym typeface="Trebuchet MS"/>
              </a:rPr>
              <a:t>&lt;</a:t>
            </a:r>
            <a:endParaRPr b="1" sz="1400">
              <a:solidFill>
                <a:schemeClr val="accent1"/>
              </a:solidFill>
              <a:latin typeface="Trebuchet MS"/>
              <a:ea typeface="Trebuchet MS"/>
              <a:cs typeface="Trebuchet MS"/>
              <a:sym typeface="Trebuchet MS"/>
            </a:endParaRPr>
          </a:p>
        </p:txBody>
      </p:sp>
      <p:sp>
        <p:nvSpPr>
          <p:cNvPr id="1360" name="Google Shape;1360;p5"/>
          <p:cNvSpPr/>
          <p:nvPr/>
        </p:nvSpPr>
        <p:spPr>
          <a:xfrm>
            <a:off x="10675513" y="2596306"/>
            <a:ext cx="370800" cy="370800"/>
          </a:xfrm>
          <a:prstGeom prst="ellipse">
            <a:avLst/>
          </a:prstGeom>
          <a:noFill/>
          <a:ln cap="flat" cmpd="sng" w="12700">
            <a:solidFill>
              <a:schemeClr val="accen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1"/>
                </a:solidFill>
                <a:latin typeface="Trebuchet MS"/>
                <a:ea typeface="Trebuchet MS"/>
                <a:cs typeface="Trebuchet MS"/>
                <a:sym typeface="Trebuchet MS"/>
              </a:rPr>
              <a:t>&gt;</a:t>
            </a:r>
            <a:endParaRPr b="1" sz="1400">
              <a:solidFill>
                <a:schemeClr val="accent1"/>
              </a:solidFill>
              <a:latin typeface="Trebuchet MS"/>
              <a:ea typeface="Trebuchet MS"/>
              <a:cs typeface="Trebuchet MS"/>
              <a:sym typeface="Trebuchet MS"/>
            </a:endParaRPr>
          </a:p>
        </p:txBody>
      </p:sp>
      <p:sp>
        <p:nvSpPr>
          <p:cNvPr id="1361" name="Google Shape;1361;p5"/>
          <p:cNvSpPr/>
          <p:nvPr/>
        </p:nvSpPr>
        <p:spPr>
          <a:xfrm>
            <a:off x="11300090" y="2596306"/>
            <a:ext cx="370800" cy="370800"/>
          </a:xfrm>
          <a:prstGeom prst="ellipse">
            <a:avLst/>
          </a:prstGeom>
          <a:noFill/>
          <a:ln cap="flat" cmpd="sng" w="12700">
            <a:solidFill>
              <a:schemeClr val="accent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1"/>
                </a:solidFill>
                <a:latin typeface="Trebuchet MS"/>
                <a:ea typeface="Trebuchet MS"/>
                <a:cs typeface="Trebuchet MS"/>
                <a:sym typeface="Trebuchet MS"/>
              </a:rPr>
              <a:t>≈</a:t>
            </a:r>
            <a:endParaRPr b="1" sz="1400">
              <a:solidFill>
                <a:schemeClr val="accent1"/>
              </a:solidFill>
              <a:latin typeface="Trebuchet MS"/>
              <a:ea typeface="Trebuchet MS"/>
              <a:cs typeface="Trebuchet MS"/>
              <a:sym typeface="Trebuchet MS"/>
            </a:endParaRPr>
          </a:p>
        </p:txBody>
      </p:sp>
      <p:sp>
        <p:nvSpPr>
          <p:cNvPr id="1362" name="Google Shape;1362;p5"/>
          <p:cNvSpPr/>
          <p:nvPr/>
        </p:nvSpPr>
        <p:spPr>
          <a:xfrm>
            <a:off x="8127633" y="4682365"/>
            <a:ext cx="370800" cy="370800"/>
          </a:xfrm>
          <a:prstGeom prst="ellipse">
            <a:avLst/>
          </a:prstGeom>
          <a:noFill/>
          <a:ln cap="flat" cmpd="sng" w="12700">
            <a:solidFill>
              <a:schemeClr val="accent3"/>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3"/>
                </a:solidFill>
                <a:latin typeface="Trebuchet MS"/>
                <a:ea typeface="Trebuchet MS"/>
                <a:cs typeface="Trebuchet MS"/>
                <a:sym typeface="Trebuchet MS"/>
              </a:rPr>
              <a:t>=</a:t>
            </a:r>
            <a:endParaRPr b="1" sz="1400">
              <a:solidFill>
                <a:schemeClr val="accent3"/>
              </a:solidFill>
              <a:latin typeface="Trebuchet MS"/>
              <a:ea typeface="Trebuchet MS"/>
              <a:cs typeface="Trebuchet MS"/>
              <a:sym typeface="Trebuchet MS"/>
            </a:endParaRPr>
          </a:p>
        </p:txBody>
      </p:sp>
      <p:sp>
        <p:nvSpPr>
          <p:cNvPr id="1363" name="Google Shape;1363;p5"/>
          <p:cNvSpPr/>
          <p:nvPr/>
        </p:nvSpPr>
        <p:spPr>
          <a:xfrm>
            <a:off x="8762123" y="4682365"/>
            <a:ext cx="370800" cy="370800"/>
          </a:xfrm>
          <a:prstGeom prst="ellipse">
            <a:avLst/>
          </a:prstGeom>
          <a:noFill/>
          <a:ln cap="flat" cmpd="sng" w="12700">
            <a:solidFill>
              <a:schemeClr val="accent3"/>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3"/>
                </a:solidFill>
                <a:latin typeface="Trebuchet MS"/>
                <a:ea typeface="Trebuchet MS"/>
                <a:cs typeface="Trebuchet MS"/>
                <a:sym typeface="Trebuchet MS"/>
              </a:rPr>
              <a:t>+</a:t>
            </a:r>
            <a:endParaRPr b="1" sz="1400">
              <a:solidFill>
                <a:schemeClr val="accent3"/>
              </a:solidFill>
              <a:latin typeface="Trebuchet MS"/>
              <a:ea typeface="Trebuchet MS"/>
              <a:cs typeface="Trebuchet MS"/>
              <a:sym typeface="Trebuchet MS"/>
            </a:endParaRPr>
          </a:p>
        </p:txBody>
      </p:sp>
      <p:sp>
        <p:nvSpPr>
          <p:cNvPr id="1364" name="Google Shape;1364;p5"/>
          <p:cNvSpPr/>
          <p:nvPr/>
        </p:nvSpPr>
        <p:spPr>
          <a:xfrm>
            <a:off x="9396613" y="4682365"/>
            <a:ext cx="370800" cy="370800"/>
          </a:xfrm>
          <a:prstGeom prst="ellipse">
            <a:avLst/>
          </a:prstGeom>
          <a:noFill/>
          <a:ln cap="flat" cmpd="sng" w="12700">
            <a:solidFill>
              <a:schemeClr val="accent3"/>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3"/>
                </a:solidFill>
                <a:latin typeface="Trebuchet MS"/>
                <a:ea typeface="Trebuchet MS"/>
                <a:cs typeface="Trebuchet MS"/>
                <a:sym typeface="Trebuchet MS"/>
              </a:rPr>
              <a:t>-</a:t>
            </a:r>
            <a:endParaRPr b="1" sz="1400">
              <a:solidFill>
                <a:schemeClr val="accent3"/>
              </a:solidFill>
              <a:latin typeface="Trebuchet MS"/>
              <a:ea typeface="Trebuchet MS"/>
              <a:cs typeface="Trebuchet MS"/>
              <a:sym typeface="Trebuchet MS"/>
            </a:endParaRPr>
          </a:p>
        </p:txBody>
      </p:sp>
      <p:sp>
        <p:nvSpPr>
          <p:cNvPr id="1365" name="Google Shape;1365;p5"/>
          <p:cNvSpPr/>
          <p:nvPr/>
        </p:nvSpPr>
        <p:spPr>
          <a:xfrm>
            <a:off x="10031103" y="4682365"/>
            <a:ext cx="370800" cy="370800"/>
          </a:xfrm>
          <a:prstGeom prst="ellipse">
            <a:avLst/>
          </a:prstGeom>
          <a:noFill/>
          <a:ln cap="flat" cmpd="sng" w="12700">
            <a:solidFill>
              <a:schemeClr val="accent3"/>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3"/>
                </a:solidFill>
                <a:latin typeface="Trebuchet MS"/>
                <a:ea typeface="Trebuchet MS"/>
                <a:cs typeface="Trebuchet MS"/>
                <a:sym typeface="Trebuchet MS"/>
              </a:rPr>
              <a:t>&lt;</a:t>
            </a:r>
            <a:endParaRPr b="1" sz="1400">
              <a:solidFill>
                <a:schemeClr val="accent3"/>
              </a:solidFill>
              <a:latin typeface="Trebuchet MS"/>
              <a:ea typeface="Trebuchet MS"/>
              <a:cs typeface="Trebuchet MS"/>
              <a:sym typeface="Trebuchet MS"/>
            </a:endParaRPr>
          </a:p>
        </p:txBody>
      </p:sp>
      <p:sp>
        <p:nvSpPr>
          <p:cNvPr id="1366" name="Google Shape;1366;p5"/>
          <p:cNvSpPr/>
          <p:nvPr/>
        </p:nvSpPr>
        <p:spPr>
          <a:xfrm>
            <a:off x="10665593" y="4682365"/>
            <a:ext cx="370800" cy="370800"/>
          </a:xfrm>
          <a:prstGeom prst="ellipse">
            <a:avLst/>
          </a:prstGeom>
          <a:noFill/>
          <a:ln cap="flat" cmpd="sng" w="12700">
            <a:solidFill>
              <a:schemeClr val="accent3"/>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3"/>
                </a:solidFill>
                <a:latin typeface="Trebuchet MS"/>
                <a:ea typeface="Trebuchet MS"/>
                <a:cs typeface="Trebuchet MS"/>
                <a:sym typeface="Trebuchet MS"/>
              </a:rPr>
              <a:t>&gt;</a:t>
            </a:r>
            <a:endParaRPr b="1" sz="1400">
              <a:solidFill>
                <a:schemeClr val="accent3"/>
              </a:solidFill>
              <a:latin typeface="Trebuchet MS"/>
              <a:ea typeface="Trebuchet MS"/>
              <a:cs typeface="Trebuchet MS"/>
              <a:sym typeface="Trebuchet MS"/>
            </a:endParaRPr>
          </a:p>
        </p:txBody>
      </p:sp>
      <p:sp>
        <p:nvSpPr>
          <p:cNvPr id="1367" name="Google Shape;1367;p5"/>
          <p:cNvSpPr/>
          <p:nvPr/>
        </p:nvSpPr>
        <p:spPr>
          <a:xfrm>
            <a:off x="11300090" y="4682365"/>
            <a:ext cx="370800" cy="370800"/>
          </a:xfrm>
          <a:prstGeom prst="ellipse">
            <a:avLst/>
          </a:prstGeom>
          <a:noFill/>
          <a:ln cap="flat" cmpd="sng" w="12700">
            <a:solidFill>
              <a:schemeClr val="accent3"/>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3"/>
                </a:solidFill>
                <a:latin typeface="Trebuchet MS"/>
                <a:ea typeface="Trebuchet MS"/>
                <a:cs typeface="Trebuchet MS"/>
                <a:sym typeface="Trebuchet MS"/>
              </a:rPr>
              <a:t>≈</a:t>
            </a:r>
            <a:endParaRPr b="1" sz="1400">
              <a:solidFill>
                <a:schemeClr val="accent3"/>
              </a:solidFill>
              <a:latin typeface="Trebuchet MS"/>
              <a:ea typeface="Trebuchet MS"/>
              <a:cs typeface="Trebuchet MS"/>
              <a:sym typeface="Trebuchet MS"/>
            </a:endParaRPr>
          </a:p>
        </p:txBody>
      </p:sp>
      <p:sp>
        <p:nvSpPr>
          <p:cNvPr id="1368" name="Google Shape;1368;p5"/>
          <p:cNvSpPr/>
          <p:nvPr/>
        </p:nvSpPr>
        <p:spPr>
          <a:xfrm>
            <a:off x="8127633" y="3987012"/>
            <a:ext cx="370800" cy="370800"/>
          </a:xfrm>
          <a:prstGeom prst="ellipse">
            <a:avLst/>
          </a:prstGeom>
          <a:noFill/>
          <a:ln cap="flat" cmpd="sng" w="12700">
            <a:solidFill>
              <a:schemeClr val="accent4"/>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4"/>
                </a:solidFill>
                <a:latin typeface="Trebuchet MS"/>
                <a:ea typeface="Trebuchet MS"/>
                <a:cs typeface="Trebuchet MS"/>
                <a:sym typeface="Trebuchet MS"/>
              </a:rPr>
              <a:t>=</a:t>
            </a:r>
            <a:endParaRPr b="1" sz="1400">
              <a:solidFill>
                <a:schemeClr val="accent4"/>
              </a:solidFill>
              <a:latin typeface="Trebuchet MS"/>
              <a:ea typeface="Trebuchet MS"/>
              <a:cs typeface="Trebuchet MS"/>
              <a:sym typeface="Trebuchet MS"/>
            </a:endParaRPr>
          </a:p>
        </p:txBody>
      </p:sp>
      <p:sp>
        <p:nvSpPr>
          <p:cNvPr id="1369" name="Google Shape;1369;p5"/>
          <p:cNvSpPr/>
          <p:nvPr/>
        </p:nvSpPr>
        <p:spPr>
          <a:xfrm>
            <a:off x="8762123" y="3987012"/>
            <a:ext cx="370800" cy="370800"/>
          </a:xfrm>
          <a:prstGeom prst="ellipse">
            <a:avLst/>
          </a:prstGeom>
          <a:noFill/>
          <a:ln cap="flat" cmpd="sng" w="12700">
            <a:solidFill>
              <a:schemeClr val="accent4"/>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4"/>
                </a:solidFill>
                <a:latin typeface="Trebuchet MS"/>
                <a:ea typeface="Trebuchet MS"/>
                <a:cs typeface="Trebuchet MS"/>
                <a:sym typeface="Trebuchet MS"/>
              </a:rPr>
              <a:t>+</a:t>
            </a:r>
            <a:endParaRPr b="1" sz="1400">
              <a:solidFill>
                <a:schemeClr val="accent4"/>
              </a:solidFill>
              <a:latin typeface="Trebuchet MS"/>
              <a:ea typeface="Trebuchet MS"/>
              <a:cs typeface="Trebuchet MS"/>
              <a:sym typeface="Trebuchet MS"/>
            </a:endParaRPr>
          </a:p>
        </p:txBody>
      </p:sp>
      <p:sp>
        <p:nvSpPr>
          <p:cNvPr id="1370" name="Google Shape;1370;p5"/>
          <p:cNvSpPr/>
          <p:nvPr/>
        </p:nvSpPr>
        <p:spPr>
          <a:xfrm>
            <a:off x="9396613" y="3987012"/>
            <a:ext cx="370800" cy="370800"/>
          </a:xfrm>
          <a:prstGeom prst="ellipse">
            <a:avLst/>
          </a:prstGeom>
          <a:noFill/>
          <a:ln cap="flat" cmpd="sng" w="12700">
            <a:solidFill>
              <a:schemeClr val="accent4"/>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4"/>
                </a:solidFill>
                <a:latin typeface="Trebuchet MS"/>
                <a:ea typeface="Trebuchet MS"/>
                <a:cs typeface="Trebuchet MS"/>
                <a:sym typeface="Trebuchet MS"/>
              </a:rPr>
              <a:t>-</a:t>
            </a:r>
            <a:endParaRPr b="1" sz="1400">
              <a:solidFill>
                <a:schemeClr val="accent4"/>
              </a:solidFill>
              <a:latin typeface="Trebuchet MS"/>
              <a:ea typeface="Trebuchet MS"/>
              <a:cs typeface="Trebuchet MS"/>
              <a:sym typeface="Trebuchet MS"/>
            </a:endParaRPr>
          </a:p>
        </p:txBody>
      </p:sp>
      <p:sp>
        <p:nvSpPr>
          <p:cNvPr id="1371" name="Google Shape;1371;p5"/>
          <p:cNvSpPr/>
          <p:nvPr/>
        </p:nvSpPr>
        <p:spPr>
          <a:xfrm>
            <a:off x="10031103" y="3987012"/>
            <a:ext cx="370800" cy="370800"/>
          </a:xfrm>
          <a:prstGeom prst="ellipse">
            <a:avLst/>
          </a:prstGeom>
          <a:noFill/>
          <a:ln cap="flat" cmpd="sng" w="12700">
            <a:solidFill>
              <a:schemeClr val="accent4"/>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4"/>
                </a:solidFill>
                <a:latin typeface="Trebuchet MS"/>
                <a:ea typeface="Trebuchet MS"/>
                <a:cs typeface="Trebuchet MS"/>
                <a:sym typeface="Trebuchet MS"/>
              </a:rPr>
              <a:t>&lt;</a:t>
            </a:r>
            <a:endParaRPr b="1" sz="1400">
              <a:solidFill>
                <a:schemeClr val="accent4"/>
              </a:solidFill>
              <a:latin typeface="Trebuchet MS"/>
              <a:ea typeface="Trebuchet MS"/>
              <a:cs typeface="Trebuchet MS"/>
              <a:sym typeface="Trebuchet MS"/>
            </a:endParaRPr>
          </a:p>
        </p:txBody>
      </p:sp>
      <p:sp>
        <p:nvSpPr>
          <p:cNvPr id="1372" name="Google Shape;1372;p5"/>
          <p:cNvSpPr/>
          <p:nvPr/>
        </p:nvSpPr>
        <p:spPr>
          <a:xfrm>
            <a:off x="10665593" y="3987012"/>
            <a:ext cx="370800" cy="370800"/>
          </a:xfrm>
          <a:prstGeom prst="ellipse">
            <a:avLst/>
          </a:prstGeom>
          <a:noFill/>
          <a:ln cap="flat" cmpd="sng" w="12700">
            <a:solidFill>
              <a:schemeClr val="accent4"/>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4"/>
                </a:solidFill>
                <a:latin typeface="Trebuchet MS"/>
                <a:ea typeface="Trebuchet MS"/>
                <a:cs typeface="Trebuchet MS"/>
                <a:sym typeface="Trebuchet MS"/>
              </a:rPr>
              <a:t>&gt;</a:t>
            </a:r>
            <a:endParaRPr b="1" sz="1400">
              <a:solidFill>
                <a:schemeClr val="accent4"/>
              </a:solidFill>
              <a:latin typeface="Trebuchet MS"/>
              <a:ea typeface="Trebuchet MS"/>
              <a:cs typeface="Trebuchet MS"/>
              <a:sym typeface="Trebuchet MS"/>
            </a:endParaRPr>
          </a:p>
        </p:txBody>
      </p:sp>
      <p:sp>
        <p:nvSpPr>
          <p:cNvPr id="1373" name="Google Shape;1373;p5"/>
          <p:cNvSpPr/>
          <p:nvPr/>
        </p:nvSpPr>
        <p:spPr>
          <a:xfrm>
            <a:off x="11300090" y="3987012"/>
            <a:ext cx="370800" cy="370800"/>
          </a:xfrm>
          <a:prstGeom prst="ellipse">
            <a:avLst/>
          </a:prstGeom>
          <a:noFill/>
          <a:ln cap="flat" cmpd="sng" w="12700">
            <a:solidFill>
              <a:schemeClr val="accent4"/>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4"/>
                </a:solidFill>
                <a:latin typeface="Trebuchet MS"/>
                <a:ea typeface="Trebuchet MS"/>
                <a:cs typeface="Trebuchet MS"/>
                <a:sym typeface="Trebuchet MS"/>
              </a:rPr>
              <a:t>≈</a:t>
            </a:r>
            <a:endParaRPr b="1" sz="1400">
              <a:solidFill>
                <a:schemeClr val="accent4"/>
              </a:solidFill>
              <a:latin typeface="Trebuchet MS"/>
              <a:ea typeface="Trebuchet MS"/>
              <a:cs typeface="Trebuchet MS"/>
              <a:sym typeface="Trebuchet MS"/>
            </a:endParaRPr>
          </a:p>
        </p:txBody>
      </p:sp>
      <p:sp>
        <p:nvSpPr>
          <p:cNvPr id="1374" name="Google Shape;1374;p5"/>
          <p:cNvSpPr/>
          <p:nvPr/>
        </p:nvSpPr>
        <p:spPr>
          <a:xfrm>
            <a:off x="8127633" y="3291659"/>
            <a:ext cx="370800" cy="370800"/>
          </a:xfrm>
          <a:prstGeom prst="ellipse">
            <a:avLst/>
          </a:prstGeom>
          <a:noFill/>
          <a:ln cap="flat" cmpd="sng" w="12700">
            <a:solidFill>
              <a:schemeClr val="accent6"/>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6"/>
                </a:solidFill>
                <a:latin typeface="Trebuchet MS"/>
                <a:ea typeface="Trebuchet MS"/>
                <a:cs typeface="Trebuchet MS"/>
                <a:sym typeface="Trebuchet MS"/>
              </a:rPr>
              <a:t>=</a:t>
            </a:r>
            <a:endParaRPr b="1" sz="1400">
              <a:solidFill>
                <a:schemeClr val="accent6"/>
              </a:solidFill>
              <a:latin typeface="Trebuchet MS"/>
              <a:ea typeface="Trebuchet MS"/>
              <a:cs typeface="Trebuchet MS"/>
              <a:sym typeface="Trebuchet MS"/>
            </a:endParaRPr>
          </a:p>
        </p:txBody>
      </p:sp>
      <p:sp>
        <p:nvSpPr>
          <p:cNvPr id="1375" name="Google Shape;1375;p5"/>
          <p:cNvSpPr/>
          <p:nvPr/>
        </p:nvSpPr>
        <p:spPr>
          <a:xfrm>
            <a:off x="8762123" y="3291659"/>
            <a:ext cx="370800" cy="370800"/>
          </a:xfrm>
          <a:prstGeom prst="ellipse">
            <a:avLst/>
          </a:prstGeom>
          <a:noFill/>
          <a:ln cap="flat" cmpd="sng" w="12700">
            <a:solidFill>
              <a:schemeClr val="accent6"/>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6"/>
                </a:solidFill>
                <a:latin typeface="Trebuchet MS"/>
                <a:ea typeface="Trebuchet MS"/>
                <a:cs typeface="Trebuchet MS"/>
                <a:sym typeface="Trebuchet MS"/>
              </a:rPr>
              <a:t>+</a:t>
            </a:r>
            <a:endParaRPr b="1" sz="1400">
              <a:solidFill>
                <a:schemeClr val="accent6"/>
              </a:solidFill>
              <a:latin typeface="Trebuchet MS"/>
              <a:ea typeface="Trebuchet MS"/>
              <a:cs typeface="Trebuchet MS"/>
              <a:sym typeface="Trebuchet MS"/>
            </a:endParaRPr>
          </a:p>
        </p:txBody>
      </p:sp>
      <p:sp>
        <p:nvSpPr>
          <p:cNvPr id="1376" name="Google Shape;1376;p5"/>
          <p:cNvSpPr/>
          <p:nvPr/>
        </p:nvSpPr>
        <p:spPr>
          <a:xfrm>
            <a:off x="9396613" y="3291659"/>
            <a:ext cx="370800" cy="370800"/>
          </a:xfrm>
          <a:prstGeom prst="ellipse">
            <a:avLst/>
          </a:prstGeom>
          <a:noFill/>
          <a:ln cap="flat" cmpd="sng" w="12700">
            <a:solidFill>
              <a:schemeClr val="accent6"/>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6"/>
                </a:solidFill>
                <a:latin typeface="Trebuchet MS"/>
                <a:ea typeface="Trebuchet MS"/>
                <a:cs typeface="Trebuchet MS"/>
                <a:sym typeface="Trebuchet MS"/>
              </a:rPr>
              <a:t>-</a:t>
            </a:r>
            <a:endParaRPr b="1" sz="1400">
              <a:solidFill>
                <a:schemeClr val="accent6"/>
              </a:solidFill>
              <a:latin typeface="Trebuchet MS"/>
              <a:ea typeface="Trebuchet MS"/>
              <a:cs typeface="Trebuchet MS"/>
              <a:sym typeface="Trebuchet MS"/>
            </a:endParaRPr>
          </a:p>
        </p:txBody>
      </p:sp>
      <p:sp>
        <p:nvSpPr>
          <p:cNvPr id="1377" name="Google Shape;1377;p5"/>
          <p:cNvSpPr/>
          <p:nvPr/>
        </p:nvSpPr>
        <p:spPr>
          <a:xfrm>
            <a:off x="10031103" y="3291659"/>
            <a:ext cx="370800" cy="370800"/>
          </a:xfrm>
          <a:prstGeom prst="ellipse">
            <a:avLst/>
          </a:prstGeom>
          <a:noFill/>
          <a:ln cap="flat" cmpd="sng" w="12700">
            <a:solidFill>
              <a:schemeClr val="accent6"/>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6"/>
                </a:solidFill>
                <a:latin typeface="Trebuchet MS"/>
                <a:ea typeface="Trebuchet MS"/>
                <a:cs typeface="Trebuchet MS"/>
                <a:sym typeface="Trebuchet MS"/>
              </a:rPr>
              <a:t>&lt;</a:t>
            </a:r>
            <a:endParaRPr b="1" sz="1400">
              <a:solidFill>
                <a:schemeClr val="accent6"/>
              </a:solidFill>
              <a:latin typeface="Trebuchet MS"/>
              <a:ea typeface="Trebuchet MS"/>
              <a:cs typeface="Trebuchet MS"/>
              <a:sym typeface="Trebuchet MS"/>
            </a:endParaRPr>
          </a:p>
        </p:txBody>
      </p:sp>
      <p:sp>
        <p:nvSpPr>
          <p:cNvPr id="1378" name="Google Shape;1378;p5"/>
          <p:cNvSpPr/>
          <p:nvPr/>
        </p:nvSpPr>
        <p:spPr>
          <a:xfrm>
            <a:off x="10665593" y="3291659"/>
            <a:ext cx="370800" cy="370800"/>
          </a:xfrm>
          <a:prstGeom prst="ellipse">
            <a:avLst/>
          </a:prstGeom>
          <a:noFill/>
          <a:ln cap="flat" cmpd="sng" w="12700">
            <a:solidFill>
              <a:schemeClr val="accent6"/>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6"/>
                </a:solidFill>
                <a:latin typeface="Trebuchet MS"/>
                <a:ea typeface="Trebuchet MS"/>
                <a:cs typeface="Trebuchet MS"/>
                <a:sym typeface="Trebuchet MS"/>
              </a:rPr>
              <a:t>&gt;</a:t>
            </a:r>
            <a:endParaRPr b="1" sz="1400">
              <a:solidFill>
                <a:schemeClr val="accent6"/>
              </a:solidFill>
              <a:latin typeface="Trebuchet MS"/>
              <a:ea typeface="Trebuchet MS"/>
              <a:cs typeface="Trebuchet MS"/>
              <a:sym typeface="Trebuchet MS"/>
            </a:endParaRPr>
          </a:p>
        </p:txBody>
      </p:sp>
      <p:sp>
        <p:nvSpPr>
          <p:cNvPr id="1379" name="Google Shape;1379;p5"/>
          <p:cNvSpPr/>
          <p:nvPr/>
        </p:nvSpPr>
        <p:spPr>
          <a:xfrm>
            <a:off x="11300090" y="3291659"/>
            <a:ext cx="370800" cy="370800"/>
          </a:xfrm>
          <a:prstGeom prst="ellipse">
            <a:avLst/>
          </a:prstGeom>
          <a:noFill/>
          <a:ln cap="flat" cmpd="sng" w="12700">
            <a:solidFill>
              <a:schemeClr val="accent6"/>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accent6"/>
                </a:solidFill>
                <a:latin typeface="Trebuchet MS"/>
                <a:ea typeface="Trebuchet MS"/>
                <a:cs typeface="Trebuchet MS"/>
                <a:sym typeface="Trebuchet MS"/>
              </a:rPr>
              <a:t>≈</a:t>
            </a:r>
            <a:endParaRPr b="1" sz="1400">
              <a:solidFill>
                <a:schemeClr val="accent6"/>
              </a:solidFill>
              <a:latin typeface="Trebuchet MS"/>
              <a:ea typeface="Trebuchet MS"/>
              <a:cs typeface="Trebuchet MS"/>
              <a:sym typeface="Trebuchet MS"/>
            </a:endParaRPr>
          </a:p>
        </p:txBody>
      </p:sp>
      <p:sp>
        <p:nvSpPr>
          <p:cNvPr id="1380" name="Google Shape;1380;p5"/>
          <p:cNvSpPr/>
          <p:nvPr/>
        </p:nvSpPr>
        <p:spPr>
          <a:xfrm>
            <a:off x="8127633" y="5377718"/>
            <a:ext cx="370800" cy="370800"/>
          </a:xfrm>
          <a:prstGeom prst="ellipse">
            <a:avLst/>
          </a:prstGeom>
          <a:noFill/>
          <a:ln cap="flat" cmpd="sng" w="12700">
            <a:solidFill>
              <a:srgbClr val="929292"/>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rgbClr val="929292"/>
                </a:solidFill>
                <a:latin typeface="Trebuchet MS"/>
                <a:ea typeface="Trebuchet MS"/>
                <a:cs typeface="Trebuchet MS"/>
                <a:sym typeface="Trebuchet MS"/>
              </a:rPr>
              <a:t>=</a:t>
            </a:r>
            <a:endParaRPr b="1" sz="1400">
              <a:solidFill>
                <a:srgbClr val="929292"/>
              </a:solidFill>
              <a:latin typeface="Trebuchet MS"/>
              <a:ea typeface="Trebuchet MS"/>
              <a:cs typeface="Trebuchet MS"/>
              <a:sym typeface="Trebuchet MS"/>
            </a:endParaRPr>
          </a:p>
        </p:txBody>
      </p:sp>
      <p:sp>
        <p:nvSpPr>
          <p:cNvPr id="1381" name="Google Shape;1381;p5"/>
          <p:cNvSpPr/>
          <p:nvPr/>
        </p:nvSpPr>
        <p:spPr>
          <a:xfrm>
            <a:off x="8762123" y="5377718"/>
            <a:ext cx="370800" cy="370800"/>
          </a:xfrm>
          <a:prstGeom prst="ellipse">
            <a:avLst/>
          </a:prstGeom>
          <a:noFill/>
          <a:ln cap="flat" cmpd="sng" w="12700">
            <a:solidFill>
              <a:srgbClr val="929292"/>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rgbClr val="929292"/>
                </a:solidFill>
                <a:latin typeface="Trebuchet MS"/>
                <a:ea typeface="Trebuchet MS"/>
                <a:cs typeface="Trebuchet MS"/>
                <a:sym typeface="Trebuchet MS"/>
              </a:rPr>
              <a:t>+</a:t>
            </a:r>
            <a:endParaRPr b="1" sz="1400">
              <a:solidFill>
                <a:srgbClr val="929292"/>
              </a:solidFill>
              <a:latin typeface="Trebuchet MS"/>
              <a:ea typeface="Trebuchet MS"/>
              <a:cs typeface="Trebuchet MS"/>
              <a:sym typeface="Trebuchet MS"/>
            </a:endParaRPr>
          </a:p>
        </p:txBody>
      </p:sp>
      <p:sp>
        <p:nvSpPr>
          <p:cNvPr id="1382" name="Google Shape;1382;p5"/>
          <p:cNvSpPr/>
          <p:nvPr/>
        </p:nvSpPr>
        <p:spPr>
          <a:xfrm>
            <a:off x="9396613" y="5377718"/>
            <a:ext cx="370800" cy="370800"/>
          </a:xfrm>
          <a:prstGeom prst="ellipse">
            <a:avLst/>
          </a:prstGeom>
          <a:noFill/>
          <a:ln cap="flat" cmpd="sng" w="12700">
            <a:solidFill>
              <a:srgbClr val="929292"/>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rgbClr val="929292"/>
                </a:solidFill>
                <a:latin typeface="Trebuchet MS"/>
                <a:ea typeface="Trebuchet MS"/>
                <a:cs typeface="Trebuchet MS"/>
                <a:sym typeface="Trebuchet MS"/>
              </a:rPr>
              <a:t>-</a:t>
            </a:r>
            <a:endParaRPr b="1" sz="1400">
              <a:solidFill>
                <a:srgbClr val="929292"/>
              </a:solidFill>
              <a:latin typeface="Trebuchet MS"/>
              <a:ea typeface="Trebuchet MS"/>
              <a:cs typeface="Trebuchet MS"/>
              <a:sym typeface="Trebuchet MS"/>
            </a:endParaRPr>
          </a:p>
        </p:txBody>
      </p:sp>
      <p:sp>
        <p:nvSpPr>
          <p:cNvPr id="1383" name="Google Shape;1383;p5"/>
          <p:cNvSpPr/>
          <p:nvPr/>
        </p:nvSpPr>
        <p:spPr>
          <a:xfrm>
            <a:off x="10031103" y="5377718"/>
            <a:ext cx="370800" cy="370800"/>
          </a:xfrm>
          <a:prstGeom prst="ellipse">
            <a:avLst/>
          </a:prstGeom>
          <a:noFill/>
          <a:ln cap="flat" cmpd="sng" w="12700">
            <a:solidFill>
              <a:srgbClr val="929292"/>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rgbClr val="929292"/>
                </a:solidFill>
                <a:latin typeface="Trebuchet MS"/>
                <a:ea typeface="Trebuchet MS"/>
                <a:cs typeface="Trebuchet MS"/>
                <a:sym typeface="Trebuchet MS"/>
              </a:rPr>
              <a:t>&lt;</a:t>
            </a:r>
            <a:endParaRPr b="1" sz="1400">
              <a:solidFill>
                <a:srgbClr val="929292"/>
              </a:solidFill>
              <a:latin typeface="Trebuchet MS"/>
              <a:ea typeface="Trebuchet MS"/>
              <a:cs typeface="Trebuchet MS"/>
              <a:sym typeface="Trebuchet MS"/>
            </a:endParaRPr>
          </a:p>
        </p:txBody>
      </p:sp>
      <p:sp>
        <p:nvSpPr>
          <p:cNvPr id="1384" name="Google Shape;1384;p5"/>
          <p:cNvSpPr/>
          <p:nvPr/>
        </p:nvSpPr>
        <p:spPr>
          <a:xfrm>
            <a:off x="10665593" y="5377718"/>
            <a:ext cx="370800" cy="370800"/>
          </a:xfrm>
          <a:prstGeom prst="ellipse">
            <a:avLst/>
          </a:prstGeom>
          <a:noFill/>
          <a:ln cap="flat" cmpd="sng" w="12700">
            <a:solidFill>
              <a:srgbClr val="929292"/>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rgbClr val="929292"/>
                </a:solidFill>
                <a:latin typeface="Trebuchet MS"/>
                <a:ea typeface="Trebuchet MS"/>
                <a:cs typeface="Trebuchet MS"/>
                <a:sym typeface="Trebuchet MS"/>
              </a:rPr>
              <a:t>&gt;</a:t>
            </a:r>
            <a:endParaRPr b="1" sz="1400">
              <a:solidFill>
                <a:srgbClr val="929292"/>
              </a:solidFill>
              <a:latin typeface="Trebuchet MS"/>
              <a:ea typeface="Trebuchet MS"/>
              <a:cs typeface="Trebuchet MS"/>
              <a:sym typeface="Trebuchet MS"/>
            </a:endParaRPr>
          </a:p>
        </p:txBody>
      </p:sp>
      <p:sp>
        <p:nvSpPr>
          <p:cNvPr id="1385" name="Google Shape;1385;p5"/>
          <p:cNvSpPr/>
          <p:nvPr/>
        </p:nvSpPr>
        <p:spPr>
          <a:xfrm>
            <a:off x="11300090" y="5377718"/>
            <a:ext cx="370800" cy="370800"/>
          </a:xfrm>
          <a:prstGeom prst="ellipse">
            <a:avLst/>
          </a:prstGeom>
          <a:noFill/>
          <a:ln cap="flat" cmpd="sng" w="12700">
            <a:solidFill>
              <a:srgbClr val="929292"/>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rgbClr val="929292"/>
                </a:solidFill>
                <a:latin typeface="Trebuchet MS"/>
                <a:ea typeface="Trebuchet MS"/>
                <a:cs typeface="Trebuchet MS"/>
                <a:sym typeface="Trebuchet MS"/>
              </a:rPr>
              <a:t>≈</a:t>
            </a:r>
            <a:endParaRPr b="1" sz="1400">
              <a:solidFill>
                <a:srgbClr val="929292"/>
              </a:solidFill>
              <a:latin typeface="Trebuchet MS"/>
              <a:ea typeface="Trebuchet MS"/>
              <a:cs typeface="Trebuchet MS"/>
              <a:sym typeface="Trebuchet MS"/>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9" name="Shape 2069"/>
        <p:cNvGrpSpPr/>
        <p:nvPr/>
      </p:nvGrpSpPr>
      <p:grpSpPr>
        <a:xfrm>
          <a:off x="0" y="0"/>
          <a:ext cx="0" cy="0"/>
          <a:chOff x="0" y="0"/>
          <a:chExt cx="0" cy="0"/>
        </a:xfrm>
      </p:grpSpPr>
      <p:sp>
        <p:nvSpPr>
          <p:cNvPr id="2070" name="Google Shape;2070;p50"/>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Team Slide</a:t>
            </a:r>
            <a:endParaRPr/>
          </a:p>
        </p:txBody>
      </p:sp>
      <p:sp>
        <p:nvSpPr>
          <p:cNvPr id="2071" name="Google Shape;2071;p50"/>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072" name="Google Shape;2072;p50"/>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Four Column</a:t>
            </a:r>
            <a:endParaRPr/>
          </a:p>
        </p:txBody>
      </p:sp>
      <p:pic>
        <p:nvPicPr>
          <p:cNvPr id="2073" name="Google Shape;2073;p50"/>
          <p:cNvPicPr preferRelativeResize="0"/>
          <p:nvPr>
            <p:ph idx="2" type="pic"/>
          </p:nvPr>
        </p:nvPicPr>
        <p:blipFill rotWithShape="1">
          <a:blip r:embed="rId3">
            <a:alphaModFix/>
          </a:blip>
          <a:srcRect b="0" l="16719" r="16719" t="0"/>
          <a:stretch/>
        </p:blipFill>
        <p:spPr>
          <a:xfrm>
            <a:off x="1228208" y="2131181"/>
            <a:ext cx="1115390" cy="1115390"/>
          </a:xfrm>
          <a:prstGeom prst="ellipse">
            <a:avLst/>
          </a:prstGeom>
          <a:solidFill>
            <a:schemeClr val="lt1"/>
          </a:solidFill>
          <a:ln cap="flat" cmpd="sng" w="9525">
            <a:solidFill>
              <a:schemeClr val="accent1"/>
            </a:solidFill>
            <a:prstDash val="solid"/>
            <a:round/>
            <a:headEnd len="sm" w="sm" type="none"/>
            <a:tailEnd len="sm" w="sm" type="none"/>
          </a:ln>
        </p:spPr>
      </p:pic>
      <p:sp>
        <p:nvSpPr>
          <p:cNvPr id="2074" name="Google Shape;2074;p50"/>
          <p:cNvSpPr txBox="1"/>
          <p:nvPr>
            <p:ph idx="3" type="body"/>
          </p:nvPr>
        </p:nvSpPr>
        <p:spPr>
          <a:xfrm>
            <a:off x="729513" y="3408079"/>
            <a:ext cx="2112780" cy="334944"/>
          </a:xfrm>
          <a:prstGeom prst="rect">
            <a:avLst/>
          </a:prstGeom>
          <a:noFill/>
          <a:ln>
            <a:noFill/>
          </a:ln>
        </p:spPr>
        <p:txBody>
          <a:bodyPr anchorCtr="0" anchor="b" bIns="0" lIns="0" spcFirstLastPara="1" rIns="0" wrap="square" tIns="0">
            <a:normAutofit/>
          </a:bodyPr>
          <a:lstStyle/>
          <a:p>
            <a:pPr indent="0" lvl="0" marL="0" rtl="0" algn="ctr">
              <a:lnSpc>
                <a:spcPct val="90000"/>
              </a:lnSpc>
              <a:spcBef>
                <a:spcPts val="0"/>
              </a:spcBef>
              <a:spcAft>
                <a:spcPts val="0"/>
              </a:spcAft>
              <a:buSzPts val="1800"/>
              <a:buNone/>
            </a:pPr>
            <a:r>
              <a:rPr lang="en-PH"/>
              <a:t>Name</a:t>
            </a:r>
            <a:endParaRPr/>
          </a:p>
        </p:txBody>
      </p:sp>
      <p:sp>
        <p:nvSpPr>
          <p:cNvPr id="2075" name="Google Shape;2075;p50"/>
          <p:cNvSpPr txBox="1"/>
          <p:nvPr>
            <p:ph idx="4" type="body"/>
          </p:nvPr>
        </p:nvSpPr>
        <p:spPr>
          <a:xfrm>
            <a:off x="729513" y="3815097"/>
            <a:ext cx="2112780" cy="272635"/>
          </a:xfrm>
          <a:prstGeom prst="rect">
            <a:avLst/>
          </a:prstGeom>
          <a:noFill/>
          <a:ln>
            <a:noFill/>
          </a:ln>
        </p:spPr>
        <p:txBody>
          <a:bodyPr anchorCtr="0" anchor="b" bIns="0" lIns="0" spcFirstLastPara="1" rIns="0" wrap="square" tIns="0">
            <a:normAutofit/>
          </a:bodyPr>
          <a:lstStyle/>
          <a:p>
            <a:pPr indent="0" lvl="0" marL="0" rtl="0" algn="ctr">
              <a:lnSpc>
                <a:spcPct val="90000"/>
              </a:lnSpc>
              <a:spcBef>
                <a:spcPts val="0"/>
              </a:spcBef>
              <a:spcAft>
                <a:spcPts val="0"/>
              </a:spcAft>
              <a:buSzPts val="1600"/>
              <a:buNone/>
            </a:pPr>
            <a:r>
              <a:rPr lang="en-PH"/>
              <a:t>Position</a:t>
            </a:r>
            <a:endParaRPr/>
          </a:p>
        </p:txBody>
      </p:sp>
      <p:sp>
        <p:nvSpPr>
          <p:cNvPr id="2076" name="Google Shape;2076;p50"/>
          <p:cNvSpPr txBox="1"/>
          <p:nvPr>
            <p:ph idx="5" type="body"/>
          </p:nvPr>
        </p:nvSpPr>
        <p:spPr>
          <a:xfrm>
            <a:off x="729513" y="4424611"/>
            <a:ext cx="2112780" cy="929070"/>
          </a:xfrm>
          <a:prstGeom prst="rect">
            <a:avLst/>
          </a:prstGeom>
          <a:noFill/>
          <a:ln>
            <a:noFill/>
          </a:ln>
        </p:spPr>
        <p:txBody>
          <a:bodyPr anchorCtr="0" anchor="t" bIns="0" lIns="0" spcFirstLastPara="1" rIns="0" wrap="square" tIns="0">
            <a:normAutofit fontScale="85000" lnSpcReduction="20000"/>
          </a:bodyPr>
          <a:lstStyle/>
          <a:p>
            <a:pPr indent="0" lvl="0" marL="0" rtl="0" algn="ctr">
              <a:lnSpc>
                <a:spcPct val="90000"/>
              </a:lnSpc>
              <a:spcBef>
                <a:spcPts val="0"/>
              </a:spcBef>
              <a:spcAft>
                <a:spcPts val="0"/>
              </a:spcAft>
              <a:buSzPct val="100000"/>
              <a:buNone/>
            </a:pPr>
            <a:r>
              <a:rPr lang="en-PH"/>
              <a:t>Lorem ipsum dolor sit amet, consectetur adipiscing elit. Curabitur purus dui, euismod quis placerat eget, venenatis nec nibh. Mauris sit amet mollis enim. Donec cursus sagittis bibendum. </a:t>
            </a:r>
            <a:endParaRPr/>
          </a:p>
        </p:txBody>
      </p:sp>
      <p:pic>
        <p:nvPicPr>
          <p:cNvPr id="2077" name="Google Shape;2077;p50"/>
          <p:cNvPicPr preferRelativeResize="0"/>
          <p:nvPr>
            <p:ph idx="6" type="pic"/>
          </p:nvPr>
        </p:nvPicPr>
        <p:blipFill rotWithShape="1">
          <a:blip r:embed="rId4">
            <a:alphaModFix/>
          </a:blip>
          <a:srcRect b="40784" l="12055" r="12055" t="8602"/>
          <a:stretch/>
        </p:blipFill>
        <p:spPr>
          <a:xfrm>
            <a:off x="4100513" y="2130425"/>
            <a:ext cx="1116012" cy="1116013"/>
          </a:xfrm>
          <a:prstGeom prst="ellipse">
            <a:avLst/>
          </a:prstGeom>
          <a:solidFill>
            <a:schemeClr val="lt1"/>
          </a:solidFill>
          <a:ln cap="flat" cmpd="sng" w="9525">
            <a:solidFill>
              <a:schemeClr val="accent1"/>
            </a:solidFill>
            <a:prstDash val="solid"/>
            <a:round/>
            <a:headEnd len="sm" w="sm" type="none"/>
            <a:tailEnd len="sm" w="sm" type="none"/>
          </a:ln>
        </p:spPr>
      </p:pic>
      <p:sp>
        <p:nvSpPr>
          <p:cNvPr id="2078" name="Google Shape;2078;p50"/>
          <p:cNvSpPr txBox="1"/>
          <p:nvPr>
            <p:ph idx="7" type="body"/>
          </p:nvPr>
        </p:nvSpPr>
        <p:spPr>
          <a:xfrm>
            <a:off x="3602055" y="3408079"/>
            <a:ext cx="2112780" cy="334944"/>
          </a:xfrm>
          <a:prstGeom prst="rect">
            <a:avLst/>
          </a:prstGeom>
          <a:noFill/>
          <a:ln>
            <a:noFill/>
          </a:ln>
        </p:spPr>
        <p:txBody>
          <a:bodyPr anchorCtr="0" anchor="b" bIns="0" lIns="0" spcFirstLastPara="1" rIns="0" wrap="square" tIns="0">
            <a:normAutofit/>
          </a:bodyPr>
          <a:lstStyle/>
          <a:p>
            <a:pPr indent="0" lvl="0" marL="0" rtl="0" algn="ctr">
              <a:lnSpc>
                <a:spcPct val="90000"/>
              </a:lnSpc>
              <a:spcBef>
                <a:spcPts val="0"/>
              </a:spcBef>
              <a:spcAft>
                <a:spcPts val="0"/>
              </a:spcAft>
              <a:buSzPts val="1800"/>
              <a:buNone/>
            </a:pPr>
            <a:r>
              <a:rPr lang="en-PH"/>
              <a:t>Name</a:t>
            </a:r>
            <a:endParaRPr/>
          </a:p>
        </p:txBody>
      </p:sp>
      <p:sp>
        <p:nvSpPr>
          <p:cNvPr id="2079" name="Google Shape;2079;p50"/>
          <p:cNvSpPr txBox="1"/>
          <p:nvPr>
            <p:ph idx="8" type="body"/>
          </p:nvPr>
        </p:nvSpPr>
        <p:spPr>
          <a:xfrm>
            <a:off x="3602055" y="3815097"/>
            <a:ext cx="2112780" cy="272635"/>
          </a:xfrm>
          <a:prstGeom prst="rect">
            <a:avLst/>
          </a:prstGeom>
          <a:noFill/>
          <a:ln>
            <a:noFill/>
          </a:ln>
        </p:spPr>
        <p:txBody>
          <a:bodyPr anchorCtr="0" anchor="b" bIns="0" lIns="0" spcFirstLastPara="1" rIns="0" wrap="square" tIns="0">
            <a:normAutofit/>
          </a:bodyPr>
          <a:lstStyle/>
          <a:p>
            <a:pPr indent="0" lvl="0" marL="0" rtl="0" algn="ctr">
              <a:lnSpc>
                <a:spcPct val="90000"/>
              </a:lnSpc>
              <a:spcBef>
                <a:spcPts val="0"/>
              </a:spcBef>
              <a:spcAft>
                <a:spcPts val="0"/>
              </a:spcAft>
              <a:buSzPts val="1600"/>
              <a:buNone/>
            </a:pPr>
            <a:r>
              <a:rPr lang="en-PH"/>
              <a:t>Position</a:t>
            </a:r>
            <a:endParaRPr/>
          </a:p>
        </p:txBody>
      </p:sp>
      <p:sp>
        <p:nvSpPr>
          <p:cNvPr id="2080" name="Google Shape;2080;p50"/>
          <p:cNvSpPr txBox="1"/>
          <p:nvPr>
            <p:ph idx="9" type="body"/>
          </p:nvPr>
        </p:nvSpPr>
        <p:spPr>
          <a:xfrm>
            <a:off x="3602055" y="4424611"/>
            <a:ext cx="2112780" cy="929070"/>
          </a:xfrm>
          <a:prstGeom prst="rect">
            <a:avLst/>
          </a:prstGeom>
          <a:noFill/>
          <a:ln>
            <a:noFill/>
          </a:ln>
        </p:spPr>
        <p:txBody>
          <a:bodyPr anchorCtr="0" anchor="t" bIns="0" lIns="0" spcFirstLastPara="1" rIns="0" wrap="square" tIns="0">
            <a:normAutofit fontScale="85000" lnSpcReduction="20000"/>
          </a:bodyPr>
          <a:lstStyle/>
          <a:p>
            <a:pPr indent="0" lvl="0" marL="0" rtl="0" algn="ctr">
              <a:lnSpc>
                <a:spcPct val="90000"/>
              </a:lnSpc>
              <a:spcBef>
                <a:spcPts val="0"/>
              </a:spcBef>
              <a:spcAft>
                <a:spcPts val="0"/>
              </a:spcAft>
              <a:buSzPct val="100000"/>
              <a:buNone/>
            </a:pPr>
            <a:r>
              <a:rPr lang="en-PH"/>
              <a:t>Lorem ipsum dolor sit amet, consectetur adipiscing elit. Curabitur purus dui, euismod quis placerat eget, venenatis nec nibh. Mauris sit amet mollis enim. Donec cursus sagittis bibendum. </a:t>
            </a:r>
            <a:endParaRPr/>
          </a:p>
        </p:txBody>
      </p:sp>
      <p:sp>
        <p:nvSpPr>
          <p:cNvPr id="2081" name="Google Shape;2081;p50"/>
          <p:cNvSpPr txBox="1"/>
          <p:nvPr>
            <p:ph idx="13" type="body"/>
          </p:nvPr>
        </p:nvSpPr>
        <p:spPr>
          <a:xfrm>
            <a:off x="6474597" y="3408079"/>
            <a:ext cx="2112780" cy="334944"/>
          </a:xfrm>
          <a:prstGeom prst="rect">
            <a:avLst/>
          </a:prstGeom>
          <a:noFill/>
          <a:ln>
            <a:noFill/>
          </a:ln>
        </p:spPr>
        <p:txBody>
          <a:bodyPr anchorCtr="0" anchor="b" bIns="0" lIns="0" spcFirstLastPara="1" rIns="0" wrap="square" tIns="0">
            <a:normAutofit/>
          </a:bodyPr>
          <a:lstStyle/>
          <a:p>
            <a:pPr indent="0" lvl="0" marL="0" rtl="0" algn="ctr">
              <a:lnSpc>
                <a:spcPct val="90000"/>
              </a:lnSpc>
              <a:spcBef>
                <a:spcPts val="0"/>
              </a:spcBef>
              <a:spcAft>
                <a:spcPts val="0"/>
              </a:spcAft>
              <a:buSzPts val="1800"/>
              <a:buNone/>
            </a:pPr>
            <a:r>
              <a:rPr lang="en-PH"/>
              <a:t>Name</a:t>
            </a:r>
            <a:endParaRPr/>
          </a:p>
        </p:txBody>
      </p:sp>
      <p:sp>
        <p:nvSpPr>
          <p:cNvPr id="2082" name="Google Shape;2082;p50"/>
          <p:cNvSpPr txBox="1"/>
          <p:nvPr>
            <p:ph idx="14" type="body"/>
          </p:nvPr>
        </p:nvSpPr>
        <p:spPr>
          <a:xfrm>
            <a:off x="6474597" y="3815097"/>
            <a:ext cx="2112780" cy="272635"/>
          </a:xfrm>
          <a:prstGeom prst="rect">
            <a:avLst/>
          </a:prstGeom>
          <a:noFill/>
          <a:ln>
            <a:noFill/>
          </a:ln>
        </p:spPr>
        <p:txBody>
          <a:bodyPr anchorCtr="0" anchor="b" bIns="0" lIns="0" spcFirstLastPara="1" rIns="0" wrap="square" tIns="0">
            <a:normAutofit/>
          </a:bodyPr>
          <a:lstStyle/>
          <a:p>
            <a:pPr indent="0" lvl="0" marL="0" rtl="0" algn="ctr">
              <a:lnSpc>
                <a:spcPct val="90000"/>
              </a:lnSpc>
              <a:spcBef>
                <a:spcPts val="0"/>
              </a:spcBef>
              <a:spcAft>
                <a:spcPts val="0"/>
              </a:spcAft>
              <a:buSzPts val="1600"/>
              <a:buNone/>
            </a:pPr>
            <a:r>
              <a:rPr lang="en-PH"/>
              <a:t>Position</a:t>
            </a:r>
            <a:endParaRPr/>
          </a:p>
        </p:txBody>
      </p:sp>
      <p:sp>
        <p:nvSpPr>
          <p:cNvPr id="2083" name="Google Shape;2083;p50"/>
          <p:cNvSpPr txBox="1"/>
          <p:nvPr>
            <p:ph idx="15" type="body"/>
          </p:nvPr>
        </p:nvSpPr>
        <p:spPr>
          <a:xfrm>
            <a:off x="6474597" y="4424611"/>
            <a:ext cx="2112780" cy="929070"/>
          </a:xfrm>
          <a:prstGeom prst="rect">
            <a:avLst/>
          </a:prstGeom>
          <a:noFill/>
          <a:ln>
            <a:noFill/>
          </a:ln>
        </p:spPr>
        <p:txBody>
          <a:bodyPr anchorCtr="0" anchor="t" bIns="0" lIns="0" spcFirstLastPara="1" rIns="0" wrap="square" tIns="0">
            <a:normAutofit fontScale="85000" lnSpcReduction="20000"/>
          </a:bodyPr>
          <a:lstStyle/>
          <a:p>
            <a:pPr indent="0" lvl="0" marL="0" rtl="0" algn="ctr">
              <a:lnSpc>
                <a:spcPct val="90000"/>
              </a:lnSpc>
              <a:spcBef>
                <a:spcPts val="0"/>
              </a:spcBef>
              <a:spcAft>
                <a:spcPts val="0"/>
              </a:spcAft>
              <a:buSzPct val="100000"/>
              <a:buNone/>
            </a:pPr>
            <a:r>
              <a:rPr lang="en-PH"/>
              <a:t>Lorem ipsum dolor sit amet, consectetur adipiscing elit. Curabitur purus dui, euismod quis placerat eget, venenatis nec nibh. Mauris sit amet mollis enim. Donec cursus sagittis bibendum. </a:t>
            </a:r>
            <a:endParaRPr/>
          </a:p>
        </p:txBody>
      </p:sp>
      <p:pic>
        <p:nvPicPr>
          <p:cNvPr id="2084" name="Google Shape;2084;p50"/>
          <p:cNvPicPr preferRelativeResize="0"/>
          <p:nvPr>
            <p:ph idx="16" type="pic"/>
          </p:nvPr>
        </p:nvPicPr>
        <p:blipFill rotWithShape="1">
          <a:blip r:embed="rId5">
            <a:alphaModFix/>
          </a:blip>
          <a:srcRect b="16612" l="0" r="0" t="16612"/>
          <a:stretch/>
        </p:blipFill>
        <p:spPr>
          <a:xfrm>
            <a:off x="6973292" y="2131181"/>
            <a:ext cx="1115390" cy="1115390"/>
          </a:xfrm>
          <a:prstGeom prst="ellipse">
            <a:avLst/>
          </a:prstGeom>
          <a:solidFill>
            <a:schemeClr val="lt1"/>
          </a:solidFill>
          <a:ln cap="flat" cmpd="sng" w="9525">
            <a:solidFill>
              <a:schemeClr val="accent1"/>
            </a:solidFill>
            <a:prstDash val="solid"/>
            <a:round/>
            <a:headEnd len="sm" w="sm" type="none"/>
            <a:tailEnd len="sm" w="sm" type="none"/>
          </a:ln>
        </p:spPr>
      </p:pic>
      <p:sp>
        <p:nvSpPr>
          <p:cNvPr id="2085" name="Google Shape;2085;p50"/>
          <p:cNvSpPr txBox="1"/>
          <p:nvPr>
            <p:ph idx="17" type="body"/>
          </p:nvPr>
        </p:nvSpPr>
        <p:spPr>
          <a:xfrm>
            <a:off x="9347140" y="3408079"/>
            <a:ext cx="2112780" cy="334944"/>
          </a:xfrm>
          <a:prstGeom prst="rect">
            <a:avLst/>
          </a:prstGeom>
          <a:noFill/>
          <a:ln>
            <a:noFill/>
          </a:ln>
        </p:spPr>
        <p:txBody>
          <a:bodyPr anchorCtr="0" anchor="b" bIns="0" lIns="0" spcFirstLastPara="1" rIns="0" wrap="square" tIns="0">
            <a:normAutofit/>
          </a:bodyPr>
          <a:lstStyle/>
          <a:p>
            <a:pPr indent="0" lvl="0" marL="0" rtl="0" algn="ctr">
              <a:lnSpc>
                <a:spcPct val="90000"/>
              </a:lnSpc>
              <a:spcBef>
                <a:spcPts val="0"/>
              </a:spcBef>
              <a:spcAft>
                <a:spcPts val="0"/>
              </a:spcAft>
              <a:buSzPts val="1800"/>
              <a:buNone/>
            </a:pPr>
            <a:r>
              <a:rPr lang="en-PH"/>
              <a:t>Name</a:t>
            </a:r>
            <a:endParaRPr/>
          </a:p>
        </p:txBody>
      </p:sp>
      <p:sp>
        <p:nvSpPr>
          <p:cNvPr id="2086" name="Google Shape;2086;p50"/>
          <p:cNvSpPr txBox="1"/>
          <p:nvPr>
            <p:ph idx="18" type="body"/>
          </p:nvPr>
        </p:nvSpPr>
        <p:spPr>
          <a:xfrm>
            <a:off x="9347140" y="3815097"/>
            <a:ext cx="2112780" cy="272635"/>
          </a:xfrm>
          <a:prstGeom prst="rect">
            <a:avLst/>
          </a:prstGeom>
          <a:noFill/>
          <a:ln>
            <a:noFill/>
          </a:ln>
        </p:spPr>
        <p:txBody>
          <a:bodyPr anchorCtr="0" anchor="b" bIns="0" lIns="0" spcFirstLastPara="1" rIns="0" wrap="square" tIns="0">
            <a:normAutofit/>
          </a:bodyPr>
          <a:lstStyle/>
          <a:p>
            <a:pPr indent="0" lvl="0" marL="0" rtl="0" algn="ctr">
              <a:lnSpc>
                <a:spcPct val="90000"/>
              </a:lnSpc>
              <a:spcBef>
                <a:spcPts val="0"/>
              </a:spcBef>
              <a:spcAft>
                <a:spcPts val="0"/>
              </a:spcAft>
              <a:buSzPts val="1600"/>
              <a:buNone/>
            </a:pPr>
            <a:r>
              <a:rPr lang="en-PH"/>
              <a:t>Position</a:t>
            </a:r>
            <a:endParaRPr/>
          </a:p>
        </p:txBody>
      </p:sp>
      <p:sp>
        <p:nvSpPr>
          <p:cNvPr id="2087" name="Google Shape;2087;p50"/>
          <p:cNvSpPr txBox="1"/>
          <p:nvPr>
            <p:ph idx="19" type="body"/>
          </p:nvPr>
        </p:nvSpPr>
        <p:spPr>
          <a:xfrm>
            <a:off x="9347140" y="4424611"/>
            <a:ext cx="2112780" cy="929070"/>
          </a:xfrm>
          <a:prstGeom prst="rect">
            <a:avLst/>
          </a:prstGeom>
          <a:noFill/>
          <a:ln>
            <a:noFill/>
          </a:ln>
        </p:spPr>
        <p:txBody>
          <a:bodyPr anchorCtr="0" anchor="t" bIns="0" lIns="0" spcFirstLastPara="1" rIns="0" wrap="square" tIns="0">
            <a:normAutofit fontScale="85000" lnSpcReduction="20000"/>
          </a:bodyPr>
          <a:lstStyle/>
          <a:p>
            <a:pPr indent="0" lvl="0" marL="0" rtl="0" algn="ctr">
              <a:lnSpc>
                <a:spcPct val="90000"/>
              </a:lnSpc>
              <a:spcBef>
                <a:spcPts val="0"/>
              </a:spcBef>
              <a:spcAft>
                <a:spcPts val="0"/>
              </a:spcAft>
              <a:buSzPct val="100000"/>
              <a:buNone/>
            </a:pPr>
            <a:r>
              <a:rPr lang="en-PH"/>
              <a:t>Lorem ipsum dolor sit amet, consectetur adipiscing elit. Curabitur purus dui, euismod quis placerat eget, venenatis nec nibh. Mauris sit amet mollis enim. Donec cursus sagittis bibendum. </a:t>
            </a:r>
            <a:endParaRPr/>
          </a:p>
        </p:txBody>
      </p:sp>
      <p:pic>
        <p:nvPicPr>
          <p:cNvPr id="2088" name="Google Shape;2088;p50"/>
          <p:cNvPicPr preferRelativeResize="0"/>
          <p:nvPr>
            <p:ph idx="20" type="pic"/>
          </p:nvPr>
        </p:nvPicPr>
        <p:blipFill rotWithShape="1">
          <a:blip r:embed="rId6">
            <a:alphaModFix/>
          </a:blip>
          <a:srcRect b="18586" l="29054" r="29054" t="18586"/>
          <a:stretch/>
        </p:blipFill>
        <p:spPr>
          <a:xfrm>
            <a:off x="9845675" y="2130425"/>
            <a:ext cx="1116013" cy="1116013"/>
          </a:xfrm>
          <a:prstGeom prst="ellipse">
            <a:avLst/>
          </a:prstGeom>
          <a:solidFill>
            <a:schemeClr val="lt1"/>
          </a:solidFill>
          <a:ln cap="flat" cmpd="sng" w="9525">
            <a:solidFill>
              <a:schemeClr val="accent1"/>
            </a:solidFill>
            <a:prstDash val="solid"/>
            <a:round/>
            <a:headEnd len="sm" w="sm" type="none"/>
            <a:tailEnd len="sm" w="sm" type="none"/>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2" name="Shape 2092"/>
        <p:cNvGrpSpPr/>
        <p:nvPr/>
      </p:nvGrpSpPr>
      <p:grpSpPr>
        <a:xfrm>
          <a:off x="0" y="0"/>
          <a:ext cx="0" cy="0"/>
          <a:chOff x="0" y="0"/>
          <a:chExt cx="0" cy="0"/>
        </a:xfrm>
      </p:grpSpPr>
      <p:sp>
        <p:nvSpPr>
          <p:cNvPr id="2093" name="Google Shape;2093;p51"/>
          <p:cNvSpPr txBox="1"/>
          <p:nvPr>
            <p:ph type="ctrTitle"/>
          </p:nvPr>
        </p:nvSpPr>
        <p:spPr>
          <a:xfrm>
            <a:off x="815340" y="2485211"/>
            <a:ext cx="10637520" cy="209348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rgbClr val="FFE7A3"/>
              </a:buClr>
              <a:buSzPts val="6000"/>
              <a:buFont typeface="Trebuchet MS"/>
              <a:buNone/>
            </a:pPr>
            <a:r>
              <a:rPr lang="en-PH"/>
              <a:t>Dynamic Charts</a:t>
            </a:r>
            <a:endParaRPr/>
          </a:p>
        </p:txBody>
      </p:sp>
      <p:sp>
        <p:nvSpPr>
          <p:cNvPr id="2094" name="Google Shape;2094;p51"/>
          <p:cNvSpPr txBox="1"/>
          <p:nvPr>
            <p:ph idx="1" type="subTitle"/>
          </p:nvPr>
        </p:nvSpPr>
        <p:spPr>
          <a:xfrm>
            <a:off x="815339" y="4940824"/>
            <a:ext cx="10637522" cy="798131"/>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2400"/>
              <a:buNone/>
            </a:pPr>
            <a:r>
              <a:rPr lang="en-PH"/>
              <a:t>Able to switch charts from one-column up to four-column.</a:t>
            </a:r>
            <a:endParaRPr/>
          </a:p>
        </p:txBody>
      </p:sp>
      <p:sp>
        <p:nvSpPr>
          <p:cNvPr id="2095" name="Google Shape;2095;p51"/>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descr="Bar graph with upward trend with solid fill" id="2096" name="Google Shape;2096;p51"/>
          <p:cNvSpPr/>
          <p:nvPr/>
        </p:nvSpPr>
        <p:spPr>
          <a:xfrm>
            <a:off x="1043651" y="1119045"/>
            <a:ext cx="914400" cy="914400"/>
          </a:xfrm>
          <a:prstGeom prst="rect">
            <a:avLst/>
          </a:prstGeom>
          <a:noFill/>
          <a:ln>
            <a:noFill/>
          </a:ln>
        </p:spPr>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0" name="Shape 2100"/>
        <p:cNvGrpSpPr/>
        <p:nvPr/>
      </p:nvGrpSpPr>
      <p:grpSpPr>
        <a:xfrm>
          <a:off x="0" y="0"/>
          <a:ext cx="0" cy="0"/>
          <a:chOff x="0" y="0"/>
          <a:chExt cx="0" cy="0"/>
        </a:xfrm>
      </p:grpSpPr>
      <p:sp>
        <p:nvSpPr>
          <p:cNvPr id="2101" name="Google Shape;2101;p52"/>
          <p:cNvSpPr txBox="1"/>
          <p:nvPr>
            <p:ph type="ctrTitle"/>
          </p:nvPr>
        </p:nvSpPr>
        <p:spPr>
          <a:xfrm>
            <a:off x="815340" y="2485211"/>
            <a:ext cx="10637520" cy="209348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rgbClr val="FFE7A3"/>
              </a:buClr>
              <a:buSzPts val="6000"/>
              <a:buFont typeface="Trebuchet MS"/>
              <a:buNone/>
            </a:pPr>
            <a:r>
              <a:rPr lang="en-PH"/>
              <a:t>Single Chart + Details</a:t>
            </a:r>
            <a:endParaRPr/>
          </a:p>
        </p:txBody>
      </p:sp>
      <p:sp>
        <p:nvSpPr>
          <p:cNvPr id="2102" name="Google Shape;2102;p52"/>
          <p:cNvSpPr txBox="1"/>
          <p:nvPr>
            <p:ph idx="1" type="subTitle"/>
          </p:nvPr>
        </p:nvSpPr>
        <p:spPr>
          <a:xfrm>
            <a:off x="815339" y="4940824"/>
            <a:ext cx="10637522" cy="798131"/>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2400"/>
              <a:buNone/>
            </a:pPr>
            <a:r>
              <a:t/>
            </a:r>
            <a:endParaRPr/>
          </a:p>
        </p:txBody>
      </p:sp>
      <p:sp>
        <p:nvSpPr>
          <p:cNvPr id="2103" name="Google Shape;2103;p52"/>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104" name="Google Shape;2104;p52"/>
          <p:cNvSpPr txBox="1"/>
          <p:nvPr>
            <p:ph idx="2" type="body"/>
          </p:nvPr>
        </p:nvSpPr>
        <p:spPr>
          <a:xfrm>
            <a:off x="775346" y="1119037"/>
            <a:ext cx="1514420" cy="962522"/>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SzPts val="7200"/>
              <a:buNone/>
            </a:pPr>
            <a:r>
              <a:rPr lang="en-PH"/>
              <a:t>09</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8" name="Shape 2108"/>
        <p:cNvGrpSpPr/>
        <p:nvPr/>
      </p:nvGrpSpPr>
      <p:grpSpPr>
        <a:xfrm>
          <a:off x="0" y="0"/>
          <a:ext cx="0" cy="0"/>
          <a:chOff x="0" y="0"/>
          <a:chExt cx="0" cy="0"/>
        </a:xfrm>
      </p:grpSpPr>
      <p:sp>
        <p:nvSpPr>
          <p:cNvPr id="2109" name="Google Shape;2109;p53"/>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Chart Column</a:t>
            </a:r>
            <a:endParaRPr/>
          </a:p>
        </p:txBody>
      </p:sp>
      <p:sp>
        <p:nvSpPr>
          <p:cNvPr id="2110" name="Google Shape;2110;p53"/>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111" name="Google Shape;2111;p53"/>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One Column</a:t>
            </a:r>
            <a:endParaRPr/>
          </a:p>
        </p:txBody>
      </p:sp>
      <p:sp>
        <p:nvSpPr>
          <p:cNvPr id="2112" name="Google Shape;2112;p53"/>
          <p:cNvSpPr txBox="1"/>
          <p:nvPr>
            <p:ph idx="2" type="body"/>
          </p:nvPr>
        </p:nvSpPr>
        <p:spPr>
          <a:xfrm>
            <a:off x="641452" y="1998193"/>
            <a:ext cx="11021668" cy="431762"/>
          </a:xfrm>
          <a:prstGeom prst="rect">
            <a:avLst/>
          </a:prstGeom>
          <a:noFill/>
          <a:ln>
            <a:noFill/>
          </a:ln>
        </p:spPr>
        <p:txBody>
          <a:bodyPr anchorCtr="0" anchor="b" bIns="0" lIns="72000" spcFirstLastPara="1" rIns="0" wrap="square" tIns="0">
            <a:normAutofit/>
          </a:bodyPr>
          <a:lstStyle/>
          <a:p>
            <a:pPr indent="0" lvl="0" marL="0" rtl="0" algn="l">
              <a:lnSpc>
                <a:spcPct val="90000"/>
              </a:lnSpc>
              <a:spcBef>
                <a:spcPts val="0"/>
              </a:spcBef>
              <a:spcAft>
                <a:spcPts val="0"/>
              </a:spcAft>
              <a:buSzPts val="2400"/>
              <a:buNone/>
            </a:pPr>
            <a:r>
              <a:rPr lang="en-PH"/>
              <a:t>Chart Title</a:t>
            </a:r>
            <a:endParaRPr/>
          </a:p>
        </p:txBody>
      </p:sp>
      <p:graphicFrame>
        <p:nvGraphicFramePr>
          <p:cNvPr id="2113" name="Google Shape;2113;p53"/>
          <p:cNvGraphicFramePr/>
          <p:nvPr/>
        </p:nvGraphicFramePr>
        <p:xfrm>
          <a:off x="528638" y="2576513"/>
          <a:ext cx="7150100" cy="3063875"/>
        </p:xfrm>
        <a:graphic>
          <a:graphicData uri="http://schemas.openxmlformats.org/drawingml/2006/chart">
            <c:chart r:id="rId3"/>
          </a:graphicData>
        </a:graphic>
      </p:graphicFrame>
      <p:sp>
        <p:nvSpPr>
          <p:cNvPr id="2114" name="Google Shape;2114;p53"/>
          <p:cNvSpPr txBox="1"/>
          <p:nvPr>
            <p:ph idx="4" type="body"/>
          </p:nvPr>
        </p:nvSpPr>
        <p:spPr>
          <a:xfrm>
            <a:off x="8137986" y="2576050"/>
            <a:ext cx="3525134" cy="3063700"/>
          </a:xfrm>
          <a:prstGeom prst="rect">
            <a:avLst/>
          </a:prstGeom>
          <a:noFill/>
          <a:ln>
            <a:noFill/>
          </a:ln>
        </p:spPr>
        <p:txBody>
          <a:bodyPr anchorCtr="0" anchor="ctr" bIns="45700" lIns="91425" spcFirstLastPara="1" rIns="91425" wrap="square" tIns="45700">
            <a:normAutofit lnSpcReduction="10000"/>
          </a:bodyPr>
          <a:lstStyle/>
          <a:p>
            <a:pPr indent="0" lvl="0" marL="0" rtl="0" algn="l">
              <a:lnSpc>
                <a:spcPct val="90000"/>
              </a:lnSpc>
              <a:spcBef>
                <a:spcPts val="0"/>
              </a:spcBef>
              <a:spcAft>
                <a:spcPts val="0"/>
              </a:spcAft>
              <a:buSzPts val="1600"/>
              <a:buNone/>
            </a:pPr>
            <a:r>
              <a:rPr b="1" lang="en-PH">
                <a:solidFill>
                  <a:schemeClr val="accent1"/>
                </a:solidFill>
              </a:rPr>
              <a:t>Lorem ipsum dolor sit </a:t>
            </a:r>
            <a:endParaRPr/>
          </a:p>
          <a:p>
            <a:pPr indent="0" lvl="0" marL="0" rtl="0" algn="l">
              <a:lnSpc>
                <a:spcPct val="90000"/>
              </a:lnSpc>
              <a:spcBef>
                <a:spcPts val="1000"/>
              </a:spcBef>
              <a:spcAft>
                <a:spcPts val="0"/>
              </a:spcAft>
              <a:buSzPts val="1600"/>
              <a:buNone/>
            </a:pPr>
            <a:r>
              <a:rPr lang="en-PH"/>
              <a:t>amet, consectetur adipiscing elit. Curabitur purus dui, euismod quis placerat eget, venenatis nec nibh. Mauris sit amet mollis enim. Donec cursus sagittis bibendum. Aenean a elit justo. Vivamus laoreet, lorem id iaculis mattis, neque diam blandit. Curabitur purus dui, euismod quis placerat eget, venenatis nec nibh.  Aenean a elit justo. Vivamus laoreet, lorem id iaculis mattis, neque diam blandit</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8" name="Shape 2118"/>
        <p:cNvGrpSpPr/>
        <p:nvPr/>
      </p:nvGrpSpPr>
      <p:grpSpPr>
        <a:xfrm>
          <a:off x="0" y="0"/>
          <a:ext cx="0" cy="0"/>
          <a:chOff x="0" y="0"/>
          <a:chExt cx="0" cy="0"/>
        </a:xfrm>
      </p:grpSpPr>
      <p:sp>
        <p:nvSpPr>
          <p:cNvPr id="2119" name="Google Shape;2119;p54"/>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Chart Column</a:t>
            </a:r>
            <a:endParaRPr/>
          </a:p>
        </p:txBody>
      </p:sp>
      <p:sp>
        <p:nvSpPr>
          <p:cNvPr id="2120" name="Google Shape;2120;p54"/>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121" name="Google Shape;2121;p54"/>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One Column</a:t>
            </a:r>
            <a:endParaRPr/>
          </a:p>
        </p:txBody>
      </p:sp>
      <p:sp>
        <p:nvSpPr>
          <p:cNvPr id="2122" name="Google Shape;2122;p54"/>
          <p:cNvSpPr txBox="1"/>
          <p:nvPr>
            <p:ph idx="2" type="body"/>
          </p:nvPr>
        </p:nvSpPr>
        <p:spPr>
          <a:xfrm>
            <a:off x="641452" y="1998193"/>
            <a:ext cx="11021668" cy="431762"/>
          </a:xfrm>
          <a:prstGeom prst="rect">
            <a:avLst/>
          </a:prstGeom>
          <a:noFill/>
          <a:ln>
            <a:noFill/>
          </a:ln>
        </p:spPr>
        <p:txBody>
          <a:bodyPr anchorCtr="0" anchor="b" bIns="0" lIns="72000" spcFirstLastPara="1" rIns="0" wrap="square" tIns="0">
            <a:normAutofit/>
          </a:bodyPr>
          <a:lstStyle/>
          <a:p>
            <a:pPr indent="0" lvl="0" marL="0" rtl="0" algn="l">
              <a:lnSpc>
                <a:spcPct val="90000"/>
              </a:lnSpc>
              <a:spcBef>
                <a:spcPts val="0"/>
              </a:spcBef>
              <a:spcAft>
                <a:spcPts val="0"/>
              </a:spcAft>
              <a:buSzPts val="2400"/>
              <a:buNone/>
            </a:pPr>
            <a:r>
              <a:rPr lang="en-PH"/>
              <a:t>Chart Title</a:t>
            </a:r>
            <a:endParaRPr/>
          </a:p>
        </p:txBody>
      </p:sp>
      <p:sp>
        <p:nvSpPr>
          <p:cNvPr id="2123" name="Google Shape;2123;p54"/>
          <p:cNvSpPr txBox="1"/>
          <p:nvPr>
            <p:ph idx="4" type="body"/>
          </p:nvPr>
        </p:nvSpPr>
        <p:spPr>
          <a:xfrm>
            <a:off x="8137986" y="2576050"/>
            <a:ext cx="3525134" cy="3063700"/>
          </a:xfrm>
          <a:prstGeom prst="rect">
            <a:avLst/>
          </a:prstGeom>
          <a:noFill/>
          <a:ln>
            <a:noFill/>
          </a:ln>
        </p:spPr>
        <p:txBody>
          <a:bodyPr anchorCtr="0" anchor="ctr" bIns="45700" lIns="91425" spcFirstLastPara="1" rIns="91425" wrap="square" tIns="45700">
            <a:normAutofit lnSpcReduction="10000"/>
          </a:bodyPr>
          <a:lstStyle/>
          <a:p>
            <a:pPr indent="0" lvl="0" marL="0" rtl="0" algn="l">
              <a:lnSpc>
                <a:spcPct val="90000"/>
              </a:lnSpc>
              <a:spcBef>
                <a:spcPts val="0"/>
              </a:spcBef>
              <a:spcAft>
                <a:spcPts val="0"/>
              </a:spcAft>
              <a:buSzPts val="1600"/>
              <a:buNone/>
            </a:pPr>
            <a:r>
              <a:rPr b="1" lang="en-PH">
                <a:solidFill>
                  <a:schemeClr val="accent1"/>
                </a:solidFill>
              </a:rPr>
              <a:t>Lorem ipsum dolor sit </a:t>
            </a:r>
            <a:endParaRPr/>
          </a:p>
          <a:p>
            <a:pPr indent="0" lvl="0" marL="0" rtl="0" algn="l">
              <a:lnSpc>
                <a:spcPct val="90000"/>
              </a:lnSpc>
              <a:spcBef>
                <a:spcPts val="1000"/>
              </a:spcBef>
              <a:spcAft>
                <a:spcPts val="0"/>
              </a:spcAft>
              <a:buSzPts val="1600"/>
              <a:buNone/>
            </a:pPr>
            <a:r>
              <a:rPr lang="en-PH"/>
              <a:t>amet, consectetur adipiscing elit. Curabitur purus dui, euismod quis placerat eget, venenatis nec nibh. Mauris sit amet mollis enim. Donec cursus sagittis bibendum. Aenean a elit justo. Vivamus laoreet, lorem id iaculis mattis, neque diam blandit. Curabitur purus dui, euismod quis placerat eget, venenatis nec nibh.  Aenean a elit justo. Vivamus laoreet, lorem id iaculis mattis, neque diam blandit</a:t>
            </a:r>
            <a:endParaRPr/>
          </a:p>
        </p:txBody>
      </p:sp>
      <p:graphicFrame>
        <p:nvGraphicFramePr>
          <p:cNvPr id="2124" name="Google Shape;2124;p54"/>
          <p:cNvGraphicFramePr/>
          <p:nvPr/>
        </p:nvGraphicFramePr>
        <p:xfrm>
          <a:off x="528638" y="2576513"/>
          <a:ext cx="7150100" cy="3063875"/>
        </p:xfrm>
        <a:graphic>
          <a:graphicData uri="http://schemas.openxmlformats.org/drawingml/2006/chart">
            <c:chart r:id="rId3"/>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8" name="Shape 2128"/>
        <p:cNvGrpSpPr/>
        <p:nvPr/>
      </p:nvGrpSpPr>
      <p:grpSpPr>
        <a:xfrm>
          <a:off x="0" y="0"/>
          <a:ext cx="0" cy="0"/>
          <a:chOff x="0" y="0"/>
          <a:chExt cx="0" cy="0"/>
        </a:xfrm>
      </p:grpSpPr>
      <p:sp>
        <p:nvSpPr>
          <p:cNvPr id="2129" name="Google Shape;2129;p55"/>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Chart Column</a:t>
            </a:r>
            <a:endParaRPr/>
          </a:p>
        </p:txBody>
      </p:sp>
      <p:sp>
        <p:nvSpPr>
          <p:cNvPr id="2130" name="Google Shape;2130;p55"/>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131" name="Google Shape;2131;p55"/>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One Column</a:t>
            </a:r>
            <a:endParaRPr/>
          </a:p>
        </p:txBody>
      </p:sp>
      <p:sp>
        <p:nvSpPr>
          <p:cNvPr id="2132" name="Google Shape;2132;p55"/>
          <p:cNvSpPr txBox="1"/>
          <p:nvPr>
            <p:ph idx="2" type="body"/>
          </p:nvPr>
        </p:nvSpPr>
        <p:spPr>
          <a:xfrm>
            <a:off x="641452" y="1998193"/>
            <a:ext cx="11021668" cy="431762"/>
          </a:xfrm>
          <a:prstGeom prst="rect">
            <a:avLst/>
          </a:prstGeom>
          <a:noFill/>
          <a:ln>
            <a:noFill/>
          </a:ln>
        </p:spPr>
        <p:txBody>
          <a:bodyPr anchorCtr="0" anchor="b" bIns="0" lIns="72000" spcFirstLastPara="1" rIns="0" wrap="square" tIns="0">
            <a:normAutofit/>
          </a:bodyPr>
          <a:lstStyle/>
          <a:p>
            <a:pPr indent="0" lvl="0" marL="0" rtl="0" algn="l">
              <a:lnSpc>
                <a:spcPct val="90000"/>
              </a:lnSpc>
              <a:spcBef>
                <a:spcPts val="0"/>
              </a:spcBef>
              <a:spcAft>
                <a:spcPts val="0"/>
              </a:spcAft>
              <a:buSzPts val="2400"/>
              <a:buNone/>
            </a:pPr>
            <a:r>
              <a:rPr lang="en-PH"/>
              <a:t>Chart Title</a:t>
            </a:r>
            <a:endParaRPr/>
          </a:p>
        </p:txBody>
      </p:sp>
      <p:sp>
        <p:nvSpPr>
          <p:cNvPr id="2133" name="Google Shape;2133;p55"/>
          <p:cNvSpPr txBox="1"/>
          <p:nvPr>
            <p:ph idx="4" type="body"/>
          </p:nvPr>
        </p:nvSpPr>
        <p:spPr>
          <a:xfrm>
            <a:off x="8137986" y="2576050"/>
            <a:ext cx="3525134" cy="3063700"/>
          </a:xfrm>
          <a:prstGeom prst="rect">
            <a:avLst/>
          </a:prstGeom>
          <a:noFill/>
          <a:ln>
            <a:noFill/>
          </a:ln>
        </p:spPr>
        <p:txBody>
          <a:bodyPr anchorCtr="0" anchor="ctr" bIns="45700" lIns="91425" spcFirstLastPara="1" rIns="91425" wrap="square" tIns="45700">
            <a:normAutofit lnSpcReduction="10000"/>
          </a:bodyPr>
          <a:lstStyle/>
          <a:p>
            <a:pPr indent="0" lvl="0" marL="0" rtl="0" algn="l">
              <a:lnSpc>
                <a:spcPct val="90000"/>
              </a:lnSpc>
              <a:spcBef>
                <a:spcPts val="0"/>
              </a:spcBef>
              <a:spcAft>
                <a:spcPts val="0"/>
              </a:spcAft>
              <a:buSzPts val="1600"/>
              <a:buNone/>
            </a:pPr>
            <a:r>
              <a:rPr b="1" lang="en-PH">
                <a:solidFill>
                  <a:schemeClr val="accent1"/>
                </a:solidFill>
              </a:rPr>
              <a:t>Lorem ipsum dolor sit </a:t>
            </a:r>
            <a:endParaRPr/>
          </a:p>
          <a:p>
            <a:pPr indent="0" lvl="0" marL="0" rtl="0" algn="l">
              <a:lnSpc>
                <a:spcPct val="90000"/>
              </a:lnSpc>
              <a:spcBef>
                <a:spcPts val="1000"/>
              </a:spcBef>
              <a:spcAft>
                <a:spcPts val="0"/>
              </a:spcAft>
              <a:buSzPts val="1600"/>
              <a:buNone/>
            </a:pPr>
            <a:r>
              <a:rPr lang="en-PH"/>
              <a:t>amet, consectetur adipiscing elit. Curabitur purus dui, euismod quis placerat eget, venenatis nec nibh. Mauris sit amet mollis enim. Donec cursus sagittis bibendum. Aenean a elit justo. Vivamus laoreet, lorem id iaculis mattis, neque diam blandit. Curabitur purus dui, euismod quis placerat eget, venenatis nec nibh.  Aenean a elit justo. Vivamus laoreet, lorem id iaculis mattis, neque diam blandit</a:t>
            </a:r>
            <a:endParaRPr/>
          </a:p>
        </p:txBody>
      </p:sp>
      <p:graphicFrame>
        <p:nvGraphicFramePr>
          <p:cNvPr id="2134" name="Google Shape;2134;p55"/>
          <p:cNvGraphicFramePr/>
          <p:nvPr/>
        </p:nvGraphicFramePr>
        <p:xfrm>
          <a:off x="528638" y="2576513"/>
          <a:ext cx="7150100" cy="3063875"/>
        </p:xfrm>
        <a:graphic>
          <a:graphicData uri="http://schemas.openxmlformats.org/drawingml/2006/chart">
            <c:chart r:id="rId3"/>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8" name="Shape 2138"/>
        <p:cNvGrpSpPr/>
        <p:nvPr/>
      </p:nvGrpSpPr>
      <p:grpSpPr>
        <a:xfrm>
          <a:off x="0" y="0"/>
          <a:ext cx="0" cy="0"/>
          <a:chOff x="0" y="0"/>
          <a:chExt cx="0" cy="0"/>
        </a:xfrm>
      </p:grpSpPr>
      <p:sp>
        <p:nvSpPr>
          <p:cNvPr id="2139" name="Google Shape;2139;p56"/>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Chart Column</a:t>
            </a:r>
            <a:endParaRPr/>
          </a:p>
        </p:txBody>
      </p:sp>
      <p:sp>
        <p:nvSpPr>
          <p:cNvPr id="2140" name="Google Shape;2140;p56"/>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141" name="Google Shape;2141;p56"/>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One Column</a:t>
            </a:r>
            <a:endParaRPr/>
          </a:p>
        </p:txBody>
      </p:sp>
      <p:sp>
        <p:nvSpPr>
          <p:cNvPr id="2142" name="Google Shape;2142;p56"/>
          <p:cNvSpPr txBox="1"/>
          <p:nvPr>
            <p:ph idx="2" type="body"/>
          </p:nvPr>
        </p:nvSpPr>
        <p:spPr>
          <a:xfrm>
            <a:off x="641452" y="1998193"/>
            <a:ext cx="11021668" cy="431762"/>
          </a:xfrm>
          <a:prstGeom prst="rect">
            <a:avLst/>
          </a:prstGeom>
          <a:noFill/>
          <a:ln>
            <a:noFill/>
          </a:ln>
        </p:spPr>
        <p:txBody>
          <a:bodyPr anchorCtr="0" anchor="b" bIns="0" lIns="72000" spcFirstLastPara="1" rIns="0" wrap="square" tIns="0">
            <a:normAutofit/>
          </a:bodyPr>
          <a:lstStyle/>
          <a:p>
            <a:pPr indent="0" lvl="0" marL="0" rtl="0" algn="l">
              <a:lnSpc>
                <a:spcPct val="90000"/>
              </a:lnSpc>
              <a:spcBef>
                <a:spcPts val="0"/>
              </a:spcBef>
              <a:spcAft>
                <a:spcPts val="0"/>
              </a:spcAft>
              <a:buSzPts val="2400"/>
              <a:buNone/>
            </a:pPr>
            <a:r>
              <a:rPr lang="en-PH"/>
              <a:t>Chart Title</a:t>
            </a:r>
            <a:endParaRPr/>
          </a:p>
        </p:txBody>
      </p:sp>
      <p:sp>
        <p:nvSpPr>
          <p:cNvPr id="2143" name="Google Shape;2143;p56"/>
          <p:cNvSpPr txBox="1"/>
          <p:nvPr>
            <p:ph idx="4" type="body"/>
          </p:nvPr>
        </p:nvSpPr>
        <p:spPr>
          <a:xfrm>
            <a:off x="8137986" y="2576050"/>
            <a:ext cx="3525134" cy="3063700"/>
          </a:xfrm>
          <a:prstGeom prst="rect">
            <a:avLst/>
          </a:prstGeom>
          <a:noFill/>
          <a:ln>
            <a:noFill/>
          </a:ln>
        </p:spPr>
        <p:txBody>
          <a:bodyPr anchorCtr="0" anchor="ctr" bIns="45700" lIns="91425" spcFirstLastPara="1" rIns="91425" wrap="square" tIns="45700">
            <a:normAutofit lnSpcReduction="10000"/>
          </a:bodyPr>
          <a:lstStyle/>
          <a:p>
            <a:pPr indent="0" lvl="0" marL="0" rtl="0" algn="l">
              <a:lnSpc>
                <a:spcPct val="90000"/>
              </a:lnSpc>
              <a:spcBef>
                <a:spcPts val="0"/>
              </a:spcBef>
              <a:spcAft>
                <a:spcPts val="0"/>
              </a:spcAft>
              <a:buSzPts val="1600"/>
              <a:buNone/>
            </a:pPr>
            <a:r>
              <a:rPr b="1" lang="en-PH">
                <a:solidFill>
                  <a:schemeClr val="accent1"/>
                </a:solidFill>
              </a:rPr>
              <a:t>Lorem ipsum dolor sit </a:t>
            </a:r>
            <a:endParaRPr/>
          </a:p>
          <a:p>
            <a:pPr indent="0" lvl="0" marL="0" rtl="0" algn="l">
              <a:lnSpc>
                <a:spcPct val="90000"/>
              </a:lnSpc>
              <a:spcBef>
                <a:spcPts val="1000"/>
              </a:spcBef>
              <a:spcAft>
                <a:spcPts val="0"/>
              </a:spcAft>
              <a:buSzPts val="1600"/>
              <a:buNone/>
            </a:pPr>
            <a:r>
              <a:rPr lang="en-PH"/>
              <a:t>amet, consectetur adipiscing elit. Curabitur purus dui, euismod quis placerat eget, venenatis nec nibh. Mauris sit amet mollis enim. Donec cursus sagittis bibendum. Aenean a elit justo. Vivamus laoreet, lorem id iaculis mattis, neque diam blandit. Curabitur purus dui, euismod quis placerat eget, venenatis nec nibh.  Aenean a elit justo. Vivamus laoreet, lorem id iaculis mattis, neque diam blandit</a:t>
            </a:r>
            <a:endParaRPr/>
          </a:p>
        </p:txBody>
      </p:sp>
      <p:graphicFrame>
        <p:nvGraphicFramePr>
          <p:cNvPr id="2144" name="Google Shape;2144;p56"/>
          <p:cNvGraphicFramePr/>
          <p:nvPr/>
        </p:nvGraphicFramePr>
        <p:xfrm>
          <a:off x="528638" y="2576513"/>
          <a:ext cx="7150100" cy="3063875"/>
        </p:xfrm>
        <a:graphic>
          <a:graphicData uri="http://schemas.openxmlformats.org/drawingml/2006/chart">
            <c:chart r:id="rId3"/>
          </a:graphicData>
        </a:graphic>
      </p:graphicFrame>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8" name="Shape 2148"/>
        <p:cNvGrpSpPr/>
        <p:nvPr/>
      </p:nvGrpSpPr>
      <p:grpSpPr>
        <a:xfrm>
          <a:off x="0" y="0"/>
          <a:ext cx="0" cy="0"/>
          <a:chOff x="0" y="0"/>
          <a:chExt cx="0" cy="0"/>
        </a:xfrm>
      </p:grpSpPr>
      <p:sp>
        <p:nvSpPr>
          <p:cNvPr id="2149" name="Google Shape;2149;p57"/>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Chart Column</a:t>
            </a:r>
            <a:endParaRPr/>
          </a:p>
        </p:txBody>
      </p:sp>
      <p:sp>
        <p:nvSpPr>
          <p:cNvPr id="2150" name="Google Shape;2150;p57"/>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151" name="Google Shape;2151;p57"/>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One Column</a:t>
            </a:r>
            <a:endParaRPr/>
          </a:p>
        </p:txBody>
      </p:sp>
      <p:sp>
        <p:nvSpPr>
          <p:cNvPr id="2152" name="Google Shape;2152;p57"/>
          <p:cNvSpPr txBox="1"/>
          <p:nvPr>
            <p:ph idx="2" type="body"/>
          </p:nvPr>
        </p:nvSpPr>
        <p:spPr>
          <a:xfrm>
            <a:off x="641452" y="1998193"/>
            <a:ext cx="11021668" cy="431762"/>
          </a:xfrm>
          <a:prstGeom prst="rect">
            <a:avLst/>
          </a:prstGeom>
          <a:noFill/>
          <a:ln>
            <a:noFill/>
          </a:ln>
        </p:spPr>
        <p:txBody>
          <a:bodyPr anchorCtr="0" anchor="b" bIns="0" lIns="72000" spcFirstLastPara="1" rIns="0" wrap="square" tIns="0">
            <a:normAutofit/>
          </a:bodyPr>
          <a:lstStyle/>
          <a:p>
            <a:pPr indent="0" lvl="0" marL="0" rtl="0" algn="l">
              <a:lnSpc>
                <a:spcPct val="90000"/>
              </a:lnSpc>
              <a:spcBef>
                <a:spcPts val="0"/>
              </a:spcBef>
              <a:spcAft>
                <a:spcPts val="0"/>
              </a:spcAft>
              <a:buSzPts val="2400"/>
              <a:buNone/>
            </a:pPr>
            <a:r>
              <a:rPr lang="en-PH"/>
              <a:t>Chart Title</a:t>
            </a:r>
            <a:endParaRPr/>
          </a:p>
        </p:txBody>
      </p:sp>
      <p:sp>
        <p:nvSpPr>
          <p:cNvPr id="2153" name="Google Shape;2153;p57"/>
          <p:cNvSpPr txBox="1"/>
          <p:nvPr>
            <p:ph idx="4" type="body"/>
          </p:nvPr>
        </p:nvSpPr>
        <p:spPr>
          <a:xfrm>
            <a:off x="8137986" y="2576050"/>
            <a:ext cx="3525134" cy="3063700"/>
          </a:xfrm>
          <a:prstGeom prst="rect">
            <a:avLst/>
          </a:prstGeom>
          <a:noFill/>
          <a:ln>
            <a:noFill/>
          </a:ln>
        </p:spPr>
        <p:txBody>
          <a:bodyPr anchorCtr="0" anchor="ctr" bIns="45700" lIns="91425" spcFirstLastPara="1" rIns="91425" wrap="square" tIns="45700">
            <a:normAutofit lnSpcReduction="10000"/>
          </a:bodyPr>
          <a:lstStyle/>
          <a:p>
            <a:pPr indent="0" lvl="0" marL="0" rtl="0" algn="l">
              <a:lnSpc>
                <a:spcPct val="90000"/>
              </a:lnSpc>
              <a:spcBef>
                <a:spcPts val="0"/>
              </a:spcBef>
              <a:spcAft>
                <a:spcPts val="0"/>
              </a:spcAft>
              <a:buSzPts val="1600"/>
              <a:buNone/>
            </a:pPr>
            <a:r>
              <a:rPr b="1" lang="en-PH">
                <a:solidFill>
                  <a:schemeClr val="accent1"/>
                </a:solidFill>
              </a:rPr>
              <a:t>Lorem ipsum dolor sit </a:t>
            </a:r>
            <a:endParaRPr/>
          </a:p>
          <a:p>
            <a:pPr indent="0" lvl="0" marL="0" rtl="0" algn="l">
              <a:lnSpc>
                <a:spcPct val="90000"/>
              </a:lnSpc>
              <a:spcBef>
                <a:spcPts val="1000"/>
              </a:spcBef>
              <a:spcAft>
                <a:spcPts val="0"/>
              </a:spcAft>
              <a:buSzPts val="1600"/>
              <a:buNone/>
            </a:pPr>
            <a:r>
              <a:rPr lang="en-PH"/>
              <a:t>amet, consectetur adipiscing elit. Curabitur purus dui, euismod quis placerat eget, venenatis nec nibh. Mauris sit amet mollis enim. Donec cursus sagittis bibendum. Aenean a elit justo. Vivamus laoreet, lorem id iaculis mattis, neque diam blandit. Curabitur purus dui, euismod quis placerat eget, venenatis nec nibh.  Aenean a elit justo. Vivamus laoreet, lorem id iaculis mattis, neque diam blandit</a:t>
            </a:r>
            <a:endParaRPr/>
          </a:p>
        </p:txBody>
      </p:sp>
      <p:pic>
        <p:nvPicPr>
          <p:cNvPr id="2154" name="Google Shape;2154;p57"/>
          <p:cNvPicPr preferRelativeResize="0"/>
          <p:nvPr/>
        </p:nvPicPr>
        <p:blipFill rotWithShape="1">
          <a:blip r:embed="rId3">
            <a:alphaModFix/>
          </a:blip>
          <a:srcRect b="0" l="0" r="0" t="0"/>
          <a:stretch/>
        </p:blipFill>
        <p:spPr>
          <a:xfrm>
            <a:off x="528638" y="2576513"/>
            <a:ext cx="7150100" cy="306387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8" name="Shape 2158"/>
        <p:cNvGrpSpPr/>
        <p:nvPr/>
      </p:nvGrpSpPr>
      <p:grpSpPr>
        <a:xfrm>
          <a:off x="0" y="0"/>
          <a:ext cx="0" cy="0"/>
          <a:chOff x="0" y="0"/>
          <a:chExt cx="0" cy="0"/>
        </a:xfrm>
      </p:grpSpPr>
      <p:sp>
        <p:nvSpPr>
          <p:cNvPr id="2159" name="Google Shape;2159;p58"/>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Chart Column</a:t>
            </a:r>
            <a:endParaRPr/>
          </a:p>
        </p:txBody>
      </p:sp>
      <p:sp>
        <p:nvSpPr>
          <p:cNvPr id="2160" name="Google Shape;2160;p58"/>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161" name="Google Shape;2161;p58"/>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One Column</a:t>
            </a:r>
            <a:endParaRPr/>
          </a:p>
        </p:txBody>
      </p:sp>
      <p:sp>
        <p:nvSpPr>
          <p:cNvPr id="2162" name="Google Shape;2162;p58"/>
          <p:cNvSpPr txBox="1"/>
          <p:nvPr>
            <p:ph idx="2" type="body"/>
          </p:nvPr>
        </p:nvSpPr>
        <p:spPr>
          <a:xfrm>
            <a:off x="641452" y="1998193"/>
            <a:ext cx="11021668" cy="431762"/>
          </a:xfrm>
          <a:prstGeom prst="rect">
            <a:avLst/>
          </a:prstGeom>
          <a:noFill/>
          <a:ln>
            <a:noFill/>
          </a:ln>
        </p:spPr>
        <p:txBody>
          <a:bodyPr anchorCtr="0" anchor="b" bIns="0" lIns="72000" spcFirstLastPara="1" rIns="0" wrap="square" tIns="0">
            <a:normAutofit/>
          </a:bodyPr>
          <a:lstStyle/>
          <a:p>
            <a:pPr indent="0" lvl="0" marL="0" rtl="0" algn="l">
              <a:lnSpc>
                <a:spcPct val="90000"/>
              </a:lnSpc>
              <a:spcBef>
                <a:spcPts val="0"/>
              </a:spcBef>
              <a:spcAft>
                <a:spcPts val="0"/>
              </a:spcAft>
              <a:buSzPts val="2400"/>
              <a:buNone/>
            </a:pPr>
            <a:r>
              <a:rPr lang="en-PH"/>
              <a:t>Chart Title</a:t>
            </a:r>
            <a:endParaRPr/>
          </a:p>
        </p:txBody>
      </p:sp>
      <p:sp>
        <p:nvSpPr>
          <p:cNvPr id="2163" name="Google Shape;2163;p58"/>
          <p:cNvSpPr txBox="1"/>
          <p:nvPr>
            <p:ph idx="4" type="body"/>
          </p:nvPr>
        </p:nvSpPr>
        <p:spPr>
          <a:xfrm>
            <a:off x="8137986" y="2576050"/>
            <a:ext cx="3525134" cy="3063700"/>
          </a:xfrm>
          <a:prstGeom prst="rect">
            <a:avLst/>
          </a:prstGeom>
          <a:noFill/>
          <a:ln>
            <a:noFill/>
          </a:ln>
        </p:spPr>
        <p:txBody>
          <a:bodyPr anchorCtr="0" anchor="ctr" bIns="45700" lIns="91425" spcFirstLastPara="1" rIns="91425" wrap="square" tIns="45700">
            <a:normAutofit lnSpcReduction="10000"/>
          </a:bodyPr>
          <a:lstStyle/>
          <a:p>
            <a:pPr indent="0" lvl="0" marL="0" rtl="0" algn="l">
              <a:lnSpc>
                <a:spcPct val="90000"/>
              </a:lnSpc>
              <a:spcBef>
                <a:spcPts val="0"/>
              </a:spcBef>
              <a:spcAft>
                <a:spcPts val="0"/>
              </a:spcAft>
              <a:buSzPts val="1600"/>
              <a:buNone/>
            </a:pPr>
            <a:r>
              <a:rPr b="1" lang="en-PH">
                <a:solidFill>
                  <a:schemeClr val="accent1"/>
                </a:solidFill>
              </a:rPr>
              <a:t>Lorem ipsum dolor sit </a:t>
            </a:r>
            <a:endParaRPr/>
          </a:p>
          <a:p>
            <a:pPr indent="0" lvl="0" marL="0" rtl="0" algn="l">
              <a:lnSpc>
                <a:spcPct val="90000"/>
              </a:lnSpc>
              <a:spcBef>
                <a:spcPts val="1000"/>
              </a:spcBef>
              <a:spcAft>
                <a:spcPts val="0"/>
              </a:spcAft>
              <a:buSzPts val="1600"/>
              <a:buNone/>
            </a:pPr>
            <a:r>
              <a:rPr lang="en-PH"/>
              <a:t>amet, consectetur adipiscing elit. Curabitur purus dui, euismod quis placerat eget, venenatis nec nibh. Mauris sit amet mollis enim. Donec cursus sagittis bibendum. Aenean a elit justo. Vivamus laoreet, lorem id iaculis mattis, neque diam blandit. Curabitur purus dui, euismod quis placerat eget, venenatis nec nibh.  Aenean a elit justo. Vivamus laoreet, lorem id iaculis mattis, neque diam blandit</a:t>
            </a:r>
            <a:endParaRPr/>
          </a:p>
        </p:txBody>
      </p:sp>
      <p:pic>
        <p:nvPicPr>
          <p:cNvPr id="2164" name="Google Shape;2164;p58"/>
          <p:cNvPicPr preferRelativeResize="0"/>
          <p:nvPr/>
        </p:nvPicPr>
        <p:blipFill rotWithShape="1">
          <a:blip r:embed="rId3">
            <a:alphaModFix/>
          </a:blip>
          <a:srcRect b="0" l="0" r="0" t="0"/>
          <a:stretch/>
        </p:blipFill>
        <p:spPr>
          <a:xfrm>
            <a:off x="528638" y="2576513"/>
            <a:ext cx="7150100" cy="306387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8" name="Shape 2168"/>
        <p:cNvGrpSpPr/>
        <p:nvPr/>
      </p:nvGrpSpPr>
      <p:grpSpPr>
        <a:xfrm>
          <a:off x="0" y="0"/>
          <a:ext cx="0" cy="0"/>
          <a:chOff x="0" y="0"/>
          <a:chExt cx="0" cy="0"/>
        </a:xfrm>
      </p:grpSpPr>
      <p:sp>
        <p:nvSpPr>
          <p:cNvPr id="2169" name="Google Shape;2169;p59"/>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Chart Column</a:t>
            </a:r>
            <a:endParaRPr/>
          </a:p>
        </p:txBody>
      </p:sp>
      <p:sp>
        <p:nvSpPr>
          <p:cNvPr id="2170" name="Google Shape;2170;p59"/>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171" name="Google Shape;2171;p59"/>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One Column</a:t>
            </a:r>
            <a:endParaRPr/>
          </a:p>
        </p:txBody>
      </p:sp>
      <p:sp>
        <p:nvSpPr>
          <p:cNvPr id="2172" name="Google Shape;2172;p59"/>
          <p:cNvSpPr txBox="1"/>
          <p:nvPr>
            <p:ph idx="2" type="body"/>
          </p:nvPr>
        </p:nvSpPr>
        <p:spPr>
          <a:xfrm>
            <a:off x="641452" y="1998193"/>
            <a:ext cx="11021668" cy="431762"/>
          </a:xfrm>
          <a:prstGeom prst="rect">
            <a:avLst/>
          </a:prstGeom>
          <a:noFill/>
          <a:ln>
            <a:noFill/>
          </a:ln>
        </p:spPr>
        <p:txBody>
          <a:bodyPr anchorCtr="0" anchor="b" bIns="0" lIns="72000" spcFirstLastPara="1" rIns="0" wrap="square" tIns="0">
            <a:normAutofit/>
          </a:bodyPr>
          <a:lstStyle/>
          <a:p>
            <a:pPr indent="0" lvl="0" marL="0" rtl="0" algn="l">
              <a:lnSpc>
                <a:spcPct val="90000"/>
              </a:lnSpc>
              <a:spcBef>
                <a:spcPts val="0"/>
              </a:spcBef>
              <a:spcAft>
                <a:spcPts val="0"/>
              </a:spcAft>
              <a:buSzPts val="2400"/>
              <a:buNone/>
            </a:pPr>
            <a:r>
              <a:rPr lang="en-PH"/>
              <a:t>Chart Title</a:t>
            </a:r>
            <a:endParaRPr/>
          </a:p>
        </p:txBody>
      </p:sp>
      <p:sp>
        <p:nvSpPr>
          <p:cNvPr id="2173" name="Google Shape;2173;p59"/>
          <p:cNvSpPr txBox="1"/>
          <p:nvPr>
            <p:ph idx="4" type="body"/>
          </p:nvPr>
        </p:nvSpPr>
        <p:spPr>
          <a:xfrm>
            <a:off x="8137986" y="2576050"/>
            <a:ext cx="3525134" cy="3063700"/>
          </a:xfrm>
          <a:prstGeom prst="rect">
            <a:avLst/>
          </a:prstGeom>
          <a:noFill/>
          <a:ln>
            <a:noFill/>
          </a:ln>
        </p:spPr>
        <p:txBody>
          <a:bodyPr anchorCtr="0" anchor="ctr" bIns="45700" lIns="91425" spcFirstLastPara="1" rIns="91425" wrap="square" tIns="45700">
            <a:normAutofit lnSpcReduction="10000"/>
          </a:bodyPr>
          <a:lstStyle/>
          <a:p>
            <a:pPr indent="0" lvl="0" marL="0" rtl="0" algn="l">
              <a:lnSpc>
                <a:spcPct val="90000"/>
              </a:lnSpc>
              <a:spcBef>
                <a:spcPts val="0"/>
              </a:spcBef>
              <a:spcAft>
                <a:spcPts val="0"/>
              </a:spcAft>
              <a:buSzPts val="1600"/>
              <a:buNone/>
            </a:pPr>
            <a:r>
              <a:rPr b="1" lang="en-PH">
                <a:solidFill>
                  <a:schemeClr val="accent1"/>
                </a:solidFill>
              </a:rPr>
              <a:t>Lorem ipsum dolor sit </a:t>
            </a:r>
            <a:endParaRPr/>
          </a:p>
          <a:p>
            <a:pPr indent="0" lvl="0" marL="0" rtl="0" algn="l">
              <a:lnSpc>
                <a:spcPct val="90000"/>
              </a:lnSpc>
              <a:spcBef>
                <a:spcPts val="1000"/>
              </a:spcBef>
              <a:spcAft>
                <a:spcPts val="0"/>
              </a:spcAft>
              <a:buSzPts val="1600"/>
              <a:buNone/>
            </a:pPr>
            <a:r>
              <a:rPr lang="en-PH"/>
              <a:t>amet, consectetur adipiscing elit. Curabitur purus dui, euismod quis placerat eget, venenatis nec nibh. Mauris sit amet mollis enim. Donec cursus sagittis bibendum. Aenean a elit justo. Vivamus laoreet, lorem id iaculis mattis, neque diam blandit. Curabitur purus dui, euismod quis placerat eget, venenatis nec nibh.  Aenean a elit justo. Vivamus laoreet, lorem id iaculis mattis, neque diam blandit</a:t>
            </a:r>
            <a:endParaRPr/>
          </a:p>
        </p:txBody>
      </p:sp>
      <p:graphicFrame>
        <p:nvGraphicFramePr>
          <p:cNvPr id="2174" name="Google Shape;2174;p59"/>
          <p:cNvGraphicFramePr/>
          <p:nvPr/>
        </p:nvGraphicFramePr>
        <p:xfrm>
          <a:off x="528638" y="2576513"/>
          <a:ext cx="7150100" cy="3063875"/>
        </p:xfrm>
        <a:graphic>
          <a:graphicData uri="http://schemas.openxmlformats.org/drawingml/2006/chart">
            <c:chart r:id="rId3"/>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9" name="Shape 1389"/>
        <p:cNvGrpSpPr/>
        <p:nvPr/>
      </p:nvGrpSpPr>
      <p:grpSpPr>
        <a:xfrm>
          <a:off x="0" y="0"/>
          <a:ext cx="0" cy="0"/>
          <a:chOff x="0" y="0"/>
          <a:chExt cx="0" cy="0"/>
        </a:xfrm>
      </p:grpSpPr>
      <p:sp>
        <p:nvSpPr>
          <p:cNvPr id="1390" name="Google Shape;1390;p6"/>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Gradient Circles</a:t>
            </a:r>
            <a:endParaRPr/>
          </a:p>
        </p:txBody>
      </p:sp>
      <p:sp>
        <p:nvSpPr>
          <p:cNvPr id="1391" name="Google Shape;1391;p6"/>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1392" name="Google Shape;1392;p6"/>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t/>
            </a:r>
            <a:endParaRPr/>
          </a:p>
        </p:txBody>
      </p:sp>
      <p:sp>
        <p:nvSpPr>
          <p:cNvPr id="1393" name="Google Shape;1393;p6"/>
          <p:cNvSpPr/>
          <p:nvPr/>
        </p:nvSpPr>
        <p:spPr>
          <a:xfrm>
            <a:off x="1082041" y="1884443"/>
            <a:ext cx="1786924" cy="1786924"/>
          </a:xfrm>
          <a:prstGeom prst="ellipse">
            <a:avLst/>
          </a:prstGeom>
          <a:noFill/>
          <a:ln cap="flat" cmpd="sng" w="603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PH" sz="3600">
                <a:solidFill>
                  <a:schemeClr val="accent1"/>
                </a:solidFill>
                <a:latin typeface="Trebuchet MS"/>
                <a:ea typeface="Trebuchet MS"/>
                <a:cs typeface="Trebuchet MS"/>
                <a:sym typeface="Trebuchet MS"/>
              </a:rPr>
              <a:t>36%</a:t>
            </a:r>
            <a:endParaRPr/>
          </a:p>
          <a:p>
            <a:pPr indent="0" lvl="0" marL="0" marR="0" rtl="0" algn="ctr">
              <a:spcBef>
                <a:spcPts val="0"/>
              </a:spcBef>
              <a:spcAft>
                <a:spcPts val="0"/>
              </a:spcAft>
              <a:buNone/>
            </a:pPr>
            <a:r>
              <a:rPr lang="en-PH" sz="1400">
                <a:solidFill>
                  <a:schemeClr val="dk1"/>
                </a:solidFill>
                <a:latin typeface="Trebuchet MS"/>
                <a:ea typeface="Trebuchet MS"/>
                <a:cs typeface="Trebuchet MS"/>
                <a:sym typeface="Trebuchet MS"/>
              </a:rPr>
              <a:t>Lorem ipsum dolor </a:t>
            </a:r>
            <a:endParaRPr sz="1400">
              <a:solidFill>
                <a:schemeClr val="dk1"/>
              </a:solidFill>
              <a:latin typeface="Trebuchet MS"/>
              <a:ea typeface="Trebuchet MS"/>
              <a:cs typeface="Trebuchet MS"/>
              <a:sym typeface="Trebuchet MS"/>
            </a:endParaRPr>
          </a:p>
        </p:txBody>
      </p:sp>
      <p:sp>
        <p:nvSpPr>
          <p:cNvPr id="1394" name="Google Shape;1394;p6"/>
          <p:cNvSpPr/>
          <p:nvPr/>
        </p:nvSpPr>
        <p:spPr>
          <a:xfrm>
            <a:off x="3829039" y="1884443"/>
            <a:ext cx="1786924" cy="1786924"/>
          </a:xfrm>
          <a:prstGeom prst="ellipse">
            <a:avLst/>
          </a:prstGeom>
          <a:noFill/>
          <a:ln cap="flat" cmpd="sng" w="60325">
            <a:solidFill>
              <a:srgbClr val="C8C8C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PH" sz="3600">
                <a:solidFill>
                  <a:srgbClr val="5B5B5B"/>
                </a:solidFill>
                <a:latin typeface="Trebuchet MS"/>
                <a:ea typeface="Trebuchet MS"/>
                <a:cs typeface="Trebuchet MS"/>
                <a:sym typeface="Trebuchet MS"/>
              </a:rPr>
              <a:t>36%</a:t>
            </a:r>
            <a:endParaRPr/>
          </a:p>
          <a:p>
            <a:pPr indent="0" lvl="0" marL="0" marR="0" rtl="0" algn="ctr">
              <a:spcBef>
                <a:spcPts val="0"/>
              </a:spcBef>
              <a:spcAft>
                <a:spcPts val="0"/>
              </a:spcAft>
              <a:buNone/>
            </a:pPr>
            <a:r>
              <a:rPr lang="en-PH" sz="1400">
                <a:solidFill>
                  <a:schemeClr val="dk1"/>
                </a:solidFill>
                <a:latin typeface="Trebuchet MS"/>
                <a:ea typeface="Trebuchet MS"/>
                <a:cs typeface="Trebuchet MS"/>
                <a:sym typeface="Trebuchet MS"/>
              </a:rPr>
              <a:t>Lorem ipsum dolor </a:t>
            </a:r>
            <a:endParaRPr sz="1400">
              <a:solidFill>
                <a:schemeClr val="dk1"/>
              </a:solidFill>
              <a:latin typeface="Trebuchet MS"/>
              <a:ea typeface="Trebuchet MS"/>
              <a:cs typeface="Trebuchet MS"/>
              <a:sym typeface="Trebuchet MS"/>
            </a:endParaRPr>
          </a:p>
        </p:txBody>
      </p:sp>
      <p:sp>
        <p:nvSpPr>
          <p:cNvPr id="1395" name="Google Shape;1395;p6"/>
          <p:cNvSpPr/>
          <p:nvPr/>
        </p:nvSpPr>
        <p:spPr>
          <a:xfrm>
            <a:off x="6576037" y="1884443"/>
            <a:ext cx="1786924" cy="1786924"/>
          </a:xfrm>
          <a:prstGeom prst="ellipse">
            <a:avLst/>
          </a:prstGeom>
          <a:noFill/>
          <a:ln cap="flat" cmpd="sng" w="60325">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PH" sz="3600">
                <a:solidFill>
                  <a:srgbClr val="B28600"/>
                </a:solidFill>
                <a:latin typeface="Trebuchet MS"/>
                <a:ea typeface="Trebuchet MS"/>
                <a:cs typeface="Trebuchet MS"/>
                <a:sym typeface="Trebuchet MS"/>
              </a:rPr>
              <a:t>36%</a:t>
            </a:r>
            <a:endParaRPr/>
          </a:p>
          <a:p>
            <a:pPr indent="0" lvl="0" marL="0" marR="0" rtl="0" algn="ctr">
              <a:spcBef>
                <a:spcPts val="0"/>
              </a:spcBef>
              <a:spcAft>
                <a:spcPts val="0"/>
              </a:spcAft>
              <a:buNone/>
            </a:pPr>
            <a:r>
              <a:rPr lang="en-PH" sz="1400">
                <a:solidFill>
                  <a:schemeClr val="dk1"/>
                </a:solidFill>
                <a:latin typeface="Trebuchet MS"/>
                <a:ea typeface="Trebuchet MS"/>
                <a:cs typeface="Trebuchet MS"/>
                <a:sym typeface="Trebuchet MS"/>
              </a:rPr>
              <a:t>Lorem ipsum dolor </a:t>
            </a:r>
            <a:endParaRPr sz="1400">
              <a:solidFill>
                <a:schemeClr val="dk1"/>
              </a:solidFill>
              <a:latin typeface="Trebuchet MS"/>
              <a:ea typeface="Trebuchet MS"/>
              <a:cs typeface="Trebuchet MS"/>
              <a:sym typeface="Trebuchet MS"/>
            </a:endParaRPr>
          </a:p>
        </p:txBody>
      </p:sp>
      <p:sp>
        <p:nvSpPr>
          <p:cNvPr id="1396" name="Google Shape;1396;p6"/>
          <p:cNvSpPr/>
          <p:nvPr/>
        </p:nvSpPr>
        <p:spPr>
          <a:xfrm>
            <a:off x="9323036" y="1884443"/>
            <a:ext cx="1786924" cy="1786924"/>
          </a:xfrm>
          <a:prstGeom prst="ellipse">
            <a:avLst/>
          </a:prstGeom>
          <a:noFill/>
          <a:ln cap="flat" cmpd="sng" w="60325">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PH" sz="3600">
                <a:solidFill>
                  <a:schemeClr val="accent6"/>
                </a:solidFill>
                <a:latin typeface="Trebuchet MS"/>
                <a:ea typeface="Trebuchet MS"/>
                <a:cs typeface="Trebuchet MS"/>
                <a:sym typeface="Trebuchet MS"/>
              </a:rPr>
              <a:t>36%</a:t>
            </a:r>
            <a:endParaRPr/>
          </a:p>
          <a:p>
            <a:pPr indent="0" lvl="0" marL="0" marR="0" rtl="0" algn="ctr">
              <a:spcBef>
                <a:spcPts val="0"/>
              </a:spcBef>
              <a:spcAft>
                <a:spcPts val="0"/>
              </a:spcAft>
              <a:buNone/>
            </a:pPr>
            <a:r>
              <a:rPr lang="en-PH" sz="1400">
                <a:solidFill>
                  <a:schemeClr val="dk1"/>
                </a:solidFill>
                <a:latin typeface="Trebuchet MS"/>
                <a:ea typeface="Trebuchet MS"/>
                <a:cs typeface="Trebuchet MS"/>
                <a:sym typeface="Trebuchet MS"/>
              </a:rPr>
              <a:t>Lorem ipsum dolor </a:t>
            </a:r>
            <a:endParaRPr sz="1400">
              <a:solidFill>
                <a:schemeClr val="dk1"/>
              </a:solidFill>
              <a:latin typeface="Trebuchet MS"/>
              <a:ea typeface="Trebuchet MS"/>
              <a:cs typeface="Trebuchet MS"/>
              <a:sym typeface="Trebuchet MS"/>
            </a:endParaRPr>
          </a:p>
        </p:txBody>
      </p:sp>
      <p:sp>
        <p:nvSpPr>
          <p:cNvPr id="1397" name="Google Shape;1397;p6"/>
          <p:cNvSpPr/>
          <p:nvPr/>
        </p:nvSpPr>
        <p:spPr>
          <a:xfrm>
            <a:off x="1082041" y="4018043"/>
            <a:ext cx="1786924" cy="1786924"/>
          </a:xfrm>
          <a:prstGeom prst="ellipse">
            <a:avLst/>
          </a:prstGeom>
          <a:gradFill>
            <a:gsLst>
              <a:gs pos="0">
                <a:schemeClr val="accent1"/>
              </a:gs>
              <a:gs pos="100000">
                <a:schemeClr val="accent3"/>
              </a:gs>
            </a:gsLst>
            <a:lin ang="8100000" scaled="0"/>
          </a:gradFill>
          <a:ln cap="flat" cmpd="sng" w="603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PH" sz="3600">
                <a:solidFill>
                  <a:schemeClr val="lt1"/>
                </a:solidFill>
                <a:latin typeface="Trebuchet MS"/>
                <a:ea typeface="Trebuchet MS"/>
                <a:cs typeface="Trebuchet MS"/>
                <a:sym typeface="Trebuchet MS"/>
              </a:rPr>
              <a:t>36%</a:t>
            </a:r>
            <a:endParaRPr/>
          </a:p>
          <a:p>
            <a:pPr indent="0" lvl="0" marL="0" marR="0" rtl="0" algn="ctr">
              <a:spcBef>
                <a:spcPts val="0"/>
              </a:spcBef>
              <a:spcAft>
                <a:spcPts val="0"/>
              </a:spcAft>
              <a:buNone/>
            </a:pPr>
            <a:r>
              <a:rPr lang="en-PH" sz="1400">
                <a:solidFill>
                  <a:schemeClr val="lt1"/>
                </a:solidFill>
                <a:latin typeface="Trebuchet MS"/>
                <a:ea typeface="Trebuchet MS"/>
                <a:cs typeface="Trebuchet MS"/>
                <a:sym typeface="Trebuchet MS"/>
              </a:rPr>
              <a:t>Lorem ipsum dolor </a:t>
            </a:r>
            <a:endParaRPr sz="1400">
              <a:solidFill>
                <a:schemeClr val="lt1"/>
              </a:solidFill>
              <a:latin typeface="Trebuchet MS"/>
              <a:ea typeface="Trebuchet MS"/>
              <a:cs typeface="Trebuchet MS"/>
              <a:sym typeface="Trebuchet MS"/>
            </a:endParaRPr>
          </a:p>
        </p:txBody>
      </p:sp>
      <p:sp>
        <p:nvSpPr>
          <p:cNvPr id="1398" name="Google Shape;1398;p6"/>
          <p:cNvSpPr/>
          <p:nvPr/>
        </p:nvSpPr>
        <p:spPr>
          <a:xfrm>
            <a:off x="3829039" y="4018043"/>
            <a:ext cx="1786924" cy="1786924"/>
          </a:xfrm>
          <a:prstGeom prst="ellipse">
            <a:avLst/>
          </a:prstGeom>
          <a:gradFill>
            <a:gsLst>
              <a:gs pos="0">
                <a:srgbClr val="C8C8C8"/>
              </a:gs>
              <a:gs pos="100000">
                <a:srgbClr val="5B5B5B"/>
              </a:gs>
            </a:gsLst>
            <a:lin ang="8100000" scaled="0"/>
          </a:gradFill>
          <a:ln cap="flat" cmpd="sng" w="60325">
            <a:solidFill>
              <a:srgbClr val="92929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PH" sz="3600">
                <a:solidFill>
                  <a:schemeClr val="lt1"/>
                </a:solidFill>
                <a:latin typeface="Trebuchet MS"/>
                <a:ea typeface="Trebuchet MS"/>
                <a:cs typeface="Trebuchet MS"/>
                <a:sym typeface="Trebuchet MS"/>
              </a:rPr>
              <a:t>36%</a:t>
            </a:r>
            <a:endParaRPr/>
          </a:p>
          <a:p>
            <a:pPr indent="0" lvl="0" marL="0" marR="0" rtl="0" algn="ctr">
              <a:spcBef>
                <a:spcPts val="0"/>
              </a:spcBef>
              <a:spcAft>
                <a:spcPts val="0"/>
              </a:spcAft>
              <a:buNone/>
            </a:pPr>
            <a:r>
              <a:rPr lang="en-PH" sz="1400">
                <a:solidFill>
                  <a:schemeClr val="lt1"/>
                </a:solidFill>
                <a:latin typeface="Trebuchet MS"/>
                <a:ea typeface="Trebuchet MS"/>
                <a:cs typeface="Trebuchet MS"/>
                <a:sym typeface="Trebuchet MS"/>
              </a:rPr>
              <a:t>Lorem ipsum dolor </a:t>
            </a:r>
            <a:endParaRPr sz="1400">
              <a:solidFill>
                <a:schemeClr val="lt1"/>
              </a:solidFill>
              <a:latin typeface="Trebuchet MS"/>
              <a:ea typeface="Trebuchet MS"/>
              <a:cs typeface="Trebuchet MS"/>
              <a:sym typeface="Trebuchet MS"/>
            </a:endParaRPr>
          </a:p>
        </p:txBody>
      </p:sp>
      <p:sp>
        <p:nvSpPr>
          <p:cNvPr id="1399" name="Google Shape;1399;p6"/>
          <p:cNvSpPr/>
          <p:nvPr/>
        </p:nvSpPr>
        <p:spPr>
          <a:xfrm>
            <a:off x="6576037" y="4018043"/>
            <a:ext cx="1786924" cy="1786924"/>
          </a:xfrm>
          <a:prstGeom prst="ellipse">
            <a:avLst/>
          </a:prstGeom>
          <a:gradFill>
            <a:gsLst>
              <a:gs pos="0">
                <a:schemeClr val="accent4"/>
              </a:gs>
              <a:gs pos="100000">
                <a:srgbClr val="B28600"/>
              </a:gs>
            </a:gsLst>
            <a:lin ang="8100000" scaled="0"/>
          </a:gradFill>
          <a:ln cap="flat" cmpd="sng" w="60325">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PH" sz="3600">
                <a:solidFill>
                  <a:schemeClr val="lt1"/>
                </a:solidFill>
                <a:latin typeface="Trebuchet MS"/>
                <a:ea typeface="Trebuchet MS"/>
                <a:cs typeface="Trebuchet MS"/>
                <a:sym typeface="Trebuchet MS"/>
              </a:rPr>
              <a:t>36%</a:t>
            </a:r>
            <a:endParaRPr/>
          </a:p>
          <a:p>
            <a:pPr indent="0" lvl="0" marL="0" marR="0" rtl="0" algn="ctr">
              <a:spcBef>
                <a:spcPts val="0"/>
              </a:spcBef>
              <a:spcAft>
                <a:spcPts val="0"/>
              </a:spcAft>
              <a:buNone/>
            </a:pPr>
            <a:r>
              <a:rPr lang="en-PH" sz="1400">
                <a:solidFill>
                  <a:schemeClr val="lt1"/>
                </a:solidFill>
                <a:latin typeface="Trebuchet MS"/>
                <a:ea typeface="Trebuchet MS"/>
                <a:cs typeface="Trebuchet MS"/>
                <a:sym typeface="Trebuchet MS"/>
              </a:rPr>
              <a:t>Lorem ipsum dolor </a:t>
            </a:r>
            <a:endParaRPr sz="1400">
              <a:solidFill>
                <a:schemeClr val="lt1"/>
              </a:solidFill>
              <a:latin typeface="Trebuchet MS"/>
              <a:ea typeface="Trebuchet MS"/>
              <a:cs typeface="Trebuchet MS"/>
              <a:sym typeface="Trebuchet MS"/>
            </a:endParaRPr>
          </a:p>
        </p:txBody>
      </p:sp>
      <p:sp>
        <p:nvSpPr>
          <p:cNvPr id="1400" name="Google Shape;1400;p6"/>
          <p:cNvSpPr/>
          <p:nvPr/>
        </p:nvSpPr>
        <p:spPr>
          <a:xfrm>
            <a:off x="9323036" y="4018043"/>
            <a:ext cx="1786924" cy="1786924"/>
          </a:xfrm>
          <a:prstGeom prst="ellipse">
            <a:avLst/>
          </a:prstGeom>
          <a:gradFill>
            <a:gsLst>
              <a:gs pos="0">
                <a:schemeClr val="accent6"/>
              </a:gs>
              <a:gs pos="100000">
                <a:srgbClr val="0B6943"/>
              </a:gs>
            </a:gsLst>
            <a:lin ang="8100000" scaled="0"/>
          </a:gradFill>
          <a:ln cap="flat" cmpd="sng" w="60325">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PH" sz="3600">
                <a:solidFill>
                  <a:schemeClr val="lt1"/>
                </a:solidFill>
                <a:latin typeface="Trebuchet MS"/>
                <a:ea typeface="Trebuchet MS"/>
                <a:cs typeface="Trebuchet MS"/>
                <a:sym typeface="Trebuchet MS"/>
              </a:rPr>
              <a:t>36%</a:t>
            </a:r>
            <a:endParaRPr/>
          </a:p>
          <a:p>
            <a:pPr indent="0" lvl="0" marL="0" marR="0" rtl="0" algn="ctr">
              <a:spcBef>
                <a:spcPts val="0"/>
              </a:spcBef>
              <a:spcAft>
                <a:spcPts val="0"/>
              </a:spcAft>
              <a:buNone/>
            </a:pPr>
            <a:r>
              <a:rPr lang="en-PH" sz="1400">
                <a:solidFill>
                  <a:schemeClr val="lt1"/>
                </a:solidFill>
                <a:latin typeface="Trebuchet MS"/>
                <a:ea typeface="Trebuchet MS"/>
                <a:cs typeface="Trebuchet MS"/>
                <a:sym typeface="Trebuchet MS"/>
              </a:rPr>
              <a:t>Lorem ipsum dolor </a:t>
            </a:r>
            <a:endParaRPr sz="1400">
              <a:solidFill>
                <a:schemeClr val="lt1"/>
              </a:solidFill>
              <a:latin typeface="Trebuchet MS"/>
              <a:ea typeface="Trebuchet MS"/>
              <a:cs typeface="Trebuchet MS"/>
              <a:sym typeface="Trebuchet MS"/>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8" name="Shape 2178"/>
        <p:cNvGrpSpPr/>
        <p:nvPr/>
      </p:nvGrpSpPr>
      <p:grpSpPr>
        <a:xfrm>
          <a:off x="0" y="0"/>
          <a:ext cx="0" cy="0"/>
          <a:chOff x="0" y="0"/>
          <a:chExt cx="0" cy="0"/>
        </a:xfrm>
      </p:grpSpPr>
      <p:sp>
        <p:nvSpPr>
          <p:cNvPr id="2179" name="Google Shape;2179;p60"/>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Chart Column</a:t>
            </a:r>
            <a:endParaRPr/>
          </a:p>
        </p:txBody>
      </p:sp>
      <p:sp>
        <p:nvSpPr>
          <p:cNvPr id="2180" name="Google Shape;2180;p60"/>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181" name="Google Shape;2181;p60"/>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One Column</a:t>
            </a:r>
            <a:endParaRPr/>
          </a:p>
        </p:txBody>
      </p:sp>
      <p:sp>
        <p:nvSpPr>
          <p:cNvPr id="2182" name="Google Shape;2182;p60"/>
          <p:cNvSpPr txBox="1"/>
          <p:nvPr>
            <p:ph idx="2" type="body"/>
          </p:nvPr>
        </p:nvSpPr>
        <p:spPr>
          <a:xfrm>
            <a:off x="641452" y="1998193"/>
            <a:ext cx="11021668" cy="431762"/>
          </a:xfrm>
          <a:prstGeom prst="rect">
            <a:avLst/>
          </a:prstGeom>
          <a:noFill/>
          <a:ln>
            <a:noFill/>
          </a:ln>
        </p:spPr>
        <p:txBody>
          <a:bodyPr anchorCtr="0" anchor="b" bIns="0" lIns="72000" spcFirstLastPara="1" rIns="0" wrap="square" tIns="0">
            <a:normAutofit/>
          </a:bodyPr>
          <a:lstStyle/>
          <a:p>
            <a:pPr indent="0" lvl="0" marL="0" rtl="0" algn="l">
              <a:lnSpc>
                <a:spcPct val="90000"/>
              </a:lnSpc>
              <a:spcBef>
                <a:spcPts val="0"/>
              </a:spcBef>
              <a:spcAft>
                <a:spcPts val="0"/>
              </a:spcAft>
              <a:buSzPts val="2400"/>
              <a:buNone/>
            </a:pPr>
            <a:r>
              <a:rPr lang="en-PH"/>
              <a:t>Chart Title</a:t>
            </a:r>
            <a:endParaRPr/>
          </a:p>
        </p:txBody>
      </p:sp>
      <p:sp>
        <p:nvSpPr>
          <p:cNvPr id="2183" name="Google Shape;2183;p60"/>
          <p:cNvSpPr txBox="1"/>
          <p:nvPr>
            <p:ph idx="4" type="body"/>
          </p:nvPr>
        </p:nvSpPr>
        <p:spPr>
          <a:xfrm>
            <a:off x="8137986" y="2576050"/>
            <a:ext cx="3525134" cy="3063700"/>
          </a:xfrm>
          <a:prstGeom prst="rect">
            <a:avLst/>
          </a:prstGeom>
          <a:noFill/>
          <a:ln>
            <a:noFill/>
          </a:ln>
        </p:spPr>
        <p:txBody>
          <a:bodyPr anchorCtr="0" anchor="ctr" bIns="45700" lIns="91425" spcFirstLastPara="1" rIns="91425" wrap="square" tIns="45700">
            <a:normAutofit lnSpcReduction="10000"/>
          </a:bodyPr>
          <a:lstStyle/>
          <a:p>
            <a:pPr indent="0" lvl="0" marL="0" rtl="0" algn="l">
              <a:lnSpc>
                <a:spcPct val="90000"/>
              </a:lnSpc>
              <a:spcBef>
                <a:spcPts val="0"/>
              </a:spcBef>
              <a:spcAft>
                <a:spcPts val="0"/>
              </a:spcAft>
              <a:buSzPts val="1600"/>
              <a:buNone/>
            </a:pPr>
            <a:r>
              <a:rPr b="1" lang="en-PH">
                <a:solidFill>
                  <a:schemeClr val="accent1"/>
                </a:solidFill>
              </a:rPr>
              <a:t>Lorem ipsum dolor sit </a:t>
            </a:r>
            <a:endParaRPr/>
          </a:p>
          <a:p>
            <a:pPr indent="0" lvl="0" marL="0" rtl="0" algn="l">
              <a:lnSpc>
                <a:spcPct val="90000"/>
              </a:lnSpc>
              <a:spcBef>
                <a:spcPts val="1000"/>
              </a:spcBef>
              <a:spcAft>
                <a:spcPts val="0"/>
              </a:spcAft>
              <a:buSzPts val="1600"/>
              <a:buNone/>
            </a:pPr>
            <a:r>
              <a:rPr lang="en-PH"/>
              <a:t>amet, consectetur adipiscing elit. Curabitur purus dui, euismod quis placerat eget, venenatis nec nibh. Mauris sit amet mollis enim. Donec cursus sagittis bibendum. Aenean a elit justo. Vivamus laoreet, lorem id iaculis mattis, neque diam blandit. Curabitur purus dui, euismod quis placerat eget, venenatis nec nibh.  Aenean a elit justo. Vivamus laoreet, lorem id iaculis mattis, neque diam blandit</a:t>
            </a:r>
            <a:endParaRPr/>
          </a:p>
        </p:txBody>
      </p:sp>
      <p:graphicFrame>
        <p:nvGraphicFramePr>
          <p:cNvPr id="2184" name="Google Shape;2184;p60"/>
          <p:cNvGraphicFramePr/>
          <p:nvPr/>
        </p:nvGraphicFramePr>
        <p:xfrm>
          <a:off x="528638" y="2576513"/>
          <a:ext cx="7150100" cy="3063875"/>
        </p:xfrm>
        <a:graphic>
          <a:graphicData uri="http://schemas.openxmlformats.org/drawingml/2006/chart">
            <c:chart r:id="rId3"/>
          </a:graphicData>
        </a:graphic>
      </p:graphicFrame>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8" name="Shape 2188"/>
        <p:cNvGrpSpPr/>
        <p:nvPr/>
      </p:nvGrpSpPr>
      <p:grpSpPr>
        <a:xfrm>
          <a:off x="0" y="0"/>
          <a:ext cx="0" cy="0"/>
          <a:chOff x="0" y="0"/>
          <a:chExt cx="0" cy="0"/>
        </a:xfrm>
      </p:grpSpPr>
      <p:sp>
        <p:nvSpPr>
          <p:cNvPr id="2189" name="Google Shape;2189;p61"/>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Chart Column</a:t>
            </a:r>
            <a:endParaRPr/>
          </a:p>
        </p:txBody>
      </p:sp>
      <p:sp>
        <p:nvSpPr>
          <p:cNvPr id="2190" name="Google Shape;2190;p61"/>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191" name="Google Shape;2191;p61"/>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One Column</a:t>
            </a:r>
            <a:endParaRPr/>
          </a:p>
        </p:txBody>
      </p:sp>
      <p:sp>
        <p:nvSpPr>
          <p:cNvPr id="2192" name="Google Shape;2192;p61"/>
          <p:cNvSpPr txBox="1"/>
          <p:nvPr>
            <p:ph idx="2" type="body"/>
          </p:nvPr>
        </p:nvSpPr>
        <p:spPr>
          <a:xfrm>
            <a:off x="641452" y="1998193"/>
            <a:ext cx="11021668" cy="431762"/>
          </a:xfrm>
          <a:prstGeom prst="rect">
            <a:avLst/>
          </a:prstGeom>
          <a:noFill/>
          <a:ln>
            <a:noFill/>
          </a:ln>
        </p:spPr>
        <p:txBody>
          <a:bodyPr anchorCtr="0" anchor="b" bIns="0" lIns="72000" spcFirstLastPara="1" rIns="0" wrap="square" tIns="0">
            <a:normAutofit/>
          </a:bodyPr>
          <a:lstStyle/>
          <a:p>
            <a:pPr indent="0" lvl="0" marL="0" rtl="0" algn="l">
              <a:lnSpc>
                <a:spcPct val="90000"/>
              </a:lnSpc>
              <a:spcBef>
                <a:spcPts val="0"/>
              </a:spcBef>
              <a:spcAft>
                <a:spcPts val="0"/>
              </a:spcAft>
              <a:buSzPts val="2400"/>
              <a:buNone/>
            </a:pPr>
            <a:r>
              <a:rPr lang="en-PH"/>
              <a:t>Chart Title</a:t>
            </a:r>
            <a:endParaRPr/>
          </a:p>
        </p:txBody>
      </p:sp>
      <p:sp>
        <p:nvSpPr>
          <p:cNvPr id="2193" name="Google Shape;2193;p61"/>
          <p:cNvSpPr txBox="1"/>
          <p:nvPr>
            <p:ph idx="4" type="body"/>
          </p:nvPr>
        </p:nvSpPr>
        <p:spPr>
          <a:xfrm>
            <a:off x="8137986" y="2576050"/>
            <a:ext cx="3525134" cy="3063700"/>
          </a:xfrm>
          <a:prstGeom prst="rect">
            <a:avLst/>
          </a:prstGeom>
          <a:noFill/>
          <a:ln>
            <a:noFill/>
          </a:ln>
        </p:spPr>
        <p:txBody>
          <a:bodyPr anchorCtr="0" anchor="ctr" bIns="45700" lIns="91425" spcFirstLastPara="1" rIns="91425" wrap="square" tIns="45700">
            <a:normAutofit lnSpcReduction="10000"/>
          </a:bodyPr>
          <a:lstStyle/>
          <a:p>
            <a:pPr indent="0" lvl="0" marL="0" rtl="0" algn="l">
              <a:lnSpc>
                <a:spcPct val="90000"/>
              </a:lnSpc>
              <a:spcBef>
                <a:spcPts val="0"/>
              </a:spcBef>
              <a:spcAft>
                <a:spcPts val="0"/>
              </a:spcAft>
              <a:buSzPts val="1600"/>
              <a:buNone/>
            </a:pPr>
            <a:r>
              <a:rPr b="1" lang="en-PH">
                <a:solidFill>
                  <a:schemeClr val="accent1"/>
                </a:solidFill>
              </a:rPr>
              <a:t>Lorem ipsum dolor sit </a:t>
            </a:r>
            <a:endParaRPr/>
          </a:p>
          <a:p>
            <a:pPr indent="0" lvl="0" marL="0" rtl="0" algn="l">
              <a:lnSpc>
                <a:spcPct val="90000"/>
              </a:lnSpc>
              <a:spcBef>
                <a:spcPts val="1000"/>
              </a:spcBef>
              <a:spcAft>
                <a:spcPts val="0"/>
              </a:spcAft>
              <a:buSzPts val="1600"/>
              <a:buNone/>
            </a:pPr>
            <a:r>
              <a:rPr lang="en-PH"/>
              <a:t>amet, consectetur adipiscing elit. Curabitur purus dui, euismod quis placerat eget, venenatis nec nibh. Mauris sit amet mollis enim. Donec cursus sagittis bibendum. Aenean a elit justo. Vivamus laoreet, lorem id iaculis mattis, neque diam blandit. Curabitur purus dui, euismod quis placerat eget, venenatis nec nibh.  Aenean a elit justo. Vivamus laoreet, lorem id iaculis mattis, neque diam blandit</a:t>
            </a:r>
            <a:endParaRPr/>
          </a:p>
        </p:txBody>
      </p:sp>
      <p:graphicFrame>
        <p:nvGraphicFramePr>
          <p:cNvPr id="2194" name="Google Shape;2194;p61"/>
          <p:cNvGraphicFramePr/>
          <p:nvPr/>
        </p:nvGraphicFramePr>
        <p:xfrm>
          <a:off x="528638" y="2576513"/>
          <a:ext cx="7150100" cy="3063875"/>
        </p:xfrm>
        <a:graphic>
          <a:graphicData uri="http://schemas.openxmlformats.org/drawingml/2006/chart">
            <c:chart r:id="rId3"/>
          </a:graphicData>
        </a:graphic>
      </p:graphicFrame>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8" name="Shape 2198"/>
        <p:cNvGrpSpPr/>
        <p:nvPr/>
      </p:nvGrpSpPr>
      <p:grpSpPr>
        <a:xfrm>
          <a:off x="0" y="0"/>
          <a:ext cx="0" cy="0"/>
          <a:chOff x="0" y="0"/>
          <a:chExt cx="0" cy="0"/>
        </a:xfrm>
      </p:grpSpPr>
      <p:sp>
        <p:nvSpPr>
          <p:cNvPr id="2199" name="Google Shape;2199;p62"/>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Chart Column</a:t>
            </a:r>
            <a:endParaRPr/>
          </a:p>
        </p:txBody>
      </p:sp>
      <p:sp>
        <p:nvSpPr>
          <p:cNvPr id="2200" name="Google Shape;2200;p62"/>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201" name="Google Shape;2201;p62"/>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One Column</a:t>
            </a:r>
            <a:endParaRPr/>
          </a:p>
        </p:txBody>
      </p:sp>
      <p:sp>
        <p:nvSpPr>
          <p:cNvPr id="2202" name="Google Shape;2202;p62"/>
          <p:cNvSpPr txBox="1"/>
          <p:nvPr>
            <p:ph idx="2" type="body"/>
          </p:nvPr>
        </p:nvSpPr>
        <p:spPr>
          <a:xfrm>
            <a:off x="641452" y="1998193"/>
            <a:ext cx="11021668" cy="431762"/>
          </a:xfrm>
          <a:prstGeom prst="rect">
            <a:avLst/>
          </a:prstGeom>
          <a:noFill/>
          <a:ln>
            <a:noFill/>
          </a:ln>
        </p:spPr>
        <p:txBody>
          <a:bodyPr anchorCtr="0" anchor="b" bIns="0" lIns="72000" spcFirstLastPara="1" rIns="0" wrap="square" tIns="0">
            <a:normAutofit/>
          </a:bodyPr>
          <a:lstStyle/>
          <a:p>
            <a:pPr indent="0" lvl="0" marL="0" rtl="0" algn="l">
              <a:lnSpc>
                <a:spcPct val="90000"/>
              </a:lnSpc>
              <a:spcBef>
                <a:spcPts val="0"/>
              </a:spcBef>
              <a:spcAft>
                <a:spcPts val="0"/>
              </a:spcAft>
              <a:buSzPts val="2400"/>
              <a:buNone/>
            </a:pPr>
            <a:r>
              <a:rPr lang="en-PH"/>
              <a:t>Chart Title</a:t>
            </a:r>
            <a:endParaRPr/>
          </a:p>
        </p:txBody>
      </p:sp>
      <p:sp>
        <p:nvSpPr>
          <p:cNvPr id="2203" name="Google Shape;2203;p62"/>
          <p:cNvSpPr txBox="1"/>
          <p:nvPr>
            <p:ph idx="4" type="body"/>
          </p:nvPr>
        </p:nvSpPr>
        <p:spPr>
          <a:xfrm>
            <a:off x="8137986" y="2576050"/>
            <a:ext cx="3525134" cy="3063700"/>
          </a:xfrm>
          <a:prstGeom prst="rect">
            <a:avLst/>
          </a:prstGeom>
          <a:noFill/>
          <a:ln>
            <a:noFill/>
          </a:ln>
        </p:spPr>
        <p:txBody>
          <a:bodyPr anchorCtr="0" anchor="ctr" bIns="45700" lIns="91425" spcFirstLastPara="1" rIns="91425" wrap="square" tIns="45700">
            <a:normAutofit lnSpcReduction="10000"/>
          </a:bodyPr>
          <a:lstStyle/>
          <a:p>
            <a:pPr indent="0" lvl="0" marL="0" rtl="0" algn="l">
              <a:lnSpc>
                <a:spcPct val="90000"/>
              </a:lnSpc>
              <a:spcBef>
                <a:spcPts val="0"/>
              </a:spcBef>
              <a:spcAft>
                <a:spcPts val="0"/>
              </a:spcAft>
              <a:buSzPts val="1600"/>
              <a:buNone/>
            </a:pPr>
            <a:r>
              <a:rPr b="1" lang="en-PH">
                <a:solidFill>
                  <a:schemeClr val="accent1"/>
                </a:solidFill>
              </a:rPr>
              <a:t>Lorem ipsum dolor sit </a:t>
            </a:r>
            <a:endParaRPr/>
          </a:p>
          <a:p>
            <a:pPr indent="0" lvl="0" marL="0" rtl="0" algn="l">
              <a:lnSpc>
                <a:spcPct val="90000"/>
              </a:lnSpc>
              <a:spcBef>
                <a:spcPts val="1000"/>
              </a:spcBef>
              <a:spcAft>
                <a:spcPts val="0"/>
              </a:spcAft>
              <a:buSzPts val="1600"/>
              <a:buNone/>
            </a:pPr>
            <a:r>
              <a:rPr lang="en-PH"/>
              <a:t>amet, consectetur adipiscing elit. Curabitur purus dui, euismod quis placerat eget, venenatis nec nibh. Mauris sit amet mollis enim. Donec cursus sagittis bibendum. Aenean a elit justo. Vivamus laoreet, lorem id iaculis mattis, neque diam blandit. Curabitur purus dui, euismod quis placerat eget, venenatis nec nibh.  Aenean a elit justo. Vivamus laoreet, lorem id iaculis mattis, neque diam blandit</a:t>
            </a:r>
            <a:endParaRPr/>
          </a:p>
        </p:txBody>
      </p:sp>
      <p:pic>
        <p:nvPicPr>
          <p:cNvPr id="2204" name="Google Shape;2204;p62"/>
          <p:cNvPicPr preferRelativeResize="0"/>
          <p:nvPr/>
        </p:nvPicPr>
        <p:blipFill rotWithShape="1">
          <a:blip r:embed="rId3">
            <a:alphaModFix/>
          </a:blip>
          <a:srcRect b="0" l="0" r="0" t="0"/>
          <a:stretch/>
        </p:blipFill>
        <p:spPr>
          <a:xfrm>
            <a:off x="528638" y="2576513"/>
            <a:ext cx="7150100" cy="306387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8" name="Shape 2208"/>
        <p:cNvGrpSpPr/>
        <p:nvPr/>
      </p:nvGrpSpPr>
      <p:grpSpPr>
        <a:xfrm>
          <a:off x="0" y="0"/>
          <a:ext cx="0" cy="0"/>
          <a:chOff x="0" y="0"/>
          <a:chExt cx="0" cy="0"/>
        </a:xfrm>
      </p:grpSpPr>
      <p:sp>
        <p:nvSpPr>
          <p:cNvPr id="2209" name="Google Shape;2209;p63"/>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Chart Column</a:t>
            </a:r>
            <a:endParaRPr/>
          </a:p>
        </p:txBody>
      </p:sp>
      <p:sp>
        <p:nvSpPr>
          <p:cNvPr id="2210" name="Google Shape;2210;p63"/>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211" name="Google Shape;2211;p63"/>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One Column</a:t>
            </a:r>
            <a:endParaRPr/>
          </a:p>
        </p:txBody>
      </p:sp>
      <p:sp>
        <p:nvSpPr>
          <p:cNvPr id="2212" name="Google Shape;2212;p63"/>
          <p:cNvSpPr txBox="1"/>
          <p:nvPr>
            <p:ph idx="2" type="body"/>
          </p:nvPr>
        </p:nvSpPr>
        <p:spPr>
          <a:xfrm>
            <a:off x="641452" y="1998193"/>
            <a:ext cx="11021668" cy="431762"/>
          </a:xfrm>
          <a:prstGeom prst="rect">
            <a:avLst/>
          </a:prstGeom>
          <a:noFill/>
          <a:ln>
            <a:noFill/>
          </a:ln>
        </p:spPr>
        <p:txBody>
          <a:bodyPr anchorCtr="0" anchor="b" bIns="0" lIns="72000" spcFirstLastPara="1" rIns="0" wrap="square" tIns="0">
            <a:normAutofit/>
          </a:bodyPr>
          <a:lstStyle/>
          <a:p>
            <a:pPr indent="0" lvl="0" marL="0" rtl="0" algn="l">
              <a:lnSpc>
                <a:spcPct val="90000"/>
              </a:lnSpc>
              <a:spcBef>
                <a:spcPts val="0"/>
              </a:spcBef>
              <a:spcAft>
                <a:spcPts val="0"/>
              </a:spcAft>
              <a:buSzPts val="2400"/>
              <a:buNone/>
            </a:pPr>
            <a:r>
              <a:rPr lang="en-PH"/>
              <a:t>Chart Title</a:t>
            </a:r>
            <a:endParaRPr/>
          </a:p>
        </p:txBody>
      </p:sp>
      <p:sp>
        <p:nvSpPr>
          <p:cNvPr id="2213" name="Google Shape;2213;p63"/>
          <p:cNvSpPr txBox="1"/>
          <p:nvPr>
            <p:ph idx="4" type="body"/>
          </p:nvPr>
        </p:nvSpPr>
        <p:spPr>
          <a:xfrm>
            <a:off x="8137986" y="2576050"/>
            <a:ext cx="3525134" cy="3063700"/>
          </a:xfrm>
          <a:prstGeom prst="rect">
            <a:avLst/>
          </a:prstGeom>
          <a:noFill/>
          <a:ln>
            <a:noFill/>
          </a:ln>
        </p:spPr>
        <p:txBody>
          <a:bodyPr anchorCtr="0" anchor="ctr" bIns="45700" lIns="91425" spcFirstLastPara="1" rIns="91425" wrap="square" tIns="45700">
            <a:normAutofit lnSpcReduction="10000"/>
          </a:bodyPr>
          <a:lstStyle/>
          <a:p>
            <a:pPr indent="0" lvl="0" marL="0" rtl="0" algn="l">
              <a:lnSpc>
                <a:spcPct val="90000"/>
              </a:lnSpc>
              <a:spcBef>
                <a:spcPts val="0"/>
              </a:spcBef>
              <a:spcAft>
                <a:spcPts val="0"/>
              </a:spcAft>
              <a:buSzPts val="1600"/>
              <a:buNone/>
            </a:pPr>
            <a:r>
              <a:rPr b="1" lang="en-PH">
                <a:solidFill>
                  <a:schemeClr val="accent1"/>
                </a:solidFill>
              </a:rPr>
              <a:t>Lorem ipsum dolor sit </a:t>
            </a:r>
            <a:endParaRPr/>
          </a:p>
          <a:p>
            <a:pPr indent="0" lvl="0" marL="0" rtl="0" algn="l">
              <a:lnSpc>
                <a:spcPct val="90000"/>
              </a:lnSpc>
              <a:spcBef>
                <a:spcPts val="1000"/>
              </a:spcBef>
              <a:spcAft>
                <a:spcPts val="0"/>
              </a:spcAft>
              <a:buSzPts val="1600"/>
              <a:buNone/>
            </a:pPr>
            <a:r>
              <a:rPr lang="en-PH"/>
              <a:t>amet, consectetur adipiscing elit. Curabitur purus dui, euismod quis placerat eget, venenatis nec nibh. Mauris sit amet mollis enim. Donec cursus sagittis bibendum. Aenean a elit justo. Vivamus laoreet, lorem id iaculis mattis, neque diam blandit. Curabitur purus dui, euismod quis placerat eget, venenatis nec nibh.  Aenean a elit justo. Vivamus laoreet, lorem id iaculis mattis, neque diam blandit</a:t>
            </a:r>
            <a:endParaRPr/>
          </a:p>
        </p:txBody>
      </p:sp>
      <p:graphicFrame>
        <p:nvGraphicFramePr>
          <p:cNvPr id="2214" name="Google Shape;2214;p63"/>
          <p:cNvGraphicFramePr/>
          <p:nvPr/>
        </p:nvGraphicFramePr>
        <p:xfrm>
          <a:off x="528638" y="2576513"/>
          <a:ext cx="7150100" cy="3063875"/>
        </p:xfrm>
        <a:graphic>
          <a:graphicData uri="http://schemas.openxmlformats.org/drawingml/2006/chart">
            <c:chart r:id="rId3"/>
          </a:graphicData>
        </a:graphic>
      </p:graphicFrame>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8" name="Shape 2218"/>
        <p:cNvGrpSpPr/>
        <p:nvPr/>
      </p:nvGrpSpPr>
      <p:grpSpPr>
        <a:xfrm>
          <a:off x="0" y="0"/>
          <a:ext cx="0" cy="0"/>
          <a:chOff x="0" y="0"/>
          <a:chExt cx="0" cy="0"/>
        </a:xfrm>
      </p:grpSpPr>
      <p:sp>
        <p:nvSpPr>
          <p:cNvPr id="2219" name="Google Shape;2219;p64"/>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Chart Column</a:t>
            </a:r>
            <a:endParaRPr/>
          </a:p>
        </p:txBody>
      </p:sp>
      <p:sp>
        <p:nvSpPr>
          <p:cNvPr id="2220" name="Google Shape;2220;p64"/>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221" name="Google Shape;2221;p64"/>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One Column</a:t>
            </a:r>
            <a:endParaRPr/>
          </a:p>
        </p:txBody>
      </p:sp>
      <p:sp>
        <p:nvSpPr>
          <p:cNvPr id="2222" name="Google Shape;2222;p64"/>
          <p:cNvSpPr txBox="1"/>
          <p:nvPr>
            <p:ph idx="2" type="body"/>
          </p:nvPr>
        </p:nvSpPr>
        <p:spPr>
          <a:xfrm>
            <a:off x="641452" y="1998193"/>
            <a:ext cx="11021668" cy="431762"/>
          </a:xfrm>
          <a:prstGeom prst="rect">
            <a:avLst/>
          </a:prstGeom>
          <a:noFill/>
          <a:ln>
            <a:noFill/>
          </a:ln>
        </p:spPr>
        <p:txBody>
          <a:bodyPr anchorCtr="0" anchor="b" bIns="0" lIns="72000" spcFirstLastPara="1" rIns="0" wrap="square" tIns="0">
            <a:normAutofit/>
          </a:bodyPr>
          <a:lstStyle/>
          <a:p>
            <a:pPr indent="0" lvl="0" marL="0" rtl="0" algn="l">
              <a:lnSpc>
                <a:spcPct val="90000"/>
              </a:lnSpc>
              <a:spcBef>
                <a:spcPts val="0"/>
              </a:spcBef>
              <a:spcAft>
                <a:spcPts val="0"/>
              </a:spcAft>
              <a:buSzPts val="2400"/>
              <a:buNone/>
            </a:pPr>
            <a:r>
              <a:rPr lang="en-PH"/>
              <a:t>Chart Title</a:t>
            </a:r>
            <a:endParaRPr/>
          </a:p>
        </p:txBody>
      </p:sp>
      <p:sp>
        <p:nvSpPr>
          <p:cNvPr id="2223" name="Google Shape;2223;p64"/>
          <p:cNvSpPr txBox="1"/>
          <p:nvPr>
            <p:ph idx="4" type="body"/>
          </p:nvPr>
        </p:nvSpPr>
        <p:spPr>
          <a:xfrm>
            <a:off x="8137986" y="2576050"/>
            <a:ext cx="3525134" cy="3063700"/>
          </a:xfrm>
          <a:prstGeom prst="rect">
            <a:avLst/>
          </a:prstGeom>
          <a:noFill/>
          <a:ln>
            <a:noFill/>
          </a:ln>
        </p:spPr>
        <p:txBody>
          <a:bodyPr anchorCtr="0" anchor="ctr" bIns="45700" lIns="91425" spcFirstLastPara="1" rIns="91425" wrap="square" tIns="45700">
            <a:normAutofit lnSpcReduction="10000"/>
          </a:bodyPr>
          <a:lstStyle/>
          <a:p>
            <a:pPr indent="0" lvl="0" marL="0" rtl="0" algn="l">
              <a:lnSpc>
                <a:spcPct val="90000"/>
              </a:lnSpc>
              <a:spcBef>
                <a:spcPts val="0"/>
              </a:spcBef>
              <a:spcAft>
                <a:spcPts val="0"/>
              </a:spcAft>
              <a:buSzPts val="1600"/>
              <a:buNone/>
            </a:pPr>
            <a:r>
              <a:rPr b="1" lang="en-PH">
                <a:solidFill>
                  <a:schemeClr val="accent1"/>
                </a:solidFill>
              </a:rPr>
              <a:t>Lorem ipsum dolor sit </a:t>
            </a:r>
            <a:endParaRPr/>
          </a:p>
          <a:p>
            <a:pPr indent="0" lvl="0" marL="0" rtl="0" algn="l">
              <a:lnSpc>
                <a:spcPct val="90000"/>
              </a:lnSpc>
              <a:spcBef>
                <a:spcPts val="1000"/>
              </a:spcBef>
              <a:spcAft>
                <a:spcPts val="0"/>
              </a:spcAft>
              <a:buSzPts val="1600"/>
              <a:buNone/>
            </a:pPr>
            <a:r>
              <a:rPr lang="en-PH"/>
              <a:t>amet, consectetur adipiscing elit. Curabitur purus dui, euismod quis placerat eget, venenatis nec nibh. Mauris sit amet mollis enim. Donec cursus sagittis bibendum. Aenean a elit justo. Vivamus laoreet, lorem id iaculis mattis, neque diam blandit. Curabitur purus dui, euismod quis placerat eget, venenatis nec nibh.  Aenean a elit justo. Vivamus laoreet, lorem id iaculis mattis, neque diam blandit</a:t>
            </a:r>
            <a:endParaRPr/>
          </a:p>
        </p:txBody>
      </p:sp>
      <p:pic>
        <p:nvPicPr>
          <p:cNvPr id="2224" name="Google Shape;2224;p64"/>
          <p:cNvPicPr preferRelativeResize="0"/>
          <p:nvPr/>
        </p:nvPicPr>
        <p:blipFill rotWithShape="1">
          <a:blip r:embed="rId3">
            <a:alphaModFix/>
          </a:blip>
          <a:srcRect b="0" l="0" r="0" t="0"/>
          <a:stretch/>
        </p:blipFill>
        <p:spPr>
          <a:xfrm>
            <a:off x="528638" y="2576513"/>
            <a:ext cx="7150100" cy="306387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8" name="Shape 2228"/>
        <p:cNvGrpSpPr/>
        <p:nvPr/>
      </p:nvGrpSpPr>
      <p:grpSpPr>
        <a:xfrm>
          <a:off x="0" y="0"/>
          <a:ext cx="0" cy="0"/>
          <a:chOff x="0" y="0"/>
          <a:chExt cx="0" cy="0"/>
        </a:xfrm>
      </p:grpSpPr>
      <p:sp>
        <p:nvSpPr>
          <p:cNvPr id="2229" name="Google Shape;2229;p65"/>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Chart Column</a:t>
            </a:r>
            <a:endParaRPr/>
          </a:p>
        </p:txBody>
      </p:sp>
      <p:sp>
        <p:nvSpPr>
          <p:cNvPr id="2230" name="Google Shape;2230;p65"/>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231" name="Google Shape;2231;p65"/>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One Column</a:t>
            </a:r>
            <a:endParaRPr/>
          </a:p>
        </p:txBody>
      </p:sp>
      <p:sp>
        <p:nvSpPr>
          <p:cNvPr id="2232" name="Google Shape;2232;p65"/>
          <p:cNvSpPr txBox="1"/>
          <p:nvPr>
            <p:ph idx="2" type="body"/>
          </p:nvPr>
        </p:nvSpPr>
        <p:spPr>
          <a:xfrm>
            <a:off x="641452" y="1998193"/>
            <a:ext cx="11021668" cy="431762"/>
          </a:xfrm>
          <a:prstGeom prst="rect">
            <a:avLst/>
          </a:prstGeom>
          <a:noFill/>
          <a:ln>
            <a:noFill/>
          </a:ln>
        </p:spPr>
        <p:txBody>
          <a:bodyPr anchorCtr="0" anchor="b" bIns="0" lIns="72000" spcFirstLastPara="1" rIns="0" wrap="square" tIns="0">
            <a:normAutofit/>
          </a:bodyPr>
          <a:lstStyle/>
          <a:p>
            <a:pPr indent="0" lvl="0" marL="0" rtl="0" algn="l">
              <a:lnSpc>
                <a:spcPct val="90000"/>
              </a:lnSpc>
              <a:spcBef>
                <a:spcPts val="0"/>
              </a:spcBef>
              <a:spcAft>
                <a:spcPts val="0"/>
              </a:spcAft>
              <a:buSzPts val="2400"/>
              <a:buNone/>
            </a:pPr>
            <a:r>
              <a:rPr lang="en-PH"/>
              <a:t>Chart Title</a:t>
            </a:r>
            <a:endParaRPr/>
          </a:p>
        </p:txBody>
      </p:sp>
      <p:sp>
        <p:nvSpPr>
          <p:cNvPr id="2233" name="Google Shape;2233;p65"/>
          <p:cNvSpPr txBox="1"/>
          <p:nvPr>
            <p:ph idx="4" type="body"/>
          </p:nvPr>
        </p:nvSpPr>
        <p:spPr>
          <a:xfrm>
            <a:off x="8137986" y="2576050"/>
            <a:ext cx="3525134" cy="3063700"/>
          </a:xfrm>
          <a:prstGeom prst="rect">
            <a:avLst/>
          </a:prstGeom>
          <a:noFill/>
          <a:ln>
            <a:noFill/>
          </a:ln>
        </p:spPr>
        <p:txBody>
          <a:bodyPr anchorCtr="0" anchor="ctr" bIns="45700" lIns="91425" spcFirstLastPara="1" rIns="91425" wrap="square" tIns="45700">
            <a:normAutofit lnSpcReduction="10000"/>
          </a:bodyPr>
          <a:lstStyle/>
          <a:p>
            <a:pPr indent="0" lvl="0" marL="0" rtl="0" algn="l">
              <a:lnSpc>
                <a:spcPct val="90000"/>
              </a:lnSpc>
              <a:spcBef>
                <a:spcPts val="0"/>
              </a:spcBef>
              <a:spcAft>
                <a:spcPts val="0"/>
              </a:spcAft>
              <a:buSzPts val="1600"/>
              <a:buNone/>
            </a:pPr>
            <a:r>
              <a:rPr b="1" lang="en-PH">
                <a:solidFill>
                  <a:schemeClr val="accent1"/>
                </a:solidFill>
              </a:rPr>
              <a:t>Lorem ipsum dolor sit </a:t>
            </a:r>
            <a:endParaRPr/>
          </a:p>
          <a:p>
            <a:pPr indent="0" lvl="0" marL="0" rtl="0" algn="l">
              <a:lnSpc>
                <a:spcPct val="90000"/>
              </a:lnSpc>
              <a:spcBef>
                <a:spcPts val="1000"/>
              </a:spcBef>
              <a:spcAft>
                <a:spcPts val="0"/>
              </a:spcAft>
              <a:buSzPts val="1600"/>
              <a:buNone/>
            </a:pPr>
            <a:r>
              <a:rPr lang="en-PH"/>
              <a:t>amet, consectetur adipiscing elit. Curabitur purus dui, euismod quis placerat eget, venenatis nec nibh. Mauris sit amet mollis enim. Donec cursus sagittis bibendum. Aenean a elit justo. Vivamus laoreet, lorem id iaculis mattis, neque diam blandit. Curabitur purus dui, euismod quis placerat eget, venenatis nec nibh.  Aenean a elit justo. Vivamus laoreet, lorem id iaculis mattis, neque diam blandit</a:t>
            </a:r>
            <a:endParaRPr/>
          </a:p>
        </p:txBody>
      </p:sp>
      <p:graphicFrame>
        <p:nvGraphicFramePr>
          <p:cNvPr id="2234" name="Google Shape;2234;p65"/>
          <p:cNvGraphicFramePr/>
          <p:nvPr/>
        </p:nvGraphicFramePr>
        <p:xfrm>
          <a:off x="528638" y="2576513"/>
          <a:ext cx="7150100" cy="3063875"/>
        </p:xfrm>
        <a:graphic>
          <a:graphicData uri="http://schemas.openxmlformats.org/drawingml/2006/chart">
            <c:chart r:id="rId3"/>
          </a:graphicData>
        </a:graphic>
      </p:graphicFrame>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8" name="Shape 2238"/>
        <p:cNvGrpSpPr/>
        <p:nvPr/>
      </p:nvGrpSpPr>
      <p:grpSpPr>
        <a:xfrm>
          <a:off x="0" y="0"/>
          <a:ext cx="0" cy="0"/>
          <a:chOff x="0" y="0"/>
          <a:chExt cx="0" cy="0"/>
        </a:xfrm>
      </p:grpSpPr>
      <p:sp>
        <p:nvSpPr>
          <p:cNvPr id="2239" name="Google Shape;2239;p66"/>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Chart Column</a:t>
            </a:r>
            <a:endParaRPr/>
          </a:p>
        </p:txBody>
      </p:sp>
      <p:sp>
        <p:nvSpPr>
          <p:cNvPr id="2240" name="Google Shape;2240;p66"/>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241" name="Google Shape;2241;p66"/>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One Column</a:t>
            </a:r>
            <a:endParaRPr/>
          </a:p>
        </p:txBody>
      </p:sp>
      <p:sp>
        <p:nvSpPr>
          <p:cNvPr id="2242" name="Google Shape;2242;p66"/>
          <p:cNvSpPr txBox="1"/>
          <p:nvPr>
            <p:ph idx="2" type="body"/>
          </p:nvPr>
        </p:nvSpPr>
        <p:spPr>
          <a:xfrm>
            <a:off x="641452" y="1998193"/>
            <a:ext cx="11021668" cy="431762"/>
          </a:xfrm>
          <a:prstGeom prst="rect">
            <a:avLst/>
          </a:prstGeom>
          <a:noFill/>
          <a:ln>
            <a:noFill/>
          </a:ln>
        </p:spPr>
        <p:txBody>
          <a:bodyPr anchorCtr="0" anchor="b" bIns="0" lIns="72000" spcFirstLastPara="1" rIns="0" wrap="square" tIns="0">
            <a:normAutofit/>
          </a:bodyPr>
          <a:lstStyle/>
          <a:p>
            <a:pPr indent="0" lvl="0" marL="0" rtl="0" algn="l">
              <a:lnSpc>
                <a:spcPct val="90000"/>
              </a:lnSpc>
              <a:spcBef>
                <a:spcPts val="0"/>
              </a:spcBef>
              <a:spcAft>
                <a:spcPts val="0"/>
              </a:spcAft>
              <a:buSzPts val="2400"/>
              <a:buNone/>
            </a:pPr>
            <a:r>
              <a:rPr lang="en-PH"/>
              <a:t>Chart Title</a:t>
            </a:r>
            <a:endParaRPr/>
          </a:p>
        </p:txBody>
      </p:sp>
      <p:sp>
        <p:nvSpPr>
          <p:cNvPr id="2243" name="Google Shape;2243;p66"/>
          <p:cNvSpPr txBox="1"/>
          <p:nvPr>
            <p:ph idx="4" type="body"/>
          </p:nvPr>
        </p:nvSpPr>
        <p:spPr>
          <a:xfrm>
            <a:off x="8137986" y="2576050"/>
            <a:ext cx="3525134" cy="3063700"/>
          </a:xfrm>
          <a:prstGeom prst="rect">
            <a:avLst/>
          </a:prstGeom>
          <a:noFill/>
          <a:ln>
            <a:noFill/>
          </a:ln>
        </p:spPr>
        <p:txBody>
          <a:bodyPr anchorCtr="0" anchor="ctr" bIns="45700" lIns="91425" spcFirstLastPara="1" rIns="91425" wrap="square" tIns="45700">
            <a:normAutofit lnSpcReduction="10000"/>
          </a:bodyPr>
          <a:lstStyle/>
          <a:p>
            <a:pPr indent="0" lvl="0" marL="0" rtl="0" algn="l">
              <a:lnSpc>
                <a:spcPct val="90000"/>
              </a:lnSpc>
              <a:spcBef>
                <a:spcPts val="0"/>
              </a:spcBef>
              <a:spcAft>
                <a:spcPts val="0"/>
              </a:spcAft>
              <a:buSzPts val="1600"/>
              <a:buNone/>
            </a:pPr>
            <a:r>
              <a:rPr b="1" lang="en-PH">
                <a:solidFill>
                  <a:schemeClr val="accent1"/>
                </a:solidFill>
              </a:rPr>
              <a:t>Lorem ipsum dolor sit </a:t>
            </a:r>
            <a:endParaRPr/>
          </a:p>
          <a:p>
            <a:pPr indent="0" lvl="0" marL="0" rtl="0" algn="l">
              <a:lnSpc>
                <a:spcPct val="90000"/>
              </a:lnSpc>
              <a:spcBef>
                <a:spcPts val="1000"/>
              </a:spcBef>
              <a:spcAft>
                <a:spcPts val="0"/>
              </a:spcAft>
              <a:buSzPts val="1600"/>
              <a:buNone/>
            </a:pPr>
            <a:r>
              <a:rPr lang="en-PH"/>
              <a:t>amet, consectetur adipiscing elit. Curabitur purus dui, euismod quis placerat eget, venenatis nec nibh. Mauris sit amet mollis enim. Donec cursus sagittis bibendum. Aenean a elit justo. Vivamus laoreet, lorem id iaculis mattis, neque diam blandit. Curabitur purus dui, euismod quis placerat eget, venenatis nec nibh.  Aenean a elit justo. Vivamus laoreet, lorem id iaculis mattis, neque diam blandit</a:t>
            </a:r>
            <a:endParaRPr/>
          </a:p>
        </p:txBody>
      </p:sp>
      <p:graphicFrame>
        <p:nvGraphicFramePr>
          <p:cNvPr id="2244" name="Google Shape;2244;p66"/>
          <p:cNvGraphicFramePr/>
          <p:nvPr/>
        </p:nvGraphicFramePr>
        <p:xfrm>
          <a:off x="528638" y="2576513"/>
          <a:ext cx="7150100" cy="3063875"/>
        </p:xfrm>
        <a:graphic>
          <a:graphicData uri="http://schemas.openxmlformats.org/drawingml/2006/chart">
            <c:chart r:id="rId3"/>
          </a:graphicData>
        </a:graphic>
      </p:graphicFrame>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8" name="Shape 2248"/>
        <p:cNvGrpSpPr/>
        <p:nvPr/>
      </p:nvGrpSpPr>
      <p:grpSpPr>
        <a:xfrm>
          <a:off x="0" y="0"/>
          <a:ext cx="0" cy="0"/>
          <a:chOff x="0" y="0"/>
          <a:chExt cx="0" cy="0"/>
        </a:xfrm>
      </p:grpSpPr>
      <p:sp>
        <p:nvSpPr>
          <p:cNvPr id="2249" name="Google Shape;2249;p67"/>
          <p:cNvSpPr txBox="1"/>
          <p:nvPr>
            <p:ph type="ctrTitle"/>
          </p:nvPr>
        </p:nvSpPr>
        <p:spPr>
          <a:xfrm>
            <a:off x="815340" y="2485211"/>
            <a:ext cx="10637520" cy="209348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rgbClr val="FFE7A3"/>
              </a:buClr>
              <a:buSzPts val="6000"/>
              <a:buFont typeface="Trebuchet MS"/>
              <a:buNone/>
            </a:pPr>
            <a:r>
              <a:rPr lang="en-PH"/>
              <a:t>Two Charts + Details</a:t>
            </a:r>
            <a:endParaRPr/>
          </a:p>
        </p:txBody>
      </p:sp>
      <p:sp>
        <p:nvSpPr>
          <p:cNvPr id="2250" name="Google Shape;2250;p67"/>
          <p:cNvSpPr txBox="1"/>
          <p:nvPr>
            <p:ph idx="1" type="subTitle"/>
          </p:nvPr>
        </p:nvSpPr>
        <p:spPr>
          <a:xfrm>
            <a:off x="815339" y="4940824"/>
            <a:ext cx="10637522" cy="798131"/>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2400"/>
              <a:buNone/>
            </a:pPr>
            <a:r>
              <a:t/>
            </a:r>
            <a:endParaRPr/>
          </a:p>
        </p:txBody>
      </p:sp>
      <p:sp>
        <p:nvSpPr>
          <p:cNvPr id="2251" name="Google Shape;2251;p67"/>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252" name="Google Shape;2252;p67"/>
          <p:cNvSpPr txBox="1"/>
          <p:nvPr>
            <p:ph idx="2" type="body"/>
          </p:nvPr>
        </p:nvSpPr>
        <p:spPr>
          <a:xfrm>
            <a:off x="775346" y="1119037"/>
            <a:ext cx="1514420" cy="962522"/>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SzPts val="7200"/>
              <a:buNone/>
            </a:pPr>
            <a:r>
              <a:rPr lang="en-PH"/>
              <a:t>10</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6" name="Shape 2256"/>
        <p:cNvGrpSpPr/>
        <p:nvPr/>
      </p:nvGrpSpPr>
      <p:grpSpPr>
        <a:xfrm>
          <a:off x="0" y="0"/>
          <a:ext cx="0" cy="0"/>
          <a:chOff x="0" y="0"/>
          <a:chExt cx="0" cy="0"/>
        </a:xfrm>
      </p:grpSpPr>
      <p:sp>
        <p:nvSpPr>
          <p:cNvPr id="2257" name="Google Shape;2257;p68"/>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Chart Column</a:t>
            </a:r>
            <a:endParaRPr/>
          </a:p>
        </p:txBody>
      </p:sp>
      <p:sp>
        <p:nvSpPr>
          <p:cNvPr id="2258" name="Google Shape;2258;p68"/>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259" name="Google Shape;2259;p68"/>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Two Columns</a:t>
            </a:r>
            <a:endParaRPr/>
          </a:p>
        </p:txBody>
      </p:sp>
      <p:sp>
        <p:nvSpPr>
          <p:cNvPr id="2260" name="Google Shape;2260;p68"/>
          <p:cNvSpPr txBox="1"/>
          <p:nvPr>
            <p:ph idx="2" type="body"/>
          </p:nvPr>
        </p:nvSpPr>
        <p:spPr>
          <a:xfrm>
            <a:off x="641452" y="1998193"/>
            <a:ext cx="5279099" cy="431762"/>
          </a:xfrm>
          <a:prstGeom prst="rect">
            <a:avLst/>
          </a:prstGeom>
          <a:noFill/>
          <a:ln>
            <a:noFill/>
          </a:ln>
        </p:spPr>
        <p:txBody>
          <a:bodyPr anchorCtr="0" anchor="b" bIns="0" lIns="72000" spcFirstLastPara="1" rIns="0" wrap="square" tIns="0">
            <a:normAutofit/>
          </a:bodyPr>
          <a:lstStyle/>
          <a:p>
            <a:pPr indent="0" lvl="0" marL="0" rtl="0" algn="l">
              <a:lnSpc>
                <a:spcPct val="90000"/>
              </a:lnSpc>
              <a:spcBef>
                <a:spcPts val="0"/>
              </a:spcBef>
              <a:spcAft>
                <a:spcPts val="0"/>
              </a:spcAft>
              <a:buSzPts val="2200"/>
              <a:buNone/>
            </a:pPr>
            <a:r>
              <a:rPr lang="en-PH"/>
              <a:t>Chart Title</a:t>
            </a:r>
            <a:endParaRPr/>
          </a:p>
        </p:txBody>
      </p:sp>
      <p:graphicFrame>
        <p:nvGraphicFramePr>
          <p:cNvPr id="2261" name="Google Shape;2261;p68"/>
          <p:cNvGraphicFramePr/>
          <p:nvPr/>
        </p:nvGraphicFramePr>
        <p:xfrm>
          <a:off x="528638" y="2576513"/>
          <a:ext cx="5391150" cy="1670050"/>
        </p:xfrm>
        <a:graphic>
          <a:graphicData uri="http://schemas.openxmlformats.org/drawingml/2006/chart">
            <c:chart r:id="rId3"/>
          </a:graphicData>
        </a:graphic>
      </p:graphicFrame>
      <p:sp>
        <p:nvSpPr>
          <p:cNvPr id="2262" name="Google Shape;2262;p68"/>
          <p:cNvSpPr txBox="1"/>
          <p:nvPr>
            <p:ph idx="4" type="body"/>
          </p:nvPr>
        </p:nvSpPr>
        <p:spPr>
          <a:xfrm>
            <a:off x="528319" y="4552463"/>
            <a:ext cx="5392231" cy="1254174"/>
          </a:xfrm>
          <a:prstGeom prst="rect">
            <a:avLst/>
          </a:prstGeom>
          <a:noFill/>
          <a:ln>
            <a:noFill/>
          </a:ln>
        </p:spPr>
        <p:txBody>
          <a:bodyPr anchorCtr="0" anchor="ctr" bIns="45700" lIns="91425" spcFirstLastPara="1" rIns="91425" wrap="square" tIns="45700">
            <a:normAutofit fontScale="92500" lnSpcReduction="10000"/>
          </a:bodyPr>
          <a:lstStyle/>
          <a:p>
            <a:pPr indent="0" lvl="0" marL="0" rtl="0" algn="l">
              <a:lnSpc>
                <a:spcPct val="90000"/>
              </a:lnSpc>
              <a:spcBef>
                <a:spcPts val="0"/>
              </a:spcBef>
              <a:spcAft>
                <a:spcPts val="0"/>
              </a:spcAft>
              <a:buSzPct val="100000"/>
              <a:buNone/>
            </a:pPr>
            <a:r>
              <a:rPr b="1" lang="en-PH"/>
              <a:t>Lorem ipsum dolor sit </a:t>
            </a:r>
            <a:endParaRPr/>
          </a:p>
          <a:p>
            <a:pPr indent="0" lvl="0" marL="0" rtl="0" algn="l">
              <a:lnSpc>
                <a:spcPct val="90000"/>
              </a:lnSpc>
              <a:spcBef>
                <a:spcPts val="1000"/>
              </a:spcBef>
              <a:spcAft>
                <a:spcPts val="0"/>
              </a:spcAft>
              <a:buSzPct val="100000"/>
              <a:buNone/>
            </a:pPr>
            <a:r>
              <a:rPr lang="en-PH"/>
              <a:t>amet, consectetur adipiscing elit. Curabitur purus dui, euismod quis placerat eget, venenatis nec nibh. Mauris sit amet mollis enim. Donec cursus sagittis bibendum. Aenean a elit justo. Vivamus laoreet, lorem id iaculis mattis, neque diam blandit. Curabitur purus dui, euismod quis placerat eget, venenatis nec nibh.  Aenean a elit justo. Vivamus laoreet, lorem id iaculis mattis, neque diam blandit</a:t>
            </a:r>
            <a:endParaRPr/>
          </a:p>
        </p:txBody>
      </p:sp>
      <p:sp>
        <p:nvSpPr>
          <p:cNvPr id="2263" name="Google Shape;2263;p68"/>
          <p:cNvSpPr txBox="1"/>
          <p:nvPr>
            <p:ph idx="5" type="body"/>
          </p:nvPr>
        </p:nvSpPr>
        <p:spPr>
          <a:xfrm>
            <a:off x="6384583" y="1998193"/>
            <a:ext cx="5279099" cy="431762"/>
          </a:xfrm>
          <a:prstGeom prst="rect">
            <a:avLst/>
          </a:prstGeom>
          <a:noFill/>
          <a:ln>
            <a:noFill/>
          </a:ln>
        </p:spPr>
        <p:txBody>
          <a:bodyPr anchorCtr="0" anchor="b" bIns="0" lIns="72000" spcFirstLastPara="1" rIns="0" wrap="square" tIns="0">
            <a:normAutofit/>
          </a:bodyPr>
          <a:lstStyle/>
          <a:p>
            <a:pPr indent="0" lvl="0" marL="0" rtl="0" algn="l">
              <a:lnSpc>
                <a:spcPct val="90000"/>
              </a:lnSpc>
              <a:spcBef>
                <a:spcPts val="0"/>
              </a:spcBef>
              <a:spcAft>
                <a:spcPts val="0"/>
              </a:spcAft>
              <a:buSzPts val="2200"/>
              <a:buNone/>
            </a:pPr>
            <a:r>
              <a:rPr lang="en-PH"/>
              <a:t>Chart Title</a:t>
            </a:r>
            <a:endParaRPr/>
          </a:p>
        </p:txBody>
      </p:sp>
      <p:graphicFrame>
        <p:nvGraphicFramePr>
          <p:cNvPr id="2264" name="Google Shape;2264;p68"/>
          <p:cNvGraphicFramePr/>
          <p:nvPr/>
        </p:nvGraphicFramePr>
        <p:xfrm>
          <a:off x="6270625" y="2576513"/>
          <a:ext cx="5392738" cy="1670050"/>
        </p:xfrm>
        <a:graphic>
          <a:graphicData uri="http://schemas.openxmlformats.org/drawingml/2006/chart">
            <c:chart r:id="rId4"/>
          </a:graphicData>
        </a:graphic>
      </p:graphicFrame>
      <p:sp>
        <p:nvSpPr>
          <p:cNvPr id="2265" name="Google Shape;2265;p68"/>
          <p:cNvSpPr txBox="1"/>
          <p:nvPr>
            <p:ph idx="7" type="body"/>
          </p:nvPr>
        </p:nvSpPr>
        <p:spPr>
          <a:xfrm>
            <a:off x="6270887" y="4552463"/>
            <a:ext cx="5392231" cy="1254174"/>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SzPct val="100000"/>
              <a:buNone/>
            </a:pPr>
            <a:r>
              <a:rPr b="1" lang="en-PH"/>
              <a:t>Lorem ipsum dolor sit </a:t>
            </a:r>
            <a:endParaRPr/>
          </a:p>
          <a:p>
            <a:pPr indent="0" lvl="0" marL="0" rtl="0" algn="l">
              <a:lnSpc>
                <a:spcPct val="90000"/>
              </a:lnSpc>
              <a:spcBef>
                <a:spcPts val="1000"/>
              </a:spcBef>
              <a:spcAft>
                <a:spcPts val="0"/>
              </a:spcAft>
              <a:buSzPct val="100000"/>
              <a:buNone/>
            </a:pPr>
            <a:r>
              <a:rPr lang="en-PH"/>
              <a:t>amet, consectetur adipiscing elit. Curabitur purus dui, euismod quis placerat eget, venenatis nec nibh. Mauris sit amet mollis enim. Donec cursus sagittis bibendum. Aenean a elit justo. Vivamus laoreet, lorem id iaculis mattis, neque diam blandit. Curabitur purus dui, euismod quis placerat eget, venenatis nec nibh.  Aenean a elit justo. Vivamus laoreet, lorem id iaculis mattis, neque diam blandit</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9" name="Shape 2269"/>
        <p:cNvGrpSpPr/>
        <p:nvPr/>
      </p:nvGrpSpPr>
      <p:grpSpPr>
        <a:xfrm>
          <a:off x="0" y="0"/>
          <a:ext cx="0" cy="0"/>
          <a:chOff x="0" y="0"/>
          <a:chExt cx="0" cy="0"/>
        </a:xfrm>
      </p:grpSpPr>
      <p:sp>
        <p:nvSpPr>
          <p:cNvPr id="2270" name="Google Shape;2270;p69"/>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Chart Column</a:t>
            </a:r>
            <a:endParaRPr/>
          </a:p>
        </p:txBody>
      </p:sp>
      <p:sp>
        <p:nvSpPr>
          <p:cNvPr id="2271" name="Google Shape;2271;p69"/>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272" name="Google Shape;2272;p69"/>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Two Columns</a:t>
            </a:r>
            <a:endParaRPr/>
          </a:p>
        </p:txBody>
      </p:sp>
      <p:sp>
        <p:nvSpPr>
          <p:cNvPr id="2273" name="Google Shape;2273;p69"/>
          <p:cNvSpPr txBox="1"/>
          <p:nvPr>
            <p:ph idx="2" type="body"/>
          </p:nvPr>
        </p:nvSpPr>
        <p:spPr>
          <a:xfrm>
            <a:off x="641452" y="1998193"/>
            <a:ext cx="5279099" cy="431762"/>
          </a:xfrm>
          <a:prstGeom prst="rect">
            <a:avLst/>
          </a:prstGeom>
          <a:noFill/>
          <a:ln>
            <a:noFill/>
          </a:ln>
        </p:spPr>
        <p:txBody>
          <a:bodyPr anchorCtr="0" anchor="b" bIns="0" lIns="72000" spcFirstLastPara="1" rIns="0" wrap="square" tIns="0">
            <a:normAutofit/>
          </a:bodyPr>
          <a:lstStyle/>
          <a:p>
            <a:pPr indent="0" lvl="0" marL="0" rtl="0" algn="l">
              <a:lnSpc>
                <a:spcPct val="90000"/>
              </a:lnSpc>
              <a:spcBef>
                <a:spcPts val="0"/>
              </a:spcBef>
              <a:spcAft>
                <a:spcPts val="0"/>
              </a:spcAft>
              <a:buSzPts val="2200"/>
              <a:buNone/>
            </a:pPr>
            <a:r>
              <a:rPr lang="en-PH"/>
              <a:t>Chart Title</a:t>
            </a:r>
            <a:endParaRPr/>
          </a:p>
        </p:txBody>
      </p:sp>
      <p:graphicFrame>
        <p:nvGraphicFramePr>
          <p:cNvPr id="2274" name="Google Shape;2274;p69"/>
          <p:cNvGraphicFramePr/>
          <p:nvPr/>
        </p:nvGraphicFramePr>
        <p:xfrm>
          <a:off x="528638" y="2576513"/>
          <a:ext cx="5391150" cy="1670050"/>
        </p:xfrm>
        <a:graphic>
          <a:graphicData uri="http://schemas.openxmlformats.org/drawingml/2006/chart">
            <c:chart r:id="rId3"/>
          </a:graphicData>
        </a:graphic>
      </p:graphicFrame>
      <p:sp>
        <p:nvSpPr>
          <p:cNvPr id="2275" name="Google Shape;2275;p69"/>
          <p:cNvSpPr txBox="1"/>
          <p:nvPr>
            <p:ph idx="4" type="body"/>
          </p:nvPr>
        </p:nvSpPr>
        <p:spPr>
          <a:xfrm>
            <a:off x="528319" y="4552463"/>
            <a:ext cx="5392231" cy="1254174"/>
          </a:xfrm>
          <a:prstGeom prst="rect">
            <a:avLst/>
          </a:prstGeom>
          <a:noFill/>
          <a:ln>
            <a:noFill/>
          </a:ln>
        </p:spPr>
        <p:txBody>
          <a:bodyPr anchorCtr="0" anchor="ctr" bIns="45700" lIns="91425" spcFirstLastPara="1" rIns="91425" wrap="square" tIns="45700">
            <a:normAutofit fontScale="92500" lnSpcReduction="10000"/>
          </a:bodyPr>
          <a:lstStyle/>
          <a:p>
            <a:pPr indent="0" lvl="0" marL="0" rtl="0" algn="l">
              <a:lnSpc>
                <a:spcPct val="90000"/>
              </a:lnSpc>
              <a:spcBef>
                <a:spcPts val="0"/>
              </a:spcBef>
              <a:spcAft>
                <a:spcPts val="0"/>
              </a:spcAft>
              <a:buSzPct val="100000"/>
              <a:buNone/>
            </a:pPr>
            <a:r>
              <a:rPr b="1" lang="en-PH"/>
              <a:t>Lorem ipsum dolor sit </a:t>
            </a:r>
            <a:endParaRPr/>
          </a:p>
          <a:p>
            <a:pPr indent="0" lvl="0" marL="0" rtl="0" algn="l">
              <a:lnSpc>
                <a:spcPct val="90000"/>
              </a:lnSpc>
              <a:spcBef>
                <a:spcPts val="1000"/>
              </a:spcBef>
              <a:spcAft>
                <a:spcPts val="0"/>
              </a:spcAft>
              <a:buSzPct val="100000"/>
              <a:buNone/>
            </a:pPr>
            <a:r>
              <a:rPr lang="en-PH"/>
              <a:t>amet, consectetur adipiscing elit. Curabitur purus dui, euismod quis placerat eget, venenatis nec nibh. Mauris sit amet mollis enim. Donec cursus sagittis bibendum. Aenean a elit justo. Vivamus laoreet, lorem id iaculis mattis, neque diam blandit. Curabitur purus dui, euismod quis placerat eget, venenatis nec nibh.  Aenean a elit justo. Vivamus laoreet, lorem id iaculis mattis, neque diam blandit</a:t>
            </a:r>
            <a:endParaRPr/>
          </a:p>
        </p:txBody>
      </p:sp>
      <p:sp>
        <p:nvSpPr>
          <p:cNvPr id="2276" name="Google Shape;2276;p69"/>
          <p:cNvSpPr txBox="1"/>
          <p:nvPr>
            <p:ph idx="5" type="body"/>
          </p:nvPr>
        </p:nvSpPr>
        <p:spPr>
          <a:xfrm>
            <a:off x="6384583" y="1998193"/>
            <a:ext cx="5279099" cy="431762"/>
          </a:xfrm>
          <a:prstGeom prst="rect">
            <a:avLst/>
          </a:prstGeom>
          <a:noFill/>
          <a:ln>
            <a:noFill/>
          </a:ln>
        </p:spPr>
        <p:txBody>
          <a:bodyPr anchorCtr="0" anchor="b" bIns="0" lIns="72000" spcFirstLastPara="1" rIns="0" wrap="square" tIns="0">
            <a:normAutofit/>
          </a:bodyPr>
          <a:lstStyle/>
          <a:p>
            <a:pPr indent="0" lvl="0" marL="0" rtl="0" algn="l">
              <a:lnSpc>
                <a:spcPct val="90000"/>
              </a:lnSpc>
              <a:spcBef>
                <a:spcPts val="0"/>
              </a:spcBef>
              <a:spcAft>
                <a:spcPts val="0"/>
              </a:spcAft>
              <a:buSzPts val="2200"/>
              <a:buNone/>
            </a:pPr>
            <a:r>
              <a:rPr lang="en-PH"/>
              <a:t>Chart Title</a:t>
            </a:r>
            <a:endParaRPr/>
          </a:p>
        </p:txBody>
      </p:sp>
      <p:graphicFrame>
        <p:nvGraphicFramePr>
          <p:cNvPr id="2277" name="Google Shape;2277;p69"/>
          <p:cNvGraphicFramePr/>
          <p:nvPr/>
        </p:nvGraphicFramePr>
        <p:xfrm>
          <a:off x="6270625" y="2576513"/>
          <a:ext cx="5392738" cy="1670050"/>
        </p:xfrm>
        <a:graphic>
          <a:graphicData uri="http://schemas.openxmlformats.org/drawingml/2006/chart">
            <c:chart r:id="rId4"/>
          </a:graphicData>
        </a:graphic>
      </p:graphicFrame>
      <p:sp>
        <p:nvSpPr>
          <p:cNvPr id="2278" name="Google Shape;2278;p69"/>
          <p:cNvSpPr txBox="1"/>
          <p:nvPr>
            <p:ph idx="7" type="body"/>
          </p:nvPr>
        </p:nvSpPr>
        <p:spPr>
          <a:xfrm>
            <a:off x="6270887" y="4552463"/>
            <a:ext cx="5392231" cy="1254174"/>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SzPct val="100000"/>
              <a:buNone/>
            </a:pPr>
            <a:r>
              <a:rPr b="1" lang="en-PH"/>
              <a:t>Lorem ipsum dolor sit </a:t>
            </a:r>
            <a:endParaRPr/>
          </a:p>
          <a:p>
            <a:pPr indent="0" lvl="0" marL="0" rtl="0" algn="l">
              <a:lnSpc>
                <a:spcPct val="90000"/>
              </a:lnSpc>
              <a:spcBef>
                <a:spcPts val="1000"/>
              </a:spcBef>
              <a:spcAft>
                <a:spcPts val="0"/>
              </a:spcAft>
              <a:buSzPct val="100000"/>
              <a:buNone/>
            </a:pPr>
            <a:r>
              <a:rPr lang="en-PH"/>
              <a:t>amet, consectetur adipiscing elit. Curabitur purus dui, euismod quis placerat eget, venenatis nec nibh. Mauris sit amet mollis enim. Donec cursus sagittis bibendum. Aenean a elit justo. Vivamus laoreet, lorem id iaculis mattis, neque diam blandit. Curabitur purus dui, euismod quis placerat eget, venenatis nec nibh.  Aenean a elit justo. Vivamus laoreet, lorem id iaculis mattis, neque diam blandit</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4" name="Shape 1404"/>
        <p:cNvGrpSpPr/>
        <p:nvPr/>
      </p:nvGrpSpPr>
      <p:grpSpPr>
        <a:xfrm>
          <a:off x="0" y="0"/>
          <a:ext cx="0" cy="0"/>
          <a:chOff x="0" y="0"/>
          <a:chExt cx="0" cy="0"/>
        </a:xfrm>
      </p:grpSpPr>
      <p:sp>
        <p:nvSpPr>
          <p:cNvPr id="1405" name="Google Shape;1405;p7"/>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Other Elements</a:t>
            </a:r>
            <a:endParaRPr/>
          </a:p>
        </p:txBody>
      </p:sp>
      <p:sp>
        <p:nvSpPr>
          <p:cNvPr id="1406" name="Google Shape;1406;p7"/>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1407" name="Google Shape;1407;p7"/>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t/>
            </a:r>
            <a:endParaRPr/>
          </a:p>
        </p:txBody>
      </p:sp>
      <p:grpSp>
        <p:nvGrpSpPr>
          <p:cNvPr id="1408" name="Google Shape;1408;p7"/>
          <p:cNvGrpSpPr/>
          <p:nvPr/>
        </p:nvGrpSpPr>
        <p:grpSpPr>
          <a:xfrm>
            <a:off x="7907880" y="2833282"/>
            <a:ext cx="916129" cy="916129"/>
            <a:chOff x="8055151" y="4330850"/>
            <a:chExt cx="1533600" cy="1533600"/>
          </a:xfrm>
        </p:grpSpPr>
        <p:sp>
          <p:nvSpPr>
            <p:cNvPr id="1409" name="Google Shape;1409;p7"/>
            <p:cNvSpPr/>
            <p:nvPr/>
          </p:nvSpPr>
          <p:spPr>
            <a:xfrm>
              <a:off x="8055151" y="4330850"/>
              <a:ext cx="1533600" cy="1533600"/>
            </a:xfrm>
            <a:prstGeom prst="ellipse">
              <a:avLst/>
            </a:prstGeom>
            <a:noFill/>
            <a:ln cap="flat" cmpd="sng" w="127000">
              <a:solidFill>
                <a:schemeClr val="l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PH" sz="1600">
                  <a:solidFill>
                    <a:schemeClr val="dk1"/>
                  </a:solidFill>
                  <a:latin typeface="Trebuchet MS"/>
                  <a:ea typeface="Trebuchet MS"/>
                  <a:cs typeface="Trebuchet MS"/>
                  <a:sym typeface="Trebuchet MS"/>
                </a:rPr>
                <a:t>25%</a:t>
              </a:r>
              <a:endParaRPr/>
            </a:p>
          </p:txBody>
        </p:sp>
        <p:sp>
          <p:nvSpPr>
            <p:cNvPr id="1410" name="Google Shape;1410;p7"/>
            <p:cNvSpPr/>
            <p:nvPr/>
          </p:nvSpPr>
          <p:spPr>
            <a:xfrm>
              <a:off x="8055308" y="4330850"/>
              <a:ext cx="1533286" cy="1533600"/>
            </a:xfrm>
            <a:prstGeom prst="arc">
              <a:avLst>
                <a:gd fmla="val 16200000" name="adj1"/>
                <a:gd fmla="val 0" name="adj2"/>
              </a:avLst>
            </a:prstGeom>
            <a:noFill/>
            <a:ln cap="rnd" cmpd="sng" w="1270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100">
                <a:solidFill>
                  <a:schemeClr val="dk1"/>
                </a:solidFill>
                <a:latin typeface="Trebuchet MS"/>
                <a:ea typeface="Trebuchet MS"/>
                <a:cs typeface="Trebuchet MS"/>
                <a:sym typeface="Trebuchet MS"/>
              </a:endParaRPr>
            </a:p>
          </p:txBody>
        </p:sp>
      </p:grpSp>
      <p:grpSp>
        <p:nvGrpSpPr>
          <p:cNvPr id="1411" name="Google Shape;1411;p7"/>
          <p:cNvGrpSpPr/>
          <p:nvPr/>
        </p:nvGrpSpPr>
        <p:grpSpPr>
          <a:xfrm>
            <a:off x="3155232" y="2349000"/>
            <a:ext cx="1284766" cy="504000"/>
            <a:chOff x="3155232" y="3259156"/>
            <a:chExt cx="1284766" cy="504000"/>
          </a:xfrm>
        </p:grpSpPr>
        <p:sp>
          <p:nvSpPr>
            <p:cNvPr id="1412" name="Google Shape;1412;p7"/>
            <p:cNvSpPr/>
            <p:nvPr/>
          </p:nvSpPr>
          <p:spPr>
            <a:xfrm>
              <a:off x="3155232" y="3259156"/>
              <a:ext cx="1284766" cy="504000"/>
            </a:xfrm>
            <a:prstGeom prst="roundRect">
              <a:avLst>
                <a:gd fmla="val 16667" name="adj"/>
              </a:avLst>
            </a:prstGeom>
            <a:solidFill>
              <a:srgbClr val="E8E8E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grpSp>
          <p:nvGrpSpPr>
            <p:cNvPr id="1413" name="Google Shape;1413;p7"/>
            <p:cNvGrpSpPr/>
            <p:nvPr/>
          </p:nvGrpSpPr>
          <p:grpSpPr>
            <a:xfrm>
              <a:off x="3293615" y="3385033"/>
              <a:ext cx="1008000" cy="252247"/>
              <a:chOff x="3288000" y="3385033"/>
              <a:chExt cx="1008000" cy="252247"/>
            </a:xfrm>
          </p:grpSpPr>
          <p:sp>
            <p:nvSpPr>
              <p:cNvPr id="1414" name="Google Shape;1414;p7"/>
              <p:cNvSpPr/>
              <p:nvPr/>
            </p:nvSpPr>
            <p:spPr>
              <a:xfrm>
                <a:off x="3288000" y="3385033"/>
                <a:ext cx="252247" cy="252247"/>
              </a:xfrm>
              <a:prstGeom prst="ellipse">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1415" name="Google Shape;1415;p7"/>
              <p:cNvSpPr/>
              <p:nvPr/>
            </p:nvSpPr>
            <p:spPr>
              <a:xfrm>
                <a:off x="3665877" y="3385033"/>
                <a:ext cx="252247" cy="252247"/>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1416" name="Google Shape;1416;p7"/>
              <p:cNvSpPr/>
              <p:nvPr/>
            </p:nvSpPr>
            <p:spPr>
              <a:xfrm>
                <a:off x="4043753" y="3385033"/>
                <a:ext cx="252247" cy="252247"/>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grpSp>
      </p:grpSp>
      <p:grpSp>
        <p:nvGrpSpPr>
          <p:cNvPr id="1417" name="Google Shape;1417;p7"/>
          <p:cNvGrpSpPr/>
          <p:nvPr/>
        </p:nvGrpSpPr>
        <p:grpSpPr>
          <a:xfrm>
            <a:off x="3155232" y="3165470"/>
            <a:ext cx="1284766" cy="504000"/>
            <a:chOff x="3155232" y="3259156"/>
            <a:chExt cx="1284766" cy="504000"/>
          </a:xfrm>
        </p:grpSpPr>
        <p:sp>
          <p:nvSpPr>
            <p:cNvPr id="1418" name="Google Shape;1418;p7"/>
            <p:cNvSpPr/>
            <p:nvPr/>
          </p:nvSpPr>
          <p:spPr>
            <a:xfrm>
              <a:off x="3155232" y="3259156"/>
              <a:ext cx="1284766" cy="504000"/>
            </a:xfrm>
            <a:prstGeom prst="roundRect">
              <a:avLst>
                <a:gd fmla="val 16667" name="adj"/>
              </a:avLst>
            </a:prstGeom>
            <a:solidFill>
              <a:srgbClr val="E8E8E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grpSp>
          <p:nvGrpSpPr>
            <p:cNvPr id="1419" name="Google Shape;1419;p7"/>
            <p:cNvGrpSpPr/>
            <p:nvPr/>
          </p:nvGrpSpPr>
          <p:grpSpPr>
            <a:xfrm>
              <a:off x="3293615" y="3385033"/>
              <a:ext cx="1008000" cy="252247"/>
              <a:chOff x="3288000" y="3385033"/>
              <a:chExt cx="1008000" cy="252247"/>
            </a:xfrm>
          </p:grpSpPr>
          <p:sp>
            <p:nvSpPr>
              <p:cNvPr id="1420" name="Google Shape;1420;p7"/>
              <p:cNvSpPr/>
              <p:nvPr/>
            </p:nvSpPr>
            <p:spPr>
              <a:xfrm>
                <a:off x="3288000" y="3385033"/>
                <a:ext cx="252247" cy="252247"/>
              </a:xfrm>
              <a:prstGeom prst="ellipse">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1421" name="Google Shape;1421;p7"/>
              <p:cNvSpPr/>
              <p:nvPr/>
            </p:nvSpPr>
            <p:spPr>
              <a:xfrm>
                <a:off x="3665877" y="3385033"/>
                <a:ext cx="252247" cy="252247"/>
              </a:xfrm>
              <a:prstGeom prst="ellipse">
                <a:avLst/>
              </a:prstGeom>
              <a:solidFill>
                <a:srgbClr val="92929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1422" name="Google Shape;1422;p7"/>
              <p:cNvSpPr/>
              <p:nvPr/>
            </p:nvSpPr>
            <p:spPr>
              <a:xfrm>
                <a:off x="4043753" y="3385033"/>
                <a:ext cx="252247" cy="252247"/>
              </a:xfrm>
              <a:prstGeom prst="ellipse">
                <a:avLst/>
              </a:prstGeom>
              <a:solidFill>
                <a:srgbClr val="92929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grpSp>
      </p:grpSp>
      <p:grpSp>
        <p:nvGrpSpPr>
          <p:cNvPr id="1423" name="Google Shape;1423;p7"/>
          <p:cNvGrpSpPr/>
          <p:nvPr/>
        </p:nvGrpSpPr>
        <p:grpSpPr>
          <a:xfrm>
            <a:off x="3155232" y="3981940"/>
            <a:ext cx="1284766" cy="504000"/>
            <a:chOff x="3155232" y="3259156"/>
            <a:chExt cx="1284766" cy="504000"/>
          </a:xfrm>
        </p:grpSpPr>
        <p:sp>
          <p:nvSpPr>
            <p:cNvPr id="1424" name="Google Shape;1424;p7"/>
            <p:cNvSpPr/>
            <p:nvPr/>
          </p:nvSpPr>
          <p:spPr>
            <a:xfrm>
              <a:off x="3155232" y="3259156"/>
              <a:ext cx="1284766" cy="504000"/>
            </a:xfrm>
            <a:prstGeom prst="roundRect">
              <a:avLst>
                <a:gd fmla="val 16667" name="adj"/>
              </a:avLst>
            </a:prstGeom>
            <a:solidFill>
              <a:srgbClr val="E8E8E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grpSp>
          <p:nvGrpSpPr>
            <p:cNvPr id="1425" name="Google Shape;1425;p7"/>
            <p:cNvGrpSpPr/>
            <p:nvPr/>
          </p:nvGrpSpPr>
          <p:grpSpPr>
            <a:xfrm>
              <a:off x="3293615" y="3385033"/>
              <a:ext cx="1008000" cy="252247"/>
              <a:chOff x="3288000" y="3385033"/>
              <a:chExt cx="1008000" cy="252247"/>
            </a:xfrm>
          </p:grpSpPr>
          <p:sp>
            <p:nvSpPr>
              <p:cNvPr id="1426" name="Google Shape;1426;p7"/>
              <p:cNvSpPr/>
              <p:nvPr/>
            </p:nvSpPr>
            <p:spPr>
              <a:xfrm>
                <a:off x="3288000" y="3385033"/>
                <a:ext cx="252247" cy="252247"/>
              </a:xfrm>
              <a:prstGeom prst="ellipse">
                <a:avLst/>
              </a:prstGeom>
              <a:solidFill>
                <a:srgbClr val="92929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1427" name="Google Shape;1427;p7"/>
              <p:cNvSpPr/>
              <p:nvPr/>
            </p:nvSpPr>
            <p:spPr>
              <a:xfrm>
                <a:off x="3665877" y="3385033"/>
                <a:ext cx="252247" cy="252247"/>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1428" name="Google Shape;1428;p7"/>
              <p:cNvSpPr/>
              <p:nvPr/>
            </p:nvSpPr>
            <p:spPr>
              <a:xfrm>
                <a:off x="4043753" y="3385033"/>
                <a:ext cx="252247" cy="252247"/>
              </a:xfrm>
              <a:prstGeom prst="ellipse">
                <a:avLst/>
              </a:prstGeom>
              <a:solidFill>
                <a:srgbClr val="92929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grpSp>
      </p:grpSp>
      <p:grpSp>
        <p:nvGrpSpPr>
          <p:cNvPr id="1429" name="Google Shape;1429;p7"/>
          <p:cNvGrpSpPr/>
          <p:nvPr/>
        </p:nvGrpSpPr>
        <p:grpSpPr>
          <a:xfrm>
            <a:off x="3155232" y="4798410"/>
            <a:ext cx="1284766" cy="504000"/>
            <a:chOff x="3155232" y="3259156"/>
            <a:chExt cx="1284766" cy="504000"/>
          </a:xfrm>
        </p:grpSpPr>
        <p:sp>
          <p:nvSpPr>
            <p:cNvPr id="1430" name="Google Shape;1430;p7"/>
            <p:cNvSpPr/>
            <p:nvPr/>
          </p:nvSpPr>
          <p:spPr>
            <a:xfrm>
              <a:off x="3155232" y="3259156"/>
              <a:ext cx="1284766" cy="504000"/>
            </a:xfrm>
            <a:prstGeom prst="roundRect">
              <a:avLst>
                <a:gd fmla="val 16667" name="adj"/>
              </a:avLst>
            </a:prstGeom>
            <a:solidFill>
              <a:srgbClr val="E8E8E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grpSp>
          <p:nvGrpSpPr>
            <p:cNvPr id="1431" name="Google Shape;1431;p7"/>
            <p:cNvGrpSpPr/>
            <p:nvPr/>
          </p:nvGrpSpPr>
          <p:grpSpPr>
            <a:xfrm>
              <a:off x="3293615" y="3385033"/>
              <a:ext cx="1008000" cy="252247"/>
              <a:chOff x="3288000" y="3385033"/>
              <a:chExt cx="1008000" cy="252247"/>
            </a:xfrm>
          </p:grpSpPr>
          <p:sp>
            <p:nvSpPr>
              <p:cNvPr id="1432" name="Google Shape;1432;p7"/>
              <p:cNvSpPr/>
              <p:nvPr/>
            </p:nvSpPr>
            <p:spPr>
              <a:xfrm>
                <a:off x="3288000" y="3385033"/>
                <a:ext cx="252247" cy="252247"/>
              </a:xfrm>
              <a:prstGeom prst="ellipse">
                <a:avLst/>
              </a:prstGeom>
              <a:solidFill>
                <a:srgbClr val="92929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1433" name="Google Shape;1433;p7"/>
              <p:cNvSpPr/>
              <p:nvPr/>
            </p:nvSpPr>
            <p:spPr>
              <a:xfrm>
                <a:off x="3665877" y="3385033"/>
                <a:ext cx="252247" cy="252247"/>
              </a:xfrm>
              <a:prstGeom prst="ellipse">
                <a:avLst/>
              </a:prstGeom>
              <a:solidFill>
                <a:srgbClr val="92929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1434" name="Google Shape;1434;p7"/>
              <p:cNvSpPr/>
              <p:nvPr/>
            </p:nvSpPr>
            <p:spPr>
              <a:xfrm>
                <a:off x="4043753" y="3385033"/>
                <a:ext cx="252247" cy="252247"/>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grpSp>
      </p:grpSp>
      <p:grpSp>
        <p:nvGrpSpPr>
          <p:cNvPr id="1435" name="Google Shape;1435;p7"/>
          <p:cNvGrpSpPr/>
          <p:nvPr/>
        </p:nvGrpSpPr>
        <p:grpSpPr>
          <a:xfrm>
            <a:off x="9132462" y="2833282"/>
            <a:ext cx="916129" cy="916129"/>
            <a:chOff x="8055151" y="4330850"/>
            <a:chExt cx="1533600" cy="1533600"/>
          </a:xfrm>
        </p:grpSpPr>
        <p:sp>
          <p:nvSpPr>
            <p:cNvPr id="1436" name="Google Shape;1436;p7"/>
            <p:cNvSpPr/>
            <p:nvPr/>
          </p:nvSpPr>
          <p:spPr>
            <a:xfrm>
              <a:off x="8055151" y="4330850"/>
              <a:ext cx="1533600" cy="1533600"/>
            </a:xfrm>
            <a:prstGeom prst="ellipse">
              <a:avLst/>
            </a:prstGeom>
            <a:noFill/>
            <a:ln cap="flat" cmpd="sng" w="127000">
              <a:solidFill>
                <a:srgbClr val="E8E8E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PH" sz="1600">
                  <a:solidFill>
                    <a:schemeClr val="dk1"/>
                  </a:solidFill>
                  <a:latin typeface="Trebuchet MS"/>
                  <a:ea typeface="Trebuchet MS"/>
                  <a:cs typeface="Trebuchet MS"/>
                  <a:sym typeface="Trebuchet MS"/>
                </a:rPr>
                <a:t>50%</a:t>
              </a:r>
              <a:endParaRPr/>
            </a:p>
          </p:txBody>
        </p:sp>
        <p:sp>
          <p:nvSpPr>
            <p:cNvPr id="1437" name="Google Shape;1437;p7"/>
            <p:cNvSpPr/>
            <p:nvPr/>
          </p:nvSpPr>
          <p:spPr>
            <a:xfrm>
              <a:off x="8055308" y="4330850"/>
              <a:ext cx="1533286" cy="1533600"/>
            </a:xfrm>
            <a:prstGeom prst="arc">
              <a:avLst>
                <a:gd fmla="val 16200000" name="adj1"/>
                <a:gd fmla="val 5142581" name="adj2"/>
              </a:avLst>
            </a:prstGeom>
            <a:noFill/>
            <a:ln cap="rnd" cmpd="sng" w="1270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100">
                <a:solidFill>
                  <a:schemeClr val="dk1"/>
                </a:solidFill>
                <a:latin typeface="Trebuchet MS"/>
                <a:ea typeface="Trebuchet MS"/>
                <a:cs typeface="Trebuchet MS"/>
                <a:sym typeface="Trebuchet MS"/>
              </a:endParaRPr>
            </a:p>
          </p:txBody>
        </p:sp>
      </p:grpSp>
      <p:grpSp>
        <p:nvGrpSpPr>
          <p:cNvPr id="1438" name="Google Shape;1438;p7"/>
          <p:cNvGrpSpPr/>
          <p:nvPr/>
        </p:nvGrpSpPr>
        <p:grpSpPr>
          <a:xfrm>
            <a:off x="10357045" y="2833282"/>
            <a:ext cx="916129" cy="916129"/>
            <a:chOff x="8055151" y="4330850"/>
            <a:chExt cx="1533600" cy="1533600"/>
          </a:xfrm>
        </p:grpSpPr>
        <p:sp>
          <p:nvSpPr>
            <p:cNvPr id="1439" name="Google Shape;1439;p7"/>
            <p:cNvSpPr/>
            <p:nvPr/>
          </p:nvSpPr>
          <p:spPr>
            <a:xfrm>
              <a:off x="8055151" y="4330850"/>
              <a:ext cx="1533600" cy="1533600"/>
            </a:xfrm>
            <a:prstGeom prst="ellipse">
              <a:avLst/>
            </a:prstGeom>
            <a:noFill/>
            <a:ln cap="flat" cmpd="sng" w="127000">
              <a:solidFill>
                <a:schemeClr val="l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PH" sz="1600">
                  <a:solidFill>
                    <a:schemeClr val="dk1"/>
                  </a:solidFill>
                  <a:latin typeface="Trebuchet MS"/>
                  <a:ea typeface="Trebuchet MS"/>
                  <a:cs typeface="Trebuchet MS"/>
                  <a:sym typeface="Trebuchet MS"/>
                </a:rPr>
                <a:t>75%</a:t>
              </a:r>
              <a:endParaRPr/>
            </a:p>
          </p:txBody>
        </p:sp>
        <p:sp>
          <p:nvSpPr>
            <p:cNvPr id="1440" name="Google Shape;1440;p7"/>
            <p:cNvSpPr/>
            <p:nvPr/>
          </p:nvSpPr>
          <p:spPr>
            <a:xfrm>
              <a:off x="8055308" y="4330850"/>
              <a:ext cx="1533286" cy="1533600"/>
            </a:xfrm>
            <a:prstGeom prst="arc">
              <a:avLst>
                <a:gd fmla="val 16200000" name="adj1"/>
                <a:gd fmla="val 10230586" name="adj2"/>
              </a:avLst>
            </a:prstGeom>
            <a:noFill/>
            <a:ln cap="rnd" cmpd="sng" w="1270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100">
                <a:solidFill>
                  <a:schemeClr val="dk1"/>
                </a:solidFill>
                <a:latin typeface="Trebuchet MS"/>
                <a:ea typeface="Trebuchet MS"/>
                <a:cs typeface="Trebuchet MS"/>
                <a:sym typeface="Trebuchet MS"/>
              </a:endParaRPr>
            </a:p>
          </p:txBody>
        </p:sp>
      </p:grpSp>
      <p:sp>
        <p:nvSpPr>
          <p:cNvPr id="1441" name="Google Shape;1441;p7"/>
          <p:cNvSpPr/>
          <p:nvPr/>
        </p:nvSpPr>
        <p:spPr>
          <a:xfrm>
            <a:off x="5430341" y="1745622"/>
            <a:ext cx="2053857" cy="501446"/>
          </a:xfrm>
          <a:prstGeom prst="homePlate">
            <a:avLst>
              <a:gd fmla="val 18119" name="adj"/>
            </a:avLst>
          </a:prstGeom>
          <a:solidFill>
            <a:schemeClr val="accent1"/>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accent1"/>
              </a:buClr>
              <a:buSzPts val="2000"/>
              <a:buFont typeface="Arial"/>
              <a:buNone/>
            </a:pPr>
            <a:r>
              <a:rPr lang="en-PH" sz="2000">
                <a:solidFill>
                  <a:schemeClr val="lt1"/>
                </a:solidFill>
                <a:latin typeface="Trebuchet MS"/>
                <a:ea typeface="Trebuchet MS"/>
                <a:cs typeface="Trebuchet MS"/>
                <a:sym typeface="Trebuchet MS"/>
              </a:rPr>
              <a:t>Header</a:t>
            </a:r>
            <a:endParaRPr sz="2000">
              <a:solidFill>
                <a:schemeClr val="lt1"/>
              </a:solidFill>
              <a:latin typeface="Trebuchet MS"/>
              <a:ea typeface="Trebuchet MS"/>
              <a:cs typeface="Trebuchet MS"/>
              <a:sym typeface="Trebuchet MS"/>
            </a:endParaRPr>
          </a:p>
        </p:txBody>
      </p:sp>
      <p:sp>
        <p:nvSpPr>
          <p:cNvPr id="1442" name="Google Shape;1442;p7"/>
          <p:cNvSpPr/>
          <p:nvPr/>
        </p:nvSpPr>
        <p:spPr>
          <a:xfrm>
            <a:off x="7465880" y="1745622"/>
            <a:ext cx="2053972" cy="501446"/>
          </a:xfrm>
          <a:prstGeom prst="chevron">
            <a:avLst>
              <a:gd fmla="val 19766" name="adj"/>
            </a:avLst>
          </a:prstGeom>
          <a:solidFill>
            <a:schemeClr val="accent1"/>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accent1"/>
              </a:buClr>
              <a:buSzPts val="2000"/>
              <a:buFont typeface="Arial"/>
              <a:buNone/>
            </a:pPr>
            <a:r>
              <a:rPr lang="en-PH" sz="2000">
                <a:solidFill>
                  <a:schemeClr val="lt1"/>
                </a:solidFill>
                <a:latin typeface="Trebuchet MS"/>
                <a:ea typeface="Trebuchet MS"/>
                <a:cs typeface="Trebuchet MS"/>
                <a:sym typeface="Trebuchet MS"/>
              </a:rPr>
              <a:t>Header</a:t>
            </a:r>
            <a:endParaRPr sz="2000">
              <a:solidFill>
                <a:schemeClr val="lt1"/>
              </a:solidFill>
              <a:latin typeface="Trebuchet MS"/>
              <a:ea typeface="Trebuchet MS"/>
              <a:cs typeface="Trebuchet MS"/>
              <a:sym typeface="Trebuchet MS"/>
            </a:endParaRPr>
          </a:p>
        </p:txBody>
      </p:sp>
      <p:sp>
        <p:nvSpPr>
          <p:cNvPr id="1443" name="Google Shape;1443;p7"/>
          <p:cNvSpPr/>
          <p:nvPr/>
        </p:nvSpPr>
        <p:spPr>
          <a:xfrm>
            <a:off x="9501420" y="1745622"/>
            <a:ext cx="2053972" cy="501446"/>
          </a:xfrm>
          <a:prstGeom prst="chevron">
            <a:avLst>
              <a:gd fmla="val 19766" name="adj"/>
            </a:avLst>
          </a:prstGeom>
          <a:solidFill>
            <a:schemeClr val="accent1"/>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accent1"/>
              </a:buClr>
              <a:buSzPts val="2000"/>
              <a:buFont typeface="Arial"/>
              <a:buNone/>
            </a:pPr>
            <a:r>
              <a:rPr lang="en-PH" sz="2000">
                <a:solidFill>
                  <a:schemeClr val="lt1"/>
                </a:solidFill>
                <a:latin typeface="Trebuchet MS"/>
                <a:ea typeface="Trebuchet MS"/>
                <a:cs typeface="Trebuchet MS"/>
                <a:sym typeface="Trebuchet MS"/>
              </a:rPr>
              <a:t>Header</a:t>
            </a:r>
            <a:endParaRPr sz="2000">
              <a:solidFill>
                <a:schemeClr val="lt1"/>
              </a:solidFill>
              <a:latin typeface="Trebuchet MS"/>
              <a:ea typeface="Trebuchet MS"/>
              <a:cs typeface="Trebuchet MS"/>
              <a:sym typeface="Trebuchet MS"/>
            </a:endParaRPr>
          </a:p>
        </p:txBody>
      </p:sp>
      <p:grpSp>
        <p:nvGrpSpPr>
          <p:cNvPr id="1444" name="Google Shape;1444;p7"/>
          <p:cNvGrpSpPr/>
          <p:nvPr/>
        </p:nvGrpSpPr>
        <p:grpSpPr>
          <a:xfrm>
            <a:off x="5491564" y="2719508"/>
            <a:ext cx="1778531" cy="557925"/>
            <a:chOff x="5617416" y="2337675"/>
            <a:chExt cx="1565703" cy="557925"/>
          </a:xfrm>
        </p:grpSpPr>
        <p:sp>
          <p:nvSpPr>
            <p:cNvPr id="1445" name="Google Shape;1445;p7"/>
            <p:cNvSpPr/>
            <p:nvPr/>
          </p:nvSpPr>
          <p:spPr>
            <a:xfrm>
              <a:off x="5658491" y="2378716"/>
              <a:ext cx="1524628" cy="516884"/>
            </a:xfrm>
            <a:prstGeom prst="snip1Rect">
              <a:avLst>
                <a:gd fmla="val 16667" name="adj"/>
              </a:avLst>
            </a:prstGeom>
            <a:solidFill>
              <a:schemeClr val="accent2"/>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1100">
                <a:solidFill>
                  <a:schemeClr val="dk1"/>
                </a:solidFill>
                <a:latin typeface="Trebuchet MS"/>
                <a:ea typeface="Trebuchet MS"/>
                <a:cs typeface="Trebuchet MS"/>
                <a:sym typeface="Trebuchet MS"/>
              </a:endParaRPr>
            </a:p>
          </p:txBody>
        </p:sp>
        <p:sp>
          <p:nvSpPr>
            <p:cNvPr id="1446" name="Google Shape;1446;p7"/>
            <p:cNvSpPr/>
            <p:nvPr/>
          </p:nvSpPr>
          <p:spPr>
            <a:xfrm>
              <a:off x="5617416" y="2337675"/>
              <a:ext cx="1524628" cy="516884"/>
            </a:xfrm>
            <a:prstGeom prst="snip1Rect">
              <a:avLst>
                <a:gd fmla="val 16667" name="adj"/>
              </a:avLst>
            </a:prstGeom>
            <a:solidFill>
              <a:schemeClr val="lt1"/>
            </a:solidFill>
            <a:ln cap="flat" cmpd="sng" w="22225">
              <a:solidFill>
                <a:schemeClr val="accent2"/>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b="1" lang="en-PH" sz="1100">
                  <a:solidFill>
                    <a:schemeClr val="accent2"/>
                  </a:solidFill>
                  <a:latin typeface="Trebuchet MS"/>
                  <a:ea typeface="Trebuchet MS"/>
                  <a:cs typeface="Trebuchet MS"/>
                  <a:sym typeface="Trebuchet MS"/>
                </a:rPr>
                <a:t>Name</a:t>
              </a:r>
              <a:endParaRPr/>
            </a:p>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Position</a:t>
              </a:r>
              <a:endParaRPr sz="1100">
                <a:solidFill>
                  <a:schemeClr val="dk1"/>
                </a:solidFill>
                <a:latin typeface="Trebuchet MS"/>
                <a:ea typeface="Trebuchet MS"/>
                <a:cs typeface="Trebuchet MS"/>
                <a:sym typeface="Trebuchet MS"/>
              </a:endParaRPr>
            </a:p>
          </p:txBody>
        </p:sp>
        <p:sp>
          <p:nvSpPr>
            <p:cNvPr id="1447" name="Google Shape;1447;p7"/>
            <p:cNvSpPr/>
            <p:nvPr/>
          </p:nvSpPr>
          <p:spPr>
            <a:xfrm>
              <a:off x="5617416" y="2738315"/>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Trebuchet MS"/>
                <a:ea typeface="Trebuchet MS"/>
                <a:cs typeface="Trebuchet MS"/>
                <a:sym typeface="Trebuchet MS"/>
              </a:endParaRPr>
            </a:p>
          </p:txBody>
        </p:sp>
      </p:grpSp>
      <p:grpSp>
        <p:nvGrpSpPr>
          <p:cNvPr id="1448" name="Google Shape;1448;p7"/>
          <p:cNvGrpSpPr/>
          <p:nvPr/>
        </p:nvGrpSpPr>
        <p:grpSpPr>
          <a:xfrm>
            <a:off x="5491564" y="3424830"/>
            <a:ext cx="1778531" cy="557925"/>
            <a:chOff x="5617416" y="3173117"/>
            <a:chExt cx="1565703" cy="557925"/>
          </a:xfrm>
        </p:grpSpPr>
        <p:sp>
          <p:nvSpPr>
            <p:cNvPr id="1449" name="Google Shape;1449;p7"/>
            <p:cNvSpPr/>
            <p:nvPr/>
          </p:nvSpPr>
          <p:spPr>
            <a:xfrm>
              <a:off x="5658491" y="3214158"/>
              <a:ext cx="1524628" cy="516884"/>
            </a:xfrm>
            <a:prstGeom prst="snip1Rect">
              <a:avLst>
                <a:gd fmla="val 16667" name="adj"/>
              </a:avLst>
            </a:prstGeom>
            <a:solidFill>
              <a:schemeClr val="accent1"/>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1100">
                <a:solidFill>
                  <a:schemeClr val="dk1"/>
                </a:solidFill>
                <a:latin typeface="Trebuchet MS"/>
                <a:ea typeface="Trebuchet MS"/>
                <a:cs typeface="Trebuchet MS"/>
                <a:sym typeface="Trebuchet MS"/>
              </a:endParaRPr>
            </a:p>
          </p:txBody>
        </p:sp>
        <p:sp>
          <p:nvSpPr>
            <p:cNvPr id="1450" name="Google Shape;1450;p7"/>
            <p:cNvSpPr/>
            <p:nvPr/>
          </p:nvSpPr>
          <p:spPr>
            <a:xfrm>
              <a:off x="5617416" y="3173117"/>
              <a:ext cx="1524628" cy="516884"/>
            </a:xfrm>
            <a:prstGeom prst="snip1Rect">
              <a:avLst>
                <a:gd fmla="val 16667" name="adj"/>
              </a:avLst>
            </a:prstGeom>
            <a:solidFill>
              <a:schemeClr val="lt1"/>
            </a:solidFill>
            <a:ln cap="flat" cmpd="sng" w="22225">
              <a:solidFill>
                <a:schemeClr val="accent1"/>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b="1" lang="en-PH" sz="1100">
                  <a:solidFill>
                    <a:schemeClr val="accent1"/>
                  </a:solidFill>
                  <a:latin typeface="Trebuchet MS"/>
                  <a:ea typeface="Trebuchet MS"/>
                  <a:cs typeface="Trebuchet MS"/>
                  <a:sym typeface="Trebuchet MS"/>
                </a:rPr>
                <a:t>Name</a:t>
              </a:r>
              <a:endParaRPr/>
            </a:p>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Position</a:t>
              </a:r>
              <a:endParaRPr sz="1100">
                <a:solidFill>
                  <a:schemeClr val="dk1"/>
                </a:solidFill>
                <a:latin typeface="Trebuchet MS"/>
                <a:ea typeface="Trebuchet MS"/>
                <a:cs typeface="Trebuchet MS"/>
                <a:sym typeface="Trebuchet MS"/>
              </a:endParaRPr>
            </a:p>
          </p:txBody>
        </p:sp>
        <p:sp>
          <p:nvSpPr>
            <p:cNvPr id="1451" name="Google Shape;1451;p7"/>
            <p:cNvSpPr/>
            <p:nvPr/>
          </p:nvSpPr>
          <p:spPr>
            <a:xfrm>
              <a:off x="5617416" y="3573757"/>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Trebuchet MS"/>
                <a:ea typeface="Trebuchet MS"/>
                <a:cs typeface="Trebuchet MS"/>
                <a:sym typeface="Trebuchet MS"/>
              </a:endParaRPr>
            </a:p>
          </p:txBody>
        </p:sp>
      </p:grpSp>
      <p:grpSp>
        <p:nvGrpSpPr>
          <p:cNvPr id="1452" name="Google Shape;1452;p7"/>
          <p:cNvGrpSpPr/>
          <p:nvPr/>
        </p:nvGrpSpPr>
        <p:grpSpPr>
          <a:xfrm>
            <a:off x="5714095" y="4130152"/>
            <a:ext cx="1556000" cy="557925"/>
            <a:chOff x="5617416" y="3967518"/>
            <a:chExt cx="1565703" cy="557925"/>
          </a:xfrm>
        </p:grpSpPr>
        <p:sp>
          <p:nvSpPr>
            <p:cNvPr id="1453" name="Google Shape;1453;p7"/>
            <p:cNvSpPr/>
            <p:nvPr/>
          </p:nvSpPr>
          <p:spPr>
            <a:xfrm>
              <a:off x="5658491" y="4008559"/>
              <a:ext cx="1524628" cy="516884"/>
            </a:xfrm>
            <a:prstGeom prst="snip1Rect">
              <a:avLst>
                <a:gd fmla="val 16667" name="adj"/>
              </a:avLst>
            </a:prstGeom>
            <a:solidFill>
              <a:schemeClr val="accent5"/>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t/>
              </a:r>
              <a:endParaRPr sz="1100">
                <a:solidFill>
                  <a:schemeClr val="dk1"/>
                </a:solidFill>
                <a:latin typeface="Trebuchet MS"/>
                <a:ea typeface="Trebuchet MS"/>
                <a:cs typeface="Trebuchet MS"/>
                <a:sym typeface="Trebuchet MS"/>
              </a:endParaRPr>
            </a:p>
          </p:txBody>
        </p:sp>
        <p:sp>
          <p:nvSpPr>
            <p:cNvPr id="1454" name="Google Shape;1454;p7"/>
            <p:cNvSpPr/>
            <p:nvPr/>
          </p:nvSpPr>
          <p:spPr>
            <a:xfrm>
              <a:off x="5617416" y="3967518"/>
              <a:ext cx="1524628" cy="516884"/>
            </a:xfrm>
            <a:prstGeom prst="snip1Rect">
              <a:avLst>
                <a:gd fmla="val 16667" name="adj"/>
              </a:avLst>
            </a:prstGeom>
            <a:solidFill>
              <a:schemeClr val="lt1"/>
            </a:solidFill>
            <a:ln cap="flat" cmpd="sng" w="22225">
              <a:solidFill>
                <a:schemeClr val="accent5"/>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b="1" lang="en-PH" sz="1100">
                  <a:solidFill>
                    <a:schemeClr val="accent5"/>
                  </a:solidFill>
                  <a:latin typeface="Trebuchet MS"/>
                  <a:ea typeface="Trebuchet MS"/>
                  <a:cs typeface="Trebuchet MS"/>
                  <a:sym typeface="Trebuchet MS"/>
                </a:rPr>
                <a:t>Name</a:t>
              </a:r>
              <a:endParaRPr/>
            </a:p>
            <a:p>
              <a:pPr indent="0" lvl="0" marL="0" marR="0" rtl="0" algn="ctr">
                <a:spcBef>
                  <a:spcPts val="0"/>
                </a:spcBef>
                <a:spcAft>
                  <a:spcPts val="0"/>
                </a:spcAft>
                <a:buNone/>
              </a:pPr>
              <a:r>
                <a:rPr lang="en-PH" sz="1100">
                  <a:solidFill>
                    <a:schemeClr val="dk1"/>
                  </a:solidFill>
                  <a:latin typeface="Trebuchet MS"/>
                  <a:ea typeface="Trebuchet MS"/>
                  <a:cs typeface="Trebuchet MS"/>
                  <a:sym typeface="Trebuchet MS"/>
                </a:rPr>
                <a:t>Position</a:t>
              </a:r>
              <a:endParaRPr sz="1100">
                <a:solidFill>
                  <a:schemeClr val="dk1"/>
                </a:solidFill>
                <a:latin typeface="Trebuchet MS"/>
                <a:ea typeface="Trebuchet MS"/>
                <a:cs typeface="Trebuchet MS"/>
                <a:sym typeface="Trebuchet MS"/>
              </a:endParaRPr>
            </a:p>
          </p:txBody>
        </p:sp>
        <p:sp>
          <p:nvSpPr>
            <p:cNvPr id="1455" name="Google Shape;1455;p7"/>
            <p:cNvSpPr/>
            <p:nvPr/>
          </p:nvSpPr>
          <p:spPr>
            <a:xfrm>
              <a:off x="5617416" y="4368158"/>
              <a:ext cx="109860" cy="11624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Trebuchet MS"/>
                <a:ea typeface="Trebuchet MS"/>
                <a:cs typeface="Trebuchet MS"/>
                <a:sym typeface="Trebuchet MS"/>
              </a:endParaRPr>
            </a:p>
          </p:txBody>
        </p:sp>
      </p:grpSp>
      <p:cxnSp>
        <p:nvCxnSpPr>
          <p:cNvPr id="1456" name="Google Shape;1456;p7"/>
          <p:cNvCxnSpPr>
            <a:stCxn id="1446" idx="1"/>
            <a:endCxn id="1450" idx="3"/>
          </p:cNvCxnSpPr>
          <p:nvPr/>
        </p:nvCxnSpPr>
        <p:spPr>
          <a:xfrm>
            <a:off x="6357500" y="3236392"/>
            <a:ext cx="0" cy="188400"/>
          </a:xfrm>
          <a:prstGeom prst="straightConnector1">
            <a:avLst/>
          </a:prstGeom>
          <a:noFill/>
          <a:ln cap="flat" cmpd="sng" w="9525">
            <a:solidFill>
              <a:srgbClr val="5B5B5B"/>
            </a:solidFill>
            <a:prstDash val="solid"/>
            <a:miter lim="800000"/>
            <a:headEnd len="sm" w="sm" type="none"/>
            <a:tailEnd len="med" w="med" type="triangle"/>
          </a:ln>
        </p:spPr>
      </p:cxnSp>
      <p:cxnSp>
        <p:nvCxnSpPr>
          <p:cNvPr id="1457" name="Google Shape;1457;p7"/>
          <p:cNvCxnSpPr>
            <a:stCxn id="1451" idx="2"/>
            <a:endCxn id="1454" idx="2"/>
          </p:cNvCxnSpPr>
          <p:nvPr/>
        </p:nvCxnSpPr>
        <p:spPr>
          <a:xfrm flipH="1" rot="-5400000">
            <a:off x="5410561" y="4085114"/>
            <a:ext cx="447000" cy="160200"/>
          </a:xfrm>
          <a:prstGeom prst="bentConnector2">
            <a:avLst/>
          </a:prstGeom>
          <a:noFill/>
          <a:ln cap="flat" cmpd="sng" w="9525">
            <a:solidFill>
              <a:srgbClr val="5B5B5B"/>
            </a:solidFill>
            <a:prstDash val="solid"/>
            <a:miter lim="800000"/>
            <a:headEnd len="sm" w="sm" type="none"/>
            <a:tailEnd len="med" w="med" type="triangle"/>
          </a:ln>
        </p:spPr>
      </p:cxnSp>
      <p:grpSp>
        <p:nvGrpSpPr>
          <p:cNvPr id="1458" name="Google Shape;1458;p7"/>
          <p:cNvGrpSpPr/>
          <p:nvPr/>
        </p:nvGrpSpPr>
        <p:grpSpPr>
          <a:xfrm>
            <a:off x="803459" y="1917000"/>
            <a:ext cx="442434" cy="3960000"/>
            <a:chOff x="803459" y="1917000"/>
            <a:chExt cx="442434" cy="3960000"/>
          </a:xfrm>
        </p:grpSpPr>
        <p:cxnSp>
          <p:nvCxnSpPr>
            <p:cNvPr id="1459" name="Google Shape;1459;p7"/>
            <p:cNvCxnSpPr/>
            <p:nvPr/>
          </p:nvCxnSpPr>
          <p:spPr>
            <a:xfrm>
              <a:off x="1024676" y="1917000"/>
              <a:ext cx="0" cy="3960000"/>
            </a:xfrm>
            <a:prstGeom prst="straightConnector1">
              <a:avLst/>
            </a:prstGeom>
            <a:noFill/>
            <a:ln cap="flat" cmpd="sng" w="25400">
              <a:solidFill>
                <a:srgbClr val="C8C8C8"/>
              </a:solidFill>
              <a:prstDash val="solid"/>
              <a:miter lim="800000"/>
              <a:headEnd len="sm" w="sm" type="none"/>
              <a:tailEnd len="sm" w="sm" type="none"/>
            </a:ln>
          </p:spPr>
        </p:cxnSp>
        <p:sp>
          <p:nvSpPr>
            <p:cNvPr id="1460" name="Google Shape;1460;p7"/>
            <p:cNvSpPr/>
            <p:nvPr/>
          </p:nvSpPr>
          <p:spPr>
            <a:xfrm>
              <a:off x="803459" y="3675783"/>
              <a:ext cx="442434" cy="442434"/>
            </a:xfrm>
            <a:prstGeom prst="ellipse">
              <a:avLst/>
            </a:prstGeom>
            <a:solidFill>
              <a:schemeClr val="accent1"/>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2800">
                  <a:solidFill>
                    <a:schemeClr val="lt1"/>
                  </a:solidFill>
                  <a:latin typeface="Trebuchet MS"/>
                  <a:ea typeface="Trebuchet MS"/>
                  <a:cs typeface="Trebuchet MS"/>
                  <a:sym typeface="Trebuchet MS"/>
                </a:rPr>
                <a:t>&gt;</a:t>
              </a:r>
              <a:endParaRPr b="1" sz="2800">
                <a:solidFill>
                  <a:schemeClr val="lt1"/>
                </a:solidFill>
                <a:latin typeface="Trebuchet MS"/>
                <a:ea typeface="Trebuchet MS"/>
                <a:cs typeface="Trebuchet MS"/>
                <a:sym typeface="Trebuchet MS"/>
              </a:endParaRPr>
            </a:p>
          </p:txBody>
        </p:sp>
      </p:grpSp>
      <p:grpSp>
        <p:nvGrpSpPr>
          <p:cNvPr id="1461" name="Google Shape;1461;p7"/>
          <p:cNvGrpSpPr/>
          <p:nvPr/>
        </p:nvGrpSpPr>
        <p:grpSpPr>
          <a:xfrm>
            <a:off x="1769214" y="1917000"/>
            <a:ext cx="442434" cy="3960000"/>
            <a:chOff x="1769214" y="1917000"/>
            <a:chExt cx="442434" cy="3960000"/>
          </a:xfrm>
        </p:grpSpPr>
        <p:cxnSp>
          <p:nvCxnSpPr>
            <p:cNvPr id="1462" name="Google Shape;1462;p7"/>
            <p:cNvCxnSpPr/>
            <p:nvPr/>
          </p:nvCxnSpPr>
          <p:spPr>
            <a:xfrm>
              <a:off x="1990431" y="1917000"/>
              <a:ext cx="0" cy="3960000"/>
            </a:xfrm>
            <a:prstGeom prst="straightConnector1">
              <a:avLst/>
            </a:prstGeom>
            <a:noFill/>
            <a:ln cap="flat" cmpd="sng" w="25400">
              <a:solidFill>
                <a:srgbClr val="C8C8C8"/>
              </a:solidFill>
              <a:prstDash val="solid"/>
              <a:miter lim="800000"/>
              <a:headEnd len="sm" w="sm" type="none"/>
              <a:tailEnd len="sm" w="sm" type="none"/>
            </a:ln>
          </p:spPr>
        </p:cxnSp>
        <p:sp>
          <p:nvSpPr>
            <p:cNvPr id="1463" name="Google Shape;1463;p7"/>
            <p:cNvSpPr/>
            <p:nvPr/>
          </p:nvSpPr>
          <p:spPr>
            <a:xfrm flipH="1" rot="10800000">
              <a:off x="1769214" y="3675783"/>
              <a:ext cx="442434" cy="442434"/>
            </a:xfrm>
            <a:prstGeom prst="ellipse">
              <a:avLst/>
            </a:prstGeom>
            <a:solidFill>
              <a:schemeClr val="accent1"/>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2800">
                  <a:solidFill>
                    <a:schemeClr val="lt1"/>
                  </a:solidFill>
                  <a:latin typeface="Trebuchet MS"/>
                  <a:ea typeface="Trebuchet MS"/>
                  <a:cs typeface="Trebuchet MS"/>
                  <a:sym typeface="Trebuchet MS"/>
                </a:rPr>
                <a:t>&gt;</a:t>
              </a:r>
              <a:endParaRPr b="1" sz="2800">
                <a:solidFill>
                  <a:schemeClr val="lt1"/>
                </a:solidFill>
                <a:latin typeface="Trebuchet MS"/>
                <a:ea typeface="Trebuchet MS"/>
                <a:cs typeface="Trebuchet MS"/>
                <a:sym typeface="Trebuchet MS"/>
              </a:endParaRPr>
            </a:p>
          </p:txBody>
        </p:sp>
      </p:gr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2" name="Shape 2282"/>
        <p:cNvGrpSpPr/>
        <p:nvPr/>
      </p:nvGrpSpPr>
      <p:grpSpPr>
        <a:xfrm>
          <a:off x="0" y="0"/>
          <a:ext cx="0" cy="0"/>
          <a:chOff x="0" y="0"/>
          <a:chExt cx="0" cy="0"/>
        </a:xfrm>
      </p:grpSpPr>
      <p:sp>
        <p:nvSpPr>
          <p:cNvPr id="2283" name="Google Shape;2283;p70"/>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Chart Column</a:t>
            </a:r>
            <a:endParaRPr/>
          </a:p>
        </p:txBody>
      </p:sp>
      <p:sp>
        <p:nvSpPr>
          <p:cNvPr id="2284" name="Google Shape;2284;p70"/>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285" name="Google Shape;2285;p70"/>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Two Columns</a:t>
            </a:r>
            <a:endParaRPr/>
          </a:p>
        </p:txBody>
      </p:sp>
      <p:sp>
        <p:nvSpPr>
          <p:cNvPr id="2286" name="Google Shape;2286;p70"/>
          <p:cNvSpPr txBox="1"/>
          <p:nvPr>
            <p:ph idx="2" type="body"/>
          </p:nvPr>
        </p:nvSpPr>
        <p:spPr>
          <a:xfrm>
            <a:off x="641452" y="1998193"/>
            <a:ext cx="5279099" cy="431762"/>
          </a:xfrm>
          <a:prstGeom prst="rect">
            <a:avLst/>
          </a:prstGeom>
          <a:noFill/>
          <a:ln>
            <a:noFill/>
          </a:ln>
        </p:spPr>
        <p:txBody>
          <a:bodyPr anchorCtr="0" anchor="b" bIns="0" lIns="72000" spcFirstLastPara="1" rIns="0" wrap="square" tIns="0">
            <a:normAutofit/>
          </a:bodyPr>
          <a:lstStyle/>
          <a:p>
            <a:pPr indent="0" lvl="0" marL="0" rtl="0" algn="l">
              <a:lnSpc>
                <a:spcPct val="90000"/>
              </a:lnSpc>
              <a:spcBef>
                <a:spcPts val="0"/>
              </a:spcBef>
              <a:spcAft>
                <a:spcPts val="0"/>
              </a:spcAft>
              <a:buSzPts val="2200"/>
              <a:buNone/>
            </a:pPr>
            <a:r>
              <a:rPr lang="en-PH"/>
              <a:t>Chart Title</a:t>
            </a:r>
            <a:endParaRPr/>
          </a:p>
        </p:txBody>
      </p:sp>
      <p:graphicFrame>
        <p:nvGraphicFramePr>
          <p:cNvPr id="2287" name="Google Shape;2287;p70"/>
          <p:cNvGraphicFramePr/>
          <p:nvPr/>
        </p:nvGraphicFramePr>
        <p:xfrm>
          <a:off x="528638" y="2576513"/>
          <a:ext cx="5391150" cy="1670050"/>
        </p:xfrm>
        <a:graphic>
          <a:graphicData uri="http://schemas.openxmlformats.org/drawingml/2006/chart">
            <c:chart r:id="rId3"/>
          </a:graphicData>
        </a:graphic>
      </p:graphicFrame>
      <p:sp>
        <p:nvSpPr>
          <p:cNvPr id="2288" name="Google Shape;2288;p70"/>
          <p:cNvSpPr txBox="1"/>
          <p:nvPr>
            <p:ph idx="4" type="body"/>
          </p:nvPr>
        </p:nvSpPr>
        <p:spPr>
          <a:xfrm>
            <a:off x="528319" y="4552463"/>
            <a:ext cx="5392231" cy="1254174"/>
          </a:xfrm>
          <a:prstGeom prst="rect">
            <a:avLst/>
          </a:prstGeom>
          <a:noFill/>
          <a:ln>
            <a:noFill/>
          </a:ln>
        </p:spPr>
        <p:txBody>
          <a:bodyPr anchorCtr="0" anchor="ctr" bIns="45700" lIns="91425" spcFirstLastPara="1" rIns="91425" wrap="square" tIns="45700">
            <a:normAutofit fontScale="92500" lnSpcReduction="10000"/>
          </a:bodyPr>
          <a:lstStyle/>
          <a:p>
            <a:pPr indent="0" lvl="0" marL="0" rtl="0" algn="l">
              <a:lnSpc>
                <a:spcPct val="90000"/>
              </a:lnSpc>
              <a:spcBef>
                <a:spcPts val="0"/>
              </a:spcBef>
              <a:spcAft>
                <a:spcPts val="0"/>
              </a:spcAft>
              <a:buSzPct val="100000"/>
              <a:buNone/>
            </a:pPr>
            <a:r>
              <a:rPr b="1" lang="en-PH"/>
              <a:t>Lorem ipsum dolor sit </a:t>
            </a:r>
            <a:endParaRPr/>
          </a:p>
          <a:p>
            <a:pPr indent="0" lvl="0" marL="0" rtl="0" algn="l">
              <a:lnSpc>
                <a:spcPct val="90000"/>
              </a:lnSpc>
              <a:spcBef>
                <a:spcPts val="1000"/>
              </a:spcBef>
              <a:spcAft>
                <a:spcPts val="0"/>
              </a:spcAft>
              <a:buSzPct val="100000"/>
              <a:buNone/>
            </a:pPr>
            <a:r>
              <a:rPr lang="en-PH"/>
              <a:t>amet, consectetur adipiscing elit. Curabitur purus dui, euismod quis placerat eget, venenatis nec nibh. Mauris sit amet mollis enim. Donec cursus sagittis bibendum. Aenean a elit justo. Vivamus laoreet, lorem id iaculis mattis, neque diam blandit. Curabitur purus dui, euismod quis placerat eget, venenatis nec nibh.  Aenean a elit justo. Vivamus laoreet, lorem id iaculis mattis, neque diam blandit</a:t>
            </a:r>
            <a:endParaRPr/>
          </a:p>
        </p:txBody>
      </p:sp>
      <p:sp>
        <p:nvSpPr>
          <p:cNvPr id="2289" name="Google Shape;2289;p70"/>
          <p:cNvSpPr txBox="1"/>
          <p:nvPr>
            <p:ph idx="5" type="body"/>
          </p:nvPr>
        </p:nvSpPr>
        <p:spPr>
          <a:xfrm>
            <a:off x="6384583" y="1998193"/>
            <a:ext cx="5279099" cy="431762"/>
          </a:xfrm>
          <a:prstGeom prst="rect">
            <a:avLst/>
          </a:prstGeom>
          <a:noFill/>
          <a:ln>
            <a:noFill/>
          </a:ln>
        </p:spPr>
        <p:txBody>
          <a:bodyPr anchorCtr="0" anchor="b" bIns="0" lIns="72000" spcFirstLastPara="1" rIns="0" wrap="square" tIns="0">
            <a:normAutofit/>
          </a:bodyPr>
          <a:lstStyle/>
          <a:p>
            <a:pPr indent="0" lvl="0" marL="0" rtl="0" algn="l">
              <a:lnSpc>
                <a:spcPct val="90000"/>
              </a:lnSpc>
              <a:spcBef>
                <a:spcPts val="0"/>
              </a:spcBef>
              <a:spcAft>
                <a:spcPts val="0"/>
              </a:spcAft>
              <a:buSzPts val="2200"/>
              <a:buNone/>
            </a:pPr>
            <a:r>
              <a:rPr lang="en-PH"/>
              <a:t>Chart Title</a:t>
            </a:r>
            <a:endParaRPr/>
          </a:p>
        </p:txBody>
      </p:sp>
      <p:sp>
        <p:nvSpPr>
          <p:cNvPr id="2290" name="Google Shape;2290;p70"/>
          <p:cNvSpPr txBox="1"/>
          <p:nvPr>
            <p:ph idx="7" type="body"/>
          </p:nvPr>
        </p:nvSpPr>
        <p:spPr>
          <a:xfrm>
            <a:off x="6270887" y="4552463"/>
            <a:ext cx="5392231" cy="1254174"/>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SzPct val="100000"/>
              <a:buNone/>
            </a:pPr>
            <a:r>
              <a:rPr b="1" lang="en-PH"/>
              <a:t>Lorem ipsum dolor sit </a:t>
            </a:r>
            <a:endParaRPr/>
          </a:p>
          <a:p>
            <a:pPr indent="0" lvl="0" marL="0" rtl="0" algn="l">
              <a:lnSpc>
                <a:spcPct val="90000"/>
              </a:lnSpc>
              <a:spcBef>
                <a:spcPts val="1000"/>
              </a:spcBef>
              <a:spcAft>
                <a:spcPts val="0"/>
              </a:spcAft>
              <a:buSzPct val="100000"/>
              <a:buNone/>
            </a:pPr>
            <a:r>
              <a:rPr lang="en-PH"/>
              <a:t>amet, consectetur adipiscing elit. Curabitur purus dui, euismod quis placerat eget, venenatis nec nibh. Mauris sit amet mollis enim. Donec cursus sagittis bibendum. Aenean a elit justo. Vivamus laoreet, lorem id iaculis mattis, neque diam blandit. Curabitur purus dui, euismod quis placerat eget, venenatis nec nibh.  Aenean a elit justo. Vivamus laoreet, lorem id iaculis mattis, neque diam blandit</a:t>
            </a:r>
            <a:endParaRPr/>
          </a:p>
        </p:txBody>
      </p:sp>
      <p:graphicFrame>
        <p:nvGraphicFramePr>
          <p:cNvPr id="2291" name="Google Shape;2291;p70"/>
          <p:cNvGraphicFramePr/>
          <p:nvPr/>
        </p:nvGraphicFramePr>
        <p:xfrm>
          <a:off x="6270625" y="2576513"/>
          <a:ext cx="5392738" cy="1670050"/>
        </p:xfrm>
        <a:graphic>
          <a:graphicData uri="http://schemas.openxmlformats.org/drawingml/2006/chart">
            <c:chart r:id="rId4"/>
          </a:graphicData>
        </a:graphic>
      </p:graphicFrame>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5" name="Shape 2295"/>
        <p:cNvGrpSpPr/>
        <p:nvPr/>
      </p:nvGrpSpPr>
      <p:grpSpPr>
        <a:xfrm>
          <a:off x="0" y="0"/>
          <a:ext cx="0" cy="0"/>
          <a:chOff x="0" y="0"/>
          <a:chExt cx="0" cy="0"/>
        </a:xfrm>
      </p:grpSpPr>
      <p:sp>
        <p:nvSpPr>
          <p:cNvPr id="2296" name="Google Shape;2296;p71"/>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Chart Column</a:t>
            </a:r>
            <a:endParaRPr/>
          </a:p>
        </p:txBody>
      </p:sp>
      <p:sp>
        <p:nvSpPr>
          <p:cNvPr id="2297" name="Google Shape;2297;p71"/>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298" name="Google Shape;2298;p71"/>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Two Columns</a:t>
            </a:r>
            <a:endParaRPr/>
          </a:p>
        </p:txBody>
      </p:sp>
      <p:sp>
        <p:nvSpPr>
          <p:cNvPr id="2299" name="Google Shape;2299;p71"/>
          <p:cNvSpPr txBox="1"/>
          <p:nvPr>
            <p:ph idx="2" type="body"/>
          </p:nvPr>
        </p:nvSpPr>
        <p:spPr>
          <a:xfrm>
            <a:off x="641452" y="1998193"/>
            <a:ext cx="5279099" cy="431762"/>
          </a:xfrm>
          <a:prstGeom prst="rect">
            <a:avLst/>
          </a:prstGeom>
          <a:noFill/>
          <a:ln>
            <a:noFill/>
          </a:ln>
        </p:spPr>
        <p:txBody>
          <a:bodyPr anchorCtr="0" anchor="b" bIns="0" lIns="72000" spcFirstLastPara="1" rIns="0" wrap="square" tIns="0">
            <a:normAutofit/>
          </a:bodyPr>
          <a:lstStyle/>
          <a:p>
            <a:pPr indent="0" lvl="0" marL="0" rtl="0" algn="l">
              <a:lnSpc>
                <a:spcPct val="90000"/>
              </a:lnSpc>
              <a:spcBef>
                <a:spcPts val="0"/>
              </a:spcBef>
              <a:spcAft>
                <a:spcPts val="0"/>
              </a:spcAft>
              <a:buSzPts val="2200"/>
              <a:buNone/>
            </a:pPr>
            <a:r>
              <a:rPr lang="en-PH"/>
              <a:t>Chart Title</a:t>
            </a:r>
            <a:endParaRPr/>
          </a:p>
        </p:txBody>
      </p:sp>
      <p:sp>
        <p:nvSpPr>
          <p:cNvPr id="2300" name="Google Shape;2300;p71"/>
          <p:cNvSpPr txBox="1"/>
          <p:nvPr>
            <p:ph idx="4" type="body"/>
          </p:nvPr>
        </p:nvSpPr>
        <p:spPr>
          <a:xfrm>
            <a:off x="528319" y="4552463"/>
            <a:ext cx="5392231" cy="1254174"/>
          </a:xfrm>
          <a:prstGeom prst="rect">
            <a:avLst/>
          </a:prstGeom>
          <a:noFill/>
          <a:ln>
            <a:noFill/>
          </a:ln>
        </p:spPr>
        <p:txBody>
          <a:bodyPr anchorCtr="0" anchor="ctr" bIns="45700" lIns="91425" spcFirstLastPara="1" rIns="91425" wrap="square" tIns="45700">
            <a:normAutofit fontScale="92500" lnSpcReduction="10000"/>
          </a:bodyPr>
          <a:lstStyle/>
          <a:p>
            <a:pPr indent="0" lvl="0" marL="0" rtl="0" algn="l">
              <a:lnSpc>
                <a:spcPct val="90000"/>
              </a:lnSpc>
              <a:spcBef>
                <a:spcPts val="0"/>
              </a:spcBef>
              <a:spcAft>
                <a:spcPts val="0"/>
              </a:spcAft>
              <a:buSzPct val="100000"/>
              <a:buNone/>
            </a:pPr>
            <a:r>
              <a:rPr b="1" lang="en-PH"/>
              <a:t>Lorem ipsum dolor sit </a:t>
            </a:r>
            <a:endParaRPr/>
          </a:p>
          <a:p>
            <a:pPr indent="0" lvl="0" marL="0" rtl="0" algn="l">
              <a:lnSpc>
                <a:spcPct val="90000"/>
              </a:lnSpc>
              <a:spcBef>
                <a:spcPts val="1000"/>
              </a:spcBef>
              <a:spcAft>
                <a:spcPts val="0"/>
              </a:spcAft>
              <a:buSzPct val="100000"/>
              <a:buNone/>
            </a:pPr>
            <a:r>
              <a:rPr lang="en-PH"/>
              <a:t>amet, consectetur adipiscing elit. Curabitur purus dui, euismod quis placerat eget, venenatis nec nibh. Mauris sit amet mollis enim. Donec cursus sagittis bibendum. Aenean a elit justo. Vivamus laoreet, lorem id iaculis mattis, neque diam blandit. Curabitur purus dui, euismod quis placerat eget, venenatis nec nibh.  Aenean a elit justo. Vivamus laoreet, lorem id iaculis mattis, neque diam blandit</a:t>
            </a:r>
            <a:endParaRPr/>
          </a:p>
        </p:txBody>
      </p:sp>
      <p:sp>
        <p:nvSpPr>
          <p:cNvPr id="2301" name="Google Shape;2301;p71"/>
          <p:cNvSpPr txBox="1"/>
          <p:nvPr>
            <p:ph idx="5" type="body"/>
          </p:nvPr>
        </p:nvSpPr>
        <p:spPr>
          <a:xfrm>
            <a:off x="6384583" y="1998193"/>
            <a:ext cx="5279099" cy="431762"/>
          </a:xfrm>
          <a:prstGeom prst="rect">
            <a:avLst/>
          </a:prstGeom>
          <a:noFill/>
          <a:ln>
            <a:noFill/>
          </a:ln>
        </p:spPr>
        <p:txBody>
          <a:bodyPr anchorCtr="0" anchor="b" bIns="0" lIns="72000" spcFirstLastPara="1" rIns="0" wrap="square" tIns="0">
            <a:normAutofit/>
          </a:bodyPr>
          <a:lstStyle/>
          <a:p>
            <a:pPr indent="0" lvl="0" marL="0" rtl="0" algn="l">
              <a:lnSpc>
                <a:spcPct val="90000"/>
              </a:lnSpc>
              <a:spcBef>
                <a:spcPts val="0"/>
              </a:spcBef>
              <a:spcAft>
                <a:spcPts val="0"/>
              </a:spcAft>
              <a:buSzPts val="2200"/>
              <a:buNone/>
            </a:pPr>
            <a:r>
              <a:rPr lang="en-PH"/>
              <a:t>Chart Title</a:t>
            </a:r>
            <a:endParaRPr/>
          </a:p>
        </p:txBody>
      </p:sp>
      <p:sp>
        <p:nvSpPr>
          <p:cNvPr id="2302" name="Google Shape;2302;p71"/>
          <p:cNvSpPr txBox="1"/>
          <p:nvPr>
            <p:ph idx="7" type="body"/>
          </p:nvPr>
        </p:nvSpPr>
        <p:spPr>
          <a:xfrm>
            <a:off x="6270887" y="4552463"/>
            <a:ext cx="5392231" cy="1254174"/>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SzPct val="100000"/>
              <a:buNone/>
            </a:pPr>
            <a:r>
              <a:rPr b="1" lang="en-PH"/>
              <a:t>Lorem ipsum dolor sit </a:t>
            </a:r>
            <a:endParaRPr/>
          </a:p>
          <a:p>
            <a:pPr indent="0" lvl="0" marL="0" rtl="0" algn="l">
              <a:lnSpc>
                <a:spcPct val="90000"/>
              </a:lnSpc>
              <a:spcBef>
                <a:spcPts val="1000"/>
              </a:spcBef>
              <a:spcAft>
                <a:spcPts val="0"/>
              </a:spcAft>
              <a:buSzPct val="100000"/>
              <a:buNone/>
            </a:pPr>
            <a:r>
              <a:rPr lang="en-PH"/>
              <a:t>amet, consectetur adipiscing elit. Curabitur purus dui, euismod quis placerat eget, venenatis nec nibh. Mauris sit amet mollis enim. Donec cursus sagittis bibendum. Aenean a elit justo. Vivamus laoreet, lorem id iaculis mattis, neque diam blandit. Curabitur purus dui, euismod quis placerat eget, venenatis nec nibh.  Aenean a elit justo. Vivamus laoreet, lorem id iaculis mattis, neque diam blandit</a:t>
            </a:r>
            <a:endParaRPr/>
          </a:p>
        </p:txBody>
      </p:sp>
      <p:graphicFrame>
        <p:nvGraphicFramePr>
          <p:cNvPr id="2303" name="Google Shape;2303;p71"/>
          <p:cNvGraphicFramePr/>
          <p:nvPr/>
        </p:nvGraphicFramePr>
        <p:xfrm>
          <a:off x="528638" y="2576513"/>
          <a:ext cx="5391150" cy="1670050"/>
        </p:xfrm>
        <a:graphic>
          <a:graphicData uri="http://schemas.openxmlformats.org/drawingml/2006/chart">
            <c:chart r:id="rId3"/>
          </a:graphicData>
        </a:graphic>
      </p:graphicFrame>
      <p:graphicFrame>
        <p:nvGraphicFramePr>
          <p:cNvPr id="2304" name="Google Shape;2304;p71"/>
          <p:cNvGraphicFramePr/>
          <p:nvPr/>
        </p:nvGraphicFramePr>
        <p:xfrm>
          <a:off x="6270625" y="2576513"/>
          <a:ext cx="5392738" cy="1670050"/>
        </p:xfrm>
        <a:graphic>
          <a:graphicData uri="http://schemas.openxmlformats.org/drawingml/2006/chart">
            <c:chart r:id="rId4"/>
          </a:graphicData>
        </a:graphic>
      </p:graphicFrame>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8" name="Shape 2308"/>
        <p:cNvGrpSpPr/>
        <p:nvPr/>
      </p:nvGrpSpPr>
      <p:grpSpPr>
        <a:xfrm>
          <a:off x="0" y="0"/>
          <a:ext cx="0" cy="0"/>
          <a:chOff x="0" y="0"/>
          <a:chExt cx="0" cy="0"/>
        </a:xfrm>
      </p:grpSpPr>
      <p:sp>
        <p:nvSpPr>
          <p:cNvPr id="2309" name="Google Shape;2309;p72"/>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Chart Column</a:t>
            </a:r>
            <a:endParaRPr/>
          </a:p>
        </p:txBody>
      </p:sp>
      <p:sp>
        <p:nvSpPr>
          <p:cNvPr id="2310" name="Google Shape;2310;p72"/>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311" name="Google Shape;2311;p72"/>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Two Columns</a:t>
            </a:r>
            <a:endParaRPr/>
          </a:p>
        </p:txBody>
      </p:sp>
      <p:sp>
        <p:nvSpPr>
          <p:cNvPr id="2312" name="Google Shape;2312;p72"/>
          <p:cNvSpPr txBox="1"/>
          <p:nvPr>
            <p:ph idx="2" type="body"/>
          </p:nvPr>
        </p:nvSpPr>
        <p:spPr>
          <a:xfrm>
            <a:off x="641452" y="1998193"/>
            <a:ext cx="5279099" cy="431762"/>
          </a:xfrm>
          <a:prstGeom prst="rect">
            <a:avLst/>
          </a:prstGeom>
          <a:noFill/>
          <a:ln>
            <a:noFill/>
          </a:ln>
        </p:spPr>
        <p:txBody>
          <a:bodyPr anchorCtr="0" anchor="b" bIns="0" lIns="72000" spcFirstLastPara="1" rIns="0" wrap="square" tIns="0">
            <a:normAutofit/>
          </a:bodyPr>
          <a:lstStyle/>
          <a:p>
            <a:pPr indent="0" lvl="0" marL="0" rtl="0" algn="l">
              <a:lnSpc>
                <a:spcPct val="90000"/>
              </a:lnSpc>
              <a:spcBef>
                <a:spcPts val="0"/>
              </a:spcBef>
              <a:spcAft>
                <a:spcPts val="0"/>
              </a:spcAft>
              <a:buSzPts val="2200"/>
              <a:buNone/>
            </a:pPr>
            <a:r>
              <a:rPr lang="en-PH"/>
              <a:t>Chart Title</a:t>
            </a:r>
            <a:endParaRPr/>
          </a:p>
        </p:txBody>
      </p:sp>
      <p:sp>
        <p:nvSpPr>
          <p:cNvPr id="2313" name="Google Shape;2313;p72"/>
          <p:cNvSpPr txBox="1"/>
          <p:nvPr>
            <p:ph idx="4" type="body"/>
          </p:nvPr>
        </p:nvSpPr>
        <p:spPr>
          <a:xfrm>
            <a:off x="528319" y="4552463"/>
            <a:ext cx="5392231" cy="1254174"/>
          </a:xfrm>
          <a:prstGeom prst="rect">
            <a:avLst/>
          </a:prstGeom>
          <a:noFill/>
          <a:ln>
            <a:noFill/>
          </a:ln>
        </p:spPr>
        <p:txBody>
          <a:bodyPr anchorCtr="0" anchor="ctr" bIns="45700" lIns="91425" spcFirstLastPara="1" rIns="91425" wrap="square" tIns="45700">
            <a:normAutofit fontScale="92500" lnSpcReduction="10000"/>
          </a:bodyPr>
          <a:lstStyle/>
          <a:p>
            <a:pPr indent="0" lvl="0" marL="0" rtl="0" algn="l">
              <a:lnSpc>
                <a:spcPct val="90000"/>
              </a:lnSpc>
              <a:spcBef>
                <a:spcPts val="0"/>
              </a:spcBef>
              <a:spcAft>
                <a:spcPts val="0"/>
              </a:spcAft>
              <a:buSzPct val="100000"/>
              <a:buNone/>
            </a:pPr>
            <a:r>
              <a:rPr b="1" lang="en-PH"/>
              <a:t>Lorem ipsum dolor sit </a:t>
            </a:r>
            <a:endParaRPr/>
          </a:p>
          <a:p>
            <a:pPr indent="0" lvl="0" marL="0" rtl="0" algn="l">
              <a:lnSpc>
                <a:spcPct val="90000"/>
              </a:lnSpc>
              <a:spcBef>
                <a:spcPts val="1000"/>
              </a:spcBef>
              <a:spcAft>
                <a:spcPts val="0"/>
              </a:spcAft>
              <a:buSzPct val="100000"/>
              <a:buNone/>
            </a:pPr>
            <a:r>
              <a:rPr lang="en-PH"/>
              <a:t>amet, consectetur adipiscing elit. Curabitur purus dui, euismod quis placerat eget, venenatis nec nibh. Mauris sit amet mollis enim. Donec cursus sagittis bibendum. Aenean a elit justo. Vivamus laoreet, lorem id iaculis mattis, neque diam blandit. Curabitur purus dui, euismod quis placerat eget, venenatis nec nibh.  Aenean a elit justo. Vivamus laoreet, lorem id iaculis mattis, neque diam blandit</a:t>
            </a:r>
            <a:endParaRPr/>
          </a:p>
        </p:txBody>
      </p:sp>
      <p:sp>
        <p:nvSpPr>
          <p:cNvPr id="2314" name="Google Shape;2314;p72"/>
          <p:cNvSpPr txBox="1"/>
          <p:nvPr>
            <p:ph idx="5" type="body"/>
          </p:nvPr>
        </p:nvSpPr>
        <p:spPr>
          <a:xfrm>
            <a:off x="6384583" y="1998193"/>
            <a:ext cx="5279099" cy="431762"/>
          </a:xfrm>
          <a:prstGeom prst="rect">
            <a:avLst/>
          </a:prstGeom>
          <a:noFill/>
          <a:ln>
            <a:noFill/>
          </a:ln>
        </p:spPr>
        <p:txBody>
          <a:bodyPr anchorCtr="0" anchor="b" bIns="0" lIns="72000" spcFirstLastPara="1" rIns="0" wrap="square" tIns="0">
            <a:normAutofit/>
          </a:bodyPr>
          <a:lstStyle/>
          <a:p>
            <a:pPr indent="0" lvl="0" marL="0" rtl="0" algn="l">
              <a:lnSpc>
                <a:spcPct val="90000"/>
              </a:lnSpc>
              <a:spcBef>
                <a:spcPts val="0"/>
              </a:spcBef>
              <a:spcAft>
                <a:spcPts val="0"/>
              </a:spcAft>
              <a:buSzPts val="2200"/>
              <a:buNone/>
            </a:pPr>
            <a:r>
              <a:rPr lang="en-PH"/>
              <a:t>Chart Title</a:t>
            </a:r>
            <a:endParaRPr/>
          </a:p>
        </p:txBody>
      </p:sp>
      <p:sp>
        <p:nvSpPr>
          <p:cNvPr id="2315" name="Google Shape;2315;p72"/>
          <p:cNvSpPr txBox="1"/>
          <p:nvPr>
            <p:ph idx="7" type="body"/>
          </p:nvPr>
        </p:nvSpPr>
        <p:spPr>
          <a:xfrm>
            <a:off x="6270887" y="4552463"/>
            <a:ext cx="5392231" cy="1254174"/>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SzPct val="100000"/>
              <a:buNone/>
            </a:pPr>
            <a:r>
              <a:rPr b="1" lang="en-PH"/>
              <a:t>Lorem ipsum dolor sit </a:t>
            </a:r>
            <a:endParaRPr/>
          </a:p>
          <a:p>
            <a:pPr indent="0" lvl="0" marL="0" rtl="0" algn="l">
              <a:lnSpc>
                <a:spcPct val="90000"/>
              </a:lnSpc>
              <a:spcBef>
                <a:spcPts val="1000"/>
              </a:spcBef>
              <a:spcAft>
                <a:spcPts val="0"/>
              </a:spcAft>
              <a:buSzPct val="100000"/>
              <a:buNone/>
            </a:pPr>
            <a:r>
              <a:rPr lang="en-PH"/>
              <a:t>amet, consectetur adipiscing elit. Curabitur purus dui, euismod quis placerat eget, venenatis nec nibh. Mauris sit amet mollis enim. Donec cursus sagittis bibendum. Aenean a elit justo. Vivamus laoreet, lorem id iaculis mattis, neque diam blandit. Curabitur purus dui, euismod quis placerat eget, venenatis nec nibh.  Aenean a elit justo. Vivamus laoreet, lorem id iaculis mattis, neque diam blandit</a:t>
            </a:r>
            <a:endParaRPr/>
          </a:p>
        </p:txBody>
      </p:sp>
      <p:graphicFrame>
        <p:nvGraphicFramePr>
          <p:cNvPr id="2316" name="Google Shape;2316;p72"/>
          <p:cNvGraphicFramePr/>
          <p:nvPr/>
        </p:nvGraphicFramePr>
        <p:xfrm>
          <a:off x="528638" y="2576513"/>
          <a:ext cx="5391150" cy="1670050"/>
        </p:xfrm>
        <a:graphic>
          <a:graphicData uri="http://schemas.openxmlformats.org/drawingml/2006/chart">
            <c:chart r:id="rId3"/>
          </a:graphicData>
        </a:graphic>
      </p:graphicFrame>
      <p:graphicFrame>
        <p:nvGraphicFramePr>
          <p:cNvPr id="2317" name="Google Shape;2317;p72"/>
          <p:cNvGraphicFramePr/>
          <p:nvPr/>
        </p:nvGraphicFramePr>
        <p:xfrm>
          <a:off x="6270625" y="2576513"/>
          <a:ext cx="5392738" cy="1670050"/>
        </p:xfrm>
        <a:graphic>
          <a:graphicData uri="http://schemas.openxmlformats.org/drawingml/2006/chart">
            <c:chart r:id="rId4"/>
          </a:graphicData>
        </a:graphic>
      </p:graphicFrame>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1" name="Shape 2321"/>
        <p:cNvGrpSpPr/>
        <p:nvPr/>
      </p:nvGrpSpPr>
      <p:grpSpPr>
        <a:xfrm>
          <a:off x="0" y="0"/>
          <a:ext cx="0" cy="0"/>
          <a:chOff x="0" y="0"/>
          <a:chExt cx="0" cy="0"/>
        </a:xfrm>
      </p:grpSpPr>
      <p:sp>
        <p:nvSpPr>
          <p:cNvPr id="2322" name="Google Shape;2322;p73"/>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Chart Column</a:t>
            </a:r>
            <a:endParaRPr/>
          </a:p>
        </p:txBody>
      </p:sp>
      <p:sp>
        <p:nvSpPr>
          <p:cNvPr id="2323" name="Google Shape;2323;p73"/>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324" name="Google Shape;2324;p73"/>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Two Columns</a:t>
            </a:r>
            <a:endParaRPr/>
          </a:p>
        </p:txBody>
      </p:sp>
      <p:sp>
        <p:nvSpPr>
          <p:cNvPr id="2325" name="Google Shape;2325;p73"/>
          <p:cNvSpPr txBox="1"/>
          <p:nvPr>
            <p:ph idx="2" type="body"/>
          </p:nvPr>
        </p:nvSpPr>
        <p:spPr>
          <a:xfrm>
            <a:off x="641452" y="1998193"/>
            <a:ext cx="5279099" cy="431762"/>
          </a:xfrm>
          <a:prstGeom prst="rect">
            <a:avLst/>
          </a:prstGeom>
          <a:noFill/>
          <a:ln>
            <a:noFill/>
          </a:ln>
        </p:spPr>
        <p:txBody>
          <a:bodyPr anchorCtr="0" anchor="b" bIns="0" lIns="72000" spcFirstLastPara="1" rIns="0" wrap="square" tIns="0">
            <a:normAutofit/>
          </a:bodyPr>
          <a:lstStyle/>
          <a:p>
            <a:pPr indent="0" lvl="0" marL="0" rtl="0" algn="l">
              <a:lnSpc>
                <a:spcPct val="90000"/>
              </a:lnSpc>
              <a:spcBef>
                <a:spcPts val="0"/>
              </a:spcBef>
              <a:spcAft>
                <a:spcPts val="0"/>
              </a:spcAft>
              <a:buSzPts val="2200"/>
              <a:buNone/>
            </a:pPr>
            <a:r>
              <a:rPr lang="en-PH"/>
              <a:t>Chart Title</a:t>
            </a:r>
            <a:endParaRPr/>
          </a:p>
        </p:txBody>
      </p:sp>
      <p:sp>
        <p:nvSpPr>
          <p:cNvPr id="2326" name="Google Shape;2326;p73"/>
          <p:cNvSpPr txBox="1"/>
          <p:nvPr>
            <p:ph idx="4" type="body"/>
          </p:nvPr>
        </p:nvSpPr>
        <p:spPr>
          <a:xfrm>
            <a:off x="528319" y="4552463"/>
            <a:ext cx="5392231" cy="1254174"/>
          </a:xfrm>
          <a:prstGeom prst="rect">
            <a:avLst/>
          </a:prstGeom>
          <a:noFill/>
          <a:ln>
            <a:noFill/>
          </a:ln>
        </p:spPr>
        <p:txBody>
          <a:bodyPr anchorCtr="0" anchor="ctr" bIns="45700" lIns="91425" spcFirstLastPara="1" rIns="91425" wrap="square" tIns="45700">
            <a:normAutofit fontScale="92500" lnSpcReduction="10000"/>
          </a:bodyPr>
          <a:lstStyle/>
          <a:p>
            <a:pPr indent="0" lvl="0" marL="0" rtl="0" algn="l">
              <a:lnSpc>
                <a:spcPct val="90000"/>
              </a:lnSpc>
              <a:spcBef>
                <a:spcPts val="0"/>
              </a:spcBef>
              <a:spcAft>
                <a:spcPts val="0"/>
              </a:spcAft>
              <a:buSzPct val="100000"/>
              <a:buNone/>
            </a:pPr>
            <a:r>
              <a:rPr b="1" lang="en-PH"/>
              <a:t>Lorem ipsum dolor sit </a:t>
            </a:r>
            <a:endParaRPr/>
          </a:p>
          <a:p>
            <a:pPr indent="0" lvl="0" marL="0" rtl="0" algn="l">
              <a:lnSpc>
                <a:spcPct val="90000"/>
              </a:lnSpc>
              <a:spcBef>
                <a:spcPts val="1000"/>
              </a:spcBef>
              <a:spcAft>
                <a:spcPts val="0"/>
              </a:spcAft>
              <a:buSzPct val="100000"/>
              <a:buNone/>
            </a:pPr>
            <a:r>
              <a:rPr lang="en-PH"/>
              <a:t>amet, consectetur adipiscing elit. Curabitur purus dui, euismod quis placerat eget, venenatis nec nibh. Mauris sit amet mollis enim. Donec cursus sagittis bibendum. Aenean a elit justo. Vivamus laoreet, lorem id iaculis mattis, neque diam blandit. Curabitur purus dui, euismod quis placerat eget, venenatis nec nibh.  Aenean a elit justo. Vivamus laoreet, lorem id iaculis mattis, neque diam blandit</a:t>
            </a:r>
            <a:endParaRPr/>
          </a:p>
        </p:txBody>
      </p:sp>
      <p:sp>
        <p:nvSpPr>
          <p:cNvPr id="2327" name="Google Shape;2327;p73"/>
          <p:cNvSpPr txBox="1"/>
          <p:nvPr>
            <p:ph idx="5" type="body"/>
          </p:nvPr>
        </p:nvSpPr>
        <p:spPr>
          <a:xfrm>
            <a:off x="6384583" y="1998193"/>
            <a:ext cx="5279099" cy="431762"/>
          </a:xfrm>
          <a:prstGeom prst="rect">
            <a:avLst/>
          </a:prstGeom>
          <a:noFill/>
          <a:ln>
            <a:noFill/>
          </a:ln>
        </p:spPr>
        <p:txBody>
          <a:bodyPr anchorCtr="0" anchor="b" bIns="0" lIns="72000" spcFirstLastPara="1" rIns="0" wrap="square" tIns="0">
            <a:normAutofit/>
          </a:bodyPr>
          <a:lstStyle/>
          <a:p>
            <a:pPr indent="0" lvl="0" marL="0" rtl="0" algn="l">
              <a:lnSpc>
                <a:spcPct val="90000"/>
              </a:lnSpc>
              <a:spcBef>
                <a:spcPts val="0"/>
              </a:spcBef>
              <a:spcAft>
                <a:spcPts val="0"/>
              </a:spcAft>
              <a:buSzPts val="2200"/>
              <a:buNone/>
            </a:pPr>
            <a:r>
              <a:rPr lang="en-PH"/>
              <a:t>Chart Title</a:t>
            </a:r>
            <a:endParaRPr/>
          </a:p>
        </p:txBody>
      </p:sp>
      <p:sp>
        <p:nvSpPr>
          <p:cNvPr id="2328" name="Google Shape;2328;p73"/>
          <p:cNvSpPr txBox="1"/>
          <p:nvPr>
            <p:ph idx="7" type="body"/>
          </p:nvPr>
        </p:nvSpPr>
        <p:spPr>
          <a:xfrm>
            <a:off x="6270887" y="4552463"/>
            <a:ext cx="5392231" cy="1254174"/>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SzPct val="100000"/>
              <a:buNone/>
            </a:pPr>
            <a:r>
              <a:rPr b="1" lang="en-PH"/>
              <a:t>Lorem ipsum dolor sit </a:t>
            </a:r>
            <a:endParaRPr/>
          </a:p>
          <a:p>
            <a:pPr indent="0" lvl="0" marL="0" rtl="0" algn="l">
              <a:lnSpc>
                <a:spcPct val="90000"/>
              </a:lnSpc>
              <a:spcBef>
                <a:spcPts val="1000"/>
              </a:spcBef>
              <a:spcAft>
                <a:spcPts val="0"/>
              </a:spcAft>
              <a:buSzPct val="100000"/>
              <a:buNone/>
            </a:pPr>
            <a:r>
              <a:rPr lang="en-PH"/>
              <a:t>amet, consectetur adipiscing elit. Curabitur purus dui, euismod quis placerat eget, venenatis nec nibh. Mauris sit amet mollis enim. Donec cursus sagittis bibendum. Aenean a elit justo. Vivamus laoreet, lorem id iaculis mattis, neque diam blandit. Curabitur purus dui, euismod quis placerat eget, venenatis nec nibh.  Aenean a elit justo. Vivamus laoreet, lorem id iaculis mattis, neque diam blandit</a:t>
            </a:r>
            <a:endParaRPr/>
          </a:p>
        </p:txBody>
      </p:sp>
      <p:graphicFrame>
        <p:nvGraphicFramePr>
          <p:cNvPr id="2329" name="Google Shape;2329;p73"/>
          <p:cNvGraphicFramePr/>
          <p:nvPr/>
        </p:nvGraphicFramePr>
        <p:xfrm>
          <a:off x="528638" y="2576513"/>
          <a:ext cx="5391150" cy="1670050"/>
        </p:xfrm>
        <a:graphic>
          <a:graphicData uri="http://schemas.openxmlformats.org/drawingml/2006/chart">
            <c:chart r:id="rId3"/>
          </a:graphicData>
        </a:graphic>
      </p:graphicFrame>
      <p:graphicFrame>
        <p:nvGraphicFramePr>
          <p:cNvPr id="2330" name="Google Shape;2330;p73"/>
          <p:cNvGraphicFramePr/>
          <p:nvPr/>
        </p:nvGraphicFramePr>
        <p:xfrm>
          <a:off x="6270625" y="2576513"/>
          <a:ext cx="5392738" cy="1670050"/>
        </p:xfrm>
        <a:graphic>
          <a:graphicData uri="http://schemas.openxmlformats.org/drawingml/2006/chart">
            <c:chart r:id="rId4"/>
          </a:graphicData>
        </a:graphic>
      </p:graphicFrame>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4" name="Shape 2334"/>
        <p:cNvGrpSpPr/>
        <p:nvPr/>
      </p:nvGrpSpPr>
      <p:grpSpPr>
        <a:xfrm>
          <a:off x="0" y="0"/>
          <a:ext cx="0" cy="0"/>
          <a:chOff x="0" y="0"/>
          <a:chExt cx="0" cy="0"/>
        </a:xfrm>
      </p:grpSpPr>
      <p:sp>
        <p:nvSpPr>
          <p:cNvPr id="2335" name="Google Shape;2335;p74"/>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Chart Column</a:t>
            </a:r>
            <a:endParaRPr/>
          </a:p>
        </p:txBody>
      </p:sp>
      <p:sp>
        <p:nvSpPr>
          <p:cNvPr id="2336" name="Google Shape;2336;p74"/>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337" name="Google Shape;2337;p74"/>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Two Columns</a:t>
            </a:r>
            <a:endParaRPr/>
          </a:p>
        </p:txBody>
      </p:sp>
      <p:sp>
        <p:nvSpPr>
          <p:cNvPr id="2338" name="Google Shape;2338;p74"/>
          <p:cNvSpPr txBox="1"/>
          <p:nvPr>
            <p:ph idx="2" type="body"/>
          </p:nvPr>
        </p:nvSpPr>
        <p:spPr>
          <a:xfrm>
            <a:off x="641452" y="1998193"/>
            <a:ext cx="5279099" cy="431762"/>
          </a:xfrm>
          <a:prstGeom prst="rect">
            <a:avLst/>
          </a:prstGeom>
          <a:noFill/>
          <a:ln>
            <a:noFill/>
          </a:ln>
        </p:spPr>
        <p:txBody>
          <a:bodyPr anchorCtr="0" anchor="b" bIns="0" lIns="72000" spcFirstLastPara="1" rIns="0" wrap="square" tIns="0">
            <a:normAutofit/>
          </a:bodyPr>
          <a:lstStyle/>
          <a:p>
            <a:pPr indent="0" lvl="0" marL="0" rtl="0" algn="l">
              <a:lnSpc>
                <a:spcPct val="90000"/>
              </a:lnSpc>
              <a:spcBef>
                <a:spcPts val="0"/>
              </a:spcBef>
              <a:spcAft>
                <a:spcPts val="0"/>
              </a:spcAft>
              <a:buSzPts val="2200"/>
              <a:buNone/>
            </a:pPr>
            <a:r>
              <a:rPr lang="en-PH"/>
              <a:t>Chart Title</a:t>
            </a:r>
            <a:endParaRPr/>
          </a:p>
        </p:txBody>
      </p:sp>
      <p:sp>
        <p:nvSpPr>
          <p:cNvPr id="2339" name="Google Shape;2339;p74"/>
          <p:cNvSpPr txBox="1"/>
          <p:nvPr>
            <p:ph idx="4" type="body"/>
          </p:nvPr>
        </p:nvSpPr>
        <p:spPr>
          <a:xfrm>
            <a:off x="528319" y="4552463"/>
            <a:ext cx="5392231" cy="1254174"/>
          </a:xfrm>
          <a:prstGeom prst="rect">
            <a:avLst/>
          </a:prstGeom>
          <a:noFill/>
          <a:ln>
            <a:noFill/>
          </a:ln>
        </p:spPr>
        <p:txBody>
          <a:bodyPr anchorCtr="0" anchor="ctr" bIns="45700" lIns="91425" spcFirstLastPara="1" rIns="91425" wrap="square" tIns="45700">
            <a:normAutofit fontScale="92500" lnSpcReduction="10000"/>
          </a:bodyPr>
          <a:lstStyle/>
          <a:p>
            <a:pPr indent="0" lvl="0" marL="0" rtl="0" algn="l">
              <a:lnSpc>
                <a:spcPct val="90000"/>
              </a:lnSpc>
              <a:spcBef>
                <a:spcPts val="0"/>
              </a:spcBef>
              <a:spcAft>
                <a:spcPts val="0"/>
              </a:spcAft>
              <a:buSzPct val="100000"/>
              <a:buNone/>
            </a:pPr>
            <a:r>
              <a:rPr b="1" lang="en-PH"/>
              <a:t>Lorem ipsum dolor sit </a:t>
            </a:r>
            <a:endParaRPr/>
          </a:p>
          <a:p>
            <a:pPr indent="0" lvl="0" marL="0" rtl="0" algn="l">
              <a:lnSpc>
                <a:spcPct val="90000"/>
              </a:lnSpc>
              <a:spcBef>
                <a:spcPts val="1000"/>
              </a:spcBef>
              <a:spcAft>
                <a:spcPts val="0"/>
              </a:spcAft>
              <a:buSzPct val="100000"/>
              <a:buNone/>
            </a:pPr>
            <a:r>
              <a:rPr lang="en-PH"/>
              <a:t>amet, consectetur adipiscing elit. Curabitur purus dui, euismod quis placerat eget, venenatis nec nibh. Mauris sit amet mollis enim. Donec cursus sagittis bibendum. Aenean a elit justo. Vivamus laoreet, lorem id iaculis mattis, neque diam blandit. Curabitur purus dui, euismod quis placerat eget, venenatis nec nibh.  Aenean a elit justo. Vivamus laoreet, lorem id iaculis mattis, neque diam blandit</a:t>
            </a:r>
            <a:endParaRPr/>
          </a:p>
        </p:txBody>
      </p:sp>
      <p:sp>
        <p:nvSpPr>
          <p:cNvPr id="2340" name="Google Shape;2340;p74"/>
          <p:cNvSpPr txBox="1"/>
          <p:nvPr>
            <p:ph idx="5" type="body"/>
          </p:nvPr>
        </p:nvSpPr>
        <p:spPr>
          <a:xfrm>
            <a:off x="6384583" y="1998193"/>
            <a:ext cx="5279099" cy="431762"/>
          </a:xfrm>
          <a:prstGeom prst="rect">
            <a:avLst/>
          </a:prstGeom>
          <a:noFill/>
          <a:ln>
            <a:noFill/>
          </a:ln>
        </p:spPr>
        <p:txBody>
          <a:bodyPr anchorCtr="0" anchor="b" bIns="0" lIns="72000" spcFirstLastPara="1" rIns="0" wrap="square" tIns="0">
            <a:normAutofit/>
          </a:bodyPr>
          <a:lstStyle/>
          <a:p>
            <a:pPr indent="0" lvl="0" marL="0" rtl="0" algn="l">
              <a:lnSpc>
                <a:spcPct val="90000"/>
              </a:lnSpc>
              <a:spcBef>
                <a:spcPts val="0"/>
              </a:spcBef>
              <a:spcAft>
                <a:spcPts val="0"/>
              </a:spcAft>
              <a:buSzPts val="2200"/>
              <a:buNone/>
            </a:pPr>
            <a:r>
              <a:rPr lang="en-PH"/>
              <a:t>Chart Title</a:t>
            </a:r>
            <a:endParaRPr/>
          </a:p>
        </p:txBody>
      </p:sp>
      <p:sp>
        <p:nvSpPr>
          <p:cNvPr id="2341" name="Google Shape;2341;p74"/>
          <p:cNvSpPr txBox="1"/>
          <p:nvPr>
            <p:ph idx="7" type="body"/>
          </p:nvPr>
        </p:nvSpPr>
        <p:spPr>
          <a:xfrm>
            <a:off x="6270887" y="4552463"/>
            <a:ext cx="5392231" cy="1254174"/>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SzPct val="100000"/>
              <a:buNone/>
            </a:pPr>
            <a:r>
              <a:rPr b="1" lang="en-PH"/>
              <a:t>Lorem ipsum dolor sit </a:t>
            </a:r>
            <a:endParaRPr/>
          </a:p>
          <a:p>
            <a:pPr indent="0" lvl="0" marL="0" rtl="0" algn="l">
              <a:lnSpc>
                <a:spcPct val="90000"/>
              </a:lnSpc>
              <a:spcBef>
                <a:spcPts val="1000"/>
              </a:spcBef>
              <a:spcAft>
                <a:spcPts val="0"/>
              </a:spcAft>
              <a:buSzPct val="100000"/>
              <a:buNone/>
            </a:pPr>
            <a:r>
              <a:rPr lang="en-PH"/>
              <a:t>amet, consectetur adipiscing elit. Curabitur purus dui, euismod quis placerat eget, venenatis nec nibh. Mauris sit amet mollis enim. Donec cursus sagittis bibendum. Aenean a elit justo. Vivamus laoreet, lorem id iaculis mattis, neque diam blandit. Curabitur purus dui, euismod quis placerat eget, venenatis nec nibh.  Aenean a elit justo. Vivamus laoreet, lorem id iaculis mattis, neque diam blandit</a:t>
            </a:r>
            <a:endParaRPr/>
          </a:p>
        </p:txBody>
      </p:sp>
      <p:pic>
        <p:nvPicPr>
          <p:cNvPr id="2342" name="Google Shape;2342;p74"/>
          <p:cNvPicPr preferRelativeResize="0"/>
          <p:nvPr/>
        </p:nvPicPr>
        <p:blipFill rotWithShape="1">
          <a:blip r:embed="rId3">
            <a:alphaModFix/>
          </a:blip>
          <a:srcRect b="0" l="0" r="0" t="0"/>
          <a:stretch/>
        </p:blipFill>
        <p:spPr>
          <a:xfrm>
            <a:off x="528638" y="2576513"/>
            <a:ext cx="5391150" cy="1670050"/>
          </a:xfrm>
          <a:prstGeom prst="rect">
            <a:avLst/>
          </a:prstGeom>
          <a:noFill/>
          <a:ln>
            <a:noFill/>
          </a:ln>
        </p:spPr>
      </p:pic>
      <p:graphicFrame>
        <p:nvGraphicFramePr>
          <p:cNvPr id="2343" name="Google Shape;2343;p74"/>
          <p:cNvGraphicFramePr/>
          <p:nvPr/>
        </p:nvGraphicFramePr>
        <p:xfrm>
          <a:off x="6270625" y="2576513"/>
          <a:ext cx="5392738" cy="1670050"/>
        </p:xfrm>
        <a:graphic>
          <a:graphicData uri="http://schemas.openxmlformats.org/drawingml/2006/chart">
            <c:chart r:id="rId4"/>
          </a:graphicData>
        </a:graphic>
      </p:graphicFrame>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7" name="Shape 2347"/>
        <p:cNvGrpSpPr/>
        <p:nvPr/>
      </p:nvGrpSpPr>
      <p:grpSpPr>
        <a:xfrm>
          <a:off x="0" y="0"/>
          <a:ext cx="0" cy="0"/>
          <a:chOff x="0" y="0"/>
          <a:chExt cx="0" cy="0"/>
        </a:xfrm>
      </p:grpSpPr>
      <p:sp>
        <p:nvSpPr>
          <p:cNvPr id="2348" name="Google Shape;2348;p75"/>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Chart Column</a:t>
            </a:r>
            <a:endParaRPr/>
          </a:p>
        </p:txBody>
      </p:sp>
      <p:sp>
        <p:nvSpPr>
          <p:cNvPr id="2349" name="Google Shape;2349;p75"/>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350" name="Google Shape;2350;p75"/>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Two Columns</a:t>
            </a:r>
            <a:endParaRPr/>
          </a:p>
        </p:txBody>
      </p:sp>
      <p:sp>
        <p:nvSpPr>
          <p:cNvPr id="2351" name="Google Shape;2351;p75"/>
          <p:cNvSpPr txBox="1"/>
          <p:nvPr>
            <p:ph idx="2" type="body"/>
          </p:nvPr>
        </p:nvSpPr>
        <p:spPr>
          <a:xfrm>
            <a:off x="641452" y="1998193"/>
            <a:ext cx="5279099" cy="431762"/>
          </a:xfrm>
          <a:prstGeom prst="rect">
            <a:avLst/>
          </a:prstGeom>
          <a:noFill/>
          <a:ln>
            <a:noFill/>
          </a:ln>
        </p:spPr>
        <p:txBody>
          <a:bodyPr anchorCtr="0" anchor="b" bIns="0" lIns="72000" spcFirstLastPara="1" rIns="0" wrap="square" tIns="0">
            <a:normAutofit/>
          </a:bodyPr>
          <a:lstStyle/>
          <a:p>
            <a:pPr indent="0" lvl="0" marL="0" rtl="0" algn="l">
              <a:lnSpc>
                <a:spcPct val="90000"/>
              </a:lnSpc>
              <a:spcBef>
                <a:spcPts val="0"/>
              </a:spcBef>
              <a:spcAft>
                <a:spcPts val="0"/>
              </a:spcAft>
              <a:buSzPts val="2200"/>
              <a:buNone/>
            </a:pPr>
            <a:r>
              <a:rPr lang="en-PH"/>
              <a:t>Chart Title</a:t>
            </a:r>
            <a:endParaRPr/>
          </a:p>
        </p:txBody>
      </p:sp>
      <p:sp>
        <p:nvSpPr>
          <p:cNvPr id="2352" name="Google Shape;2352;p75"/>
          <p:cNvSpPr txBox="1"/>
          <p:nvPr>
            <p:ph idx="4" type="body"/>
          </p:nvPr>
        </p:nvSpPr>
        <p:spPr>
          <a:xfrm>
            <a:off x="528319" y="4552463"/>
            <a:ext cx="5392231" cy="1254174"/>
          </a:xfrm>
          <a:prstGeom prst="rect">
            <a:avLst/>
          </a:prstGeom>
          <a:noFill/>
          <a:ln>
            <a:noFill/>
          </a:ln>
        </p:spPr>
        <p:txBody>
          <a:bodyPr anchorCtr="0" anchor="ctr" bIns="45700" lIns="91425" spcFirstLastPara="1" rIns="91425" wrap="square" tIns="45700">
            <a:normAutofit fontScale="92500" lnSpcReduction="10000"/>
          </a:bodyPr>
          <a:lstStyle/>
          <a:p>
            <a:pPr indent="0" lvl="0" marL="0" rtl="0" algn="l">
              <a:lnSpc>
                <a:spcPct val="90000"/>
              </a:lnSpc>
              <a:spcBef>
                <a:spcPts val="0"/>
              </a:spcBef>
              <a:spcAft>
                <a:spcPts val="0"/>
              </a:spcAft>
              <a:buSzPct val="100000"/>
              <a:buNone/>
            </a:pPr>
            <a:r>
              <a:rPr b="1" lang="en-PH"/>
              <a:t>Lorem ipsum dolor sit </a:t>
            </a:r>
            <a:endParaRPr/>
          </a:p>
          <a:p>
            <a:pPr indent="0" lvl="0" marL="0" rtl="0" algn="l">
              <a:lnSpc>
                <a:spcPct val="90000"/>
              </a:lnSpc>
              <a:spcBef>
                <a:spcPts val="1000"/>
              </a:spcBef>
              <a:spcAft>
                <a:spcPts val="0"/>
              </a:spcAft>
              <a:buSzPct val="100000"/>
              <a:buNone/>
            </a:pPr>
            <a:r>
              <a:rPr lang="en-PH"/>
              <a:t>amet, consectetur adipiscing elit. Curabitur purus dui, euismod quis placerat eget, venenatis nec nibh. Mauris sit amet mollis enim. Donec cursus sagittis bibendum. Aenean a elit justo. Vivamus laoreet, lorem id iaculis mattis, neque diam blandit. Curabitur purus dui, euismod quis placerat eget, venenatis nec nibh.  Aenean a elit justo. Vivamus laoreet, lorem id iaculis mattis, neque diam blandit</a:t>
            </a:r>
            <a:endParaRPr/>
          </a:p>
        </p:txBody>
      </p:sp>
      <p:sp>
        <p:nvSpPr>
          <p:cNvPr id="2353" name="Google Shape;2353;p75"/>
          <p:cNvSpPr txBox="1"/>
          <p:nvPr>
            <p:ph idx="5" type="body"/>
          </p:nvPr>
        </p:nvSpPr>
        <p:spPr>
          <a:xfrm>
            <a:off x="6384583" y="1998193"/>
            <a:ext cx="5279099" cy="431762"/>
          </a:xfrm>
          <a:prstGeom prst="rect">
            <a:avLst/>
          </a:prstGeom>
          <a:noFill/>
          <a:ln>
            <a:noFill/>
          </a:ln>
        </p:spPr>
        <p:txBody>
          <a:bodyPr anchorCtr="0" anchor="b" bIns="0" lIns="72000" spcFirstLastPara="1" rIns="0" wrap="square" tIns="0">
            <a:normAutofit/>
          </a:bodyPr>
          <a:lstStyle/>
          <a:p>
            <a:pPr indent="0" lvl="0" marL="0" rtl="0" algn="l">
              <a:lnSpc>
                <a:spcPct val="90000"/>
              </a:lnSpc>
              <a:spcBef>
                <a:spcPts val="0"/>
              </a:spcBef>
              <a:spcAft>
                <a:spcPts val="0"/>
              </a:spcAft>
              <a:buSzPts val="2200"/>
              <a:buNone/>
            </a:pPr>
            <a:r>
              <a:rPr lang="en-PH"/>
              <a:t>Chart Title</a:t>
            </a:r>
            <a:endParaRPr/>
          </a:p>
        </p:txBody>
      </p:sp>
      <p:sp>
        <p:nvSpPr>
          <p:cNvPr id="2354" name="Google Shape;2354;p75"/>
          <p:cNvSpPr txBox="1"/>
          <p:nvPr>
            <p:ph idx="7" type="body"/>
          </p:nvPr>
        </p:nvSpPr>
        <p:spPr>
          <a:xfrm>
            <a:off x="6270887" y="4552463"/>
            <a:ext cx="5392231" cy="1254174"/>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SzPct val="100000"/>
              <a:buNone/>
            </a:pPr>
            <a:r>
              <a:rPr b="1" lang="en-PH"/>
              <a:t>Lorem ipsum dolor sit </a:t>
            </a:r>
            <a:endParaRPr/>
          </a:p>
          <a:p>
            <a:pPr indent="0" lvl="0" marL="0" rtl="0" algn="l">
              <a:lnSpc>
                <a:spcPct val="90000"/>
              </a:lnSpc>
              <a:spcBef>
                <a:spcPts val="1000"/>
              </a:spcBef>
              <a:spcAft>
                <a:spcPts val="0"/>
              </a:spcAft>
              <a:buSzPct val="100000"/>
              <a:buNone/>
            </a:pPr>
            <a:r>
              <a:rPr lang="en-PH"/>
              <a:t>amet, consectetur adipiscing elit. Curabitur purus dui, euismod quis placerat eget, venenatis nec nibh. Mauris sit amet mollis enim. Donec cursus sagittis bibendum. Aenean a elit justo. Vivamus laoreet, lorem id iaculis mattis, neque diam blandit. Curabitur purus dui, euismod quis placerat eget, venenatis nec nibh.  Aenean a elit justo. Vivamus laoreet, lorem id iaculis mattis, neque diam blandit</a:t>
            </a:r>
            <a:endParaRPr/>
          </a:p>
        </p:txBody>
      </p:sp>
      <p:pic>
        <p:nvPicPr>
          <p:cNvPr id="2355" name="Google Shape;2355;p75"/>
          <p:cNvPicPr preferRelativeResize="0"/>
          <p:nvPr/>
        </p:nvPicPr>
        <p:blipFill rotWithShape="1">
          <a:blip r:embed="rId3">
            <a:alphaModFix/>
          </a:blip>
          <a:srcRect b="0" l="0" r="0" t="0"/>
          <a:stretch/>
        </p:blipFill>
        <p:spPr>
          <a:xfrm>
            <a:off x="528638" y="2576513"/>
            <a:ext cx="5391150" cy="1670050"/>
          </a:xfrm>
          <a:prstGeom prst="rect">
            <a:avLst/>
          </a:prstGeom>
          <a:noFill/>
          <a:ln>
            <a:noFill/>
          </a:ln>
        </p:spPr>
      </p:pic>
      <p:pic>
        <p:nvPicPr>
          <p:cNvPr id="2356" name="Google Shape;2356;p75"/>
          <p:cNvPicPr preferRelativeResize="0"/>
          <p:nvPr/>
        </p:nvPicPr>
        <p:blipFill rotWithShape="1">
          <a:blip r:embed="rId4">
            <a:alphaModFix/>
          </a:blip>
          <a:srcRect b="0" l="0" r="0" t="0"/>
          <a:stretch/>
        </p:blipFill>
        <p:spPr>
          <a:xfrm>
            <a:off x="6270625" y="2576513"/>
            <a:ext cx="5392738" cy="167005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0" name="Shape 2360"/>
        <p:cNvGrpSpPr/>
        <p:nvPr/>
      </p:nvGrpSpPr>
      <p:grpSpPr>
        <a:xfrm>
          <a:off x="0" y="0"/>
          <a:ext cx="0" cy="0"/>
          <a:chOff x="0" y="0"/>
          <a:chExt cx="0" cy="0"/>
        </a:xfrm>
      </p:grpSpPr>
      <p:sp>
        <p:nvSpPr>
          <p:cNvPr id="2361" name="Google Shape;2361;p76"/>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Chart Column</a:t>
            </a:r>
            <a:endParaRPr/>
          </a:p>
        </p:txBody>
      </p:sp>
      <p:sp>
        <p:nvSpPr>
          <p:cNvPr id="2362" name="Google Shape;2362;p76"/>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363" name="Google Shape;2363;p76"/>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Two Columns</a:t>
            </a:r>
            <a:endParaRPr/>
          </a:p>
        </p:txBody>
      </p:sp>
      <p:sp>
        <p:nvSpPr>
          <p:cNvPr id="2364" name="Google Shape;2364;p76"/>
          <p:cNvSpPr txBox="1"/>
          <p:nvPr>
            <p:ph idx="2" type="body"/>
          </p:nvPr>
        </p:nvSpPr>
        <p:spPr>
          <a:xfrm>
            <a:off x="641452" y="1998193"/>
            <a:ext cx="5279099" cy="431762"/>
          </a:xfrm>
          <a:prstGeom prst="rect">
            <a:avLst/>
          </a:prstGeom>
          <a:noFill/>
          <a:ln>
            <a:noFill/>
          </a:ln>
        </p:spPr>
        <p:txBody>
          <a:bodyPr anchorCtr="0" anchor="b" bIns="0" lIns="72000" spcFirstLastPara="1" rIns="0" wrap="square" tIns="0">
            <a:normAutofit/>
          </a:bodyPr>
          <a:lstStyle/>
          <a:p>
            <a:pPr indent="0" lvl="0" marL="0" rtl="0" algn="l">
              <a:lnSpc>
                <a:spcPct val="90000"/>
              </a:lnSpc>
              <a:spcBef>
                <a:spcPts val="0"/>
              </a:spcBef>
              <a:spcAft>
                <a:spcPts val="0"/>
              </a:spcAft>
              <a:buSzPts val="2200"/>
              <a:buNone/>
            </a:pPr>
            <a:r>
              <a:rPr lang="en-PH"/>
              <a:t>Chart Title</a:t>
            </a:r>
            <a:endParaRPr/>
          </a:p>
        </p:txBody>
      </p:sp>
      <p:sp>
        <p:nvSpPr>
          <p:cNvPr id="2365" name="Google Shape;2365;p76"/>
          <p:cNvSpPr txBox="1"/>
          <p:nvPr>
            <p:ph idx="4" type="body"/>
          </p:nvPr>
        </p:nvSpPr>
        <p:spPr>
          <a:xfrm>
            <a:off x="528319" y="4552463"/>
            <a:ext cx="5392231" cy="1254174"/>
          </a:xfrm>
          <a:prstGeom prst="rect">
            <a:avLst/>
          </a:prstGeom>
          <a:noFill/>
          <a:ln>
            <a:noFill/>
          </a:ln>
        </p:spPr>
        <p:txBody>
          <a:bodyPr anchorCtr="0" anchor="ctr" bIns="45700" lIns="91425" spcFirstLastPara="1" rIns="91425" wrap="square" tIns="45700">
            <a:normAutofit fontScale="92500" lnSpcReduction="10000"/>
          </a:bodyPr>
          <a:lstStyle/>
          <a:p>
            <a:pPr indent="0" lvl="0" marL="0" rtl="0" algn="l">
              <a:lnSpc>
                <a:spcPct val="90000"/>
              </a:lnSpc>
              <a:spcBef>
                <a:spcPts val="0"/>
              </a:spcBef>
              <a:spcAft>
                <a:spcPts val="0"/>
              </a:spcAft>
              <a:buSzPct val="100000"/>
              <a:buNone/>
            </a:pPr>
            <a:r>
              <a:rPr b="1" lang="en-PH"/>
              <a:t>Lorem ipsum dolor sit </a:t>
            </a:r>
            <a:endParaRPr/>
          </a:p>
          <a:p>
            <a:pPr indent="0" lvl="0" marL="0" rtl="0" algn="l">
              <a:lnSpc>
                <a:spcPct val="90000"/>
              </a:lnSpc>
              <a:spcBef>
                <a:spcPts val="1000"/>
              </a:spcBef>
              <a:spcAft>
                <a:spcPts val="0"/>
              </a:spcAft>
              <a:buSzPct val="100000"/>
              <a:buNone/>
            </a:pPr>
            <a:r>
              <a:rPr lang="en-PH"/>
              <a:t>amet, consectetur adipiscing elit. Curabitur purus dui, euismod quis placerat eget, venenatis nec nibh. Mauris sit amet mollis enim. Donec cursus sagittis bibendum. Aenean a elit justo. Vivamus laoreet, lorem id iaculis mattis, neque diam blandit. Curabitur purus dui, euismod quis placerat eget, venenatis nec nibh.  Aenean a elit justo. Vivamus laoreet, lorem id iaculis mattis, neque diam blandit</a:t>
            </a:r>
            <a:endParaRPr/>
          </a:p>
        </p:txBody>
      </p:sp>
      <p:sp>
        <p:nvSpPr>
          <p:cNvPr id="2366" name="Google Shape;2366;p76"/>
          <p:cNvSpPr txBox="1"/>
          <p:nvPr>
            <p:ph idx="5" type="body"/>
          </p:nvPr>
        </p:nvSpPr>
        <p:spPr>
          <a:xfrm>
            <a:off x="6384583" y="1998193"/>
            <a:ext cx="5279099" cy="431762"/>
          </a:xfrm>
          <a:prstGeom prst="rect">
            <a:avLst/>
          </a:prstGeom>
          <a:noFill/>
          <a:ln>
            <a:noFill/>
          </a:ln>
        </p:spPr>
        <p:txBody>
          <a:bodyPr anchorCtr="0" anchor="b" bIns="0" lIns="72000" spcFirstLastPara="1" rIns="0" wrap="square" tIns="0">
            <a:normAutofit/>
          </a:bodyPr>
          <a:lstStyle/>
          <a:p>
            <a:pPr indent="0" lvl="0" marL="0" rtl="0" algn="l">
              <a:lnSpc>
                <a:spcPct val="90000"/>
              </a:lnSpc>
              <a:spcBef>
                <a:spcPts val="0"/>
              </a:spcBef>
              <a:spcAft>
                <a:spcPts val="0"/>
              </a:spcAft>
              <a:buSzPts val="2200"/>
              <a:buNone/>
            </a:pPr>
            <a:r>
              <a:rPr lang="en-PH"/>
              <a:t>Chart Title</a:t>
            </a:r>
            <a:endParaRPr/>
          </a:p>
        </p:txBody>
      </p:sp>
      <p:sp>
        <p:nvSpPr>
          <p:cNvPr id="2367" name="Google Shape;2367;p76"/>
          <p:cNvSpPr txBox="1"/>
          <p:nvPr>
            <p:ph idx="7" type="body"/>
          </p:nvPr>
        </p:nvSpPr>
        <p:spPr>
          <a:xfrm>
            <a:off x="6270887" y="4552463"/>
            <a:ext cx="5392231" cy="1254174"/>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SzPct val="100000"/>
              <a:buNone/>
            </a:pPr>
            <a:r>
              <a:rPr b="1" lang="en-PH"/>
              <a:t>Lorem ipsum dolor sit </a:t>
            </a:r>
            <a:endParaRPr/>
          </a:p>
          <a:p>
            <a:pPr indent="0" lvl="0" marL="0" rtl="0" algn="l">
              <a:lnSpc>
                <a:spcPct val="90000"/>
              </a:lnSpc>
              <a:spcBef>
                <a:spcPts val="1000"/>
              </a:spcBef>
              <a:spcAft>
                <a:spcPts val="0"/>
              </a:spcAft>
              <a:buSzPct val="100000"/>
              <a:buNone/>
            </a:pPr>
            <a:r>
              <a:rPr lang="en-PH"/>
              <a:t>amet, consectetur adipiscing elit. Curabitur purus dui, euismod quis placerat eget, venenatis nec nibh. Mauris sit amet mollis enim. Donec cursus sagittis bibendum. Aenean a elit justo. Vivamus laoreet, lorem id iaculis mattis, neque diam blandit. Curabitur purus dui, euismod quis placerat eget, venenatis nec nibh.  Aenean a elit justo. Vivamus laoreet, lorem id iaculis mattis, neque diam blandit</a:t>
            </a:r>
            <a:endParaRPr/>
          </a:p>
        </p:txBody>
      </p:sp>
      <p:pic>
        <p:nvPicPr>
          <p:cNvPr id="2368" name="Google Shape;2368;p76"/>
          <p:cNvPicPr preferRelativeResize="0"/>
          <p:nvPr/>
        </p:nvPicPr>
        <p:blipFill rotWithShape="1">
          <a:blip r:embed="rId3">
            <a:alphaModFix/>
          </a:blip>
          <a:srcRect b="0" l="0" r="0" t="0"/>
          <a:stretch/>
        </p:blipFill>
        <p:spPr>
          <a:xfrm>
            <a:off x="528638" y="2576513"/>
            <a:ext cx="5391150" cy="1670050"/>
          </a:xfrm>
          <a:prstGeom prst="rect">
            <a:avLst/>
          </a:prstGeom>
          <a:noFill/>
          <a:ln>
            <a:noFill/>
          </a:ln>
        </p:spPr>
      </p:pic>
      <p:pic>
        <p:nvPicPr>
          <p:cNvPr id="2369" name="Google Shape;2369;p76"/>
          <p:cNvPicPr preferRelativeResize="0"/>
          <p:nvPr/>
        </p:nvPicPr>
        <p:blipFill rotWithShape="1">
          <a:blip r:embed="rId4">
            <a:alphaModFix/>
          </a:blip>
          <a:srcRect b="0" l="0" r="0" t="0"/>
          <a:stretch/>
        </p:blipFill>
        <p:spPr>
          <a:xfrm>
            <a:off x="6270625" y="2576513"/>
            <a:ext cx="5392738" cy="167005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3" name="Shape 2373"/>
        <p:cNvGrpSpPr/>
        <p:nvPr/>
      </p:nvGrpSpPr>
      <p:grpSpPr>
        <a:xfrm>
          <a:off x="0" y="0"/>
          <a:ext cx="0" cy="0"/>
          <a:chOff x="0" y="0"/>
          <a:chExt cx="0" cy="0"/>
        </a:xfrm>
      </p:grpSpPr>
      <p:sp>
        <p:nvSpPr>
          <p:cNvPr id="2374" name="Google Shape;2374;p77"/>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Chart Column</a:t>
            </a:r>
            <a:endParaRPr/>
          </a:p>
        </p:txBody>
      </p:sp>
      <p:sp>
        <p:nvSpPr>
          <p:cNvPr id="2375" name="Google Shape;2375;p77"/>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376" name="Google Shape;2376;p77"/>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Two Columns</a:t>
            </a:r>
            <a:endParaRPr/>
          </a:p>
        </p:txBody>
      </p:sp>
      <p:sp>
        <p:nvSpPr>
          <p:cNvPr id="2377" name="Google Shape;2377;p77"/>
          <p:cNvSpPr txBox="1"/>
          <p:nvPr>
            <p:ph idx="2" type="body"/>
          </p:nvPr>
        </p:nvSpPr>
        <p:spPr>
          <a:xfrm>
            <a:off x="641452" y="1998193"/>
            <a:ext cx="5279099" cy="431762"/>
          </a:xfrm>
          <a:prstGeom prst="rect">
            <a:avLst/>
          </a:prstGeom>
          <a:noFill/>
          <a:ln>
            <a:noFill/>
          </a:ln>
        </p:spPr>
        <p:txBody>
          <a:bodyPr anchorCtr="0" anchor="b" bIns="0" lIns="72000" spcFirstLastPara="1" rIns="0" wrap="square" tIns="0">
            <a:normAutofit/>
          </a:bodyPr>
          <a:lstStyle/>
          <a:p>
            <a:pPr indent="0" lvl="0" marL="0" rtl="0" algn="l">
              <a:lnSpc>
                <a:spcPct val="90000"/>
              </a:lnSpc>
              <a:spcBef>
                <a:spcPts val="0"/>
              </a:spcBef>
              <a:spcAft>
                <a:spcPts val="0"/>
              </a:spcAft>
              <a:buSzPts val="2200"/>
              <a:buNone/>
            </a:pPr>
            <a:r>
              <a:rPr lang="en-PH"/>
              <a:t>Chart Title</a:t>
            </a:r>
            <a:endParaRPr/>
          </a:p>
        </p:txBody>
      </p:sp>
      <p:sp>
        <p:nvSpPr>
          <p:cNvPr id="2378" name="Google Shape;2378;p77"/>
          <p:cNvSpPr txBox="1"/>
          <p:nvPr>
            <p:ph idx="4" type="body"/>
          </p:nvPr>
        </p:nvSpPr>
        <p:spPr>
          <a:xfrm>
            <a:off x="528319" y="4552463"/>
            <a:ext cx="5392231" cy="1254174"/>
          </a:xfrm>
          <a:prstGeom prst="rect">
            <a:avLst/>
          </a:prstGeom>
          <a:noFill/>
          <a:ln>
            <a:noFill/>
          </a:ln>
        </p:spPr>
        <p:txBody>
          <a:bodyPr anchorCtr="0" anchor="ctr" bIns="45700" lIns="91425" spcFirstLastPara="1" rIns="91425" wrap="square" tIns="45700">
            <a:normAutofit fontScale="92500" lnSpcReduction="10000"/>
          </a:bodyPr>
          <a:lstStyle/>
          <a:p>
            <a:pPr indent="0" lvl="0" marL="0" rtl="0" algn="l">
              <a:lnSpc>
                <a:spcPct val="90000"/>
              </a:lnSpc>
              <a:spcBef>
                <a:spcPts val="0"/>
              </a:spcBef>
              <a:spcAft>
                <a:spcPts val="0"/>
              </a:spcAft>
              <a:buSzPct val="100000"/>
              <a:buNone/>
            </a:pPr>
            <a:r>
              <a:rPr b="1" lang="en-PH"/>
              <a:t>Lorem ipsum dolor sit </a:t>
            </a:r>
            <a:endParaRPr/>
          </a:p>
          <a:p>
            <a:pPr indent="0" lvl="0" marL="0" rtl="0" algn="l">
              <a:lnSpc>
                <a:spcPct val="90000"/>
              </a:lnSpc>
              <a:spcBef>
                <a:spcPts val="1000"/>
              </a:spcBef>
              <a:spcAft>
                <a:spcPts val="0"/>
              </a:spcAft>
              <a:buSzPct val="100000"/>
              <a:buNone/>
            </a:pPr>
            <a:r>
              <a:rPr lang="en-PH"/>
              <a:t>amet, consectetur adipiscing elit. Curabitur purus dui, euismod quis placerat eget, venenatis nec nibh. Mauris sit amet mollis enim. Donec cursus sagittis bibendum. Aenean a elit justo. Vivamus laoreet, lorem id iaculis mattis, neque diam blandit. Curabitur purus dui, euismod quis placerat eget, venenatis nec nibh.  Aenean a elit justo. Vivamus laoreet, lorem id iaculis mattis, neque diam blandit</a:t>
            </a:r>
            <a:endParaRPr/>
          </a:p>
        </p:txBody>
      </p:sp>
      <p:sp>
        <p:nvSpPr>
          <p:cNvPr id="2379" name="Google Shape;2379;p77"/>
          <p:cNvSpPr txBox="1"/>
          <p:nvPr>
            <p:ph idx="5" type="body"/>
          </p:nvPr>
        </p:nvSpPr>
        <p:spPr>
          <a:xfrm>
            <a:off x="6384583" y="1998193"/>
            <a:ext cx="5279099" cy="431762"/>
          </a:xfrm>
          <a:prstGeom prst="rect">
            <a:avLst/>
          </a:prstGeom>
          <a:noFill/>
          <a:ln>
            <a:noFill/>
          </a:ln>
        </p:spPr>
        <p:txBody>
          <a:bodyPr anchorCtr="0" anchor="b" bIns="0" lIns="72000" spcFirstLastPara="1" rIns="0" wrap="square" tIns="0">
            <a:normAutofit/>
          </a:bodyPr>
          <a:lstStyle/>
          <a:p>
            <a:pPr indent="0" lvl="0" marL="0" rtl="0" algn="l">
              <a:lnSpc>
                <a:spcPct val="90000"/>
              </a:lnSpc>
              <a:spcBef>
                <a:spcPts val="0"/>
              </a:spcBef>
              <a:spcAft>
                <a:spcPts val="0"/>
              </a:spcAft>
              <a:buSzPts val="2200"/>
              <a:buNone/>
            </a:pPr>
            <a:r>
              <a:rPr lang="en-PH"/>
              <a:t>Chart Title</a:t>
            </a:r>
            <a:endParaRPr/>
          </a:p>
        </p:txBody>
      </p:sp>
      <p:sp>
        <p:nvSpPr>
          <p:cNvPr id="2380" name="Google Shape;2380;p77"/>
          <p:cNvSpPr txBox="1"/>
          <p:nvPr>
            <p:ph idx="7" type="body"/>
          </p:nvPr>
        </p:nvSpPr>
        <p:spPr>
          <a:xfrm>
            <a:off x="6270887" y="4552463"/>
            <a:ext cx="5392231" cy="1254174"/>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SzPct val="100000"/>
              <a:buNone/>
            </a:pPr>
            <a:r>
              <a:rPr b="1" lang="en-PH"/>
              <a:t>Lorem ipsum dolor sit </a:t>
            </a:r>
            <a:endParaRPr/>
          </a:p>
          <a:p>
            <a:pPr indent="0" lvl="0" marL="0" rtl="0" algn="l">
              <a:lnSpc>
                <a:spcPct val="90000"/>
              </a:lnSpc>
              <a:spcBef>
                <a:spcPts val="1000"/>
              </a:spcBef>
              <a:spcAft>
                <a:spcPts val="0"/>
              </a:spcAft>
              <a:buSzPct val="100000"/>
              <a:buNone/>
            </a:pPr>
            <a:r>
              <a:rPr lang="en-PH"/>
              <a:t>amet, consectetur adipiscing elit. Curabitur purus dui, euismod quis placerat eget, venenatis nec nibh. Mauris sit amet mollis enim. Donec cursus sagittis bibendum. Aenean a elit justo. Vivamus laoreet, lorem id iaculis mattis, neque diam blandit. Curabitur purus dui, euismod quis placerat eget, venenatis nec nibh.  Aenean a elit justo. Vivamus laoreet, lorem id iaculis mattis, neque diam blandit</a:t>
            </a:r>
            <a:endParaRPr/>
          </a:p>
        </p:txBody>
      </p:sp>
      <p:pic>
        <p:nvPicPr>
          <p:cNvPr id="2381" name="Google Shape;2381;p77"/>
          <p:cNvPicPr preferRelativeResize="0"/>
          <p:nvPr/>
        </p:nvPicPr>
        <p:blipFill rotWithShape="1">
          <a:blip r:embed="rId3">
            <a:alphaModFix/>
          </a:blip>
          <a:srcRect b="0" l="0" r="0" t="0"/>
          <a:stretch/>
        </p:blipFill>
        <p:spPr>
          <a:xfrm>
            <a:off x="528638" y="2576513"/>
            <a:ext cx="5391150" cy="1670050"/>
          </a:xfrm>
          <a:prstGeom prst="rect">
            <a:avLst/>
          </a:prstGeom>
          <a:noFill/>
          <a:ln>
            <a:noFill/>
          </a:ln>
        </p:spPr>
      </p:pic>
      <p:pic>
        <p:nvPicPr>
          <p:cNvPr id="2382" name="Google Shape;2382;p77"/>
          <p:cNvPicPr preferRelativeResize="0"/>
          <p:nvPr/>
        </p:nvPicPr>
        <p:blipFill rotWithShape="1">
          <a:blip r:embed="rId4">
            <a:alphaModFix/>
          </a:blip>
          <a:srcRect b="0" l="0" r="0" t="0"/>
          <a:stretch/>
        </p:blipFill>
        <p:spPr>
          <a:xfrm>
            <a:off x="6270625" y="2576513"/>
            <a:ext cx="5392738" cy="167005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6" name="Shape 2386"/>
        <p:cNvGrpSpPr/>
        <p:nvPr/>
      </p:nvGrpSpPr>
      <p:grpSpPr>
        <a:xfrm>
          <a:off x="0" y="0"/>
          <a:ext cx="0" cy="0"/>
          <a:chOff x="0" y="0"/>
          <a:chExt cx="0" cy="0"/>
        </a:xfrm>
      </p:grpSpPr>
      <p:sp>
        <p:nvSpPr>
          <p:cNvPr id="2387" name="Google Shape;2387;p78"/>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Chart Column</a:t>
            </a:r>
            <a:endParaRPr/>
          </a:p>
        </p:txBody>
      </p:sp>
      <p:sp>
        <p:nvSpPr>
          <p:cNvPr id="2388" name="Google Shape;2388;p78"/>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389" name="Google Shape;2389;p78"/>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Two Columns</a:t>
            </a:r>
            <a:endParaRPr/>
          </a:p>
        </p:txBody>
      </p:sp>
      <p:sp>
        <p:nvSpPr>
          <p:cNvPr id="2390" name="Google Shape;2390;p78"/>
          <p:cNvSpPr txBox="1"/>
          <p:nvPr>
            <p:ph idx="2" type="body"/>
          </p:nvPr>
        </p:nvSpPr>
        <p:spPr>
          <a:xfrm>
            <a:off x="641452" y="1998193"/>
            <a:ext cx="5279099" cy="431762"/>
          </a:xfrm>
          <a:prstGeom prst="rect">
            <a:avLst/>
          </a:prstGeom>
          <a:noFill/>
          <a:ln>
            <a:noFill/>
          </a:ln>
        </p:spPr>
        <p:txBody>
          <a:bodyPr anchorCtr="0" anchor="b" bIns="0" lIns="72000" spcFirstLastPara="1" rIns="0" wrap="square" tIns="0">
            <a:normAutofit/>
          </a:bodyPr>
          <a:lstStyle/>
          <a:p>
            <a:pPr indent="0" lvl="0" marL="0" rtl="0" algn="l">
              <a:lnSpc>
                <a:spcPct val="90000"/>
              </a:lnSpc>
              <a:spcBef>
                <a:spcPts val="0"/>
              </a:spcBef>
              <a:spcAft>
                <a:spcPts val="0"/>
              </a:spcAft>
              <a:buSzPts val="2200"/>
              <a:buNone/>
            </a:pPr>
            <a:r>
              <a:rPr lang="en-PH"/>
              <a:t>Chart Title</a:t>
            </a:r>
            <a:endParaRPr/>
          </a:p>
        </p:txBody>
      </p:sp>
      <p:sp>
        <p:nvSpPr>
          <p:cNvPr id="2391" name="Google Shape;2391;p78"/>
          <p:cNvSpPr txBox="1"/>
          <p:nvPr>
            <p:ph idx="4" type="body"/>
          </p:nvPr>
        </p:nvSpPr>
        <p:spPr>
          <a:xfrm>
            <a:off x="528319" y="4552463"/>
            <a:ext cx="5392231" cy="1254174"/>
          </a:xfrm>
          <a:prstGeom prst="rect">
            <a:avLst/>
          </a:prstGeom>
          <a:noFill/>
          <a:ln>
            <a:noFill/>
          </a:ln>
        </p:spPr>
        <p:txBody>
          <a:bodyPr anchorCtr="0" anchor="ctr" bIns="45700" lIns="91425" spcFirstLastPara="1" rIns="91425" wrap="square" tIns="45700">
            <a:normAutofit fontScale="92500" lnSpcReduction="10000"/>
          </a:bodyPr>
          <a:lstStyle/>
          <a:p>
            <a:pPr indent="0" lvl="0" marL="0" rtl="0" algn="l">
              <a:lnSpc>
                <a:spcPct val="90000"/>
              </a:lnSpc>
              <a:spcBef>
                <a:spcPts val="0"/>
              </a:spcBef>
              <a:spcAft>
                <a:spcPts val="0"/>
              </a:spcAft>
              <a:buSzPct val="100000"/>
              <a:buNone/>
            </a:pPr>
            <a:r>
              <a:rPr b="1" lang="en-PH"/>
              <a:t>Lorem ipsum dolor sit </a:t>
            </a:r>
            <a:endParaRPr/>
          </a:p>
          <a:p>
            <a:pPr indent="0" lvl="0" marL="0" rtl="0" algn="l">
              <a:lnSpc>
                <a:spcPct val="90000"/>
              </a:lnSpc>
              <a:spcBef>
                <a:spcPts val="1000"/>
              </a:spcBef>
              <a:spcAft>
                <a:spcPts val="0"/>
              </a:spcAft>
              <a:buSzPct val="100000"/>
              <a:buNone/>
            </a:pPr>
            <a:r>
              <a:rPr lang="en-PH"/>
              <a:t>amet, consectetur adipiscing elit. Curabitur purus dui, euismod quis placerat eget, venenatis nec nibh. Mauris sit amet mollis enim. Donec cursus sagittis bibendum. Aenean a elit justo. Vivamus laoreet, lorem id iaculis mattis, neque diam blandit. Curabitur purus dui, euismod quis placerat eget, venenatis nec nibh.  Aenean a elit justo. Vivamus laoreet, lorem id iaculis mattis, neque diam blandit</a:t>
            </a:r>
            <a:endParaRPr/>
          </a:p>
        </p:txBody>
      </p:sp>
      <p:sp>
        <p:nvSpPr>
          <p:cNvPr id="2392" name="Google Shape;2392;p78"/>
          <p:cNvSpPr txBox="1"/>
          <p:nvPr>
            <p:ph idx="5" type="body"/>
          </p:nvPr>
        </p:nvSpPr>
        <p:spPr>
          <a:xfrm>
            <a:off x="6384583" y="1998193"/>
            <a:ext cx="5279099" cy="431762"/>
          </a:xfrm>
          <a:prstGeom prst="rect">
            <a:avLst/>
          </a:prstGeom>
          <a:noFill/>
          <a:ln>
            <a:noFill/>
          </a:ln>
        </p:spPr>
        <p:txBody>
          <a:bodyPr anchorCtr="0" anchor="b" bIns="0" lIns="72000" spcFirstLastPara="1" rIns="0" wrap="square" tIns="0">
            <a:normAutofit/>
          </a:bodyPr>
          <a:lstStyle/>
          <a:p>
            <a:pPr indent="0" lvl="0" marL="0" rtl="0" algn="l">
              <a:lnSpc>
                <a:spcPct val="90000"/>
              </a:lnSpc>
              <a:spcBef>
                <a:spcPts val="0"/>
              </a:spcBef>
              <a:spcAft>
                <a:spcPts val="0"/>
              </a:spcAft>
              <a:buSzPts val="2200"/>
              <a:buNone/>
            </a:pPr>
            <a:r>
              <a:rPr lang="en-PH"/>
              <a:t>Chart Title</a:t>
            </a:r>
            <a:endParaRPr/>
          </a:p>
        </p:txBody>
      </p:sp>
      <p:sp>
        <p:nvSpPr>
          <p:cNvPr id="2393" name="Google Shape;2393;p78"/>
          <p:cNvSpPr txBox="1"/>
          <p:nvPr>
            <p:ph idx="7" type="body"/>
          </p:nvPr>
        </p:nvSpPr>
        <p:spPr>
          <a:xfrm>
            <a:off x="6270887" y="4552463"/>
            <a:ext cx="5392231" cy="1254174"/>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SzPct val="100000"/>
              <a:buNone/>
            </a:pPr>
            <a:r>
              <a:rPr b="1" lang="en-PH"/>
              <a:t>Lorem ipsum dolor sit </a:t>
            </a:r>
            <a:endParaRPr/>
          </a:p>
          <a:p>
            <a:pPr indent="0" lvl="0" marL="0" rtl="0" algn="l">
              <a:lnSpc>
                <a:spcPct val="90000"/>
              </a:lnSpc>
              <a:spcBef>
                <a:spcPts val="1000"/>
              </a:spcBef>
              <a:spcAft>
                <a:spcPts val="0"/>
              </a:spcAft>
              <a:buSzPct val="100000"/>
              <a:buNone/>
            </a:pPr>
            <a:r>
              <a:rPr lang="en-PH"/>
              <a:t>amet, consectetur adipiscing elit. Curabitur purus dui, euismod quis placerat eget, venenatis nec nibh. Mauris sit amet mollis enim. Donec cursus sagittis bibendum. Aenean a elit justo. Vivamus laoreet, lorem id iaculis mattis, neque diam blandit. Curabitur purus dui, euismod quis placerat eget, venenatis nec nibh.  Aenean a elit justo. Vivamus laoreet, lorem id iaculis mattis, neque diam blandit</a:t>
            </a:r>
            <a:endParaRPr/>
          </a:p>
        </p:txBody>
      </p:sp>
      <p:graphicFrame>
        <p:nvGraphicFramePr>
          <p:cNvPr id="2394" name="Google Shape;2394;p78"/>
          <p:cNvGraphicFramePr/>
          <p:nvPr/>
        </p:nvGraphicFramePr>
        <p:xfrm>
          <a:off x="528638" y="2576513"/>
          <a:ext cx="5391150" cy="1670050"/>
        </p:xfrm>
        <a:graphic>
          <a:graphicData uri="http://schemas.openxmlformats.org/drawingml/2006/chart">
            <c:chart r:id="rId3"/>
          </a:graphicData>
        </a:graphic>
      </p:graphicFrame>
      <p:graphicFrame>
        <p:nvGraphicFramePr>
          <p:cNvPr id="2395" name="Google Shape;2395;p78"/>
          <p:cNvGraphicFramePr/>
          <p:nvPr/>
        </p:nvGraphicFramePr>
        <p:xfrm>
          <a:off x="6270625" y="2576513"/>
          <a:ext cx="5392738" cy="1670050"/>
        </p:xfrm>
        <a:graphic>
          <a:graphicData uri="http://schemas.openxmlformats.org/drawingml/2006/chart">
            <c:chart r:id="rId4"/>
          </a:graphicData>
        </a:graphic>
      </p:graphicFrame>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9" name="Shape 2399"/>
        <p:cNvGrpSpPr/>
        <p:nvPr/>
      </p:nvGrpSpPr>
      <p:grpSpPr>
        <a:xfrm>
          <a:off x="0" y="0"/>
          <a:ext cx="0" cy="0"/>
          <a:chOff x="0" y="0"/>
          <a:chExt cx="0" cy="0"/>
        </a:xfrm>
      </p:grpSpPr>
      <p:sp>
        <p:nvSpPr>
          <p:cNvPr id="2400" name="Google Shape;2400;p79"/>
          <p:cNvSpPr txBox="1"/>
          <p:nvPr>
            <p:ph type="ctrTitle"/>
          </p:nvPr>
        </p:nvSpPr>
        <p:spPr>
          <a:xfrm>
            <a:off x="815340" y="2485211"/>
            <a:ext cx="10637520" cy="209348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rgbClr val="FFE7A3"/>
              </a:buClr>
              <a:buSzPts val="6000"/>
              <a:buFont typeface="Trebuchet MS"/>
              <a:buNone/>
            </a:pPr>
            <a:r>
              <a:rPr lang="en-PH"/>
              <a:t>Three Charts + Details</a:t>
            </a:r>
            <a:endParaRPr/>
          </a:p>
        </p:txBody>
      </p:sp>
      <p:sp>
        <p:nvSpPr>
          <p:cNvPr id="2401" name="Google Shape;2401;p79"/>
          <p:cNvSpPr txBox="1"/>
          <p:nvPr>
            <p:ph idx="1" type="subTitle"/>
          </p:nvPr>
        </p:nvSpPr>
        <p:spPr>
          <a:xfrm>
            <a:off x="815339" y="4940824"/>
            <a:ext cx="10637522" cy="798131"/>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2400"/>
              <a:buNone/>
            </a:pPr>
            <a:r>
              <a:t/>
            </a:r>
            <a:endParaRPr/>
          </a:p>
        </p:txBody>
      </p:sp>
      <p:sp>
        <p:nvSpPr>
          <p:cNvPr id="2402" name="Google Shape;2402;p79"/>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403" name="Google Shape;2403;p79"/>
          <p:cNvSpPr txBox="1"/>
          <p:nvPr>
            <p:ph idx="2" type="body"/>
          </p:nvPr>
        </p:nvSpPr>
        <p:spPr>
          <a:xfrm>
            <a:off x="775346" y="1119037"/>
            <a:ext cx="1514420" cy="962522"/>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SzPts val="7200"/>
              <a:buNone/>
            </a:pPr>
            <a:r>
              <a:rPr lang="en-PH"/>
              <a:t>11</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7" name="Shape 1467"/>
        <p:cNvGrpSpPr/>
        <p:nvPr/>
      </p:nvGrpSpPr>
      <p:grpSpPr>
        <a:xfrm>
          <a:off x="0" y="0"/>
          <a:ext cx="0" cy="0"/>
          <a:chOff x="0" y="0"/>
          <a:chExt cx="0" cy="0"/>
        </a:xfrm>
      </p:grpSpPr>
      <p:sp>
        <p:nvSpPr>
          <p:cNvPr id="1468" name="Google Shape;1468;p8"/>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Pyramid Slides</a:t>
            </a:r>
            <a:endParaRPr/>
          </a:p>
        </p:txBody>
      </p:sp>
      <p:sp>
        <p:nvSpPr>
          <p:cNvPr id="1469" name="Google Shape;1469;p8"/>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1470" name="Google Shape;1470;p8"/>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t/>
            </a:r>
            <a:endParaRPr/>
          </a:p>
        </p:txBody>
      </p:sp>
      <p:sp>
        <p:nvSpPr>
          <p:cNvPr id="1471" name="Google Shape;1471;p8"/>
          <p:cNvSpPr/>
          <p:nvPr/>
        </p:nvSpPr>
        <p:spPr>
          <a:xfrm>
            <a:off x="1669952" y="2589982"/>
            <a:ext cx="973049" cy="838835"/>
          </a:xfrm>
          <a:custGeom>
            <a:rect b="b" l="l" r="r" t="t"/>
            <a:pathLst>
              <a:path extrusionOk="0" h="1242367" w="1441146">
                <a:moveTo>
                  <a:pt x="720573" y="0"/>
                </a:moveTo>
                <a:lnTo>
                  <a:pt x="1441146" y="1242367"/>
                </a:lnTo>
                <a:lnTo>
                  <a:pt x="0" y="1242367"/>
                </a:lnTo>
                <a:lnTo>
                  <a:pt x="720573" y="0"/>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chemeClr val="lt1"/>
              </a:solidFill>
              <a:latin typeface="Trebuchet MS"/>
              <a:ea typeface="Trebuchet MS"/>
              <a:cs typeface="Trebuchet MS"/>
              <a:sym typeface="Trebuchet MS"/>
            </a:endParaRPr>
          </a:p>
        </p:txBody>
      </p:sp>
      <p:sp>
        <p:nvSpPr>
          <p:cNvPr id="1472" name="Google Shape;1472;p8"/>
          <p:cNvSpPr/>
          <p:nvPr/>
        </p:nvSpPr>
        <p:spPr>
          <a:xfrm>
            <a:off x="1112398" y="3551282"/>
            <a:ext cx="2088156" cy="838835"/>
          </a:xfrm>
          <a:custGeom>
            <a:rect b="b" l="l" r="r" t="t"/>
            <a:pathLst>
              <a:path extrusionOk="0" h="1242367" w="3092690">
                <a:moveTo>
                  <a:pt x="720573" y="0"/>
                </a:moveTo>
                <a:lnTo>
                  <a:pt x="2372117" y="0"/>
                </a:lnTo>
                <a:lnTo>
                  <a:pt x="3092690" y="1242367"/>
                </a:lnTo>
                <a:lnTo>
                  <a:pt x="0" y="1242367"/>
                </a:lnTo>
                <a:lnTo>
                  <a:pt x="720573"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chemeClr val="lt1"/>
              </a:solidFill>
              <a:latin typeface="Trebuchet MS"/>
              <a:ea typeface="Trebuchet MS"/>
              <a:cs typeface="Trebuchet MS"/>
              <a:sym typeface="Trebuchet MS"/>
            </a:endParaRPr>
          </a:p>
        </p:txBody>
      </p:sp>
      <p:sp>
        <p:nvSpPr>
          <p:cNvPr id="1473" name="Google Shape;1473;p8"/>
          <p:cNvSpPr/>
          <p:nvPr/>
        </p:nvSpPr>
        <p:spPr>
          <a:xfrm>
            <a:off x="521110" y="4570744"/>
            <a:ext cx="3270733" cy="838835"/>
          </a:xfrm>
          <a:custGeom>
            <a:rect b="b" l="l" r="r" t="t"/>
            <a:pathLst>
              <a:path extrusionOk="0" h="1242367" w="4844160">
                <a:moveTo>
                  <a:pt x="720573" y="0"/>
                </a:moveTo>
                <a:lnTo>
                  <a:pt x="4123587" y="0"/>
                </a:lnTo>
                <a:lnTo>
                  <a:pt x="4844160" y="1242367"/>
                </a:lnTo>
                <a:lnTo>
                  <a:pt x="0" y="1242367"/>
                </a:lnTo>
                <a:lnTo>
                  <a:pt x="720573"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chemeClr val="lt1"/>
              </a:solidFill>
              <a:latin typeface="Trebuchet MS"/>
              <a:ea typeface="Trebuchet MS"/>
              <a:cs typeface="Trebuchet MS"/>
              <a:sym typeface="Trebuchet MS"/>
            </a:endParaRPr>
          </a:p>
        </p:txBody>
      </p:sp>
      <p:sp>
        <p:nvSpPr>
          <p:cNvPr id="1474" name="Google Shape;1474;p8"/>
          <p:cNvSpPr txBox="1"/>
          <p:nvPr/>
        </p:nvSpPr>
        <p:spPr>
          <a:xfrm>
            <a:off x="1847779" y="3076119"/>
            <a:ext cx="617395" cy="248467"/>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400"/>
              <a:buFont typeface="Arial"/>
              <a:buNone/>
            </a:pPr>
            <a:r>
              <a:rPr lang="en-PH" sz="1400">
                <a:solidFill>
                  <a:schemeClr val="lt1"/>
                </a:solidFill>
                <a:latin typeface="Trebuchet MS"/>
                <a:ea typeface="Trebuchet MS"/>
                <a:cs typeface="Trebuchet MS"/>
                <a:sym typeface="Trebuchet MS"/>
              </a:rPr>
              <a:t>xx</a:t>
            </a:r>
            <a:endParaRPr sz="1400">
              <a:solidFill>
                <a:schemeClr val="lt1"/>
              </a:solidFill>
              <a:latin typeface="Trebuchet MS"/>
              <a:ea typeface="Trebuchet MS"/>
              <a:cs typeface="Trebuchet MS"/>
              <a:sym typeface="Trebuchet MS"/>
            </a:endParaRPr>
          </a:p>
        </p:txBody>
      </p:sp>
      <p:sp>
        <p:nvSpPr>
          <p:cNvPr id="1475" name="Google Shape;1475;p8"/>
          <p:cNvSpPr txBox="1"/>
          <p:nvPr/>
        </p:nvSpPr>
        <p:spPr>
          <a:xfrm>
            <a:off x="1847779" y="3846466"/>
            <a:ext cx="617395" cy="248467"/>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400"/>
              <a:buFont typeface="Arial"/>
              <a:buNone/>
            </a:pPr>
            <a:r>
              <a:rPr lang="en-PH" sz="1400">
                <a:solidFill>
                  <a:schemeClr val="lt1"/>
                </a:solidFill>
                <a:latin typeface="Trebuchet MS"/>
                <a:ea typeface="Trebuchet MS"/>
                <a:cs typeface="Trebuchet MS"/>
                <a:sym typeface="Trebuchet MS"/>
              </a:rPr>
              <a:t>xx</a:t>
            </a:r>
            <a:endParaRPr sz="1400">
              <a:solidFill>
                <a:schemeClr val="lt1"/>
              </a:solidFill>
              <a:latin typeface="Trebuchet MS"/>
              <a:ea typeface="Trebuchet MS"/>
              <a:cs typeface="Trebuchet MS"/>
              <a:sym typeface="Trebuchet MS"/>
            </a:endParaRPr>
          </a:p>
        </p:txBody>
      </p:sp>
      <p:sp>
        <p:nvSpPr>
          <p:cNvPr id="1476" name="Google Shape;1476;p8"/>
          <p:cNvSpPr txBox="1"/>
          <p:nvPr/>
        </p:nvSpPr>
        <p:spPr>
          <a:xfrm>
            <a:off x="1847779" y="4865928"/>
            <a:ext cx="617395" cy="248467"/>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400"/>
              <a:buFont typeface="Arial"/>
              <a:buNone/>
            </a:pPr>
            <a:r>
              <a:rPr lang="en-PH" sz="1400">
                <a:solidFill>
                  <a:schemeClr val="lt1"/>
                </a:solidFill>
                <a:latin typeface="Trebuchet MS"/>
                <a:ea typeface="Trebuchet MS"/>
                <a:cs typeface="Trebuchet MS"/>
                <a:sym typeface="Trebuchet MS"/>
              </a:rPr>
              <a:t>xx</a:t>
            </a:r>
            <a:endParaRPr sz="1400">
              <a:solidFill>
                <a:schemeClr val="lt1"/>
              </a:solidFill>
              <a:latin typeface="Trebuchet MS"/>
              <a:ea typeface="Trebuchet MS"/>
              <a:cs typeface="Trebuchet MS"/>
              <a:sym typeface="Trebuchet MS"/>
            </a:endParaRPr>
          </a:p>
        </p:txBody>
      </p:sp>
      <p:sp>
        <p:nvSpPr>
          <p:cNvPr id="1477" name="Google Shape;1477;p8"/>
          <p:cNvSpPr/>
          <p:nvPr/>
        </p:nvSpPr>
        <p:spPr>
          <a:xfrm>
            <a:off x="5733153" y="2589982"/>
            <a:ext cx="725696" cy="625600"/>
          </a:xfrm>
          <a:custGeom>
            <a:rect b="b" l="l" r="r" t="t"/>
            <a:pathLst>
              <a:path extrusionOk="0" h="926553" w="1074802">
                <a:moveTo>
                  <a:pt x="537401" y="0"/>
                </a:moveTo>
                <a:lnTo>
                  <a:pt x="1074802" y="926553"/>
                </a:lnTo>
                <a:lnTo>
                  <a:pt x="0" y="926553"/>
                </a:lnTo>
                <a:lnTo>
                  <a:pt x="537401" y="0"/>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chemeClr val="lt1"/>
              </a:solidFill>
              <a:latin typeface="Trebuchet MS"/>
              <a:ea typeface="Trebuchet MS"/>
              <a:cs typeface="Trebuchet MS"/>
              <a:sym typeface="Trebuchet MS"/>
            </a:endParaRPr>
          </a:p>
        </p:txBody>
      </p:sp>
      <p:sp>
        <p:nvSpPr>
          <p:cNvPr id="1478" name="Google Shape;1478;p8"/>
          <p:cNvSpPr/>
          <p:nvPr/>
        </p:nvSpPr>
        <p:spPr>
          <a:xfrm>
            <a:off x="5308945" y="3321374"/>
            <a:ext cx="1574113" cy="625601"/>
          </a:xfrm>
          <a:custGeom>
            <a:rect b="b" l="l" r="r" t="t"/>
            <a:pathLst>
              <a:path extrusionOk="0" h="926554" w="2331360">
                <a:moveTo>
                  <a:pt x="537401" y="0"/>
                </a:moveTo>
                <a:lnTo>
                  <a:pt x="1793959" y="0"/>
                </a:lnTo>
                <a:lnTo>
                  <a:pt x="2331360" y="926554"/>
                </a:lnTo>
                <a:lnTo>
                  <a:pt x="0" y="926554"/>
                </a:lnTo>
                <a:lnTo>
                  <a:pt x="537401"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chemeClr val="lt1"/>
              </a:solidFill>
              <a:latin typeface="Trebuchet MS"/>
              <a:ea typeface="Trebuchet MS"/>
              <a:cs typeface="Trebuchet MS"/>
              <a:sym typeface="Trebuchet MS"/>
            </a:endParaRPr>
          </a:p>
        </p:txBody>
      </p:sp>
      <p:sp>
        <p:nvSpPr>
          <p:cNvPr id="1479" name="Google Shape;1479;p8"/>
          <p:cNvSpPr/>
          <p:nvPr/>
        </p:nvSpPr>
        <p:spPr>
          <a:xfrm>
            <a:off x="4884736" y="4052768"/>
            <a:ext cx="2422529" cy="625601"/>
          </a:xfrm>
          <a:custGeom>
            <a:rect b="b" l="l" r="r" t="t"/>
            <a:pathLst>
              <a:path extrusionOk="0" h="926554" w="3587918">
                <a:moveTo>
                  <a:pt x="537401" y="0"/>
                </a:moveTo>
                <a:lnTo>
                  <a:pt x="3050517" y="0"/>
                </a:lnTo>
                <a:lnTo>
                  <a:pt x="3587918" y="926554"/>
                </a:lnTo>
                <a:lnTo>
                  <a:pt x="0" y="926554"/>
                </a:lnTo>
                <a:lnTo>
                  <a:pt x="537401"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chemeClr val="lt1"/>
              </a:solidFill>
              <a:latin typeface="Trebuchet MS"/>
              <a:ea typeface="Trebuchet MS"/>
              <a:cs typeface="Trebuchet MS"/>
              <a:sym typeface="Trebuchet MS"/>
            </a:endParaRPr>
          </a:p>
        </p:txBody>
      </p:sp>
      <p:sp>
        <p:nvSpPr>
          <p:cNvPr id="1480" name="Google Shape;1480;p8"/>
          <p:cNvSpPr/>
          <p:nvPr/>
        </p:nvSpPr>
        <p:spPr>
          <a:xfrm>
            <a:off x="4460635" y="4784162"/>
            <a:ext cx="3270732" cy="625416"/>
          </a:xfrm>
          <a:custGeom>
            <a:rect b="b" l="l" r="r" t="t"/>
            <a:pathLst>
              <a:path extrusionOk="0" h="926280" w="4844160">
                <a:moveTo>
                  <a:pt x="537243" y="0"/>
                </a:moveTo>
                <a:lnTo>
                  <a:pt x="4306918" y="0"/>
                </a:lnTo>
                <a:lnTo>
                  <a:pt x="4844160" y="926280"/>
                </a:lnTo>
                <a:lnTo>
                  <a:pt x="0" y="926280"/>
                </a:lnTo>
                <a:lnTo>
                  <a:pt x="537243" y="0"/>
                </a:ln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chemeClr val="lt1"/>
              </a:solidFill>
              <a:latin typeface="Trebuchet MS"/>
              <a:ea typeface="Trebuchet MS"/>
              <a:cs typeface="Trebuchet MS"/>
              <a:sym typeface="Trebuchet MS"/>
            </a:endParaRPr>
          </a:p>
        </p:txBody>
      </p:sp>
      <p:sp>
        <p:nvSpPr>
          <p:cNvPr id="1481" name="Google Shape;1481;p8"/>
          <p:cNvSpPr txBox="1"/>
          <p:nvPr/>
        </p:nvSpPr>
        <p:spPr>
          <a:xfrm>
            <a:off x="5787304" y="2950280"/>
            <a:ext cx="617394" cy="248467"/>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400"/>
              <a:buFont typeface="Arial"/>
              <a:buNone/>
            </a:pPr>
            <a:r>
              <a:rPr lang="en-PH" sz="1400">
                <a:solidFill>
                  <a:schemeClr val="lt1"/>
                </a:solidFill>
                <a:latin typeface="Trebuchet MS"/>
                <a:ea typeface="Trebuchet MS"/>
                <a:cs typeface="Trebuchet MS"/>
                <a:sym typeface="Trebuchet MS"/>
              </a:rPr>
              <a:t>xx</a:t>
            </a:r>
            <a:endParaRPr sz="1400">
              <a:solidFill>
                <a:schemeClr val="lt1"/>
              </a:solidFill>
              <a:latin typeface="Trebuchet MS"/>
              <a:ea typeface="Trebuchet MS"/>
              <a:cs typeface="Trebuchet MS"/>
              <a:sym typeface="Trebuchet MS"/>
            </a:endParaRPr>
          </a:p>
        </p:txBody>
      </p:sp>
      <p:sp>
        <p:nvSpPr>
          <p:cNvPr id="1482" name="Google Shape;1482;p8"/>
          <p:cNvSpPr txBox="1"/>
          <p:nvPr/>
        </p:nvSpPr>
        <p:spPr>
          <a:xfrm>
            <a:off x="5787304" y="3509942"/>
            <a:ext cx="617394" cy="248467"/>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400"/>
              <a:buFont typeface="Arial"/>
              <a:buNone/>
            </a:pPr>
            <a:r>
              <a:rPr lang="en-PH" sz="1400">
                <a:solidFill>
                  <a:schemeClr val="lt1"/>
                </a:solidFill>
                <a:latin typeface="Trebuchet MS"/>
                <a:ea typeface="Trebuchet MS"/>
                <a:cs typeface="Trebuchet MS"/>
                <a:sym typeface="Trebuchet MS"/>
              </a:rPr>
              <a:t>xx</a:t>
            </a:r>
            <a:endParaRPr sz="1400">
              <a:solidFill>
                <a:schemeClr val="lt1"/>
              </a:solidFill>
              <a:latin typeface="Trebuchet MS"/>
              <a:ea typeface="Trebuchet MS"/>
              <a:cs typeface="Trebuchet MS"/>
              <a:sym typeface="Trebuchet MS"/>
            </a:endParaRPr>
          </a:p>
        </p:txBody>
      </p:sp>
      <p:sp>
        <p:nvSpPr>
          <p:cNvPr id="1483" name="Google Shape;1483;p8"/>
          <p:cNvSpPr txBox="1"/>
          <p:nvPr/>
        </p:nvSpPr>
        <p:spPr>
          <a:xfrm>
            <a:off x="5787304" y="4241335"/>
            <a:ext cx="617394" cy="248467"/>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400"/>
              <a:buFont typeface="Arial"/>
              <a:buNone/>
            </a:pPr>
            <a:r>
              <a:rPr lang="en-PH" sz="1400">
                <a:solidFill>
                  <a:schemeClr val="lt1"/>
                </a:solidFill>
                <a:latin typeface="Trebuchet MS"/>
                <a:ea typeface="Trebuchet MS"/>
                <a:cs typeface="Trebuchet MS"/>
                <a:sym typeface="Trebuchet MS"/>
              </a:rPr>
              <a:t>xx</a:t>
            </a:r>
            <a:endParaRPr sz="1400">
              <a:solidFill>
                <a:schemeClr val="lt1"/>
              </a:solidFill>
              <a:latin typeface="Trebuchet MS"/>
              <a:ea typeface="Trebuchet MS"/>
              <a:cs typeface="Trebuchet MS"/>
              <a:sym typeface="Trebuchet MS"/>
            </a:endParaRPr>
          </a:p>
        </p:txBody>
      </p:sp>
      <p:sp>
        <p:nvSpPr>
          <p:cNvPr id="1484" name="Google Shape;1484;p8"/>
          <p:cNvSpPr txBox="1"/>
          <p:nvPr/>
        </p:nvSpPr>
        <p:spPr>
          <a:xfrm>
            <a:off x="5787304" y="4972637"/>
            <a:ext cx="617394" cy="248467"/>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400"/>
              <a:buFont typeface="Arial"/>
              <a:buNone/>
            </a:pPr>
            <a:r>
              <a:rPr lang="en-PH" sz="1400">
                <a:solidFill>
                  <a:schemeClr val="lt1"/>
                </a:solidFill>
                <a:latin typeface="Trebuchet MS"/>
                <a:ea typeface="Trebuchet MS"/>
                <a:cs typeface="Trebuchet MS"/>
                <a:sym typeface="Trebuchet MS"/>
              </a:rPr>
              <a:t>xx</a:t>
            </a:r>
            <a:endParaRPr sz="1400">
              <a:solidFill>
                <a:schemeClr val="lt1"/>
              </a:solidFill>
              <a:latin typeface="Trebuchet MS"/>
              <a:ea typeface="Trebuchet MS"/>
              <a:cs typeface="Trebuchet MS"/>
              <a:sym typeface="Trebuchet MS"/>
            </a:endParaRPr>
          </a:p>
        </p:txBody>
      </p:sp>
      <p:sp>
        <p:nvSpPr>
          <p:cNvPr id="1485" name="Google Shape;1485;p8"/>
          <p:cNvSpPr/>
          <p:nvPr/>
        </p:nvSpPr>
        <p:spPr>
          <a:xfrm>
            <a:off x="9747497" y="2589982"/>
            <a:ext cx="576056" cy="496599"/>
          </a:xfrm>
          <a:custGeom>
            <a:rect b="b" l="l" r="r" t="t"/>
            <a:pathLst>
              <a:path extrusionOk="0" h="735495" w="853175">
                <a:moveTo>
                  <a:pt x="426587" y="0"/>
                </a:moveTo>
                <a:lnTo>
                  <a:pt x="426588" y="0"/>
                </a:lnTo>
                <a:lnTo>
                  <a:pt x="853175" y="735495"/>
                </a:lnTo>
                <a:lnTo>
                  <a:pt x="0" y="735495"/>
                </a:lnTo>
                <a:lnTo>
                  <a:pt x="426587" y="0"/>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chemeClr val="lt1"/>
              </a:solidFill>
              <a:latin typeface="Trebuchet MS"/>
              <a:ea typeface="Trebuchet MS"/>
              <a:cs typeface="Trebuchet MS"/>
              <a:sym typeface="Trebuchet MS"/>
            </a:endParaRPr>
          </a:p>
        </p:txBody>
      </p:sp>
      <p:sp>
        <p:nvSpPr>
          <p:cNvPr id="1486" name="Google Shape;1486;p8"/>
          <p:cNvSpPr/>
          <p:nvPr/>
        </p:nvSpPr>
        <p:spPr>
          <a:xfrm>
            <a:off x="9410661" y="3170731"/>
            <a:ext cx="1249725" cy="496599"/>
          </a:xfrm>
          <a:custGeom>
            <a:rect b="b" l="l" r="r" t="t"/>
            <a:pathLst>
              <a:path extrusionOk="0" h="735495" w="1850922">
                <a:moveTo>
                  <a:pt x="426588" y="0"/>
                </a:moveTo>
                <a:lnTo>
                  <a:pt x="1424335" y="0"/>
                </a:lnTo>
                <a:lnTo>
                  <a:pt x="1850922" y="735495"/>
                </a:lnTo>
                <a:lnTo>
                  <a:pt x="0" y="735495"/>
                </a:lnTo>
                <a:lnTo>
                  <a:pt x="426588"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chemeClr val="lt1"/>
              </a:solidFill>
              <a:latin typeface="Trebuchet MS"/>
              <a:ea typeface="Trebuchet MS"/>
              <a:cs typeface="Trebuchet MS"/>
              <a:sym typeface="Trebuchet MS"/>
            </a:endParaRPr>
          </a:p>
        </p:txBody>
      </p:sp>
      <p:sp>
        <p:nvSpPr>
          <p:cNvPr id="1487" name="Google Shape;1487;p8"/>
          <p:cNvSpPr/>
          <p:nvPr/>
        </p:nvSpPr>
        <p:spPr>
          <a:xfrm>
            <a:off x="9073827" y="3751480"/>
            <a:ext cx="1923394" cy="496599"/>
          </a:xfrm>
          <a:custGeom>
            <a:rect b="b" l="l" r="r" t="t"/>
            <a:pathLst>
              <a:path extrusionOk="0" h="735495" w="2848668">
                <a:moveTo>
                  <a:pt x="426588" y="0"/>
                </a:moveTo>
                <a:lnTo>
                  <a:pt x="2422081" y="0"/>
                </a:lnTo>
                <a:lnTo>
                  <a:pt x="2848668" y="735495"/>
                </a:lnTo>
                <a:lnTo>
                  <a:pt x="0" y="735495"/>
                </a:lnTo>
                <a:lnTo>
                  <a:pt x="426588"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chemeClr val="lt1"/>
              </a:solidFill>
              <a:latin typeface="Trebuchet MS"/>
              <a:ea typeface="Trebuchet MS"/>
              <a:cs typeface="Trebuchet MS"/>
              <a:sym typeface="Trebuchet MS"/>
            </a:endParaRPr>
          </a:p>
        </p:txBody>
      </p:sp>
      <p:sp>
        <p:nvSpPr>
          <p:cNvPr id="1488" name="Google Shape;1488;p8"/>
          <p:cNvSpPr/>
          <p:nvPr/>
        </p:nvSpPr>
        <p:spPr>
          <a:xfrm>
            <a:off x="8736992" y="4332229"/>
            <a:ext cx="2597063" cy="496599"/>
          </a:xfrm>
          <a:custGeom>
            <a:rect b="b" l="l" r="r" t="t"/>
            <a:pathLst>
              <a:path extrusionOk="0" h="735495" w="3846414">
                <a:moveTo>
                  <a:pt x="426587" y="0"/>
                </a:moveTo>
                <a:lnTo>
                  <a:pt x="3419827" y="0"/>
                </a:lnTo>
                <a:lnTo>
                  <a:pt x="3846414" y="735495"/>
                </a:lnTo>
                <a:lnTo>
                  <a:pt x="0" y="735495"/>
                </a:lnTo>
                <a:lnTo>
                  <a:pt x="426587" y="0"/>
                </a:lnTo>
                <a:close/>
              </a:path>
            </a:pathLst>
          </a:custGeom>
          <a:solidFill>
            <a:srgbClr val="E5787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chemeClr val="lt1"/>
              </a:solidFill>
              <a:latin typeface="Trebuchet MS"/>
              <a:ea typeface="Trebuchet MS"/>
              <a:cs typeface="Trebuchet MS"/>
              <a:sym typeface="Trebuchet MS"/>
            </a:endParaRPr>
          </a:p>
        </p:txBody>
      </p:sp>
      <p:sp>
        <p:nvSpPr>
          <p:cNvPr id="1489" name="Google Shape;1489;p8"/>
          <p:cNvSpPr/>
          <p:nvPr/>
        </p:nvSpPr>
        <p:spPr>
          <a:xfrm>
            <a:off x="8400158" y="4912979"/>
            <a:ext cx="3270732" cy="496599"/>
          </a:xfrm>
          <a:custGeom>
            <a:rect b="b" l="l" r="r" t="t"/>
            <a:pathLst>
              <a:path extrusionOk="0" h="735494" w="4844160">
                <a:moveTo>
                  <a:pt x="426587" y="0"/>
                </a:moveTo>
                <a:lnTo>
                  <a:pt x="4417574" y="0"/>
                </a:lnTo>
                <a:lnTo>
                  <a:pt x="4844160" y="735494"/>
                </a:lnTo>
                <a:lnTo>
                  <a:pt x="0" y="735494"/>
                </a:lnTo>
                <a:lnTo>
                  <a:pt x="426587" y="0"/>
                </a:lnTo>
                <a:close/>
              </a:path>
            </a:pathLst>
          </a:custGeom>
          <a:solidFill>
            <a:srgbClr val="F7D0D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chemeClr val="lt1"/>
              </a:solidFill>
              <a:latin typeface="Trebuchet MS"/>
              <a:ea typeface="Trebuchet MS"/>
              <a:cs typeface="Trebuchet MS"/>
              <a:sym typeface="Trebuchet MS"/>
            </a:endParaRPr>
          </a:p>
        </p:txBody>
      </p:sp>
      <p:sp>
        <p:nvSpPr>
          <p:cNvPr id="1490" name="Google Shape;1490;p8"/>
          <p:cNvSpPr txBox="1"/>
          <p:nvPr/>
        </p:nvSpPr>
        <p:spPr>
          <a:xfrm>
            <a:off x="9726827" y="2831704"/>
            <a:ext cx="617394" cy="248467"/>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400"/>
              <a:buFont typeface="Arial"/>
              <a:buNone/>
            </a:pPr>
            <a:r>
              <a:rPr lang="en-PH" sz="1400">
                <a:solidFill>
                  <a:schemeClr val="lt1"/>
                </a:solidFill>
                <a:latin typeface="Trebuchet MS"/>
                <a:ea typeface="Trebuchet MS"/>
                <a:cs typeface="Trebuchet MS"/>
                <a:sym typeface="Trebuchet MS"/>
              </a:rPr>
              <a:t>xx</a:t>
            </a:r>
            <a:endParaRPr sz="1400">
              <a:solidFill>
                <a:schemeClr val="lt1"/>
              </a:solidFill>
              <a:latin typeface="Trebuchet MS"/>
              <a:ea typeface="Trebuchet MS"/>
              <a:cs typeface="Trebuchet MS"/>
              <a:sym typeface="Trebuchet MS"/>
            </a:endParaRPr>
          </a:p>
        </p:txBody>
      </p:sp>
      <p:sp>
        <p:nvSpPr>
          <p:cNvPr id="1491" name="Google Shape;1491;p8"/>
          <p:cNvSpPr txBox="1"/>
          <p:nvPr/>
        </p:nvSpPr>
        <p:spPr>
          <a:xfrm>
            <a:off x="9726827" y="3294797"/>
            <a:ext cx="617394" cy="248467"/>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400"/>
              <a:buFont typeface="Arial"/>
              <a:buNone/>
            </a:pPr>
            <a:r>
              <a:rPr lang="en-PH" sz="1400">
                <a:solidFill>
                  <a:schemeClr val="lt1"/>
                </a:solidFill>
                <a:latin typeface="Trebuchet MS"/>
                <a:ea typeface="Trebuchet MS"/>
                <a:cs typeface="Trebuchet MS"/>
                <a:sym typeface="Trebuchet MS"/>
              </a:rPr>
              <a:t>xx</a:t>
            </a:r>
            <a:endParaRPr sz="1400">
              <a:solidFill>
                <a:schemeClr val="lt1"/>
              </a:solidFill>
              <a:latin typeface="Trebuchet MS"/>
              <a:ea typeface="Trebuchet MS"/>
              <a:cs typeface="Trebuchet MS"/>
              <a:sym typeface="Trebuchet MS"/>
            </a:endParaRPr>
          </a:p>
        </p:txBody>
      </p:sp>
      <p:sp>
        <p:nvSpPr>
          <p:cNvPr id="1492" name="Google Shape;1492;p8"/>
          <p:cNvSpPr txBox="1"/>
          <p:nvPr/>
        </p:nvSpPr>
        <p:spPr>
          <a:xfrm>
            <a:off x="9726827" y="3875547"/>
            <a:ext cx="617394" cy="248467"/>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400"/>
              <a:buFont typeface="Arial"/>
              <a:buNone/>
            </a:pPr>
            <a:r>
              <a:rPr lang="en-PH" sz="1400">
                <a:solidFill>
                  <a:schemeClr val="lt1"/>
                </a:solidFill>
                <a:latin typeface="Trebuchet MS"/>
                <a:ea typeface="Trebuchet MS"/>
                <a:cs typeface="Trebuchet MS"/>
                <a:sym typeface="Trebuchet MS"/>
              </a:rPr>
              <a:t>xx</a:t>
            </a:r>
            <a:endParaRPr sz="1400">
              <a:solidFill>
                <a:schemeClr val="lt1"/>
              </a:solidFill>
              <a:latin typeface="Trebuchet MS"/>
              <a:ea typeface="Trebuchet MS"/>
              <a:cs typeface="Trebuchet MS"/>
              <a:sym typeface="Trebuchet MS"/>
            </a:endParaRPr>
          </a:p>
        </p:txBody>
      </p:sp>
      <p:sp>
        <p:nvSpPr>
          <p:cNvPr id="1493" name="Google Shape;1493;p8"/>
          <p:cNvSpPr txBox="1"/>
          <p:nvPr/>
        </p:nvSpPr>
        <p:spPr>
          <a:xfrm>
            <a:off x="9726827" y="4456296"/>
            <a:ext cx="617394" cy="248467"/>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400"/>
              <a:buFont typeface="Arial"/>
              <a:buNone/>
            </a:pPr>
            <a:r>
              <a:rPr lang="en-PH" sz="1400">
                <a:solidFill>
                  <a:schemeClr val="lt1"/>
                </a:solidFill>
                <a:latin typeface="Trebuchet MS"/>
                <a:ea typeface="Trebuchet MS"/>
                <a:cs typeface="Trebuchet MS"/>
                <a:sym typeface="Trebuchet MS"/>
              </a:rPr>
              <a:t>xx</a:t>
            </a:r>
            <a:endParaRPr sz="1400">
              <a:solidFill>
                <a:schemeClr val="lt1"/>
              </a:solidFill>
              <a:latin typeface="Trebuchet MS"/>
              <a:ea typeface="Trebuchet MS"/>
              <a:cs typeface="Trebuchet MS"/>
              <a:sym typeface="Trebuchet MS"/>
            </a:endParaRPr>
          </a:p>
        </p:txBody>
      </p:sp>
      <p:sp>
        <p:nvSpPr>
          <p:cNvPr id="1494" name="Google Shape;1494;p8"/>
          <p:cNvSpPr txBox="1"/>
          <p:nvPr/>
        </p:nvSpPr>
        <p:spPr>
          <a:xfrm>
            <a:off x="9726827" y="5037046"/>
            <a:ext cx="617394" cy="248467"/>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1400"/>
              <a:buFont typeface="Arial"/>
              <a:buNone/>
            </a:pPr>
            <a:r>
              <a:rPr lang="en-PH" sz="1400">
                <a:solidFill>
                  <a:schemeClr val="lt1"/>
                </a:solidFill>
                <a:latin typeface="Trebuchet MS"/>
                <a:ea typeface="Trebuchet MS"/>
                <a:cs typeface="Trebuchet MS"/>
                <a:sym typeface="Trebuchet MS"/>
              </a:rPr>
              <a:t>xx</a:t>
            </a:r>
            <a:endParaRPr sz="1400">
              <a:solidFill>
                <a:schemeClr val="lt1"/>
              </a:solidFill>
              <a:latin typeface="Trebuchet MS"/>
              <a:ea typeface="Trebuchet MS"/>
              <a:cs typeface="Trebuchet MS"/>
              <a:sym typeface="Trebuchet MS"/>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7" name="Shape 2407"/>
        <p:cNvGrpSpPr/>
        <p:nvPr/>
      </p:nvGrpSpPr>
      <p:grpSpPr>
        <a:xfrm>
          <a:off x="0" y="0"/>
          <a:ext cx="0" cy="0"/>
          <a:chOff x="0" y="0"/>
          <a:chExt cx="0" cy="0"/>
        </a:xfrm>
      </p:grpSpPr>
      <p:sp>
        <p:nvSpPr>
          <p:cNvPr id="2408" name="Google Shape;2408;p80"/>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Chart Column</a:t>
            </a:r>
            <a:endParaRPr/>
          </a:p>
        </p:txBody>
      </p:sp>
      <p:sp>
        <p:nvSpPr>
          <p:cNvPr id="2409" name="Google Shape;2409;p80"/>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410" name="Google Shape;2410;p80"/>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Three Columns</a:t>
            </a:r>
            <a:endParaRPr/>
          </a:p>
        </p:txBody>
      </p:sp>
      <p:sp>
        <p:nvSpPr>
          <p:cNvPr id="2411" name="Google Shape;2411;p80"/>
          <p:cNvSpPr txBox="1"/>
          <p:nvPr>
            <p:ph idx="2" type="body"/>
          </p:nvPr>
        </p:nvSpPr>
        <p:spPr>
          <a:xfrm>
            <a:off x="641453" y="1998193"/>
            <a:ext cx="3335870" cy="431762"/>
          </a:xfrm>
          <a:prstGeom prst="rect">
            <a:avLst/>
          </a:prstGeom>
          <a:noFill/>
          <a:ln>
            <a:noFill/>
          </a:ln>
        </p:spPr>
        <p:txBody>
          <a:bodyPr anchorCtr="0" anchor="b" bIns="0" lIns="72000" spcFirstLastPara="1" rIns="0" wrap="square" tIns="0">
            <a:noAutofit/>
          </a:bodyPr>
          <a:lstStyle/>
          <a:p>
            <a:pPr indent="0" lvl="0" marL="0" rtl="0" algn="l">
              <a:lnSpc>
                <a:spcPct val="90000"/>
              </a:lnSpc>
              <a:spcBef>
                <a:spcPts val="0"/>
              </a:spcBef>
              <a:spcAft>
                <a:spcPts val="0"/>
              </a:spcAft>
              <a:buSzPts val="2200"/>
              <a:buNone/>
            </a:pPr>
            <a:r>
              <a:rPr lang="en-PH"/>
              <a:t>Chart Title</a:t>
            </a:r>
            <a:endParaRPr/>
          </a:p>
        </p:txBody>
      </p:sp>
      <p:graphicFrame>
        <p:nvGraphicFramePr>
          <p:cNvPr id="2412" name="Google Shape;2412;p80"/>
          <p:cNvGraphicFramePr/>
          <p:nvPr/>
        </p:nvGraphicFramePr>
        <p:xfrm>
          <a:off x="528638" y="2576513"/>
          <a:ext cx="3448050" cy="1670050"/>
        </p:xfrm>
        <a:graphic>
          <a:graphicData uri="http://schemas.openxmlformats.org/drawingml/2006/chart">
            <c:chart r:id="rId3"/>
          </a:graphicData>
        </a:graphic>
      </p:graphicFrame>
      <p:sp>
        <p:nvSpPr>
          <p:cNvPr id="2413" name="Google Shape;2413;p80"/>
          <p:cNvSpPr txBox="1"/>
          <p:nvPr>
            <p:ph idx="4" type="body"/>
          </p:nvPr>
        </p:nvSpPr>
        <p:spPr>
          <a:xfrm>
            <a:off x="528319" y="4552463"/>
            <a:ext cx="3449003" cy="1254174"/>
          </a:xfrm>
          <a:prstGeom prst="rect">
            <a:avLst/>
          </a:prstGeom>
          <a:noFill/>
          <a:ln>
            <a:noFill/>
          </a:ln>
        </p:spPr>
        <p:txBody>
          <a:bodyPr anchorCtr="0" anchor="ctr" bIns="45700" lIns="91425" spcFirstLastPara="1" rIns="91425" wrap="square" tIns="45700">
            <a:normAutofit fontScale="92500" lnSpcReduction="10000"/>
          </a:bodyPr>
          <a:lstStyle/>
          <a:p>
            <a:pPr indent="0" lvl="0" marL="0" rtl="0" algn="l">
              <a:lnSpc>
                <a:spcPct val="90000"/>
              </a:lnSpc>
              <a:spcBef>
                <a:spcPts val="0"/>
              </a:spcBef>
              <a:spcAft>
                <a:spcPts val="0"/>
              </a:spcAft>
              <a:buSzPct val="100000"/>
              <a:buNone/>
            </a:pPr>
            <a:r>
              <a:rPr b="1" lang="en-PH"/>
              <a:t>Lorem ipsum dolor sit </a:t>
            </a:r>
            <a:endParaRPr/>
          </a:p>
          <a:p>
            <a:pPr indent="0" lvl="0" marL="0" rtl="0" algn="l">
              <a:lnSpc>
                <a:spcPct val="90000"/>
              </a:lnSpc>
              <a:spcBef>
                <a:spcPts val="1000"/>
              </a:spcBef>
              <a:spcAft>
                <a:spcPts val="0"/>
              </a:spcAft>
              <a:buSzPct val="100000"/>
              <a:buNone/>
            </a:pPr>
            <a:r>
              <a:rPr lang="en-PH"/>
              <a:t>amet, consectetur adipiscing elit. Curabitur purus dui, euismod quis placerat eget, venenatis nec nibh. Mauris sit amet mollis enim. Donec cursus sagittis bibendum. Aenean a elit justo. Vivamus laoreet, lorem id iaculis mattis, neque diam blandit</a:t>
            </a:r>
            <a:endParaRPr/>
          </a:p>
        </p:txBody>
      </p:sp>
      <p:sp>
        <p:nvSpPr>
          <p:cNvPr id="2414" name="Google Shape;2414;p80"/>
          <p:cNvSpPr txBox="1"/>
          <p:nvPr>
            <p:ph idx="5" type="body"/>
          </p:nvPr>
        </p:nvSpPr>
        <p:spPr>
          <a:xfrm>
            <a:off x="4484632" y="1998193"/>
            <a:ext cx="3335870" cy="431762"/>
          </a:xfrm>
          <a:prstGeom prst="rect">
            <a:avLst/>
          </a:prstGeom>
          <a:noFill/>
          <a:ln>
            <a:noFill/>
          </a:ln>
        </p:spPr>
        <p:txBody>
          <a:bodyPr anchorCtr="0" anchor="b" bIns="0" lIns="72000" spcFirstLastPara="1" rIns="0" wrap="square" tIns="0">
            <a:noAutofit/>
          </a:bodyPr>
          <a:lstStyle/>
          <a:p>
            <a:pPr indent="0" lvl="0" marL="0" rtl="0" algn="l">
              <a:lnSpc>
                <a:spcPct val="90000"/>
              </a:lnSpc>
              <a:spcBef>
                <a:spcPts val="0"/>
              </a:spcBef>
              <a:spcAft>
                <a:spcPts val="0"/>
              </a:spcAft>
              <a:buSzPts val="2200"/>
              <a:buNone/>
            </a:pPr>
            <a:r>
              <a:rPr lang="en-PH"/>
              <a:t>Chart Title</a:t>
            </a:r>
            <a:endParaRPr/>
          </a:p>
        </p:txBody>
      </p:sp>
      <p:graphicFrame>
        <p:nvGraphicFramePr>
          <p:cNvPr id="2415" name="Google Shape;2415;p80"/>
          <p:cNvGraphicFramePr/>
          <p:nvPr/>
        </p:nvGraphicFramePr>
        <p:xfrm>
          <a:off x="4371975" y="2576513"/>
          <a:ext cx="3448050" cy="1670050"/>
        </p:xfrm>
        <a:graphic>
          <a:graphicData uri="http://schemas.openxmlformats.org/drawingml/2006/chart">
            <c:chart r:id="rId4"/>
          </a:graphicData>
        </a:graphic>
      </p:graphicFrame>
      <p:sp>
        <p:nvSpPr>
          <p:cNvPr id="2416" name="Google Shape;2416;p80"/>
          <p:cNvSpPr txBox="1"/>
          <p:nvPr>
            <p:ph idx="7" type="body"/>
          </p:nvPr>
        </p:nvSpPr>
        <p:spPr>
          <a:xfrm>
            <a:off x="4371500" y="4552463"/>
            <a:ext cx="3449002" cy="1254174"/>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SzPct val="100000"/>
              <a:buNone/>
            </a:pPr>
            <a:r>
              <a:rPr b="1" lang="en-PH"/>
              <a:t>Lorem ipsum dolor sit </a:t>
            </a:r>
            <a:endParaRPr/>
          </a:p>
          <a:p>
            <a:pPr indent="0" lvl="0" marL="0" rtl="0" algn="l">
              <a:lnSpc>
                <a:spcPct val="90000"/>
              </a:lnSpc>
              <a:spcBef>
                <a:spcPts val="1000"/>
              </a:spcBef>
              <a:spcAft>
                <a:spcPts val="0"/>
              </a:spcAft>
              <a:buSzPct val="100000"/>
              <a:buNone/>
            </a:pPr>
            <a:r>
              <a:rPr lang="en-PH"/>
              <a:t>amet, consectetur adipiscing elit. Curabitur purus dui, euismod quis placerat eget, venenatis nec nibh. Mauris sit amet mollis enim. Donec cursus sagittis bibendum. Aenean a elit justo. Vivamus laoreet, lorem id iaculis mattis, neque diam blandit. </a:t>
            </a:r>
            <a:endParaRPr/>
          </a:p>
        </p:txBody>
      </p:sp>
      <p:sp>
        <p:nvSpPr>
          <p:cNvPr id="2417" name="Google Shape;2417;p80"/>
          <p:cNvSpPr txBox="1"/>
          <p:nvPr>
            <p:ph idx="8" type="body"/>
          </p:nvPr>
        </p:nvSpPr>
        <p:spPr>
          <a:xfrm>
            <a:off x="8327811" y="1998193"/>
            <a:ext cx="3335870" cy="431762"/>
          </a:xfrm>
          <a:prstGeom prst="rect">
            <a:avLst/>
          </a:prstGeom>
          <a:noFill/>
          <a:ln>
            <a:noFill/>
          </a:ln>
        </p:spPr>
        <p:txBody>
          <a:bodyPr anchorCtr="0" anchor="b" bIns="0" lIns="72000" spcFirstLastPara="1" rIns="0" wrap="square" tIns="0">
            <a:noAutofit/>
          </a:bodyPr>
          <a:lstStyle/>
          <a:p>
            <a:pPr indent="0" lvl="0" marL="0" rtl="0" algn="l">
              <a:lnSpc>
                <a:spcPct val="90000"/>
              </a:lnSpc>
              <a:spcBef>
                <a:spcPts val="0"/>
              </a:spcBef>
              <a:spcAft>
                <a:spcPts val="0"/>
              </a:spcAft>
              <a:buSzPts val="2200"/>
              <a:buNone/>
            </a:pPr>
            <a:r>
              <a:rPr lang="en-PH"/>
              <a:t>Chart Title</a:t>
            </a:r>
            <a:endParaRPr/>
          </a:p>
        </p:txBody>
      </p:sp>
      <p:graphicFrame>
        <p:nvGraphicFramePr>
          <p:cNvPr id="2418" name="Google Shape;2418;p80"/>
          <p:cNvGraphicFramePr/>
          <p:nvPr/>
        </p:nvGraphicFramePr>
        <p:xfrm>
          <a:off x="8215313" y="2576513"/>
          <a:ext cx="3448050" cy="1670050"/>
        </p:xfrm>
        <a:graphic>
          <a:graphicData uri="http://schemas.openxmlformats.org/drawingml/2006/chart">
            <c:chart r:id="rId5"/>
          </a:graphicData>
        </a:graphic>
      </p:graphicFrame>
      <p:sp>
        <p:nvSpPr>
          <p:cNvPr id="2419" name="Google Shape;2419;p80"/>
          <p:cNvSpPr txBox="1"/>
          <p:nvPr>
            <p:ph idx="13" type="body"/>
          </p:nvPr>
        </p:nvSpPr>
        <p:spPr>
          <a:xfrm>
            <a:off x="8214679" y="4552463"/>
            <a:ext cx="3449002" cy="1254174"/>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SzPct val="100000"/>
              <a:buNone/>
            </a:pPr>
            <a:r>
              <a:rPr b="1" lang="en-PH"/>
              <a:t>Lorem ipsum dolor sit </a:t>
            </a:r>
            <a:endParaRPr/>
          </a:p>
          <a:p>
            <a:pPr indent="0" lvl="0" marL="0" rtl="0" algn="l">
              <a:lnSpc>
                <a:spcPct val="90000"/>
              </a:lnSpc>
              <a:spcBef>
                <a:spcPts val="1000"/>
              </a:spcBef>
              <a:spcAft>
                <a:spcPts val="0"/>
              </a:spcAft>
              <a:buSzPct val="100000"/>
              <a:buNone/>
            </a:pPr>
            <a:r>
              <a:rPr lang="en-PH"/>
              <a:t>amet, consectetur adipiscing elit. Curabitur purus dui, euismod quis placerat eget, venenatis nec nibh. Mauris sit amet mollis enim. Donec cursus sagittis bibendum. Aenean a elit justo. Vivamus laoreet, lorem id iaculis mattis, neque diam blandit. </a:t>
            </a:r>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3" name="Shape 2423"/>
        <p:cNvGrpSpPr/>
        <p:nvPr/>
      </p:nvGrpSpPr>
      <p:grpSpPr>
        <a:xfrm>
          <a:off x="0" y="0"/>
          <a:ext cx="0" cy="0"/>
          <a:chOff x="0" y="0"/>
          <a:chExt cx="0" cy="0"/>
        </a:xfrm>
      </p:grpSpPr>
      <p:sp>
        <p:nvSpPr>
          <p:cNvPr id="2424" name="Google Shape;2424;p81"/>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Chart Column</a:t>
            </a:r>
            <a:endParaRPr/>
          </a:p>
        </p:txBody>
      </p:sp>
      <p:sp>
        <p:nvSpPr>
          <p:cNvPr id="2425" name="Google Shape;2425;p81"/>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426" name="Google Shape;2426;p81"/>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Three Columns</a:t>
            </a:r>
            <a:endParaRPr/>
          </a:p>
        </p:txBody>
      </p:sp>
      <p:sp>
        <p:nvSpPr>
          <p:cNvPr id="2427" name="Google Shape;2427;p81"/>
          <p:cNvSpPr txBox="1"/>
          <p:nvPr>
            <p:ph idx="2" type="body"/>
          </p:nvPr>
        </p:nvSpPr>
        <p:spPr>
          <a:xfrm>
            <a:off x="641453" y="1998193"/>
            <a:ext cx="3335870" cy="431762"/>
          </a:xfrm>
          <a:prstGeom prst="rect">
            <a:avLst/>
          </a:prstGeom>
          <a:noFill/>
          <a:ln>
            <a:noFill/>
          </a:ln>
        </p:spPr>
        <p:txBody>
          <a:bodyPr anchorCtr="0" anchor="b" bIns="0" lIns="72000" spcFirstLastPara="1" rIns="0" wrap="square" tIns="0">
            <a:noAutofit/>
          </a:bodyPr>
          <a:lstStyle/>
          <a:p>
            <a:pPr indent="0" lvl="0" marL="0" rtl="0" algn="l">
              <a:lnSpc>
                <a:spcPct val="90000"/>
              </a:lnSpc>
              <a:spcBef>
                <a:spcPts val="0"/>
              </a:spcBef>
              <a:spcAft>
                <a:spcPts val="0"/>
              </a:spcAft>
              <a:buSzPts val="2200"/>
              <a:buNone/>
            </a:pPr>
            <a:r>
              <a:rPr lang="en-PH"/>
              <a:t>Chart Title</a:t>
            </a:r>
            <a:endParaRPr/>
          </a:p>
        </p:txBody>
      </p:sp>
      <p:sp>
        <p:nvSpPr>
          <p:cNvPr id="2428" name="Google Shape;2428;p81"/>
          <p:cNvSpPr txBox="1"/>
          <p:nvPr>
            <p:ph idx="4" type="body"/>
          </p:nvPr>
        </p:nvSpPr>
        <p:spPr>
          <a:xfrm>
            <a:off x="528319" y="4552463"/>
            <a:ext cx="3449003" cy="1254174"/>
          </a:xfrm>
          <a:prstGeom prst="rect">
            <a:avLst/>
          </a:prstGeom>
          <a:noFill/>
          <a:ln>
            <a:noFill/>
          </a:ln>
        </p:spPr>
        <p:txBody>
          <a:bodyPr anchorCtr="0" anchor="ctr" bIns="45700" lIns="91425" spcFirstLastPara="1" rIns="91425" wrap="square" tIns="45700">
            <a:normAutofit fontScale="92500" lnSpcReduction="10000"/>
          </a:bodyPr>
          <a:lstStyle/>
          <a:p>
            <a:pPr indent="0" lvl="0" marL="0" rtl="0" algn="l">
              <a:lnSpc>
                <a:spcPct val="90000"/>
              </a:lnSpc>
              <a:spcBef>
                <a:spcPts val="0"/>
              </a:spcBef>
              <a:spcAft>
                <a:spcPts val="0"/>
              </a:spcAft>
              <a:buSzPct val="100000"/>
              <a:buNone/>
            </a:pPr>
            <a:r>
              <a:rPr b="1" lang="en-PH"/>
              <a:t>Lorem ipsum dolor sit </a:t>
            </a:r>
            <a:endParaRPr/>
          </a:p>
          <a:p>
            <a:pPr indent="0" lvl="0" marL="0" rtl="0" algn="l">
              <a:lnSpc>
                <a:spcPct val="90000"/>
              </a:lnSpc>
              <a:spcBef>
                <a:spcPts val="1000"/>
              </a:spcBef>
              <a:spcAft>
                <a:spcPts val="0"/>
              </a:spcAft>
              <a:buSzPct val="100000"/>
              <a:buNone/>
            </a:pPr>
            <a:r>
              <a:rPr lang="en-PH"/>
              <a:t>amet, consectetur adipiscing elit. Curabitur purus dui, euismod quis placerat eget, venenatis nec nibh. Mauris sit amet mollis enim. Donec cursus sagittis bibendum. Aenean a elit justo. Vivamus laoreet, lorem id iaculis mattis, neque diam blandit</a:t>
            </a:r>
            <a:endParaRPr/>
          </a:p>
        </p:txBody>
      </p:sp>
      <p:sp>
        <p:nvSpPr>
          <p:cNvPr id="2429" name="Google Shape;2429;p81"/>
          <p:cNvSpPr txBox="1"/>
          <p:nvPr>
            <p:ph idx="5" type="body"/>
          </p:nvPr>
        </p:nvSpPr>
        <p:spPr>
          <a:xfrm>
            <a:off x="4484632" y="1998193"/>
            <a:ext cx="3335870" cy="431762"/>
          </a:xfrm>
          <a:prstGeom prst="rect">
            <a:avLst/>
          </a:prstGeom>
          <a:noFill/>
          <a:ln>
            <a:noFill/>
          </a:ln>
        </p:spPr>
        <p:txBody>
          <a:bodyPr anchorCtr="0" anchor="b" bIns="0" lIns="72000" spcFirstLastPara="1" rIns="0" wrap="square" tIns="0">
            <a:noAutofit/>
          </a:bodyPr>
          <a:lstStyle/>
          <a:p>
            <a:pPr indent="0" lvl="0" marL="0" rtl="0" algn="l">
              <a:lnSpc>
                <a:spcPct val="90000"/>
              </a:lnSpc>
              <a:spcBef>
                <a:spcPts val="0"/>
              </a:spcBef>
              <a:spcAft>
                <a:spcPts val="0"/>
              </a:spcAft>
              <a:buSzPts val="2200"/>
              <a:buNone/>
            </a:pPr>
            <a:r>
              <a:rPr lang="en-PH"/>
              <a:t>Chart Title</a:t>
            </a:r>
            <a:endParaRPr/>
          </a:p>
        </p:txBody>
      </p:sp>
      <p:graphicFrame>
        <p:nvGraphicFramePr>
          <p:cNvPr id="2430" name="Google Shape;2430;p81"/>
          <p:cNvGraphicFramePr/>
          <p:nvPr/>
        </p:nvGraphicFramePr>
        <p:xfrm>
          <a:off x="4371975" y="2576513"/>
          <a:ext cx="3448050" cy="1670050"/>
        </p:xfrm>
        <a:graphic>
          <a:graphicData uri="http://schemas.openxmlformats.org/drawingml/2006/chart">
            <c:chart r:id="rId3"/>
          </a:graphicData>
        </a:graphic>
      </p:graphicFrame>
      <p:sp>
        <p:nvSpPr>
          <p:cNvPr id="2431" name="Google Shape;2431;p81"/>
          <p:cNvSpPr txBox="1"/>
          <p:nvPr>
            <p:ph idx="7" type="body"/>
          </p:nvPr>
        </p:nvSpPr>
        <p:spPr>
          <a:xfrm>
            <a:off x="4371500" y="4552463"/>
            <a:ext cx="3449002" cy="1254174"/>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SzPct val="100000"/>
              <a:buNone/>
            </a:pPr>
            <a:r>
              <a:rPr b="1" lang="en-PH"/>
              <a:t>Lorem ipsum dolor sit </a:t>
            </a:r>
            <a:endParaRPr/>
          </a:p>
          <a:p>
            <a:pPr indent="0" lvl="0" marL="0" rtl="0" algn="l">
              <a:lnSpc>
                <a:spcPct val="90000"/>
              </a:lnSpc>
              <a:spcBef>
                <a:spcPts val="1000"/>
              </a:spcBef>
              <a:spcAft>
                <a:spcPts val="0"/>
              </a:spcAft>
              <a:buSzPct val="100000"/>
              <a:buNone/>
            </a:pPr>
            <a:r>
              <a:rPr lang="en-PH"/>
              <a:t>amet, consectetur adipiscing elit. Curabitur purus dui, euismod quis placerat eget, venenatis nec nibh. Mauris sit amet mollis enim. Donec cursus sagittis bibendum. Aenean a elit justo. Vivamus laoreet, lorem id iaculis mattis, neque diam blandit. </a:t>
            </a:r>
            <a:endParaRPr/>
          </a:p>
        </p:txBody>
      </p:sp>
      <p:sp>
        <p:nvSpPr>
          <p:cNvPr id="2432" name="Google Shape;2432;p81"/>
          <p:cNvSpPr txBox="1"/>
          <p:nvPr>
            <p:ph idx="8" type="body"/>
          </p:nvPr>
        </p:nvSpPr>
        <p:spPr>
          <a:xfrm>
            <a:off x="8327811" y="1998193"/>
            <a:ext cx="3335870" cy="431762"/>
          </a:xfrm>
          <a:prstGeom prst="rect">
            <a:avLst/>
          </a:prstGeom>
          <a:noFill/>
          <a:ln>
            <a:noFill/>
          </a:ln>
        </p:spPr>
        <p:txBody>
          <a:bodyPr anchorCtr="0" anchor="b" bIns="0" lIns="72000" spcFirstLastPara="1" rIns="0" wrap="square" tIns="0">
            <a:noAutofit/>
          </a:bodyPr>
          <a:lstStyle/>
          <a:p>
            <a:pPr indent="0" lvl="0" marL="0" rtl="0" algn="l">
              <a:lnSpc>
                <a:spcPct val="90000"/>
              </a:lnSpc>
              <a:spcBef>
                <a:spcPts val="0"/>
              </a:spcBef>
              <a:spcAft>
                <a:spcPts val="0"/>
              </a:spcAft>
              <a:buSzPts val="2200"/>
              <a:buNone/>
            </a:pPr>
            <a:r>
              <a:rPr lang="en-PH"/>
              <a:t>Chart Title</a:t>
            </a:r>
            <a:endParaRPr/>
          </a:p>
        </p:txBody>
      </p:sp>
      <p:graphicFrame>
        <p:nvGraphicFramePr>
          <p:cNvPr id="2433" name="Google Shape;2433;p81"/>
          <p:cNvGraphicFramePr/>
          <p:nvPr/>
        </p:nvGraphicFramePr>
        <p:xfrm>
          <a:off x="8215313" y="2576513"/>
          <a:ext cx="3448050" cy="1670050"/>
        </p:xfrm>
        <a:graphic>
          <a:graphicData uri="http://schemas.openxmlformats.org/drawingml/2006/chart">
            <c:chart r:id="rId4"/>
          </a:graphicData>
        </a:graphic>
      </p:graphicFrame>
      <p:sp>
        <p:nvSpPr>
          <p:cNvPr id="2434" name="Google Shape;2434;p81"/>
          <p:cNvSpPr txBox="1"/>
          <p:nvPr>
            <p:ph idx="13" type="body"/>
          </p:nvPr>
        </p:nvSpPr>
        <p:spPr>
          <a:xfrm>
            <a:off x="8214679" y="4552463"/>
            <a:ext cx="3449002" cy="1254174"/>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SzPct val="100000"/>
              <a:buNone/>
            </a:pPr>
            <a:r>
              <a:rPr b="1" lang="en-PH"/>
              <a:t>Lorem ipsum dolor sit </a:t>
            </a:r>
            <a:endParaRPr/>
          </a:p>
          <a:p>
            <a:pPr indent="0" lvl="0" marL="0" rtl="0" algn="l">
              <a:lnSpc>
                <a:spcPct val="90000"/>
              </a:lnSpc>
              <a:spcBef>
                <a:spcPts val="1000"/>
              </a:spcBef>
              <a:spcAft>
                <a:spcPts val="0"/>
              </a:spcAft>
              <a:buSzPct val="100000"/>
              <a:buNone/>
            </a:pPr>
            <a:r>
              <a:rPr lang="en-PH"/>
              <a:t>amet, consectetur adipiscing elit. Curabitur purus dui, euismod quis placerat eget, venenatis nec nibh. Mauris sit amet mollis enim. Donec cursus sagittis bibendum. Aenean a elit justo. Vivamus laoreet, lorem id iaculis mattis, neque diam blandit. </a:t>
            </a:r>
            <a:endParaRPr/>
          </a:p>
        </p:txBody>
      </p:sp>
      <p:graphicFrame>
        <p:nvGraphicFramePr>
          <p:cNvPr id="2435" name="Google Shape;2435;p81"/>
          <p:cNvGraphicFramePr/>
          <p:nvPr/>
        </p:nvGraphicFramePr>
        <p:xfrm>
          <a:off x="528638" y="2576513"/>
          <a:ext cx="3448050" cy="1670050"/>
        </p:xfrm>
        <a:graphic>
          <a:graphicData uri="http://schemas.openxmlformats.org/drawingml/2006/chart">
            <c:chart r:id="rId5"/>
          </a:graphicData>
        </a:graphic>
      </p:graphicFrame>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9" name="Shape 2439"/>
        <p:cNvGrpSpPr/>
        <p:nvPr/>
      </p:nvGrpSpPr>
      <p:grpSpPr>
        <a:xfrm>
          <a:off x="0" y="0"/>
          <a:ext cx="0" cy="0"/>
          <a:chOff x="0" y="0"/>
          <a:chExt cx="0" cy="0"/>
        </a:xfrm>
      </p:grpSpPr>
      <p:sp>
        <p:nvSpPr>
          <p:cNvPr id="2440" name="Google Shape;2440;p82"/>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Chart Column</a:t>
            </a:r>
            <a:endParaRPr/>
          </a:p>
        </p:txBody>
      </p:sp>
      <p:sp>
        <p:nvSpPr>
          <p:cNvPr id="2441" name="Google Shape;2441;p82"/>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442" name="Google Shape;2442;p82"/>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Three Columns</a:t>
            </a:r>
            <a:endParaRPr/>
          </a:p>
        </p:txBody>
      </p:sp>
      <p:sp>
        <p:nvSpPr>
          <p:cNvPr id="2443" name="Google Shape;2443;p82"/>
          <p:cNvSpPr txBox="1"/>
          <p:nvPr>
            <p:ph idx="2" type="body"/>
          </p:nvPr>
        </p:nvSpPr>
        <p:spPr>
          <a:xfrm>
            <a:off x="641453" y="1998193"/>
            <a:ext cx="3335870" cy="431762"/>
          </a:xfrm>
          <a:prstGeom prst="rect">
            <a:avLst/>
          </a:prstGeom>
          <a:noFill/>
          <a:ln>
            <a:noFill/>
          </a:ln>
        </p:spPr>
        <p:txBody>
          <a:bodyPr anchorCtr="0" anchor="b" bIns="0" lIns="72000" spcFirstLastPara="1" rIns="0" wrap="square" tIns="0">
            <a:noAutofit/>
          </a:bodyPr>
          <a:lstStyle/>
          <a:p>
            <a:pPr indent="0" lvl="0" marL="0" rtl="0" algn="l">
              <a:lnSpc>
                <a:spcPct val="90000"/>
              </a:lnSpc>
              <a:spcBef>
                <a:spcPts val="0"/>
              </a:spcBef>
              <a:spcAft>
                <a:spcPts val="0"/>
              </a:spcAft>
              <a:buSzPts val="2200"/>
              <a:buNone/>
            </a:pPr>
            <a:r>
              <a:rPr lang="en-PH"/>
              <a:t>Chart Title</a:t>
            </a:r>
            <a:endParaRPr/>
          </a:p>
        </p:txBody>
      </p:sp>
      <p:sp>
        <p:nvSpPr>
          <p:cNvPr id="2444" name="Google Shape;2444;p82"/>
          <p:cNvSpPr txBox="1"/>
          <p:nvPr>
            <p:ph idx="4" type="body"/>
          </p:nvPr>
        </p:nvSpPr>
        <p:spPr>
          <a:xfrm>
            <a:off x="528319" y="4552463"/>
            <a:ext cx="3449003" cy="1254174"/>
          </a:xfrm>
          <a:prstGeom prst="rect">
            <a:avLst/>
          </a:prstGeom>
          <a:noFill/>
          <a:ln>
            <a:noFill/>
          </a:ln>
        </p:spPr>
        <p:txBody>
          <a:bodyPr anchorCtr="0" anchor="ctr" bIns="45700" lIns="91425" spcFirstLastPara="1" rIns="91425" wrap="square" tIns="45700">
            <a:normAutofit fontScale="92500" lnSpcReduction="10000"/>
          </a:bodyPr>
          <a:lstStyle/>
          <a:p>
            <a:pPr indent="0" lvl="0" marL="0" rtl="0" algn="l">
              <a:lnSpc>
                <a:spcPct val="90000"/>
              </a:lnSpc>
              <a:spcBef>
                <a:spcPts val="0"/>
              </a:spcBef>
              <a:spcAft>
                <a:spcPts val="0"/>
              </a:spcAft>
              <a:buSzPct val="100000"/>
              <a:buNone/>
            </a:pPr>
            <a:r>
              <a:rPr b="1" lang="en-PH"/>
              <a:t>Lorem ipsum dolor sit </a:t>
            </a:r>
            <a:endParaRPr/>
          </a:p>
          <a:p>
            <a:pPr indent="0" lvl="0" marL="0" rtl="0" algn="l">
              <a:lnSpc>
                <a:spcPct val="90000"/>
              </a:lnSpc>
              <a:spcBef>
                <a:spcPts val="1000"/>
              </a:spcBef>
              <a:spcAft>
                <a:spcPts val="0"/>
              </a:spcAft>
              <a:buSzPct val="100000"/>
              <a:buNone/>
            </a:pPr>
            <a:r>
              <a:rPr lang="en-PH"/>
              <a:t>amet, consectetur adipiscing elit. Curabitur purus dui, euismod quis placerat eget, venenatis nec nibh. Mauris sit amet mollis enim. Donec cursus sagittis bibendum. Aenean a elit justo. Vivamus laoreet, lorem id iaculis mattis, neque diam blandit</a:t>
            </a:r>
            <a:endParaRPr/>
          </a:p>
        </p:txBody>
      </p:sp>
      <p:sp>
        <p:nvSpPr>
          <p:cNvPr id="2445" name="Google Shape;2445;p82"/>
          <p:cNvSpPr txBox="1"/>
          <p:nvPr>
            <p:ph idx="5" type="body"/>
          </p:nvPr>
        </p:nvSpPr>
        <p:spPr>
          <a:xfrm>
            <a:off x="4484632" y="1998193"/>
            <a:ext cx="3335870" cy="431762"/>
          </a:xfrm>
          <a:prstGeom prst="rect">
            <a:avLst/>
          </a:prstGeom>
          <a:noFill/>
          <a:ln>
            <a:noFill/>
          </a:ln>
        </p:spPr>
        <p:txBody>
          <a:bodyPr anchorCtr="0" anchor="b" bIns="0" lIns="72000" spcFirstLastPara="1" rIns="0" wrap="square" tIns="0">
            <a:noAutofit/>
          </a:bodyPr>
          <a:lstStyle/>
          <a:p>
            <a:pPr indent="0" lvl="0" marL="0" rtl="0" algn="l">
              <a:lnSpc>
                <a:spcPct val="90000"/>
              </a:lnSpc>
              <a:spcBef>
                <a:spcPts val="0"/>
              </a:spcBef>
              <a:spcAft>
                <a:spcPts val="0"/>
              </a:spcAft>
              <a:buSzPts val="2200"/>
              <a:buNone/>
            </a:pPr>
            <a:r>
              <a:rPr lang="en-PH"/>
              <a:t>Chart Title</a:t>
            </a:r>
            <a:endParaRPr/>
          </a:p>
        </p:txBody>
      </p:sp>
      <p:sp>
        <p:nvSpPr>
          <p:cNvPr id="2446" name="Google Shape;2446;p82"/>
          <p:cNvSpPr txBox="1"/>
          <p:nvPr>
            <p:ph idx="7" type="body"/>
          </p:nvPr>
        </p:nvSpPr>
        <p:spPr>
          <a:xfrm>
            <a:off x="4371500" y="4552463"/>
            <a:ext cx="3449002" cy="1254174"/>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SzPct val="100000"/>
              <a:buNone/>
            </a:pPr>
            <a:r>
              <a:rPr b="1" lang="en-PH"/>
              <a:t>Lorem ipsum dolor sit </a:t>
            </a:r>
            <a:endParaRPr/>
          </a:p>
          <a:p>
            <a:pPr indent="0" lvl="0" marL="0" rtl="0" algn="l">
              <a:lnSpc>
                <a:spcPct val="90000"/>
              </a:lnSpc>
              <a:spcBef>
                <a:spcPts val="1000"/>
              </a:spcBef>
              <a:spcAft>
                <a:spcPts val="0"/>
              </a:spcAft>
              <a:buSzPct val="100000"/>
              <a:buNone/>
            </a:pPr>
            <a:r>
              <a:rPr lang="en-PH"/>
              <a:t>amet, consectetur adipiscing elit. Curabitur purus dui, euismod quis placerat eget, venenatis nec nibh. Mauris sit amet mollis enim. Donec cursus sagittis bibendum. Aenean a elit justo. Vivamus laoreet, lorem id iaculis mattis, neque diam blandit. </a:t>
            </a:r>
            <a:endParaRPr/>
          </a:p>
        </p:txBody>
      </p:sp>
      <p:sp>
        <p:nvSpPr>
          <p:cNvPr id="2447" name="Google Shape;2447;p82"/>
          <p:cNvSpPr txBox="1"/>
          <p:nvPr>
            <p:ph idx="8" type="body"/>
          </p:nvPr>
        </p:nvSpPr>
        <p:spPr>
          <a:xfrm>
            <a:off x="8327811" y="1998193"/>
            <a:ext cx="3335870" cy="431762"/>
          </a:xfrm>
          <a:prstGeom prst="rect">
            <a:avLst/>
          </a:prstGeom>
          <a:noFill/>
          <a:ln>
            <a:noFill/>
          </a:ln>
        </p:spPr>
        <p:txBody>
          <a:bodyPr anchorCtr="0" anchor="b" bIns="0" lIns="72000" spcFirstLastPara="1" rIns="0" wrap="square" tIns="0">
            <a:noAutofit/>
          </a:bodyPr>
          <a:lstStyle/>
          <a:p>
            <a:pPr indent="0" lvl="0" marL="0" rtl="0" algn="l">
              <a:lnSpc>
                <a:spcPct val="90000"/>
              </a:lnSpc>
              <a:spcBef>
                <a:spcPts val="0"/>
              </a:spcBef>
              <a:spcAft>
                <a:spcPts val="0"/>
              </a:spcAft>
              <a:buSzPts val="2200"/>
              <a:buNone/>
            </a:pPr>
            <a:r>
              <a:rPr lang="en-PH"/>
              <a:t>Chart Title</a:t>
            </a:r>
            <a:endParaRPr/>
          </a:p>
        </p:txBody>
      </p:sp>
      <p:sp>
        <p:nvSpPr>
          <p:cNvPr id="2448" name="Google Shape;2448;p82"/>
          <p:cNvSpPr txBox="1"/>
          <p:nvPr>
            <p:ph idx="13" type="body"/>
          </p:nvPr>
        </p:nvSpPr>
        <p:spPr>
          <a:xfrm>
            <a:off x="8214679" y="4552463"/>
            <a:ext cx="3449002" cy="1254174"/>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SzPct val="100000"/>
              <a:buNone/>
            </a:pPr>
            <a:r>
              <a:rPr b="1" lang="en-PH"/>
              <a:t>Lorem ipsum dolor sit </a:t>
            </a:r>
            <a:endParaRPr/>
          </a:p>
          <a:p>
            <a:pPr indent="0" lvl="0" marL="0" rtl="0" algn="l">
              <a:lnSpc>
                <a:spcPct val="90000"/>
              </a:lnSpc>
              <a:spcBef>
                <a:spcPts val="1000"/>
              </a:spcBef>
              <a:spcAft>
                <a:spcPts val="0"/>
              </a:spcAft>
              <a:buSzPct val="100000"/>
              <a:buNone/>
            </a:pPr>
            <a:r>
              <a:rPr lang="en-PH"/>
              <a:t>amet, consectetur adipiscing elit. Curabitur purus dui, euismod quis placerat eget, venenatis nec nibh. Mauris sit amet mollis enim. Donec cursus sagittis bibendum. Aenean a elit justo. Vivamus laoreet, lorem id iaculis mattis, neque diam blandit. </a:t>
            </a:r>
            <a:endParaRPr/>
          </a:p>
        </p:txBody>
      </p:sp>
      <p:graphicFrame>
        <p:nvGraphicFramePr>
          <p:cNvPr id="2449" name="Google Shape;2449;p82"/>
          <p:cNvGraphicFramePr/>
          <p:nvPr/>
        </p:nvGraphicFramePr>
        <p:xfrm>
          <a:off x="528638" y="2576513"/>
          <a:ext cx="3448050" cy="1670050"/>
        </p:xfrm>
        <a:graphic>
          <a:graphicData uri="http://schemas.openxmlformats.org/drawingml/2006/chart">
            <c:chart r:id="rId3"/>
          </a:graphicData>
        </a:graphic>
      </p:graphicFrame>
      <p:graphicFrame>
        <p:nvGraphicFramePr>
          <p:cNvPr id="2450" name="Google Shape;2450;p82"/>
          <p:cNvGraphicFramePr/>
          <p:nvPr/>
        </p:nvGraphicFramePr>
        <p:xfrm>
          <a:off x="4371975" y="2576513"/>
          <a:ext cx="3448050" cy="1670050"/>
        </p:xfrm>
        <a:graphic>
          <a:graphicData uri="http://schemas.openxmlformats.org/drawingml/2006/chart">
            <c:chart r:id="rId4"/>
          </a:graphicData>
        </a:graphic>
      </p:graphicFrame>
      <p:graphicFrame>
        <p:nvGraphicFramePr>
          <p:cNvPr id="2451" name="Google Shape;2451;p82"/>
          <p:cNvGraphicFramePr/>
          <p:nvPr/>
        </p:nvGraphicFramePr>
        <p:xfrm>
          <a:off x="8215313" y="2576513"/>
          <a:ext cx="3448050" cy="1670050"/>
        </p:xfrm>
        <a:graphic>
          <a:graphicData uri="http://schemas.openxmlformats.org/drawingml/2006/chart">
            <c:chart r:id="rId5"/>
          </a:graphicData>
        </a:graphic>
      </p:graphicFrame>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5" name="Shape 2455"/>
        <p:cNvGrpSpPr/>
        <p:nvPr/>
      </p:nvGrpSpPr>
      <p:grpSpPr>
        <a:xfrm>
          <a:off x="0" y="0"/>
          <a:ext cx="0" cy="0"/>
          <a:chOff x="0" y="0"/>
          <a:chExt cx="0" cy="0"/>
        </a:xfrm>
      </p:grpSpPr>
      <p:sp>
        <p:nvSpPr>
          <p:cNvPr id="2456" name="Google Shape;2456;p83"/>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Chart Column</a:t>
            </a:r>
            <a:endParaRPr/>
          </a:p>
        </p:txBody>
      </p:sp>
      <p:sp>
        <p:nvSpPr>
          <p:cNvPr id="2457" name="Google Shape;2457;p83"/>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458" name="Google Shape;2458;p83"/>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Three Columns</a:t>
            </a:r>
            <a:endParaRPr/>
          </a:p>
        </p:txBody>
      </p:sp>
      <p:sp>
        <p:nvSpPr>
          <p:cNvPr id="2459" name="Google Shape;2459;p83"/>
          <p:cNvSpPr txBox="1"/>
          <p:nvPr>
            <p:ph idx="2" type="body"/>
          </p:nvPr>
        </p:nvSpPr>
        <p:spPr>
          <a:xfrm>
            <a:off x="641453" y="1998193"/>
            <a:ext cx="3335870" cy="431762"/>
          </a:xfrm>
          <a:prstGeom prst="rect">
            <a:avLst/>
          </a:prstGeom>
          <a:noFill/>
          <a:ln>
            <a:noFill/>
          </a:ln>
        </p:spPr>
        <p:txBody>
          <a:bodyPr anchorCtr="0" anchor="b" bIns="0" lIns="72000" spcFirstLastPara="1" rIns="0" wrap="square" tIns="0">
            <a:noAutofit/>
          </a:bodyPr>
          <a:lstStyle/>
          <a:p>
            <a:pPr indent="0" lvl="0" marL="0" rtl="0" algn="l">
              <a:lnSpc>
                <a:spcPct val="90000"/>
              </a:lnSpc>
              <a:spcBef>
                <a:spcPts val="0"/>
              </a:spcBef>
              <a:spcAft>
                <a:spcPts val="0"/>
              </a:spcAft>
              <a:buSzPts val="2200"/>
              <a:buNone/>
            </a:pPr>
            <a:r>
              <a:rPr lang="en-PH"/>
              <a:t>Chart Title</a:t>
            </a:r>
            <a:endParaRPr/>
          </a:p>
        </p:txBody>
      </p:sp>
      <p:sp>
        <p:nvSpPr>
          <p:cNvPr id="2460" name="Google Shape;2460;p83"/>
          <p:cNvSpPr txBox="1"/>
          <p:nvPr>
            <p:ph idx="4" type="body"/>
          </p:nvPr>
        </p:nvSpPr>
        <p:spPr>
          <a:xfrm>
            <a:off x="528319" y="4552463"/>
            <a:ext cx="3449003" cy="1254174"/>
          </a:xfrm>
          <a:prstGeom prst="rect">
            <a:avLst/>
          </a:prstGeom>
          <a:noFill/>
          <a:ln>
            <a:noFill/>
          </a:ln>
        </p:spPr>
        <p:txBody>
          <a:bodyPr anchorCtr="0" anchor="ctr" bIns="45700" lIns="91425" spcFirstLastPara="1" rIns="91425" wrap="square" tIns="45700">
            <a:normAutofit fontScale="92500" lnSpcReduction="10000"/>
          </a:bodyPr>
          <a:lstStyle/>
          <a:p>
            <a:pPr indent="0" lvl="0" marL="0" rtl="0" algn="l">
              <a:lnSpc>
                <a:spcPct val="90000"/>
              </a:lnSpc>
              <a:spcBef>
                <a:spcPts val="0"/>
              </a:spcBef>
              <a:spcAft>
                <a:spcPts val="0"/>
              </a:spcAft>
              <a:buSzPct val="100000"/>
              <a:buNone/>
            </a:pPr>
            <a:r>
              <a:rPr b="1" lang="en-PH"/>
              <a:t>Lorem ipsum dolor sit </a:t>
            </a:r>
            <a:endParaRPr/>
          </a:p>
          <a:p>
            <a:pPr indent="0" lvl="0" marL="0" rtl="0" algn="l">
              <a:lnSpc>
                <a:spcPct val="90000"/>
              </a:lnSpc>
              <a:spcBef>
                <a:spcPts val="1000"/>
              </a:spcBef>
              <a:spcAft>
                <a:spcPts val="0"/>
              </a:spcAft>
              <a:buSzPct val="100000"/>
              <a:buNone/>
            </a:pPr>
            <a:r>
              <a:rPr lang="en-PH"/>
              <a:t>amet, consectetur adipiscing elit. Curabitur purus dui, euismod quis placerat eget, venenatis nec nibh. Mauris sit amet mollis enim. Donec cursus sagittis bibendum. Aenean a elit justo. Vivamus laoreet, lorem id iaculis mattis, neque diam blandit</a:t>
            </a:r>
            <a:endParaRPr/>
          </a:p>
        </p:txBody>
      </p:sp>
      <p:sp>
        <p:nvSpPr>
          <p:cNvPr id="2461" name="Google Shape;2461;p83"/>
          <p:cNvSpPr txBox="1"/>
          <p:nvPr>
            <p:ph idx="5" type="body"/>
          </p:nvPr>
        </p:nvSpPr>
        <p:spPr>
          <a:xfrm>
            <a:off x="4484632" y="1998193"/>
            <a:ext cx="3335870" cy="431762"/>
          </a:xfrm>
          <a:prstGeom prst="rect">
            <a:avLst/>
          </a:prstGeom>
          <a:noFill/>
          <a:ln>
            <a:noFill/>
          </a:ln>
        </p:spPr>
        <p:txBody>
          <a:bodyPr anchorCtr="0" anchor="b" bIns="0" lIns="72000" spcFirstLastPara="1" rIns="0" wrap="square" tIns="0">
            <a:noAutofit/>
          </a:bodyPr>
          <a:lstStyle/>
          <a:p>
            <a:pPr indent="0" lvl="0" marL="0" rtl="0" algn="l">
              <a:lnSpc>
                <a:spcPct val="90000"/>
              </a:lnSpc>
              <a:spcBef>
                <a:spcPts val="0"/>
              </a:spcBef>
              <a:spcAft>
                <a:spcPts val="0"/>
              </a:spcAft>
              <a:buSzPts val="2200"/>
              <a:buNone/>
            </a:pPr>
            <a:r>
              <a:rPr lang="en-PH"/>
              <a:t>Chart Title</a:t>
            </a:r>
            <a:endParaRPr/>
          </a:p>
        </p:txBody>
      </p:sp>
      <p:sp>
        <p:nvSpPr>
          <p:cNvPr id="2462" name="Google Shape;2462;p83"/>
          <p:cNvSpPr txBox="1"/>
          <p:nvPr>
            <p:ph idx="7" type="body"/>
          </p:nvPr>
        </p:nvSpPr>
        <p:spPr>
          <a:xfrm>
            <a:off x="4371500" y="4552463"/>
            <a:ext cx="3449002" cy="1254174"/>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SzPct val="100000"/>
              <a:buNone/>
            </a:pPr>
            <a:r>
              <a:rPr b="1" lang="en-PH"/>
              <a:t>Lorem ipsum dolor sit </a:t>
            </a:r>
            <a:endParaRPr/>
          </a:p>
          <a:p>
            <a:pPr indent="0" lvl="0" marL="0" rtl="0" algn="l">
              <a:lnSpc>
                <a:spcPct val="90000"/>
              </a:lnSpc>
              <a:spcBef>
                <a:spcPts val="1000"/>
              </a:spcBef>
              <a:spcAft>
                <a:spcPts val="0"/>
              </a:spcAft>
              <a:buSzPct val="100000"/>
              <a:buNone/>
            </a:pPr>
            <a:r>
              <a:rPr lang="en-PH"/>
              <a:t>amet, consectetur adipiscing elit. Curabitur purus dui, euismod quis placerat eget, venenatis nec nibh. Mauris sit amet mollis enim. Donec cursus sagittis bibendum. Aenean a elit justo. Vivamus laoreet, lorem id iaculis mattis, neque diam blandit. </a:t>
            </a:r>
            <a:endParaRPr/>
          </a:p>
        </p:txBody>
      </p:sp>
      <p:sp>
        <p:nvSpPr>
          <p:cNvPr id="2463" name="Google Shape;2463;p83"/>
          <p:cNvSpPr txBox="1"/>
          <p:nvPr>
            <p:ph idx="8" type="body"/>
          </p:nvPr>
        </p:nvSpPr>
        <p:spPr>
          <a:xfrm>
            <a:off x="8327811" y="1998193"/>
            <a:ext cx="3335870" cy="431762"/>
          </a:xfrm>
          <a:prstGeom prst="rect">
            <a:avLst/>
          </a:prstGeom>
          <a:noFill/>
          <a:ln>
            <a:noFill/>
          </a:ln>
        </p:spPr>
        <p:txBody>
          <a:bodyPr anchorCtr="0" anchor="b" bIns="0" lIns="72000" spcFirstLastPara="1" rIns="0" wrap="square" tIns="0">
            <a:noAutofit/>
          </a:bodyPr>
          <a:lstStyle/>
          <a:p>
            <a:pPr indent="0" lvl="0" marL="0" rtl="0" algn="l">
              <a:lnSpc>
                <a:spcPct val="90000"/>
              </a:lnSpc>
              <a:spcBef>
                <a:spcPts val="0"/>
              </a:spcBef>
              <a:spcAft>
                <a:spcPts val="0"/>
              </a:spcAft>
              <a:buSzPts val="2200"/>
              <a:buNone/>
            </a:pPr>
            <a:r>
              <a:rPr lang="en-PH"/>
              <a:t>Chart Title</a:t>
            </a:r>
            <a:endParaRPr/>
          </a:p>
        </p:txBody>
      </p:sp>
      <p:sp>
        <p:nvSpPr>
          <p:cNvPr id="2464" name="Google Shape;2464;p83"/>
          <p:cNvSpPr txBox="1"/>
          <p:nvPr>
            <p:ph idx="13" type="body"/>
          </p:nvPr>
        </p:nvSpPr>
        <p:spPr>
          <a:xfrm>
            <a:off x="8214679" y="4552463"/>
            <a:ext cx="3449002" cy="1254174"/>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SzPct val="100000"/>
              <a:buNone/>
            </a:pPr>
            <a:r>
              <a:rPr b="1" lang="en-PH"/>
              <a:t>Lorem ipsum dolor sit </a:t>
            </a:r>
            <a:endParaRPr/>
          </a:p>
          <a:p>
            <a:pPr indent="0" lvl="0" marL="0" rtl="0" algn="l">
              <a:lnSpc>
                <a:spcPct val="90000"/>
              </a:lnSpc>
              <a:spcBef>
                <a:spcPts val="1000"/>
              </a:spcBef>
              <a:spcAft>
                <a:spcPts val="0"/>
              </a:spcAft>
              <a:buSzPct val="100000"/>
              <a:buNone/>
            </a:pPr>
            <a:r>
              <a:rPr lang="en-PH"/>
              <a:t>amet, consectetur adipiscing elit. Curabitur purus dui, euismod quis placerat eget, venenatis nec nibh. Mauris sit amet mollis enim. Donec cursus sagittis bibendum. Aenean a elit justo. Vivamus laoreet, lorem id iaculis mattis, neque diam blandit. </a:t>
            </a:r>
            <a:endParaRPr/>
          </a:p>
        </p:txBody>
      </p:sp>
      <p:graphicFrame>
        <p:nvGraphicFramePr>
          <p:cNvPr id="2465" name="Google Shape;2465;p83"/>
          <p:cNvGraphicFramePr/>
          <p:nvPr/>
        </p:nvGraphicFramePr>
        <p:xfrm>
          <a:off x="528638" y="2576513"/>
          <a:ext cx="3448050" cy="1670050"/>
        </p:xfrm>
        <a:graphic>
          <a:graphicData uri="http://schemas.openxmlformats.org/drawingml/2006/chart">
            <c:chart r:id="rId3"/>
          </a:graphicData>
        </a:graphic>
      </p:graphicFrame>
      <p:graphicFrame>
        <p:nvGraphicFramePr>
          <p:cNvPr id="2466" name="Google Shape;2466;p83"/>
          <p:cNvGraphicFramePr/>
          <p:nvPr/>
        </p:nvGraphicFramePr>
        <p:xfrm>
          <a:off x="4371975" y="2576513"/>
          <a:ext cx="3448050" cy="1670050"/>
        </p:xfrm>
        <a:graphic>
          <a:graphicData uri="http://schemas.openxmlformats.org/drawingml/2006/chart">
            <c:chart r:id="rId4"/>
          </a:graphicData>
        </a:graphic>
      </p:graphicFrame>
      <p:graphicFrame>
        <p:nvGraphicFramePr>
          <p:cNvPr id="2467" name="Google Shape;2467;p83"/>
          <p:cNvGraphicFramePr/>
          <p:nvPr/>
        </p:nvGraphicFramePr>
        <p:xfrm>
          <a:off x="8215313" y="2576513"/>
          <a:ext cx="3448050" cy="1670050"/>
        </p:xfrm>
        <a:graphic>
          <a:graphicData uri="http://schemas.openxmlformats.org/drawingml/2006/chart">
            <c:chart r:id="rId5"/>
          </a:graphicData>
        </a:graphic>
      </p:graphicFrame>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1" name="Shape 2471"/>
        <p:cNvGrpSpPr/>
        <p:nvPr/>
      </p:nvGrpSpPr>
      <p:grpSpPr>
        <a:xfrm>
          <a:off x="0" y="0"/>
          <a:ext cx="0" cy="0"/>
          <a:chOff x="0" y="0"/>
          <a:chExt cx="0" cy="0"/>
        </a:xfrm>
      </p:grpSpPr>
      <p:sp>
        <p:nvSpPr>
          <p:cNvPr id="2472" name="Google Shape;2472;p84"/>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Chart Column</a:t>
            </a:r>
            <a:endParaRPr/>
          </a:p>
        </p:txBody>
      </p:sp>
      <p:sp>
        <p:nvSpPr>
          <p:cNvPr id="2473" name="Google Shape;2473;p84"/>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474" name="Google Shape;2474;p84"/>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Three Columns</a:t>
            </a:r>
            <a:endParaRPr/>
          </a:p>
        </p:txBody>
      </p:sp>
      <p:sp>
        <p:nvSpPr>
          <p:cNvPr id="2475" name="Google Shape;2475;p84"/>
          <p:cNvSpPr txBox="1"/>
          <p:nvPr>
            <p:ph idx="2" type="body"/>
          </p:nvPr>
        </p:nvSpPr>
        <p:spPr>
          <a:xfrm>
            <a:off x="641453" y="1998193"/>
            <a:ext cx="3335870" cy="431762"/>
          </a:xfrm>
          <a:prstGeom prst="rect">
            <a:avLst/>
          </a:prstGeom>
          <a:noFill/>
          <a:ln>
            <a:noFill/>
          </a:ln>
        </p:spPr>
        <p:txBody>
          <a:bodyPr anchorCtr="0" anchor="b" bIns="0" lIns="72000" spcFirstLastPara="1" rIns="0" wrap="square" tIns="0">
            <a:noAutofit/>
          </a:bodyPr>
          <a:lstStyle/>
          <a:p>
            <a:pPr indent="0" lvl="0" marL="0" rtl="0" algn="l">
              <a:lnSpc>
                <a:spcPct val="90000"/>
              </a:lnSpc>
              <a:spcBef>
                <a:spcPts val="0"/>
              </a:spcBef>
              <a:spcAft>
                <a:spcPts val="0"/>
              </a:spcAft>
              <a:buSzPts val="2200"/>
              <a:buNone/>
            </a:pPr>
            <a:r>
              <a:rPr lang="en-PH"/>
              <a:t>Chart Title</a:t>
            </a:r>
            <a:endParaRPr/>
          </a:p>
        </p:txBody>
      </p:sp>
      <p:sp>
        <p:nvSpPr>
          <p:cNvPr id="2476" name="Google Shape;2476;p84"/>
          <p:cNvSpPr txBox="1"/>
          <p:nvPr>
            <p:ph idx="4" type="body"/>
          </p:nvPr>
        </p:nvSpPr>
        <p:spPr>
          <a:xfrm>
            <a:off x="528319" y="4552463"/>
            <a:ext cx="3449003" cy="1254174"/>
          </a:xfrm>
          <a:prstGeom prst="rect">
            <a:avLst/>
          </a:prstGeom>
          <a:noFill/>
          <a:ln>
            <a:noFill/>
          </a:ln>
        </p:spPr>
        <p:txBody>
          <a:bodyPr anchorCtr="0" anchor="ctr" bIns="45700" lIns="91425" spcFirstLastPara="1" rIns="91425" wrap="square" tIns="45700">
            <a:normAutofit fontScale="92500" lnSpcReduction="10000"/>
          </a:bodyPr>
          <a:lstStyle/>
          <a:p>
            <a:pPr indent="0" lvl="0" marL="0" rtl="0" algn="l">
              <a:lnSpc>
                <a:spcPct val="90000"/>
              </a:lnSpc>
              <a:spcBef>
                <a:spcPts val="0"/>
              </a:spcBef>
              <a:spcAft>
                <a:spcPts val="0"/>
              </a:spcAft>
              <a:buSzPct val="100000"/>
              <a:buNone/>
            </a:pPr>
            <a:r>
              <a:rPr b="1" lang="en-PH"/>
              <a:t>Lorem ipsum dolor sit </a:t>
            </a:r>
            <a:endParaRPr/>
          </a:p>
          <a:p>
            <a:pPr indent="0" lvl="0" marL="0" rtl="0" algn="l">
              <a:lnSpc>
                <a:spcPct val="90000"/>
              </a:lnSpc>
              <a:spcBef>
                <a:spcPts val="1000"/>
              </a:spcBef>
              <a:spcAft>
                <a:spcPts val="0"/>
              </a:spcAft>
              <a:buSzPct val="100000"/>
              <a:buNone/>
            </a:pPr>
            <a:r>
              <a:rPr lang="en-PH"/>
              <a:t>amet, consectetur adipiscing elit. Curabitur purus dui, euismod quis placerat eget, venenatis nec nibh. Mauris sit amet mollis enim. Donec cursus sagittis bibendum. Aenean a elit justo. Vivamus laoreet, lorem id iaculis mattis, neque diam blandit</a:t>
            </a:r>
            <a:endParaRPr/>
          </a:p>
        </p:txBody>
      </p:sp>
      <p:sp>
        <p:nvSpPr>
          <p:cNvPr id="2477" name="Google Shape;2477;p84"/>
          <p:cNvSpPr txBox="1"/>
          <p:nvPr>
            <p:ph idx="5" type="body"/>
          </p:nvPr>
        </p:nvSpPr>
        <p:spPr>
          <a:xfrm>
            <a:off x="4484632" y="1998193"/>
            <a:ext cx="3335870" cy="431762"/>
          </a:xfrm>
          <a:prstGeom prst="rect">
            <a:avLst/>
          </a:prstGeom>
          <a:noFill/>
          <a:ln>
            <a:noFill/>
          </a:ln>
        </p:spPr>
        <p:txBody>
          <a:bodyPr anchorCtr="0" anchor="b" bIns="0" lIns="72000" spcFirstLastPara="1" rIns="0" wrap="square" tIns="0">
            <a:noAutofit/>
          </a:bodyPr>
          <a:lstStyle/>
          <a:p>
            <a:pPr indent="0" lvl="0" marL="0" rtl="0" algn="l">
              <a:lnSpc>
                <a:spcPct val="90000"/>
              </a:lnSpc>
              <a:spcBef>
                <a:spcPts val="0"/>
              </a:spcBef>
              <a:spcAft>
                <a:spcPts val="0"/>
              </a:spcAft>
              <a:buSzPts val="2200"/>
              <a:buNone/>
            </a:pPr>
            <a:r>
              <a:rPr lang="en-PH"/>
              <a:t>Chart Title</a:t>
            </a:r>
            <a:endParaRPr/>
          </a:p>
        </p:txBody>
      </p:sp>
      <p:sp>
        <p:nvSpPr>
          <p:cNvPr id="2478" name="Google Shape;2478;p84"/>
          <p:cNvSpPr txBox="1"/>
          <p:nvPr>
            <p:ph idx="7" type="body"/>
          </p:nvPr>
        </p:nvSpPr>
        <p:spPr>
          <a:xfrm>
            <a:off x="4371500" y="4552463"/>
            <a:ext cx="3449002" cy="1254174"/>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SzPct val="100000"/>
              <a:buNone/>
            </a:pPr>
            <a:r>
              <a:rPr b="1" lang="en-PH"/>
              <a:t>Lorem ipsum dolor sit </a:t>
            </a:r>
            <a:endParaRPr/>
          </a:p>
          <a:p>
            <a:pPr indent="0" lvl="0" marL="0" rtl="0" algn="l">
              <a:lnSpc>
                <a:spcPct val="90000"/>
              </a:lnSpc>
              <a:spcBef>
                <a:spcPts val="1000"/>
              </a:spcBef>
              <a:spcAft>
                <a:spcPts val="0"/>
              </a:spcAft>
              <a:buSzPct val="100000"/>
              <a:buNone/>
            </a:pPr>
            <a:r>
              <a:rPr lang="en-PH"/>
              <a:t>amet, consectetur adipiscing elit. Curabitur purus dui, euismod quis placerat eget, venenatis nec nibh. Mauris sit amet mollis enim. Donec cursus sagittis bibendum. Aenean a elit justo. Vivamus laoreet, lorem id iaculis mattis, neque diam blandit. </a:t>
            </a:r>
            <a:endParaRPr/>
          </a:p>
        </p:txBody>
      </p:sp>
      <p:sp>
        <p:nvSpPr>
          <p:cNvPr id="2479" name="Google Shape;2479;p84"/>
          <p:cNvSpPr txBox="1"/>
          <p:nvPr>
            <p:ph idx="8" type="body"/>
          </p:nvPr>
        </p:nvSpPr>
        <p:spPr>
          <a:xfrm>
            <a:off x="8327811" y="1998193"/>
            <a:ext cx="3335870" cy="431762"/>
          </a:xfrm>
          <a:prstGeom prst="rect">
            <a:avLst/>
          </a:prstGeom>
          <a:noFill/>
          <a:ln>
            <a:noFill/>
          </a:ln>
        </p:spPr>
        <p:txBody>
          <a:bodyPr anchorCtr="0" anchor="b" bIns="0" lIns="72000" spcFirstLastPara="1" rIns="0" wrap="square" tIns="0">
            <a:noAutofit/>
          </a:bodyPr>
          <a:lstStyle/>
          <a:p>
            <a:pPr indent="0" lvl="0" marL="0" rtl="0" algn="l">
              <a:lnSpc>
                <a:spcPct val="90000"/>
              </a:lnSpc>
              <a:spcBef>
                <a:spcPts val="0"/>
              </a:spcBef>
              <a:spcAft>
                <a:spcPts val="0"/>
              </a:spcAft>
              <a:buSzPts val="2200"/>
              <a:buNone/>
            </a:pPr>
            <a:r>
              <a:rPr lang="en-PH"/>
              <a:t>Chart Title</a:t>
            </a:r>
            <a:endParaRPr/>
          </a:p>
        </p:txBody>
      </p:sp>
      <p:sp>
        <p:nvSpPr>
          <p:cNvPr id="2480" name="Google Shape;2480;p84"/>
          <p:cNvSpPr txBox="1"/>
          <p:nvPr>
            <p:ph idx="13" type="body"/>
          </p:nvPr>
        </p:nvSpPr>
        <p:spPr>
          <a:xfrm>
            <a:off x="8214679" y="4552463"/>
            <a:ext cx="3449002" cy="1254174"/>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SzPct val="100000"/>
              <a:buNone/>
            </a:pPr>
            <a:r>
              <a:rPr b="1" lang="en-PH"/>
              <a:t>Lorem ipsum dolor sit </a:t>
            </a:r>
            <a:endParaRPr/>
          </a:p>
          <a:p>
            <a:pPr indent="0" lvl="0" marL="0" rtl="0" algn="l">
              <a:lnSpc>
                <a:spcPct val="90000"/>
              </a:lnSpc>
              <a:spcBef>
                <a:spcPts val="1000"/>
              </a:spcBef>
              <a:spcAft>
                <a:spcPts val="0"/>
              </a:spcAft>
              <a:buSzPct val="100000"/>
              <a:buNone/>
            </a:pPr>
            <a:r>
              <a:rPr lang="en-PH"/>
              <a:t>amet, consectetur adipiscing elit. Curabitur purus dui, euismod quis placerat eget, venenatis nec nibh. Mauris sit amet mollis enim. Donec cursus sagittis bibendum. Aenean a elit justo. Vivamus laoreet, lorem id iaculis mattis, neque diam blandit. </a:t>
            </a:r>
            <a:endParaRPr/>
          </a:p>
        </p:txBody>
      </p:sp>
      <p:graphicFrame>
        <p:nvGraphicFramePr>
          <p:cNvPr id="2481" name="Google Shape;2481;p84"/>
          <p:cNvGraphicFramePr/>
          <p:nvPr/>
        </p:nvGraphicFramePr>
        <p:xfrm>
          <a:off x="528638" y="2576513"/>
          <a:ext cx="3448050" cy="1670050"/>
        </p:xfrm>
        <a:graphic>
          <a:graphicData uri="http://schemas.openxmlformats.org/drawingml/2006/chart">
            <c:chart r:id="rId3"/>
          </a:graphicData>
        </a:graphic>
      </p:graphicFrame>
      <p:graphicFrame>
        <p:nvGraphicFramePr>
          <p:cNvPr id="2482" name="Google Shape;2482;p84"/>
          <p:cNvGraphicFramePr/>
          <p:nvPr/>
        </p:nvGraphicFramePr>
        <p:xfrm>
          <a:off x="4371975" y="2576513"/>
          <a:ext cx="3448050" cy="1670050"/>
        </p:xfrm>
        <a:graphic>
          <a:graphicData uri="http://schemas.openxmlformats.org/drawingml/2006/chart">
            <c:chart r:id="rId4"/>
          </a:graphicData>
        </a:graphic>
      </p:graphicFrame>
      <p:graphicFrame>
        <p:nvGraphicFramePr>
          <p:cNvPr id="2483" name="Google Shape;2483;p84"/>
          <p:cNvGraphicFramePr/>
          <p:nvPr/>
        </p:nvGraphicFramePr>
        <p:xfrm>
          <a:off x="8215313" y="2576513"/>
          <a:ext cx="3448050" cy="1670050"/>
        </p:xfrm>
        <a:graphic>
          <a:graphicData uri="http://schemas.openxmlformats.org/drawingml/2006/chart">
            <c:chart r:id="rId5"/>
          </a:graphicData>
        </a:graphic>
      </p:graphicFrame>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7" name="Shape 2487"/>
        <p:cNvGrpSpPr/>
        <p:nvPr/>
      </p:nvGrpSpPr>
      <p:grpSpPr>
        <a:xfrm>
          <a:off x="0" y="0"/>
          <a:ext cx="0" cy="0"/>
          <a:chOff x="0" y="0"/>
          <a:chExt cx="0" cy="0"/>
        </a:xfrm>
      </p:grpSpPr>
      <p:sp>
        <p:nvSpPr>
          <p:cNvPr id="2488" name="Google Shape;2488;p85"/>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Chart Column</a:t>
            </a:r>
            <a:endParaRPr/>
          </a:p>
        </p:txBody>
      </p:sp>
      <p:sp>
        <p:nvSpPr>
          <p:cNvPr id="2489" name="Google Shape;2489;p85"/>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490" name="Google Shape;2490;p85"/>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Three Columns</a:t>
            </a:r>
            <a:endParaRPr/>
          </a:p>
        </p:txBody>
      </p:sp>
      <p:sp>
        <p:nvSpPr>
          <p:cNvPr id="2491" name="Google Shape;2491;p85"/>
          <p:cNvSpPr txBox="1"/>
          <p:nvPr>
            <p:ph idx="2" type="body"/>
          </p:nvPr>
        </p:nvSpPr>
        <p:spPr>
          <a:xfrm>
            <a:off x="641453" y="1998193"/>
            <a:ext cx="3335870" cy="431762"/>
          </a:xfrm>
          <a:prstGeom prst="rect">
            <a:avLst/>
          </a:prstGeom>
          <a:noFill/>
          <a:ln>
            <a:noFill/>
          </a:ln>
        </p:spPr>
        <p:txBody>
          <a:bodyPr anchorCtr="0" anchor="b" bIns="0" lIns="72000" spcFirstLastPara="1" rIns="0" wrap="square" tIns="0">
            <a:noAutofit/>
          </a:bodyPr>
          <a:lstStyle/>
          <a:p>
            <a:pPr indent="0" lvl="0" marL="0" rtl="0" algn="l">
              <a:lnSpc>
                <a:spcPct val="90000"/>
              </a:lnSpc>
              <a:spcBef>
                <a:spcPts val="0"/>
              </a:spcBef>
              <a:spcAft>
                <a:spcPts val="0"/>
              </a:spcAft>
              <a:buSzPts val="2200"/>
              <a:buNone/>
            </a:pPr>
            <a:r>
              <a:rPr lang="en-PH"/>
              <a:t>Chart Title</a:t>
            </a:r>
            <a:endParaRPr/>
          </a:p>
        </p:txBody>
      </p:sp>
      <p:sp>
        <p:nvSpPr>
          <p:cNvPr id="2492" name="Google Shape;2492;p85"/>
          <p:cNvSpPr txBox="1"/>
          <p:nvPr>
            <p:ph idx="4" type="body"/>
          </p:nvPr>
        </p:nvSpPr>
        <p:spPr>
          <a:xfrm>
            <a:off x="528319" y="4552463"/>
            <a:ext cx="3449003" cy="1254174"/>
          </a:xfrm>
          <a:prstGeom prst="rect">
            <a:avLst/>
          </a:prstGeom>
          <a:noFill/>
          <a:ln>
            <a:noFill/>
          </a:ln>
        </p:spPr>
        <p:txBody>
          <a:bodyPr anchorCtr="0" anchor="ctr" bIns="45700" lIns="91425" spcFirstLastPara="1" rIns="91425" wrap="square" tIns="45700">
            <a:normAutofit fontScale="92500" lnSpcReduction="10000"/>
          </a:bodyPr>
          <a:lstStyle/>
          <a:p>
            <a:pPr indent="0" lvl="0" marL="0" rtl="0" algn="l">
              <a:lnSpc>
                <a:spcPct val="90000"/>
              </a:lnSpc>
              <a:spcBef>
                <a:spcPts val="0"/>
              </a:spcBef>
              <a:spcAft>
                <a:spcPts val="0"/>
              </a:spcAft>
              <a:buSzPct val="100000"/>
              <a:buNone/>
            </a:pPr>
            <a:r>
              <a:rPr b="1" lang="en-PH"/>
              <a:t>Lorem ipsum dolor sit </a:t>
            </a:r>
            <a:endParaRPr/>
          </a:p>
          <a:p>
            <a:pPr indent="0" lvl="0" marL="0" rtl="0" algn="l">
              <a:lnSpc>
                <a:spcPct val="90000"/>
              </a:lnSpc>
              <a:spcBef>
                <a:spcPts val="1000"/>
              </a:spcBef>
              <a:spcAft>
                <a:spcPts val="0"/>
              </a:spcAft>
              <a:buSzPct val="100000"/>
              <a:buNone/>
            </a:pPr>
            <a:r>
              <a:rPr lang="en-PH"/>
              <a:t>amet, consectetur adipiscing elit. Curabitur purus dui, euismod quis placerat eget, venenatis nec nibh. Mauris sit amet mollis enim. Donec cursus sagittis bibendum. Aenean a elit justo. Vivamus laoreet, lorem id iaculis mattis, neque diam blandit</a:t>
            </a:r>
            <a:endParaRPr/>
          </a:p>
        </p:txBody>
      </p:sp>
      <p:sp>
        <p:nvSpPr>
          <p:cNvPr id="2493" name="Google Shape;2493;p85"/>
          <p:cNvSpPr txBox="1"/>
          <p:nvPr>
            <p:ph idx="5" type="body"/>
          </p:nvPr>
        </p:nvSpPr>
        <p:spPr>
          <a:xfrm>
            <a:off x="4484632" y="1998193"/>
            <a:ext cx="3335870" cy="431762"/>
          </a:xfrm>
          <a:prstGeom prst="rect">
            <a:avLst/>
          </a:prstGeom>
          <a:noFill/>
          <a:ln>
            <a:noFill/>
          </a:ln>
        </p:spPr>
        <p:txBody>
          <a:bodyPr anchorCtr="0" anchor="b" bIns="0" lIns="72000" spcFirstLastPara="1" rIns="0" wrap="square" tIns="0">
            <a:noAutofit/>
          </a:bodyPr>
          <a:lstStyle/>
          <a:p>
            <a:pPr indent="0" lvl="0" marL="0" rtl="0" algn="l">
              <a:lnSpc>
                <a:spcPct val="90000"/>
              </a:lnSpc>
              <a:spcBef>
                <a:spcPts val="0"/>
              </a:spcBef>
              <a:spcAft>
                <a:spcPts val="0"/>
              </a:spcAft>
              <a:buSzPts val="2200"/>
              <a:buNone/>
            </a:pPr>
            <a:r>
              <a:rPr lang="en-PH"/>
              <a:t>Chart Title</a:t>
            </a:r>
            <a:endParaRPr/>
          </a:p>
        </p:txBody>
      </p:sp>
      <p:sp>
        <p:nvSpPr>
          <p:cNvPr id="2494" name="Google Shape;2494;p85"/>
          <p:cNvSpPr txBox="1"/>
          <p:nvPr>
            <p:ph idx="7" type="body"/>
          </p:nvPr>
        </p:nvSpPr>
        <p:spPr>
          <a:xfrm>
            <a:off x="4371500" y="4552463"/>
            <a:ext cx="3449002" cy="1254174"/>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SzPct val="100000"/>
              <a:buNone/>
            </a:pPr>
            <a:r>
              <a:rPr b="1" lang="en-PH"/>
              <a:t>Lorem ipsum dolor sit </a:t>
            </a:r>
            <a:endParaRPr/>
          </a:p>
          <a:p>
            <a:pPr indent="0" lvl="0" marL="0" rtl="0" algn="l">
              <a:lnSpc>
                <a:spcPct val="90000"/>
              </a:lnSpc>
              <a:spcBef>
                <a:spcPts val="1000"/>
              </a:spcBef>
              <a:spcAft>
                <a:spcPts val="0"/>
              </a:spcAft>
              <a:buSzPct val="100000"/>
              <a:buNone/>
            </a:pPr>
            <a:r>
              <a:rPr lang="en-PH"/>
              <a:t>amet, consectetur adipiscing elit. Curabitur purus dui, euismod quis placerat eget, venenatis nec nibh. Mauris sit amet mollis enim. Donec cursus sagittis bibendum. Aenean a elit justo. Vivamus laoreet, lorem id iaculis mattis, neque diam blandit. </a:t>
            </a:r>
            <a:endParaRPr/>
          </a:p>
        </p:txBody>
      </p:sp>
      <p:sp>
        <p:nvSpPr>
          <p:cNvPr id="2495" name="Google Shape;2495;p85"/>
          <p:cNvSpPr txBox="1"/>
          <p:nvPr>
            <p:ph idx="8" type="body"/>
          </p:nvPr>
        </p:nvSpPr>
        <p:spPr>
          <a:xfrm>
            <a:off x="8327811" y="1998193"/>
            <a:ext cx="3335870" cy="431762"/>
          </a:xfrm>
          <a:prstGeom prst="rect">
            <a:avLst/>
          </a:prstGeom>
          <a:noFill/>
          <a:ln>
            <a:noFill/>
          </a:ln>
        </p:spPr>
        <p:txBody>
          <a:bodyPr anchorCtr="0" anchor="b" bIns="0" lIns="72000" spcFirstLastPara="1" rIns="0" wrap="square" tIns="0">
            <a:noAutofit/>
          </a:bodyPr>
          <a:lstStyle/>
          <a:p>
            <a:pPr indent="0" lvl="0" marL="0" rtl="0" algn="l">
              <a:lnSpc>
                <a:spcPct val="90000"/>
              </a:lnSpc>
              <a:spcBef>
                <a:spcPts val="0"/>
              </a:spcBef>
              <a:spcAft>
                <a:spcPts val="0"/>
              </a:spcAft>
              <a:buSzPts val="2200"/>
              <a:buNone/>
            </a:pPr>
            <a:r>
              <a:rPr lang="en-PH"/>
              <a:t>Chart Title</a:t>
            </a:r>
            <a:endParaRPr/>
          </a:p>
        </p:txBody>
      </p:sp>
      <p:sp>
        <p:nvSpPr>
          <p:cNvPr id="2496" name="Google Shape;2496;p85"/>
          <p:cNvSpPr txBox="1"/>
          <p:nvPr>
            <p:ph idx="13" type="body"/>
          </p:nvPr>
        </p:nvSpPr>
        <p:spPr>
          <a:xfrm>
            <a:off x="8214679" y="4552463"/>
            <a:ext cx="3449002" cy="1254174"/>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SzPct val="100000"/>
              <a:buNone/>
            </a:pPr>
            <a:r>
              <a:rPr b="1" lang="en-PH"/>
              <a:t>Lorem ipsum dolor sit </a:t>
            </a:r>
            <a:endParaRPr/>
          </a:p>
          <a:p>
            <a:pPr indent="0" lvl="0" marL="0" rtl="0" algn="l">
              <a:lnSpc>
                <a:spcPct val="90000"/>
              </a:lnSpc>
              <a:spcBef>
                <a:spcPts val="1000"/>
              </a:spcBef>
              <a:spcAft>
                <a:spcPts val="0"/>
              </a:spcAft>
              <a:buSzPct val="100000"/>
              <a:buNone/>
            </a:pPr>
            <a:r>
              <a:rPr lang="en-PH"/>
              <a:t>amet, consectetur adipiscing elit. Curabitur purus dui, euismod quis placerat eget, venenatis nec nibh. Mauris sit amet mollis enim. Donec cursus sagittis bibendum. Aenean a elit justo. Vivamus laoreet, lorem id iaculis mattis, neque diam blandit. </a:t>
            </a:r>
            <a:endParaRPr/>
          </a:p>
        </p:txBody>
      </p:sp>
      <p:graphicFrame>
        <p:nvGraphicFramePr>
          <p:cNvPr id="2497" name="Google Shape;2497;p85"/>
          <p:cNvGraphicFramePr/>
          <p:nvPr/>
        </p:nvGraphicFramePr>
        <p:xfrm>
          <a:off x="528638" y="2576513"/>
          <a:ext cx="3448050" cy="1670050"/>
        </p:xfrm>
        <a:graphic>
          <a:graphicData uri="http://schemas.openxmlformats.org/drawingml/2006/chart">
            <c:chart r:id="rId3"/>
          </a:graphicData>
        </a:graphic>
      </p:graphicFrame>
      <p:graphicFrame>
        <p:nvGraphicFramePr>
          <p:cNvPr id="2498" name="Google Shape;2498;p85"/>
          <p:cNvGraphicFramePr/>
          <p:nvPr/>
        </p:nvGraphicFramePr>
        <p:xfrm>
          <a:off x="4371975" y="2576513"/>
          <a:ext cx="3448050" cy="1670050"/>
        </p:xfrm>
        <a:graphic>
          <a:graphicData uri="http://schemas.openxmlformats.org/drawingml/2006/chart">
            <c:chart r:id="rId4"/>
          </a:graphicData>
        </a:graphic>
      </p:graphicFrame>
      <p:graphicFrame>
        <p:nvGraphicFramePr>
          <p:cNvPr id="2499" name="Google Shape;2499;p85"/>
          <p:cNvGraphicFramePr/>
          <p:nvPr/>
        </p:nvGraphicFramePr>
        <p:xfrm>
          <a:off x="8215313" y="2576513"/>
          <a:ext cx="3448050" cy="1670050"/>
        </p:xfrm>
        <a:graphic>
          <a:graphicData uri="http://schemas.openxmlformats.org/drawingml/2006/chart">
            <c:chart r:id="rId5"/>
          </a:graphicData>
        </a:graphic>
      </p:graphicFrame>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3" name="Shape 2503"/>
        <p:cNvGrpSpPr/>
        <p:nvPr/>
      </p:nvGrpSpPr>
      <p:grpSpPr>
        <a:xfrm>
          <a:off x="0" y="0"/>
          <a:ext cx="0" cy="0"/>
          <a:chOff x="0" y="0"/>
          <a:chExt cx="0" cy="0"/>
        </a:xfrm>
      </p:grpSpPr>
      <p:sp>
        <p:nvSpPr>
          <p:cNvPr id="2504" name="Google Shape;2504;p86"/>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Chart Column</a:t>
            </a:r>
            <a:endParaRPr/>
          </a:p>
        </p:txBody>
      </p:sp>
      <p:sp>
        <p:nvSpPr>
          <p:cNvPr id="2505" name="Google Shape;2505;p86"/>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506" name="Google Shape;2506;p86"/>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Three Columns</a:t>
            </a:r>
            <a:endParaRPr/>
          </a:p>
        </p:txBody>
      </p:sp>
      <p:sp>
        <p:nvSpPr>
          <p:cNvPr id="2507" name="Google Shape;2507;p86"/>
          <p:cNvSpPr txBox="1"/>
          <p:nvPr>
            <p:ph idx="2" type="body"/>
          </p:nvPr>
        </p:nvSpPr>
        <p:spPr>
          <a:xfrm>
            <a:off x="641453" y="1998193"/>
            <a:ext cx="3335870" cy="431762"/>
          </a:xfrm>
          <a:prstGeom prst="rect">
            <a:avLst/>
          </a:prstGeom>
          <a:noFill/>
          <a:ln>
            <a:noFill/>
          </a:ln>
        </p:spPr>
        <p:txBody>
          <a:bodyPr anchorCtr="0" anchor="b" bIns="0" lIns="72000" spcFirstLastPara="1" rIns="0" wrap="square" tIns="0">
            <a:noAutofit/>
          </a:bodyPr>
          <a:lstStyle/>
          <a:p>
            <a:pPr indent="0" lvl="0" marL="0" rtl="0" algn="l">
              <a:lnSpc>
                <a:spcPct val="90000"/>
              </a:lnSpc>
              <a:spcBef>
                <a:spcPts val="0"/>
              </a:spcBef>
              <a:spcAft>
                <a:spcPts val="0"/>
              </a:spcAft>
              <a:buSzPts val="2200"/>
              <a:buNone/>
            </a:pPr>
            <a:r>
              <a:rPr lang="en-PH"/>
              <a:t>Chart Title</a:t>
            </a:r>
            <a:endParaRPr/>
          </a:p>
        </p:txBody>
      </p:sp>
      <p:sp>
        <p:nvSpPr>
          <p:cNvPr id="2508" name="Google Shape;2508;p86"/>
          <p:cNvSpPr txBox="1"/>
          <p:nvPr>
            <p:ph idx="4" type="body"/>
          </p:nvPr>
        </p:nvSpPr>
        <p:spPr>
          <a:xfrm>
            <a:off x="528319" y="4552463"/>
            <a:ext cx="3449003" cy="1254174"/>
          </a:xfrm>
          <a:prstGeom prst="rect">
            <a:avLst/>
          </a:prstGeom>
          <a:noFill/>
          <a:ln>
            <a:noFill/>
          </a:ln>
        </p:spPr>
        <p:txBody>
          <a:bodyPr anchorCtr="0" anchor="ctr" bIns="45700" lIns="91425" spcFirstLastPara="1" rIns="91425" wrap="square" tIns="45700">
            <a:normAutofit fontScale="92500" lnSpcReduction="10000"/>
          </a:bodyPr>
          <a:lstStyle/>
          <a:p>
            <a:pPr indent="0" lvl="0" marL="0" rtl="0" algn="l">
              <a:lnSpc>
                <a:spcPct val="90000"/>
              </a:lnSpc>
              <a:spcBef>
                <a:spcPts val="0"/>
              </a:spcBef>
              <a:spcAft>
                <a:spcPts val="0"/>
              </a:spcAft>
              <a:buSzPct val="100000"/>
              <a:buNone/>
            </a:pPr>
            <a:r>
              <a:rPr b="1" lang="en-PH"/>
              <a:t>Lorem ipsum dolor sit </a:t>
            </a:r>
            <a:endParaRPr/>
          </a:p>
          <a:p>
            <a:pPr indent="0" lvl="0" marL="0" rtl="0" algn="l">
              <a:lnSpc>
                <a:spcPct val="90000"/>
              </a:lnSpc>
              <a:spcBef>
                <a:spcPts val="1000"/>
              </a:spcBef>
              <a:spcAft>
                <a:spcPts val="0"/>
              </a:spcAft>
              <a:buSzPct val="100000"/>
              <a:buNone/>
            </a:pPr>
            <a:r>
              <a:rPr lang="en-PH"/>
              <a:t>amet, consectetur adipiscing elit. Curabitur purus dui, euismod quis placerat eget, venenatis nec nibh. Mauris sit amet mollis enim. Donec cursus sagittis bibendum. Aenean a elit justo. Vivamus laoreet, lorem id iaculis mattis, neque diam blandit</a:t>
            </a:r>
            <a:endParaRPr/>
          </a:p>
        </p:txBody>
      </p:sp>
      <p:sp>
        <p:nvSpPr>
          <p:cNvPr id="2509" name="Google Shape;2509;p86"/>
          <p:cNvSpPr txBox="1"/>
          <p:nvPr>
            <p:ph idx="5" type="body"/>
          </p:nvPr>
        </p:nvSpPr>
        <p:spPr>
          <a:xfrm>
            <a:off x="4484632" y="1998193"/>
            <a:ext cx="3335870" cy="431762"/>
          </a:xfrm>
          <a:prstGeom prst="rect">
            <a:avLst/>
          </a:prstGeom>
          <a:noFill/>
          <a:ln>
            <a:noFill/>
          </a:ln>
        </p:spPr>
        <p:txBody>
          <a:bodyPr anchorCtr="0" anchor="b" bIns="0" lIns="72000" spcFirstLastPara="1" rIns="0" wrap="square" tIns="0">
            <a:noAutofit/>
          </a:bodyPr>
          <a:lstStyle/>
          <a:p>
            <a:pPr indent="0" lvl="0" marL="0" rtl="0" algn="l">
              <a:lnSpc>
                <a:spcPct val="90000"/>
              </a:lnSpc>
              <a:spcBef>
                <a:spcPts val="0"/>
              </a:spcBef>
              <a:spcAft>
                <a:spcPts val="0"/>
              </a:spcAft>
              <a:buSzPts val="2200"/>
              <a:buNone/>
            </a:pPr>
            <a:r>
              <a:rPr lang="en-PH"/>
              <a:t>Chart Title</a:t>
            </a:r>
            <a:endParaRPr/>
          </a:p>
        </p:txBody>
      </p:sp>
      <p:sp>
        <p:nvSpPr>
          <p:cNvPr id="2510" name="Google Shape;2510;p86"/>
          <p:cNvSpPr txBox="1"/>
          <p:nvPr>
            <p:ph idx="7" type="body"/>
          </p:nvPr>
        </p:nvSpPr>
        <p:spPr>
          <a:xfrm>
            <a:off x="4371500" y="4552463"/>
            <a:ext cx="3449002" cy="1254174"/>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SzPct val="100000"/>
              <a:buNone/>
            </a:pPr>
            <a:r>
              <a:rPr b="1" lang="en-PH"/>
              <a:t>Lorem ipsum dolor sit </a:t>
            </a:r>
            <a:endParaRPr/>
          </a:p>
          <a:p>
            <a:pPr indent="0" lvl="0" marL="0" rtl="0" algn="l">
              <a:lnSpc>
                <a:spcPct val="90000"/>
              </a:lnSpc>
              <a:spcBef>
                <a:spcPts val="1000"/>
              </a:spcBef>
              <a:spcAft>
                <a:spcPts val="0"/>
              </a:spcAft>
              <a:buSzPct val="100000"/>
              <a:buNone/>
            </a:pPr>
            <a:r>
              <a:rPr lang="en-PH"/>
              <a:t>amet, consectetur adipiscing elit. Curabitur purus dui, euismod quis placerat eget, venenatis nec nibh. Mauris sit amet mollis enim. Donec cursus sagittis bibendum. Aenean a elit justo. Vivamus laoreet, lorem id iaculis mattis, neque diam blandit. </a:t>
            </a:r>
            <a:endParaRPr/>
          </a:p>
        </p:txBody>
      </p:sp>
      <p:sp>
        <p:nvSpPr>
          <p:cNvPr id="2511" name="Google Shape;2511;p86"/>
          <p:cNvSpPr txBox="1"/>
          <p:nvPr>
            <p:ph idx="8" type="body"/>
          </p:nvPr>
        </p:nvSpPr>
        <p:spPr>
          <a:xfrm>
            <a:off x="8327811" y="1998193"/>
            <a:ext cx="3335870" cy="431762"/>
          </a:xfrm>
          <a:prstGeom prst="rect">
            <a:avLst/>
          </a:prstGeom>
          <a:noFill/>
          <a:ln>
            <a:noFill/>
          </a:ln>
        </p:spPr>
        <p:txBody>
          <a:bodyPr anchorCtr="0" anchor="b" bIns="0" lIns="72000" spcFirstLastPara="1" rIns="0" wrap="square" tIns="0">
            <a:noAutofit/>
          </a:bodyPr>
          <a:lstStyle/>
          <a:p>
            <a:pPr indent="0" lvl="0" marL="0" rtl="0" algn="l">
              <a:lnSpc>
                <a:spcPct val="90000"/>
              </a:lnSpc>
              <a:spcBef>
                <a:spcPts val="0"/>
              </a:spcBef>
              <a:spcAft>
                <a:spcPts val="0"/>
              </a:spcAft>
              <a:buSzPts val="2200"/>
              <a:buNone/>
            </a:pPr>
            <a:r>
              <a:rPr lang="en-PH"/>
              <a:t>Chart Title</a:t>
            </a:r>
            <a:endParaRPr/>
          </a:p>
        </p:txBody>
      </p:sp>
      <p:sp>
        <p:nvSpPr>
          <p:cNvPr id="2512" name="Google Shape;2512;p86"/>
          <p:cNvSpPr txBox="1"/>
          <p:nvPr>
            <p:ph idx="13" type="body"/>
          </p:nvPr>
        </p:nvSpPr>
        <p:spPr>
          <a:xfrm>
            <a:off x="8214679" y="4552463"/>
            <a:ext cx="3449002" cy="1254174"/>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SzPct val="100000"/>
              <a:buNone/>
            </a:pPr>
            <a:r>
              <a:rPr b="1" lang="en-PH"/>
              <a:t>Lorem ipsum dolor sit </a:t>
            </a:r>
            <a:endParaRPr/>
          </a:p>
          <a:p>
            <a:pPr indent="0" lvl="0" marL="0" rtl="0" algn="l">
              <a:lnSpc>
                <a:spcPct val="90000"/>
              </a:lnSpc>
              <a:spcBef>
                <a:spcPts val="1000"/>
              </a:spcBef>
              <a:spcAft>
                <a:spcPts val="0"/>
              </a:spcAft>
              <a:buSzPct val="100000"/>
              <a:buNone/>
            </a:pPr>
            <a:r>
              <a:rPr lang="en-PH"/>
              <a:t>amet, consectetur adipiscing elit. Curabitur purus dui, euismod quis placerat eget, venenatis nec nibh. Mauris sit amet mollis enim. Donec cursus sagittis bibendum. Aenean a elit justo. Vivamus laoreet, lorem id iaculis mattis, neque diam blandit. </a:t>
            </a:r>
            <a:endParaRPr/>
          </a:p>
        </p:txBody>
      </p:sp>
      <p:pic>
        <p:nvPicPr>
          <p:cNvPr id="2513" name="Google Shape;2513;p86"/>
          <p:cNvPicPr preferRelativeResize="0"/>
          <p:nvPr/>
        </p:nvPicPr>
        <p:blipFill rotWithShape="1">
          <a:blip r:embed="rId3">
            <a:alphaModFix/>
          </a:blip>
          <a:srcRect b="0" l="0" r="0" t="0"/>
          <a:stretch/>
        </p:blipFill>
        <p:spPr>
          <a:xfrm>
            <a:off x="528638" y="2576513"/>
            <a:ext cx="3448050" cy="1670050"/>
          </a:xfrm>
          <a:prstGeom prst="rect">
            <a:avLst/>
          </a:prstGeom>
          <a:noFill/>
          <a:ln>
            <a:noFill/>
          </a:ln>
        </p:spPr>
      </p:pic>
      <p:graphicFrame>
        <p:nvGraphicFramePr>
          <p:cNvPr id="2514" name="Google Shape;2514;p86"/>
          <p:cNvGraphicFramePr/>
          <p:nvPr/>
        </p:nvGraphicFramePr>
        <p:xfrm>
          <a:off x="4371975" y="2576513"/>
          <a:ext cx="3448050" cy="1670050"/>
        </p:xfrm>
        <a:graphic>
          <a:graphicData uri="http://schemas.openxmlformats.org/drawingml/2006/chart">
            <c:chart r:id="rId4"/>
          </a:graphicData>
        </a:graphic>
      </p:graphicFrame>
      <p:pic>
        <p:nvPicPr>
          <p:cNvPr id="2515" name="Google Shape;2515;p86"/>
          <p:cNvPicPr preferRelativeResize="0"/>
          <p:nvPr/>
        </p:nvPicPr>
        <p:blipFill rotWithShape="1">
          <a:blip r:embed="rId5">
            <a:alphaModFix/>
          </a:blip>
          <a:srcRect b="0" l="0" r="0" t="0"/>
          <a:stretch/>
        </p:blipFill>
        <p:spPr>
          <a:xfrm>
            <a:off x="8215313" y="2576513"/>
            <a:ext cx="3448050" cy="1670050"/>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9" name="Shape 2519"/>
        <p:cNvGrpSpPr/>
        <p:nvPr/>
      </p:nvGrpSpPr>
      <p:grpSpPr>
        <a:xfrm>
          <a:off x="0" y="0"/>
          <a:ext cx="0" cy="0"/>
          <a:chOff x="0" y="0"/>
          <a:chExt cx="0" cy="0"/>
        </a:xfrm>
      </p:grpSpPr>
      <p:sp>
        <p:nvSpPr>
          <p:cNvPr id="2520" name="Google Shape;2520;p87"/>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Chart Column</a:t>
            </a:r>
            <a:endParaRPr/>
          </a:p>
        </p:txBody>
      </p:sp>
      <p:sp>
        <p:nvSpPr>
          <p:cNvPr id="2521" name="Google Shape;2521;p87"/>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522" name="Google Shape;2522;p87"/>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Three Columns</a:t>
            </a:r>
            <a:endParaRPr/>
          </a:p>
        </p:txBody>
      </p:sp>
      <p:sp>
        <p:nvSpPr>
          <p:cNvPr id="2523" name="Google Shape;2523;p87"/>
          <p:cNvSpPr txBox="1"/>
          <p:nvPr>
            <p:ph idx="2" type="body"/>
          </p:nvPr>
        </p:nvSpPr>
        <p:spPr>
          <a:xfrm>
            <a:off x="641453" y="1998193"/>
            <a:ext cx="3335870" cy="431762"/>
          </a:xfrm>
          <a:prstGeom prst="rect">
            <a:avLst/>
          </a:prstGeom>
          <a:noFill/>
          <a:ln>
            <a:noFill/>
          </a:ln>
        </p:spPr>
        <p:txBody>
          <a:bodyPr anchorCtr="0" anchor="b" bIns="0" lIns="72000" spcFirstLastPara="1" rIns="0" wrap="square" tIns="0">
            <a:noAutofit/>
          </a:bodyPr>
          <a:lstStyle/>
          <a:p>
            <a:pPr indent="0" lvl="0" marL="0" rtl="0" algn="l">
              <a:lnSpc>
                <a:spcPct val="90000"/>
              </a:lnSpc>
              <a:spcBef>
                <a:spcPts val="0"/>
              </a:spcBef>
              <a:spcAft>
                <a:spcPts val="0"/>
              </a:spcAft>
              <a:buSzPts val="2200"/>
              <a:buNone/>
            </a:pPr>
            <a:r>
              <a:rPr lang="en-PH"/>
              <a:t>Chart Title</a:t>
            </a:r>
            <a:endParaRPr/>
          </a:p>
        </p:txBody>
      </p:sp>
      <p:sp>
        <p:nvSpPr>
          <p:cNvPr id="2524" name="Google Shape;2524;p87"/>
          <p:cNvSpPr txBox="1"/>
          <p:nvPr>
            <p:ph idx="4" type="body"/>
          </p:nvPr>
        </p:nvSpPr>
        <p:spPr>
          <a:xfrm>
            <a:off x="528319" y="4552463"/>
            <a:ext cx="3449003" cy="1254174"/>
          </a:xfrm>
          <a:prstGeom prst="rect">
            <a:avLst/>
          </a:prstGeom>
          <a:noFill/>
          <a:ln>
            <a:noFill/>
          </a:ln>
        </p:spPr>
        <p:txBody>
          <a:bodyPr anchorCtr="0" anchor="ctr" bIns="45700" lIns="91425" spcFirstLastPara="1" rIns="91425" wrap="square" tIns="45700">
            <a:normAutofit fontScale="92500" lnSpcReduction="10000"/>
          </a:bodyPr>
          <a:lstStyle/>
          <a:p>
            <a:pPr indent="0" lvl="0" marL="0" rtl="0" algn="l">
              <a:lnSpc>
                <a:spcPct val="90000"/>
              </a:lnSpc>
              <a:spcBef>
                <a:spcPts val="0"/>
              </a:spcBef>
              <a:spcAft>
                <a:spcPts val="0"/>
              </a:spcAft>
              <a:buSzPct val="100000"/>
              <a:buNone/>
            </a:pPr>
            <a:r>
              <a:rPr b="1" lang="en-PH"/>
              <a:t>Lorem ipsum dolor sit </a:t>
            </a:r>
            <a:endParaRPr/>
          </a:p>
          <a:p>
            <a:pPr indent="0" lvl="0" marL="0" rtl="0" algn="l">
              <a:lnSpc>
                <a:spcPct val="90000"/>
              </a:lnSpc>
              <a:spcBef>
                <a:spcPts val="1000"/>
              </a:spcBef>
              <a:spcAft>
                <a:spcPts val="0"/>
              </a:spcAft>
              <a:buSzPct val="100000"/>
              <a:buNone/>
            </a:pPr>
            <a:r>
              <a:rPr lang="en-PH"/>
              <a:t>amet, consectetur adipiscing elit. Curabitur purus dui, euismod quis placerat eget, venenatis nec nibh. Mauris sit amet mollis enim. Donec cursus sagittis bibendum. Aenean a elit justo. Vivamus laoreet, lorem id iaculis mattis, neque diam blandit</a:t>
            </a:r>
            <a:endParaRPr/>
          </a:p>
        </p:txBody>
      </p:sp>
      <p:sp>
        <p:nvSpPr>
          <p:cNvPr id="2525" name="Google Shape;2525;p87"/>
          <p:cNvSpPr txBox="1"/>
          <p:nvPr>
            <p:ph idx="5" type="body"/>
          </p:nvPr>
        </p:nvSpPr>
        <p:spPr>
          <a:xfrm>
            <a:off x="4484632" y="1998193"/>
            <a:ext cx="3335870" cy="431762"/>
          </a:xfrm>
          <a:prstGeom prst="rect">
            <a:avLst/>
          </a:prstGeom>
          <a:noFill/>
          <a:ln>
            <a:noFill/>
          </a:ln>
        </p:spPr>
        <p:txBody>
          <a:bodyPr anchorCtr="0" anchor="b" bIns="0" lIns="72000" spcFirstLastPara="1" rIns="0" wrap="square" tIns="0">
            <a:noAutofit/>
          </a:bodyPr>
          <a:lstStyle/>
          <a:p>
            <a:pPr indent="0" lvl="0" marL="0" rtl="0" algn="l">
              <a:lnSpc>
                <a:spcPct val="90000"/>
              </a:lnSpc>
              <a:spcBef>
                <a:spcPts val="0"/>
              </a:spcBef>
              <a:spcAft>
                <a:spcPts val="0"/>
              </a:spcAft>
              <a:buSzPts val="2200"/>
              <a:buNone/>
            </a:pPr>
            <a:r>
              <a:rPr lang="en-PH"/>
              <a:t>Chart Title</a:t>
            </a:r>
            <a:endParaRPr/>
          </a:p>
        </p:txBody>
      </p:sp>
      <p:sp>
        <p:nvSpPr>
          <p:cNvPr id="2526" name="Google Shape;2526;p87"/>
          <p:cNvSpPr txBox="1"/>
          <p:nvPr>
            <p:ph idx="7" type="body"/>
          </p:nvPr>
        </p:nvSpPr>
        <p:spPr>
          <a:xfrm>
            <a:off x="4371500" y="4552463"/>
            <a:ext cx="3449002" cy="1254174"/>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SzPct val="100000"/>
              <a:buNone/>
            </a:pPr>
            <a:r>
              <a:rPr b="1" lang="en-PH"/>
              <a:t>Lorem ipsum dolor sit </a:t>
            </a:r>
            <a:endParaRPr/>
          </a:p>
          <a:p>
            <a:pPr indent="0" lvl="0" marL="0" rtl="0" algn="l">
              <a:lnSpc>
                <a:spcPct val="90000"/>
              </a:lnSpc>
              <a:spcBef>
                <a:spcPts val="1000"/>
              </a:spcBef>
              <a:spcAft>
                <a:spcPts val="0"/>
              </a:spcAft>
              <a:buSzPct val="100000"/>
              <a:buNone/>
            </a:pPr>
            <a:r>
              <a:rPr lang="en-PH"/>
              <a:t>amet, consectetur adipiscing elit. Curabitur purus dui, euismod quis placerat eget, venenatis nec nibh. Mauris sit amet mollis enim. Donec cursus sagittis bibendum. Aenean a elit justo. Vivamus laoreet, lorem id iaculis mattis, neque diam blandit. </a:t>
            </a:r>
            <a:endParaRPr/>
          </a:p>
        </p:txBody>
      </p:sp>
      <p:sp>
        <p:nvSpPr>
          <p:cNvPr id="2527" name="Google Shape;2527;p87"/>
          <p:cNvSpPr txBox="1"/>
          <p:nvPr>
            <p:ph idx="8" type="body"/>
          </p:nvPr>
        </p:nvSpPr>
        <p:spPr>
          <a:xfrm>
            <a:off x="8327811" y="1998193"/>
            <a:ext cx="3335870" cy="431762"/>
          </a:xfrm>
          <a:prstGeom prst="rect">
            <a:avLst/>
          </a:prstGeom>
          <a:noFill/>
          <a:ln>
            <a:noFill/>
          </a:ln>
        </p:spPr>
        <p:txBody>
          <a:bodyPr anchorCtr="0" anchor="b" bIns="0" lIns="72000" spcFirstLastPara="1" rIns="0" wrap="square" tIns="0">
            <a:noAutofit/>
          </a:bodyPr>
          <a:lstStyle/>
          <a:p>
            <a:pPr indent="0" lvl="0" marL="0" rtl="0" algn="l">
              <a:lnSpc>
                <a:spcPct val="90000"/>
              </a:lnSpc>
              <a:spcBef>
                <a:spcPts val="0"/>
              </a:spcBef>
              <a:spcAft>
                <a:spcPts val="0"/>
              </a:spcAft>
              <a:buSzPts val="2200"/>
              <a:buNone/>
            </a:pPr>
            <a:r>
              <a:rPr lang="en-PH"/>
              <a:t>Chart Title</a:t>
            </a:r>
            <a:endParaRPr/>
          </a:p>
        </p:txBody>
      </p:sp>
      <p:sp>
        <p:nvSpPr>
          <p:cNvPr id="2528" name="Google Shape;2528;p87"/>
          <p:cNvSpPr txBox="1"/>
          <p:nvPr>
            <p:ph idx="13" type="body"/>
          </p:nvPr>
        </p:nvSpPr>
        <p:spPr>
          <a:xfrm>
            <a:off x="8214679" y="4552463"/>
            <a:ext cx="3449002" cy="1254174"/>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SzPct val="100000"/>
              <a:buNone/>
            </a:pPr>
            <a:r>
              <a:rPr b="1" lang="en-PH"/>
              <a:t>Lorem ipsum dolor sit </a:t>
            </a:r>
            <a:endParaRPr/>
          </a:p>
          <a:p>
            <a:pPr indent="0" lvl="0" marL="0" rtl="0" algn="l">
              <a:lnSpc>
                <a:spcPct val="90000"/>
              </a:lnSpc>
              <a:spcBef>
                <a:spcPts val="1000"/>
              </a:spcBef>
              <a:spcAft>
                <a:spcPts val="0"/>
              </a:spcAft>
              <a:buSzPct val="100000"/>
              <a:buNone/>
            </a:pPr>
            <a:r>
              <a:rPr lang="en-PH"/>
              <a:t>amet, consectetur adipiscing elit. Curabitur purus dui, euismod quis placerat eget, venenatis nec nibh. Mauris sit amet mollis enim. Donec cursus sagittis bibendum. Aenean a elit justo. Vivamus laoreet, lorem id iaculis mattis, neque diam blandit. </a:t>
            </a:r>
            <a:endParaRPr/>
          </a:p>
        </p:txBody>
      </p:sp>
      <p:pic>
        <p:nvPicPr>
          <p:cNvPr id="2529" name="Google Shape;2529;p87"/>
          <p:cNvPicPr preferRelativeResize="0"/>
          <p:nvPr/>
        </p:nvPicPr>
        <p:blipFill rotWithShape="1">
          <a:blip r:embed="rId3">
            <a:alphaModFix/>
          </a:blip>
          <a:srcRect b="0" l="0" r="0" t="0"/>
          <a:stretch/>
        </p:blipFill>
        <p:spPr>
          <a:xfrm>
            <a:off x="528638" y="2576513"/>
            <a:ext cx="3448050" cy="1670050"/>
          </a:xfrm>
          <a:prstGeom prst="rect">
            <a:avLst/>
          </a:prstGeom>
          <a:noFill/>
          <a:ln>
            <a:noFill/>
          </a:ln>
        </p:spPr>
      </p:pic>
      <p:pic>
        <p:nvPicPr>
          <p:cNvPr id="2530" name="Google Shape;2530;p87"/>
          <p:cNvPicPr preferRelativeResize="0"/>
          <p:nvPr/>
        </p:nvPicPr>
        <p:blipFill rotWithShape="1">
          <a:blip r:embed="rId4">
            <a:alphaModFix/>
          </a:blip>
          <a:srcRect b="0" l="0" r="0" t="0"/>
          <a:stretch/>
        </p:blipFill>
        <p:spPr>
          <a:xfrm>
            <a:off x="4371975" y="2576513"/>
            <a:ext cx="3448050" cy="1670050"/>
          </a:xfrm>
          <a:prstGeom prst="rect">
            <a:avLst/>
          </a:prstGeom>
          <a:noFill/>
          <a:ln>
            <a:noFill/>
          </a:ln>
        </p:spPr>
      </p:pic>
      <p:pic>
        <p:nvPicPr>
          <p:cNvPr id="2531" name="Google Shape;2531;p87"/>
          <p:cNvPicPr preferRelativeResize="0"/>
          <p:nvPr/>
        </p:nvPicPr>
        <p:blipFill rotWithShape="1">
          <a:blip r:embed="rId5">
            <a:alphaModFix/>
          </a:blip>
          <a:srcRect b="0" l="0" r="0" t="0"/>
          <a:stretch/>
        </p:blipFill>
        <p:spPr>
          <a:xfrm>
            <a:off x="8215313" y="2576513"/>
            <a:ext cx="3448050" cy="1670050"/>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5" name="Shape 2535"/>
        <p:cNvGrpSpPr/>
        <p:nvPr/>
      </p:nvGrpSpPr>
      <p:grpSpPr>
        <a:xfrm>
          <a:off x="0" y="0"/>
          <a:ext cx="0" cy="0"/>
          <a:chOff x="0" y="0"/>
          <a:chExt cx="0" cy="0"/>
        </a:xfrm>
      </p:grpSpPr>
      <p:sp>
        <p:nvSpPr>
          <p:cNvPr id="2536" name="Google Shape;2536;p88"/>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Chart Column</a:t>
            </a:r>
            <a:endParaRPr/>
          </a:p>
        </p:txBody>
      </p:sp>
      <p:sp>
        <p:nvSpPr>
          <p:cNvPr id="2537" name="Google Shape;2537;p88"/>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538" name="Google Shape;2538;p88"/>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Three Columns</a:t>
            </a:r>
            <a:endParaRPr/>
          </a:p>
        </p:txBody>
      </p:sp>
      <p:sp>
        <p:nvSpPr>
          <p:cNvPr id="2539" name="Google Shape;2539;p88"/>
          <p:cNvSpPr txBox="1"/>
          <p:nvPr>
            <p:ph idx="2" type="body"/>
          </p:nvPr>
        </p:nvSpPr>
        <p:spPr>
          <a:xfrm>
            <a:off x="641453" y="1998193"/>
            <a:ext cx="3335870" cy="431762"/>
          </a:xfrm>
          <a:prstGeom prst="rect">
            <a:avLst/>
          </a:prstGeom>
          <a:noFill/>
          <a:ln>
            <a:noFill/>
          </a:ln>
        </p:spPr>
        <p:txBody>
          <a:bodyPr anchorCtr="0" anchor="b" bIns="0" lIns="72000" spcFirstLastPara="1" rIns="0" wrap="square" tIns="0">
            <a:noAutofit/>
          </a:bodyPr>
          <a:lstStyle/>
          <a:p>
            <a:pPr indent="0" lvl="0" marL="0" rtl="0" algn="l">
              <a:lnSpc>
                <a:spcPct val="90000"/>
              </a:lnSpc>
              <a:spcBef>
                <a:spcPts val="0"/>
              </a:spcBef>
              <a:spcAft>
                <a:spcPts val="0"/>
              </a:spcAft>
              <a:buSzPts val="2200"/>
              <a:buNone/>
            </a:pPr>
            <a:r>
              <a:rPr lang="en-PH"/>
              <a:t>Chart Title</a:t>
            </a:r>
            <a:endParaRPr/>
          </a:p>
        </p:txBody>
      </p:sp>
      <p:sp>
        <p:nvSpPr>
          <p:cNvPr id="2540" name="Google Shape;2540;p88"/>
          <p:cNvSpPr txBox="1"/>
          <p:nvPr>
            <p:ph idx="4" type="body"/>
          </p:nvPr>
        </p:nvSpPr>
        <p:spPr>
          <a:xfrm>
            <a:off x="528319" y="4552463"/>
            <a:ext cx="3449003" cy="1254174"/>
          </a:xfrm>
          <a:prstGeom prst="rect">
            <a:avLst/>
          </a:prstGeom>
          <a:noFill/>
          <a:ln>
            <a:noFill/>
          </a:ln>
        </p:spPr>
        <p:txBody>
          <a:bodyPr anchorCtr="0" anchor="ctr" bIns="45700" lIns="91425" spcFirstLastPara="1" rIns="91425" wrap="square" tIns="45700">
            <a:normAutofit fontScale="92500" lnSpcReduction="10000"/>
          </a:bodyPr>
          <a:lstStyle/>
          <a:p>
            <a:pPr indent="0" lvl="0" marL="0" rtl="0" algn="l">
              <a:lnSpc>
                <a:spcPct val="90000"/>
              </a:lnSpc>
              <a:spcBef>
                <a:spcPts val="0"/>
              </a:spcBef>
              <a:spcAft>
                <a:spcPts val="0"/>
              </a:spcAft>
              <a:buSzPct val="100000"/>
              <a:buNone/>
            </a:pPr>
            <a:r>
              <a:rPr b="1" lang="en-PH"/>
              <a:t>Lorem ipsum dolor sit </a:t>
            </a:r>
            <a:endParaRPr/>
          </a:p>
          <a:p>
            <a:pPr indent="0" lvl="0" marL="0" rtl="0" algn="l">
              <a:lnSpc>
                <a:spcPct val="90000"/>
              </a:lnSpc>
              <a:spcBef>
                <a:spcPts val="1000"/>
              </a:spcBef>
              <a:spcAft>
                <a:spcPts val="0"/>
              </a:spcAft>
              <a:buSzPct val="100000"/>
              <a:buNone/>
            </a:pPr>
            <a:r>
              <a:rPr lang="en-PH"/>
              <a:t>amet, consectetur adipiscing elit. Curabitur purus dui, euismod quis placerat eget, venenatis nec nibh. Mauris sit amet mollis enim. Donec cursus sagittis bibendum. Aenean a elit justo. Vivamus laoreet, lorem id iaculis mattis, neque diam blandit</a:t>
            </a:r>
            <a:endParaRPr/>
          </a:p>
        </p:txBody>
      </p:sp>
      <p:sp>
        <p:nvSpPr>
          <p:cNvPr id="2541" name="Google Shape;2541;p88"/>
          <p:cNvSpPr txBox="1"/>
          <p:nvPr>
            <p:ph idx="5" type="body"/>
          </p:nvPr>
        </p:nvSpPr>
        <p:spPr>
          <a:xfrm>
            <a:off x="4484632" y="1998193"/>
            <a:ext cx="3335870" cy="431762"/>
          </a:xfrm>
          <a:prstGeom prst="rect">
            <a:avLst/>
          </a:prstGeom>
          <a:noFill/>
          <a:ln>
            <a:noFill/>
          </a:ln>
        </p:spPr>
        <p:txBody>
          <a:bodyPr anchorCtr="0" anchor="b" bIns="0" lIns="72000" spcFirstLastPara="1" rIns="0" wrap="square" tIns="0">
            <a:noAutofit/>
          </a:bodyPr>
          <a:lstStyle/>
          <a:p>
            <a:pPr indent="0" lvl="0" marL="0" rtl="0" algn="l">
              <a:lnSpc>
                <a:spcPct val="90000"/>
              </a:lnSpc>
              <a:spcBef>
                <a:spcPts val="0"/>
              </a:spcBef>
              <a:spcAft>
                <a:spcPts val="0"/>
              </a:spcAft>
              <a:buSzPts val="2200"/>
              <a:buNone/>
            </a:pPr>
            <a:r>
              <a:rPr lang="en-PH"/>
              <a:t>Chart Title</a:t>
            </a:r>
            <a:endParaRPr/>
          </a:p>
        </p:txBody>
      </p:sp>
      <p:sp>
        <p:nvSpPr>
          <p:cNvPr id="2542" name="Google Shape;2542;p88"/>
          <p:cNvSpPr txBox="1"/>
          <p:nvPr>
            <p:ph idx="7" type="body"/>
          </p:nvPr>
        </p:nvSpPr>
        <p:spPr>
          <a:xfrm>
            <a:off x="4371500" y="4552463"/>
            <a:ext cx="3449002" cy="1254174"/>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SzPct val="100000"/>
              <a:buNone/>
            </a:pPr>
            <a:r>
              <a:rPr b="1" lang="en-PH"/>
              <a:t>Lorem ipsum dolor sit </a:t>
            </a:r>
            <a:endParaRPr/>
          </a:p>
          <a:p>
            <a:pPr indent="0" lvl="0" marL="0" rtl="0" algn="l">
              <a:lnSpc>
                <a:spcPct val="90000"/>
              </a:lnSpc>
              <a:spcBef>
                <a:spcPts val="1000"/>
              </a:spcBef>
              <a:spcAft>
                <a:spcPts val="0"/>
              </a:spcAft>
              <a:buSzPct val="100000"/>
              <a:buNone/>
            </a:pPr>
            <a:r>
              <a:rPr lang="en-PH"/>
              <a:t>amet, consectetur adipiscing elit. Curabitur purus dui, euismod quis placerat eget, venenatis nec nibh. Mauris sit amet mollis enim. Donec cursus sagittis bibendum. Aenean a elit justo. Vivamus laoreet, lorem id iaculis mattis, neque diam blandit. </a:t>
            </a:r>
            <a:endParaRPr/>
          </a:p>
        </p:txBody>
      </p:sp>
      <p:sp>
        <p:nvSpPr>
          <p:cNvPr id="2543" name="Google Shape;2543;p88"/>
          <p:cNvSpPr txBox="1"/>
          <p:nvPr>
            <p:ph idx="8" type="body"/>
          </p:nvPr>
        </p:nvSpPr>
        <p:spPr>
          <a:xfrm>
            <a:off x="8327811" y="1998193"/>
            <a:ext cx="3335870" cy="431762"/>
          </a:xfrm>
          <a:prstGeom prst="rect">
            <a:avLst/>
          </a:prstGeom>
          <a:noFill/>
          <a:ln>
            <a:noFill/>
          </a:ln>
        </p:spPr>
        <p:txBody>
          <a:bodyPr anchorCtr="0" anchor="b" bIns="0" lIns="72000" spcFirstLastPara="1" rIns="0" wrap="square" tIns="0">
            <a:noAutofit/>
          </a:bodyPr>
          <a:lstStyle/>
          <a:p>
            <a:pPr indent="0" lvl="0" marL="0" rtl="0" algn="l">
              <a:lnSpc>
                <a:spcPct val="90000"/>
              </a:lnSpc>
              <a:spcBef>
                <a:spcPts val="0"/>
              </a:spcBef>
              <a:spcAft>
                <a:spcPts val="0"/>
              </a:spcAft>
              <a:buSzPts val="2200"/>
              <a:buNone/>
            </a:pPr>
            <a:r>
              <a:rPr lang="en-PH"/>
              <a:t>Chart Title</a:t>
            </a:r>
            <a:endParaRPr/>
          </a:p>
        </p:txBody>
      </p:sp>
      <p:sp>
        <p:nvSpPr>
          <p:cNvPr id="2544" name="Google Shape;2544;p88"/>
          <p:cNvSpPr txBox="1"/>
          <p:nvPr>
            <p:ph idx="13" type="body"/>
          </p:nvPr>
        </p:nvSpPr>
        <p:spPr>
          <a:xfrm>
            <a:off x="8214679" y="4552463"/>
            <a:ext cx="3449002" cy="1254174"/>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SzPct val="100000"/>
              <a:buNone/>
            </a:pPr>
            <a:r>
              <a:rPr b="1" lang="en-PH"/>
              <a:t>Lorem ipsum dolor sit </a:t>
            </a:r>
            <a:endParaRPr/>
          </a:p>
          <a:p>
            <a:pPr indent="0" lvl="0" marL="0" rtl="0" algn="l">
              <a:lnSpc>
                <a:spcPct val="90000"/>
              </a:lnSpc>
              <a:spcBef>
                <a:spcPts val="1000"/>
              </a:spcBef>
              <a:spcAft>
                <a:spcPts val="0"/>
              </a:spcAft>
              <a:buSzPct val="100000"/>
              <a:buNone/>
            </a:pPr>
            <a:r>
              <a:rPr lang="en-PH"/>
              <a:t>amet, consectetur adipiscing elit. Curabitur purus dui, euismod quis placerat eget, venenatis nec nibh. Mauris sit amet mollis enim. Donec cursus sagittis bibendum. Aenean a elit justo. Vivamus laoreet, lorem id iaculis mattis, neque diam blandit. </a:t>
            </a:r>
            <a:endParaRPr/>
          </a:p>
        </p:txBody>
      </p:sp>
      <p:pic>
        <p:nvPicPr>
          <p:cNvPr id="2545" name="Google Shape;2545;p88"/>
          <p:cNvPicPr preferRelativeResize="0"/>
          <p:nvPr/>
        </p:nvPicPr>
        <p:blipFill rotWithShape="1">
          <a:blip r:embed="rId3">
            <a:alphaModFix/>
          </a:blip>
          <a:srcRect b="0" l="0" r="0" t="0"/>
          <a:stretch/>
        </p:blipFill>
        <p:spPr>
          <a:xfrm>
            <a:off x="528638" y="2576513"/>
            <a:ext cx="3448050" cy="1670050"/>
          </a:xfrm>
          <a:prstGeom prst="rect">
            <a:avLst/>
          </a:prstGeom>
          <a:noFill/>
          <a:ln>
            <a:noFill/>
          </a:ln>
        </p:spPr>
      </p:pic>
      <p:pic>
        <p:nvPicPr>
          <p:cNvPr id="2546" name="Google Shape;2546;p88"/>
          <p:cNvPicPr preferRelativeResize="0"/>
          <p:nvPr/>
        </p:nvPicPr>
        <p:blipFill rotWithShape="1">
          <a:blip r:embed="rId4">
            <a:alphaModFix/>
          </a:blip>
          <a:srcRect b="0" l="0" r="0" t="0"/>
          <a:stretch/>
        </p:blipFill>
        <p:spPr>
          <a:xfrm>
            <a:off x="4371975" y="2576513"/>
            <a:ext cx="3448050" cy="1670050"/>
          </a:xfrm>
          <a:prstGeom prst="rect">
            <a:avLst/>
          </a:prstGeom>
          <a:noFill/>
          <a:ln>
            <a:noFill/>
          </a:ln>
        </p:spPr>
      </p:pic>
      <p:graphicFrame>
        <p:nvGraphicFramePr>
          <p:cNvPr id="2547" name="Google Shape;2547;p88"/>
          <p:cNvGraphicFramePr/>
          <p:nvPr/>
        </p:nvGraphicFramePr>
        <p:xfrm>
          <a:off x="8215313" y="2576513"/>
          <a:ext cx="3448050" cy="1670050"/>
        </p:xfrm>
        <a:graphic>
          <a:graphicData uri="http://schemas.openxmlformats.org/drawingml/2006/chart">
            <c:chart r:id="rId5"/>
          </a:graphicData>
        </a:graphic>
      </p:graphicFrame>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1" name="Shape 2551"/>
        <p:cNvGrpSpPr/>
        <p:nvPr/>
      </p:nvGrpSpPr>
      <p:grpSpPr>
        <a:xfrm>
          <a:off x="0" y="0"/>
          <a:ext cx="0" cy="0"/>
          <a:chOff x="0" y="0"/>
          <a:chExt cx="0" cy="0"/>
        </a:xfrm>
      </p:grpSpPr>
      <p:sp>
        <p:nvSpPr>
          <p:cNvPr id="2552" name="Google Shape;2552;p89"/>
          <p:cNvSpPr txBox="1"/>
          <p:nvPr>
            <p:ph type="ctrTitle"/>
          </p:nvPr>
        </p:nvSpPr>
        <p:spPr>
          <a:xfrm>
            <a:off x="815340" y="2485211"/>
            <a:ext cx="10637520" cy="209348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rgbClr val="FFE7A3"/>
              </a:buClr>
              <a:buSzPts val="6000"/>
              <a:buFont typeface="Trebuchet MS"/>
              <a:buNone/>
            </a:pPr>
            <a:r>
              <a:rPr lang="en-PH"/>
              <a:t>Four Charts + Details</a:t>
            </a:r>
            <a:endParaRPr/>
          </a:p>
        </p:txBody>
      </p:sp>
      <p:sp>
        <p:nvSpPr>
          <p:cNvPr id="2553" name="Google Shape;2553;p89"/>
          <p:cNvSpPr txBox="1"/>
          <p:nvPr>
            <p:ph idx="1" type="subTitle"/>
          </p:nvPr>
        </p:nvSpPr>
        <p:spPr>
          <a:xfrm>
            <a:off x="815339" y="4940824"/>
            <a:ext cx="10637522" cy="798131"/>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2400"/>
              <a:buNone/>
            </a:pPr>
            <a:r>
              <a:t/>
            </a:r>
            <a:endParaRPr/>
          </a:p>
        </p:txBody>
      </p:sp>
      <p:sp>
        <p:nvSpPr>
          <p:cNvPr id="2554" name="Google Shape;2554;p89"/>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555" name="Google Shape;2555;p89"/>
          <p:cNvSpPr txBox="1"/>
          <p:nvPr>
            <p:ph idx="2" type="body"/>
          </p:nvPr>
        </p:nvSpPr>
        <p:spPr>
          <a:xfrm>
            <a:off x="775346" y="1119037"/>
            <a:ext cx="1514420" cy="962522"/>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SzPts val="7200"/>
              <a:buNone/>
            </a:pPr>
            <a:r>
              <a:rPr lang="en-PH"/>
              <a:t>12</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8" name="Shape 1498"/>
        <p:cNvGrpSpPr/>
        <p:nvPr/>
      </p:nvGrpSpPr>
      <p:grpSpPr>
        <a:xfrm>
          <a:off x="0" y="0"/>
          <a:ext cx="0" cy="0"/>
          <a:chOff x="0" y="0"/>
          <a:chExt cx="0" cy="0"/>
        </a:xfrm>
      </p:grpSpPr>
      <p:pic>
        <p:nvPicPr>
          <p:cNvPr id="1499" name="Google Shape;1499;p9"/>
          <p:cNvPicPr preferRelativeResize="0"/>
          <p:nvPr/>
        </p:nvPicPr>
        <p:blipFill rotWithShape="1">
          <a:blip r:embed="rId3">
            <a:alphaModFix/>
          </a:blip>
          <a:srcRect b="0" l="0" r="0" t="0"/>
          <a:stretch/>
        </p:blipFill>
        <p:spPr>
          <a:xfrm>
            <a:off x="6122451" y="3699527"/>
            <a:ext cx="2470752" cy="1406500"/>
          </a:xfrm>
          <a:prstGeom prst="rect">
            <a:avLst/>
          </a:prstGeom>
          <a:noFill/>
          <a:ln cap="flat" cmpd="sng" w="9525">
            <a:solidFill>
              <a:schemeClr val="accent1"/>
            </a:solidFill>
            <a:prstDash val="solid"/>
            <a:round/>
            <a:headEnd len="sm" w="sm" type="none"/>
            <a:tailEnd len="sm" w="sm" type="none"/>
          </a:ln>
        </p:spPr>
      </p:pic>
      <p:pic>
        <p:nvPicPr>
          <p:cNvPr id="1500" name="Google Shape;1500;p9"/>
          <p:cNvPicPr preferRelativeResize="0"/>
          <p:nvPr/>
        </p:nvPicPr>
        <p:blipFill rotWithShape="1">
          <a:blip r:embed="rId4">
            <a:alphaModFix/>
          </a:blip>
          <a:srcRect b="0" l="0" r="0" t="0"/>
          <a:stretch/>
        </p:blipFill>
        <p:spPr>
          <a:xfrm>
            <a:off x="9129530" y="3698157"/>
            <a:ext cx="2488007" cy="1409241"/>
          </a:xfrm>
          <a:prstGeom prst="rect">
            <a:avLst/>
          </a:prstGeom>
          <a:noFill/>
          <a:ln cap="flat" cmpd="sng" w="9525">
            <a:solidFill>
              <a:schemeClr val="accent1"/>
            </a:solidFill>
            <a:prstDash val="solid"/>
            <a:round/>
            <a:headEnd len="sm" w="sm" type="none"/>
            <a:tailEnd len="sm" w="sm" type="none"/>
          </a:ln>
        </p:spPr>
      </p:pic>
      <p:sp>
        <p:nvSpPr>
          <p:cNvPr id="1501" name="Google Shape;1501;p9"/>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What are the DYNAMIC Slides?</a:t>
            </a:r>
            <a:endParaRPr/>
          </a:p>
        </p:txBody>
      </p:sp>
      <p:sp>
        <p:nvSpPr>
          <p:cNvPr id="1502" name="Google Shape;1502;p9"/>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1503" name="Google Shape;1503;p9"/>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 </a:t>
            </a:r>
            <a:endParaRPr/>
          </a:p>
        </p:txBody>
      </p:sp>
      <p:sp>
        <p:nvSpPr>
          <p:cNvPr id="1504" name="Google Shape;1504;p9"/>
          <p:cNvSpPr/>
          <p:nvPr/>
        </p:nvSpPr>
        <p:spPr>
          <a:xfrm>
            <a:off x="528321" y="1851949"/>
            <a:ext cx="11134482" cy="1432832"/>
          </a:xfrm>
          <a:prstGeom prst="snip2DiagRect">
            <a:avLst>
              <a:gd fmla="val 0" name="adj1"/>
              <a:gd fmla="val 16667"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1505" name="Google Shape;1505;p9"/>
          <p:cNvSpPr txBox="1"/>
          <p:nvPr/>
        </p:nvSpPr>
        <p:spPr>
          <a:xfrm>
            <a:off x="990161" y="2129784"/>
            <a:ext cx="7603043" cy="877163"/>
          </a:xfrm>
          <a:prstGeom prst="rect">
            <a:avLst/>
          </a:prstGeom>
          <a:noFill/>
          <a:ln>
            <a:noFill/>
          </a:ln>
        </p:spPr>
        <p:txBody>
          <a:bodyPr anchorCtr="0" anchor="ctr" bIns="45700" lIns="0" spcFirstLastPara="1" rIns="0" wrap="square" tIns="45700">
            <a:spAutoFit/>
          </a:bodyPr>
          <a:lstStyle/>
          <a:p>
            <a:pPr indent="0" lvl="0" marL="0" marR="0" rtl="0" algn="l">
              <a:spcBef>
                <a:spcPts val="0"/>
              </a:spcBef>
              <a:spcAft>
                <a:spcPts val="0"/>
              </a:spcAft>
              <a:buNone/>
            </a:pPr>
            <a:r>
              <a:rPr b="1" lang="en-PH" sz="1700">
                <a:solidFill>
                  <a:schemeClr val="lt1"/>
                </a:solidFill>
                <a:latin typeface="Trebuchet MS"/>
                <a:ea typeface="Trebuchet MS"/>
                <a:cs typeface="Trebuchet MS"/>
                <a:sym typeface="Trebuchet MS"/>
              </a:rPr>
              <a:t>Dynamics Slides </a:t>
            </a:r>
            <a:r>
              <a:rPr lang="en-PH" sz="1700">
                <a:solidFill>
                  <a:schemeClr val="lt1"/>
                </a:solidFill>
                <a:latin typeface="Trebuchet MS"/>
                <a:ea typeface="Trebuchet MS"/>
                <a:cs typeface="Trebuchet MS"/>
                <a:sym typeface="Trebuchet MS"/>
              </a:rPr>
              <a:t>are templates incorporated directly into the Slide Master. The columns, rows, and images are already pre-arranged in the layout, allowing users to simply input their information without adjusting the design.</a:t>
            </a:r>
            <a:endParaRPr/>
          </a:p>
        </p:txBody>
      </p:sp>
      <p:sp>
        <p:nvSpPr>
          <p:cNvPr id="1506" name="Google Shape;1506;p9"/>
          <p:cNvSpPr txBox="1"/>
          <p:nvPr/>
        </p:nvSpPr>
        <p:spPr>
          <a:xfrm>
            <a:off x="574463" y="3669896"/>
            <a:ext cx="5062407" cy="2062103"/>
          </a:xfrm>
          <a:prstGeom prst="rect">
            <a:avLst/>
          </a:prstGeom>
          <a:noFill/>
          <a:ln>
            <a:noFill/>
          </a:ln>
        </p:spPr>
        <p:txBody>
          <a:bodyPr anchorCtr="0" anchor="t" bIns="45700" lIns="0" spcFirstLastPara="1" rIns="0" wrap="square" tIns="45700">
            <a:spAutoFit/>
          </a:bodyPr>
          <a:lstStyle/>
          <a:p>
            <a:pPr indent="0" lvl="0" marL="0" marR="0" rtl="0" algn="l">
              <a:spcBef>
                <a:spcPts val="0"/>
              </a:spcBef>
              <a:spcAft>
                <a:spcPts val="0"/>
              </a:spcAft>
              <a:buNone/>
            </a:pPr>
            <a:r>
              <a:rPr lang="en-PH" sz="1600">
                <a:solidFill>
                  <a:schemeClr val="dk1"/>
                </a:solidFill>
                <a:latin typeface="Trebuchet MS"/>
                <a:ea typeface="Trebuchet MS"/>
                <a:cs typeface="Trebuchet MS"/>
                <a:sym typeface="Trebuchet MS"/>
              </a:rPr>
              <a:t>These templates are called </a:t>
            </a:r>
            <a:r>
              <a:rPr b="1" lang="en-PH" sz="1600">
                <a:solidFill>
                  <a:schemeClr val="accent1"/>
                </a:solidFill>
                <a:latin typeface="Trebuchet MS"/>
                <a:ea typeface="Trebuchet MS"/>
                <a:cs typeface="Trebuchet MS"/>
                <a:sym typeface="Trebuchet MS"/>
              </a:rPr>
              <a:t>“Dynamic” </a:t>
            </a:r>
            <a:r>
              <a:rPr lang="en-PH" sz="1600">
                <a:solidFill>
                  <a:schemeClr val="dk1"/>
                </a:solidFill>
                <a:latin typeface="Trebuchet MS"/>
                <a:ea typeface="Trebuchet MS"/>
                <a:cs typeface="Trebuchet MS"/>
                <a:sym typeface="Trebuchet MS"/>
              </a:rPr>
              <a:t>because they allow users to easily switch between layouts without hassle. </a:t>
            </a:r>
            <a:endParaRPr/>
          </a:p>
          <a:p>
            <a:pPr indent="0" lvl="0" marL="0" marR="0" rtl="0" algn="l">
              <a:spcBef>
                <a:spcPts val="0"/>
              </a:spcBef>
              <a:spcAft>
                <a:spcPts val="0"/>
              </a:spcAft>
              <a:buNone/>
            </a:pPr>
            <a:r>
              <a:t/>
            </a:r>
            <a:endParaRPr sz="1600">
              <a:solidFill>
                <a:schemeClr val="dk1"/>
              </a:solidFill>
              <a:latin typeface="Trebuchet MS"/>
              <a:ea typeface="Trebuchet MS"/>
              <a:cs typeface="Trebuchet MS"/>
              <a:sym typeface="Trebuchet MS"/>
            </a:endParaRPr>
          </a:p>
          <a:p>
            <a:pPr indent="0" lvl="0" marL="0" marR="0" rtl="0" algn="l">
              <a:spcBef>
                <a:spcPts val="0"/>
              </a:spcBef>
              <a:spcAft>
                <a:spcPts val="0"/>
              </a:spcAft>
              <a:buNone/>
            </a:pPr>
            <a:r>
              <a:rPr lang="en-PH" sz="1600">
                <a:solidFill>
                  <a:schemeClr val="dk1"/>
                </a:solidFill>
                <a:latin typeface="Trebuchet MS"/>
                <a:ea typeface="Trebuchet MS"/>
                <a:cs typeface="Trebuchet MS"/>
                <a:sym typeface="Trebuchet MS"/>
              </a:rPr>
              <a:t>For example, a slide can be changed from a two-column layout to a three-column layout, and the design will automatically adjust to accommodate the new structure.</a:t>
            </a:r>
            <a:endParaRPr/>
          </a:p>
        </p:txBody>
      </p:sp>
      <p:grpSp>
        <p:nvGrpSpPr>
          <p:cNvPr id="1507" name="Google Shape;1507;p9"/>
          <p:cNvGrpSpPr/>
          <p:nvPr/>
        </p:nvGrpSpPr>
        <p:grpSpPr>
          <a:xfrm>
            <a:off x="6158145" y="5354016"/>
            <a:ext cx="5459392" cy="533885"/>
            <a:chOff x="6096001" y="5354016"/>
            <a:chExt cx="5459392" cy="533885"/>
          </a:xfrm>
        </p:grpSpPr>
        <p:sp>
          <p:nvSpPr>
            <p:cNvPr id="1508" name="Google Shape;1508;p9"/>
            <p:cNvSpPr txBox="1"/>
            <p:nvPr/>
          </p:nvSpPr>
          <p:spPr>
            <a:xfrm>
              <a:off x="6771402" y="5417090"/>
              <a:ext cx="4669046" cy="430887"/>
            </a:xfrm>
            <a:prstGeom prst="rect">
              <a:avLst/>
            </a:prstGeom>
            <a:noFill/>
            <a:ln>
              <a:noFill/>
            </a:ln>
          </p:spPr>
          <p:txBody>
            <a:bodyPr anchorCtr="0" anchor="t" bIns="45700" lIns="0" spcFirstLastPara="1" rIns="0" wrap="square" tIns="45700">
              <a:spAutoFit/>
            </a:bodyPr>
            <a:lstStyle/>
            <a:p>
              <a:pPr indent="0" lvl="0" marL="0" marR="0" rtl="0" algn="l">
                <a:spcBef>
                  <a:spcPts val="0"/>
                </a:spcBef>
                <a:spcAft>
                  <a:spcPts val="0"/>
                </a:spcAft>
                <a:buNone/>
              </a:pPr>
              <a:r>
                <a:rPr lang="en-PH" sz="1100">
                  <a:solidFill>
                    <a:schemeClr val="dk1"/>
                  </a:solidFill>
                  <a:latin typeface="Trebuchet MS"/>
                  <a:ea typeface="Trebuchet MS"/>
                  <a:cs typeface="Trebuchet MS"/>
                  <a:sym typeface="Trebuchet MS"/>
                </a:rPr>
                <a:t>Note that switching is only recommended within a set of dynamic slides that share the same design</a:t>
              </a:r>
              <a:endParaRPr/>
            </a:p>
          </p:txBody>
        </p:sp>
        <p:sp>
          <p:nvSpPr>
            <p:cNvPr descr="Warning with solid fill" id="1509" name="Google Shape;1509;p9"/>
            <p:cNvSpPr/>
            <p:nvPr/>
          </p:nvSpPr>
          <p:spPr>
            <a:xfrm>
              <a:off x="6236131" y="5423913"/>
              <a:ext cx="395140" cy="394091"/>
            </a:xfrm>
            <a:prstGeom prst="rect">
              <a:avLst/>
            </a:prstGeom>
            <a:noFill/>
            <a:ln>
              <a:noFill/>
            </a:ln>
          </p:spPr>
        </p:sp>
        <p:sp>
          <p:nvSpPr>
            <p:cNvPr id="1510" name="Google Shape;1510;p9"/>
            <p:cNvSpPr/>
            <p:nvPr/>
          </p:nvSpPr>
          <p:spPr>
            <a:xfrm>
              <a:off x="6096001" y="5354016"/>
              <a:ext cx="5459392" cy="533885"/>
            </a:xfrm>
            <a:prstGeom prst="roundRect">
              <a:avLst>
                <a:gd fmla="val 16667" name="adj"/>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Trebuchet MS"/>
                <a:ea typeface="Trebuchet MS"/>
                <a:cs typeface="Trebuchet MS"/>
                <a:sym typeface="Trebuchet MS"/>
              </a:endParaRPr>
            </a:p>
          </p:txBody>
        </p:sp>
      </p:grpSp>
      <p:pic>
        <p:nvPicPr>
          <p:cNvPr id="1511" name="Google Shape;1511;p9"/>
          <p:cNvPicPr preferRelativeResize="0"/>
          <p:nvPr/>
        </p:nvPicPr>
        <p:blipFill rotWithShape="1">
          <a:blip r:embed="rId5">
            <a:alphaModFix/>
          </a:blip>
          <a:srcRect b="10717" l="24684" r="4241" t="32742"/>
          <a:stretch/>
        </p:blipFill>
        <p:spPr>
          <a:xfrm>
            <a:off x="8806529" y="2039684"/>
            <a:ext cx="2444901" cy="1094008"/>
          </a:xfrm>
          <a:prstGeom prst="rect">
            <a:avLst/>
          </a:prstGeom>
          <a:noFill/>
          <a:ln>
            <a:noFill/>
          </a:ln>
        </p:spPr>
      </p:pic>
      <p:sp>
        <p:nvSpPr>
          <p:cNvPr id="1512" name="Google Shape;1512;p9"/>
          <p:cNvSpPr txBox="1"/>
          <p:nvPr/>
        </p:nvSpPr>
        <p:spPr>
          <a:xfrm>
            <a:off x="8806529" y="2877173"/>
            <a:ext cx="1518300" cy="261610"/>
          </a:xfrm>
          <a:prstGeom prst="rect">
            <a:avLst/>
          </a:prstGeom>
          <a:solidFill>
            <a:schemeClr val="accent3"/>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PH" sz="1100">
                <a:solidFill>
                  <a:schemeClr val="lt1"/>
                </a:solidFill>
                <a:latin typeface="Trebuchet MS"/>
                <a:ea typeface="Trebuchet MS"/>
                <a:cs typeface="Trebuchet MS"/>
                <a:sym typeface="Trebuchet MS"/>
              </a:rPr>
              <a:t>Master Slide View</a:t>
            </a:r>
            <a:endParaRPr b="1" sz="1100">
              <a:solidFill>
                <a:schemeClr val="lt1"/>
              </a:solidFill>
              <a:latin typeface="Trebuchet MS"/>
              <a:ea typeface="Trebuchet MS"/>
              <a:cs typeface="Trebuchet MS"/>
              <a:sym typeface="Trebuchet MS"/>
            </a:endParaRPr>
          </a:p>
        </p:txBody>
      </p:sp>
      <p:sp>
        <p:nvSpPr>
          <p:cNvPr id="1513" name="Google Shape;1513;p9"/>
          <p:cNvSpPr/>
          <p:nvPr/>
        </p:nvSpPr>
        <p:spPr>
          <a:xfrm>
            <a:off x="8675966" y="4217377"/>
            <a:ext cx="370800" cy="370800"/>
          </a:xfrm>
          <a:prstGeom prst="ellipse">
            <a:avLst/>
          </a:prstGeom>
          <a:solidFill>
            <a:schemeClr val="accent1"/>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PH" sz="1400">
                <a:solidFill>
                  <a:schemeClr val="lt1"/>
                </a:solidFill>
                <a:latin typeface="Trebuchet MS"/>
                <a:ea typeface="Trebuchet MS"/>
                <a:cs typeface="Trebuchet MS"/>
                <a:sym typeface="Trebuchet MS"/>
              </a:rPr>
              <a:t>&gt;</a:t>
            </a:r>
            <a:endParaRPr b="1" sz="1400">
              <a:solidFill>
                <a:schemeClr val="lt1"/>
              </a:solidFill>
              <a:latin typeface="Trebuchet MS"/>
              <a:ea typeface="Trebuchet MS"/>
              <a:cs typeface="Trebuchet MS"/>
              <a:sym typeface="Trebuchet MS"/>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9" name="Shape 2559"/>
        <p:cNvGrpSpPr/>
        <p:nvPr/>
      </p:nvGrpSpPr>
      <p:grpSpPr>
        <a:xfrm>
          <a:off x="0" y="0"/>
          <a:ext cx="0" cy="0"/>
          <a:chOff x="0" y="0"/>
          <a:chExt cx="0" cy="0"/>
        </a:xfrm>
      </p:grpSpPr>
      <p:sp>
        <p:nvSpPr>
          <p:cNvPr id="2560" name="Google Shape;2560;p90"/>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Chart Column</a:t>
            </a:r>
            <a:endParaRPr/>
          </a:p>
        </p:txBody>
      </p:sp>
      <p:sp>
        <p:nvSpPr>
          <p:cNvPr id="2561" name="Google Shape;2561;p90"/>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562" name="Google Shape;2562;p90"/>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Four Columns</a:t>
            </a:r>
            <a:endParaRPr/>
          </a:p>
        </p:txBody>
      </p:sp>
      <p:sp>
        <p:nvSpPr>
          <p:cNvPr id="2563" name="Google Shape;2563;p90"/>
          <p:cNvSpPr txBox="1"/>
          <p:nvPr>
            <p:ph idx="2" type="body"/>
          </p:nvPr>
        </p:nvSpPr>
        <p:spPr>
          <a:xfrm>
            <a:off x="641453" y="1998193"/>
            <a:ext cx="2491666" cy="431762"/>
          </a:xfrm>
          <a:prstGeom prst="rect">
            <a:avLst/>
          </a:prstGeom>
          <a:noFill/>
          <a:ln>
            <a:noFill/>
          </a:ln>
        </p:spPr>
        <p:txBody>
          <a:bodyPr anchorCtr="0" anchor="b" bIns="0" lIns="72000" spcFirstLastPara="1" rIns="0" wrap="square" tIns="0">
            <a:noAutofit/>
          </a:bodyPr>
          <a:lstStyle/>
          <a:p>
            <a:pPr indent="0" lvl="0" marL="0" rtl="0" algn="l">
              <a:lnSpc>
                <a:spcPct val="90000"/>
              </a:lnSpc>
              <a:spcBef>
                <a:spcPts val="0"/>
              </a:spcBef>
              <a:spcAft>
                <a:spcPts val="0"/>
              </a:spcAft>
              <a:buSzPts val="2000"/>
              <a:buNone/>
            </a:pPr>
            <a:r>
              <a:rPr lang="en-PH"/>
              <a:t>Chart Title</a:t>
            </a:r>
            <a:endParaRPr/>
          </a:p>
        </p:txBody>
      </p:sp>
      <p:graphicFrame>
        <p:nvGraphicFramePr>
          <p:cNvPr id="2564" name="Google Shape;2564;p90"/>
          <p:cNvGraphicFramePr/>
          <p:nvPr/>
        </p:nvGraphicFramePr>
        <p:xfrm>
          <a:off x="528638" y="2576513"/>
          <a:ext cx="2576512" cy="1670050"/>
        </p:xfrm>
        <a:graphic>
          <a:graphicData uri="http://schemas.openxmlformats.org/drawingml/2006/chart">
            <c:chart r:id="rId3"/>
          </a:graphicData>
        </a:graphic>
      </p:graphicFrame>
      <p:sp>
        <p:nvSpPr>
          <p:cNvPr id="2565" name="Google Shape;2565;p90"/>
          <p:cNvSpPr txBox="1"/>
          <p:nvPr>
            <p:ph idx="4" type="body"/>
          </p:nvPr>
        </p:nvSpPr>
        <p:spPr>
          <a:xfrm>
            <a:off x="528319" y="4552463"/>
            <a:ext cx="2576169" cy="1254174"/>
          </a:xfrm>
          <a:prstGeom prst="rect">
            <a:avLst/>
          </a:prstGeom>
          <a:noFill/>
          <a:ln>
            <a:noFill/>
          </a:ln>
        </p:spPr>
        <p:txBody>
          <a:bodyPr anchorCtr="0" anchor="ctr" bIns="45700" lIns="91425" spcFirstLastPara="1" rIns="91425" wrap="square" tIns="45700">
            <a:normAutofit fontScale="92500"/>
          </a:bodyPr>
          <a:lstStyle/>
          <a:p>
            <a:pPr indent="0" lvl="0" marL="0" rtl="0" algn="l">
              <a:lnSpc>
                <a:spcPct val="90000"/>
              </a:lnSpc>
              <a:spcBef>
                <a:spcPts val="0"/>
              </a:spcBef>
              <a:spcAft>
                <a:spcPts val="0"/>
              </a:spcAft>
              <a:buSzPct val="100000"/>
              <a:buNone/>
            </a:pPr>
            <a:r>
              <a:rPr b="1" lang="en-PH"/>
              <a:t>Lorem ipsum dolor sit </a:t>
            </a:r>
            <a:endParaRPr/>
          </a:p>
          <a:p>
            <a:pPr indent="0" lvl="0" marL="0" rtl="0" algn="l">
              <a:lnSpc>
                <a:spcPct val="90000"/>
              </a:lnSpc>
              <a:spcBef>
                <a:spcPts val="1000"/>
              </a:spcBef>
              <a:spcAft>
                <a:spcPts val="0"/>
              </a:spcAft>
              <a:buSzPct val="100000"/>
              <a:buNone/>
            </a:pPr>
            <a:r>
              <a:rPr lang="en-PH"/>
              <a:t>amet, consectetur adipiscing elit. Curabitur purus dui, euismod quis placerat eget, venenatis nec nibh. Mauris sit amet mollis enim. Donec cursus sagittis bibendum</a:t>
            </a:r>
            <a:endParaRPr/>
          </a:p>
        </p:txBody>
      </p:sp>
      <p:sp>
        <p:nvSpPr>
          <p:cNvPr id="2566" name="Google Shape;2566;p90"/>
          <p:cNvSpPr txBox="1"/>
          <p:nvPr>
            <p:ph idx="5" type="body"/>
          </p:nvPr>
        </p:nvSpPr>
        <p:spPr>
          <a:xfrm>
            <a:off x="3494516" y="1998193"/>
            <a:ext cx="2463037" cy="431762"/>
          </a:xfrm>
          <a:prstGeom prst="rect">
            <a:avLst/>
          </a:prstGeom>
          <a:noFill/>
          <a:ln>
            <a:noFill/>
          </a:ln>
        </p:spPr>
        <p:txBody>
          <a:bodyPr anchorCtr="0" anchor="b" bIns="0" lIns="72000" spcFirstLastPara="1" rIns="0" wrap="square" tIns="0">
            <a:noAutofit/>
          </a:bodyPr>
          <a:lstStyle/>
          <a:p>
            <a:pPr indent="0" lvl="0" marL="0" rtl="0" algn="l">
              <a:lnSpc>
                <a:spcPct val="90000"/>
              </a:lnSpc>
              <a:spcBef>
                <a:spcPts val="0"/>
              </a:spcBef>
              <a:spcAft>
                <a:spcPts val="0"/>
              </a:spcAft>
              <a:buSzPts val="2000"/>
              <a:buNone/>
            </a:pPr>
            <a:r>
              <a:rPr lang="en-PH"/>
              <a:t>Chart Title</a:t>
            </a:r>
            <a:endParaRPr/>
          </a:p>
        </p:txBody>
      </p:sp>
      <p:graphicFrame>
        <p:nvGraphicFramePr>
          <p:cNvPr id="2567" name="Google Shape;2567;p90"/>
          <p:cNvGraphicFramePr/>
          <p:nvPr/>
        </p:nvGraphicFramePr>
        <p:xfrm>
          <a:off x="3378200" y="2576513"/>
          <a:ext cx="2576513" cy="1670050"/>
        </p:xfrm>
        <a:graphic>
          <a:graphicData uri="http://schemas.openxmlformats.org/drawingml/2006/chart">
            <c:chart r:id="rId4"/>
          </a:graphicData>
        </a:graphic>
      </p:graphicFrame>
      <p:sp>
        <p:nvSpPr>
          <p:cNvPr id="2568" name="Google Shape;2568;p90"/>
          <p:cNvSpPr txBox="1"/>
          <p:nvPr>
            <p:ph idx="7" type="body"/>
          </p:nvPr>
        </p:nvSpPr>
        <p:spPr>
          <a:xfrm>
            <a:off x="3374301" y="4552463"/>
            <a:ext cx="2576169" cy="1254174"/>
          </a:xfrm>
          <a:prstGeom prst="rect">
            <a:avLst/>
          </a:prstGeom>
          <a:noFill/>
          <a:ln>
            <a:noFill/>
          </a:ln>
        </p:spPr>
        <p:txBody>
          <a:bodyPr anchorCtr="0" anchor="t" bIns="45700" lIns="91425" spcFirstLastPara="1" rIns="91425" wrap="square" tIns="45700">
            <a:normAutofit fontScale="92500"/>
          </a:bodyPr>
          <a:lstStyle/>
          <a:p>
            <a:pPr indent="0" lvl="0" marL="0" rtl="0" algn="l">
              <a:lnSpc>
                <a:spcPct val="90000"/>
              </a:lnSpc>
              <a:spcBef>
                <a:spcPts val="0"/>
              </a:spcBef>
              <a:spcAft>
                <a:spcPts val="0"/>
              </a:spcAft>
              <a:buSzPct val="100000"/>
              <a:buNone/>
            </a:pPr>
            <a:r>
              <a:rPr b="1" lang="en-PH"/>
              <a:t>Lorem ipsum dolor sit </a:t>
            </a:r>
            <a:endParaRPr/>
          </a:p>
          <a:p>
            <a:pPr indent="0" lvl="0" marL="0" rtl="0" algn="l">
              <a:lnSpc>
                <a:spcPct val="90000"/>
              </a:lnSpc>
              <a:spcBef>
                <a:spcPts val="1000"/>
              </a:spcBef>
              <a:spcAft>
                <a:spcPts val="0"/>
              </a:spcAft>
              <a:buSzPct val="100000"/>
              <a:buNone/>
            </a:pPr>
            <a:r>
              <a:rPr lang="en-PH"/>
              <a:t>amet, consectetur adipiscing elit. Curabitur purus dui, euismod quis placerat eget, venenatis nec nibh. Mauris sit amet mollis enim. Donec cursus sagittis bibendum.. </a:t>
            </a:r>
            <a:endParaRPr/>
          </a:p>
        </p:txBody>
      </p:sp>
      <p:sp>
        <p:nvSpPr>
          <p:cNvPr id="2569" name="Google Shape;2569;p90"/>
          <p:cNvSpPr txBox="1"/>
          <p:nvPr>
            <p:ph idx="8" type="body"/>
          </p:nvPr>
        </p:nvSpPr>
        <p:spPr>
          <a:xfrm>
            <a:off x="6333417" y="1998193"/>
            <a:ext cx="2473379" cy="431762"/>
          </a:xfrm>
          <a:prstGeom prst="rect">
            <a:avLst/>
          </a:prstGeom>
          <a:noFill/>
          <a:ln>
            <a:noFill/>
          </a:ln>
        </p:spPr>
        <p:txBody>
          <a:bodyPr anchorCtr="0" anchor="b" bIns="0" lIns="72000" spcFirstLastPara="1" rIns="0" wrap="square" tIns="0">
            <a:noAutofit/>
          </a:bodyPr>
          <a:lstStyle/>
          <a:p>
            <a:pPr indent="0" lvl="0" marL="0" rtl="0" algn="l">
              <a:lnSpc>
                <a:spcPct val="90000"/>
              </a:lnSpc>
              <a:spcBef>
                <a:spcPts val="0"/>
              </a:spcBef>
              <a:spcAft>
                <a:spcPts val="0"/>
              </a:spcAft>
              <a:buSzPts val="2000"/>
              <a:buNone/>
            </a:pPr>
            <a:r>
              <a:rPr lang="en-PH"/>
              <a:t>Chart Title</a:t>
            </a:r>
            <a:endParaRPr/>
          </a:p>
        </p:txBody>
      </p:sp>
      <p:graphicFrame>
        <p:nvGraphicFramePr>
          <p:cNvPr id="2570" name="Google Shape;2570;p90"/>
          <p:cNvGraphicFramePr/>
          <p:nvPr/>
        </p:nvGraphicFramePr>
        <p:xfrm>
          <a:off x="6219825" y="2576513"/>
          <a:ext cx="2587625" cy="1670050"/>
        </p:xfrm>
        <a:graphic>
          <a:graphicData uri="http://schemas.openxmlformats.org/drawingml/2006/chart">
            <c:chart r:id="rId5"/>
          </a:graphicData>
        </a:graphic>
      </p:graphicFrame>
      <p:sp>
        <p:nvSpPr>
          <p:cNvPr id="2571" name="Google Shape;2571;p90"/>
          <p:cNvSpPr txBox="1"/>
          <p:nvPr>
            <p:ph idx="13" type="body"/>
          </p:nvPr>
        </p:nvSpPr>
        <p:spPr>
          <a:xfrm>
            <a:off x="6220283" y="4552463"/>
            <a:ext cx="2586512" cy="1254174"/>
          </a:xfrm>
          <a:prstGeom prst="rect">
            <a:avLst/>
          </a:prstGeom>
          <a:noFill/>
          <a:ln>
            <a:noFill/>
          </a:ln>
        </p:spPr>
        <p:txBody>
          <a:bodyPr anchorCtr="0" anchor="t" bIns="45700" lIns="91425" spcFirstLastPara="1" rIns="91425" wrap="square" tIns="45700">
            <a:normAutofit fontScale="92500"/>
          </a:bodyPr>
          <a:lstStyle/>
          <a:p>
            <a:pPr indent="0" lvl="0" marL="0" rtl="0" algn="l">
              <a:lnSpc>
                <a:spcPct val="90000"/>
              </a:lnSpc>
              <a:spcBef>
                <a:spcPts val="0"/>
              </a:spcBef>
              <a:spcAft>
                <a:spcPts val="0"/>
              </a:spcAft>
              <a:buSzPct val="100000"/>
              <a:buNone/>
            </a:pPr>
            <a:r>
              <a:rPr b="1" lang="en-PH"/>
              <a:t>Lorem ipsum dolor sit </a:t>
            </a:r>
            <a:endParaRPr/>
          </a:p>
          <a:p>
            <a:pPr indent="0" lvl="0" marL="0" rtl="0" algn="l">
              <a:lnSpc>
                <a:spcPct val="90000"/>
              </a:lnSpc>
              <a:spcBef>
                <a:spcPts val="1000"/>
              </a:spcBef>
              <a:spcAft>
                <a:spcPts val="0"/>
              </a:spcAft>
              <a:buSzPct val="100000"/>
              <a:buNone/>
            </a:pPr>
            <a:r>
              <a:rPr lang="en-PH"/>
              <a:t>amet, consectetur adipiscing elit. Curabitur purus dui, euismod quis placerat eget, venenatis nec nibh. Mauris sit amet mollis enim. Donec cursus sagittis bibendum.. </a:t>
            </a:r>
            <a:endParaRPr/>
          </a:p>
        </p:txBody>
      </p:sp>
      <p:sp>
        <p:nvSpPr>
          <p:cNvPr id="2572" name="Google Shape;2572;p90"/>
          <p:cNvSpPr txBox="1"/>
          <p:nvPr>
            <p:ph idx="14" type="body"/>
          </p:nvPr>
        </p:nvSpPr>
        <p:spPr>
          <a:xfrm>
            <a:off x="9189741" y="1998193"/>
            <a:ext cx="2473379" cy="431762"/>
          </a:xfrm>
          <a:prstGeom prst="rect">
            <a:avLst/>
          </a:prstGeom>
          <a:noFill/>
          <a:ln>
            <a:noFill/>
          </a:ln>
        </p:spPr>
        <p:txBody>
          <a:bodyPr anchorCtr="0" anchor="b" bIns="0" lIns="72000" spcFirstLastPara="1" rIns="0" wrap="square" tIns="0">
            <a:noAutofit/>
          </a:bodyPr>
          <a:lstStyle/>
          <a:p>
            <a:pPr indent="0" lvl="0" marL="0" rtl="0" algn="l">
              <a:lnSpc>
                <a:spcPct val="90000"/>
              </a:lnSpc>
              <a:spcBef>
                <a:spcPts val="0"/>
              </a:spcBef>
              <a:spcAft>
                <a:spcPts val="0"/>
              </a:spcAft>
              <a:buSzPts val="2000"/>
              <a:buNone/>
            </a:pPr>
            <a:r>
              <a:rPr lang="en-PH"/>
              <a:t>Chart Title</a:t>
            </a:r>
            <a:endParaRPr/>
          </a:p>
        </p:txBody>
      </p:sp>
      <p:pic>
        <p:nvPicPr>
          <p:cNvPr id="2573" name="Google Shape;2573;p90"/>
          <p:cNvPicPr preferRelativeResize="0"/>
          <p:nvPr/>
        </p:nvPicPr>
        <p:blipFill rotWithShape="1">
          <a:blip r:embed="rId6">
            <a:alphaModFix/>
          </a:blip>
          <a:srcRect b="0" l="0" r="0" t="0"/>
          <a:stretch/>
        </p:blipFill>
        <p:spPr>
          <a:xfrm>
            <a:off x="9077325" y="2576513"/>
            <a:ext cx="2586038" cy="1670050"/>
          </a:xfrm>
          <a:prstGeom prst="rect">
            <a:avLst/>
          </a:prstGeom>
          <a:noFill/>
          <a:ln>
            <a:noFill/>
          </a:ln>
        </p:spPr>
      </p:pic>
      <p:sp>
        <p:nvSpPr>
          <p:cNvPr id="2574" name="Google Shape;2574;p90"/>
          <p:cNvSpPr txBox="1"/>
          <p:nvPr>
            <p:ph idx="16" type="body"/>
          </p:nvPr>
        </p:nvSpPr>
        <p:spPr>
          <a:xfrm>
            <a:off x="9076608" y="4552463"/>
            <a:ext cx="2586512" cy="1254174"/>
          </a:xfrm>
          <a:prstGeom prst="rect">
            <a:avLst/>
          </a:prstGeom>
          <a:noFill/>
          <a:ln>
            <a:noFill/>
          </a:ln>
        </p:spPr>
        <p:txBody>
          <a:bodyPr anchorCtr="0" anchor="t" bIns="45700" lIns="91425" spcFirstLastPara="1" rIns="91425" wrap="square" tIns="45700">
            <a:normAutofit fontScale="92500"/>
          </a:bodyPr>
          <a:lstStyle/>
          <a:p>
            <a:pPr indent="0" lvl="0" marL="0" rtl="0" algn="l">
              <a:lnSpc>
                <a:spcPct val="90000"/>
              </a:lnSpc>
              <a:spcBef>
                <a:spcPts val="0"/>
              </a:spcBef>
              <a:spcAft>
                <a:spcPts val="0"/>
              </a:spcAft>
              <a:buSzPct val="100000"/>
              <a:buNone/>
            </a:pPr>
            <a:r>
              <a:rPr b="1" lang="en-PH"/>
              <a:t>Lorem ipsum dolor sit </a:t>
            </a:r>
            <a:endParaRPr/>
          </a:p>
          <a:p>
            <a:pPr indent="0" lvl="0" marL="0" rtl="0" algn="l">
              <a:lnSpc>
                <a:spcPct val="90000"/>
              </a:lnSpc>
              <a:spcBef>
                <a:spcPts val="1000"/>
              </a:spcBef>
              <a:spcAft>
                <a:spcPts val="0"/>
              </a:spcAft>
              <a:buSzPct val="100000"/>
              <a:buNone/>
            </a:pPr>
            <a:r>
              <a:rPr lang="en-PH"/>
              <a:t>amet, consectetur adipiscing elit. Curabitur purus dui, euismod quis placerat eget, venenatis nec nibh. Mauris sit amet mollis enim. Donec cursus sagittis bibendum. </a:t>
            </a:r>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8" name="Shape 2578"/>
        <p:cNvGrpSpPr/>
        <p:nvPr/>
      </p:nvGrpSpPr>
      <p:grpSpPr>
        <a:xfrm>
          <a:off x="0" y="0"/>
          <a:ext cx="0" cy="0"/>
          <a:chOff x="0" y="0"/>
          <a:chExt cx="0" cy="0"/>
        </a:xfrm>
      </p:grpSpPr>
      <p:sp>
        <p:nvSpPr>
          <p:cNvPr id="2579" name="Google Shape;2579;p91"/>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Chart Column</a:t>
            </a:r>
            <a:endParaRPr/>
          </a:p>
        </p:txBody>
      </p:sp>
      <p:sp>
        <p:nvSpPr>
          <p:cNvPr id="2580" name="Google Shape;2580;p91"/>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581" name="Google Shape;2581;p91"/>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Four Columns</a:t>
            </a:r>
            <a:endParaRPr/>
          </a:p>
        </p:txBody>
      </p:sp>
      <p:sp>
        <p:nvSpPr>
          <p:cNvPr id="2582" name="Google Shape;2582;p91"/>
          <p:cNvSpPr txBox="1"/>
          <p:nvPr>
            <p:ph idx="2" type="body"/>
          </p:nvPr>
        </p:nvSpPr>
        <p:spPr>
          <a:xfrm>
            <a:off x="641453" y="1998193"/>
            <a:ext cx="2491666" cy="431762"/>
          </a:xfrm>
          <a:prstGeom prst="rect">
            <a:avLst/>
          </a:prstGeom>
          <a:noFill/>
          <a:ln>
            <a:noFill/>
          </a:ln>
        </p:spPr>
        <p:txBody>
          <a:bodyPr anchorCtr="0" anchor="b" bIns="0" lIns="72000" spcFirstLastPara="1" rIns="0" wrap="square" tIns="0">
            <a:noAutofit/>
          </a:bodyPr>
          <a:lstStyle/>
          <a:p>
            <a:pPr indent="0" lvl="0" marL="0" rtl="0" algn="l">
              <a:lnSpc>
                <a:spcPct val="90000"/>
              </a:lnSpc>
              <a:spcBef>
                <a:spcPts val="0"/>
              </a:spcBef>
              <a:spcAft>
                <a:spcPts val="0"/>
              </a:spcAft>
              <a:buSzPts val="2000"/>
              <a:buNone/>
            </a:pPr>
            <a:r>
              <a:rPr lang="en-PH"/>
              <a:t>Chart Title</a:t>
            </a:r>
            <a:endParaRPr/>
          </a:p>
        </p:txBody>
      </p:sp>
      <p:graphicFrame>
        <p:nvGraphicFramePr>
          <p:cNvPr id="2583" name="Google Shape;2583;p91"/>
          <p:cNvGraphicFramePr/>
          <p:nvPr/>
        </p:nvGraphicFramePr>
        <p:xfrm>
          <a:off x="528638" y="2576513"/>
          <a:ext cx="2576512" cy="1670050"/>
        </p:xfrm>
        <a:graphic>
          <a:graphicData uri="http://schemas.openxmlformats.org/drawingml/2006/chart">
            <c:chart r:id="rId3"/>
          </a:graphicData>
        </a:graphic>
      </p:graphicFrame>
      <p:sp>
        <p:nvSpPr>
          <p:cNvPr id="2584" name="Google Shape;2584;p91"/>
          <p:cNvSpPr txBox="1"/>
          <p:nvPr>
            <p:ph idx="4" type="body"/>
          </p:nvPr>
        </p:nvSpPr>
        <p:spPr>
          <a:xfrm>
            <a:off x="528319" y="4552463"/>
            <a:ext cx="2576169" cy="1254174"/>
          </a:xfrm>
          <a:prstGeom prst="rect">
            <a:avLst/>
          </a:prstGeom>
          <a:noFill/>
          <a:ln>
            <a:noFill/>
          </a:ln>
        </p:spPr>
        <p:txBody>
          <a:bodyPr anchorCtr="0" anchor="ctr" bIns="45700" lIns="91425" spcFirstLastPara="1" rIns="91425" wrap="square" tIns="45700">
            <a:normAutofit fontScale="92500"/>
          </a:bodyPr>
          <a:lstStyle/>
          <a:p>
            <a:pPr indent="0" lvl="0" marL="0" rtl="0" algn="l">
              <a:lnSpc>
                <a:spcPct val="90000"/>
              </a:lnSpc>
              <a:spcBef>
                <a:spcPts val="0"/>
              </a:spcBef>
              <a:spcAft>
                <a:spcPts val="0"/>
              </a:spcAft>
              <a:buSzPct val="100000"/>
              <a:buNone/>
            </a:pPr>
            <a:r>
              <a:rPr b="1" lang="en-PH"/>
              <a:t>Lorem ipsum dolor sit </a:t>
            </a:r>
            <a:endParaRPr/>
          </a:p>
          <a:p>
            <a:pPr indent="0" lvl="0" marL="0" rtl="0" algn="l">
              <a:lnSpc>
                <a:spcPct val="90000"/>
              </a:lnSpc>
              <a:spcBef>
                <a:spcPts val="1000"/>
              </a:spcBef>
              <a:spcAft>
                <a:spcPts val="0"/>
              </a:spcAft>
              <a:buSzPct val="100000"/>
              <a:buNone/>
            </a:pPr>
            <a:r>
              <a:rPr lang="en-PH"/>
              <a:t>amet, consectetur adipiscing elit. Curabitur purus dui, euismod quis placerat eget, venenatis nec nibh. Mauris sit amet mollis enim. Donec cursus sagittis bibendum</a:t>
            </a:r>
            <a:endParaRPr/>
          </a:p>
        </p:txBody>
      </p:sp>
      <p:sp>
        <p:nvSpPr>
          <p:cNvPr id="2585" name="Google Shape;2585;p91"/>
          <p:cNvSpPr txBox="1"/>
          <p:nvPr>
            <p:ph idx="5" type="body"/>
          </p:nvPr>
        </p:nvSpPr>
        <p:spPr>
          <a:xfrm>
            <a:off x="3494516" y="1998193"/>
            <a:ext cx="2463037" cy="431762"/>
          </a:xfrm>
          <a:prstGeom prst="rect">
            <a:avLst/>
          </a:prstGeom>
          <a:noFill/>
          <a:ln>
            <a:noFill/>
          </a:ln>
        </p:spPr>
        <p:txBody>
          <a:bodyPr anchorCtr="0" anchor="b" bIns="0" lIns="72000" spcFirstLastPara="1" rIns="0" wrap="square" tIns="0">
            <a:noAutofit/>
          </a:bodyPr>
          <a:lstStyle/>
          <a:p>
            <a:pPr indent="0" lvl="0" marL="0" rtl="0" algn="l">
              <a:lnSpc>
                <a:spcPct val="90000"/>
              </a:lnSpc>
              <a:spcBef>
                <a:spcPts val="0"/>
              </a:spcBef>
              <a:spcAft>
                <a:spcPts val="0"/>
              </a:spcAft>
              <a:buSzPts val="2000"/>
              <a:buNone/>
            </a:pPr>
            <a:r>
              <a:rPr lang="en-PH"/>
              <a:t>Chart Title</a:t>
            </a:r>
            <a:endParaRPr/>
          </a:p>
        </p:txBody>
      </p:sp>
      <p:graphicFrame>
        <p:nvGraphicFramePr>
          <p:cNvPr id="2586" name="Google Shape;2586;p91"/>
          <p:cNvGraphicFramePr/>
          <p:nvPr/>
        </p:nvGraphicFramePr>
        <p:xfrm>
          <a:off x="3378200" y="2576513"/>
          <a:ext cx="2576513" cy="1670050"/>
        </p:xfrm>
        <a:graphic>
          <a:graphicData uri="http://schemas.openxmlformats.org/drawingml/2006/chart">
            <c:chart r:id="rId4"/>
          </a:graphicData>
        </a:graphic>
      </p:graphicFrame>
      <p:sp>
        <p:nvSpPr>
          <p:cNvPr id="2587" name="Google Shape;2587;p91"/>
          <p:cNvSpPr txBox="1"/>
          <p:nvPr>
            <p:ph idx="7" type="body"/>
          </p:nvPr>
        </p:nvSpPr>
        <p:spPr>
          <a:xfrm>
            <a:off x="3374301" y="4552463"/>
            <a:ext cx="2576169" cy="1254174"/>
          </a:xfrm>
          <a:prstGeom prst="rect">
            <a:avLst/>
          </a:prstGeom>
          <a:noFill/>
          <a:ln>
            <a:noFill/>
          </a:ln>
        </p:spPr>
        <p:txBody>
          <a:bodyPr anchorCtr="0" anchor="t" bIns="45700" lIns="91425" spcFirstLastPara="1" rIns="91425" wrap="square" tIns="45700">
            <a:normAutofit fontScale="92500"/>
          </a:bodyPr>
          <a:lstStyle/>
          <a:p>
            <a:pPr indent="0" lvl="0" marL="0" rtl="0" algn="l">
              <a:lnSpc>
                <a:spcPct val="90000"/>
              </a:lnSpc>
              <a:spcBef>
                <a:spcPts val="0"/>
              </a:spcBef>
              <a:spcAft>
                <a:spcPts val="0"/>
              </a:spcAft>
              <a:buSzPct val="100000"/>
              <a:buNone/>
            </a:pPr>
            <a:r>
              <a:rPr b="1" lang="en-PH"/>
              <a:t>Lorem ipsum dolor sit </a:t>
            </a:r>
            <a:endParaRPr/>
          </a:p>
          <a:p>
            <a:pPr indent="0" lvl="0" marL="0" rtl="0" algn="l">
              <a:lnSpc>
                <a:spcPct val="90000"/>
              </a:lnSpc>
              <a:spcBef>
                <a:spcPts val="1000"/>
              </a:spcBef>
              <a:spcAft>
                <a:spcPts val="0"/>
              </a:spcAft>
              <a:buSzPct val="100000"/>
              <a:buNone/>
            </a:pPr>
            <a:r>
              <a:rPr lang="en-PH"/>
              <a:t>amet, consectetur adipiscing elit. Curabitur purus dui, euismod quis placerat eget, venenatis nec nibh. Mauris sit amet mollis enim. Donec cursus sagittis bibendum.. </a:t>
            </a:r>
            <a:endParaRPr/>
          </a:p>
        </p:txBody>
      </p:sp>
      <p:sp>
        <p:nvSpPr>
          <p:cNvPr id="2588" name="Google Shape;2588;p91"/>
          <p:cNvSpPr txBox="1"/>
          <p:nvPr>
            <p:ph idx="8" type="body"/>
          </p:nvPr>
        </p:nvSpPr>
        <p:spPr>
          <a:xfrm>
            <a:off x="6333417" y="1998193"/>
            <a:ext cx="2473379" cy="431762"/>
          </a:xfrm>
          <a:prstGeom prst="rect">
            <a:avLst/>
          </a:prstGeom>
          <a:noFill/>
          <a:ln>
            <a:noFill/>
          </a:ln>
        </p:spPr>
        <p:txBody>
          <a:bodyPr anchorCtr="0" anchor="b" bIns="0" lIns="72000" spcFirstLastPara="1" rIns="0" wrap="square" tIns="0">
            <a:noAutofit/>
          </a:bodyPr>
          <a:lstStyle/>
          <a:p>
            <a:pPr indent="0" lvl="0" marL="0" rtl="0" algn="l">
              <a:lnSpc>
                <a:spcPct val="90000"/>
              </a:lnSpc>
              <a:spcBef>
                <a:spcPts val="0"/>
              </a:spcBef>
              <a:spcAft>
                <a:spcPts val="0"/>
              </a:spcAft>
              <a:buSzPts val="2000"/>
              <a:buNone/>
            </a:pPr>
            <a:r>
              <a:rPr lang="en-PH"/>
              <a:t>Chart Title</a:t>
            </a:r>
            <a:endParaRPr/>
          </a:p>
        </p:txBody>
      </p:sp>
      <p:graphicFrame>
        <p:nvGraphicFramePr>
          <p:cNvPr id="2589" name="Google Shape;2589;p91"/>
          <p:cNvGraphicFramePr/>
          <p:nvPr/>
        </p:nvGraphicFramePr>
        <p:xfrm>
          <a:off x="6219825" y="2576513"/>
          <a:ext cx="2587625" cy="1670050"/>
        </p:xfrm>
        <a:graphic>
          <a:graphicData uri="http://schemas.openxmlformats.org/drawingml/2006/chart">
            <c:chart r:id="rId5"/>
          </a:graphicData>
        </a:graphic>
      </p:graphicFrame>
      <p:sp>
        <p:nvSpPr>
          <p:cNvPr id="2590" name="Google Shape;2590;p91"/>
          <p:cNvSpPr txBox="1"/>
          <p:nvPr>
            <p:ph idx="13" type="body"/>
          </p:nvPr>
        </p:nvSpPr>
        <p:spPr>
          <a:xfrm>
            <a:off x="6220283" y="4552463"/>
            <a:ext cx="2586512" cy="1254174"/>
          </a:xfrm>
          <a:prstGeom prst="rect">
            <a:avLst/>
          </a:prstGeom>
          <a:noFill/>
          <a:ln>
            <a:noFill/>
          </a:ln>
        </p:spPr>
        <p:txBody>
          <a:bodyPr anchorCtr="0" anchor="t" bIns="45700" lIns="91425" spcFirstLastPara="1" rIns="91425" wrap="square" tIns="45700">
            <a:normAutofit fontScale="92500"/>
          </a:bodyPr>
          <a:lstStyle/>
          <a:p>
            <a:pPr indent="0" lvl="0" marL="0" rtl="0" algn="l">
              <a:lnSpc>
                <a:spcPct val="90000"/>
              </a:lnSpc>
              <a:spcBef>
                <a:spcPts val="0"/>
              </a:spcBef>
              <a:spcAft>
                <a:spcPts val="0"/>
              </a:spcAft>
              <a:buSzPct val="100000"/>
              <a:buNone/>
            </a:pPr>
            <a:r>
              <a:rPr b="1" lang="en-PH"/>
              <a:t>Lorem ipsum dolor sit </a:t>
            </a:r>
            <a:endParaRPr/>
          </a:p>
          <a:p>
            <a:pPr indent="0" lvl="0" marL="0" rtl="0" algn="l">
              <a:lnSpc>
                <a:spcPct val="90000"/>
              </a:lnSpc>
              <a:spcBef>
                <a:spcPts val="1000"/>
              </a:spcBef>
              <a:spcAft>
                <a:spcPts val="0"/>
              </a:spcAft>
              <a:buSzPct val="100000"/>
              <a:buNone/>
            </a:pPr>
            <a:r>
              <a:rPr lang="en-PH"/>
              <a:t>amet, consectetur adipiscing elit. Curabitur purus dui, euismod quis placerat eget, venenatis nec nibh. Mauris sit amet mollis enim. Donec cursus sagittis bibendum.. </a:t>
            </a:r>
            <a:endParaRPr/>
          </a:p>
        </p:txBody>
      </p:sp>
      <p:sp>
        <p:nvSpPr>
          <p:cNvPr id="2591" name="Google Shape;2591;p91"/>
          <p:cNvSpPr txBox="1"/>
          <p:nvPr>
            <p:ph idx="14" type="body"/>
          </p:nvPr>
        </p:nvSpPr>
        <p:spPr>
          <a:xfrm>
            <a:off x="9189741" y="1998193"/>
            <a:ext cx="2473379" cy="431762"/>
          </a:xfrm>
          <a:prstGeom prst="rect">
            <a:avLst/>
          </a:prstGeom>
          <a:noFill/>
          <a:ln>
            <a:noFill/>
          </a:ln>
        </p:spPr>
        <p:txBody>
          <a:bodyPr anchorCtr="0" anchor="b" bIns="0" lIns="72000" spcFirstLastPara="1" rIns="0" wrap="square" tIns="0">
            <a:noAutofit/>
          </a:bodyPr>
          <a:lstStyle/>
          <a:p>
            <a:pPr indent="0" lvl="0" marL="0" rtl="0" algn="l">
              <a:lnSpc>
                <a:spcPct val="90000"/>
              </a:lnSpc>
              <a:spcBef>
                <a:spcPts val="0"/>
              </a:spcBef>
              <a:spcAft>
                <a:spcPts val="0"/>
              </a:spcAft>
              <a:buSzPts val="2000"/>
              <a:buNone/>
            </a:pPr>
            <a:r>
              <a:rPr lang="en-PH"/>
              <a:t>Chart Title</a:t>
            </a:r>
            <a:endParaRPr/>
          </a:p>
        </p:txBody>
      </p:sp>
      <p:graphicFrame>
        <p:nvGraphicFramePr>
          <p:cNvPr id="2592" name="Google Shape;2592;p91"/>
          <p:cNvGraphicFramePr/>
          <p:nvPr/>
        </p:nvGraphicFramePr>
        <p:xfrm>
          <a:off x="9077325" y="2576513"/>
          <a:ext cx="2586038" cy="1670050"/>
        </p:xfrm>
        <a:graphic>
          <a:graphicData uri="http://schemas.openxmlformats.org/drawingml/2006/chart">
            <c:chart r:id="rId6"/>
          </a:graphicData>
        </a:graphic>
      </p:graphicFrame>
      <p:sp>
        <p:nvSpPr>
          <p:cNvPr id="2593" name="Google Shape;2593;p91"/>
          <p:cNvSpPr txBox="1"/>
          <p:nvPr>
            <p:ph idx="16" type="body"/>
          </p:nvPr>
        </p:nvSpPr>
        <p:spPr>
          <a:xfrm>
            <a:off x="9076608" y="4552463"/>
            <a:ext cx="2586512" cy="1254174"/>
          </a:xfrm>
          <a:prstGeom prst="rect">
            <a:avLst/>
          </a:prstGeom>
          <a:noFill/>
          <a:ln>
            <a:noFill/>
          </a:ln>
        </p:spPr>
        <p:txBody>
          <a:bodyPr anchorCtr="0" anchor="t" bIns="45700" lIns="91425" spcFirstLastPara="1" rIns="91425" wrap="square" tIns="45700">
            <a:normAutofit fontScale="92500"/>
          </a:bodyPr>
          <a:lstStyle/>
          <a:p>
            <a:pPr indent="0" lvl="0" marL="0" rtl="0" algn="l">
              <a:lnSpc>
                <a:spcPct val="90000"/>
              </a:lnSpc>
              <a:spcBef>
                <a:spcPts val="0"/>
              </a:spcBef>
              <a:spcAft>
                <a:spcPts val="0"/>
              </a:spcAft>
              <a:buSzPct val="100000"/>
              <a:buNone/>
            </a:pPr>
            <a:r>
              <a:rPr b="1" lang="en-PH"/>
              <a:t>Lorem ipsum dolor sit </a:t>
            </a:r>
            <a:endParaRPr/>
          </a:p>
          <a:p>
            <a:pPr indent="0" lvl="0" marL="0" rtl="0" algn="l">
              <a:lnSpc>
                <a:spcPct val="90000"/>
              </a:lnSpc>
              <a:spcBef>
                <a:spcPts val="1000"/>
              </a:spcBef>
              <a:spcAft>
                <a:spcPts val="0"/>
              </a:spcAft>
              <a:buSzPct val="100000"/>
              <a:buNone/>
            </a:pPr>
            <a:r>
              <a:rPr lang="en-PH"/>
              <a:t>amet, consectetur adipiscing elit. Curabitur purus dui, euismod quis placerat eget, venenatis nec nibh. Mauris sit amet mollis enim. Donec cursus sagittis bibendum. </a:t>
            </a:r>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7" name="Shape 2597"/>
        <p:cNvGrpSpPr/>
        <p:nvPr/>
      </p:nvGrpSpPr>
      <p:grpSpPr>
        <a:xfrm>
          <a:off x="0" y="0"/>
          <a:ext cx="0" cy="0"/>
          <a:chOff x="0" y="0"/>
          <a:chExt cx="0" cy="0"/>
        </a:xfrm>
      </p:grpSpPr>
      <p:sp>
        <p:nvSpPr>
          <p:cNvPr id="2598" name="Google Shape;2598;p92"/>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Chart Column</a:t>
            </a:r>
            <a:endParaRPr/>
          </a:p>
        </p:txBody>
      </p:sp>
      <p:sp>
        <p:nvSpPr>
          <p:cNvPr id="2599" name="Google Shape;2599;p92"/>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600" name="Google Shape;2600;p92"/>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Four Columns</a:t>
            </a:r>
            <a:endParaRPr/>
          </a:p>
        </p:txBody>
      </p:sp>
      <p:sp>
        <p:nvSpPr>
          <p:cNvPr id="2601" name="Google Shape;2601;p92"/>
          <p:cNvSpPr txBox="1"/>
          <p:nvPr>
            <p:ph idx="2" type="body"/>
          </p:nvPr>
        </p:nvSpPr>
        <p:spPr>
          <a:xfrm>
            <a:off x="641453" y="1998193"/>
            <a:ext cx="2491666" cy="431762"/>
          </a:xfrm>
          <a:prstGeom prst="rect">
            <a:avLst/>
          </a:prstGeom>
          <a:noFill/>
          <a:ln>
            <a:noFill/>
          </a:ln>
        </p:spPr>
        <p:txBody>
          <a:bodyPr anchorCtr="0" anchor="b" bIns="0" lIns="72000" spcFirstLastPara="1" rIns="0" wrap="square" tIns="0">
            <a:noAutofit/>
          </a:bodyPr>
          <a:lstStyle/>
          <a:p>
            <a:pPr indent="0" lvl="0" marL="0" rtl="0" algn="l">
              <a:lnSpc>
                <a:spcPct val="90000"/>
              </a:lnSpc>
              <a:spcBef>
                <a:spcPts val="0"/>
              </a:spcBef>
              <a:spcAft>
                <a:spcPts val="0"/>
              </a:spcAft>
              <a:buSzPts val="2000"/>
              <a:buNone/>
            </a:pPr>
            <a:r>
              <a:rPr lang="en-PH"/>
              <a:t>Chart Title</a:t>
            </a:r>
            <a:endParaRPr/>
          </a:p>
        </p:txBody>
      </p:sp>
      <p:sp>
        <p:nvSpPr>
          <p:cNvPr id="2602" name="Google Shape;2602;p92"/>
          <p:cNvSpPr txBox="1"/>
          <p:nvPr>
            <p:ph idx="4" type="body"/>
          </p:nvPr>
        </p:nvSpPr>
        <p:spPr>
          <a:xfrm>
            <a:off x="528319" y="4552463"/>
            <a:ext cx="2576169" cy="1254174"/>
          </a:xfrm>
          <a:prstGeom prst="rect">
            <a:avLst/>
          </a:prstGeom>
          <a:noFill/>
          <a:ln>
            <a:noFill/>
          </a:ln>
        </p:spPr>
        <p:txBody>
          <a:bodyPr anchorCtr="0" anchor="ctr" bIns="45700" lIns="91425" spcFirstLastPara="1" rIns="91425" wrap="square" tIns="45700">
            <a:normAutofit fontScale="92500"/>
          </a:bodyPr>
          <a:lstStyle/>
          <a:p>
            <a:pPr indent="0" lvl="0" marL="0" rtl="0" algn="l">
              <a:lnSpc>
                <a:spcPct val="90000"/>
              </a:lnSpc>
              <a:spcBef>
                <a:spcPts val="0"/>
              </a:spcBef>
              <a:spcAft>
                <a:spcPts val="0"/>
              </a:spcAft>
              <a:buSzPct val="100000"/>
              <a:buNone/>
            </a:pPr>
            <a:r>
              <a:rPr b="1" lang="en-PH"/>
              <a:t>Lorem ipsum dolor sit </a:t>
            </a:r>
            <a:endParaRPr/>
          </a:p>
          <a:p>
            <a:pPr indent="0" lvl="0" marL="0" rtl="0" algn="l">
              <a:lnSpc>
                <a:spcPct val="90000"/>
              </a:lnSpc>
              <a:spcBef>
                <a:spcPts val="1000"/>
              </a:spcBef>
              <a:spcAft>
                <a:spcPts val="0"/>
              </a:spcAft>
              <a:buSzPct val="100000"/>
              <a:buNone/>
            </a:pPr>
            <a:r>
              <a:rPr lang="en-PH"/>
              <a:t>amet, consectetur adipiscing elit. Curabitur purus dui, euismod quis placerat eget, venenatis nec nibh. Mauris sit amet mollis enim. Donec cursus sagittis bibendum</a:t>
            </a:r>
            <a:endParaRPr/>
          </a:p>
        </p:txBody>
      </p:sp>
      <p:sp>
        <p:nvSpPr>
          <p:cNvPr id="2603" name="Google Shape;2603;p92"/>
          <p:cNvSpPr txBox="1"/>
          <p:nvPr>
            <p:ph idx="5" type="body"/>
          </p:nvPr>
        </p:nvSpPr>
        <p:spPr>
          <a:xfrm>
            <a:off x="3494516" y="1998193"/>
            <a:ext cx="2463037" cy="431762"/>
          </a:xfrm>
          <a:prstGeom prst="rect">
            <a:avLst/>
          </a:prstGeom>
          <a:noFill/>
          <a:ln>
            <a:noFill/>
          </a:ln>
        </p:spPr>
        <p:txBody>
          <a:bodyPr anchorCtr="0" anchor="b" bIns="0" lIns="72000" spcFirstLastPara="1" rIns="0" wrap="square" tIns="0">
            <a:noAutofit/>
          </a:bodyPr>
          <a:lstStyle/>
          <a:p>
            <a:pPr indent="0" lvl="0" marL="0" rtl="0" algn="l">
              <a:lnSpc>
                <a:spcPct val="90000"/>
              </a:lnSpc>
              <a:spcBef>
                <a:spcPts val="0"/>
              </a:spcBef>
              <a:spcAft>
                <a:spcPts val="0"/>
              </a:spcAft>
              <a:buSzPts val="2000"/>
              <a:buNone/>
            </a:pPr>
            <a:r>
              <a:rPr lang="en-PH"/>
              <a:t>Chart Title</a:t>
            </a:r>
            <a:endParaRPr/>
          </a:p>
        </p:txBody>
      </p:sp>
      <p:sp>
        <p:nvSpPr>
          <p:cNvPr id="2604" name="Google Shape;2604;p92"/>
          <p:cNvSpPr txBox="1"/>
          <p:nvPr>
            <p:ph idx="7" type="body"/>
          </p:nvPr>
        </p:nvSpPr>
        <p:spPr>
          <a:xfrm>
            <a:off x="3374301" y="4552463"/>
            <a:ext cx="2576169" cy="1254174"/>
          </a:xfrm>
          <a:prstGeom prst="rect">
            <a:avLst/>
          </a:prstGeom>
          <a:noFill/>
          <a:ln>
            <a:noFill/>
          </a:ln>
        </p:spPr>
        <p:txBody>
          <a:bodyPr anchorCtr="0" anchor="t" bIns="45700" lIns="91425" spcFirstLastPara="1" rIns="91425" wrap="square" tIns="45700">
            <a:normAutofit fontScale="92500"/>
          </a:bodyPr>
          <a:lstStyle/>
          <a:p>
            <a:pPr indent="0" lvl="0" marL="0" rtl="0" algn="l">
              <a:lnSpc>
                <a:spcPct val="90000"/>
              </a:lnSpc>
              <a:spcBef>
                <a:spcPts val="0"/>
              </a:spcBef>
              <a:spcAft>
                <a:spcPts val="0"/>
              </a:spcAft>
              <a:buSzPct val="100000"/>
              <a:buNone/>
            </a:pPr>
            <a:r>
              <a:rPr b="1" lang="en-PH"/>
              <a:t>Lorem ipsum dolor sit </a:t>
            </a:r>
            <a:endParaRPr/>
          </a:p>
          <a:p>
            <a:pPr indent="0" lvl="0" marL="0" rtl="0" algn="l">
              <a:lnSpc>
                <a:spcPct val="90000"/>
              </a:lnSpc>
              <a:spcBef>
                <a:spcPts val="1000"/>
              </a:spcBef>
              <a:spcAft>
                <a:spcPts val="0"/>
              </a:spcAft>
              <a:buSzPct val="100000"/>
              <a:buNone/>
            </a:pPr>
            <a:r>
              <a:rPr lang="en-PH"/>
              <a:t>amet, consectetur adipiscing elit. Curabitur purus dui, euismod quis placerat eget, venenatis nec nibh. Mauris sit amet mollis enim. Donec cursus sagittis bibendum.. </a:t>
            </a:r>
            <a:endParaRPr/>
          </a:p>
        </p:txBody>
      </p:sp>
      <p:sp>
        <p:nvSpPr>
          <p:cNvPr id="2605" name="Google Shape;2605;p92"/>
          <p:cNvSpPr txBox="1"/>
          <p:nvPr>
            <p:ph idx="8" type="body"/>
          </p:nvPr>
        </p:nvSpPr>
        <p:spPr>
          <a:xfrm>
            <a:off x="6333417" y="1998193"/>
            <a:ext cx="2473379" cy="431762"/>
          </a:xfrm>
          <a:prstGeom prst="rect">
            <a:avLst/>
          </a:prstGeom>
          <a:noFill/>
          <a:ln>
            <a:noFill/>
          </a:ln>
        </p:spPr>
        <p:txBody>
          <a:bodyPr anchorCtr="0" anchor="b" bIns="0" lIns="72000" spcFirstLastPara="1" rIns="0" wrap="square" tIns="0">
            <a:noAutofit/>
          </a:bodyPr>
          <a:lstStyle/>
          <a:p>
            <a:pPr indent="0" lvl="0" marL="0" rtl="0" algn="l">
              <a:lnSpc>
                <a:spcPct val="90000"/>
              </a:lnSpc>
              <a:spcBef>
                <a:spcPts val="0"/>
              </a:spcBef>
              <a:spcAft>
                <a:spcPts val="0"/>
              </a:spcAft>
              <a:buSzPts val="2000"/>
              <a:buNone/>
            </a:pPr>
            <a:r>
              <a:rPr lang="en-PH"/>
              <a:t>Chart Title</a:t>
            </a:r>
            <a:endParaRPr/>
          </a:p>
        </p:txBody>
      </p:sp>
      <p:sp>
        <p:nvSpPr>
          <p:cNvPr id="2606" name="Google Shape;2606;p92"/>
          <p:cNvSpPr txBox="1"/>
          <p:nvPr>
            <p:ph idx="13" type="body"/>
          </p:nvPr>
        </p:nvSpPr>
        <p:spPr>
          <a:xfrm>
            <a:off x="6220283" y="4552463"/>
            <a:ext cx="2586512" cy="1254174"/>
          </a:xfrm>
          <a:prstGeom prst="rect">
            <a:avLst/>
          </a:prstGeom>
          <a:noFill/>
          <a:ln>
            <a:noFill/>
          </a:ln>
        </p:spPr>
        <p:txBody>
          <a:bodyPr anchorCtr="0" anchor="t" bIns="45700" lIns="91425" spcFirstLastPara="1" rIns="91425" wrap="square" tIns="45700">
            <a:normAutofit fontScale="92500"/>
          </a:bodyPr>
          <a:lstStyle/>
          <a:p>
            <a:pPr indent="0" lvl="0" marL="0" rtl="0" algn="l">
              <a:lnSpc>
                <a:spcPct val="90000"/>
              </a:lnSpc>
              <a:spcBef>
                <a:spcPts val="0"/>
              </a:spcBef>
              <a:spcAft>
                <a:spcPts val="0"/>
              </a:spcAft>
              <a:buSzPct val="100000"/>
              <a:buNone/>
            </a:pPr>
            <a:r>
              <a:rPr b="1" lang="en-PH"/>
              <a:t>Lorem ipsum dolor sit </a:t>
            </a:r>
            <a:endParaRPr/>
          </a:p>
          <a:p>
            <a:pPr indent="0" lvl="0" marL="0" rtl="0" algn="l">
              <a:lnSpc>
                <a:spcPct val="90000"/>
              </a:lnSpc>
              <a:spcBef>
                <a:spcPts val="1000"/>
              </a:spcBef>
              <a:spcAft>
                <a:spcPts val="0"/>
              </a:spcAft>
              <a:buSzPct val="100000"/>
              <a:buNone/>
            </a:pPr>
            <a:r>
              <a:rPr lang="en-PH"/>
              <a:t>amet, consectetur adipiscing elit. Curabitur purus dui, euismod quis placerat eget, venenatis nec nibh. Mauris sit amet mollis enim. Donec cursus sagittis bibendum.. </a:t>
            </a:r>
            <a:endParaRPr/>
          </a:p>
        </p:txBody>
      </p:sp>
      <p:sp>
        <p:nvSpPr>
          <p:cNvPr id="2607" name="Google Shape;2607;p92"/>
          <p:cNvSpPr txBox="1"/>
          <p:nvPr>
            <p:ph idx="14" type="body"/>
          </p:nvPr>
        </p:nvSpPr>
        <p:spPr>
          <a:xfrm>
            <a:off x="9189741" y="1998193"/>
            <a:ext cx="2473379" cy="431762"/>
          </a:xfrm>
          <a:prstGeom prst="rect">
            <a:avLst/>
          </a:prstGeom>
          <a:noFill/>
          <a:ln>
            <a:noFill/>
          </a:ln>
        </p:spPr>
        <p:txBody>
          <a:bodyPr anchorCtr="0" anchor="b" bIns="0" lIns="72000" spcFirstLastPara="1" rIns="0" wrap="square" tIns="0">
            <a:noAutofit/>
          </a:bodyPr>
          <a:lstStyle/>
          <a:p>
            <a:pPr indent="0" lvl="0" marL="0" rtl="0" algn="l">
              <a:lnSpc>
                <a:spcPct val="90000"/>
              </a:lnSpc>
              <a:spcBef>
                <a:spcPts val="0"/>
              </a:spcBef>
              <a:spcAft>
                <a:spcPts val="0"/>
              </a:spcAft>
              <a:buSzPts val="2000"/>
              <a:buNone/>
            </a:pPr>
            <a:r>
              <a:rPr lang="en-PH"/>
              <a:t>Chart Title</a:t>
            </a:r>
            <a:endParaRPr/>
          </a:p>
        </p:txBody>
      </p:sp>
      <p:sp>
        <p:nvSpPr>
          <p:cNvPr id="2608" name="Google Shape;2608;p92"/>
          <p:cNvSpPr txBox="1"/>
          <p:nvPr>
            <p:ph idx="16" type="body"/>
          </p:nvPr>
        </p:nvSpPr>
        <p:spPr>
          <a:xfrm>
            <a:off x="9076608" y="4552463"/>
            <a:ext cx="2586512" cy="1254174"/>
          </a:xfrm>
          <a:prstGeom prst="rect">
            <a:avLst/>
          </a:prstGeom>
          <a:noFill/>
          <a:ln>
            <a:noFill/>
          </a:ln>
        </p:spPr>
        <p:txBody>
          <a:bodyPr anchorCtr="0" anchor="t" bIns="45700" lIns="91425" spcFirstLastPara="1" rIns="91425" wrap="square" tIns="45700">
            <a:normAutofit fontScale="92500"/>
          </a:bodyPr>
          <a:lstStyle/>
          <a:p>
            <a:pPr indent="0" lvl="0" marL="0" rtl="0" algn="l">
              <a:lnSpc>
                <a:spcPct val="90000"/>
              </a:lnSpc>
              <a:spcBef>
                <a:spcPts val="0"/>
              </a:spcBef>
              <a:spcAft>
                <a:spcPts val="0"/>
              </a:spcAft>
              <a:buSzPct val="100000"/>
              <a:buNone/>
            </a:pPr>
            <a:r>
              <a:rPr b="1" lang="en-PH"/>
              <a:t>Lorem ipsum dolor sit </a:t>
            </a:r>
            <a:endParaRPr/>
          </a:p>
          <a:p>
            <a:pPr indent="0" lvl="0" marL="0" rtl="0" algn="l">
              <a:lnSpc>
                <a:spcPct val="90000"/>
              </a:lnSpc>
              <a:spcBef>
                <a:spcPts val="1000"/>
              </a:spcBef>
              <a:spcAft>
                <a:spcPts val="0"/>
              </a:spcAft>
              <a:buSzPct val="100000"/>
              <a:buNone/>
            </a:pPr>
            <a:r>
              <a:rPr lang="en-PH"/>
              <a:t>amet, consectetur adipiscing elit. Curabitur purus dui, euismod quis placerat eget, venenatis nec nibh. Mauris sit amet mollis enim. Donec cursus sagittis bibendum. </a:t>
            </a:r>
            <a:endParaRPr/>
          </a:p>
        </p:txBody>
      </p:sp>
      <p:graphicFrame>
        <p:nvGraphicFramePr>
          <p:cNvPr id="2609" name="Google Shape;2609;p92"/>
          <p:cNvGraphicFramePr/>
          <p:nvPr/>
        </p:nvGraphicFramePr>
        <p:xfrm>
          <a:off x="528638" y="2576513"/>
          <a:ext cx="2576512" cy="1670050"/>
        </p:xfrm>
        <a:graphic>
          <a:graphicData uri="http://schemas.openxmlformats.org/drawingml/2006/chart">
            <c:chart r:id="rId3"/>
          </a:graphicData>
        </a:graphic>
      </p:graphicFrame>
      <p:graphicFrame>
        <p:nvGraphicFramePr>
          <p:cNvPr id="2610" name="Google Shape;2610;p92"/>
          <p:cNvGraphicFramePr/>
          <p:nvPr/>
        </p:nvGraphicFramePr>
        <p:xfrm>
          <a:off x="3378200" y="2576513"/>
          <a:ext cx="2576513" cy="1670050"/>
        </p:xfrm>
        <a:graphic>
          <a:graphicData uri="http://schemas.openxmlformats.org/drawingml/2006/chart">
            <c:chart r:id="rId4"/>
          </a:graphicData>
        </a:graphic>
      </p:graphicFrame>
      <p:graphicFrame>
        <p:nvGraphicFramePr>
          <p:cNvPr id="2611" name="Google Shape;2611;p92"/>
          <p:cNvGraphicFramePr/>
          <p:nvPr/>
        </p:nvGraphicFramePr>
        <p:xfrm>
          <a:off x="6219825" y="2576513"/>
          <a:ext cx="2587625" cy="1670050"/>
        </p:xfrm>
        <a:graphic>
          <a:graphicData uri="http://schemas.openxmlformats.org/drawingml/2006/chart">
            <c:chart r:id="rId5"/>
          </a:graphicData>
        </a:graphic>
      </p:graphicFrame>
      <p:graphicFrame>
        <p:nvGraphicFramePr>
          <p:cNvPr id="2612" name="Google Shape;2612;p92"/>
          <p:cNvGraphicFramePr/>
          <p:nvPr/>
        </p:nvGraphicFramePr>
        <p:xfrm>
          <a:off x="9077325" y="2576513"/>
          <a:ext cx="2586038" cy="1670050"/>
        </p:xfrm>
        <a:graphic>
          <a:graphicData uri="http://schemas.openxmlformats.org/drawingml/2006/chart">
            <c:chart r:id="rId6"/>
          </a:graphicData>
        </a:graphic>
      </p:graphicFrame>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6" name="Shape 2616"/>
        <p:cNvGrpSpPr/>
        <p:nvPr/>
      </p:nvGrpSpPr>
      <p:grpSpPr>
        <a:xfrm>
          <a:off x="0" y="0"/>
          <a:ext cx="0" cy="0"/>
          <a:chOff x="0" y="0"/>
          <a:chExt cx="0" cy="0"/>
        </a:xfrm>
      </p:grpSpPr>
      <p:sp>
        <p:nvSpPr>
          <p:cNvPr id="2617" name="Google Shape;2617;p93"/>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Chart Column</a:t>
            </a:r>
            <a:endParaRPr/>
          </a:p>
        </p:txBody>
      </p:sp>
      <p:sp>
        <p:nvSpPr>
          <p:cNvPr id="2618" name="Google Shape;2618;p93"/>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619" name="Google Shape;2619;p93"/>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Four Columns</a:t>
            </a:r>
            <a:endParaRPr/>
          </a:p>
        </p:txBody>
      </p:sp>
      <p:sp>
        <p:nvSpPr>
          <p:cNvPr id="2620" name="Google Shape;2620;p93"/>
          <p:cNvSpPr txBox="1"/>
          <p:nvPr>
            <p:ph idx="2" type="body"/>
          </p:nvPr>
        </p:nvSpPr>
        <p:spPr>
          <a:xfrm>
            <a:off x="641453" y="1998193"/>
            <a:ext cx="2491666" cy="431762"/>
          </a:xfrm>
          <a:prstGeom prst="rect">
            <a:avLst/>
          </a:prstGeom>
          <a:noFill/>
          <a:ln>
            <a:noFill/>
          </a:ln>
        </p:spPr>
        <p:txBody>
          <a:bodyPr anchorCtr="0" anchor="b" bIns="0" lIns="72000" spcFirstLastPara="1" rIns="0" wrap="square" tIns="0">
            <a:noAutofit/>
          </a:bodyPr>
          <a:lstStyle/>
          <a:p>
            <a:pPr indent="0" lvl="0" marL="0" rtl="0" algn="l">
              <a:lnSpc>
                <a:spcPct val="90000"/>
              </a:lnSpc>
              <a:spcBef>
                <a:spcPts val="0"/>
              </a:spcBef>
              <a:spcAft>
                <a:spcPts val="0"/>
              </a:spcAft>
              <a:buSzPts val="2000"/>
              <a:buNone/>
            </a:pPr>
            <a:r>
              <a:rPr lang="en-PH"/>
              <a:t>Chart Title</a:t>
            </a:r>
            <a:endParaRPr/>
          </a:p>
        </p:txBody>
      </p:sp>
      <p:sp>
        <p:nvSpPr>
          <p:cNvPr id="2621" name="Google Shape;2621;p93"/>
          <p:cNvSpPr txBox="1"/>
          <p:nvPr>
            <p:ph idx="4" type="body"/>
          </p:nvPr>
        </p:nvSpPr>
        <p:spPr>
          <a:xfrm>
            <a:off x="528319" y="4552463"/>
            <a:ext cx="2576169" cy="1254174"/>
          </a:xfrm>
          <a:prstGeom prst="rect">
            <a:avLst/>
          </a:prstGeom>
          <a:noFill/>
          <a:ln>
            <a:noFill/>
          </a:ln>
        </p:spPr>
        <p:txBody>
          <a:bodyPr anchorCtr="0" anchor="ctr" bIns="45700" lIns="91425" spcFirstLastPara="1" rIns="91425" wrap="square" tIns="45700">
            <a:normAutofit fontScale="92500"/>
          </a:bodyPr>
          <a:lstStyle/>
          <a:p>
            <a:pPr indent="0" lvl="0" marL="0" rtl="0" algn="l">
              <a:lnSpc>
                <a:spcPct val="90000"/>
              </a:lnSpc>
              <a:spcBef>
                <a:spcPts val="0"/>
              </a:spcBef>
              <a:spcAft>
                <a:spcPts val="0"/>
              </a:spcAft>
              <a:buSzPct val="100000"/>
              <a:buNone/>
            </a:pPr>
            <a:r>
              <a:rPr b="1" lang="en-PH"/>
              <a:t>Lorem ipsum dolor sit </a:t>
            </a:r>
            <a:endParaRPr/>
          </a:p>
          <a:p>
            <a:pPr indent="0" lvl="0" marL="0" rtl="0" algn="l">
              <a:lnSpc>
                <a:spcPct val="90000"/>
              </a:lnSpc>
              <a:spcBef>
                <a:spcPts val="1000"/>
              </a:spcBef>
              <a:spcAft>
                <a:spcPts val="0"/>
              </a:spcAft>
              <a:buSzPct val="100000"/>
              <a:buNone/>
            </a:pPr>
            <a:r>
              <a:rPr lang="en-PH"/>
              <a:t>amet, consectetur adipiscing elit. Curabitur purus dui, euismod quis placerat eget, venenatis nec nibh. Mauris sit amet mollis enim. Donec cursus sagittis bibendum</a:t>
            </a:r>
            <a:endParaRPr/>
          </a:p>
        </p:txBody>
      </p:sp>
      <p:sp>
        <p:nvSpPr>
          <p:cNvPr id="2622" name="Google Shape;2622;p93"/>
          <p:cNvSpPr txBox="1"/>
          <p:nvPr>
            <p:ph idx="5" type="body"/>
          </p:nvPr>
        </p:nvSpPr>
        <p:spPr>
          <a:xfrm>
            <a:off x="3494516" y="1998193"/>
            <a:ext cx="2463037" cy="431762"/>
          </a:xfrm>
          <a:prstGeom prst="rect">
            <a:avLst/>
          </a:prstGeom>
          <a:noFill/>
          <a:ln>
            <a:noFill/>
          </a:ln>
        </p:spPr>
        <p:txBody>
          <a:bodyPr anchorCtr="0" anchor="b" bIns="0" lIns="72000" spcFirstLastPara="1" rIns="0" wrap="square" tIns="0">
            <a:noAutofit/>
          </a:bodyPr>
          <a:lstStyle/>
          <a:p>
            <a:pPr indent="0" lvl="0" marL="0" rtl="0" algn="l">
              <a:lnSpc>
                <a:spcPct val="90000"/>
              </a:lnSpc>
              <a:spcBef>
                <a:spcPts val="0"/>
              </a:spcBef>
              <a:spcAft>
                <a:spcPts val="0"/>
              </a:spcAft>
              <a:buSzPts val="2000"/>
              <a:buNone/>
            </a:pPr>
            <a:r>
              <a:rPr lang="en-PH"/>
              <a:t>Chart Title</a:t>
            </a:r>
            <a:endParaRPr/>
          </a:p>
        </p:txBody>
      </p:sp>
      <p:sp>
        <p:nvSpPr>
          <p:cNvPr id="2623" name="Google Shape;2623;p93"/>
          <p:cNvSpPr txBox="1"/>
          <p:nvPr>
            <p:ph idx="7" type="body"/>
          </p:nvPr>
        </p:nvSpPr>
        <p:spPr>
          <a:xfrm>
            <a:off x="3374301" y="4552463"/>
            <a:ext cx="2576169" cy="1254174"/>
          </a:xfrm>
          <a:prstGeom prst="rect">
            <a:avLst/>
          </a:prstGeom>
          <a:noFill/>
          <a:ln>
            <a:noFill/>
          </a:ln>
        </p:spPr>
        <p:txBody>
          <a:bodyPr anchorCtr="0" anchor="t" bIns="45700" lIns="91425" spcFirstLastPara="1" rIns="91425" wrap="square" tIns="45700">
            <a:normAutofit fontScale="92500"/>
          </a:bodyPr>
          <a:lstStyle/>
          <a:p>
            <a:pPr indent="0" lvl="0" marL="0" rtl="0" algn="l">
              <a:lnSpc>
                <a:spcPct val="90000"/>
              </a:lnSpc>
              <a:spcBef>
                <a:spcPts val="0"/>
              </a:spcBef>
              <a:spcAft>
                <a:spcPts val="0"/>
              </a:spcAft>
              <a:buSzPct val="100000"/>
              <a:buNone/>
            </a:pPr>
            <a:r>
              <a:rPr b="1" lang="en-PH"/>
              <a:t>Lorem ipsum dolor sit </a:t>
            </a:r>
            <a:endParaRPr/>
          </a:p>
          <a:p>
            <a:pPr indent="0" lvl="0" marL="0" rtl="0" algn="l">
              <a:lnSpc>
                <a:spcPct val="90000"/>
              </a:lnSpc>
              <a:spcBef>
                <a:spcPts val="1000"/>
              </a:spcBef>
              <a:spcAft>
                <a:spcPts val="0"/>
              </a:spcAft>
              <a:buSzPct val="100000"/>
              <a:buNone/>
            </a:pPr>
            <a:r>
              <a:rPr lang="en-PH"/>
              <a:t>amet, consectetur adipiscing elit. Curabitur purus dui, euismod quis placerat eget, venenatis nec nibh. Mauris sit amet mollis enim. Donec cursus sagittis bibendum.. </a:t>
            </a:r>
            <a:endParaRPr/>
          </a:p>
        </p:txBody>
      </p:sp>
      <p:sp>
        <p:nvSpPr>
          <p:cNvPr id="2624" name="Google Shape;2624;p93"/>
          <p:cNvSpPr txBox="1"/>
          <p:nvPr>
            <p:ph idx="8" type="body"/>
          </p:nvPr>
        </p:nvSpPr>
        <p:spPr>
          <a:xfrm>
            <a:off x="6333417" y="1998193"/>
            <a:ext cx="2473379" cy="431762"/>
          </a:xfrm>
          <a:prstGeom prst="rect">
            <a:avLst/>
          </a:prstGeom>
          <a:noFill/>
          <a:ln>
            <a:noFill/>
          </a:ln>
        </p:spPr>
        <p:txBody>
          <a:bodyPr anchorCtr="0" anchor="b" bIns="0" lIns="72000" spcFirstLastPara="1" rIns="0" wrap="square" tIns="0">
            <a:noAutofit/>
          </a:bodyPr>
          <a:lstStyle/>
          <a:p>
            <a:pPr indent="0" lvl="0" marL="0" rtl="0" algn="l">
              <a:lnSpc>
                <a:spcPct val="90000"/>
              </a:lnSpc>
              <a:spcBef>
                <a:spcPts val="0"/>
              </a:spcBef>
              <a:spcAft>
                <a:spcPts val="0"/>
              </a:spcAft>
              <a:buSzPts val="2000"/>
              <a:buNone/>
            </a:pPr>
            <a:r>
              <a:rPr lang="en-PH"/>
              <a:t>Chart Title</a:t>
            </a:r>
            <a:endParaRPr/>
          </a:p>
        </p:txBody>
      </p:sp>
      <p:sp>
        <p:nvSpPr>
          <p:cNvPr id="2625" name="Google Shape;2625;p93"/>
          <p:cNvSpPr txBox="1"/>
          <p:nvPr>
            <p:ph idx="13" type="body"/>
          </p:nvPr>
        </p:nvSpPr>
        <p:spPr>
          <a:xfrm>
            <a:off x="6220283" y="4552463"/>
            <a:ext cx="2586512" cy="1254174"/>
          </a:xfrm>
          <a:prstGeom prst="rect">
            <a:avLst/>
          </a:prstGeom>
          <a:noFill/>
          <a:ln>
            <a:noFill/>
          </a:ln>
        </p:spPr>
        <p:txBody>
          <a:bodyPr anchorCtr="0" anchor="t" bIns="45700" lIns="91425" spcFirstLastPara="1" rIns="91425" wrap="square" tIns="45700">
            <a:normAutofit fontScale="92500"/>
          </a:bodyPr>
          <a:lstStyle/>
          <a:p>
            <a:pPr indent="0" lvl="0" marL="0" rtl="0" algn="l">
              <a:lnSpc>
                <a:spcPct val="90000"/>
              </a:lnSpc>
              <a:spcBef>
                <a:spcPts val="0"/>
              </a:spcBef>
              <a:spcAft>
                <a:spcPts val="0"/>
              </a:spcAft>
              <a:buSzPct val="100000"/>
              <a:buNone/>
            </a:pPr>
            <a:r>
              <a:rPr b="1" lang="en-PH"/>
              <a:t>Lorem ipsum dolor sit </a:t>
            </a:r>
            <a:endParaRPr/>
          </a:p>
          <a:p>
            <a:pPr indent="0" lvl="0" marL="0" rtl="0" algn="l">
              <a:lnSpc>
                <a:spcPct val="90000"/>
              </a:lnSpc>
              <a:spcBef>
                <a:spcPts val="1000"/>
              </a:spcBef>
              <a:spcAft>
                <a:spcPts val="0"/>
              </a:spcAft>
              <a:buSzPct val="100000"/>
              <a:buNone/>
            </a:pPr>
            <a:r>
              <a:rPr lang="en-PH"/>
              <a:t>amet, consectetur adipiscing elit. Curabitur purus dui, euismod quis placerat eget, venenatis nec nibh. Mauris sit amet mollis enim. Donec cursus sagittis bibendum.. </a:t>
            </a:r>
            <a:endParaRPr/>
          </a:p>
        </p:txBody>
      </p:sp>
      <p:sp>
        <p:nvSpPr>
          <p:cNvPr id="2626" name="Google Shape;2626;p93"/>
          <p:cNvSpPr txBox="1"/>
          <p:nvPr>
            <p:ph idx="14" type="body"/>
          </p:nvPr>
        </p:nvSpPr>
        <p:spPr>
          <a:xfrm>
            <a:off x="9189741" y="1998193"/>
            <a:ext cx="2473379" cy="431762"/>
          </a:xfrm>
          <a:prstGeom prst="rect">
            <a:avLst/>
          </a:prstGeom>
          <a:noFill/>
          <a:ln>
            <a:noFill/>
          </a:ln>
        </p:spPr>
        <p:txBody>
          <a:bodyPr anchorCtr="0" anchor="b" bIns="0" lIns="72000" spcFirstLastPara="1" rIns="0" wrap="square" tIns="0">
            <a:noAutofit/>
          </a:bodyPr>
          <a:lstStyle/>
          <a:p>
            <a:pPr indent="0" lvl="0" marL="0" rtl="0" algn="l">
              <a:lnSpc>
                <a:spcPct val="90000"/>
              </a:lnSpc>
              <a:spcBef>
                <a:spcPts val="0"/>
              </a:spcBef>
              <a:spcAft>
                <a:spcPts val="0"/>
              </a:spcAft>
              <a:buSzPts val="2000"/>
              <a:buNone/>
            </a:pPr>
            <a:r>
              <a:rPr lang="en-PH"/>
              <a:t>Chart Title</a:t>
            </a:r>
            <a:endParaRPr/>
          </a:p>
        </p:txBody>
      </p:sp>
      <p:sp>
        <p:nvSpPr>
          <p:cNvPr id="2627" name="Google Shape;2627;p93"/>
          <p:cNvSpPr txBox="1"/>
          <p:nvPr>
            <p:ph idx="16" type="body"/>
          </p:nvPr>
        </p:nvSpPr>
        <p:spPr>
          <a:xfrm>
            <a:off x="9076608" y="4552463"/>
            <a:ext cx="2586512" cy="1254174"/>
          </a:xfrm>
          <a:prstGeom prst="rect">
            <a:avLst/>
          </a:prstGeom>
          <a:noFill/>
          <a:ln>
            <a:noFill/>
          </a:ln>
        </p:spPr>
        <p:txBody>
          <a:bodyPr anchorCtr="0" anchor="t" bIns="45700" lIns="91425" spcFirstLastPara="1" rIns="91425" wrap="square" tIns="45700">
            <a:normAutofit fontScale="92500"/>
          </a:bodyPr>
          <a:lstStyle/>
          <a:p>
            <a:pPr indent="0" lvl="0" marL="0" rtl="0" algn="l">
              <a:lnSpc>
                <a:spcPct val="90000"/>
              </a:lnSpc>
              <a:spcBef>
                <a:spcPts val="0"/>
              </a:spcBef>
              <a:spcAft>
                <a:spcPts val="0"/>
              </a:spcAft>
              <a:buSzPct val="100000"/>
              <a:buNone/>
            </a:pPr>
            <a:r>
              <a:rPr b="1" lang="en-PH"/>
              <a:t>Lorem ipsum dolor sit </a:t>
            </a:r>
            <a:endParaRPr/>
          </a:p>
          <a:p>
            <a:pPr indent="0" lvl="0" marL="0" rtl="0" algn="l">
              <a:lnSpc>
                <a:spcPct val="90000"/>
              </a:lnSpc>
              <a:spcBef>
                <a:spcPts val="1000"/>
              </a:spcBef>
              <a:spcAft>
                <a:spcPts val="0"/>
              </a:spcAft>
              <a:buSzPct val="100000"/>
              <a:buNone/>
            </a:pPr>
            <a:r>
              <a:rPr lang="en-PH"/>
              <a:t>amet, consectetur adipiscing elit. Curabitur purus dui, euismod quis placerat eget, venenatis nec nibh. Mauris sit amet mollis enim. Donec cursus sagittis bibendum. </a:t>
            </a:r>
            <a:endParaRPr/>
          </a:p>
        </p:txBody>
      </p:sp>
      <p:graphicFrame>
        <p:nvGraphicFramePr>
          <p:cNvPr id="2628" name="Google Shape;2628;p93"/>
          <p:cNvGraphicFramePr/>
          <p:nvPr/>
        </p:nvGraphicFramePr>
        <p:xfrm>
          <a:off x="528638" y="2576513"/>
          <a:ext cx="2576512" cy="1670050"/>
        </p:xfrm>
        <a:graphic>
          <a:graphicData uri="http://schemas.openxmlformats.org/drawingml/2006/chart">
            <c:chart r:id="rId3"/>
          </a:graphicData>
        </a:graphic>
      </p:graphicFrame>
      <p:graphicFrame>
        <p:nvGraphicFramePr>
          <p:cNvPr id="2629" name="Google Shape;2629;p93"/>
          <p:cNvGraphicFramePr/>
          <p:nvPr/>
        </p:nvGraphicFramePr>
        <p:xfrm>
          <a:off x="3378200" y="2576513"/>
          <a:ext cx="2576513" cy="1670050"/>
        </p:xfrm>
        <a:graphic>
          <a:graphicData uri="http://schemas.openxmlformats.org/drawingml/2006/chart">
            <c:chart r:id="rId4"/>
          </a:graphicData>
        </a:graphic>
      </p:graphicFrame>
      <p:graphicFrame>
        <p:nvGraphicFramePr>
          <p:cNvPr id="2630" name="Google Shape;2630;p93"/>
          <p:cNvGraphicFramePr/>
          <p:nvPr/>
        </p:nvGraphicFramePr>
        <p:xfrm>
          <a:off x="6219825" y="2576513"/>
          <a:ext cx="2587625" cy="1670050"/>
        </p:xfrm>
        <a:graphic>
          <a:graphicData uri="http://schemas.openxmlformats.org/drawingml/2006/chart">
            <c:chart r:id="rId5"/>
          </a:graphicData>
        </a:graphic>
      </p:graphicFrame>
      <p:graphicFrame>
        <p:nvGraphicFramePr>
          <p:cNvPr id="2631" name="Google Shape;2631;p93"/>
          <p:cNvGraphicFramePr/>
          <p:nvPr/>
        </p:nvGraphicFramePr>
        <p:xfrm>
          <a:off x="9077325" y="2576513"/>
          <a:ext cx="2586038" cy="1670050"/>
        </p:xfrm>
        <a:graphic>
          <a:graphicData uri="http://schemas.openxmlformats.org/drawingml/2006/chart">
            <c:chart r:id="rId6"/>
          </a:graphicData>
        </a:graphic>
      </p:graphicFrame>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5" name="Shape 2635"/>
        <p:cNvGrpSpPr/>
        <p:nvPr/>
      </p:nvGrpSpPr>
      <p:grpSpPr>
        <a:xfrm>
          <a:off x="0" y="0"/>
          <a:ext cx="0" cy="0"/>
          <a:chOff x="0" y="0"/>
          <a:chExt cx="0" cy="0"/>
        </a:xfrm>
      </p:grpSpPr>
      <p:sp>
        <p:nvSpPr>
          <p:cNvPr id="2636" name="Google Shape;2636;p94"/>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Chart Column</a:t>
            </a:r>
            <a:endParaRPr/>
          </a:p>
        </p:txBody>
      </p:sp>
      <p:sp>
        <p:nvSpPr>
          <p:cNvPr id="2637" name="Google Shape;2637;p94"/>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638" name="Google Shape;2638;p94"/>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Four Columns</a:t>
            </a:r>
            <a:endParaRPr/>
          </a:p>
        </p:txBody>
      </p:sp>
      <p:sp>
        <p:nvSpPr>
          <p:cNvPr id="2639" name="Google Shape;2639;p94"/>
          <p:cNvSpPr txBox="1"/>
          <p:nvPr>
            <p:ph idx="2" type="body"/>
          </p:nvPr>
        </p:nvSpPr>
        <p:spPr>
          <a:xfrm>
            <a:off x="641453" y="1998193"/>
            <a:ext cx="2491666" cy="431762"/>
          </a:xfrm>
          <a:prstGeom prst="rect">
            <a:avLst/>
          </a:prstGeom>
          <a:noFill/>
          <a:ln>
            <a:noFill/>
          </a:ln>
        </p:spPr>
        <p:txBody>
          <a:bodyPr anchorCtr="0" anchor="b" bIns="0" lIns="72000" spcFirstLastPara="1" rIns="0" wrap="square" tIns="0">
            <a:noAutofit/>
          </a:bodyPr>
          <a:lstStyle/>
          <a:p>
            <a:pPr indent="0" lvl="0" marL="0" rtl="0" algn="l">
              <a:lnSpc>
                <a:spcPct val="90000"/>
              </a:lnSpc>
              <a:spcBef>
                <a:spcPts val="0"/>
              </a:spcBef>
              <a:spcAft>
                <a:spcPts val="0"/>
              </a:spcAft>
              <a:buSzPts val="2000"/>
              <a:buNone/>
            </a:pPr>
            <a:r>
              <a:rPr lang="en-PH"/>
              <a:t>Chart Title</a:t>
            </a:r>
            <a:endParaRPr/>
          </a:p>
        </p:txBody>
      </p:sp>
      <p:sp>
        <p:nvSpPr>
          <p:cNvPr id="2640" name="Google Shape;2640;p94"/>
          <p:cNvSpPr txBox="1"/>
          <p:nvPr>
            <p:ph idx="4" type="body"/>
          </p:nvPr>
        </p:nvSpPr>
        <p:spPr>
          <a:xfrm>
            <a:off x="528319" y="4552463"/>
            <a:ext cx="2576169" cy="1254174"/>
          </a:xfrm>
          <a:prstGeom prst="rect">
            <a:avLst/>
          </a:prstGeom>
          <a:noFill/>
          <a:ln>
            <a:noFill/>
          </a:ln>
        </p:spPr>
        <p:txBody>
          <a:bodyPr anchorCtr="0" anchor="ctr" bIns="45700" lIns="91425" spcFirstLastPara="1" rIns="91425" wrap="square" tIns="45700">
            <a:normAutofit fontScale="92500"/>
          </a:bodyPr>
          <a:lstStyle/>
          <a:p>
            <a:pPr indent="0" lvl="0" marL="0" rtl="0" algn="l">
              <a:lnSpc>
                <a:spcPct val="90000"/>
              </a:lnSpc>
              <a:spcBef>
                <a:spcPts val="0"/>
              </a:spcBef>
              <a:spcAft>
                <a:spcPts val="0"/>
              </a:spcAft>
              <a:buSzPct val="100000"/>
              <a:buNone/>
            </a:pPr>
            <a:r>
              <a:rPr b="1" lang="en-PH"/>
              <a:t>Lorem ipsum dolor sit </a:t>
            </a:r>
            <a:endParaRPr/>
          </a:p>
          <a:p>
            <a:pPr indent="0" lvl="0" marL="0" rtl="0" algn="l">
              <a:lnSpc>
                <a:spcPct val="90000"/>
              </a:lnSpc>
              <a:spcBef>
                <a:spcPts val="1000"/>
              </a:spcBef>
              <a:spcAft>
                <a:spcPts val="0"/>
              </a:spcAft>
              <a:buSzPct val="100000"/>
              <a:buNone/>
            </a:pPr>
            <a:r>
              <a:rPr lang="en-PH"/>
              <a:t>amet, consectetur adipiscing elit. Curabitur purus dui, euismod quis placerat eget, venenatis nec nibh. Mauris sit amet mollis enim. Donec cursus sagittis bibendum</a:t>
            </a:r>
            <a:endParaRPr/>
          </a:p>
        </p:txBody>
      </p:sp>
      <p:sp>
        <p:nvSpPr>
          <p:cNvPr id="2641" name="Google Shape;2641;p94"/>
          <p:cNvSpPr txBox="1"/>
          <p:nvPr>
            <p:ph idx="5" type="body"/>
          </p:nvPr>
        </p:nvSpPr>
        <p:spPr>
          <a:xfrm>
            <a:off x="3494516" y="1998193"/>
            <a:ext cx="2463037" cy="431762"/>
          </a:xfrm>
          <a:prstGeom prst="rect">
            <a:avLst/>
          </a:prstGeom>
          <a:noFill/>
          <a:ln>
            <a:noFill/>
          </a:ln>
        </p:spPr>
        <p:txBody>
          <a:bodyPr anchorCtr="0" anchor="b" bIns="0" lIns="72000" spcFirstLastPara="1" rIns="0" wrap="square" tIns="0">
            <a:noAutofit/>
          </a:bodyPr>
          <a:lstStyle/>
          <a:p>
            <a:pPr indent="0" lvl="0" marL="0" rtl="0" algn="l">
              <a:lnSpc>
                <a:spcPct val="90000"/>
              </a:lnSpc>
              <a:spcBef>
                <a:spcPts val="0"/>
              </a:spcBef>
              <a:spcAft>
                <a:spcPts val="0"/>
              </a:spcAft>
              <a:buSzPts val="2000"/>
              <a:buNone/>
            </a:pPr>
            <a:r>
              <a:rPr lang="en-PH"/>
              <a:t>Chart Title</a:t>
            </a:r>
            <a:endParaRPr/>
          </a:p>
        </p:txBody>
      </p:sp>
      <p:sp>
        <p:nvSpPr>
          <p:cNvPr id="2642" name="Google Shape;2642;p94"/>
          <p:cNvSpPr txBox="1"/>
          <p:nvPr>
            <p:ph idx="7" type="body"/>
          </p:nvPr>
        </p:nvSpPr>
        <p:spPr>
          <a:xfrm>
            <a:off x="3374301" y="4552463"/>
            <a:ext cx="2576169" cy="1254174"/>
          </a:xfrm>
          <a:prstGeom prst="rect">
            <a:avLst/>
          </a:prstGeom>
          <a:noFill/>
          <a:ln>
            <a:noFill/>
          </a:ln>
        </p:spPr>
        <p:txBody>
          <a:bodyPr anchorCtr="0" anchor="t" bIns="45700" lIns="91425" spcFirstLastPara="1" rIns="91425" wrap="square" tIns="45700">
            <a:normAutofit fontScale="92500"/>
          </a:bodyPr>
          <a:lstStyle/>
          <a:p>
            <a:pPr indent="0" lvl="0" marL="0" rtl="0" algn="l">
              <a:lnSpc>
                <a:spcPct val="90000"/>
              </a:lnSpc>
              <a:spcBef>
                <a:spcPts val="0"/>
              </a:spcBef>
              <a:spcAft>
                <a:spcPts val="0"/>
              </a:spcAft>
              <a:buSzPct val="100000"/>
              <a:buNone/>
            </a:pPr>
            <a:r>
              <a:rPr b="1" lang="en-PH"/>
              <a:t>Lorem ipsum dolor sit </a:t>
            </a:r>
            <a:endParaRPr/>
          </a:p>
          <a:p>
            <a:pPr indent="0" lvl="0" marL="0" rtl="0" algn="l">
              <a:lnSpc>
                <a:spcPct val="90000"/>
              </a:lnSpc>
              <a:spcBef>
                <a:spcPts val="1000"/>
              </a:spcBef>
              <a:spcAft>
                <a:spcPts val="0"/>
              </a:spcAft>
              <a:buSzPct val="100000"/>
              <a:buNone/>
            </a:pPr>
            <a:r>
              <a:rPr lang="en-PH"/>
              <a:t>amet, consectetur adipiscing elit. Curabitur purus dui, euismod quis placerat eget, venenatis nec nibh. Mauris sit amet mollis enim. Donec cursus sagittis bibendum.. </a:t>
            </a:r>
            <a:endParaRPr/>
          </a:p>
        </p:txBody>
      </p:sp>
      <p:sp>
        <p:nvSpPr>
          <p:cNvPr id="2643" name="Google Shape;2643;p94"/>
          <p:cNvSpPr txBox="1"/>
          <p:nvPr>
            <p:ph idx="8" type="body"/>
          </p:nvPr>
        </p:nvSpPr>
        <p:spPr>
          <a:xfrm>
            <a:off x="6333417" y="1998193"/>
            <a:ext cx="2473379" cy="431762"/>
          </a:xfrm>
          <a:prstGeom prst="rect">
            <a:avLst/>
          </a:prstGeom>
          <a:noFill/>
          <a:ln>
            <a:noFill/>
          </a:ln>
        </p:spPr>
        <p:txBody>
          <a:bodyPr anchorCtr="0" anchor="b" bIns="0" lIns="72000" spcFirstLastPara="1" rIns="0" wrap="square" tIns="0">
            <a:noAutofit/>
          </a:bodyPr>
          <a:lstStyle/>
          <a:p>
            <a:pPr indent="0" lvl="0" marL="0" rtl="0" algn="l">
              <a:lnSpc>
                <a:spcPct val="90000"/>
              </a:lnSpc>
              <a:spcBef>
                <a:spcPts val="0"/>
              </a:spcBef>
              <a:spcAft>
                <a:spcPts val="0"/>
              </a:spcAft>
              <a:buSzPts val="2000"/>
              <a:buNone/>
            </a:pPr>
            <a:r>
              <a:rPr lang="en-PH"/>
              <a:t>Chart Title</a:t>
            </a:r>
            <a:endParaRPr/>
          </a:p>
        </p:txBody>
      </p:sp>
      <p:sp>
        <p:nvSpPr>
          <p:cNvPr id="2644" name="Google Shape;2644;p94"/>
          <p:cNvSpPr txBox="1"/>
          <p:nvPr>
            <p:ph idx="13" type="body"/>
          </p:nvPr>
        </p:nvSpPr>
        <p:spPr>
          <a:xfrm>
            <a:off x="6220283" y="4552463"/>
            <a:ext cx="2586512" cy="1254174"/>
          </a:xfrm>
          <a:prstGeom prst="rect">
            <a:avLst/>
          </a:prstGeom>
          <a:noFill/>
          <a:ln>
            <a:noFill/>
          </a:ln>
        </p:spPr>
        <p:txBody>
          <a:bodyPr anchorCtr="0" anchor="t" bIns="45700" lIns="91425" spcFirstLastPara="1" rIns="91425" wrap="square" tIns="45700">
            <a:normAutofit fontScale="92500"/>
          </a:bodyPr>
          <a:lstStyle/>
          <a:p>
            <a:pPr indent="0" lvl="0" marL="0" rtl="0" algn="l">
              <a:lnSpc>
                <a:spcPct val="90000"/>
              </a:lnSpc>
              <a:spcBef>
                <a:spcPts val="0"/>
              </a:spcBef>
              <a:spcAft>
                <a:spcPts val="0"/>
              </a:spcAft>
              <a:buSzPct val="100000"/>
              <a:buNone/>
            </a:pPr>
            <a:r>
              <a:rPr b="1" lang="en-PH"/>
              <a:t>Lorem ipsum dolor sit </a:t>
            </a:r>
            <a:endParaRPr/>
          </a:p>
          <a:p>
            <a:pPr indent="0" lvl="0" marL="0" rtl="0" algn="l">
              <a:lnSpc>
                <a:spcPct val="90000"/>
              </a:lnSpc>
              <a:spcBef>
                <a:spcPts val="1000"/>
              </a:spcBef>
              <a:spcAft>
                <a:spcPts val="0"/>
              </a:spcAft>
              <a:buSzPct val="100000"/>
              <a:buNone/>
            </a:pPr>
            <a:r>
              <a:rPr lang="en-PH"/>
              <a:t>amet, consectetur adipiscing elit. Curabitur purus dui, euismod quis placerat eget, venenatis nec nibh. Mauris sit amet mollis enim. Donec cursus sagittis bibendum.. </a:t>
            </a:r>
            <a:endParaRPr/>
          </a:p>
        </p:txBody>
      </p:sp>
      <p:sp>
        <p:nvSpPr>
          <p:cNvPr id="2645" name="Google Shape;2645;p94"/>
          <p:cNvSpPr txBox="1"/>
          <p:nvPr>
            <p:ph idx="14" type="body"/>
          </p:nvPr>
        </p:nvSpPr>
        <p:spPr>
          <a:xfrm>
            <a:off x="9189741" y="1998193"/>
            <a:ext cx="2473379" cy="431762"/>
          </a:xfrm>
          <a:prstGeom prst="rect">
            <a:avLst/>
          </a:prstGeom>
          <a:noFill/>
          <a:ln>
            <a:noFill/>
          </a:ln>
        </p:spPr>
        <p:txBody>
          <a:bodyPr anchorCtr="0" anchor="b" bIns="0" lIns="72000" spcFirstLastPara="1" rIns="0" wrap="square" tIns="0">
            <a:noAutofit/>
          </a:bodyPr>
          <a:lstStyle/>
          <a:p>
            <a:pPr indent="0" lvl="0" marL="0" rtl="0" algn="l">
              <a:lnSpc>
                <a:spcPct val="90000"/>
              </a:lnSpc>
              <a:spcBef>
                <a:spcPts val="0"/>
              </a:spcBef>
              <a:spcAft>
                <a:spcPts val="0"/>
              </a:spcAft>
              <a:buSzPts val="2000"/>
              <a:buNone/>
            </a:pPr>
            <a:r>
              <a:rPr lang="en-PH"/>
              <a:t>Chart Title</a:t>
            </a:r>
            <a:endParaRPr/>
          </a:p>
        </p:txBody>
      </p:sp>
      <p:sp>
        <p:nvSpPr>
          <p:cNvPr id="2646" name="Google Shape;2646;p94"/>
          <p:cNvSpPr txBox="1"/>
          <p:nvPr>
            <p:ph idx="16" type="body"/>
          </p:nvPr>
        </p:nvSpPr>
        <p:spPr>
          <a:xfrm>
            <a:off x="9076608" y="4552463"/>
            <a:ext cx="2586512" cy="1254174"/>
          </a:xfrm>
          <a:prstGeom prst="rect">
            <a:avLst/>
          </a:prstGeom>
          <a:noFill/>
          <a:ln>
            <a:noFill/>
          </a:ln>
        </p:spPr>
        <p:txBody>
          <a:bodyPr anchorCtr="0" anchor="t" bIns="45700" lIns="91425" spcFirstLastPara="1" rIns="91425" wrap="square" tIns="45700">
            <a:normAutofit fontScale="92500"/>
          </a:bodyPr>
          <a:lstStyle/>
          <a:p>
            <a:pPr indent="0" lvl="0" marL="0" rtl="0" algn="l">
              <a:lnSpc>
                <a:spcPct val="90000"/>
              </a:lnSpc>
              <a:spcBef>
                <a:spcPts val="0"/>
              </a:spcBef>
              <a:spcAft>
                <a:spcPts val="0"/>
              </a:spcAft>
              <a:buSzPct val="100000"/>
              <a:buNone/>
            </a:pPr>
            <a:r>
              <a:rPr b="1" lang="en-PH"/>
              <a:t>Lorem ipsum dolor sit </a:t>
            </a:r>
            <a:endParaRPr/>
          </a:p>
          <a:p>
            <a:pPr indent="0" lvl="0" marL="0" rtl="0" algn="l">
              <a:lnSpc>
                <a:spcPct val="90000"/>
              </a:lnSpc>
              <a:spcBef>
                <a:spcPts val="1000"/>
              </a:spcBef>
              <a:spcAft>
                <a:spcPts val="0"/>
              </a:spcAft>
              <a:buSzPct val="100000"/>
              <a:buNone/>
            </a:pPr>
            <a:r>
              <a:rPr lang="en-PH"/>
              <a:t>amet, consectetur adipiscing elit. Curabitur purus dui, euismod quis placerat eget, venenatis nec nibh. Mauris sit amet mollis enim. Donec cursus sagittis bibendum. </a:t>
            </a:r>
            <a:endParaRPr/>
          </a:p>
        </p:txBody>
      </p:sp>
      <p:graphicFrame>
        <p:nvGraphicFramePr>
          <p:cNvPr id="2647" name="Google Shape;2647;p94"/>
          <p:cNvGraphicFramePr/>
          <p:nvPr/>
        </p:nvGraphicFramePr>
        <p:xfrm>
          <a:off x="528638" y="2576513"/>
          <a:ext cx="2576512" cy="1670050"/>
        </p:xfrm>
        <a:graphic>
          <a:graphicData uri="http://schemas.openxmlformats.org/drawingml/2006/chart">
            <c:chart r:id="rId3"/>
          </a:graphicData>
        </a:graphic>
      </p:graphicFrame>
      <p:graphicFrame>
        <p:nvGraphicFramePr>
          <p:cNvPr id="2648" name="Google Shape;2648;p94"/>
          <p:cNvGraphicFramePr/>
          <p:nvPr/>
        </p:nvGraphicFramePr>
        <p:xfrm>
          <a:off x="3378200" y="2576513"/>
          <a:ext cx="2576513" cy="1670050"/>
        </p:xfrm>
        <a:graphic>
          <a:graphicData uri="http://schemas.openxmlformats.org/drawingml/2006/chart">
            <c:chart r:id="rId4"/>
          </a:graphicData>
        </a:graphic>
      </p:graphicFrame>
      <p:graphicFrame>
        <p:nvGraphicFramePr>
          <p:cNvPr id="2649" name="Google Shape;2649;p94"/>
          <p:cNvGraphicFramePr/>
          <p:nvPr/>
        </p:nvGraphicFramePr>
        <p:xfrm>
          <a:off x="6219825" y="2576513"/>
          <a:ext cx="2587625" cy="1670050"/>
        </p:xfrm>
        <a:graphic>
          <a:graphicData uri="http://schemas.openxmlformats.org/drawingml/2006/chart">
            <c:chart r:id="rId5"/>
          </a:graphicData>
        </a:graphic>
      </p:graphicFrame>
      <p:pic>
        <p:nvPicPr>
          <p:cNvPr id="2650" name="Google Shape;2650;p94"/>
          <p:cNvPicPr preferRelativeResize="0"/>
          <p:nvPr/>
        </p:nvPicPr>
        <p:blipFill rotWithShape="1">
          <a:blip r:embed="rId6">
            <a:alphaModFix/>
          </a:blip>
          <a:srcRect b="0" l="0" r="0" t="0"/>
          <a:stretch/>
        </p:blipFill>
        <p:spPr>
          <a:xfrm>
            <a:off x="9077325" y="2576513"/>
            <a:ext cx="2586038" cy="1670050"/>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4" name="Shape 2654"/>
        <p:cNvGrpSpPr/>
        <p:nvPr/>
      </p:nvGrpSpPr>
      <p:grpSpPr>
        <a:xfrm>
          <a:off x="0" y="0"/>
          <a:ext cx="0" cy="0"/>
          <a:chOff x="0" y="0"/>
          <a:chExt cx="0" cy="0"/>
        </a:xfrm>
      </p:grpSpPr>
      <p:sp>
        <p:nvSpPr>
          <p:cNvPr id="2655" name="Google Shape;2655;p95"/>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Chart Column</a:t>
            </a:r>
            <a:endParaRPr/>
          </a:p>
        </p:txBody>
      </p:sp>
      <p:sp>
        <p:nvSpPr>
          <p:cNvPr id="2656" name="Google Shape;2656;p95"/>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657" name="Google Shape;2657;p95"/>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Four Columns</a:t>
            </a:r>
            <a:endParaRPr/>
          </a:p>
        </p:txBody>
      </p:sp>
      <p:sp>
        <p:nvSpPr>
          <p:cNvPr id="2658" name="Google Shape;2658;p95"/>
          <p:cNvSpPr txBox="1"/>
          <p:nvPr>
            <p:ph idx="2" type="body"/>
          </p:nvPr>
        </p:nvSpPr>
        <p:spPr>
          <a:xfrm>
            <a:off x="641453" y="1998193"/>
            <a:ext cx="2491666" cy="431762"/>
          </a:xfrm>
          <a:prstGeom prst="rect">
            <a:avLst/>
          </a:prstGeom>
          <a:noFill/>
          <a:ln>
            <a:noFill/>
          </a:ln>
        </p:spPr>
        <p:txBody>
          <a:bodyPr anchorCtr="0" anchor="b" bIns="0" lIns="72000" spcFirstLastPara="1" rIns="0" wrap="square" tIns="0">
            <a:noAutofit/>
          </a:bodyPr>
          <a:lstStyle/>
          <a:p>
            <a:pPr indent="0" lvl="0" marL="0" rtl="0" algn="l">
              <a:lnSpc>
                <a:spcPct val="90000"/>
              </a:lnSpc>
              <a:spcBef>
                <a:spcPts val="0"/>
              </a:spcBef>
              <a:spcAft>
                <a:spcPts val="0"/>
              </a:spcAft>
              <a:buSzPts val="2000"/>
              <a:buNone/>
            </a:pPr>
            <a:r>
              <a:rPr lang="en-PH"/>
              <a:t>Chart Title</a:t>
            </a:r>
            <a:endParaRPr/>
          </a:p>
        </p:txBody>
      </p:sp>
      <p:sp>
        <p:nvSpPr>
          <p:cNvPr id="2659" name="Google Shape;2659;p95"/>
          <p:cNvSpPr txBox="1"/>
          <p:nvPr>
            <p:ph idx="4" type="body"/>
          </p:nvPr>
        </p:nvSpPr>
        <p:spPr>
          <a:xfrm>
            <a:off x="528319" y="4552463"/>
            <a:ext cx="2576169" cy="1254174"/>
          </a:xfrm>
          <a:prstGeom prst="rect">
            <a:avLst/>
          </a:prstGeom>
          <a:noFill/>
          <a:ln>
            <a:noFill/>
          </a:ln>
        </p:spPr>
        <p:txBody>
          <a:bodyPr anchorCtr="0" anchor="ctr" bIns="45700" lIns="91425" spcFirstLastPara="1" rIns="91425" wrap="square" tIns="45700">
            <a:normAutofit fontScale="92500"/>
          </a:bodyPr>
          <a:lstStyle/>
          <a:p>
            <a:pPr indent="0" lvl="0" marL="0" rtl="0" algn="l">
              <a:lnSpc>
                <a:spcPct val="90000"/>
              </a:lnSpc>
              <a:spcBef>
                <a:spcPts val="0"/>
              </a:spcBef>
              <a:spcAft>
                <a:spcPts val="0"/>
              </a:spcAft>
              <a:buSzPct val="100000"/>
              <a:buNone/>
            </a:pPr>
            <a:r>
              <a:rPr b="1" lang="en-PH"/>
              <a:t>Lorem ipsum dolor sit </a:t>
            </a:r>
            <a:endParaRPr/>
          </a:p>
          <a:p>
            <a:pPr indent="0" lvl="0" marL="0" rtl="0" algn="l">
              <a:lnSpc>
                <a:spcPct val="90000"/>
              </a:lnSpc>
              <a:spcBef>
                <a:spcPts val="1000"/>
              </a:spcBef>
              <a:spcAft>
                <a:spcPts val="0"/>
              </a:spcAft>
              <a:buSzPct val="100000"/>
              <a:buNone/>
            </a:pPr>
            <a:r>
              <a:rPr lang="en-PH"/>
              <a:t>amet, consectetur adipiscing elit. Curabitur purus dui, euismod quis placerat eget, venenatis nec nibh. Mauris sit amet mollis enim. Donec cursus sagittis bibendum</a:t>
            </a:r>
            <a:endParaRPr/>
          </a:p>
        </p:txBody>
      </p:sp>
      <p:sp>
        <p:nvSpPr>
          <p:cNvPr id="2660" name="Google Shape;2660;p95"/>
          <p:cNvSpPr txBox="1"/>
          <p:nvPr>
            <p:ph idx="5" type="body"/>
          </p:nvPr>
        </p:nvSpPr>
        <p:spPr>
          <a:xfrm>
            <a:off x="3494516" y="1998193"/>
            <a:ext cx="2463037" cy="431762"/>
          </a:xfrm>
          <a:prstGeom prst="rect">
            <a:avLst/>
          </a:prstGeom>
          <a:noFill/>
          <a:ln>
            <a:noFill/>
          </a:ln>
        </p:spPr>
        <p:txBody>
          <a:bodyPr anchorCtr="0" anchor="b" bIns="0" lIns="72000" spcFirstLastPara="1" rIns="0" wrap="square" tIns="0">
            <a:noAutofit/>
          </a:bodyPr>
          <a:lstStyle/>
          <a:p>
            <a:pPr indent="0" lvl="0" marL="0" rtl="0" algn="l">
              <a:lnSpc>
                <a:spcPct val="90000"/>
              </a:lnSpc>
              <a:spcBef>
                <a:spcPts val="0"/>
              </a:spcBef>
              <a:spcAft>
                <a:spcPts val="0"/>
              </a:spcAft>
              <a:buSzPts val="2000"/>
              <a:buNone/>
            </a:pPr>
            <a:r>
              <a:rPr lang="en-PH"/>
              <a:t>Chart Title</a:t>
            </a:r>
            <a:endParaRPr/>
          </a:p>
        </p:txBody>
      </p:sp>
      <p:sp>
        <p:nvSpPr>
          <p:cNvPr id="2661" name="Google Shape;2661;p95"/>
          <p:cNvSpPr txBox="1"/>
          <p:nvPr>
            <p:ph idx="7" type="body"/>
          </p:nvPr>
        </p:nvSpPr>
        <p:spPr>
          <a:xfrm>
            <a:off x="3374301" y="4552463"/>
            <a:ext cx="2576169" cy="1254174"/>
          </a:xfrm>
          <a:prstGeom prst="rect">
            <a:avLst/>
          </a:prstGeom>
          <a:noFill/>
          <a:ln>
            <a:noFill/>
          </a:ln>
        </p:spPr>
        <p:txBody>
          <a:bodyPr anchorCtr="0" anchor="t" bIns="45700" lIns="91425" spcFirstLastPara="1" rIns="91425" wrap="square" tIns="45700">
            <a:normAutofit fontScale="92500"/>
          </a:bodyPr>
          <a:lstStyle/>
          <a:p>
            <a:pPr indent="0" lvl="0" marL="0" rtl="0" algn="l">
              <a:lnSpc>
                <a:spcPct val="90000"/>
              </a:lnSpc>
              <a:spcBef>
                <a:spcPts val="0"/>
              </a:spcBef>
              <a:spcAft>
                <a:spcPts val="0"/>
              </a:spcAft>
              <a:buSzPct val="100000"/>
              <a:buNone/>
            </a:pPr>
            <a:r>
              <a:rPr b="1" lang="en-PH"/>
              <a:t>Lorem ipsum dolor sit </a:t>
            </a:r>
            <a:endParaRPr/>
          </a:p>
          <a:p>
            <a:pPr indent="0" lvl="0" marL="0" rtl="0" algn="l">
              <a:lnSpc>
                <a:spcPct val="90000"/>
              </a:lnSpc>
              <a:spcBef>
                <a:spcPts val="1000"/>
              </a:spcBef>
              <a:spcAft>
                <a:spcPts val="0"/>
              </a:spcAft>
              <a:buSzPct val="100000"/>
              <a:buNone/>
            </a:pPr>
            <a:r>
              <a:rPr lang="en-PH"/>
              <a:t>amet, consectetur adipiscing elit. Curabitur purus dui, euismod quis placerat eget, venenatis nec nibh. Mauris sit amet mollis enim. Donec cursus sagittis bibendum.. </a:t>
            </a:r>
            <a:endParaRPr/>
          </a:p>
        </p:txBody>
      </p:sp>
      <p:sp>
        <p:nvSpPr>
          <p:cNvPr id="2662" name="Google Shape;2662;p95"/>
          <p:cNvSpPr txBox="1"/>
          <p:nvPr>
            <p:ph idx="8" type="body"/>
          </p:nvPr>
        </p:nvSpPr>
        <p:spPr>
          <a:xfrm>
            <a:off x="6333417" y="1998193"/>
            <a:ext cx="2473379" cy="431762"/>
          </a:xfrm>
          <a:prstGeom prst="rect">
            <a:avLst/>
          </a:prstGeom>
          <a:noFill/>
          <a:ln>
            <a:noFill/>
          </a:ln>
        </p:spPr>
        <p:txBody>
          <a:bodyPr anchorCtr="0" anchor="b" bIns="0" lIns="72000" spcFirstLastPara="1" rIns="0" wrap="square" tIns="0">
            <a:noAutofit/>
          </a:bodyPr>
          <a:lstStyle/>
          <a:p>
            <a:pPr indent="0" lvl="0" marL="0" rtl="0" algn="l">
              <a:lnSpc>
                <a:spcPct val="90000"/>
              </a:lnSpc>
              <a:spcBef>
                <a:spcPts val="0"/>
              </a:spcBef>
              <a:spcAft>
                <a:spcPts val="0"/>
              </a:spcAft>
              <a:buSzPts val="2000"/>
              <a:buNone/>
            </a:pPr>
            <a:r>
              <a:rPr lang="en-PH"/>
              <a:t>Chart Title</a:t>
            </a:r>
            <a:endParaRPr/>
          </a:p>
        </p:txBody>
      </p:sp>
      <p:sp>
        <p:nvSpPr>
          <p:cNvPr id="2663" name="Google Shape;2663;p95"/>
          <p:cNvSpPr txBox="1"/>
          <p:nvPr>
            <p:ph idx="13" type="body"/>
          </p:nvPr>
        </p:nvSpPr>
        <p:spPr>
          <a:xfrm>
            <a:off x="6220283" y="4552463"/>
            <a:ext cx="2586512" cy="1254174"/>
          </a:xfrm>
          <a:prstGeom prst="rect">
            <a:avLst/>
          </a:prstGeom>
          <a:noFill/>
          <a:ln>
            <a:noFill/>
          </a:ln>
        </p:spPr>
        <p:txBody>
          <a:bodyPr anchorCtr="0" anchor="t" bIns="45700" lIns="91425" spcFirstLastPara="1" rIns="91425" wrap="square" tIns="45700">
            <a:normAutofit fontScale="92500"/>
          </a:bodyPr>
          <a:lstStyle/>
          <a:p>
            <a:pPr indent="0" lvl="0" marL="0" rtl="0" algn="l">
              <a:lnSpc>
                <a:spcPct val="90000"/>
              </a:lnSpc>
              <a:spcBef>
                <a:spcPts val="0"/>
              </a:spcBef>
              <a:spcAft>
                <a:spcPts val="0"/>
              </a:spcAft>
              <a:buSzPct val="100000"/>
              <a:buNone/>
            </a:pPr>
            <a:r>
              <a:rPr b="1" lang="en-PH"/>
              <a:t>Lorem ipsum dolor sit </a:t>
            </a:r>
            <a:endParaRPr/>
          </a:p>
          <a:p>
            <a:pPr indent="0" lvl="0" marL="0" rtl="0" algn="l">
              <a:lnSpc>
                <a:spcPct val="90000"/>
              </a:lnSpc>
              <a:spcBef>
                <a:spcPts val="1000"/>
              </a:spcBef>
              <a:spcAft>
                <a:spcPts val="0"/>
              </a:spcAft>
              <a:buSzPct val="100000"/>
              <a:buNone/>
            </a:pPr>
            <a:r>
              <a:rPr lang="en-PH"/>
              <a:t>amet, consectetur adipiscing elit. Curabitur purus dui, euismod quis placerat eget, venenatis nec nibh. Mauris sit amet mollis enim. Donec cursus sagittis bibendum.. </a:t>
            </a:r>
            <a:endParaRPr/>
          </a:p>
        </p:txBody>
      </p:sp>
      <p:sp>
        <p:nvSpPr>
          <p:cNvPr id="2664" name="Google Shape;2664;p95"/>
          <p:cNvSpPr txBox="1"/>
          <p:nvPr>
            <p:ph idx="14" type="body"/>
          </p:nvPr>
        </p:nvSpPr>
        <p:spPr>
          <a:xfrm>
            <a:off x="9189741" y="1998193"/>
            <a:ext cx="2473379" cy="431762"/>
          </a:xfrm>
          <a:prstGeom prst="rect">
            <a:avLst/>
          </a:prstGeom>
          <a:noFill/>
          <a:ln>
            <a:noFill/>
          </a:ln>
        </p:spPr>
        <p:txBody>
          <a:bodyPr anchorCtr="0" anchor="b" bIns="0" lIns="72000" spcFirstLastPara="1" rIns="0" wrap="square" tIns="0">
            <a:noAutofit/>
          </a:bodyPr>
          <a:lstStyle/>
          <a:p>
            <a:pPr indent="0" lvl="0" marL="0" rtl="0" algn="l">
              <a:lnSpc>
                <a:spcPct val="90000"/>
              </a:lnSpc>
              <a:spcBef>
                <a:spcPts val="0"/>
              </a:spcBef>
              <a:spcAft>
                <a:spcPts val="0"/>
              </a:spcAft>
              <a:buSzPts val="2000"/>
              <a:buNone/>
            </a:pPr>
            <a:r>
              <a:rPr lang="en-PH"/>
              <a:t>Chart Title</a:t>
            </a:r>
            <a:endParaRPr/>
          </a:p>
        </p:txBody>
      </p:sp>
      <p:sp>
        <p:nvSpPr>
          <p:cNvPr id="2665" name="Google Shape;2665;p95"/>
          <p:cNvSpPr txBox="1"/>
          <p:nvPr>
            <p:ph idx="16" type="body"/>
          </p:nvPr>
        </p:nvSpPr>
        <p:spPr>
          <a:xfrm>
            <a:off x="9076608" y="4552463"/>
            <a:ext cx="2586512" cy="1254174"/>
          </a:xfrm>
          <a:prstGeom prst="rect">
            <a:avLst/>
          </a:prstGeom>
          <a:noFill/>
          <a:ln>
            <a:noFill/>
          </a:ln>
        </p:spPr>
        <p:txBody>
          <a:bodyPr anchorCtr="0" anchor="t" bIns="45700" lIns="91425" spcFirstLastPara="1" rIns="91425" wrap="square" tIns="45700">
            <a:normAutofit fontScale="92500"/>
          </a:bodyPr>
          <a:lstStyle/>
          <a:p>
            <a:pPr indent="0" lvl="0" marL="0" rtl="0" algn="l">
              <a:lnSpc>
                <a:spcPct val="90000"/>
              </a:lnSpc>
              <a:spcBef>
                <a:spcPts val="0"/>
              </a:spcBef>
              <a:spcAft>
                <a:spcPts val="0"/>
              </a:spcAft>
              <a:buSzPct val="100000"/>
              <a:buNone/>
            </a:pPr>
            <a:r>
              <a:rPr b="1" lang="en-PH"/>
              <a:t>Lorem ipsum dolor sit </a:t>
            </a:r>
            <a:endParaRPr/>
          </a:p>
          <a:p>
            <a:pPr indent="0" lvl="0" marL="0" rtl="0" algn="l">
              <a:lnSpc>
                <a:spcPct val="90000"/>
              </a:lnSpc>
              <a:spcBef>
                <a:spcPts val="1000"/>
              </a:spcBef>
              <a:spcAft>
                <a:spcPts val="0"/>
              </a:spcAft>
              <a:buSzPct val="100000"/>
              <a:buNone/>
            </a:pPr>
            <a:r>
              <a:rPr lang="en-PH"/>
              <a:t>amet, consectetur adipiscing elit. Curabitur purus dui, euismod quis placerat eget, venenatis nec nibh. Mauris sit amet mollis enim. Donec cursus sagittis bibendum. </a:t>
            </a:r>
            <a:endParaRPr/>
          </a:p>
        </p:txBody>
      </p:sp>
      <p:graphicFrame>
        <p:nvGraphicFramePr>
          <p:cNvPr id="2666" name="Google Shape;2666;p95"/>
          <p:cNvGraphicFramePr/>
          <p:nvPr/>
        </p:nvGraphicFramePr>
        <p:xfrm>
          <a:off x="528638" y="2576513"/>
          <a:ext cx="2576512" cy="1670050"/>
        </p:xfrm>
        <a:graphic>
          <a:graphicData uri="http://schemas.openxmlformats.org/drawingml/2006/chart">
            <c:chart r:id="rId3"/>
          </a:graphicData>
        </a:graphic>
      </p:graphicFrame>
      <p:graphicFrame>
        <p:nvGraphicFramePr>
          <p:cNvPr id="2667" name="Google Shape;2667;p95"/>
          <p:cNvGraphicFramePr/>
          <p:nvPr/>
        </p:nvGraphicFramePr>
        <p:xfrm>
          <a:off x="3378200" y="2576513"/>
          <a:ext cx="2576513" cy="1670050"/>
        </p:xfrm>
        <a:graphic>
          <a:graphicData uri="http://schemas.openxmlformats.org/drawingml/2006/chart">
            <c:chart r:id="rId4"/>
          </a:graphicData>
        </a:graphic>
      </p:graphicFrame>
      <p:graphicFrame>
        <p:nvGraphicFramePr>
          <p:cNvPr id="2668" name="Google Shape;2668;p95"/>
          <p:cNvGraphicFramePr/>
          <p:nvPr/>
        </p:nvGraphicFramePr>
        <p:xfrm>
          <a:off x="6219825" y="2576513"/>
          <a:ext cx="2587625" cy="1670050"/>
        </p:xfrm>
        <a:graphic>
          <a:graphicData uri="http://schemas.openxmlformats.org/drawingml/2006/chart">
            <c:chart r:id="rId5"/>
          </a:graphicData>
        </a:graphic>
      </p:graphicFrame>
      <p:graphicFrame>
        <p:nvGraphicFramePr>
          <p:cNvPr id="2669" name="Google Shape;2669;p95"/>
          <p:cNvGraphicFramePr/>
          <p:nvPr/>
        </p:nvGraphicFramePr>
        <p:xfrm>
          <a:off x="9077325" y="2576513"/>
          <a:ext cx="2586038" cy="1670050"/>
        </p:xfrm>
        <a:graphic>
          <a:graphicData uri="http://schemas.openxmlformats.org/drawingml/2006/chart">
            <c:chart r:id="rId6"/>
          </a:graphicData>
        </a:graphic>
      </p:graphicFrame>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3" name="Shape 2673"/>
        <p:cNvGrpSpPr/>
        <p:nvPr/>
      </p:nvGrpSpPr>
      <p:grpSpPr>
        <a:xfrm>
          <a:off x="0" y="0"/>
          <a:ext cx="0" cy="0"/>
          <a:chOff x="0" y="0"/>
          <a:chExt cx="0" cy="0"/>
        </a:xfrm>
      </p:grpSpPr>
      <p:sp>
        <p:nvSpPr>
          <p:cNvPr id="2674" name="Google Shape;2674;p96"/>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Chart Column</a:t>
            </a:r>
            <a:endParaRPr/>
          </a:p>
        </p:txBody>
      </p:sp>
      <p:sp>
        <p:nvSpPr>
          <p:cNvPr id="2675" name="Google Shape;2675;p96"/>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676" name="Google Shape;2676;p96"/>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Four Columns</a:t>
            </a:r>
            <a:endParaRPr/>
          </a:p>
        </p:txBody>
      </p:sp>
      <p:sp>
        <p:nvSpPr>
          <p:cNvPr id="2677" name="Google Shape;2677;p96"/>
          <p:cNvSpPr txBox="1"/>
          <p:nvPr>
            <p:ph idx="2" type="body"/>
          </p:nvPr>
        </p:nvSpPr>
        <p:spPr>
          <a:xfrm>
            <a:off x="641453" y="1998193"/>
            <a:ext cx="2491666" cy="431762"/>
          </a:xfrm>
          <a:prstGeom prst="rect">
            <a:avLst/>
          </a:prstGeom>
          <a:noFill/>
          <a:ln>
            <a:noFill/>
          </a:ln>
        </p:spPr>
        <p:txBody>
          <a:bodyPr anchorCtr="0" anchor="b" bIns="0" lIns="72000" spcFirstLastPara="1" rIns="0" wrap="square" tIns="0">
            <a:noAutofit/>
          </a:bodyPr>
          <a:lstStyle/>
          <a:p>
            <a:pPr indent="0" lvl="0" marL="0" rtl="0" algn="l">
              <a:lnSpc>
                <a:spcPct val="90000"/>
              </a:lnSpc>
              <a:spcBef>
                <a:spcPts val="0"/>
              </a:spcBef>
              <a:spcAft>
                <a:spcPts val="0"/>
              </a:spcAft>
              <a:buSzPts val="2000"/>
              <a:buNone/>
            </a:pPr>
            <a:r>
              <a:rPr lang="en-PH"/>
              <a:t>Chart Title</a:t>
            </a:r>
            <a:endParaRPr/>
          </a:p>
        </p:txBody>
      </p:sp>
      <p:sp>
        <p:nvSpPr>
          <p:cNvPr id="2678" name="Google Shape;2678;p96"/>
          <p:cNvSpPr txBox="1"/>
          <p:nvPr>
            <p:ph idx="4" type="body"/>
          </p:nvPr>
        </p:nvSpPr>
        <p:spPr>
          <a:xfrm>
            <a:off x="528319" y="4552463"/>
            <a:ext cx="2576169" cy="1254174"/>
          </a:xfrm>
          <a:prstGeom prst="rect">
            <a:avLst/>
          </a:prstGeom>
          <a:noFill/>
          <a:ln>
            <a:noFill/>
          </a:ln>
        </p:spPr>
        <p:txBody>
          <a:bodyPr anchorCtr="0" anchor="ctr" bIns="45700" lIns="91425" spcFirstLastPara="1" rIns="91425" wrap="square" tIns="45700">
            <a:normAutofit fontScale="92500"/>
          </a:bodyPr>
          <a:lstStyle/>
          <a:p>
            <a:pPr indent="0" lvl="0" marL="0" rtl="0" algn="l">
              <a:lnSpc>
                <a:spcPct val="90000"/>
              </a:lnSpc>
              <a:spcBef>
                <a:spcPts val="0"/>
              </a:spcBef>
              <a:spcAft>
                <a:spcPts val="0"/>
              </a:spcAft>
              <a:buSzPct val="100000"/>
              <a:buNone/>
            </a:pPr>
            <a:r>
              <a:rPr b="1" lang="en-PH"/>
              <a:t>Lorem ipsum dolor sit </a:t>
            </a:r>
            <a:endParaRPr/>
          </a:p>
          <a:p>
            <a:pPr indent="0" lvl="0" marL="0" rtl="0" algn="l">
              <a:lnSpc>
                <a:spcPct val="90000"/>
              </a:lnSpc>
              <a:spcBef>
                <a:spcPts val="1000"/>
              </a:spcBef>
              <a:spcAft>
                <a:spcPts val="0"/>
              </a:spcAft>
              <a:buSzPct val="100000"/>
              <a:buNone/>
            </a:pPr>
            <a:r>
              <a:rPr lang="en-PH"/>
              <a:t>amet, consectetur adipiscing elit. Curabitur purus dui, euismod quis placerat eget, venenatis nec nibh. Mauris sit amet mollis enim. Donec cursus sagittis bibendum</a:t>
            </a:r>
            <a:endParaRPr/>
          </a:p>
        </p:txBody>
      </p:sp>
      <p:sp>
        <p:nvSpPr>
          <p:cNvPr id="2679" name="Google Shape;2679;p96"/>
          <p:cNvSpPr txBox="1"/>
          <p:nvPr>
            <p:ph idx="5" type="body"/>
          </p:nvPr>
        </p:nvSpPr>
        <p:spPr>
          <a:xfrm>
            <a:off x="3494516" y="1998193"/>
            <a:ext cx="2463037" cy="431762"/>
          </a:xfrm>
          <a:prstGeom prst="rect">
            <a:avLst/>
          </a:prstGeom>
          <a:noFill/>
          <a:ln>
            <a:noFill/>
          </a:ln>
        </p:spPr>
        <p:txBody>
          <a:bodyPr anchorCtr="0" anchor="b" bIns="0" lIns="72000" spcFirstLastPara="1" rIns="0" wrap="square" tIns="0">
            <a:noAutofit/>
          </a:bodyPr>
          <a:lstStyle/>
          <a:p>
            <a:pPr indent="0" lvl="0" marL="0" rtl="0" algn="l">
              <a:lnSpc>
                <a:spcPct val="90000"/>
              </a:lnSpc>
              <a:spcBef>
                <a:spcPts val="0"/>
              </a:spcBef>
              <a:spcAft>
                <a:spcPts val="0"/>
              </a:spcAft>
              <a:buSzPts val="2000"/>
              <a:buNone/>
            </a:pPr>
            <a:r>
              <a:rPr lang="en-PH"/>
              <a:t>Chart Title</a:t>
            </a:r>
            <a:endParaRPr/>
          </a:p>
        </p:txBody>
      </p:sp>
      <p:sp>
        <p:nvSpPr>
          <p:cNvPr id="2680" name="Google Shape;2680;p96"/>
          <p:cNvSpPr txBox="1"/>
          <p:nvPr>
            <p:ph idx="7" type="body"/>
          </p:nvPr>
        </p:nvSpPr>
        <p:spPr>
          <a:xfrm>
            <a:off x="3374301" y="4552463"/>
            <a:ext cx="2576169" cy="1254174"/>
          </a:xfrm>
          <a:prstGeom prst="rect">
            <a:avLst/>
          </a:prstGeom>
          <a:noFill/>
          <a:ln>
            <a:noFill/>
          </a:ln>
        </p:spPr>
        <p:txBody>
          <a:bodyPr anchorCtr="0" anchor="t" bIns="45700" lIns="91425" spcFirstLastPara="1" rIns="91425" wrap="square" tIns="45700">
            <a:normAutofit fontScale="92500"/>
          </a:bodyPr>
          <a:lstStyle/>
          <a:p>
            <a:pPr indent="0" lvl="0" marL="0" rtl="0" algn="l">
              <a:lnSpc>
                <a:spcPct val="90000"/>
              </a:lnSpc>
              <a:spcBef>
                <a:spcPts val="0"/>
              </a:spcBef>
              <a:spcAft>
                <a:spcPts val="0"/>
              </a:spcAft>
              <a:buSzPct val="100000"/>
              <a:buNone/>
            </a:pPr>
            <a:r>
              <a:rPr b="1" lang="en-PH"/>
              <a:t>Lorem ipsum dolor sit </a:t>
            </a:r>
            <a:endParaRPr/>
          </a:p>
          <a:p>
            <a:pPr indent="0" lvl="0" marL="0" rtl="0" algn="l">
              <a:lnSpc>
                <a:spcPct val="90000"/>
              </a:lnSpc>
              <a:spcBef>
                <a:spcPts val="1000"/>
              </a:spcBef>
              <a:spcAft>
                <a:spcPts val="0"/>
              </a:spcAft>
              <a:buSzPct val="100000"/>
              <a:buNone/>
            </a:pPr>
            <a:r>
              <a:rPr lang="en-PH"/>
              <a:t>amet, consectetur adipiscing elit. Curabitur purus dui, euismod quis placerat eget, venenatis nec nibh. Mauris sit amet mollis enim. Donec cursus sagittis bibendum.. </a:t>
            </a:r>
            <a:endParaRPr/>
          </a:p>
        </p:txBody>
      </p:sp>
      <p:sp>
        <p:nvSpPr>
          <p:cNvPr id="2681" name="Google Shape;2681;p96"/>
          <p:cNvSpPr txBox="1"/>
          <p:nvPr>
            <p:ph idx="8" type="body"/>
          </p:nvPr>
        </p:nvSpPr>
        <p:spPr>
          <a:xfrm>
            <a:off x="6333417" y="1998193"/>
            <a:ext cx="2473379" cy="431762"/>
          </a:xfrm>
          <a:prstGeom prst="rect">
            <a:avLst/>
          </a:prstGeom>
          <a:noFill/>
          <a:ln>
            <a:noFill/>
          </a:ln>
        </p:spPr>
        <p:txBody>
          <a:bodyPr anchorCtr="0" anchor="b" bIns="0" lIns="72000" spcFirstLastPara="1" rIns="0" wrap="square" tIns="0">
            <a:noAutofit/>
          </a:bodyPr>
          <a:lstStyle/>
          <a:p>
            <a:pPr indent="0" lvl="0" marL="0" rtl="0" algn="l">
              <a:lnSpc>
                <a:spcPct val="90000"/>
              </a:lnSpc>
              <a:spcBef>
                <a:spcPts val="0"/>
              </a:spcBef>
              <a:spcAft>
                <a:spcPts val="0"/>
              </a:spcAft>
              <a:buSzPts val="2000"/>
              <a:buNone/>
            </a:pPr>
            <a:r>
              <a:rPr lang="en-PH"/>
              <a:t>Chart Title</a:t>
            </a:r>
            <a:endParaRPr/>
          </a:p>
        </p:txBody>
      </p:sp>
      <p:sp>
        <p:nvSpPr>
          <p:cNvPr id="2682" name="Google Shape;2682;p96"/>
          <p:cNvSpPr txBox="1"/>
          <p:nvPr>
            <p:ph idx="13" type="body"/>
          </p:nvPr>
        </p:nvSpPr>
        <p:spPr>
          <a:xfrm>
            <a:off x="6220283" y="4552463"/>
            <a:ext cx="2586512" cy="1254174"/>
          </a:xfrm>
          <a:prstGeom prst="rect">
            <a:avLst/>
          </a:prstGeom>
          <a:noFill/>
          <a:ln>
            <a:noFill/>
          </a:ln>
        </p:spPr>
        <p:txBody>
          <a:bodyPr anchorCtr="0" anchor="t" bIns="45700" lIns="91425" spcFirstLastPara="1" rIns="91425" wrap="square" tIns="45700">
            <a:normAutofit fontScale="92500"/>
          </a:bodyPr>
          <a:lstStyle/>
          <a:p>
            <a:pPr indent="0" lvl="0" marL="0" rtl="0" algn="l">
              <a:lnSpc>
                <a:spcPct val="90000"/>
              </a:lnSpc>
              <a:spcBef>
                <a:spcPts val="0"/>
              </a:spcBef>
              <a:spcAft>
                <a:spcPts val="0"/>
              </a:spcAft>
              <a:buSzPct val="100000"/>
              <a:buNone/>
            </a:pPr>
            <a:r>
              <a:rPr b="1" lang="en-PH"/>
              <a:t>Lorem ipsum dolor sit </a:t>
            </a:r>
            <a:endParaRPr/>
          </a:p>
          <a:p>
            <a:pPr indent="0" lvl="0" marL="0" rtl="0" algn="l">
              <a:lnSpc>
                <a:spcPct val="90000"/>
              </a:lnSpc>
              <a:spcBef>
                <a:spcPts val="1000"/>
              </a:spcBef>
              <a:spcAft>
                <a:spcPts val="0"/>
              </a:spcAft>
              <a:buSzPct val="100000"/>
              <a:buNone/>
            </a:pPr>
            <a:r>
              <a:rPr lang="en-PH"/>
              <a:t>amet, consectetur adipiscing elit. Curabitur purus dui, euismod quis placerat eget, venenatis nec nibh. Mauris sit amet mollis enim. Donec cursus sagittis bibendum.. </a:t>
            </a:r>
            <a:endParaRPr/>
          </a:p>
        </p:txBody>
      </p:sp>
      <p:sp>
        <p:nvSpPr>
          <p:cNvPr id="2683" name="Google Shape;2683;p96"/>
          <p:cNvSpPr txBox="1"/>
          <p:nvPr>
            <p:ph idx="14" type="body"/>
          </p:nvPr>
        </p:nvSpPr>
        <p:spPr>
          <a:xfrm>
            <a:off x="9189741" y="1998193"/>
            <a:ext cx="2473379" cy="431762"/>
          </a:xfrm>
          <a:prstGeom prst="rect">
            <a:avLst/>
          </a:prstGeom>
          <a:noFill/>
          <a:ln>
            <a:noFill/>
          </a:ln>
        </p:spPr>
        <p:txBody>
          <a:bodyPr anchorCtr="0" anchor="b" bIns="0" lIns="72000" spcFirstLastPara="1" rIns="0" wrap="square" tIns="0">
            <a:noAutofit/>
          </a:bodyPr>
          <a:lstStyle/>
          <a:p>
            <a:pPr indent="0" lvl="0" marL="0" rtl="0" algn="l">
              <a:lnSpc>
                <a:spcPct val="90000"/>
              </a:lnSpc>
              <a:spcBef>
                <a:spcPts val="0"/>
              </a:spcBef>
              <a:spcAft>
                <a:spcPts val="0"/>
              </a:spcAft>
              <a:buSzPts val="2000"/>
              <a:buNone/>
            </a:pPr>
            <a:r>
              <a:rPr lang="en-PH"/>
              <a:t>Chart Title</a:t>
            </a:r>
            <a:endParaRPr/>
          </a:p>
        </p:txBody>
      </p:sp>
      <p:sp>
        <p:nvSpPr>
          <p:cNvPr id="2684" name="Google Shape;2684;p96"/>
          <p:cNvSpPr txBox="1"/>
          <p:nvPr>
            <p:ph idx="16" type="body"/>
          </p:nvPr>
        </p:nvSpPr>
        <p:spPr>
          <a:xfrm>
            <a:off x="9076608" y="4552463"/>
            <a:ext cx="2586512" cy="1254174"/>
          </a:xfrm>
          <a:prstGeom prst="rect">
            <a:avLst/>
          </a:prstGeom>
          <a:noFill/>
          <a:ln>
            <a:noFill/>
          </a:ln>
        </p:spPr>
        <p:txBody>
          <a:bodyPr anchorCtr="0" anchor="t" bIns="45700" lIns="91425" spcFirstLastPara="1" rIns="91425" wrap="square" tIns="45700">
            <a:normAutofit fontScale="92500"/>
          </a:bodyPr>
          <a:lstStyle/>
          <a:p>
            <a:pPr indent="0" lvl="0" marL="0" rtl="0" algn="l">
              <a:lnSpc>
                <a:spcPct val="90000"/>
              </a:lnSpc>
              <a:spcBef>
                <a:spcPts val="0"/>
              </a:spcBef>
              <a:spcAft>
                <a:spcPts val="0"/>
              </a:spcAft>
              <a:buSzPct val="100000"/>
              <a:buNone/>
            </a:pPr>
            <a:r>
              <a:rPr b="1" lang="en-PH"/>
              <a:t>Lorem ipsum dolor sit </a:t>
            </a:r>
            <a:endParaRPr/>
          </a:p>
          <a:p>
            <a:pPr indent="0" lvl="0" marL="0" rtl="0" algn="l">
              <a:lnSpc>
                <a:spcPct val="90000"/>
              </a:lnSpc>
              <a:spcBef>
                <a:spcPts val="1000"/>
              </a:spcBef>
              <a:spcAft>
                <a:spcPts val="0"/>
              </a:spcAft>
              <a:buSzPct val="100000"/>
              <a:buNone/>
            </a:pPr>
            <a:r>
              <a:rPr lang="en-PH"/>
              <a:t>amet, consectetur adipiscing elit. Curabitur purus dui, euismod quis placerat eget, venenatis nec nibh. Mauris sit amet mollis enim. Donec cursus sagittis bibendum. </a:t>
            </a:r>
            <a:endParaRPr/>
          </a:p>
        </p:txBody>
      </p:sp>
      <p:pic>
        <p:nvPicPr>
          <p:cNvPr id="2685" name="Google Shape;2685;p96"/>
          <p:cNvPicPr preferRelativeResize="0"/>
          <p:nvPr/>
        </p:nvPicPr>
        <p:blipFill rotWithShape="1">
          <a:blip r:embed="rId3">
            <a:alphaModFix/>
          </a:blip>
          <a:srcRect b="0" l="0" r="0" t="0"/>
          <a:stretch/>
        </p:blipFill>
        <p:spPr>
          <a:xfrm>
            <a:off x="528638" y="2576513"/>
            <a:ext cx="2576512" cy="1670050"/>
          </a:xfrm>
          <a:prstGeom prst="rect">
            <a:avLst/>
          </a:prstGeom>
          <a:noFill/>
          <a:ln>
            <a:noFill/>
          </a:ln>
        </p:spPr>
      </p:pic>
      <p:graphicFrame>
        <p:nvGraphicFramePr>
          <p:cNvPr id="2686" name="Google Shape;2686;p96"/>
          <p:cNvGraphicFramePr/>
          <p:nvPr/>
        </p:nvGraphicFramePr>
        <p:xfrm>
          <a:off x="3378200" y="2576513"/>
          <a:ext cx="2576513" cy="1670050"/>
        </p:xfrm>
        <a:graphic>
          <a:graphicData uri="http://schemas.openxmlformats.org/drawingml/2006/chart">
            <c:chart r:id="rId4"/>
          </a:graphicData>
        </a:graphic>
      </p:graphicFrame>
      <p:pic>
        <p:nvPicPr>
          <p:cNvPr id="2687" name="Google Shape;2687;p96"/>
          <p:cNvPicPr preferRelativeResize="0"/>
          <p:nvPr/>
        </p:nvPicPr>
        <p:blipFill rotWithShape="1">
          <a:blip r:embed="rId5">
            <a:alphaModFix/>
          </a:blip>
          <a:srcRect b="0" l="0" r="0" t="0"/>
          <a:stretch/>
        </p:blipFill>
        <p:spPr>
          <a:xfrm>
            <a:off x="6219825" y="2576513"/>
            <a:ext cx="2587625" cy="1670050"/>
          </a:xfrm>
          <a:prstGeom prst="rect">
            <a:avLst/>
          </a:prstGeom>
          <a:noFill/>
          <a:ln>
            <a:noFill/>
          </a:ln>
        </p:spPr>
      </p:pic>
      <p:pic>
        <p:nvPicPr>
          <p:cNvPr id="2688" name="Google Shape;2688;p96"/>
          <p:cNvPicPr preferRelativeResize="0"/>
          <p:nvPr/>
        </p:nvPicPr>
        <p:blipFill rotWithShape="1">
          <a:blip r:embed="rId6">
            <a:alphaModFix/>
          </a:blip>
          <a:srcRect b="0" l="0" r="0" t="0"/>
          <a:stretch/>
        </p:blipFill>
        <p:spPr>
          <a:xfrm>
            <a:off x="9077325" y="2576513"/>
            <a:ext cx="2586038" cy="1670050"/>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2" name="Shape 2692"/>
        <p:cNvGrpSpPr/>
        <p:nvPr/>
      </p:nvGrpSpPr>
      <p:grpSpPr>
        <a:xfrm>
          <a:off x="0" y="0"/>
          <a:ext cx="0" cy="0"/>
          <a:chOff x="0" y="0"/>
          <a:chExt cx="0" cy="0"/>
        </a:xfrm>
      </p:grpSpPr>
      <p:sp>
        <p:nvSpPr>
          <p:cNvPr id="2693" name="Google Shape;2693;p97"/>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Chart Column</a:t>
            </a:r>
            <a:endParaRPr/>
          </a:p>
        </p:txBody>
      </p:sp>
      <p:sp>
        <p:nvSpPr>
          <p:cNvPr id="2694" name="Google Shape;2694;p97"/>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695" name="Google Shape;2695;p97"/>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Four Columns</a:t>
            </a:r>
            <a:endParaRPr/>
          </a:p>
        </p:txBody>
      </p:sp>
      <p:sp>
        <p:nvSpPr>
          <p:cNvPr id="2696" name="Google Shape;2696;p97"/>
          <p:cNvSpPr txBox="1"/>
          <p:nvPr>
            <p:ph idx="2" type="body"/>
          </p:nvPr>
        </p:nvSpPr>
        <p:spPr>
          <a:xfrm>
            <a:off x="641453" y="1998193"/>
            <a:ext cx="2491666" cy="431762"/>
          </a:xfrm>
          <a:prstGeom prst="rect">
            <a:avLst/>
          </a:prstGeom>
          <a:noFill/>
          <a:ln>
            <a:noFill/>
          </a:ln>
        </p:spPr>
        <p:txBody>
          <a:bodyPr anchorCtr="0" anchor="b" bIns="0" lIns="72000" spcFirstLastPara="1" rIns="0" wrap="square" tIns="0">
            <a:noAutofit/>
          </a:bodyPr>
          <a:lstStyle/>
          <a:p>
            <a:pPr indent="0" lvl="0" marL="0" rtl="0" algn="l">
              <a:lnSpc>
                <a:spcPct val="90000"/>
              </a:lnSpc>
              <a:spcBef>
                <a:spcPts val="0"/>
              </a:spcBef>
              <a:spcAft>
                <a:spcPts val="0"/>
              </a:spcAft>
              <a:buSzPts val="2000"/>
              <a:buNone/>
            </a:pPr>
            <a:r>
              <a:rPr lang="en-PH"/>
              <a:t>Chart Title</a:t>
            </a:r>
            <a:endParaRPr/>
          </a:p>
        </p:txBody>
      </p:sp>
      <p:sp>
        <p:nvSpPr>
          <p:cNvPr id="2697" name="Google Shape;2697;p97"/>
          <p:cNvSpPr txBox="1"/>
          <p:nvPr>
            <p:ph idx="4" type="body"/>
          </p:nvPr>
        </p:nvSpPr>
        <p:spPr>
          <a:xfrm>
            <a:off x="528319" y="4552463"/>
            <a:ext cx="2576169" cy="1254174"/>
          </a:xfrm>
          <a:prstGeom prst="rect">
            <a:avLst/>
          </a:prstGeom>
          <a:noFill/>
          <a:ln>
            <a:noFill/>
          </a:ln>
        </p:spPr>
        <p:txBody>
          <a:bodyPr anchorCtr="0" anchor="ctr" bIns="45700" lIns="91425" spcFirstLastPara="1" rIns="91425" wrap="square" tIns="45700">
            <a:normAutofit fontScale="92500"/>
          </a:bodyPr>
          <a:lstStyle/>
          <a:p>
            <a:pPr indent="0" lvl="0" marL="0" rtl="0" algn="l">
              <a:lnSpc>
                <a:spcPct val="90000"/>
              </a:lnSpc>
              <a:spcBef>
                <a:spcPts val="0"/>
              </a:spcBef>
              <a:spcAft>
                <a:spcPts val="0"/>
              </a:spcAft>
              <a:buSzPct val="100000"/>
              <a:buNone/>
            </a:pPr>
            <a:r>
              <a:rPr b="1" lang="en-PH"/>
              <a:t>Lorem ipsum dolor sit </a:t>
            </a:r>
            <a:endParaRPr/>
          </a:p>
          <a:p>
            <a:pPr indent="0" lvl="0" marL="0" rtl="0" algn="l">
              <a:lnSpc>
                <a:spcPct val="90000"/>
              </a:lnSpc>
              <a:spcBef>
                <a:spcPts val="1000"/>
              </a:spcBef>
              <a:spcAft>
                <a:spcPts val="0"/>
              </a:spcAft>
              <a:buSzPct val="100000"/>
              <a:buNone/>
            </a:pPr>
            <a:r>
              <a:rPr lang="en-PH"/>
              <a:t>amet, consectetur adipiscing elit. Curabitur purus dui, euismod quis placerat eget, venenatis nec nibh. Mauris sit amet mollis enim. Donec cursus sagittis bibendum</a:t>
            </a:r>
            <a:endParaRPr/>
          </a:p>
        </p:txBody>
      </p:sp>
      <p:sp>
        <p:nvSpPr>
          <p:cNvPr id="2698" name="Google Shape;2698;p97"/>
          <p:cNvSpPr txBox="1"/>
          <p:nvPr>
            <p:ph idx="5" type="body"/>
          </p:nvPr>
        </p:nvSpPr>
        <p:spPr>
          <a:xfrm>
            <a:off x="3494516" y="1998193"/>
            <a:ext cx="2463037" cy="431762"/>
          </a:xfrm>
          <a:prstGeom prst="rect">
            <a:avLst/>
          </a:prstGeom>
          <a:noFill/>
          <a:ln>
            <a:noFill/>
          </a:ln>
        </p:spPr>
        <p:txBody>
          <a:bodyPr anchorCtr="0" anchor="b" bIns="0" lIns="72000" spcFirstLastPara="1" rIns="0" wrap="square" tIns="0">
            <a:noAutofit/>
          </a:bodyPr>
          <a:lstStyle/>
          <a:p>
            <a:pPr indent="0" lvl="0" marL="0" rtl="0" algn="l">
              <a:lnSpc>
                <a:spcPct val="90000"/>
              </a:lnSpc>
              <a:spcBef>
                <a:spcPts val="0"/>
              </a:spcBef>
              <a:spcAft>
                <a:spcPts val="0"/>
              </a:spcAft>
              <a:buSzPts val="2000"/>
              <a:buNone/>
            </a:pPr>
            <a:r>
              <a:rPr lang="en-PH"/>
              <a:t>Chart Title</a:t>
            </a:r>
            <a:endParaRPr/>
          </a:p>
        </p:txBody>
      </p:sp>
      <p:sp>
        <p:nvSpPr>
          <p:cNvPr id="2699" name="Google Shape;2699;p97"/>
          <p:cNvSpPr txBox="1"/>
          <p:nvPr>
            <p:ph idx="7" type="body"/>
          </p:nvPr>
        </p:nvSpPr>
        <p:spPr>
          <a:xfrm>
            <a:off x="3374301" y="4552463"/>
            <a:ext cx="2576169" cy="1254174"/>
          </a:xfrm>
          <a:prstGeom prst="rect">
            <a:avLst/>
          </a:prstGeom>
          <a:noFill/>
          <a:ln>
            <a:noFill/>
          </a:ln>
        </p:spPr>
        <p:txBody>
          <a:bodyPr anchorCtr="0" anchor="t" bIns="45700" lIns="91425" spcFirstLastPara="1" rIns="91425" wrap="square" tIns="45700">
            <a:normAutofit fontScale="92500"/>
          </a:bodyPr>
          <a:lstStyle/>
          <a:p>
            <a:pPr indent="0" lvl="0" marL="0" rtl="0" algn="l">
              <a:lnSpc>
                <a:spcPct val="90000"/>
              </a:lnSpc>
              <a:spcBef>
                <a:spcPts val="0"/>
              </a:spcBef>
              <a:spcAft>
                <a:spcPts val="0"/>
              </a:spcAft>
              <a:buSzPct val="100000"/>
              <a:buNone/>
            </a:pPr>
            <a:r>
              <a:rPr b="1" lang="en-PH"/>
              <a:t>Lorem ipsum dolor sit </a:t>
            </a:r>
            <a:endParaRPr/>
          </a:p>
          <a:p>
            <a:pPr indent="0" lvl="0" marL="0" rtl="0" algn="l">
              <a:lnSpc>
                <a:spcPct val="90000"/>
              </a:lnSpc>
              <a:spcBef>
                <a:spcPts val="1000"/>
              </a:spcBef>
              <a:spcAft>
                <a:spcPts val="0"/>
              </a:spcAft>
              <a:buSzPct val="100000"/>
              <a:buNone/>
            </a:pPr>
            <a:r>
              <a:rPr lang="en-PH"/>
              <a:t>amet, consectetur adipiscing elit. Curabitur purus dui, euismod quis placerat eget, venenatis nec nibh. Mauris sit amet mollis enim. Donec cursus sagittis bibendum.. </a:t>
            </a:r>
            <a:endParaRPr/>
          </a:p>
        </p:txBody>
      </p:sp>
      <p:sp>
        <p:nvSpPr>
          <p:cNvPr id="2700" name="Google Shape;2700;p97"/>
          <p:cNvSpPr txBox="1"/>
          <p:nvPr>
            <p:ph idx="8" type="body"/>
          </p:nvPr>
        </p:nvSpPr>
        <p:spPr>
          <a:xfrm>
            <a:off x="6333417" y="1998193"/>
            <a:ext cx="2473379" cy="431762"/>
          </a:xfrm>
          <a:prstGeom prst="rect">
            <a:avLst/>
          </a:prstGeom>
          <a:noFill/>
          <a:ln>
            <a:noFill/>
          </a:ln>
        </p:spPr>
        <p:txBody>
          <a:bodyPr anchorCtr="0" anchor="b" bIns="0" lIns="72000" spcFirstLastPara="1" rIns="0" wrap="square" tIns="0">
            <a:noAutofit/>
          </a:bodyPr>
          <a:lstStyle/>
          <a:p>
            <a:pPr indent="0" lvl="0" marL="0" rtl="0" algn="l">
              <a:lnSpc>
                <a:spcPct val="90000"/>
              </a:lnSpc>
              <a:spcBef>
                <a:spcPts val="0"/>
              </a:spcBef>
              <a:spcAft>
                <a:spcPts val="0"/>
              </a:spcAft>
              <a:buSzPts val="2000"/>
              <a:buNone/>
            </a:pPr>
            <a:r>
              <a:rPr lang="en-PH"/>
              <a:t>Chart Title</a:t>
            </a:r>
            <a:endParaRPr/>
          </a:p>
        </p:txBody>
      </p:sp>
      <p:sp>
        <p:nvSpPr>
          <p:cNvPr id="2701" name="Google Shape;2701;p97"/>
          <p:cNvSpPr txBox="1"/>
          <p:nvPr>
            <p:ph idx="13" type="body"/>
          </p:nvPr>
        </p:nvSpPr>
        <p:spPr>
          <a:xfrm>
            <a:off x="6220283" y="4552463"/>
            <a:ext cx="2586512" cy="1254174"/>
          </a:xfrm>
          <a:prstGeom prst="rect">
            <a:avLst/>
          </a:prstGeom>
          <a:noFill/>
          <a:ln>
            <a:noFill/>
          </a:ln>
        </p:spPr>
        <p:txBody>
          <a:bodyPr anchorCtr="0" anchor="t" bIns="45700" lIns="91425" spcFirstLastPara="1" rIns="91425" wrap="square" tIns="45700">
            <a:normAutofit fontScale="92500"/>
          </a:bodyPr>
          <a:lstStyle/>
          <a:p>
            <a:pPr indent="0" lvl="0" marL="0" rtl="0" algn="l">
              <a:lnSpc>
                <a:spcPct val="90000"/>
              </a:lnSpc>
              <a:spcBef>
                <a:spcPts val="0"/>
              </a:spcBef>
              <a:spcAft>
                <a:spcPts val="0"/>
              </a:spcAft>
              <a:buSzPct val="100000"/>
              <a:buNone/>
            </a:pPr>
            <a:r>
              <a:rPr b="1" lang="en-PH"/>
              <a:t>Lorem ipsum dolor sit </a:t>
            </a:r>
            <a:endParaRPr/>
          </a:p>
          <a:p>
            <a:pPr indent="0" lvl="0" marL="0" rtl="0" algn="l">
              <a:lnSpc>
                <a:spcPct val="90000"/>
              </a:lnSpc>
              <a:spcBef>
                <a:spcPts val="1000"/>
              </a:spcBef>
              <a:spcAft>
                <a:spcPts val="0"/>
              </a:spcAft>
              <a:buSzPct val="100000"/>
              <a:buNone/>
            </a:pPr>
            <a:r>
              <a:rPr lang="en-PH"/>
              <a:t>amet, consectetur adipiscing elit. Curabitur purus dui, euismod quis placerat eget, venenatis nec nibh. Mauris sit amet mollis enim. Donec cursus sagittis bibendum.. </a:t>
            </a:r>
            <a:endParaRPr/>
          </a:p>
        </p:txBody>
      </p:sp>
      <p:sp>
        <p:nvSpPr>
          <p:cNvPr id="2702" name="Google Shape;2702;p97"/>
          <p:cNvSpPr txBox="1"/>
          <p:nvPr>
            <p:ph idx="14" type="body"/>
          </p:nvPr>
        </p:nvSpPr>
        <p:spPr>
          <a:xfrm>
            <a:off x="9189741" y="1998193"/>
            <a:ext cx="2473379" cy="431762"/>
          </a:xfrm>
          <a:prstGeom prst="rect">
            <a:avLst/>
          </a:prstGeom>
          <a:noFill/>
          <a:ln>
            <a:noFill/>
          </a:ln>
        </p:spPr>
        <p:txBody>
          <a:bodyPr anchorCtr="0" anchor="b" bIns="0" lIns="72000" spcFirstLastPara="1" rIns="0" wrap="square" tIns="0">
            <a:noAutofit/>
          </a:bodyPr>
          <a:lstStyle/>
          <a:p>
            <a:pPr indent="0" lvl="0" marL="0" rtl="0" algn="l">
              <a:lnSpc>
                <a:spcPct val="90000"/>
              </a:lnSpc>
              <a:spcBef>
                <a:spcPts val="0"/>
              </a:spcBef>
              <a:spcAft>
                <a:spcPts val="0"/>
              </a:spcAft>
              <a:buSzPts val="2000"/>
              <a:buNone/>
            </a:pPr>
            <a:r>
              <a:rPr lang="en-PH"/>
              <a:t>Chart Title</a:t>
            </a:r>
            <a:endParaRPr/>
          </a:p>
        </p:txBody>
      </p:sp>
      <p:sp>
        <p:nvSpPr>
          <p:cNvPr id="2703" name="Google Shape;2703;p97"/>
          <p:cNvSpPr txBox="1"/>
          <p:nvPr>
            <p:ph idx="16" type="body"/>
          </p:nvPr>
        </p:nvSpPr>
        <p:spPr>
          <a:xfrm>
            <a:off x="9076608" y="4552463"/>
            <a:ext cx="2586512" cy="1254174"/>
          </a:xfrm>
          <a:prstGeom prst="rect">
            <a:avLst/>
          </a:prstGeom>
          <a:noFill/>
          <a:ln>
            <a:noFill/>
          </a:ln>
        </p:spPr>
        <p:txBody>
          <a:bodyPr anchorCtr="0" anchor="t" bIns="45700" lIns="91425" spcFirstLastPara="1" rIns="91425" wrap="square" tIns="45700">
            <a:normAutofit fontScale="92500"/>
          </a:bodyPr>
          <a:lstStyle/>
          <a:p>
            <a:pPr indent="0" lvl="0" marL="0" rtl="0" algn="l">
              <a:lnSpc>
                <a:spcPct val="90000"/>
              </a:lnSpc>
              <a:spcBef>
                <a:spcPts val="0"/>
              </a:spcBef>
              <a:spcAft>
                <a:spcPts val="0"/>
              </a:spcAft>
              <a:buSzPct val="100000"/>
              <a:buNone/>
            </a:pPr>
            <a:r>
              <a:rPr b="1" lang="en-PH"/>
              <a:t>Lorem ipsum dolor sit </a:t>
            </a:r>
            <a:endParaRPr/>
          </a:p>
          <a:p>
            <a:pPr indent="0" lvl="0" marL="0" rtl="0" algn="l">
              <a:lnSpc>
                <a:spcPct val="90000"/>
              </a:lnSpc>
              <a:spcBef>
                <a:spcPts val="1000"/>
              </a:spcBef>
              <a:spcAft>
                <a:spcPts val="0"/>
              </a:spcAft>
              <a:buSzPct val="100000"/>
              <a:buNone/>
            </a:pPr>
            <a:r>
              <a:rPr lang="en-PH"/>
              <a:t>amet, consectetur adipiscing elit. Curabitur purus dui, euismod quis placerat eget, venenatis nec nibh. Mauris sit amet mollis enim. Donec cursus sagittis bibendum. </a:t>
            </a:r>
            <a:endParaRPr/>
          </a:p>
        </p:txBody>
      </p:sp>
      <p:graphicFrame>
        <p:nvGraphicFramePr>
          <p:cNvPr id="2704" name="Google Shape;2704;p97"/>
          <p:cNvGraphicFramePr/>
          <p:nvPr/>
        </p:nvGraphicFramePr>
        <p:xfrm>
          <a:off x="528638" y="2576513"/>
          <a:ext cx="2576512" cy="1670050"/>
        </p:xfrm>
        <a:graphic>
          <a:graphicData uri="http://schemas.openxmlformats.org/drawingml/2006/chart">
            <c:chart r:id="rId3"/>
          </a:graphicData>
        </a:graphic>
      </p:graphicFrame>
      <p:graphicFrame>
        <p:nvGraphicFramePr>
          <p:cNvPr id="2705" name="Google Shape;2705;p97"/>
          <p:cNvGraphicFramePr/>
          <p:nvPr/>
        </p:nvGraphicFramePr>
        <p:xfrm>
          <a:off x="3378200" y="2576513"/>
          <a:ext cx="2576513" cy="1670050"/>
        </p:xfrm>
        <a:graphic>
          <a:graphicData uri="http://schemas.openxmlformats.org/drawingml/2006/chart">
            <c:chart r:id="rId4"/>
          </a:graphicData>
        </a:graphic>
      </p:graphicFrame>
      <p:graphicFrame>
        <p:nvGraphicFramePr>
          <p:cNvPr id="2706" name="Google Shape;2706;p97"/>
          <p:cNvGraphicFramePr/>
          <p:nvPr/>
        </p:nvGraphicFramePr>
        <p:xfrm>
          <a:off x="6219825" y="2576513"/>
          <a:ext cx="2587625" cy="1670050"/>
        </p:xfrm>
        <a:graphic>
          <a:graphicData uri="http://schemas.openxmlformats.org/drawingml/2006/chart">
            <c:chart r:id="rId5"/>
          </a:graphicData>
        </a:graphic>
      </p:graphicFrame>
      <p:graphicFrame>
        <p:nvGraphicFramePr>
          <p:cNvPr id="2707" name="Google Shape;2707;p97"/>
          <p:cNvGraphicFramePr/>
          <p:nvPr/>
        </p:nvGraphicFramePr>
        <p:xfrm>
          <a:off x="9077325" y="2576513"/>
          <a:ext cx="2586038" cy="1670050"/>
        </p:xfrm>
        <a:graphic>
          <a:graphicData uri="http://schemas.openxmlformats.org/drawingml/2006/chart">
            <c:chart r:id="rId6"/>
          </a:graphicData>
        </a:graphic>
      </p:graphicFrame>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1" name="Shape 2711"/>
        <p:cNvGrpSpPr/>
        <p:nvPr/>
      </p:nvGrpSpPr>
      <p:grpSpPr>
        <a:xfrm>
          <a:off x="0" y="0"/>
          <a:ext cx="0" cy="0"/>
          <a:chOff x="0" y="0"/>
          <a:chExt cx="0" cy="0"/>
        </a:xfrm>
      </p:grpSpPr>
      <p:sp>
        <p:nvSpPr>
          <p:cNvPr id="2712" name="Google Shape;2712;p98"/>
          <p:cNvSpPr txBox="1"/>
          <p:nvPr>
            <p:ph type="title"/>
          </p:nvPr>
        </p:nvSpPr>
        <p:spPr>
          <a:xfrm>
            <a:off x="528320" y="426085"/>
            <a:ext cx="11135360" cy="70167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accent1"/>
              </a:buClr>
              <a:buSzPts val="3200"/>
              <a:buFont typeface="Trebuchet MS"/>
              <a:buNone/>
            </a:pPr>
            <a:r>
              <a:rPr lang="en-PH"/>
              <a:t>Chart Column</a:t>
            </a:r>
            <a:endParaRPr/>
          </a:p>
        </p:txBody>
      </p:sp>
      <p:sp>
        <p:nvSpPr>
          <p:cNvPr id="2713" name="Google Shape;2713;p98"/>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714" name="Google Shape;2714;p98"/>
          <p:cNvSpPr txBox="1"/>
          <p:nvPr>
            <p:ph idx="1" type="body"/>
          </p:nvPr>
        </p:nvSpPr>
        <p:spPr>
          <a:xfrm>
            <a:off x="528638" y="1218248"/>
            <a:ext cx="11134482" cy="261937"/>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1800"/>
              <a:buNone/>
            </a:pPr>
            <a:r>
              <a:rPr lang="en-PH"/>
              <a:t>Four Columns</a:t>
            </a:r>
            <a:endParaRPr/>
          </a:p>
        </p:txBody>
      </p:sp>
      <p:sp>
        <p:nvSpPr>
          <p:cNvPr id="2715" name="Google Shape;2715;p98"/>
          <p:cNvSpPr txBox="1"/>
          <p:nvPr>
            <p:ph idx="2" type="body"/>
          </p:nvPr>
        </p:nvSpPr>
        <p:spPr>
          <a:xfrm>
            <a:off x="641453" y="1998193"/>
            <a:ext cx="2491666" cy="431762"/>
          </a:xfrm>
          <a:prstGeom prst="rect">
            <a:avLst/>
          </a:prstGeom>
          <a:noFill/>
          <a:ln>
            <a:noFill/>
          </a:ln>
        </p:spPr>
        <p:txBody>
          <a:bodyPr anchorCtr="0" anchor="b" bIns="0" lIns="72000" spcFirstLastPara="1" rIns="0" wrap="square" tIns="0">
            <a:noAutofit/>
          </a:bodyPr>
          <a:lstStyle/>
          <a:p>
            <a:pPr indent="0" lvl="0" marL="0" rtl="0" algn="l">
              <a:lnSpc>
                <a:spcPct val="90000"/>
              </a:lnSpc>
              <a:spcBef>
                <a:spcPts val="0"/>
              </a:spcBef>
              <a:spcAft>
                <a:spcPts val="0"/>
              </a:spcAft>
              <a:buSzPts val="2000"/>
              <a:buNone/>
            </a:pPr>
            <a:r>
              <a:rPr lang="en-PH"/>
              <a:t>Chart Title</a:t>
            </a:r>
            <a:endParaRPr/>
          </a:p>
        </p:txBody>
      </p:sp>
      <p:sp>
        <p:nvSpPr>
          <p:cNvPr id="2716" name="Google Shape;2716;p98"/>
          <p:cNvSpPr txBox="1"/>
          <p:nvPr>
            <p:ph idx="4" type="body"/>
          </p:nvPr>
        </p:nvSpPr>
        <p:spPr>
          <a:xfrm>
            <a:off x="528319" y="4552463"/>
            <a:ext cx="2576169" cy="1254174"/>
          </a:xfrm>
          <a:prstGeom prst="rect">
            <a:avLst/>
          </a:prstGeom>
          <a:noFill/>
          <a:ln>
            <a:noFill/>
          </a:ln>
        </p:spPr>
        <p:txBody>
          <a:bodyPr anchorCtr="0" anchor="ctr" bIns="45700" lIns="91425" spcFirstLastPara="1" rIns="91425" wrap="square" tIns="45700">
            <a:normAutofit fontScale="92500"/>
          </a:bodyPr>
          <a:lstStyle/>
          <a:p>
            <a:pPr indent="0" lvl="0" marL="0" rtl="0" algn="l">
              <a:lnSpc>
                <a:spcPct val="90000"/>
              </a:lnSpc>
              <a:spcBef>
                <a:spcPts val="0"/>
              </a:spcBef>
              <a:spcAft>
                <a:spcPts val="0"/>
              </a:spcAft>
              <a:buSzPct val="100000"/>
              <a:buNone/>
            </a:pPr>
            <a:r>
              <a:rPr b="1" lang="en-PH"/>
              <a:t>Lorem ipsum dolor sit </a:t>
            </a:r>
            <a:endParaRPr/>
          </a:p>
          <a:p>
            <a:pPr indent="0" lvl="0" marL="0" rtl="0" algn="l">
              <a:lnSpc>
                <a:spcPct val="90000"/>
              </a:lnSpc>
              <a:spcBef>
                <a:spcPts val="1000"/>
              </a:spcBef>
              <a:spcAft>
                <a:spcPts val="0"/>
              </a:spcAft>
              <a:buSzPct val="100000"/>
              <a:buNone/>
            </a:pPr>
            <a:r>
              <a:rPr lang="en-PH"/>
              <a:t>amet, consectetur adipiscing elit. Curabitur purus dui, euismod quis placerat eget, venenatis nec nibh. Mauris sit amet mollis enim. Donec cursus sagittis bibendum</a:t>
            </a:r>
            <a:endParaRPr/>
          </a:p>
        </p:txBody>
      </p:sp>
      <p:sp>
        <p:nvSpPr>
          <p:cNvPr id="2717" name="Google Shape;2717;p98"/>
          <p:cNvSpPr txBox="1"/>
          <p:nvPr>
            <p:ph idx="5" type="body"/>
          </p:nvPr>
        </p:nvSpPr>
        <p:spPr>
          <a:xfrm>
            <a:off x="3494516" y="1998193"/>
            <a:ext cx="2463037" cy="431762"/>
          </a:xfrm>
          <a:prstGeom prst="rect">
            <a:avLst/>
          </a:prstGeom>
          <a:noFill/>
          <a:ln>
            <a:noFill/>
          </a:ln>
        </p:spPr>
        <p:txBody>
          <a:bodyPr anchorCtr="0" anchor="b" bIns="0" lIns="72000" spcFirstLastPara="1" rIns="0" wrap="square" tIns="0">
            <a:noAutofit/>
          </a:bodyPr>
          <a:lstStyle/>
          <a:p>
            <a:pPr indent="0" lvl="0" marL="0" rtl="0" algn="l">
              <a:lnSpc>
                <a:spcPct val="90000"/>
              </a:lnSpc>
              <a:spcBef>
                <a:spcPts val="0"/>
              </a:spcBef>
              <a:spcAft>
                <a:spcPts val="0"/>
              </a:spcAft>
              <a:buSzPts val="2000"/>
              <a:buNone/>
            </a:pPr>
            <a:r>
              <a:rPr lang="en-PH"/>
              <a:t>Chart Title</a:t>
            </a:r>
            <a:endParaRPr/>
          </a:p>
        </p:txBody>
      </p:sp>
      <p:sp>
        <p:nvSpPr>
          <p:cNvPr id="2718" name="Google Shape;2718;p98"/>
          <p:cNvSpPr txBox="1"/>
          <p:nvPr>
            <p:ph idx="7" type="body"/>
          </p:nvPr>
        </p:nvSpPr>
        <p:spPr>
          <a:xfrm>
            <a:off x="3374301" y="4552463"/>
            <a:ext cx="2576169" cy="1254174"/>
          </a:xfrm>
          <a:prstGeom prst="rect">
            <a:avLst/>
          </a:prstGeom>
          <a:noFill/>
          <a:ln>
            <a:noFill/>
          </a:ln>
        </p:spPr>
        <p:txBody>
          <a:bodyPr anchorCtr="0" anchor="t" bIns="45700" lIns="91425" spcFirstLastPara="1" rIns="91425" wrap="square" tIns="45700">
            <a:normAutofit fontScale="92500"/>
          </a:bodyPr>
          <a:lstStyle/>
          <a:p>
            <a:pPr indent="0" lvl="0" marL="0" rtl="0" algn="l">
              <a:lnSpc>
                <a:spcPct val="90000"/>
              </a:lnSpc>
              <a:spcBef>
                <a:spcPts val="0"/>
              </a:spcBef>
              <a:spcAft>
                <a:spcPts val="0"/>
              </a:spcAft>
              <a:buSzPct val="100000"/>
              <a:buNone/>
            </a:pPr>
            <a:r>
              <a:rPr b="1" lang="en-PH"/>
              <a:t>Lorem ipsum dolor sit </a:t>
            </a:r>
            <a:endParaRPr/>
          </a:p>
          <a:p>
            <a:pPr indent="0" lvl="0" marL="0" rtl="0" algn="l">
              <a:lnSpc>
                <a:spcPct val="90000"/>
              </a:lnSpc>
              <a:spcBef>
                <a:spcPts val="1000"/>
              </a:spcBef>
              <a:spcAft>
                <a:spcPts val="0"/>
              </a:spcAft>
              <a:buSzPct val="100000"/>
              <a:buNone/>
            </a:pPr>
            <a:r>
              <a:rPr lang="en-PH"/>
              <a:t>amet, consectetur adipiscing elit. Curabitur purus dui, euismod quis placerat eget, venenatis nec nibh. Mauris sit amet mollis enim. Donec cursus sagittis bibendum.. </a:t>
            </a:r>
            <a:endParaRPr/>
          </a:p>
        </p:txBody>
      </p:sp>
      <p:sp>
        <p:nvSpPr>
          <p:cNvPr id="2719" name="Google Shape;2719;p98"/>
          <p:cNvSpPr txBox="1"/>
          <p:nvPr>
            <p:ph idx="8" type="body"/>
          </p:nvPr>
        </p:nvSpPr>
        <p:spPr>
          <a:xfrm>
            <a:off x="6333417" y="1998193"/>
            <a:ext cx="2473379" cy="431762"/>
          </a:xfrm>
          <a:prstGeom prst="rect">
            <a:avLst/>
          </a:prstGeom>
          <a:noFill/>
          <a:ln>
            <a:noFill/>
          </a:ln>
        </p:spPr>
        <p:txBody>
          <a:bodyPr anchorCtr="0" anchor="b" bIns="0" lIns="72000" spcFirstLastPara="1" rIns="0" wrap="square" tIns="0">
            <a:noAutofit/>
          </a:bodyPr>
          <a:lstStyle/>
          <a:p>
            <a:pPr indent="0" lvl="0" marL="0" rtl="0" algn="l">
              <a:lnSpc>
                <a:spcPct val="90000"/>
              </a:lnSpc>
              <a:spcBef>
                <a:spcPts val="0"/>
              </a:spcBef>
              <a:spcAft>
                <a:spcPts val="0"/>
              </a:spcAft>
              <a:buSzPts val="2000"/>
              <a:buNone/>
            </a:pPr>
            <a:r>
              <a:rPr lang="en-PH"/>
              <a:t>Chart Title</a:t>
            </a:r>
            <a:endParaRPr/>
          </a:p>
        </p:txBody>
      </p:sp>
      <p:sp>
        <p:nvSpPr>
          <p:cNvPr id="2720" name="Google Shape;2720;p98"/>
          <p:cNvSpPr txBox="1"/>
          <p:nvPr>
            <p:ph idx="13" type="body"/>
          </p:nvPr>
        </p:nvSpPr>
        <p:spPr>
          <a:xfrm>
            <a:off x="6220283" y="4552463"/>
            <a:ext cx="2586512" cy="1254174"/>
          </a:xfrm>
          <a:prstGeom prst="rect">
            <a:avLst/>
          </a:prstGeom>
          <a:noFill/>
          <a:ln>
            <a:noFill/>
          </a:ln>
        </p:spPr>
        <p:txBody>
          <a:bodyPr anchorCtr="0" anchor="t" bIns="45700" lIns="91425" spcFirstLastPara="1" rIns="91425" wrap="square" tIns="45700">
            <a:normAutofit fontScale="92500"/>
          </a:bodyPr>
          <a:lstStyle/>
          <a:p>
            <a:pPr indent="0" lvl="0" marL="0" rtl="0" algn="l">
              <a:lnSpc>
                <a:spcPct val="90000"/>
              </a:lnSpc>
              <a:spcBef>
                <a:spcPts val="0"/>
              </a:spcBef>
              <a:spcAft>
                <a:spcPts val="0"/>
              </a:spcAft>
              <a:buSzPct val="100000"/>
              <a:buNone/>
            </a:pPr>
            <a:r>
              <a:rPr b="1" lang="en-PH"/>
              <a:t>Lorem ipsum dolor sit </a:t>
            </a:r>
            <a:endParaRPr/>
          </a:p>
          <a:p>
            <a:pPr indent="0" lvl="0" marL="0" rtl="0" algn="l">
              <a:lnSpc>
                <a:spcPct val="90000"/>
              </a:lnSpc>
              <a:spcBef>
                <a:spcPts val="1000"/>
              </a:spcBef>
              <a:spcAft>
                <a:spcPts val="0"/>
              </a:spcAft>
              <a:buSzPct val="100000"/>
              <a:buNone/>
            </a:pPr>
            <a:r>
              <a:rPr lang="en-PH"/>
              <a:t>amet, consectetur adipiscing elit. Curabitur purus dui, euismod quis placerat eget, venenatis nec nibh. Mauris sit amet mollis enim. Donec cursus sagittis bibendum.. </a:t>
            </a:r>
            <a:endParaRPr/>
          </a:p>
        </p:txBody>
      </p:sp>
      <p:sp>
        <p:nvSpPr>
          <p:cNvPr id="2721" name="Google Shape;2721;p98"/>
          <p:cNvSpPr txBox="1"/>
          <p:nvPr>
            <p:ph idx="14" type="body"/>
          </p:nvPr>
        </p:nvSpPr>
        <p:spPr>
          <a:xfrm>
            <a:off x="9189741" y="1998193"/>
            <a:ext cx="2473379" cy="431762"/>
          </a:xfrm>
          <a:prstGeom prst="rect">
            <a:avLst/>
          </a:prstGeom>
          <a:noFill/>
          <a:ln>
            <a:noFill/>
          </a:ln>
        </p:spPr>
        <p:txBody>
          <a:bodyPr anchorCtr="0" anchor="b" bIns="0" lIns="72000" spcFirstLastPara="1" rIns="0" wrap="square" tIns="0">
            <a:noAutofit/>
          </a:bodyPr>
          <a:lstStyle/>
          <a:p>
            <a:pPr indent="0" lvl="0" marL="0" rtl="0" algn="l">
              <a:lnSpc>
                <a:spcPct val="90000"/>
              </a:lnSpc>
              <a:spcBef>
                <a:spcPts val="0"/>
              </a:spcBef>
              <a:spcAft>
                <a:spcPts val="0"/>
              </a:spcAft>
              <a:buSzPts val="2000"/>
              <a:buNone/>
            </a:pPr>
            <a:r>
              <a:rPr lang="en-PH"/>
              <a:t>Chart Title</a:t>
            </a:r>
            <a:endParaRPr/>
          </a:p>
        </p:txBody>
      </p:sp>
      <p:sp>
        <p:nvSpPr>
          <p:cNvPr id="2722" name="Google Shape;2722;p98"/>
          <p:cNvSpPr txBox="1"/>
          <p:nvPr>
            <p:ph idx="16" type="body"/>
          </p:nvPr>
        </p:nvSpPr>
        <p:spPr>
          <a:xfrm>
            <a:off x="9076608" y="4552463"/>
            <a:ext cx="2586512" cy="1254174"/>
          </a:xfrm>
          <a:prstGeom prst="rect">
            <a:avLst/>
          </a:prstGeom>
          <a:noFill/>
          <a:ln>
            <a:noFill/>
          </a:ln>
        </p:spPr>
        <p:txBody>
          <a:bodyPr anchorCtr="0" anchor="t" bIns="45700" lIns="91425" spcFirstLastPara="1" rIns="91425" wrap="square" tIns="45700">
            <a:normAutofit fontScale="92500"/>
          </a:bodyPr>
          <a:lstStyle/>
          <a:p>
            <a:pPr indent="0" lvl="0" marL="0" rtl="0" algn="l">
              <a:lnSpc>
                <a:spcPct val="90000"/>
              </a:lnSpc>
              <a:spcBef>
                <a:spcPts val="0"/>
              </a:spcBef>
              <a:spcAft>
                <a:spcPts val="0"/>
              </a:spcAft>
              <a:buSzPct val="100000"/>
              <a:buNone/>
            </a:pPr>
            <a:r>
              <a:rPr b="1" lang="en-PH"/>
              <a:t>Lorem ipsum dolor sit </a:t>
            </a:r>
            <a:endParaRPr/>
          </a:p>
          <a:p>
            <a:pPr indent="0" lvl="0" marL="0" rtl="0" algn="l">
              <a:lnSpc>
                <a:spcPct val="90000"/>
              </a:lnSpc>
              <a:spcBef>
                <a:spcPts val="1000"/>
              </a:spcBef>
              <a:spcAft>
                <a:spcPts val="0"/>
              </a:spcAft>
              <a:buSzPct val="100000"/>
              <a:buNone/>
            </a:pPr>
            <a:r>
              <a:rPr lang="en-PH"/>
              <a:t>amet, consectetur adipiscing elit. Curabitur purus dui, euismod quis placerat eget, venenatis nec nibh. Mauris sit amet mollis enim. Donec cursus sagittis bibendum. </a:t>
            </a:r>
            <a:endParaRPr/>
          </a:p>
        </p:txBody>
      </p:sp>
      <p:pic>
        <p:nvPicPr>
          <p:cNvPr id="2723" name="Google Shape;2723;p98"/>
          <p:cNvPicPr preferRelativeResize="0"/>
          <p:nvPr/>
        </p:nvPicPr>
        <p:blipFill rotWithShape="1">
          <a:blip r:embed="rId3">
            <a:alphaModFix/>
          </a:blip>
          <a:srcRect b="0" l="0" r="0" t="0"/>
          <a:stretch/>
        </p:blipFill>
        <p:spPr>
          <a:xfrm>
            <a:off x="528638" y="2576513"/>
            <a:ext cx="2576512" cy="1670050"/>
          </a:xfrm>
          <a:prstGeom prst="rect">
            <a:avLst/>
          </a:prstGeom>
          <a:noFill/>
          <a:ln>
            <a:noFill/>
          </a:ln>
        </p:spPr>
      </p:pic>
      <p:pic>
        <p:nvPicPr>
          <p:cNvPr id="2724" name="Google Shape;2724;p98"/>
          <p:cNvPicPr preferRelativeResize="0"/>
          <p:nvPr/>
        </p:nvPicPr>
        <p:blipFill rotWithShape="1">
          <a:blip r:embed="rId4">
            <a:alphaModFix/>
          </a:blip>
          <a:srcRect b="0" l="0" r="0" t="0"/>
          <a:stretch/>
        </p:blipFill>
        <p:spPr>
          <a:xfrm>
            <a:off x="3378200" y="2576513"/>
            <a:ext cx="2576513" cy="1670050"/>
          </a:xfrm>
          <a:prstGeom prst="rect">
            <a:avLst/>
          </a:prstGeom>
          <a:noFill/>
          <a:ln>
            <a:noFill/>
          </a:ln>
        </p:spPr>
      </p:pic>
      <p:graphicFrame>
        <p:nvGraphicFramePr>
          <p:cNvPr id="2725" name="Google Shape;2725;p98"/>
          <p:cNvGraphicFramePr/>
          <p:nvPr/>
        </p:nvGraphicFramePr>
        <p:xfrm>
          <a:off x="6219825" y="2576513"/>
          <a:ext cx="2587625" cy="1670050"/>
        </p:xfrm>
        <a:graphic>
          <a:graphicData uri="http://schemas.openxmlformats.org/drawingml/2006/chart">
            <c:chart r:id="rId5"/>
          </a:graphicData>
        </a:graphic>
      </p:graphicFrame>
      <p:pic>
        <p:nvPicPr>
          <p:cNvPr id="2726" name="Google Shape;2726;p98"/>
          <p:cNvPicPr preferRelativeResize="0"/>
          <p:nvPr/>
        </p:nvPicPr>
        <p:blipFill rotWithShape="1">
          <a:blip r:embed="rId6">
            <a:alphaModFix/>
          </a:blip>
          <a:srcRect b="0" l="0" r="0" t="0"/>
          <a:stretch/>
        </p:blipFill>
        <p:spPr>
          <a:xfrm>
            <a:off x="9077325" y="2576513"/>
            <a:ext cx="2586038" cy="1670050"/>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0" name="Shape 2730"/>
        <p:cNvGrpSpPr/>
        <p:nvPr/>
      </p:nvGrpSpPr>
      <p:grpSpPr>
        <a:xfrm>
          <a:off x="0" y="0"/>
          <a:ext cx="0" cy="0"/>
          <a:chOff x="0" y="0"/>
          <a:chExt cx="0" cy="0"/>
        </a:xfrm>
      </p:grpSpPr>
      <p:sp>
        <p:nvSpPr>
          <p:cNvPr id="2731" name="Google Shape;2731;p99"/>
          <p:cNvSpPr txBox="1"/>
          <p:nvPr>
            <p:ph type="ctrTitle"/>
          </p:nvPr>
        </p:nvSpPr>
        <p:spPr>
          <a:xfrm>
            <a:off x="815340" y="2485211"/>
            <a:ext cx="10637520" cy="2093481"/>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rgbClr val="FFE7A3"/>
              </a:buClr>
              <a:buSzPts val="6000"/>
              <a:buFont typeface="Trebuchet MS"/>
              <a:buNone/>
            </a:pPr>
            <a:r>
              <a:rPr lang="en-PH"/>
              <a:t>Visual Charts + Two Column</a:t>
            </a:r>
            <a:endParaRPr/>
          </a:p>
        </p:txBody>
      </p:sp>
      <p:sp>
        <p:nvSpPr>
          <p:cNvPr id="2732" name="Google Shape;2732;p99"/>
          <p:cNvSpPr txBox="1"/>
          <p:nvPr>
            <p:ph idx="1" type="subTitle"/>
          </p:nvPr>
        </p:nvSpPr>
        <p:spPr>
          <a:xfrm>
            <a:off x="815339" y="4940824"/>
            <a:ext cx="10637522" cy="798131"/>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2400"/>
              <a:buNone/>
            </a:pPr>
            <a:r>
              <a:t/>
            </a:r>
            <a:endParaRPr/>
          </a:p>
        </p:txBody>
      </p:sp>
      <p:sp>
        <p:nvSpPr>
          <p:cNvPr id="2733" name="Google Shape;2733;p99"/>
          <p:cNvSpPr txBox="1"/>
          <p:nvPr>
            <p:ph idx="12" type="sldNum"/>
          </p:nvPr>
        </p:nvSpPr>
        <p:spPr>
          <a:xfrm>
            <a:off x="10901680" y="6265862"/>
            <a:ext cx="7620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PH"/>
              <a:t>‹#›</a:t>
            </a:fld>
            <a:endParaRPr/>
          </a:p>
        </p:txBody>
      </p:sp>
      <p:sp>
        <p:nvSpPr>
          <p:cNvPr id="2734" name="Google Shape;2734;p99"/>
          <p:cNvSpPr txBox="1"/>
          <p:nvPr>
            <p:ph idx="2" type="body"/>
          </p:nvPr>
        </p:nvSpPr>
        <p:spPr>
          <a:xfrm>
            <a:off x="775346" y="1119037"/>
            <a:ext cx="1514420" cy="962522"/>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SzPts val="7200"/>
              <a:buNone/>
            </a:pPr>
            <a:r>
              <a:rPr lang="en-PH"/>
              <a:t>13</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Custom 5">
      <a:dk1>
        <a:srgbClr val="262626"/>
      </a:dk1>
      <a:lt1>
        <a:srgbClr val="FFFFFF"/>
      </a:lt1>
      <a:dk2>
        <a:srgbClr val="3F3F3F"/>
      </a:dk2>
      <a:lt2>
        <a:srgbClr val="E7E6E6"/>
      </a:lt2>
      <a:accent1>
        <a:srgbClr val="CD272B"/>
      </a:accent1>
      <a:accent2>
        <a:srgbClr val="931D20"/>
      </a:accent2>
      <a:accent3>
        <a:srgbClr val="571113"/>
      </a:accent3>
      <a:accent4>
        <a:srgbClr val="FFD966"/>
      </a:accent4>
      <a:accent5>
        <a:srgbClr val="E05E61"/>
      </a:accent5>
      <a:accent6>
        <a:srgbClr val="17D38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2026-03-12T15:47:57Z</dcterms:created>
  <dc:creator>Tom Lim</dc:creator>
</cp:coreProperties>
</file>