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34958308874411"/>
          <c:y val="0.12567163355148306"/>
          <c:w val="0.77917345315760345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B-4530-8A80-D77B0F5AA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B-4530-8A80-D77B0F5AA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B-4530-8A80-D77B0F5AA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8F15C-9AAC-2002-D057-F4097F8AD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BE49A69-577B-912A-FB4D-E0A8A565CC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E49A69-577B-912A-FB4D-E0A8A565CC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EF26C090-DABB-14BD-2AE5-1B6868167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AE661D3-C10B-3F60-F815-677D90329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E7AFFBE8-08BE-29E0-9616-E0741FC819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BCEEC64-A26C-533E-E072-FFEE499E938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AA47515D-4232-FDFB-6665-20B78FA55CF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D0DFF98-C9EE-C4DF-8D4F-F6AA6F870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853121AB-9C41-ABB4-33FD-4FCB3B1DE1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39006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195</cp:revision>
  <dcterms:created xsi:type="dcterms:W3CDTF">2025-07-09T10:57:17Z</dcterms:created>
  <dcterms:modified xsi:type="dcterms:W3CDTF">2025-10-22T09:56:01Z</dcterms:modified>
  <cp:category/>
</cp:coreProperties>
</file>