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Montserrat SemiBold"/>
      <p:regular r:id="rId24"/>
      <p:bold r:id="rId25"/>
      <p:italic r:id="rId26"/>
      <p:boldItalic r:id="rId27"/>
    </p:embeddedFont>
    <p:embeddedFont>
      <p:font typeface="Roboto Mono Light"/>
      <p:regular r:id="rId28"/>
      <p:bold r:id="rId29"/>
      <p:italic r:id="rId30"/>
      <p:boldItalic r:id="rId31"/>
    </p:embeddedFont>
    <p:embeddedFont>
      <p:font typeface="Montserrat Black"/>
      <p:bold r:id="rId32"/>
      <p:boldItalic r:id="rId33"/>
    </p:embeddedFont>
    <p:embeddedFont>
      <p:font typeface="Montserrat"/>
      <p:regular r:id="rId34"/>
      <p:bold r:id="rId35"/>
      <p:italic r:id="rId36"/>
      <p:boldItalic r:id="rId37"/>
    </p:embeddedFont>
    <p:embeddedFont>
      <p:font typeface="Montserrat Light"/>
      <p:regular r:id="rId38"/>
      <p:bold r:id="rId39"/>
      <p:italic r:id="rId40"/>
      <p:boldItalic r:id="rId41"/>
    </p:embeddedFont>
    <p:embeddedFont>
      <p:font typeface="IBM Plex Mono"/>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6" roundtripDataSignature="AMtx7miGVFL+1np1e7dMsqphxK3xqoJuL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7AEDBE9-AFE5-4DDE-BE15-5DAAA5B57B44}">
  <a:tblStyle styleId="{E7AEDBE9-AFE5-4DDE-BE15-5DAAA5B57B44}" styleName="Table_0">
    <a:wholeTbl>
      <a:tcTxStyle b="off" i="off">
        <a:font>
          <a:latin typeface="Arial"/>
          <a:ea typeface="Arial"/>
          <a:cs typeface="Arial"/>
        </a:font>
        <a:srgbClr val="000000"/>
      </a:tcTxStyle>
      <a:tcStyle>
        <a:tcBdr>
          <a:left>
            <a:ln cap="flat" cmpd="sng" w="12700">
              <a:solidFill>
                <a:srgbClr val="3BBFF0"/>
              </a:solidFill>
              <a:prstDash val="solid"/>
              <a:round/>
              <a:headEnd len="sm" w="sm" type="none"/>
              <a:tailEnd len="sm" w="sm" type="none"/>
            </a:ln>
          </a:left>
          <a:right>
            <a:ln cap="flat" cmpd="sng" w="12700">
              <a:solidFill>
                <a:srgbClr val="3BBFF0"/>
              </a:solidFill>
              <a:prstDash val="solid"/>
              <a:round/>
              <a:headEnd len="sm" w="sm" type="none"/>
              <a:tailEnd len="sm" w="sm" type="none"/>
            </a:ln>
          </a:right>
          <a:top>
            <a:ln cap="flat" cmpd="sng" w="12700">
              <a:solidFill>
                <a:srgbClr val="3BBFF0"/>
              </a:solidFill>
              <a:prstDash val="solid"/>
              <a:round/>
              <a:headEnd len="sm" w="sm" type="none"/>
              <a:tailEnd len="sm" w="sm" type="none"/>
            </a:ln>
          </a:top>
          <a:bottom>
            <a:ln cap="flat" cmpd="sng" w="12700">
              <a:solidFill>
                <a:srgbClr val="3BBFF0"/>
              </a:solidFill>
              <a:prstDash val="solid"/>
              <a:round/>
              <a:headEnd len="sm" w="sm" type="none"/>
              <a:tailEnd len="sm" w="sm" type="none"/>
            </a:ln>
          </a:bottom>
          <a:insideH>
            <a:ln cap="flat" cmpd="sng" w="12700">
              <a:solidFill>
                <a:srgbClr val="3BBFF0"/>
              </a:solidFill>
              <a:prstDash val="solid"/>
              <a:round/>
              <a:headEnd len="sm" w="sm" type="none"/>
              <a:tailEnd len="sm" w="sm" type="none"/>
            </a:ln>
          </a:insideH>
          <a:insideV>
            <a:ln cap="flat" cmpd="sng" w="12700">
              <a:solidFill>
                <a:srgbClr val="3BBFF0"/>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Light-italic.fntdata"/><Relationship Id="rId20" Type="http://schemas.openxmlformats.org/officeDocument/2006/relationships/slide" Target="slides/slide14.xml"/><Relationship Id="rId42" Type="http://schemas.openxmlformats.org/officeDocument/2006/relationships/font" Target="fonts/IBMPlexMono-regular.fntdata"/><Relationship Id="rId41" Type="http://schemas.openxmlformats.org/officeDocument/2006/relationships/font" Target="fonts/MontserratLight-boldItalic.fntdata"/><Relationship Id="rId22" Type="http://schemas.openxmlformats.org/officeDocument/2006/relationships/slide" Target="slides/slide16.xml"/><Relationship Id="rId44" Type="http://schemas.openxmlformats.org/officeDocument/2006/relationships/font" Target="fonts/IBMPlexMono-italic.fntdata"/><Relationship Id="rId21" Type="http://schemas.openxmlformats.org/officeDocument/2006/relationships/slide" Target="slides/slide15.xml"/><Relationship Id="rId43" Type="http://schemas.openxmlformats.org/officeDocument/2006/relationships/font" Target="fonts/IBMPlexMono-bold.fntdata"/><Relationship Id="rId24" Type="http://schemas.openxmlformats.org/officeDocument/2006/relationships/font" Target="fonts/MontserratSemiBold-regular.fntdata"/><Relationship Id="rId46" Type="http://customschemas.google.com/relationships/presentationmetadata" Target="metadata"/><Relationship Id="rId23" Type="http://schemas.openxmlformats.org/officeDocument/2006/relationships/slide" Target="slides/slide17.xml"/><Relationship Id="rId45" Type="http://schemas.openxmlformats.org/officeDocument/2006/relationships/font" Target="fonts/IBMPlexMon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ontserratSemiBold-italic.fntdata"/><Relationship Id="rId25" Type="http://schemas.openxmlformats.org/officeDocument/2006/relationships/font" Target="fonts/MontserratSemiBold-bold.fntdata"/><Relationship Id="rId28" Type="http://schemas.openxmlformats.org/officeDocument/2006/relationships/font" Target="fonts/RobotoMonoLight-regular.fntdata"/><Relationship Id="rId27" Type="http://schemas.openxmlformats.org/officeDocument/2006/relationships/font" Target="fonts/MontserratSemiBold-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RobotoMonoLight-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MonoLight-boldItalic.fntdata"/><Relationship Id="rId30" Type="http://schemas.openxmlformats.org/officeDocument/2006/relationships/font" Target="fonts/RobotoMonoLight-italic.fntdata"/><Relationship Id="rId11" Type="http://schemas.openxmlformats.org/officeDocument/2006/relationships/slide" Target="slides/slide5.xml"/><Relationship Id="rId33" Type="http://schemas.openxmlformats.org/officeDocument/2006/relationships/font" Target="fonts/MontserratBlack-boldItalic.fntdata"/><Relationship Id="rId10" Type="http://schemas.openxmlformats.org/officeDocument/2006/relationships/slide" Target="slides/slide4.xml"/><Relationship Id="rId32" Type="http://schemas.openxmlformats.org/officeDocument/2006/relationships/font" Target="fonts/MontserratBlack-bold.fntdata"/><Relationship Id="rId13" Type="http://schemas.openxmlformats.org/officeDocument/2006/relationships/slide" Target="slides/slide7.xml"/><Relationship Id="rId35" Type="http://schemas.openxmlformats.org/officeDocument/2006/relationships/font" Target="fonts/Montserrat-bold.fntdata"/><Relationship Id="rId12" Type="http://schemas.openxmlformats.org/officeDocument/2006/relationships/slide" Target="slides/slide6.xml"/><Relationship Id="rId34" Type="http://schemas.openxmlformats.org/officeDocument/2006/relationships/font" Target="fonts/Montserrat-regular.fntdata"/><Relationship Id="rId15" Type="http://schemas.openxmlformats.org/officeDocument/2006/relationships/slide" Target="slides/slide9.xml"/><Relationship Id="rId37" Type="http://schemas.openxmlformats.org/officeDocument/2006/relationships/font" Target="fonts/Montserrat-boldItalic.fntdata"/><Relationship Id="rId14" Type="http://schemas.openxmlformats.org/officeDocument/2006/relationships/slide" Target="slides/slide8.xml"/><Relationship Id="rId36" Type="http://schemas.openxmlformats.org/officeDocument/2006/relationships/font" Target="fonts/Montserrat-italic.fntdata"/><Relationship Id="rId17" Type="http://schemas.openxmlformats.org/officeDocument/2006/relationships/slide" Target="slides/slide11.xml"/><Relationship Id="rId39" Type="http://schemas.openxmlformats.org/officeDocument/2006/relationships/font" Target="fonts/MontserratLight-bold.fntdata"/><Relationship Id="rId16" Type="http://schemas.openxmlformats.org/officeDocument/2006/relationships/slide" Target="slides/slide10.xml"/><Relationship Id="rId38" Type="http://schemas.openxmlformats.org/officeDocument/2006/relationships/font" Target="fonts/MontserratLight-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04222680e1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5" name="Google Shape;165;g204222680e1_0_2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03345357b3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4" name="Google Shape;174;g203345357b3_1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0e21701364_8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g20e21701364_8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04222680e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g204222680e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04222680e1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1" name="Google Shape;231;g204222680e1_0_3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203345357b3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 name="Google Shape;71;g203345357b3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 name="Google Shape;7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CA"/>
              <a:t>https://docs.google.com/spreadsheets/d/1sDAgkclMJI2zVvcMv0w60XVG_H2EmdntAgWbr04opmE/edit#gid=1411498873</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04222680e1_0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g204222680e1_0_2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 name="Google Shape;10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03345357b3_3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 name="Google Shape;112;g203345357b3_3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03345357b3_3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2" name="Google Shape;122;g203345357b3_3_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03345357b3_3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g203345357b3_3_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2.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2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28"/>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6" name="Google Shape;46;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2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9" name="Google Shape;49;p2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0" name="Google Shape;50;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 name="Shape 51"/>
        <p:cNvGrpSpPr/>
        <p:nvPr/>
      </p:nvGrpSpPr>
      <p:grpSpPr>
        <a:xfrm>
          <a:off x="0" y="0"/>
          <a:ext cx="0" cy="0"/>
          <a:chOff x="0" y="0"/>
          <a:chExt cx="0" cy="0"/>
        </a:xfrm>
      </p:grpSpPr>
      <p:sp>
        <p:nvSpPr>
          <p:cNvPr id="52" name="Google Shape;52;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ne - blue">
  <p:cSld name="BLANK_1">
    <p:bg>
      <p:bgPr>
        <a:blipFill>
          <a:blip r:embed="rId2">
            <a:alphaModFix/>
          </a:blip>
          <a:stretch>
            <a:fillRect/>
          </a:stretch>
        </a:blipFill>
      </p:bgPr>
    </p:bg>
    <p:spTree>
      <p:nvGrpSpPr>
        <p:cNvPr id="53" name="Shape 53"/>
        <p:cNvGrpSpPr/>
        <p:nvPr/>
      </p:nvGrpSpPr>
      <p:grpSpPr>
        <a:xfrm>
          <a:off x="0" y="0"/>
          <a:ext cx="0" cy="0"/>
          <a:chOff x="0" y="0"/>
          <a:chExt cx="0" cy="0"/>
        </a:xfrm>
      </p:grpSpPr>
      <p:pic>
        <p:nvPicPr>
          <p:cNvPr id="54" name="Google Shape;54;g20e21701364_8_98"/>
          <p:cNvPicPr preferRelativeResize="0"/>
          <p:nvPr/>
        </p:nvPicPr>
        <p:blipFill rotWithShape="1">
          <a:blip r:embed="rId3">
            <a:alphaModFix/>
          </a:blip>
          <a:srcRect b="0" l="0" r="0" t="0"/>
          <a:stretch/>
        </p:blipFill>
        <p:spPr>
          <a:xfrm>
            <a:off x="8740296" y="4725875"/>
            <a:ext cx="403704" cy="417625"/>
          </a:xfrm>
          <a:prstGeom prst="rect">
            <a:avLst/>
          </a:prstGeom>
          <a:noFill/>
          <a:ln>
            <a:noFill/>
          </a:ln>
        </p:spPr>
      </p:pic>
      <p:sp>
        <p:nvSpPr>
          <p:cNvPr id="55" name="Google Shape;55;g20e21701364_8_98"/>
          <p:cNvSpPr txBox="1"/>
          <p:nvPr/>
        </p:nvSpPr>
        <p:spPr>
          <a:xfrm>
            <a:off x="8200" y="4818376"/>
            <a:ext cx="9144000" cy="261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500"/>
              <a:buFont typeface="Arial"/>
              <a:buNone/>
            </a:pPr>
            <a:r>
              <a:rPr b="0" i="0" lang="en-CA" sz="500" u="none" cap="none" strike="noStrike">
                <a:solidFill>
                  <a:schemeClr val="dk1"/>
                </a:solidFill>
                <a:latin typeface="Roboto Mono Light"/>
                <a:ea typeface="Roboto Mono Light"/>
                <a:cs typeface="Roboto Mono Light"/>
                <a:sym typeface="Roboto Mono Light"/>
              </a:rPr>
              <a:t>ALL RIGHTS RESERVED @ 2022  –  THE SANDBOX GAME</a:t>
            </a:r>
            <a:endParaRPr b="0" i="0" sz="500" u="none" cap="none" strike="noStrike">
              <a:solidFill>
                <a:schemeClr val="dk1"/>
              </a:solidFill>
              <a:latin typeface="Roboto Mono Light"/>
              <a:ea typeface="Roboto Mono Light"/>
              <a:cs typeface="Roboto Mono Light"/>
              <a:sym typeface="Roboto Mono Light"/>
            </a:endParaRPr>
          </a:p>
        </p:txBody>
      </p:sp>
      <p:sp>
        <p:nvSpPr>
          <p:cNvPr id="56" name="Google Shape;56;g20e21701364_8_98"/>
          <p:cNvSpPr txBox="1"/>
          <p:nvPr>
            <p:ph type="title"/>
          </p:nvPr>
        </p:nvSpPr>
        <p:spPr>
          <a:xfrm>
            <a:off x="680725" y="1161450"/>
            <a:ext cx="7955400" cy="381900"/>
          </a:xfrm>
          <a:prstGeom prst="rect">
            <a:avLst/>
          </a:prstGeom>
          <a:noFill/>
          <a:ln>
            <a:noFill/>
          </a:ln>
        </p:spPr>
        <p:txBody>
          <a:bodyPr anchorCtr="0" anchor="t" bIns="91425" lIns="91425" spcFirstLastPara="1" rIns="91425" wrap="square" tIns="91425">
            <a:normAutofit/>
          </a:bodyPr>
          <a:lstStyle>
            <a:lvl1pPr lvl="0" algn="l">
              <a:lnSpc>
                <a:spcPct val="80000"/>
              </a:lnSpc>
              <a:spcBef>
                <a:spcPts val="0"/>
              </a:spcBef>
              <a:spcAft>
                <a:spcPts val="0"/>
              </a:spcAft>
              <a:buClr>
                <a:schemeClr val="dk1"/>
              </a:buClr>
              <a:buSzPts val="2000"/>
              <a:buFont typeface="Montserrat Black"/>
              <a:buNone/>
              <a:defRPr sz="2000">
                <a:solidFill>
                  <a:schemeClr val="dk1"/>
                </a:solidFill>
                <a:latin typeface="Montserrat Black"/>
                <a:ea typeface="Montserrat Black"/>
                <a:cs typeface="Montserrat Black"/>
                <a:sym typeface="Montserrat Black"/>
              </a:defRPr>
            </a:lvl1pPr>
            <a:lvl2pPr lvl="1" algn="l">
              <a:lnSpc>
                <a:spcPct val="80000"/>
              </a:lnSpc>
              <a:spcBef>
                <a:spcPts val="0"/>
              </a:spcBef>
              <a:spcAft>
                <a:spcPts val="0"/>
              </a:spcAft>
              <a:buClr>
                <a:schemeClr val="dk1"/>
              </a:buClr>
              <a:buSzPts val="3500"/>
              <a:buFont typeface="Montserrat Black"/>
              <a:buNone/>
              <a:defRPr sz="3500">
                <a:solidFill>
                  <a:schemeClr val="dk1"/>
                </a:solidFill>
                <a:latin typeface="Montserrat Black"/>
                <a:ea typeface="Montserrat Black"/>
                <a:cs typeface="Montserrat Black"/>
                <a:sym typeface="Montserrat Black"/>
              </a:defRPr>
            </a:lvl2pPr>
            <a:lvl3pPr lvl="2" algn="l">
              <a:lnSpc>
                <a:spcPct val="80000"/>
              </a:lnSpc>
              <a:spcBef>
                <a:spcPts val="0"/>
              </a:spcBef>
              <a:spcAft>
                <a:spcPts val="0"/>
              </a:spcAft>
              <a:buClr>
                <a:schemeClr val="dk1"/>
              </a:buClr>
              <a:buSzPts val="3500"/>
              <a:buFont typeface="Montserrat Black"/>
              <a:buNone/>
              <a:defRPr sz="3500">
                <a:solidFill>
                  <a:schemeClr val="dk1"/>
                </a:solidFill>
                <a:latin typeface="Montserrat Black"/>
                <a:ea typeface="Montserrat Black"/>
                <a:cs typeface="Montserrat Black"/>
                <a:sym typeface="Montserrat Black"/>
              </a:defRPr>
            </a:lvl3pPr>
            <a:lvl4pPr lvl="3" algn="l">
              <a:lnSpc>
                <a:spcPct val="80000"/>
              </a:lnSpc>
              <a:spcBef>
                <a:spcPts val="0"/>
              </a:spcBef>
              <a:spcAft>
                <a:spcPts val="0"/>
              </a:spcAft>
              <a:buClr>
                <a:schemeClr val="dk1"/>
              </a:buClr>
              <a:buSzPts val="3500"/>
              <a:buFont typeface="Montserrat Black"/>
              <a:buNone/>
              <a:defRPr sz="3500">
                <a:solidFill>
                  <a:schemeClr val="dk1"/>
                </a:solidFill>
                <a:latin typeface="Montserrat Black"/>
                <a:ea typeface="Montserrat Black"/>
                <a:cs typeface="Montserrat Black"/>
                <a:sym typeface="Montserrat Black"/>
              </a:defRPr>
            </a:lvl4pPr>
            <a:lvl5pPr lvl="4" algn="l">
              <a:lnSpc>
                <a:spcPct val="80000"/>
              </a:lnSpc>
              <a:spcBef>
                <a:spcPts val="0"/>
              </a:spcBef>
              <a:spcAft>
                <a:spcPts val="0"/>
              </a:spcAft>
              <a:buClr>
                <a:schemeClr val="dk1"/>
              </a:buClr>
              <a:buSzPts val="3500"/>
              <a:buFont typeface="Montserrat Black"/>
              <a:buNone/>
              <a:defRPr sz="3500">
                <a:solidFill>
                  <a:schemeClr val="dk1"/>
                </a:solidFill>
                <a:latin typeface="Montserrat Black"/>
                <a:ea typeface="Montserrat Black"/>
                <a:cs typeface="Montserrat Black"/>
                <a:sym typeface="Montserrat Black"/>
              </a:defRPr>
            </a:lvl5pPr>
            <a:lvl6pPr lvl="5" algn="l">
              <a:lnSpc>
                <a:spcPct val="80000"/>
              </a:lnSpc>
              <a:spcBef>
                <a:spcPts val="0"/>
              </a:spcBef>
              <a:spcAft>
                <a:spcPts val="0"/>
              </a:spcAft>
              <a:buClr>
                <a:schemeClr val="dk1"/>
              </a:buClr>
              <a:buSzPts val="3500"/>
              <a:buFont typeface="Montserrat Black"/>
              <a:buNone/>
              <a:defRPr sz="3500">
                <a:solidFill>
                  <a:schemeClr val="dk1"/>
                </a:solidFill>
                <a:latin typeface="Montserrat Black"/>
                <a:ea typeface="Montserrat Black"/>
                <a:cs typeface="Montserrat Black"/>
                <a:sym typeface="Montserrat Black"/>
              </a:defRPr>
            </a:lvl6pPr>
            <a:lvl7pPr lvl="6" algn="l">
              <a:lnSpc>
                <a:spcPct val="80000"/>
              </a:lnSpc>
              <a:spcBef>
                <a:spcPts val="0"/>
              </a:spcBef>
              <a:spcAft>
                <a:spcPts val="0"/>
              </a:spcAft>
              <a:buClr>
                <a:schemeClr val="dk1"/>
              </a:buClr>
              <a:buSzPts val="3500"/>
              <a:buFont typeface="Montserrat Black"/>
              <a:buNone/>
              <a:defRPr sz="3500">
                <a:solidFill>
                  <a:schemeClr val="dk1"/>
                </a:solidFill>
                <a:latin typeface="Montserrat Black"/>
                <a:ea typeface="Montserrat Black"/>
                <a:cs typeface="Montserrat Black"/>
                <a:sym typeface="Montserrat Black"/>
              </a:defRPr>
            </a:lvl7pPr>
            <a:lvl8pPr lvl="7" algn="l">
              <a:lnSpc>
                <a:spcPct val="80000"/>
              </a:lnSpc>
              <a:spcBef>
                <a:spcPts val="0"/>
              </a:spcBef>
              <a:spcAft>
                <a:spcPts val="0"/>
              </a:spcAft>
              <a:buClr>
                <a:schemeClr val="dk1"/>
              </a:buClr>
              <a:buSzPts val="3500"/>
              <a:buFont typeface="Montserrat Black"/>
              <a:buNone/>
              <a:defRPr sz="3500">
                <a:solidFill>
                  <a:schemeClr val="dk1"/>
                </a:solidFill>
                <a:latin typeface="Montserrat Black"/>
                <a:ea typeface="Montserrat Black"/>
                <a:cs typeface="Montserrat Black"/>
                <a:sym typeface="Montserrat Black"/>
              </a:defRPr>
            </a:lvl8pPr>
            <a:lvl9pPr lvl="8" algn="l">
              <a:lnSpc>
                <a:spcPct val="80000"/>
              </a:lnSpc>
              <a:spcBef>
                <a:spcPts val="0"/>
              </a:spcBef>
              <a:spcAft>
                <a:spcPts val="0"/>
              </a:spcAft>
              <a:buClr>
                <a:schemeClr val="dk1"/>
              </a:buClr>
              <a:buSzPts val="3500"/>
              <a:buFont typeface="Montserrat Black"/>
              <a:buNone/>
              <a:defRPr sz="3500">
                <a:solidFill>
                  <a:schemeClr val="dk1"/>
                </a:solidFill>
                <a:latin typeface="Montserrat Black"/>
                <a:ea typeface="Montserrat Black"/>
                <a:cs typeface="Montserrat Black"/>
                <a:sym typeface="Montserrat Black"/>
              </a:defRPr>
            </a:lvl9pPr>
          </a:lstStyle>
          <a:p/>
        </p:txBody>
      </p:sp>
      <p:sp>
        <p:nvSpPr>
          <p:cNvPr id="57" name="Google Shape;57;g20e21701364_8_98"/>
          <p:cNvSpPr txBox="1"/>
          <p:nvPr>
            <p:ph idx="1" type="subTitle"/>
          </p:nvPr>
        </p:nvSpPr>
        <p:spPr>
          <a:xfrm>
            <a:off x="680725" y="599680"/>
            <a:ext cx="7645500" cy="2814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dk1"/>
              </a:buClr>
              <a:buSzPts val="800"/>
              <a:buFont typeface="Montserrat Black"/>
              <a:buNone/>
              <a:defRPr sz="800">
                <a:solidFill>
                  <a:schemeClr val="dk1"/>
                </a:solidFill>
                <a:latin typeface="Montserrat Black"/>
                <a:ea typeface="Montserrat Black"/>
                <a:cs typeface="Montserrat Black"/>
                <a:sym typeface="Montserrat Black"/>
              </a:defRPr>
            </a:lvl1pPr>
            <a:lvl2pPr lvl="1" algn="l">
              <a:lnSpc>
                <a:spcPct val="115000"/>
              </a:lnSpc>
              <a:spcBef>
                <a:spcPts val="0"/>
              </a:spcBef>
              <a:spcAft>
                <a:spcPts val="0"/>
              </a:spcAft>
              <a:buClr>
                <a:schemeClr val="dk1"/>
              </a:buClr>
              <a:buSzPts val="1000"/>
              <a:buFont typeface="Montserrat Black"/>
              <a:buNone/>
              <a:defRPr sz="1000">
                <a:solidFill>
                  <a:schemeClr val="dk1"/>
                </a:solidFill>
                <a:latin typeface="Montserrat Black"/>
                <a:ea typeface="Montserrat Black"/>
                <a:cs typeface="Montserrat Black"/>
                <a:sym typeface="Montserrat Black"/>
              </a:defRPr>
            </a:lvl2pPr>
            <a:lvl3pPr lvl="2" algn="l">
              <a:lnSpc>
                <a:spcPct val="115000"/>
              </a:lnSpc>
              <a:spcBef>
                <a:spcPts val="0"/>
              </a:spcBef>
              <a:spcAft>
                <a:spcPts val="0"/>
              </a:spcAft>
              <a:buClr>
                <a:schemeClr val="dk1"/>
              </a:buClr>
              <a:buSzPts val="1000"/>
              <a:buFont typeface="Montserrat Black"/>
              <a:buNone/>
              <a:defRPr sz="1000">
                <a:solidFill>
                  <a:schemeClr val="dk1"/>
                </a:solidFill>
                <a:latin typeface="Montserrat Black"/>
                <a:ea typeface="Montserrat Black"/>
                <a:cs typeface="Montserrat Black"/>
                <a:sym typeface="Montserrat Black"/>
              </a:defRPr>
            </a:lvl3pPr>
            <a:lvl4pPr lvl="3" algn="l">
              <a:lnSpc>
                <a:spcPct val="115000"/>
              </a:lnSpc>
              <a:spcBef>
                <a:spcPts val="0"/>
              </a:spcBef>
              <a:spcAft>
                <a:spcPts val="0"/>
              </a:spcAft>
              <a:buClr>
                <a:schemeClr val="dk1"/>
              </a:buClr>
              <a:buSzPts val="1000"/>
              <a:buFont typeface="Montserrat Black"/>
              <a:buNone/>
              <a:defRPr sz="1000">
                <a:solidFill>
                  <a:schemeClr val="dk1"/>
                </a:solidFill>
                <a:latin typeface="Montserrat Black"/>
                <a:ea typeface="Montserrat Black"/>
                <a:cs typeface="Montserrat Black"/>
                <a:sym typeface="Montserrat Black"/>
              </a:defRPr>
            </a:lvl4pPr>
            <a:lvl5pPr lvl="4" algn="l">
              <a:lnSpc>
                <a:spcPct val="115000"/>
              </a:lnSpc>
              <a:spcBef>
                <a:spcPts val="0"/>
              </a:spcBef>
              <a:spcAft>
                <a:spcPts val="0"/>
              </a:spcAft>
              <a:buClr>
                <a:schemeClr val="dk1"/>
              </a:buClr>
              <a:buSzPts val="1000"/>
              <a:buFont typeface="Montserrat Black"/>
              <a:buNone/>
              <a:defRPr sz="1000">
                <a:solidFill>
                  <a:schemeClr val="dk1"/>
                </a:solidFill>
                <a:latin typeface="Montserrat Black"/>
                <a:ea typeface="Montserrat Black"/>
                <a:cs typeface="Montserrat Black"/>
                <a:sym typeface="Montserrat Black"/>
              </a:defRPr>
            </a:lvl5pPr>
            <a:lvl6pPr lvl="5" algn="l">
              <a:lnSpc>
                <a:spcPct val="115000"/>
              </a:lnSpc>
              <a:spcBef>
                <a:spcPts val="0"/>
              </a:spcBef>
              <a:spcAft>
                <a:spcPts val="0"/>
              </a:spcAft>
              <a:buClr>
                <a:schemeClr val="dk1"/>
              </a:buClr>
              <a:buSzPts val="1000"/>
              <a:buFont typeface="Montserrat Black"/>
              <a:buNone/>
              <a:defRPr sz="1000">
                <a:solidFill>
                  <a:schemeClr val="dk1"/>
                </a:solidFill>
                <a:latin typeface="Montserrat Black"/>
                <a:ea typeface="Montserrat Black"/>
                <a:cs typeface="Montserrat Black"/>
                <a:sym typeface="Montserrat Black"/>
              </a:defRPr>
            </a:lvl6pPr>
            <a:lvl7pPr lvl="6" algn="l">
              <a:lnSpc>
                <a:spcPct val="115000"/>
              </a:lnSpc>
              <a:spcBef>
                <a:spcPts val="0"/>
              </a:spcBef>
              <a:spcAft>
                <a:spcPts val="0"/>
              </a:spcAft>
              <a:buClr>
                <a:schemeClr val="dk1"/>
              </a:buClr>
              <a:buSzPts val="1000"/>
              <a:buFont typeface="Montserrat Black"/>
              <a:buNone/>
              <a:defRPr sz="1000">
                <a:solidFill>
                  <a:schemeClr val="dk1"/>
                </a:solidFill>
                <a:latin typeface="Montserrat Black"/>
                <a:ea typeface="Montserrat Black"/>
                <a:cs typeface="Montserrat Black"/>
                <a:sym typeface="Montserrat Black"/>
              </a:defRPr>
            </a:lvl7pPr>
            <a:lvl8pPr lvl="7" algn="l">
              <a:lnSpc>
                <a:spcPct val="115000"/>
              </a:lnSpc>
              <a:spcBef>
                <a:spcPts val="0"/>
              </a:spcBef>
              <a:spcAft>
                <a:spcPts val="0"/>
              </a:spcAft>
              <a:buClr>
                <a:schemeClr val="dk1"/>
              </a:buClr>
              <a:buSzPts val="1000"/>
              <a:buFont typeface="Montserrat Black"/>
              <a:buNone/>
              <a:defRPr sz="1000">
                <a:solidFill>
                  <a:schemeClr val="dk1"/>
                </a:solidFill>
                <a:latin typeface="Montserrat Black"/>
                <a:ea typeface="Montserrat Black"/>
                <a:cs typeface="Montserrat Black"/>
                <a:sym typeface="Montserrat Black"/>
              </a:defRPr>
            </a:lvl8pPr>
            <a:lvl9pPr lvl="8" algn="l">
              <a:lnSpc>
                <a:spcPct val="115000"/>
              </a:lnSpc>
              <a:spcBef>
                <a:spcPts val="0"/>
              </a:spcBef>
              <a:spcAft>
                <a:spcPts val="0"/>
              </a:spcAft>
              <a:buClr>
                <a:schemeClr val="dk1"/>
              </a:buClr>
              <a:buSzPts val="1000"/>
              <a:buFont typeface="Montserrat Black"/>
              <a:buNone/>
              <a:defRPr sz="1000">
                <a:solidFill>
                  <a:schemeClr val="dk1"/>
                </a:solidFill>
                <a:latin typeface="Montserrat Black"/>
                <a:ea typeface="Montserrat Black"/>
                <a:cs typeface="Montserrat Black"/>
                <a:sym typeface="Montserrat Black"/>
              </a:defRPr>
            </a:lvl9pPr>
          </a:lstStyle>
          <a:p/>
        </p:txBody>
      </p:sp>
      <p:sp>
        <p:nvSpPr>
          <p:cNvPr id="58" name="Google Shape;58;g20e21701364_8_98"/>
          <p:cNvSpPr txBox="1"/>
          <p:nvPr>
            <p:ph idx="2" type="subTitle"/>
          </p:nvPr>
        </p:nvSpPr>
        <p:spPr>
          <a:xfrm>
            <a:off x="680725" y="1392423"/>
            <a:ext cx="7645500" cy="281400"/>
          </a:xfrm>
          <a:prstGeom prst="rect">
            <a:avLst/>
          </a:prstGeom>
          <a:noFill/>
          <a:ln>
            <a:noFill/>
          </a:ln>
        </p:spPr>
        <p:txBody>
          <a:bodyPr anchorCtr="0" anchor="t" bIns="91425" lIns="91425" spcFirstLastPara="1" rIns="91425" wrap="square" tIns="91425">
            <a:normAutofit/>
          </a:bodyPr>
          <a:lstStyle>
            <a:lvl1pPr lvl="0" algn="l">
              <a:lnSpc>
                <a:spcPct val="115000"/>
              </a:lnSpc>
              <a:spcBef>
                <a:spcPts val="0"/>
              </a:spcBef>
              <a:spcAft>
                <a:spcPts val="0"/>
              </a:spcAft>
              <a:buClr>
                <a:schemeClr val="accent2"/>
              </a:buClr>
              <a:buSzPts val="1200"/>
              <a:buFont typeface="Montserrat Black"/>
              <a:buNone/>
              <a:defRPr sz="1200">
                <a:solidFill>
                  <a:schemeClr val="accent2"/>
                </a:solidFill>
                <a:latin typeface="Montserrat Black"/>
                <a:ea typeface="Montserrat Black"/>
                <a:cs typeface="Montserrat Black"/>
                <a:sym typeface="Montserrat Black"/>
              </a:defRPr>
            </a:lvl1pPr>
            <a:lvl2pPr lvl="1" algn="l">
              <a:lnSpc>
                <a:spcPct val="115000"/>
              </a:lnSpc>
              <a:spcBef>
                <a:spcPts val="0"/>
              </a:spcBef>
              <a:spcAft>
                <a:spcPts val="0"/>
              </a:spcAft>
              <a:buClr>
                <a:schemeClr val="accent2"/>
              </a:buClr>
              <a:buSzPts val="1200"/>
              <a:buFont typeface="Montserrat Black"/>
              <a:buNone/>
              <a:defRPr sz="1200">
                <a:solidFill>
                  <a:schemeClr val="accent2"/>
                </a:solidFill>
                <a:latin typeface="Montserrat Black"/>
                <a:ea typeface="Montserrat Black"/>
                <a:cs typeface="Montserrat Black"/>
                <a:sym typeface="Montserrat Black"/>
              </a:defRPr>
            </a:lvl2pPr>
            <a:lvl3pPr lvl="2" algn="l">
              <a:lnSpc>
                <a:spcPct val="115000"/>
              </a:lnSpc>
              <a:spcBef>
                <a:spcPts val="0"/>
              </a:spcBef>
              <a:spcAft>
                <a:spcPts val="0"/>
              </a:spcAft>
              <a:buClr>
                <a:schemeClr val="accent2"/>
              </a:buClr>
              <a:buSzPts val="1200"/>
              <a:buFont typeface="Montserrat Black"/>
              <a:buNone/>
              <a:defRPr sz="1200">
                <a:solidFill>
                  <a:schemeClr val="accent2"/>
                </a:solidFill>
                <a:latin typeface="Montserrat Black"/>
                <a:ea typeface="Montserrat Black"/>
                <a:cs typeface="Montserrat Black"/>
                <a:sym typeface="Montserrat Black"/>
              </a:defRPr>
            </a:lvl3pPr>
            <a:lvl4pPr lvl="3" algn="l">
              <a:lnSpc>
                <a:spcPct val="115000"/>
              </a:lnSpc>
              <a:spcBef>
                <a:spcPts val="0"/>
              </a:spcBef>
              <a:spcAft>
                <a:spcPts val="0"/>
              </a:spcAft>
              <a:buClr>
                <a:schemeClr val="accent2"/>
              </a:buClr>
              <a:buSzPts val="1200"/>
              <a:buFont typeface="Montserrat Black"/>
              <a:buNone/>
              <a:defRPr sz="1200">
                <a:solidFill>
                  <a:schemeClr val="accent2"/>
                </a:solidFill>
                <a:latin typeface="Montserrat Black"/>
                <a:ea typeface="Montserrat Black"/>
                <a:cs typeface="Montserrat Black"/>
                <a:sym typeface="Montserrat Black"/>
              </a:defRPr>
            </a:lvl4pPr>
            <a:lvl5pPr lvl="4" algn="l">
              <a:lnSpc>
                <a:spcPct val="115000"/>
              </a:lnSpc>
              <a:spcBef>
                <a:spcPts val="0"/>
              </a:spcBef>
              <a:spcAft>
                <a:spcPts val="0"/>
              </a:spcAft>
              <a:buClr>
                <a:schemeClr val="accent2"/>
              </a:buClr>
              <a:buSzPts val="1200"/>
              <a:buFont typeface="Montserrat Black"/>
              <a:buNone/>
              <a:defRPr sz="1200">
                <a:solidFill>
                  <a:schemeClr val="accent2"/>
                </a:solidFill>
                <a:latin typeface="Montserrat Black"/>
                <a:ea typeface="Montserrat Black"/>
                <a:cs typeface="Montserrat Black"/>
                <a:sym typeface="Montserrat Black"/>
              </a:defRPr>
            </a:lvl5pPr>
            <a:lvl6pPr lvl="5" algn="l">
              <a:lnSpc>
                <a:spcPct val="115000"/>
              </a:lnSpc>
              <a:spcBef>
                <a:spcPts val="0"/>
              </a:spcBef>
              <a:spcAft>
                <a:spcPts val="0"/>
              </a:spcAft>
              <a:buClr>
                <a:schemeClr val="accent2"/>
              </a:buClr>
              <a:buSzPts val="1200"/>
              <a:buFont typeface="Montserrat Black"/>
              <a:buNone/>
              <a:defRPr sz="1200">
                <a:solidFill>
                  <a:schemeClr val="accent2"/>
                </a:solidFill>
                <a:latin typeface="Montserrat Black"/>
                <a:ea typeface="Montserrat Black"/>
                <a:cs typeface="Montserrat Black"/>
                <a:sym typeface="Montserrat Black"/>
              </a:defRPr>
            </a:lvl6pPr>
            <a:lvl7pPr lvl="6" algn="l">
              <a:lnSpc>
                <a:spcPct val="115000"/>
              </a:lnSpc>
              <a:spcBef>
                <a:spcPts val="0"/>
              </a:spcBef>
              <a:spcAft>
                <a:spcPts val="0"/>
              </a:spcAft>
              <a:buClr>
                <a:schemeClr val="accent2"/>
              </a:buClr>
              <a:buSzPts val="1200"/>
              <a:buFont typeface="Montserrat Black"/>
              <a:buNone/>
              <a:defRPr sz="1200">
                <a:solidFill>
                  <a:schemeClr val="accent2"/>
                </a:solidFill>
                <a:latin typeface="Montserrat Black"/>
                <a:ea typeface="Montserrat Black"/>
                <a:cs typeface="Montserrat Black"/>
                <a:sym typeface="Montserrat Black"/>
              </a:defRPr>
            </a:lvl7pPr>
            <a:lvl8pPr lvl="7" algn="l">
              <a:lnSpc>
                <a:spcPct val="115000"/>
              </a:lnSpc>
              <a:spcBef>
                <a:spcPts val="0"/>
              </a:spcBef>
              <a:spcAft>
                <a:spcPts val="0"/>
              </a:spcAft>
              <a:buClr>
                <a:schemeClr val="accent2"/>
              </a:buClr>
              <a:buSzPts val="1200"/>
              <a:buFont typeface="Montserrat Black"/>
              <a:buNone/>
              <a:defRPr sz="1200">
                <a:solidFill>
                  <a:schemeClr val="accent2"/>
                </a:solidFill>
                <a:latin typeface="Montserrat Black"/>
                <a:ea typeface="Montserrat Black"/>
                <a:cs typeface="Montserrat Black"/>
                <a:sym typeface="Montserrat Black"/>
              </a:defRPr>
            </a:lvl8pPr>
            <a:lvl9pPr lvl="8" algn="l">
              <a:lnSpc>
                <a:spcPct val="115000"/>
              </a:lnSpc>
              <a:spcBef>
                <a:spcPts val="0"/>
              </a:spcBef>
              <a:spcAft>
                <a:spcPts val="0"/>
              </a:spcAft>
              <a:buClr>
                <a:schemeClr val="accent2"/>
              </a:buClr>
              <a:buSzPts val="1200"/>
              <a:buFont typeface="Montserrat Black"/>
              <a:buNone/>
              <a:defRPr sz="1200">
                <a:solidFill>
                  <a:schemeClr val="accent2"/>
                </a:solidFill>
                <a:latin typeface="Montserrat Black"/>
                <a:ea typeface="Montserrat Black"/>
                <a:cs typeface="Montserrat Black"/>
                <a:sym typeface="Montserrat Black"/>
              </a:defRPr>
            </a:lvl9pPr>
          </a:lstStyle>
          <a:p/>
        </p:txBody>
      </p:sp>
      <p:sp>
        <p:nvSpPr>
          <p:cNvPr id="59" name="Google Shape;59;g20e21701364_8_98"/>
          <p:cNvSpPr txBox="1"/>
          <p:nvPr>
            <p:ph idx="3" type="body"/>
          </p:nvPr>
        </p:nvSpPr>
        <p:spPr>
          <a:xfrm>
            <a:off x="680725" y="1680850"/>
            <a:ext cx="3452400" cy="2131200"/>
          </a:xfrm>
          <a:prstGeom prst="rect">
            <a:avLst/>
          </a:prstGeom>
          <a:noFill/>
          <a:ln>
            <a:noFill/>
          </a:ln>
        </p:spPr>
        <p:txBody>
          <a:bodyPr anchorCtr="0" anchor="t" bIns="91425" lIns="91425" spcFirstLastPara="1" rIns="91425" wrap="square" tIns="91425">
            <a:normAutofit/>
          </a:bodyPr>
          <a:lstStyle>
            <a:lvl1pPr indent="-279400" lvl="0" marL="457200" algn="l">
              <a:lnSpc>
                <a:spcPct val="80000"/>
              </a:lnSpc>
              <a:spcBef>
                <a:spcPts val="0"/>
              </a:spcBef>
              <a:spcAft>
                <a:spcPts val="0"/>
              </a:spcAft>
              <a:buClr>
                <a:schemeClr val="dk1"/>
              </a:buClr>
              <a:buSzPts val="800"/>
              <a:buFont typeface="Montserrat Light"/>
              <a:buChar char="●"/>
              <a:defRPr sz="800">
                <a:solidFill>
                  <a:schemeClr val="dk1"/>
                </a:solidFill>
                <a:latin typeface="Montserrat Light"/>
                <a:ea typeface="Montserrat Light"/>
                <a:cs typeface="Montserrat Light"/>
                <a:sym typeface="Montserrat Light"/>
              </a:defRPr>
            </a:lvl1pPr>
            <a:lvl2pPr indent="-279400" lvl="1" marL="914400" algn="l">
              <a:lnSpc>
                <a:spcPct val="80000"/>
              </a:lnSpc>
              <a:spcBef>
                <a:spcPts val="0"/>
              </a:spcBef>
              <a:spcAft>
                <a:spcPts val="0"/>
              </a:spcAft>
              <a:buClr>
                <a:schemeClr val="dk1"/>
              </a:buClr>
              <a:buSzPts val="800"/>
              <a:buFont typeface="Montserrat Light"/>
              <a:buChar char="○"/>
              <a:defRPr sz="800">
                <a:solidFill>
                  <a:schemeClr val="dk1"/>
                </a:solidFill>
                <a:latin typeface="Montserrat Light"/>
                <a:ea typeface="Montserrat Light"/>
                <a:cs typeface="Montserrat Light"/>
                <a:sym typeface="Montserrat Light"/>
              </a:defRPr>
            </a:lvl2pPr>
            <a:lvl3pPr indent="-279400" lvl="2" marL="1371600" algn="l">
              <a:lnSpc>
                <a:spcPct val="80000"/>
              </a:lnSpc>
              <a:spcBef>
                <a:spcPts val="0"/>
              </a:spcBef>
              <a:spcAft>
                <a:spcPts val="0"/>
              </a:spcAft>
              <a:buClr>
                <a:schemeClr val="dk1"/>
              </a:buClr>
              <a:buSzPts val="800"/>
              <a:buFont typeface="Montserrat Light"/>
              <a:buChar char="■"/>
              <a:defRPr sz="800">
                <a:solidFill>
                  <a:schemeClr val="dk1"/>
                </a:solidFill>
                <a:latin typeface="Montserrat Light"/>
                <a:ea typeface="Montserrat Light"/>
                <a:cs typeface="Montserrat Light"/>
                <a:sym typeface="Montserrat Light"/>
              </a:defRPr>
            </a:lvl3pPr>
            <a:lvl4pPr indent="-279400" lvl="3" marL="1828800" algn="l">
              <a:lnSpc>
                <a:spcPct val="80000"/>
              </a:lnSpc>
              <a:spcBef>
                <a:spcPts val="0"/>
              </a:spcBef>
              <a:spcAft>
                <a:spcPts val="0"/>
              </a:spcAft>
              <a:buClr>
                <a:schemeClr val="dk1"/>
              </a:buClr>
              <a:buSzPts val="800"/>
              <a:buFont typeface="Montserrat Light"/>
              <a:buChar char="●"/>
              <a:defRPr sz="800">
                <a:solidFill>
                  <a:schemeClr val="dk1"/>
                </a:solidFill>
                <a:latin typeface="Montserrat Light"/>
                <a:ea typeface="Montserrat Light"/>
                <a:cs typeface="Montserrat Light"/>
                <a:sym typeface="Montserrat Light"/>
              </a:defRPr>
            </a:lvl4pPr>
            <a:lvl5pPr indent="-279400" lvl="4" marL="2286000" algn="l">
              <a:lnSpc>
                <a:spcPct val="80000"/>
              </a:lnSpc>
              <a:spcBef>
                <a:spcPts val="0"/>
              </a:spcBef>
              <a:spcAft>
                <a:spcPts val="0"/>
              </a:spcAft>
              <a:buClr>
                <a:schemeClr val="dk1"/>
              </a:buClr>
              <a:buSzPts val="800"/>
              <a:buFont typeface="Montserrat Light"/>
              <a:buChar char="○"/>
              <a:defRPr sz="800">
                <a:solidFill>
                  <a:schemeClr val="dk1"/>
                </a:solidFill>
                <a:latin typeface="Montserrat Light"/>
                <a:ea typeface="Montserrat Light"/>
                <a:cs typeface="Montserrat Light"/>
                <a:sym typeface="Montserrat Light"/>
              </a:defRPr>
            </a:lvl5pPr>
            <a:lvl6pPr indent="-279400" lvl="5" marL="2743200" algn="l">
              <a:lnSpc>
                <a:spcPct val="80000"/>
              </a:lnSpc>
              <a:spcBef>
                <a:spcPts val="0"/>
              </a:spcBef>
              <a:spcAft>
                <a:spcPts val="0"/>
              </a:spcAft>
              <a:buClr>
                <a:schemeClr val="dk1"/>
              </a:buClr>
              <a:buSzPts val="800"/>
              <a:buFont typeface="Montserrat Light"/>
              <a:buChar char="■"/>
              <a:defRPr sz="800">
                <a:solidFill>
                  <a:schemeClr val="dk1"/>
                </a:solidFill>
                <a:latin typeface="Montserrat Light"/>
                <a:ea typeface="Montserrat Light"/>
                <a:cs typeface="Montserrat Light"/>
                <a:sym typeface="Montserrat Light"/>
              </a:defRPr>
            </a:lvl6pPr>
            <a:lvl7pPr indent="-279400" lvl="6" marL="3200400" algn="l">
              <a:lnSpc>
                <a:spcPct val="80000"/>
              </a:lnSpc>
              <a:spcBef>
                <a:spcPts val="0"/>
              </a:spcBef>
              <a:spcAft>
                <a:spcPts val="0"/>
              </a:spcAft>
              <a:buClr>
                <a:schemeClr val="dk1"/>
              </a:buClr>
              <a:buSzPts val="800"/>
              <a:buFont typeface="Montserrat Light"/>
              <a:buChar char="●"/>
              <a:defRPr sz="800">
                <a:solidFill>
                  <a:schemeClr val="dk1"/>
                </a:solidFill>
                <a:latin typeface="Montserrat Light"/>
                <a:ea typeface="Montserrat Light"/>
                <a:cs typeface="Montserrat Light"/>
                <a:sym typeface="Montserrat Light"/>
              </a:defRPr>
            </a:lvl7pPr>
            <a:lvl8pPr indent="-279400" lvl="7" marL="3657600" algn="l">
              <a:lnSpc>
                <a:spcPct val="80000"/>
              </a:lnSpc>
              <a:spcBef>
                <a:spcPts val="0"/>
              </a:spcBef>
              <a:spcAft>
                <a:spcPts val="0"/>
              </a:spcAft>
              <a:buClr>
                <a:schemeClr val="dk1"/>
              </a:buClr>
              <a:buSzPts val="800"/>
              <a:buFont typeface="Montserrat Light"/>
              <a:buChar char="○"/>
              <a:defRPr sz="800">
                <a:solidFill>
                  <a:schemeClr val="dk1"/>
                </a:solidFill>
                <a:latin typeface="Montserrat Light"/>
                <a:ea typeface="Montserrat Light"/>
                <a:cs typeface="Montserrat Light"/>
                <a:sym typeface="Montserrat Light"/>
              </a:defRPr>
            </a:lvl8pPr>
            <a:lvl9pPr indent="-279400" lvl="8" marL="4114800" algn="l">
              <a:lnSpc>
                <a:spcPct val="80000"/>
              </a:lnSpc>
              <a:spcBef>
                <a:spcPts val="0"/>
              </a:spcBef>
              <a:spcAft>
                <a:spcPts val="0"/>
              </a:spcAft>
              <a:buClr>
                <a:schemeClr val="dk1"/>
              </a:buClr>
              <a:buSzPts val="800"/>
              <a:buFont typeface="Montserrat Light"/>
              <a:buChar char="■"/>
              <a:defRPr sz="800">
                <a:solidFill>
                  <a:schemeClr val="dk1"/>
                </a:solidFill>
                <a:latin typeface="Montserrat Light"/>
                <a:ea typeface="Montserrat Light"/>
                <a:cs typeface="Montserrat Light"/>
                <a:sym typeface="Montserrat Light"/>
              </a:defRPr>
            </a:lvl9pPr>
          </a:lstStyle>
          <a:p/>
        </p:txBody>
      </p:sp>
      <p:pic>
        <p:nvPicPr>
          <p:cNvPr id="60" name="Google Shape;60;g20e21701364_8_98"/>
          <p:cNvPicPr preferRelativeResize="0"/>
          <p:nvPr/>
        </p:nvPicPr>
        <p:blipFill rotWithShape="1">
          <a:blip r:embed="rId4">
            <a:alphaModFix/>
          </a:blip>
          <a:srcRect b="0" l="0" r="0" t="0"/>
          <a:stretch/>
        </p:blipFill>
        <p:spPr>
          <a:xfrm>
            <a:off x="170511" y="137912"/>
            <a:ext cx="498375" cy="1530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1">
  <p:cSld name="TITLE_1">
    <p:bg>
      <p:bgPr>
        <a:solidFill>
          <a:srgbClr val="15181D"/>
        </a:solidFill>
      </p:bgPr>
    </p:bg>
    <p:spTree>
      <p:nvGrpSpPr>
        <p:cNvPr id="13" name="Shape 13"/>
        <p:cNvGrpSpPr/>
        <p:nvPr/>
      </p:nvGrpSpPr>
      <p:grpSpPr>
        <a:xfrm>
          <a:off x="0" y="0"/>
          <a:ext cx="0" cy="0"/>
          <a:chOff x="0" y="0"/>
          <a:chExt cx="0" cy="0"/>
        </a:xfrm>
      </p:grpSpPr>
      <p:pic>
        <p:nvPicPr>
          <p:cNvPr id="14" name="Google Shape;14;g204222680e1_0_99"/>
          <p:cNvPicPr preferRelativeResize="0"/>
          <p:nvPr/>
        </p:nvPicPr>
        <p:blipFill rotWithShape="1">
          <a:blip r:embed="rId2">
            <a:alphaModFix/>
          </a:blip>
          <a:srcRect b="0" l="0" r="0" t="0"/>
          <a:stretch/>
        </p:blipFill>
        <p:spPr>
          <a:xfrm>
            <a:off x="197463" y="158875"/>
            <a:ext cx="543900" cy="162800"/>
          </a:xfrm>
          <a:prstGeom prst="rect">
            <a:avLst/>
          </a:prstGeom>
          <a:noFill/>
          <a:ln>
            <a:noFill/>
          </a:ln>
        </p:spPr>
      </p:pic>
      <p:sp>
        <p:nvSpPr>
          <p:cNvPr id="15" name="Google Shape;15;g204222680e1_0_99"/>
          <p:cNvSpPr txBox="1"/>
          <p:nvPr/>
        </p:nvSpPr>
        <p:spPr>
          <a:xfrm>
            <a:off x="3757150" y="4818050"/>
            <a:ext cx="2933100" cy="261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1600"/>
              </a:spcAft>
              <a:buClr>
                <a:srgbClr val="000000"/>
              </a:buClr>
              <a:buSzPts val="500"/>
              <a:buFont typeface="Arial"/>
              <a:buNone/>
            </a:pPr>
            <a:r>
              <a:rPr b="0" i="0" lang="en-CA" sz="500" u="none" cap="none" strike="noStrike">
                <a:solidFill>
                  <a:schemeClr val="lt1"/>
                </a:solidFill>
                <a:latin typeface="IBM Plex Mono"/>
                <a:ea typeface="IBM Plex Mono"/>
                <a:cs typeface="IBM Plex Mono"/>
                <a:sym typeface="IBM Plex Mono"/>
              </a:rPr>
              <a:t>ALL RIGHTS RESERVED © 2022 — THE SANDBOX GAME</a:t>
            </a:r>
            <a:endParaRPr b="0" i="0" sz="500" u="none" cap="none" strike="noStrike">
              <a:solidFill>
                <a:schemeClr val="lt1"/>
              </a:solidFill>
              <a:latin typeface="IBM Plex Mono"/>
              <a:ea typeface="IBM Plex Mono"/>
              <a:cs typeface="IBM Plex Mono"/>
              <a:sym typeface="IBM Plex Mon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21"/>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8" name="Google Shape;18;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 name="Google Shape;21;p2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2" name="Google Shape;22;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 name="Google Shape;25;p23"/>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 name="Google Shape;26;p23"/>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7" name="Google Shape;27;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0" name="Google Shape;30;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25"/>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3" name="Google Shape;33;p25"/>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4" name="Google Shape;34;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2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7" name="Google Shape;37;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27"/>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2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1" name="Google Shape;41;p2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27"/>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Clr>
                <a:schemeClr val="dk1"/>
              </a:buClr>
              <a:buSzPts val="1800"/>
              <a:buChar char="●"/>
              <a:defRPr>
                <a:solidFill>
                  <a:schemeClr val="dk1"/>
                </a:solidFill>
              </a:defRPr>
            </a:lvl1pPr>
            <a:lvl2pPr indent="-317500" lvl="1" marL="914400" algn="l">
              <a:lnSpc>
                <a:spcPct val="115000"/>
              </a:lnSpc>
              <a:spcBef>
                <a:spcPts val="0"/>
              </a:spcBef>
              <a:spcAft>
                <a:spcPts val="0"/>
              </a:spcAft>
              <a:buClr>
                <a:schemeClr val="dk1"/>
              </a:buClr>
              <a:buSzPts val="1400"/>
              <a:buChar char="○"/>
              <a:defRPr>
                <a:solidFill>
                  <a:schemeClr val="dk1"/>
                </a:solidFill>
              </a:defRPr>
            </a:lvl2pPr>
            <a:lvl3pPr indent="-317500" lvl="2" marL="1371600" algn="l">
              <a:lnSpc>
                <a:spcPct val="115000"/>
              </a:lnSpc>
              <a:spcBef>
                <a:spcPts val="0"/>
              </a:spcBef>
              <a:spcAft>
                <a:spcPts val="0"/>
              </a:spcAft>
              <a:buClr>
                <a:schemeClr val="dk1"/>
              </a:buClr>
              <a:buSzPts val="1400"/>
              <a:buChar char="■"/>
              <a:defRPr>
                <a:solidFill>
                  <a:schemeClr val="dk1"/>
                </a:solidFill>
              </a:defRPr>
            </a:lvl3pPr>
            <a:lvl4pPr indent="-317500" lvl="3" marL="1828800" algn="l">
              <a:lnSpc>
                <a:spcPct val="115000"/>
              </a:lnSpc>
              <a:spcBef>
                <a:spcPts val="0"/>
              </a:spcBef>
              <a:spcAft>
                <a:spcPts val="0"/>
              </a:spcAft>
              <a:buClr>
                <a:schemeClr val="dk1"/>
              </a:buClr>
              <a:buSzPts val="1400"/>
              <a:buChar char="●"/>
              <a:defRPr>
                <a:solidFill>
                  <a:schemeClr val="dk1"/>
                </a:solidFill>
              </a:defRPr>
            </a:lvl4pPr>
            <a:lvl5pPr indent="-317500" lvl="4" marL="2286000" algn="l">
              <a:lnSpc>
                <a:spcPct val="115000"/>
              </a:lnSpc>
              <a:spcBef>
                <a:spcPts val="0"/>
              </a:spcBef>
              <a:spcAft>
                <a:spcPts val="0"/>
              </a:spcAft>
              <a:buClr>
                <a:schemeClr val="dk1"/>
              </a:buClr>
              <a:buSzPts val="1400"/>
              <a:buChar char="○"/>
              <a:defRPr>
                <a:solidFill>
                  <a:schemeClr val="dk1"/>
                </a:solidFill>
              </a:defRPr>
            </a:lvl5pPr>
            <a:lvl6pPr indent="-317500" lvl="5" marL="2743200" algn="l">
              <a:lnSpc>
                <a:spcPct val="115000"/>
              </a:lnSpc>
              <a:spcBef>
                <a:spcPts val="0"/>
              </a:spcBef>
              <a:spcAft>
                <a:spcPts val="0"/>
              </a:spcAft>
              <a:buClr>
                <a:schemeClr val="dk1"/>
              </a:buClr>
              <a:buSzPts val="1400"/>
              <a:buChar char="■"/>
              <a:defRPr>
                <a:solidFill>
                  <a:schemeClr val="dk1"/>
                </a:solidFill>
              </a:defRPr>
            </a:lvl6pPr>
            <a:lvl7pPr indent="-317500" lvl="6" marL="3200400" algn="l">
              <a:lnSpc>
                <a:spcPct val="115000"/>
              </a:lnSpc>
              <a:spcBef>
                <a:spcPts val="0"/>
              </a:spcBef>
              <a:spcAft>
                <a:spcPts val="0"/>
              </a:spcAft>
              <a:buClr>
                <a:schemeClr val="dk1"/>
              </a:buClr>
              <a:buSzPts val="1400"/>
              <a:buChar char="●"/>
              <a:defRPr>
                <a:solidFill>
                  <a:schemeClr val="dk1"/>
                </a:solidFill>
              </a:defRPr>
            </a:lvl7pPr>
            <a:lvl8pPr indent="-317500" lvl="7" marL="3657600" algn="l">
              <a:lnSpc>
                <a:spcPct val="115000"/>
              </a:lnSpc>
              <a:spcBef>
                <a:spcPts val="0"/>
              </a:spcBef>
              <a:spcAft>
                <a:spcPts val="0"/>
              </a:spcAft>
              <a:buClr>
                <a:schemeClr val="dk1"/>
              </a:buClr>
              <a:buSzPts val="1400"/>
              <a:buChar char="○"/>
              <a:defRPr>
                <a:solidFill>
                  <a:schemeClr val="dk1"/>
                </a:solidFill>
              </a:defRPr>
            </a:lvl8pPr>
            <a:lvl9pPr indent="-317500" lvl="8" marL="4114800" algn="l">
              <a:lnSpc>
                <a:spcPct val="115000"/>
              </a:lnSpc>
              <a:spcBef>
                <a:spcPts val="0"/>
              </a:spcBef>
              <a:spcAft>
                <a:spcPts val="0"/>
              </a:spcAft>
              <a:buClr>
                <a:schemeClr val="dk1"/>
              </a:buClr>
              <a:buSzPts val="1400"/>
              <a:buChar char="■"/>
              <a:defRPr>
                <a:solidFill>
                  <a:schemeClr val="dk1"/>
                </a:solidFill>
              </a:defRPr>
            </a:lvl9pPr>
          </a:lstStyle>
          <a:p/>
        </p:txBody>
      </p:sp>
      <p:sp>
        <p:nvSpPr>
          <p:cNvPr id="43" name="Google Shape;43;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1.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lt2"/>
              </a:buClr>
              <a:buSzPts val="1800"/>
              <a:buFont typeface="Arial"/>
              <a:buChar char="●"/>
              <a:defRPr b="0" i="0" sz="1800" u="none" cap="none" strike="noStrike">
                <a:solidFill>
                  <a:schemeClr val="lt2"/>
                </a:solidFill>
                <a:latin typeface="Arial"/>
                <a:ea typeface="Arial"/>
                <a:cs typeface="Arial"/>
                <a:sym typeface="Arial"/>
              </a:defRPr>
            </a:lvl1pPr>
            <a:lvl2pPr indent="-317500" lvl="1" marL="914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2pPr>
            <a:lvl3pPr indent="-317500" lvl="2" marL="1371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3pPr>
            <a:lvl4pPr indent="-317500" lvl="3" marL="1828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4pPr>
            <a:lvl5pPr indent="-317500" lvl="4" marL="22860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5pPr>
            <a:lvl6pPr indent="-317500" lvl="5" marL="27432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6pPr>
            <a:lvl7pPr indent="-317500" lvl="6" marL="32004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7pPr>
            <a:lvl8pPr indent="-317500" lvl="7" marL="36576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8pPr>
            <a:lvl9pPr indent="-317500" lvl="8" marL="4114800" marR="0" rtl="0" algn="l">
              <a:lnSpc>
                <a:spcPct val="115000"/>
              </a:lnSpc>
              <a:spcBef>
                <a:spcPts val="0"/>
              </a:spcBef>
              <a:spcAft>
                <a:spcPts val="0"/>
              </a:spcAft>
              <a:buClr>
                <a:schemeClr val="lt2"/>
              </a:buClr>
              <a:buSzPts val="1400"/>
              <a:buFont typeface="Arial"/>
              <a:buChar char="■"/>
              <a:defRPr b="0" i="0" sz="1400" u="none" cap="none" strike="noStrike">
                <a:solidFill>
                  <a:schemeClr val="lt2"/>
                </a:solidFill>
                <a:latin typeface="Arial"/>
                <a:ea typeface="Arial"/>
                <a:cs typeface="Arial"/>
                <a:sym typeface="Arial"/>
              </a:defRPr>
            </a:lvl9pPr>
          </a:lstStyle>
          <a:p/>
        </p:txBody>
      </p:sp>
      <p:sp>
        <p:nvSpPr>
          <p:cNvPr id="8" name="Google Shape;8;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9.gif"/><Relationship Id="rId5" Type="http://schemas.openxmlformats.org/officeDocument/2006/relationships/image" Target="../media/image19.gif"/><Relationship Id="rId6" Type="http://schemas.openxmlformats.org/officeDocument/2006/relationships/image" Target="../media/image18.gif"/><Relationship Id="rId7" Type="http://schemas.openxmlformats.org/officeDocument/2006/relationships/image" Target="../media/image17.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s://www.lucidchart.com/pages" TargetMode="External"/><Relationship Id="rId4" Type="http://schemas.openxmlformats.org/officeDocument/2006/relationships/hyperlink" Target="https://ludo.ai/" TargetMode="External"/><Relationship Id="rId5"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5E7FF"/>
            </a:gs>
            <a:gs pos="56000">
              <a:srgbClr val="00AEEF"/>
            </a:gs>
            <a:gs pos="100000">
              <a:srgbClr val="0056FF"/>
            </a:gs>
          </a:gsLst>
          <a:lin ang="8100019" scaled="0"/>
        </a:gradFill>
      </p:bgPr>
    </p:bg>
    <p:spTree>
      <p:nvGrpSpPr>
        <p:cNvPr id="64" name="Shape 64"/>
        <p:cNvGrpSpPr/>
        <p:nvPr/>
      </p:nvGrpSpPr>
      <p:grpSpPr>
        <a:xfrm>
          <a:off x="0" y="0"/>
          <a:ext cx="0" cy="0"/>
          <a:chOff x="0" y="0"/>
          <a:chExt cx="0" cy="0"/>
        </a:xfrm>
      </p:grpSpPr>
      <p:sp>
        <p:nvSpPr>
          <p:cNvPr id="65" name="Google Shape;65;p1"/>
          <p:cNvSpPr txBox="1"/>
          <p:nvPr/>
        </p:nvSpPr>
        <p:spPr>
          <a:xfrm>
            <a:off x="656150" y="1923675"/>
            <a:ext cx="4125900" cy="56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100"/>
              <a:buFont typeface="Arial"/>
              <a:buNone/>
            </a:pPr>
            <a:r>
              <a:rPr b="0" i="0" lang="en-CA" sz="3100" u="none" cap="none" strike="noStrike">
                <a:solidFill>
                  <a:srgbClr val="FFBF36"/>
                </a:solidFill>
                <a:latin typeface="Montserrat Black"/>
                <a:ea typeface="Montserrat Black"/>
                <a:cs typeface="Montserrat Black"/>
                <a:sym typeface="Montserrat Black"/>
              </a:rPr>
              <a:t>Experience name</a:t>
            </a:r>
            <a:endParaRPr b="0" i="0" sz="3100" u="none" cap="none" strike="noStrike">
              <a:solidFill>
                <a:srgbClr val="FFBF36"/>
              </a:solidFill>
              <a:latin typeface="Montserrat Black"/>
              <a:ea typeface="Montserrat Black"/>
              <a:cs typeface="Montserrat Black"/>
              <a:sym typeface="Montserrat Black"/>
            </a:endParaRPr>
          </a:p>
        </p:txBody>
      </p:sp>
      <p:sp>
        <p:nvSpPr>
          <p:cNvPr id="66" name="Google Shape;66;p1"/>
          <p:cNvSpPr txBox="1"/>
          <p:nvPr/>
        </p:nvSpPr>
        <p:spPr>
          <a:xfrm>
            <a:off x="713693" y="2508675"/>
            <a:ext cx="3888300" cy="1169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br>
              <a:rPr b="1" i="0" lang="en-CA" sz="1200" u="none" cap="none" strike="noStrike">
                <a:solidFill>
                  <a:srgbClr val="FFFFFF"/>
                </a:solidFill>
                <a:latin typeface="Montserrat"/>
                <a:ea typeface="Montserrat"/>
                <a:cs typeface="Montserrat"/>
                <a:sym typeface="Montserrat"/>
              </a:rPr>
            </a:br>
            <a:r>
              <a:rPr b="1" i="0" lang="en-CA" sz="1200" u="none" cap="none" strike="noStrike">
                <a:solidFill>
                  <a:srgbClr val="FFFFFF"/>
                </a:solidFill>
                <a:latin typeface="Montserrat"/>
                <a:ea typeface="Montserrat"/>
                <a:cs typeface="Montserrat"/>
                <a:sym typeface="Montserrat"/>
              </a:rPr>
              <a:t>Date:</a:t>
            </a:r>
            <a:br>
              <a:rPr b="1" i="0" lang="en-CA" sz="1200" u="none" cap="none" strike="noStrike">
                <a:solidFill>
                  <a:srgbClr val="FFFFFF"/>
                </a:solidFill>
                <a:latin typeface="Montserrat"/>
                <a:ea typeface="Montserrat"/>
                <a:cs typeface="Montserrat"/>
                <a:sym typeface="Montserrat"/>
              </a:rPr>
            </a:br>
            <a:br>
              <a:rPr b="1" i="0" lang="en-CA" sz="1200" u="none" cap="none" strike="noStrike">
                <a:solidFill>
                  <a:srgbClr val="FFFFFF"/>
                </a:solidFill>
                <a:latin typeface="Montserrat"/>
                <a:ea typeface="Montserrat"/>
                <a:cs typeface="Montserrat"/>
                <a:sym typeface="Montserrat"/>
              </a:rPr>
            </a:br>
            <a:br>
              <a:rPr b="1" i="0" lang="en-CA" sz="1200" u="none" cap="none" strike="noStrike">
                <a:solidFill>
                  <a:srgbClr val="FFFFFF"/>
                </a:solidFill>
                <a:latin typeface="Montserrat"/>
                <a:ea typeface="Montserrat"/>
                <a:cs typeface="Montserrat"/>
                <a:sym typeface="Montserrat"/>
              </a:rPr>
            </a:br>
            <a:endParaRPr b="1"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FFFFFF"/>
              </a:solidFill>
              <a:latin typeface="Montserrat"/>
              <a:ea typeface="Montserrat"/>
              <a:cs typeface="Montserrat"/>
              <a:sym typeface="Montserrat"/>
            </a:endParaRPr>
          </a:p>
        </p:txBody>
      </p:sp>
      <p:pic>
        <p:nvPicPr>
          <p:cNvPr id="67" name="Google Shape;67;p1"/>
          <p:cNvPicPr preferRelativeResize="0"/>
          <p:nvPr/>
        </p:nvPicPr>
        <p:blipFill rotWithShape="1">
          <a:blip r:embed="rId3">
            <a:alphaModFix/>
          </a:blip>
          <a:srcRect b="0" l="0" r="0" t="0"/>
          <a:stretch/>
        </p:blipFill>
        <p:spPr>
          <a:xfrm>
            <a:off x="775025" y="943450"/>
            <a:ext cx="3296377" cy="1016274"/>
          </a:xfrm>
          <a:prstGeom prst="rect">
            <a:avLst/>
          </a:prstGeom>
          <a:noFill/>
          <a:ln>
            <a:noFill/>
          </a:ln>
        </p:spPr>
      </p:pic>
      <p:pic>
        <p:nvPicPr>
          <p:cNvPr id="68" name="Google Shape;68;p1"/>
          <p:cNvPicPr preferRelativeResize="0"/>
          <p:nvPr/>
        </p:nvPicPr>
        <p:blipFill rotWithShape="1">
          <a:blip r:embed="rId4">
            <a:alphaModFix/>
          </a:blip>
          <a:srcRect b="0" l="0" r="0" t="0"/>
          <a:stretch/>
        </p:blipFill>
        <p:spPr>
          <a:xfrm>
            <a:off x="4859750" y="1433075"/>
            <a:ext cx="3829475" cy="3235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B1921"/>
            </a:gs>
            <a:gs pos="87000">
              <a:srgbClr val="313036"/>
            </a:gs>
            <a:gs pos="100000">
              <a:srgbClr val="47464A"/>
            </a:gs>
          </a:gsLst>
          <a:lin ang="8100019" scaled="0"/>
        </a:gradFill>
      </p:bgPr>
    </p:bg>
    <p:spTree>
      <p:nvGrpSpPr>
        <p:cNvPr id="147" name="Shape 147"/>
        <p:cNvGrpSpPr/>
        <p:nvPr/>
      </p:nvGrpSpPr>
      <p:grpSpPr>
        <a:xfrm>
          <a:off x="0" y="0"/>
          <a:ext cx="0" cy="0"/>
          <a:chOff x="0" y="0"/>
          <a:chExt cx="0" cy="0"/>
        </a:xfrm>
      </p:grpSpPr>
      <p:sp>
        <p:nvSpPr>
          <p:cNvPr id="148" name="Google Shape;148;p7"/>
          <p:cNvSpPr txBox="1"/>
          <p:nvPr>
            <p:ph idx="1" type="subTitle"/>
          </p:nvPr>
        </p:nvSpPr>
        <p:spPr>
          <a:xfrm>
            <a:off x="311700" y="1106550"/>
            <a:ext cx="4866300" cy="3141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CA" sz="1100">
                <a:solidFill>
                  <a:srgbClr val="3484F7"/>
                </a:solidFill>
                <a:latin typeface="Montserrat"/>
                <a:ea typeface="Montserrat"/>
                <a:cs typeface="Montserrat"/>
                <a:sym typeface="Montserrat"/>
              </a:rPr>
              <a:t>LANDS OVERVIEW</a:t>
            </a:r>
            <a:br>
              <a:rPr b="1" lang="en-CA" sz="1100">
                <a:solidFill>
                  <a:srgbClr val="FFBF36"/>
                </a:solidFill>
                <a:latin typeface="Montserrat"/>
                <a:ea typeface="Montserrat"/>
                <a:cs typeface="Montserrat"/>
                <a:sym typeface="Montserrat"/>
              </a:rPr>
            </a:br>
            <a:endParaRPr sz="1000">
              <a:solidFill>
                <a:schemeClr val="dk1"/>
              </a:solidFill>
              <a:latin typeface="Montserrat"/>
              <a:ea typeface="Montserrat"/>
              <a:cs typeface="Montserrat"/>
              <a:sym typeface="Montserrat"/>
            </a:endParaRPr>
          </a:p>
          <a:p>
            <a:pPr indent="-292100" lvl="0" marL="457200" rtl="0" algn="l">
              <a:lnSpc>
                <a:spcPct val="100000"/>
              </a:lnSpc>
              <a:spcBef>
                <a:spcPts val="0"/>
              </a:spcBef>
              <a:spcAft>
                <a:spcPts val="0"/>
              </a:spcAft>
              <a:buSzPts val="1000"/>
              <a:buFont typeface="Montserrat"/>
              <a:buChar char="●"/>
            </a:pPr>
            <a:r>
              <a:rPr lang="en-CA" sz="1000">
                <a:latin typeface="Montserrat"/>
                <a:ea typeface="Montserrat"/>
                <a:cs typeface="Montserrat"/>
                <a:sym typeface="Montserrat"/>
              </a:rPr>
              <a:t>Land size of proposed experiences: 1x1, 1x2, 2x2, 1x3, etc.</a:t>
            </a:r>
            <a:endParaRPr sz="1000">
              <a:latin typeface="Montserrat"/>
              <a:ea typeface="Montserrat"/>
              <a:cs typeface="Montserrat"/>
              <a:sym typeface="Montserrat"/>
            </a:endParaRPr>
          </a:p>
          <a:p>
            <a:pPr indent="-292100" lvl="0" marL="457200" rtl="0" algn="l">
              <a:lnSpc>
                <a:spcPct val="100000"/>
              </a:lnSpc>
              <a:spcBef>
                <a:spcPts val="0"/>
              </a:spcBef>
              <a:spcAft>
                <a:spcPts val="0"/>
              </a:spcAft>
              <a:buSzPts val="1000"/>
              <a:buFont typeface="Montserrat"/>
              <a:buChar char="●"/>
            </a:pPr>
            <a:r>
              <a:rPr b="1" lang="en-CA" sz="1000">
                <a:latin typeface="Montserrat"/>
                <a:ea typeface="Montserrat"/>
                <a:cs typeface="Montserrat"/>
                <a:sym typeface="Montserrat"/>
              </a:rPr>
              <a:t>Organize </a:t>
            </a:r>
            <a:r>
              <a:rPr lang="en-CA" sz="1000">
                <a:latin typeface="Montserrat"/>
                <a:ea typeface="Montserrat"/>
                <a:cs typeface="Montserrat"/>
                <a:sym typeface="Montserrat"/>
              </a:rPr>
              <a:t>your experience’s organization using the </a:t>
            </a:r>
            <a:r>
              <a:rPr b="1" lang="en-CA" sz="1000">
                <a:latin typeface="Montserrat"/>
                <a:ea typeface="Montserrat"/>
                <a:cs typeface="Montserrat"/>
                <a:sym typeface="Montserrat"/>
              </a:rPr>
              <a:t>blocks </a:t>
            </a:r>
            <a:r>
              <a:rPr lang="en-CA" sz="1000">
                <a:latin typeface="Montserrat"/>
                <a:ea typeface="Montserrat"/>
                <a:cs typeface="Montserrat"/>
                <a:sym typeface="Montserrat"/>
              </a:rPr>
              <a:t>below and the table on right side of the slide. (</a:t>
            </a:r>
            <a:r>
              <a:rPr i="1" lang="en-CA" sz="1000">
                <a:latin typeface="Montserrat"/>
                <a:ea typeface="Montserrat"/>
                <a:cs typeface="Montserrat"/>
                <a:sym typeface="Montserrat"/>
              </a:rPr>
              <a:t>Specify which experience is solo, multi or a social hub</a:t>
            </a:r>
            <a:r>
              <a:rPr lang="en-CA" sz="1000">
                <a:latin typeface="Montserrat"/>
                <a:ea typeface="Montserrat"/>
                <a:cs typeface="Montserrat"/>
                <a:sym typeface="Montserrat"/>
              </a:rPr>
              <a:t>)</a:t>
            </a:r>
            <a:endParaRPr sz="1000">
              <a:latin typeface="Montserrat"/>
              <a:ea typeface="Montserrat"/>
              <a:cs typeface="Montserrat"/>
              <a:sym typeface="Montserrat"/>
            </a:endParaRPr>
          </a:p>
          <a:p>
            <a:pPr indent="-292100" lvl="0" marL="457200" rtl="0" algn="l">
              <a:lnSpc>
                <a:spcPct val="100000"/>
              </a:lnSpc>
              <a:spcBef>
                <a:spcPts val="0"/>
              </a:spcBef>
              <a:spcAft>
                <a:spcPts val="0"/>
              </a:spcAft>
              <a:buSzPts val="1000"/>
              <a:buFont typeface="Montserrat"/>
              <a:buChar char="●"/>
            </a:pPr>
            <a:r>
              <a:rPr b="1" lang="en-CA" sz="1000">
                <a:latin typeface="Montserrat"/>
                <a:ea typeface="Montserrat"/>
                <a:cs typeface="Montserrat"/>
                <a:sym typeface="Montserrat"/>
              </a:rPr>
              <a:t>Write a very brief overview </a:t>
            </a:r>
            <a:r>
              <a:rPr lang="en-CA" sz="1000">
                <a:latin typeface="Montserrat"/>
                <a:ea typeface="Montserrat"/>
                <a:cs typeface="Montserrat"/>
                <a:sym typeface="Montserrat"/>
              </a:rPr>
              <a:t>of your Experiences and why you choose their specific size</a:t>
            </a:r>
            <a:br>
              <a:rPr lang="en-CA" sz="1000">
                <a:solidFill>
                  <a:schemeClr val="dk1"/>
                </a:solidFill>
                <a:latin typeface="Montserrat"/>
                <a:ea typeface="Montserrat"/>
                <a:cs typeface="Montserrat"/>
                <a:sym typeface="Montserrat"/>
              </a:rPr>
            </a:br>
            <a:endParaRPr sz="10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br>
              <a:rPr lang="en-CA" sz="1100">
                <a:solidFill>
                  <a:schemeClr val="dk1"/>
                </a:solidFill>
                <a:latin typeface="Montserrat"/>
                <a:ea typeface="Montserrat"/>
                <a:cs typeface="Montserrat"/>
                <a:sym typeface="Montserrat"/>
              </a:rPr>
            </a:br>
            <a:endParaRPr sz="10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900">
              <a:solidFill>
                <a:srgbClr val="999999"/>
              </a:solidFill>
              <a:latin typeface="Montserrat"/>
              <a:ea typeface="Montserrat"/>
              <a:cs typeface="Montserrat"/>
              <a:sym typeface="Montserrat"/>
            </a:endParaRPr>
          </a:p>
          <a:p>
            <a:pPr indent="0" lvl="0" marL="457200" rtl="0" algn="l">
              <a:lnSpc>
                <a:spcPct val="100000"/>
              </a:lnSpc>
              <a:spcBef>
                <a:spcPts val="0"/>
              </a:spcBef>
              <a:spcAft>
                <a:spcPts val="0"/>
              </a:spcAft>
              <a:buSzPts val="2800"/>
              <a:buNone/>
            </a:pPr>
            <a:r>
              <a:t/>
            </a:r>
            <a:endParaRPr sz="11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11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1600">
              <a:solidFill>
                <a:schemeClr val="dk1"/>
              </a:solidFill>
              <a:latin typeface="Montserrat"/>
              <a:ea typeface="Montserrat"/>
              <a:cs typeface="Montserrat"/>
              <a:sym typeface="Montserrat"/>
            </a:endParaRPr>
          </a:p>
        </p:txBody>
      </p:sp>
      <p:sp>
        <p:nvSpPr>
          <p:cNvPr id="149" name="Google Shape;149;p7"/>
          <p:cNvSpPr txBox="1"/>
          <p:nvPr/>
        </p:nvSpPr>
        <p:spPr>
          <a:xfrm>
            <a:off x="361950" y="321050"/>
            <a:ext cx="67338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CA" sz="2000" u="none" cap="none" strike="noStrike">
                <a:solidFill>
                  <a:srgbClr val="FFFFFF"/>
                </a:solidFill>
                <a:latin typeface="Montserrat Black"/>
                <a:ea typeface="Montserrat Black"/>
                <a:cs typeface="Montserrat Black"/>
                <a:sym typeface="Montserrat Black"/>
              </a:rPr>
              <a:t>LANDs TOPOLOGY (multi</a:t>
            </a:r>
            <a:r>
              <a:rPr lang="en-CA" sz="2000">
                <a:solidFill>
                  <a:srgbClr val="FFFFFF"/>
                </a:solidFill>
                <a:latin typeface="Montserrat Black"/>
                <a:ea typeface="Montserrat Black"/>
                <a:cs typeface="Montserrat Black"/>
                <a:sym typeface="Montserrat Black"/>
              </a:rPr>
              <a:t> Experience plans)</a:t>
            </a:r>
            <a:endParaRPr b="0" i="0" sz="2000" u="none" cap="none" strike="noStrike">
              <a:solidFill>
                <a:srgbClr val="FFFFFF"/>
              </a:solidFill>
              <a:latin typeface="Montserrat Black"/>
              <a:ea typeface="Montserrat Black"/>
              <a:cs typeface="Montserrat Black"/>
              <a:sym typeface="Montserrat Black"/>
            </a:endParaRPr>
          </a:p>
        </p:txBody>
      </p:sp>
      <p:pic>
        <p:nvPicPr>
          <p:cNvPr id="150" name="Google Shape;150;p7"/>
          <p:cNvPicPr preferRelativeResize="0"/>
          <p:nvPr/>
        </p:nvPicPr>
        <p:blipFill rotWithShape="1">
          <a:blip r:embed="rId3">
            <a:alphaModFix/>
          </a:blip>
          <a:srcRect b="0" l="0" r="0" t="0"/>
          <a:stretch/>
        </p:blipFill>
        <p:spPr>
          <a:xfrm>
            <a:off x="7530832" y="253191"/>
            <a:ext cx="1251220" cy="476249"/>
          </a:xfrm>
          <a:prstGeom prst="rect">
            <a:avLst/>
          </a:prstGeom>
          <a:noFill/>
          <a:ln>
            <a:noFill/>
          </a:ln>
        </p:spPr>
      </p:pic>
      <p:sp>
        <p:nvSpPr>
          <p:cNvPr id="151" name="Google Shape;151;p7"/>
          <p:cNvSpPr/>
          <p:nvPr/>
        </p:nvSpPr>
        <p:spPr>
          <a:xfrm>
            <a:off x="5314250" y="1332225"/>
            <a:ext cx="3236100" cy="30213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7"/>
          <p:cNvSpPr txBox="1"/>
          <p:nvPr>
            <p:ph idx="1" type="subTitle"/>
          </p:nvPr>
        </p:nvSpPr>
        <p:spPr>
          <a:xfrm>
            <a:off x="5289725" y="799444"/>
            <a:ext cx="3384900" cy="1508100"/>
          </a:xfrm>
          <a:prstGeom prst="rect">
            <a:avLst/>
          </a:prstGeom>
          <a:noFill/>
          <a:ln>
            <a:noFill/>
          </a:ln>
        </p:spPr>
        <p:txBody>
          <a:bodyPr anchorCtr="0" anchor="ctr" bIns="91425" lIns="91425" spcFirstLastPara="1" rIns="91425" wrap="square" tIns="91425">
            <a:normAutofit/>
          </a:bodyPr>
          <a:lstStyle/>
          <a:p>
            <a:pPr indent="0" lvl="0" marL="0" rtl="0" algn="ctr">
              <a:lnSpc>
                <a:spcPct val="80000"/>
              </a:lnSpc>
              <a:spcBef>
                <a:spcPts val="0"/>
              </a:spcBef>
              <a:spcAft>
                <a:spcPts val="0"/>
              </a:spcAft>
              <a:buSzPts val="2800"/>
              <a:buNone/>
            </a:pPr>
            <a:r>
              <a:rPr b="1" lang="en-CA" sz="900">
                <a:solidFill>
                  <a:srgbClr val="F1C232"/>
                </a:solidFill>
                <a:latin typeface="Montserrat"/>
                <a:ea typeface="Montserrat"/>
                <a:cs typeface="Montserrat"/>
                <a:sym typeface="Montserrat"/>
              </a:rPr>
              <a:t>LAND ORGANIZATION</a:t>
            </a:r>
            <a:endParaRPr b="1" sz="900">
              <a:solidFill>
                <a:srgbClr val="F1C232"/>
              </a:solidFill>
              <a:latin typeface="Montserrat"/>
              <a:ea typeface="Montserrat"/>
              <a:cs typeface="Montserrat"/>
              <a:sym typeface="Montserrat"/>
            </a:endParaRPr>
          </a:p>
        </p:txBody>
      </p:sp>
      <p:pic>
        <p:nvPicPr>
          <p:cNvPr id="153" name="Google Shape;153;p7"/>
          <p:cNvPicPr preferRelativeResize="0"/>
          <p:nvPr/>
        </p:nvPicPr>
        <p:blipFill rotWithShape="1">
          <a:blip r:embed="rId4">
            <a:alphaModFix/>
          </a:blip>
          <a:srcRect b="0" l="0" r="0" t="0"/>
          <a:stretch/>
        </p:blipFill>
        <p:spPr>
          <a:xfrm>
            <a:off x="5723214" y="1684475"/>
            <a:ext cx="2517925" cy="2411275"/>
          </a:xfrm>
          <a:prstGeom prst="rect">
            <a:avLst/>
          </a:prstGeom>
          <a:noFill/>
          <a:ln>
            <a:noFill/>
          </a:ln>
        </p:spPr>
      </p:pic>
      <p:sp>
        <p:nvSpPr>
          <p:cNvPr id="154" name="Google Shape;154;p7"/>
          <p:cNvSpPr/>
          <p:nvPr/>
        </p:nvSpPr>
        <p:spPr>
          <a:xfrm>
            <a:off x="2866976" y="3695838"/>
            <a:ext cx="1121400" cy="1102200"/>
          </a:xfrm>
          <a:prstGeom prst="rect">
            <a:avLst/>
          </a:prstGeom>
          <a:gradFill>
            <a:gsLst>
              <a:gs pos="0">
                <a:srgbClr val="FFF6DB"/>
              </a:gs>
              <a:gs pos="100000">
                <a:srgbClr val="FAD25C"/>
              </a:gs>
            </a:gsLst>
            <a:lin ang="5400012" scaled="0"/>
          </a:gra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CA" sz="1000" u="none" cap="none" strike="noStrike">
                <a:solidFill>
                  <a:srgbClr val="000000"/>
                </a:solidFill>
                <a:latin typeface="Arial"/>
                <a:ea typeface="Arial"/>
                <a:cs typeface="Arial"/>
                <a:sym typeface="Arial"/>
              </a:rPr>
              <a:t>2x2</a:t>
            </a:r>
            <a:endParaRPr b="1" i="0" sz="1400" u="none" cap="none" strike="noStrike">
              <a:solidFill>
                <a:srgbClr val="000000"/>
              </a:solidFill>
              <a:latin typeface="Arial"/>
              <a:ea typeface="Arial"/>
              <a:cs typeface="Arial"/>
              <a:sym typeface="Arial"/>
            </a:endParaRPr>
          </a:p>
        </p:txBody>
      </p:sp>
      <p:sp>
        <p:nvSpPr>
          <p:cNvPr id="155" name="Google Shape;155;p7"/>
          <p:cNvSpPr/>
          <p:nvPr/>
        </p:nvSpPr>
        <p:spPr>
          <a:xfrm>
            <a:off x="590875" y="4267950"/>
            <a:ext cx="1121400" cy="530100"/>
          </a:xfrm>
          <a:prstGeom prst="rect">
            <a:avLst/>
          </a:prstGeom>
          <a:gradFill>
            <a:gsLst>
              <a:gs pos="0">
                <a:srgbClr val="8729F3"/>
              </a:gs>
              <a:gs pos="77000">
                <a:srgbClr val="C394F9"/>
              </a:gs>
              <a:gs pos="100000">
                <a:schemeClr val="dk1"/>
              </a:gs>
            </a:gsLst>
            <a:lin ang="8100019" scaled="0"/>
          </a:gra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CA" sz="1000" u="none" cap="none" strike="noStrike">
                <a:solidFill>
                  <a:srgbClr val="000000"/>
                </a:solidFill>
                <a:latin typeface="Arial"/>
                <a:ea typeface="Arial"/>
                <a:cs typeface="Arial"/>
                <a:sym typeface="Arial"/>
              </a:rPr>
              <a:t>2x1</a:t>
            </a:r>
            <a:endParaRPr b="1" i="0" sz="1400" u="none" cap="none" strike="noStrike">
              <a:solidFill>
                <a:srgbClr val="000000"/>
              </a:solidFill>
              <a:latin typeface="Arial"/>
              <a:ea typeface="Arial"/>
              <a:cs typeface="Arial"/>
              <a:sym typeface="Arial"/>
            </a:endParaRPr>
          </a:p>
        </p:txBody>
      </p:sp>
      <p:sp>
        <p:nvSpPr>
          <p:cNvPr id="156" name="Google Shape;156;p7"/>
          <p:cNvSpPr/>
          <p:nvPr/>
        </p:nvSpPr>
        <p:spPr>
          <a:xfrm>
            <a:off x="2024575" y="3134846"/>
            <a:ext cx="530100" cy="1663200"/>
          </a:xfrm>
          <a:prstGeom prst="rect">
            <a:avLst/>
          </a:prstGeom>
          <a:gradFill>
            <a:gsLst>
              <a:gs pos="0">
                <a:srgbClr val="1AB022"/>
              </a:gs>
              <a:gs pos="74000">
                <a:srgbClr val="8DD891"/>
              </a:gs>
              <a:gs pos="100000">
                <a:schemeClr val="dk1"/>
              </a:gs>
            </a:gsLst>
            <a:lin ang="8100019" scaled="0"/>
          </a:gra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CA" sz="1000" u="none" cap="none" strike="noStrike">
                <a:solidFill>
                  <a:srgbClr val="000000"/>
                </a:solidFill>
                <a:latin typeface="Arial"/>
                <a:ea typeface="Arial"/>
                <a:cs typeface="Arial"/>
                <a:sym typeface="Arial"/>
              </a:rPr>
              <a:t>1x3</a:t>
            </a:r>
            <a:endParaRPr b="1" i="0" sz="1400" u="none" cap="none" strike="noStrike">
              <a:solidFill>
                <a:srgbClr val="000000"/>
              </a:solidFill>
              <a:latin typeface="Arial"/>
              <a:ea typeface="Arial"/>
              <a:cs typeface="Arial"/>
              <a:sym typeface="Arial"/>
            </a:endParaRPr>
          </a:p>
        </p:txBody>
      </p:sp>
      <p:sp>
        <p:nvSpPr>
          <p:cNvPr id="157" name="Google Shape;157;p7"/>
          <p:cNvSpPr/>
          <p:nvPr/>
        </p:nvSpPr>
        <p:spPr>
          <a:xfrm>
            <a:off x="4296209" y="4287750"/>
            <a:ext cx="512100" cy="510300"/>
          </a:xfrm>
          <a:prstGeom prst="rect">
            <a:avLst/>
          </a:prstGeom>
          <a:gradFill>
            <a:gsLst>
              <a:gs pos="0">
                <a:srgbClr val="4285F4">
                  <a:alpha val="69803"/>
                </a:srgbClr>
              </a:gs>
              <a:gs pos="74000">
                <a:srgbClr val="A1C2FA">
                  <a:alpha val="69803"/>
                </a:srgbClr>
              </a:gs>
              <a:gs pos="100000">
                <a:srgbClr val="FFFFFF">
                  <a:alpha val="69803"/>
                </a:srgbClr>
              </a:gs>
            </a:gsLst>
            <a:lin ang="8100019" scaled="0"/>
          </a:gradFill>
          <a:ln cap="flat" cmpd="sng" w="381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i="0" lang="en-CA" sz="1000" u="none" cap="none" strike="noStrike">
                <a:solidFill>
                  <a:srgbClr val="000000"/>
                </a:solidFill>
                <a:latin typeface="Arial"/>
                <a:ea typeface="Arial"/>
                <a:cs typeface="Arial"/>
                <a:sym typeface="Arial"/>
              </a:rPr>
              <a:t>1x1</a:t>
            </a:r>
            <a:endParaRPr b="1" i="0" sz="1400" u="none" cap="none" strike="noStrike">
              <a:solidFill>
                <a:srgbClr val="000000"/>
              </a:solidFill>
              <a:latin typeface="Arial"/>
              <a:ea typeface="Arial"/>
              <a:cs typeface="Arial"/>
              <a:sym typeface="Arial"/>
            </a:endParaRPr>
          </a:p>
        </p:txBody>
      </p:sp>
      <p:sp>
        <p:nvSpPr>
          <p:cNvPr id="158" name="Google Shape;158;p7"/>
          <p:cNvSpPr/>
          <p:nvPr/>
        </p:nvSpPr>
        <p:spPr>
          <a:xfrm>
            <a:off x="7481775" y="4625850"/>
            <a:ext cx="828036" cy="281124"/>
          </a:xfrm>
          <a:prstGeom prst="flowChartTermina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CA" sz="900" u="none" cap="none" strike="noStrike">
                <a:solidFill>
                  <a:srgbClr val="000000"/>
                </a:solidFill>
                <a:latin typeface="Arial"/>
                <a:ea typeface="Arial"/>
                <a:cs typeface="Arial"/>
                <a:sym typeface="Arial"/>
              </a:rPr>
              <a:t>Social hub</a:t>
            </a:r>
            <a:endParaRPr b="0" i="0" sz="900" u="none" cap="none" strike="noStrike">
              <a:solidFill>
                <a:srgbClr val="000000"/>
              </a:solidFill>
              <a:latin typeface="Arial"/>
              <a:ea typeface="Arial"/>
              <a:cs typeface="Arial"/>
              <a:sym typeface="Arial"/>
            </a:endParaRPr>
          </a:p>
        </p:txBody>
      </p:sp>
      <p:sp>
        <p:nvSpPr>
          <p:cNvPr id="159" name="Google Shape;159;p7"/>
          <p:cNvSpPr/>
          <p:nvPr/>
        </p:nvSpPr>
        <p:spPr>
          <a:xfrm>
            <a:off x="6549850" y="4625850"/>
            <a:ext cx="828036" cy="281124"/>
          </a:xfrm>
          <a:prstGeom prst="flowChartTermina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CA" sz="800" u="none" cap="none" strike="noStrike">
                <a:solidFill>
                  <a:srgbClr val="000000"/>
                </a:solidFill>
                <a:latin typeface="Arial"/>
                <a:ea typeface="Arial"/>
                <a:cs typeface="Arial"/>
                <a:sym typeface="Arial"/>
              </a:rPr>
              <a:t>Solo Game</a:t>
            </a:r>
            <a:endParaRPr b="0" i="0" sz="800" u="none" cap="none" strike="noStrike">
              <a:solidFill>
                <a:srgbClr val="000000"/>
              </a:solidFill>
              <a:latin typeface="Arial"/>
              <a:ea typeface="Arial"/>
              <a:cs typeface="Arial"/>
              <a:sym typeface="Arial"/>
            </a:endParaRPr>
          </a:p>
        </p:txBody>
      </p:sp>
      <p:sp>
        <p:nvSpPr>
          <p:cNvPr id="160" name="Google Shape;160;p7"/>
          <p:cNvSpPr/>
          <p:nvPr/>
        </p:nvSpPr>
        <p:spPr>
          <a:xfrm>
            <a:off x="5554800" y="4625850"/>
            <a:ext cx="828036" cy="281124"/>
          </a:xfrm>
          <a:prstGeom prst="flowChartTerminator">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800"/>
              <a:buFont typeface="Arial"/>
              <a:buNone/>
            </a:pPr>
            <a:r>
              <a:rPr b="0" i="0" lang="en-CA" sz="800" u="none" cap="none" strike="noStrike">
                <a:solidFill>
                  <a:srgbClr val="000000"/>
                </a:solidFill>
                <a:latin typeface="Arial"/>
                <a:ea typeface="Arial"/>
                <a:cs typeface="Arial"/>
                <a:sym typeface="Arial"/>
              </a:rPr>
              <a:t>Multi Game</a:t>
            </a:r>
            <a:endParaRPr b="0" i="0" sz="800" u="none" cap="none" strike="noStrike">
              <a:solidFill>
                <a:srgbClr val="000000"/>
              </a:solidFill>
              <a:latin typeface="Arial"/>
              <a:ea typeface="Arial"/>
              <a:cs typeface="Arial"/>
              <a:sym typeface="Arial"/>
            </a:endParaRPr>
          </a:p>
        </p:txBody>
      </p:sp>
      <p:sp>
        <p:nvSpPr>
          <p:cNvPr id="161" name="Google Shape;161;p7"/>
          <p:cNvSpPr txBox="1"/>
          <p:nvPr/>
        </p:nvSpPr>
        <p:spPr>
          <a:xfrm>
            <a:off x="6323813" y="4324350"/>
            <a:ext cx="1280100" cy="323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900"/>
              <a:buFont typeface="Arial"/>
              <a:buNone/>
            </a:pPr>
            <a:r>
              <a:rPr b="0" i="0" lang="en-CA" sz="900" u="none" cap="none" strike="noStrike">
                <a:solidFill>
                  <a:schemeClr val="lt2"/>
                </a:solidFill>
                <a:latin typeface="Montserrat"/>
                <a:ea typeface="Montserrat"/>
                <a:cs typeface="Montserrat"/>
                <a:sym typeface="Montserrat"/>
              </a:rPr>
              <a:t>Pick and place</a:t>
            </a:r>
            <a:endParaRPr b="0" i="0" sz="900" u="none" cap="none" strike="noStrike">
              <a:solidFill>
                <a:schemeClr val="lt2"/>
              </a:solidFill>
              <a:latin typeface="Montserrat"/>
              <a:ea typeface="Montserrat"/>
              <a:cs typeface="Montserrat"/>
              <a:sym typeface="Montserrat"/>
            </a:endParaRPr>
          </a:p>
        </p:txBody>
      </p:sp>
      <p:cxnSp>
        <p:nvCxnSpPr>
          <p:cNvPr id="162" name="Google Shape;162;p7"/>
          <p:cNvCxnSpPr/>
          <p:nvPr/>
        </p:nvCxnSpPr>
        <p:spPr>
          <a:xfrm>
            <a:off x="388875" y="772700"/>
            <a:ext cx="8317500" cy="0"/>
          </a:xfrm>
          <a:prstGeom prst="straightConnector1">
            <a:avLst/>
          </a:prstGeom>
          <a:noFill/>
          <a:ln cap="flat" cmpd="sng" w="28575">
            <a:solidFill>
              <a:srgbClr val="3484F7"/>
            </a:solidFill>
            <a:prstDash val="solid"/>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5E7FF"/>
            </a:gs>
            <a:gs pos="56000">
              <a:srgbClr val="00AEEF"/>
            </a:gs>
            <a:gs pos="100000">
              <a:srgbClr val="0056FF"/>
            </a:gs>
          </a:gsLst>
          <a:lin ang="8100019" scaled="0"/>
        </a:gradFill>
      </p:bgPr>
    </p:bg>
    <p:spTree>
      <p:nvGrpSpPr>
        <p:cNvPr id="166" name="Shape 166"/>
        <p:cNvGrpSpPr/>
        <p:nvPr/>
      </p:nvGrpSpPr>
      <p:grpSpPr>
        <a:xfrm>
          <a:off x="0" y="0"/>
          <a:ext cx="0" cy="0"/>
          <a:chOff x="0" y="0"/>
          <a:chExt cx="0" cy="0"/>
        </a:xfrm>
      </p:grpSpPr>
      <p:sp>
        <p:nvSpPr>
          <p:cNvPr id="167" name="Google Shape;167;g204222680e1_0_280"/>
          <p:cNvSpPr txBox="1"/>
          <p:nvPr/>
        </p:nvSpPr>
        <p:spPr>
          <a:xfrm>
            <a:off x="656150" y="1923675"/>
            <a:ext cx="5655300" cy="56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100"/>
              <a:buFont typeface="Arial"/>
              <a:buNone/>
            </a:pPr>
            <a:r>
              <a:rPr b="0" i="0" lang="en-CA" sz="3100" u="none" cap="none" strike="noStrike">
                <a:solidFill>
                  <a:schemeClr val="dk1"/>
                </a:solidFill>
                <a:latin typeface="Montserrat Black"/>
                <a:ea typeface="Montserrat Black"/>
                <a:cs typeface="Montserrat Black"/>
                <a:sym typeface="Montserrat Black"/>
              </a:rPr>
              <a:t>GAMEPLAY OVERVIEW</a:t>
            </a:r>
            <a:endParaRPr b="0" i="0" sz="3100" u="none" cap="none" strike="noStrike">
              <a:solidFill>
                <a:schemeClr val="dk1"/>
              </a:solidFill>
              <a:latin typeface="Montserrat Black"/>
              <a:ea typeface="Montserrat Black"/>
              <a:cs typeface="Montserrat Black"/>
              <a:sym typeface="Montserrat Black"/>
            </a:endParaRPr>
          </a:p>
        </p:txBody>
      </p:sp>
      <p:sp>
        <p:nvSpPr>
          <p:cNvPr id="168" name="Google Shape;168;g204222680e1_0_280"/>
          <p:cNvSpPr txBox="1"/>
          <p:nvPr/>
        </p:nvSpPr>
        <p:spPr>
          <a:xfrm>
            <a:off x="713693" y="2508675"/>
            <a:ext cx="3888300" cy="172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CA" sz="1200" u="none" cap="none" strike="noStrike">
                <a:solidFill>
                  <a:srgbClr val="FFFFFF"/>
                </a:solidFill>
                <a:latin typeface="Montserrat"/>
                <a:ea typeface="Montserrat"/>
                <a:cs typeface="Montserrat"/>
                <a:sym typeface="Montserrat"/>
              </a:rPr>
              <a:t>Game content</a:t>
            </a:r>
            <a:br>
              <a:rPr b="0" i="0" lang="en-CA" sz="1200" u="none" cap="none" strike="noStrike">
                <a:solidFill>
                  <a:srgbClr val="FFFFFF"/>
                </a:solidFill>
                <a:latin typeface="Montserrat"/>
                <a:ea typeface="Montserrat"/>
                <a:cs typeface="Montserrat"/>
                <a:sym typeface="Montserrat"/>
              </a:rPr>
            </a:br>
            <a:r>
              <a:rPr b="0" i="0" lang="en-CA" sz="1200" u="none" cap="none" strike="noStrike">
                <a:solidFill>
                  <a:srgbClr val="FFFFFF"/>
                </a:solidFill>
                <a:latin typeface="Montserrat"/>
                <a:ea typeface="Montserrat"/>
                <a:cs typeface="Montserrat"/>
                <a:sym typeface="Montserrat"/>
              </a:rPr>
              <a:t>Game loop</a:t>
            </a:r>
            <a:br>
              <a:rPr b="0" i="0" lang="en-CA" sz="1200" u="none" cap="none" strike="noStrike">
                <a:solidFill>
                  <a:srgbClr val="FFFFFF"/>
                </a:solidFill>
                <a:latin typeface="Montserrat"/>
                <a:ea typeface="Montserrat"/>
                <a:cs typeface="Montserrat"/>
                <a:sym typeface="Montserrat"/>
              </a:rPr>
            </a:br>
            <a:r>
              <a:rPr b="0" i="0" lang="en-CA" sz="1200" u="none" cap="none" strike="noStrike">
                <a:solidFill>
                  <a:srgbClr val="FFFFFF"/>
                </a:solidFill>
                <a:latin typeface="Montserrat"/>
                <a:ea typeface="Montserrat"/>
                <a:cs typeface="Montserrat"/>
                <a:sym typeface="Montserrat"/>
              </a:rPr>
              <a:t>Core features</a:t>
            </a:r>
            <a:br>
              <a:rPr b="0" i="0" lang="en-CA" sz="1200" u="none" cap="none" strike="noStrike">
                <a:solidFill>
                  <a:srgbClr val="FFFFFF"/>
                </a:solidFill>
                <a:latin typeface="Montserrat"/>
                <a:ea typeface="Montserrat"/>
                <a:cs typeface="Montserrat"/>
                <a:sym typeface="Montserrat"/>
              </a:rPr>
            </a:br>
            <a:br>
              <a:rPr b="1" i="0" lang="en-CA" sz="1200" u="none" cap="none" strike="noStrike">
                <a:solidFill>
                  <a:srgbClr val="FFFFFF"/>
                </a:solidFill>
                <a:latin typeface="Montserrat"/>
                <a:ea typeface="Montserrat"/>
                <a:cs typeface="Montserrat"/>
                <a:sym typeface="Montserrat"/>
              </a:rPr>
            </a:br>
            <a:br>
              <a:rPr b="1" i="0" lang="en-CA" sz="1200" u="none" cap="none" strike="noStrike">
                <a:solidFill>
                  <a:srgbClr val="FFFFFF"/>
                </a:solidFill>
                <a:latin typeface="Montserrat"/>
                <a:ea typeface="Montserrat"/>
                <a:cs typeface="Montserrat"/>
                <a:sym typeface="Montserrat"/>
              </a:rPr>
            </a:br>
            <a:br>
              <a:rPr b="1" i="0" lang="en-CA" sz="1200" u="none" cap="none" strike="noStrike">
                <a:solidFill>
                  <a:srgbClr val="FFFFFF"/>
                </a:solidFill>
                <a:latin typeface="Montserrat"/>
                <a:ea typeface="Montserrat"/>
                <a:cs typeface="Montserrat"/>
                <a:sym typeface="Montserrat"/>
              </a:rPr>
            </a:br>
            <a:br>
              <a:rPr b="1" i="0" lang="en-CA" sz="1200" u="none" cap="none" strike="noStrike">
                <a:solidFill>
                  <a:srgbClr val="FFFFFF"/>
                </a:solidFill>
                <a:latin typeface="Montserrat"/>
                <a:ea typeface="Montserrat"/>
                <a:cs typeface="Montserrat"/>
                <a:sym typeface="Montserrat"/>
              </a:rPr>
            </a:br>
            <a:endParaRPr b="1"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FFFFFF"/>
              </a:solidFill>
              <a:latin typeface="Montserrat"/>
              <a:ea typeface="Montserrat"/>
              <a:cs typeface="Montserrat"/>
              <a:sym typeface="Montserrat"/>
            </a:endParaRPr>
          </a:p>
        </p:txBody>
      </p:sp>
      <p:pic>
        <p:nvPicPr>
          <p:cNvPr id="169" name="Google Shape;169;g204222680e1_0_280"/>
          <p:cNvPicPr preferRelativeResize="0"/>
          <p:nvPr/>
        </p:nvPicPr>
        <p:blipFill rotWithShape="1">
          <a:blip r:embed="rId3">
            <a:alphaModFix/>
          </a:blip>
          <a:srcRect b="0" l="0" r="0" t="0"/>
          <a:stretch/>
        </p:blipFill>
        <p:spPr>
          <a:xfrm>
            <a:off x="4016929" y="62450"/>
            <a:ext cx="4851571" cy="5143500"/>
          </a:xfrm>
          <a:prstGeom prst="rect">
            <a:avLst/>
          </a:prstGeom>
          <a:noFill/>
          <a:ln>
            <a:noFill/>
          </a:ln>
        </p:spPr>
      </p:pic>
      <p:sp>
        <p:nvSpPr>
          <p:cNvPr id="170" name="Google Shape;170;g204222680e1_0_280"/>
          <p:cNvSpPr txBox="1"/>
          <p:nvPr/>
        </p:nvSpPr>
        <p:spPr>
          <a:xfrm>
            <a:off x="119925" y="4715125"/>
            <a:ext cx="4588500" cy="292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700"/>
              <a:buFont typeface="Arial"/>
              <a:buNone/>
            </a:pPr>
            <a:r>
              <a:rPr b="1" i="0" lang="en-CA" sz="700" u="none" cap="none" strike="noStrike">
                <a:solidFill>
                  <a:schemeClr val="dk1"/>
                </a:solidFill>
                <a:latin typeface="Montserrat"/>
                <a:ea typeface="Montserrat"/>
                <a:cs typeface="Montserrat"/>
                <a:sym typeface="Montserrat"/>
              </a:rPr>
              <a:t>Note</a:t>
            </a:r>
            <a:r>
              <a:rPr b="0" i="0" lang="en-CA" sz="700" u="none" cap="none" strike="noStrike">
                <a:solidFill>
                  <a:schemeClr val="dk1"/>
                </a:solidFill>
                <a:latin typeface="Montserrat"/>
                <a:ea typeface="Montserrat"/>
                <a:cs typeface="Montserrat"/>
                <a:sym typeface="Montserrat"/>
              </a:rPr>
              <a:t>: if you have multiple experiences, please duplicate this part of the G</a:t>
            </a:r>
            <a:r>
              <a:rPr lang="en-CA" sz="700">
                <a:solidFill>
                  <a:schemeClr val="dk1"/>
                </a:solidFill>
                <a:latin typeface="Montserrat"/>
                <a:ea typeface="Montserrat"/>
                <a:cs typeface="Montserrat"/>
                <a:sym typeface="Montserrat"/>
              </a:rPr>
              <a:t>D</a:t>
            </a:r>
            <a:r>
              <a:rPr b="0" i="0" lang="en-CA" sz="700" u="none" cap="none" strike="noStrike">
                <a:solidFill>
                  <a:schemeClr val="dk1"/>
                </a:solidFill>
                <a:latin typeface="Montserrat"/>
                <a:ea typeface="Montserrat"/>
                <a:cs typeface="Montserrat"/>
                <a:sym typeface="Montserrat"/>
              </a:rPr>
              <a:t>D</a:t>
            </a:r>
            <a:endParaRPr b="0" i="0" sz="700" u="none" cap="none" strike="noStrike">
              <a:solidFill>
                <a:schemeClr val="dk1"/>
              </a:solidFill>
              <a:latin typeface="Montserrat"/>
              <a:ea typeface="Montserrat"/>
              <a:cs typeface="Montserrat"/>
              <a:sym typeface="Montserrat"/>
            </a:endParaRPr>
          </a:p>
        </p:txBody>
      </p:sp>
      <p:pic>
        <p:nvPicPr>
          <p:cNvPr id="171" name="Google Shape;171;g204222680e1_0_280"/>
          <p:cNvPicPr preferRelativeResize="0"/>
          <p:nvPr/>
        </p:nvPicPr>
        <p:blipFill rotWithShape="1">
          <a:blip r:embed="rId4">
            <a:alphaModFix/>
          </a:blip>
          <a:srcRect b="0" l="0" r="0" t="0"/>
          <a:stretch/>
        </p:blipFill>
        <p:spPr>
          <a:xfrm>
            <a:off x="104325" y="85450"/>
            <a:ext cx="1054423" cy="3250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B1921"/>
            </a:gs>
            <a:gs pos="87000">
              <a:srgbClr val="313036"/>
            </a:gs>
            <a:gs pos="100000">
              <a:srgbClr val="47464A"/>
            </a:gs>
          </a:gsLst>
          <a:lin ang="8100019" scaled="0"/>
        </a:gradFill>
      </p:bgPr>
    </p:bg>
    <p:spTree>
      <p:nvGrpSpPr>
        <p:cNvPr id="175" name="Shape 175"/>
        <p:cNvGrpSpPr/>
        <p:nvPr/>
      </p:nvGrpSpPr>
      <p:grpSpPr>
        <a:xfrm>
          <a:off x="0" y="0"/>
          <a:ext cx="0" cy="0"/>
          <a:chOff x="0" y="0"/>
          <a:chExt cx="0" cy="0"/>
        </a:xfrm>
      </p:grpSpPr>
      <p:sp>
        <p:nvSpPr>
          <p:cNvPr id="176" name="Google Shape;176;g203345357b3_1_5"/>
          <p:cNvSpPr txBox="1"/>
          <p:nvPr/>
        </p:nvSpPr>
        <p:spPr>
          <a:xfrm>
            <a:off x="361951" y="321047"/>
            <a:ext cx="6370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CA" sz="2000" u="none" cap="none" strike="noStrike">
                <a:solidFill>
                  <a:srgbClr val="FFFFFF"/>
                </a:solidFill>
                <a:latin typeface="Montserrat Black"/>
                <a:ea typeface="Montserrat Black"/>
                <a:cs typeface="Montserrat Black"/>
                <a:sym typeface="Montserrat Black"/>
              </a:rPr>
              <a:t>GAME CONTENT</a:t>
            </a:r>
            <a:endParaRPr b="0" i="0" sz="2000" u="none" cap="none" strike="noStrike">
              <a:solidFill>
                <a:srgbClr val="FFFFFF"/>
              </a:solidFill>
              <a:latin typeface="Montserrat Black"/>
              <a:ea typeface="Montserrat Black"/>
              <a:cs typeface="Montserrat Black"/>
              <a:sym typeface="Montserrat Black"/>
            </a:endParaRPr>
          </a:p>
        </p:txBody>
      </p:sp>
      <p:pic>
        <p:nvPicPr>
          <p:cNvPr id="177" name="Google Shape;177;g203345357b3_1_5"/>
          <p:cNvPicPr preferRelativeResize="0"/>
          <p:nvPr/>
        </p:nvPicPr>
        <p:blipFill rotWithShape="1">
          <a:blip r:embed="rId3">
            <a:alphaModFix/>
          </a:blip>
          <a:srcRect b="0" l="0" r="0" t="0"/>
          <a:stretch/>
        </p:blipFill>
        <p:spPr>
          <a:xfrm>
            <a:off x="7530832" y="253191"/>
            <a:ext cx="1251220" cy="476249"/>
          </a:xfrm>
          <a:prstGeom prst="rect">
            <a:avLst/>
          </a:prstGeom>
          <a:noFill/>
          <a:ln>
            <a:noFill/>
          </a:ln>
        </p:spPr>
      </p:pic>
      <p:sp>
        <p:nvSpPr>
          <p:cNvPr id="178" name="Google Shape;178;g203345357b3_1_5"/>
          <p:cNvSpPr txBox="1"/>
          <p:nvPr>
            <p:ph idx="1" type="subTitle"/>
          </p:nvPr>
        </p:nvSpPr>
        <p:spPr>
          <a:xfrm>
            <a:off x="330575" y="1141550"/>
            <a:ext cx="2371800" cy="1786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CA" sz="1100">
                <a:solidFill>
                  <a:srgbClr val="3484F7"/>
                </a:solidFill>
                <a:latin typeface="Montserrat"/>
                <a:ea typeface="Montserrat"/>
                <a:cs typeface="Montserrat"/>
                <a:sym typeface="Montserrat"/>
              </a:rPr>
              <a:t>GAME SCOPE</a:t>
            </a:r>
            <a:br>
              <a:rPr b="1" lang="en-CA" sz="1100">
                <a:solidFill>
                  <a:srgbClr val="FFBF36"/>
                </a:solidFill>
                <a:latin typeface="Montserrat"/>
                <a:ea typeface="Montserrat"/>
                <a:cs typeface="Montserrat"/>
                <a:sym typeface="Montserrat"/>
              </a:rPr>
            </a:br>
            <a:r>
              <a:rPr i="1" lang="en-CA" sz="900">
                <a:solidFill>
                  <a:schemeClr val="dk1"/>
                </a:solidFill>
                <a:latin typeface="Montserrat"/>
                <a:ea typeface="Montserrat"/>
                <a:cs typeface="Montserrat"/>
                <a:sym typeface="Montserrat"/>
              </a:rPr>
              <a:t>Global information about your experience</a:t>
            </a:r>
            <a:endParaRPr i="1" sz="9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i="1" sz="900">
              <a:solidFill>
                <a:srgbClr val="9E9E9E"/>
              </a:solidFill>
              <a:latin typeface="Montserrat"/>
              <a:ea typeface="Montserrat"/>
              <a:cs typeface="Montserrat"/>
              <a:sym typeface="Montserrat"/>
            </a:endParaRPr>
          </a:p>
          <a:p>
            <a:pPr indent="-298450" lvl="0" marL="457200" rtl="0" algn="l">
              <a:lnSpc>
                <a:spcPct val="100000"/>
              </a:lnSpc>
              <a:spcBef>
                <a:spcPts val="0"/>
              </a:spcBef>
              <a:spcAft>
                <a:spcPts val="0"/>
              </a:spcAft>
              <a:buSzPts val="1100"/>
              <a:buFont typeface="Montserrat"/>
              <a:buChar char="●"/>
            </a:pPr>
            <a:r>
              <a:rPr lang="en-CA" sz="1100">
                <a:latin typeface="Montserrat"/>
                <a:ea typeface="Montserrat"/>
                <a:cs typeface="Montserrat"/>
                <a:sym typeface="Montserrat"/>
              </a:rPr>
              <a:t>Length of gameplay </a:t>
            </a:r>
            <a:endParaRPr sz="1100">
              <a:latin typeface="Montserrat"/>
              <a:ea typeface="Montserrat"/>
              <a:cs typeface="Montserrat"/>
              <a:sym typeface="Montserrat"/>
            </a:endParaRPr>
          </a:p>
          <a:p>
            <a:pPr indent="-298450" lvl="0" marL="457200" rtl="0" algn="l">
              <a:lnSpc>
                <a:spcPct val="100000"/>
              </a:lnSpc>
              <a:spcBef>
                <a:spcPts val="0"/>
              </a:spcBef>
              <a:spcAft>
                <a:spcPts val="0"/>
              </a:spcAft>
              <a:buSzPts val="1100"/>
              <a:buFont typeface="Montserrat"/>
              <a:buChar char="●"/>
            </a:pPr>
            <a:r>
              <a:rPr lang="en-CA" sz="1100">
                <a:latin typeface="Montserrat"/>
                <a:ea typeface="Montserrat"/>
                <a:cs typeface="Montserrat"/>
                <a:sym typeface="Montserrat"/>
              </a:rPr>
              <a:t>No. of Quests  </a:t>
            </a:r>
            <a:endParaRPr sz="1100">
              <a:latin typeface="Montserrat"/>
              <a:ea typeface="Montserrat"/>
              <a:cs typeface="Montserrat"/>
              <a:sym typeface="Montserrat"/>
            </a:endParaRPr>
          </a:p>
          <a:p>
            <a:pPr indent="-298450" lvl="0" marL="457200" rtl="0" algn="l">
              <a:lnSpc>
                <a:spcPct val="100000"/>
              </a:lnSpc>
              <a:spcBef>
                <a:spcPts val="0"/>
              </a:spcBef>
              <a:spcAft>
                <a:spcPts val="0"/>
              </a:spcAft>
              <a:buSzPts val="1100"/>
              <a:buFont typeface="Montserrat"/>
              <a:buChar char="●"/>
            </a:pPr>
            <a:r>
              <a:rPr lang="en-CA" sz="1100">
                <a:latin typeface="Montserrat"/>
                <a:ea typeface="Montserrat"/>
                <a:cs typeface="Montserrat"/>
                <a:sym typeface="Montserrat"/>
              </a:rPr>
              <a:t>Difficulty</a:t>
            </a:r>
            <a:endParaRPr sz="1100">
              <a:latin typeface="Montserrat"/>
              <a:ea typeface="Montserrat"/>
              <a:cs typeface="Montserrat"/>
              <a:sym typeface="Montserrat"/>
            </a:endParaRPr>
          </a:p>
          <a:p>
            <a:pPr indent="-298450" lvl="0" marL="457200" rtl="0" algn="l">
              <a:lnSpc>
                <a:spcPct val="100000"/>
              </a:lnSpc>
              <a:spcBef>
                <a:spcPts val="0"/>
              </a:spcBef>
              <a:spcAft>
                <a:spcPts val="0"/>
              </a:spcAft>
              <a:buSzPts val="1100"/>
              <a:buFont typeface="Montserrat"/>
              <a:buChar char="●"/>
            </a:pPr>
            <a:r>
              <a:rPr lang="en-CA" sz="1100">
                <a:latin typeface="Montserrat"/>
                <a:ea typeface="Montserrat"/>
                <a:cs typeface="Montserrat"/>
                <a:sym typeface="Montserrat"/>
              </a:rPr>
              <a:t>Type of game (casual, hardcore)</a:t>
            </a:r>
            <a:endParaRPr sz="1100">
              <a:latin typeface="Montserrat"/>
              <a:ea typeface="Montserrat"/>
              <a:cs typeface="Montserrat"/>
              <a:sym typeface="Montserrat"/>
            </a:endParaRPr>
          </a:p>
          <a:p>
            <a:pPr indent="-298450" lvl="0" marL="457200" rtl="0" algn="l">
              <a:lnSpc>
                <a:spcPct val="100000"/>
              </a:lnSpc>
              <a:spcBef>
                <a:spcPts val="0"/>
              </a:spcBef>
              <a:spcAft>
                <a:spcPts val="0"/>
              </a:spcAft>
              <a:buSzPts val="1100"/>
              <a:buFont typeface="Montserrat"/>
              <a:buChar char="●"/>
            </a:pPr>
            <a:r>
              <a:rPr lang="en-CA" sz="1100">
                <a:latin typeface="Montserrat"/>
                <a:ea typeface="Montserrat"/>
                <a:cs typeface="Montserrat"/>
                <a:sym typeface="Montserrat"/>
              </a:rPr>
              <a:t>Audience</a:t>
            </a:r>
            <a:endParaRPr sz="1100">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1600">
              <a:solidFill>
                <a:schemeClr val="dk1"/>
              </a:solidFill>
              <a:latin typeface="Montserrat"/>
              <a:ea typeface="Montserrat"/>
              <a:cs typeface="Montserrat"/>
              <a:sym typeface="Montserrat"/>
            </a:endParaRPr>
          </a:p>
        </p:txBody>
      </p:sp>
      <p:sp>
        <p:nvSpPr>
          <p:cNvPr id="179" name="Google Shape;179;g203345357b3_1_5"/>
          <p:cNvSpPr txBox="1"/>
          <p:nvPr>
            <p:ph idx="1" type="subTitle"/>
          </p:nvPr>
        </p:nvSpPr>
        <p:spPr>
          <a:xfrm>
            <a:off x="5892375" y="1141550"/>
            <a:ext cx="2371800" cy="2004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CA" sz="1100">
                <a:solidFill>
                  <a:srgbClr val="3484F7"/>
                </a:solidFill>
                <a:latin typeface="Montserrat"/>
                <a:ea typeface="Montserrat"/>
                <a:cs typeface="Montserrat"/>
                <a:sym typeface="Montserrat"/>
              </a:rPr>
              <a:t>CORE FEATURE LIST</a:t>
            </a:r>
            <a:br>
              <a:rPr b="1" lang="en-CA" sz="1100">
                <a:solidFill>
                  <a:srgbClr val="FFBF36"/>
                </a:solidFill>
                <a:latin typeface="Montserrat"/>
                <a:ea typeface="Montserrat"/>
                <a:cs typeface="Montserrat"/>
                <a:sym typeface="Montserrat"/>
              </a:rPr>
            </a:br>
            <a:r>
              <a:rPr i="1" lang="en-CA" sz="900">
                <a:solidFill>
                  <a:schemeClr val="dk1"/>
                </a:solidFill>
                <a:latin typeface="Montserrat"/>
                <a:ea typeface="Montserrat"/>
                <a:cs typeface="Montserrat"/>
                <a:sym typeface="Montserrat"/>
              </a:rPr>
              <a:t>Any feature that you have created by combining multiple Game Maker features:</a:t>
            </a:r>
            <a:endParaRPr i="1" sz="900">
              <a:solidFill>
                <a:schemeClr val="dk1"/>
              </a:solidFill>
              <a:latin typeface="Montserrat"/>
              <a:ea typeface="Montserrat"/>
              <a:cs typeface="Montserrat"/>
              <a:sym typeface="Montserrat"/>
            </a:endParaRPr>
          </a:p>
          <a:p>
            <a:pPr indent="-285750" lvl="0" marL="457200" rtl="0" algn="l">
              <a:lnSpc>
                <a:spcPct val="100000"/>
              </a:lnSpc>
              <a:spcBef>
                <a:spcPts val="0"/>
              </a:spcBef>
              <a:spcAft>
                <a:spcPts val="0"/>
              </a:spcAft>
              <a:buClr>
                <a:schemeClr val="dk1"/>
              </a:buClr>
              <a:buSzPts val="900"/>
              <a:buFont typeface="Montserrat"/>
              <a:buChar char="-"/>
            </a:pPr>
            <a:r>
              <a:rPr i="1" lang="en-CA" sz="900">
                <a:solidFill>
                  <a:schemeClr val="dk1"/>
                </a:solidFill>
                <a:latin typeface="Montserrat"/>
                <a:ea typeface="Montserrat"/>
                <a:cs typeface="Montserrat"/>
                <a:sym typeface="Montserrat"/>
              </a:rPr>
              <a:t>A crafting system</a:t>
            </a:r>
            <a:endParaRPr i="1" sz="900">
              <a:solidFill>
                <a:schemeClr val="dk1"/>
              </a:solidFill>
              <a:latin typeface="Montserrat"/>
              <a:ea typeface="Montserrat"/>
              <a:cs typeface="Montserrat"/>
              <a:sym typeface="Montserrat"/>
            </a:endParaRPr>
          </a:p>
          <a:p>
            <a:pPr indent="-285750" lvl="0" marL="457200" rtl="0" algn="l">
              <a:lnSpc>
                <a:spcPct val="100000"/>
              </a:lnSpc>
              <a:spcBef>
                <a:spcPts val="0"/>
              </a:spcBef>
              <a:spcAft>
                <a:spcPts val="0"/>
              </a:spcAft>
              <a:buClr>
                <a:schemeClr val="dk1"/>
              </a:buClr>
              <a:buSzPts val="900"/>
              <a:buFont typeface="Montserrat"/>
              <a:buChar char="-"/>
            </a:pPr>
            <a:r>
              <a:rPr i="1" lang="en-CA" sz="900">
                <a:solidFill>
                  <a:schemeClr val="dk1"/>
                </a:solidFill>
                <a:latin typeface="Montserrat"/>
                <a:ea typeface="Montserrat"/>
                <a:cs typeface="Montserrat"/>
                <a:sym typeface="Montserrat"/>
              </a:rPr>
              <a:t>Innovative multiplayer</a:t>
            </a:r>
            <a:endParaRPr i="1" sz="900">
              <a:solidFill>
                <a:schemeClr val="dk1"/>
              </a:solidFill>
              <a:latin typeface="Montserrat"/>
              <a:ea typeface="Montserrat"/>
              <a:cs typeface="Montserrat"/>
              <a:sym typeface="Montserrat"/>
            </a:endParaRPr>
          </a:p>
          <a:p>
            <a:pPr indent="-285750" lvl="0" marL="457200" rtl="0" algn="l">
              <a:lnSpc>
                <a:spcPct val="100000"/>
              </a:lnSpc>
              <a:spcBef>
                <a:spcPts val="0"/>
              </a:spcBef>
              <a:spcAft>
                <a:spcPts val="0"/>
              </a:spcAft>
              <a:buClr>
                <a:schemeClr val="dk1"/>
              </a:buClr>
              <a:buSzPts val="900"/>
              <a:buFont typeface="Montserrat"/>
              <a:buChar char="-"/>
            </a:pPr>
            <a:r>
              <a:rPr i="1" lang="en-CA" sz="900">
                <a:solidFill>
                  <a:schemeClr val="dk1"/>
                </a:solidFill>
                <a:latin typeface="Montserrat"/>
                <a:ea typeface="Montserrat"/>
                <a:cs typeface="Montserrat"/>
                <a:sym typeface="Montserrat"/>
              </a:rPr>
              <a:t>Highlighting new features</a:t>
            </a:r>
            <a:endParaRPr i="1" sz="9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1100">
              <a:latin typeface="Montserrat"/>
              <a:ea typeface="Montserrat"/>
              <a:cs typeface="Montserrat"/>
              <a:sym typeface="Montserrat"/>
            </a:endParaRPr>
          </a:p>
          <a:p>
            <a:pPr indent="-298450" lvl="0" marL="457200" rtl="0" algn="l">
              <a:lnSpc>
                <a:spcPct val="100000"/>
              </a:lnSpc>
              <a:spcBef>
                <a:spcPts val="0"/>
              </a:spcBef>
              <a:spcAft>
                <a:spcPts val="0"/>
              </a:spcAft>
              <a:buClr>
                <a:schemeClr val="lt2"/>
              </a:buClr>
              <a:buSzPts val="1100"/>
              <a:buFont typeface="Montserrat"/>
              <a:buChar char="●"/>
            </a:pPr>
            <a:r>
              <a:rPr lang="en-CA" sz="1100">
                <a:latin typeface="Montserrat"/>
                <a:ea typeface="Montserrat"/>
                <a:cs typeface="Montserrat"/>
                <a:sym typeface="Montserrat"/>
              </a:rPr>
              <a:t>Feature 1</a:t>
            </a:r>
            <a:endParaRPr sz="1100">
              <a:latin typeface="Montserrat"/>
              <a:ea typeface="Montserrat"/>
              <a:cs typeface="Montserrat"/>
              <a:sym typeface="Montserrat"/>
            </a:endParaRPr>
          </a:p>
          <a:p>
            <a:pPr indent="-298450" lvl="0" marL="457200" rtl="0" algn="l">
              <a:lnSpc>
                <a:spcPct val="100000"/>
              </a:lnSpc>
              <a:spcBef>
                <a:spcPts val="0"/>
              </a:spcBef>
              <a:spcAft>
                <a:spcPts val="0"/>
              </a:spcAft>
              <a:buClr>
                <a:schemeClr val="lt2"/>
              </a:buClr>
              <a:buSzPts val="1100"/>
              <a:buFont typeface="Montserrat"/>
              <a:buChar char="●"/>
            </a:pPr>
            <a:r>
              <a:rPr lang="en-CA" sz="1100">
                <a:latin typeface="Montserrat"/>
                <a:ea typeface="Montserrat"/>
                <a:cs typeface="Montserrat"/>
                <a:sym typeface="Montserrat"/>
              </a:rPr>
              <a:t>Feature 2</a:t>
            </a:r>
            <a:endParaRPr sz="1100">
              <a:latin typeface="Montserrat"/>
              <a:ea typeface="Montserrat"/>
              <a:cs typeface="Montserrat"/>
              <a:sym typeface="Montserrat"/>
            </a:endParaRPr>
          </a:p>
          <a:p>
            <a:pPr indent="-298450" lvl="0" marL="457200" rtl="0" algn="l">
              <a:lnSpc>
                <a:spcPct val="100000"/>
              </a:lnSpc>
              <a:spcBef>
                <a:spcPts val="0"/>
              </a:spcBef>
              <a:spcAft>
                <a:spcPts val="0"/>
              </a:spcAft>
              <a:buClr>
                <a:schemeClr val="lt2"/>
              </a:buClr>
              <a:buSzPts val="1100"/>
              <a:buFont typeface="Montserrat"/>
              <a:buChar char="●"/>
            </a:pPr>
            <a:r>
              <a:rPr lang="en-CA" sz="1100">
                <a:latin typeface="Montserrat"/>
                <a:ea typeface="Montserrat"/>
                <a:cs typeface="Montserrat"/>
                <a:sym typeface="Montserrat"/>
              </a:rPr>
              <a:t>Feature 3</a:t>
            </a:r>
            <a:endParaRPr sz="1100">
              <a:latin typeface="Montserrat"/>
              <a:ea typeface="Montserrat"/>
              <a:cs typeface="Montserrat"/>
              <a:sym typeface="Montserrat"/>
            </a:endParaRPr>
          </a:p>
          <a:p>
            <a:pPr indent="-298450" lvl="0" marL="457200" rtl="0" algn="l">
              <a:lnSpc>
                <a:spcPct val="100000"/>
              </a:lnSpc>
              <a:spcBef>
                <a:spcPts val="0"/>
              </a:spcBef>
              <a:spcAft>
                <a:spcPts val="0"/>
              </a:spcAft>
              <a:buClr>
                <a:schemeClr val="lt2"/>
              </a:buClr>
              <a:buSzPts val="1100"/>
              <a:buFont typeface="Montserrat"/>
              <a:buChar char="●"/>
            </a:pPr>
            <a:r>
              <a:rPr lang="en-CA" sz="1100">
                <a:latin typeface="Montserrat"/>
                <a:ea typeface="Montserrat"/>
                <a:cs typeface="Montserrat"/>
                <a:sym typeface="Montserrat"/>
              </a:rPr>
              <a:t>…</a:t>
            </a:r>
            <a:endParaRPr sz="1100">
              <a:latin typeface="Montserrat"/>
              <a:ea typeface="Montserrat"/>
              <a:cs typeface="Montserrat"/>
              <a:sym typeface="Montserrat"/>
            </a:endParaRPr>
          </a:p>
        </p:txBody>
      </p:sp>
      <p:sp>
        <p:nvSpPr>
          <p:cNvPr id="180" name="Google Shape;180;g203345357b3_1_5"/>
          <p:cNvSpPr txBox="1"/>
          <p:nvPr>
            <p:ph idx="1" type="subTitle"/>
          </p:nvPr>
        </p:nvSpPr>
        <p:spPr>
          <a:xfrm>
            <a:off x="3016425" y="1141550"/>
            <a:ext cx="2371800" cy="189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CA" sz="1100">
                <a:solidFill>
                  <a:srgbClr val="3484F7"/>
                </a:solidFill>
                <a:latin typeface="Montserrat"/>
                <a:ea typeface="Montserrat"/>
                <a:cs typeface="Montserrat"/>
                <a:sym typeface="Montserrat"/>
              </a:rPr>
              <a:t>KEY SELLING POINTS (KSP)</a:t>
            </a:r>
            <a:br>
              <a:rPr b="1" lang="en-CA" sz="1100">
                <a:solidFill>
                  <a:srgbClr val="FFBF36"/>
                </a:solidFill>
                <a:latin typeface="Montserrat"/>
                <a:ea typeface="Montserrat"/>
                <a:cs typeface="Montserrat"/>
                <a:sym typeface="Montserrat"/>
              </a:rPr>
            </a:br>
            <a:r>
              <a:rPr i="1" lang="en-CA" sz="900">
                <a:solidFill>
                  <a:schemeClr val="dk1"/>
                </a:solidFill>
                <a:latin typeface="Montserrat"/>
                <a:ea typeface="Montserrat"/>
                <a:cs typeface="Montserrat"/>
                <a:sym typeface="Montserrat"/>
              </a:rPr>
              <a:t>What makes your game special, ex :</a:t>
            </a:r>
            <a:endParaRPr i="1" sz="900">
              <a:solidFill>
                <a:schemeClr val="dk1"/>
              </a:solidFill>
              <a:latin typeface="Montserrat"/>
              <a:ea typeface="Montserrat"/>
              <a:cs typeface="Montserrat"/>
              <a:sym typeface="Montserrat"/>
            </a:endParaRPr>
          </a:p>
          <a:p>
            <a:pPr indent="-285750" lvl="0" marL="457200" rtl="0" algn="l">
              <a:lnSpc>
                <a:spcPct val="100000"/>
              </a:lnSpc>
              <a:spcBef>
                <a:spcPts val="0"/>
              </a:spcBef>
              <a:spcAft>
                <a:spcPts val="0"/>
              </a:spcAft>
              <a:buClr>
                <a:schemeClr val="dk1"/>
              </a:buClr>
              <a:buSzPts val="900"/>
              <a:buFont typeface="Montserrat"/>
              <a:buChar char="-"/>
            </a:pPr>
            <a:r>
              <a:rPr i="1" lang="en-CA" sz="900">
                <a:solidFill>
                  <a:schemeClr val="dk1"/>
                </a:solidFill>
                <a:latin typeface="Montserrat"/>
                <a:ea typeface="Montserrat"/>
                <a:cs typeface="Montserrat"/>
                <a:sym typeface="Montserrat"/>
              </a:rPr>
              <a:t>“ A unique narrative experience in which your choices have a real impact”</a:t>
            </a:r>
            <a:endParaRPr i="1" sz="9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1100">
              <a:latin typeface="Montserrat"/>
              <a:ea typeface="Montserrat"/>
              <a:cs typeface="Montserrat"/>
              <a:sym typeface="Montserrat"/>
            </a:endParaRPr>
          </a:p>
          <a:p>
            <a:pPr indent="-298450" lvl="0" marL="457200" rtl="0" algn="l">
              <a:lnSpc>
                <a:spcPct val="100000"/>
              </a:lnSpc>
              <a:spcBef>
                <a:spcPts val="0"/>
              </a:spcBef>
              <a:spcAft>
                <a:spcPts val="0"/>
              </a:spcAft>
              <a:buSzPts val="1100"/>
              <a:buFont typeface="Montserrat"/>
              <a:buChar char="●"/>
            </a:pPr>
            <a:r>
              <a:rPr lang="en-CA" sz="1100">
                <a:latin typeface="Montserrat"/>
                <a:ea typeface="Montserrat"/>
                <a:cs typeface="Montserrat"/>
                <a:sym typeface="Montserrat"/>
              </a:rPr>
              <a:t>KSP 1</a:t>
            </a:r>
            <a:endParaRPr sz="1100">
              <a:latin typeface="Montserrat"/>
              <a:ea typeface="Montserrat"/>
              <a:cs typeface="Montserrat"/>
              <a:sym typeface="Montserrat"/>
            </a:endParaRPr>
          </a:p>
          <a:p>
            <a:pPr indent="-298450" lvl="0" marL="457200" rtl="0" algn="l">
              <a:lnSpc>
                <a:spcPct val="100000"/>
              </a:lnSpc>
              <a:spcBef>
                <a:spcPts val="0"/>
              </a:spcBef>
              <a:spcAft>
                <a:spcPts val="0"/>
              </a:spcAft>
              <a:buSzPts val="1100"/>
              <a:buFont typeface="Montserrat"/>
              <a:buChar char="●"/>
            </a:pPr>
            <a:r>
              <a:rPr lang="en-CA" sz="1100">
                <a:latin typeface="Montserrat"/>
                <a:ea typeface="Montserrat"/>
                <a:cs typeface="Montserrat"/>
                <a:sym typeface="Montserrat"/>
              </a:rPr>
              <a:t>KSP 2</a:t>
            </a:r>
            <a:endParaRPr sz="1100">
              <a:latin typeface="Montserrat"/>
              <a:ea typeface="Montserrat"/>
              <a:cs typeface="Montserrat"/>
              <a:sym typeface="Montserrat"/>
            </a:endParaRPr>
          </a:p>
          <a:p>
            <a:pPr indent="-298450" lvl="0" marL="457200" rtl="0" algn="l">
              <a:lnSpc>
                <a:spcPct val="100000"/>
              </a:lnSpc>
              <a:spcBef>
                <a:spcPts val="0"/>
              </a:spcBef>
              <a:spcAft>
                <a:spcPts val="0"/>
              </a:spcAft>
              <a:buSzPts val="1100"/>
              <a:buFont typeface="Montserrat"/>
              <a:buChar char="●"/>
            </a:pPr>
            <a:r>
              <a:rPr lang="en-CA" sz="1100">
                <a:latin typeface="Montserrat"/>
                <a:ea typeface="Montserrat"/>
                <a:cs typeface="Montserrat"/>
                <a:sym typeface="Montserrat"/>
              </a:rPr>
              <a:t>KSP 3</a:t>
            </a:r>
            <a:endParaRPr sz="1100">
              <a:latin typeface="Montserrat"/>
              <a:ea typeface="Montserrat"/>
              <a:cs typeface="Montserrat"/>
              <a:sym typeface="Montserrat"/>
            </a:endParaRPr>
          </a:p>
          <a:p>
            <a:pPr indent="-298450" lvl="0" marL="457200" rtl="0" algn="l">
              <a:lnSpc>
                <a:spcPct val="100000"/>
              </a:lnSpc>
              <a:spcBef>
                <a:spcPts val="0"/>
              </a:spcBef>
              <a:spcAft>
                <a:spcPts val="0"/>
              </a:spcAft>
              <a:buSzPts val="1100"/>
              <a:buFont typeface="Montserrat"/>
              <a:buChar char="●"/>
            </a:pPr>
            <a:r>
              <a:rPr lang="en-CA" sz="1100">
                <a:latin typeface="Montserrat"/>
                <a:ea typeface="Montserrat"/>
                <a:cs typeface="Montserrat"/>
                <a:sym typeface="Montserrat"/>
              </a:rPr>
              <a:t>…</a:t>
            </a:r>
            <a:endParaRPr sz="1100">
              <a:latin typeface="Montserrat"/>
              <a:ea typeface="Montserrat"/>
              <a:cs typeface="Montserrat"/>
              <a:sym typeface="Montserrat"/>
            </a:endParaRPr>
          </a:p>
        </p:txBody>
      </p:sp>
      <p:cxnSp>
        <p:nvCxnSpPr>
          <p:cNvPr id="181" name="Google Shape;181;g203345357b3_1_5"/>
          <p:cNvCxnSpPr/>
          <p:nvPr/>
        </p:nvCxnSpPr>
        <p:spPr>
          <a:xfrm>
            <a:off x="388875" y="772700"/>
            <a:ext cx="8317500" cy="0"/>
          </a:xfrm>
          <a:prstGeom prst="straightConnector1">
            <a:avLst/>
          </a:prstGeom>
          <a:noFill/>
          <a:ln cap="flat" cmpd="sng" w="28575">
            <a:solidFill>
              <a:srgbClr val="3484F7"/>
            </a:solidFill>
            <a:prstDash val="solid"/>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B1921"/>
            </a:gs>
            <a:gs pos="87000">
              <a:srgbClr val="313036"/>
            </a:gs>
            <a:gs pos="100000">
              <a:srgbClr val="47464A"/>
            </a:gs>
          </a:gsLst>
          <a:lin ang="8100019" scaled="0"/>
        </a:gradFill>
      </p:bgPr>
    </p:bg>
    <p:spTree>
      <p:nvGrpSpPr>
        <p:cNvPr id="185" name="Shape 185"/>
        <p:cNvGrpSpPr/>
        <p:nvPr/>
      </p:nvGrpSpPr>
      <p:grpSpPr>
        <a:xfrm>
          <a:off x="0" y="0"/>
          <a:ext cx="0" cy="0"/>
          <a:chOff x="0" y="0"/>
          <a:chExt cx="0" cy="0"/>
        </a:xfrm>
      </p:grpSpPr>
      <p:sp>
        <p:nvSpPr>
          <p:cNvPr id="186" name="Google Shape;186;g20e21701364_8_107"/>
          <p:cNvSpPr txBox="1"/>
          <p:nvPr/>
        </p:nvSpPr>
        <p:spPr>
          <a:xfrm>
            <a:off x="361951" y="321047"/>
            <a:ext cx="6370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lang="en-CA" sz="2000">
                <a:solidFill>
                  <a:srgbClr val="FFFFFF"/>
                </a:solidFill>
                <a:latin typeface="Montserrat Black"/>
                <a:ea typeface="Montserrat Black"/>
                <a:cs typeface="Montserrat Black"/>
                <a:sym typeface="Montserrat Black"/>
              </a:rPr>
              <a:t>ADD POLISH WITH NEW FEATURES</a:t>
            </a:r>
            <a:endParaRPr b="0" i="0" sz="2000" u="none" cap="none" strike="noStrike">
              <a:solidFill>
                <a:srgbClr val="FFFFFF"/>
              </a:solidFill>
              <a:latin typeface="Montserrat Black"/>
              <a:ea typeface="Montserrat Black"/>
              <a:cs typeface="Montserrat Black"/>
              <a:sym typeface="Montserrat Black"/>
            </a:endParaRPr>
          </a:p>
        </p:txBody>
      </p:sp>
      <p:pic>
        <p:nvPicPr>
          <p:cNvPr id="187" name="Google Shape;187;g20e21701364_8_107"/>
          <p:cNvPicPr preferRelativeResize="0"/>
          <p:nvPr/>
        </p:nvPicPr>
        <p:blipFill rotWithShape="1">
          <a:blip r:embed="rId3">
            <a:alphaModFix/>
          </a:blip>
          <a:srcRect b="0" l="0" r="0" t="0"/>
          <a:stretch/>
        </p:blipFill>
        <p:spPr>
          <a:xfrm>
            <a:off x="7530832" y="253191"/>
            <a:ext cx="1251220" cy="476249"/>
          </a:xfrm>
          <a:prstGeom prst="rect">
            <a:avLst/>
          </a:prstGeom>
          <a:noFill/>
          <a:ln>
            <a:noFill/>
          </a:ln>
        </p:spPr>
      </p:pic>
      <p:cxnSp>
        <p:nvCxnSpPr>
          <p:cNvPr id="188" name="Google Shape;188;g20e21701364_8_107"/>
          <p:cNvCxnSpPr/>
          <p:nvPr/>
        </p:nvCxnSpPr>
        <p:spPr>
          <a:xfrm>
            <a:off x="388875" y="772700"/>
            <a:ext cx="8317500" cy="0"/>
          </a:xfrm>
          <a:prstGeom prst="straightConnector1">
            <a:avLst/>
          </a:prstGeom>
          <a:noFill/>
          <a:ln cap="flat" cmpd="sng" w="28575">
            <a:solidFill>
              <a:srgbClr val="3484F7"/>
            </a:solidFill>
            <a:prstDash val="solid"/>
            <a:round/>
            <a:headEnd len="sm" w="sm" type="none"/>
            <a:tailEnd len="sm" w="sm" type="none"/>
          </a:ln>
        </p:spPr>
      </p:cxnSp>
      <p:sp>
        <p:nvSpPr>
          <p:cNvPr id="189" name="Google Shape;189;g20e21701364_8_107"/>
          <p:cNvSpPr txBox="1"/>
          <p:nvPr>
            <p:ph idx="1" type="subTitle"/>
          </p:nvPr>
        </p:nvSpPr>
        <p:spPr>
          <a:xfrm>
            <a:off x="311775" y="1030350"/>
            <a:ext cx="3717300" cy="3909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t/>
            </a:r>
            <a:endParaRPr sz="1000">
              <a:solidFill>
                <a:schemeClr val="dk1"/>
              </a:solidFill>
              <a:latin typeface="Montserrat"/>
              <a:ea typeface="Montserrat"/>
              <a:cs typeface="Montserrat"/>
              <a:sym typeface="Montserrat"/>
            </a:endParaRPr>
          </a:p>
          <a:p>
            <a:pPr indent="-292100" lvl="0" marL="457200" rtl="0" algn="l">
              <a:lnSpc>
                <a:spcPct val="100000"/>
              </a:lnSpc>
              <a:spcBef>
                <a:spcPts val="0"/>
              </a:spcBef>
              <a:spcAft>
                <a:spcPts val="0"/>
              </a:spcAft>
              <a:buClr>
                <a:schemeClr val="dk1"/>
              </a:buClr>
              <a:buSzPts val="1000"/>
              <a:buFont typeface="Montserrat"/>
              <a:buChar char="●"/>
            </a:pPr>
            <a:r>
              <a:rPr b="1" lang="en-CA" sz="1000">
                <a:solidFill>
                  <a:schemeClr val="dk1"/>
                </a:solidFill>
                <a:latin typeface="Montserrat"/>
                <a:ea typeface="Montserrat"/>
                <a:cs typeface="Montserrat"/>
                <a:sym typeface="Montserrat"/>
              </a:rPr>
              <a:t>Increase </a:t>
            </a:r>
            <a:r>
              <a:rPr lang="en-CA" sz="1000">
                <a:solidFill>
                  <a:schemeClr val="dk1"/>
                </a:solidFill>
                <a:latin typeface="Montserrat"/>
                <a:ea typeface="Montserrat"/>
                <a:cs typeface="Montserrat"/>
                <a:sym typeface="Montserrat"/>
              </a:rPr>
              <a:t>realism, </a:t>
            </a:r>
            <a:r>
              <a:rPr b="1" lang="en-CA" sz="1000">
                <a:solidFill>
                  <a:schemeClr val="dk1"/>
                </a:solidFill>
                <a:latin typeface="Montserrat"/>
                <a:ea typeface="Montserrat"/>
                <a:cs typeface="Montserrat"/>
                <a:sym typeface="Montserrat"/>
              </a:rPr>
              <a:t>set </a:t>
            </a:r>
            <a:r>
              <a:rPr lang="en-CA" sz="1000">
                <a:solidFill>
                  <a:schemeClr val="dk1"/>
                </a:solidFill>
                <a:latin typeface="Montserrat"/>
                <a:ea typeface="Montserrat"/>
                <a:cs typeface="Montserrat"/>
                <a:sym typeface="Montserrat"/>
              </a:rPr>
              <a:t>the tone, </a:t>
            </a:r>
            <a:r>
              <a:rPr b="1" lang="en-CA" sz="1000">
                <a:solidFill>
                  <a:schemeClr val="dk1"/>
                </a:solidFill>
                <a:latin typeface="Montserrat"/>
                <a:ea typeface="Montserrat"/>
                <a:cs typeface="Montserrat"/>
                <a:sym typeface="Montserrat"/>
              </a:rPr>
              <a:t>guide </a:t>
            </a:r>
            <a:r>
              <a:rPr lang="en-CA" sz="1000">
                <a:solidFill>
                  <a:schemeClr val="dk1"/>
                </a:solidFill>
                <a:latin typeface="Montserrat"/>
                <a:ea typeface="Montserrat"/>
                <a:cs typeface="Montserrat"/>
                <a:sym typeface="Montserrat"/>
              </a:rPr>
              <a:t>players, </a:t>
            </a:r>
            <a:r>
              <a:rPr b="1" lang="en-CA" sz="1000">
                <a:solidFill>
                  <a:schemeClr val="dk1"/>
                </a:solidFill>
                <a:latin typeface="Montserrat"/>
                <a:ea typeface="Montserrat"/>
                <a:cs typeface="Montserrat"/>
                <a:sym typeface="Montserrat"/>
              </a:rPr>
              <a:t>create </a:t>
            </a:r>
            <a:r>
              <a:rPr lang="en-CA" sz="1000">
                <a:solidFill>
                  <a:schemeClr val="dk1"/>
                </a:solidFill>
                <a:latin typeface="Montserrat"/>
                <a:ea typeface="Montserrat"/>
                <a:cs typeface="Montserrat"/>
                <a:sym typeface="Montserrat"/>
              </a:rPr>
              <a:t>new puzzles, and more…</a:t>
            </a:r>
            <a:endParaRPr sz="10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SzPts val="2800"/>
              <a:buNone/>
            </a:pPr>
            <a:r>
              <a:t/>
            </a:r>
            <a:endParaRPr sz="1000">
              <a:solidFill>
                <a:schemeClr val="dk1"/>
              </a:solidFill>
              <a:latin typeface="Montserrat"/>
              <a:ea typeface="Montserrat"/>
              <a:cs typeface="Montserrat"/>
              <a:sym typeface="Montserrat"/>
            </a:endParaRPr>
          </a:p>
          <a:p>
            <a:pPr indent="-292100" lvl="0" marL="457200" rtl="0" algn="l">
              <a:lnSpc>
                <a:spcPct val="100000"/>
              </a:lnSpc>
              <a:spcBef>
                <a:spcPts val="0"/>
              </a:spcBef>
              <a:spcAft>
                <a:spcPts val="0"/>
              </a:spcAft>
              <a:buClr>
                <a:schemeClr val="dk1"/>
              </a:buClr>
              <a:buSzPts val="1000"/>
              <a:buFont typeface="Montserrat"/>
              <a:buChar char="●"/>
            </a:pPr>
            <a:r>
              <a:rPr lang="en-CA" sz="1000">
                <a:solidFill>
                  <a:schemeClr val="dk1"/>
                </a:solidFill>
                <a:latin typeface="Montserrat"/>
                <a:ea typeface="Montserrat"/>
                <a:cs typeface="Montserrat"/>
                <a:sym typeface="Montserrat"/>
              </a:rPr>
              <a:t>Give </a:t>
            </a:r>
            <a:r>
              <a:rPr b="1" lang="en-CA" sz="1000">
                <a:solidFill>
                  <a:schemeClr val="dk1"/>
                </a:solidFill>
                <a:latin typeface="Montserrat"/>
                <a:ea typeface="Montserrat"/>
                <a:cs typeface="Montserrat"/>
                <a:sym typeface="Montserrat"/>
              </a:rPr>
              <a:t>players rewarding feedback </a:t>
            </a:r>
            <a:r>
              <a:rPr lang="en-CA" sz="1000">
                <a:solidFill>
                  <a:schemeClr val="dk1"/>
                </a:solidFill>
                <a:latin typeface="Montserrat"/>
                <a:ea typeface="Montserrat"/>
                <a:cs typeface="Montserrat"/>
                <a:sym typeface="Montserrat"/>
              </a:rPr>
              <a:t>and add stunning game polish</a:t>
            </a:r>
            <a:endParaRPr sz="10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SzPts val="2800"/>
              <a:buNone/>
            </a:pPr>
            <a:r>
              <a:t/>
            </a:r>
            <a:endParaRPr sz="1000">
              <a:solidFill>
                <a:schemeClr val="dk1"/>
              </a:solidFill>
              <a:latin typeface="Montserrat"/>
              <a:ea typeface="Montserrat"/>
              <a:cs typeface="Montserrat"/>
              <a:sym typeface="Montserrat"/>
            </a:endParaRPr>
          </a:p>
          <a:p>
            <a:pPr indent="-292100" lvl="0" marL="457200" rtl="0" algn="l">
              <a:lnSpc>
                <a:spcPct val="100000"/>
              </a:lnSpc>
              <a:spcBef>
                <a:spcPts val="0"/>
              </a:spcBef>
              <a:spcAft>
                <a:spcPts val="0"/>
              </a:spcAft>
              <a:buClr>
                <a:schemeClr val="dk1"/>
              </a:buClr>
              <a:buSzPts val="1000"/>
              <a:buFont typeface="Montserrat"/>
              <a:buChar char="●"/>
            </a:pPr>
            <a:r>
              <a:rPr b="1" lang="en-CA" sz="1000">
                <a:solidFill>
                  <a:schemeClr val="dk1"/>
                </a:solidFill>
                <a:latin typeface="Montserrat"/>
                <a:ea typeface="Montserrat"/>
                <a:cs typeface="Montserrat"/>
                <a:sym typeface="Montserrat"/>
              </a:rPr>
              <a:t>Sequence logic</a:t>
            </a:r>
            <a:r>
              <a:rPr lang="en-CA" sz="1000">
                <a:solidFill>
                  <a:schemeClr val="dk1"/>
                </a:solidFill>
                <a:latin typeface="Montserrat"/>
                <a:ea typeface="Montserrat"/>
                <a:cs typeface="Montserrat"/>
                <a:sym typeface="Montserrat"/>
              </a:rPr>
              <a:t> for more immersive active play or passive entertainment</a:t>
            </a:r>
            <a:endParaRPr sz="10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SzPts val="2800"/>
              <a:buNone/>
            </a:pPr>
            <a:r>
              <a:t/>
            </a:r>
            <a:endParaRPr sz="1000">
              <a:solidFill>
                <a:schemeClr val="dk1"/>
              </a:solidFill>
              <a:latin typeface="Montserrat"/>
              <a:ea typeface="Montserrat"/>
              <a:cs typeface="Montserrat"/>
              <a:sym typeface="Montserrat"/>
            </a:endParaRPr>
          </a:p>
          <a:p>
            <a:pPr indent="-292100" lvl="0" marL="457200" rtl="0" algn="l">
              <a:lnSpc>
                <a:spcPct val="100000"/>
              </a:lnSpc>
              <a:spcBef>
                <a:spcPts val="0"/>
              </a:spcBef>
              <a:spcAft>
                <a:spcPts val="0"/>
              </a:spcAft>
              <a:buClr>
                <a:schemeClr val="dk1"/>
              </a:buClr>
              <a:buSzPts val="1000"/>
              <a:buFont typeface="Montserrat"/>
              <a:buChar char="●"/>
            </a:pPr>
            <a:r>
              <a:rPr lang="en-CA" sz="1000">
                <a:solidFill>
                  <a:schemeClr val="dk1"/>
                </a:solidFill>
                <a:latin typeface="Montserrat"/>
                <a:ea typeface="Montserrat"/>
                <a:cs typeface="Montserrat"/>
                <a:sym typeface="Montserrat"/>
              </a:rPr>
              <a:t>Build any world you can imagine with </a:t>
            </a:r>
            <a:r>
              <a:rPr b="1" lang="en-CA" sz="1000">
                <a:solidFill>
                  <a:schemeClr val="dk1"/>
                </a:solidFill>
                <a:latin typeface="Montserrat"/>
                <a:ea typeface="Montserrat"/>
                <a:cs typeface="Montserrat"/>
                <a:sym typeface="Montserrat"/>
              </a:rPr>
              <a:t>granular ambience and gradual fade</a:t>
            </a:r>
            <a:endParaRPr b="1" sz="10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SzPts val="2800"/>
              <a:buNone/>
            </a:pPr>
            <a:r>
              <a:t/>
            </a:r>
            <a:endParaRPr sz="1000">
              <a:solidFill>
                <a:schemeClr val="dk1"/>
              </a:solidFill>
              <a:latin typeface="Montserrat"/>
              <a:ea typeface="Montserrat"/>
              <a:cs typeface="Montserrat"/>
              <a:sym typeface="Montserrat"/>
            </a:endParaRPr>
          </a:p>
          <a:p>
            <a:pPr indent="-292100" lvl="0" marL="457200" rtl="0" algn="l">
              <a:lnSpc>
                <a:spcPct val="100000"/>
              </a:lnSpc>
              <a:spcBef>
                <a:spcPts val="0"/>
              </a:spcBef>
              <a:spcAft>
                <a:spcPts val="0"/>
              </a:spcAft>
              <a:buClr>
                <a:schemeClr val="dk1"/>
              </a:buClr>
              <a:buSzPts val="1000"/>
              <a:buFont typeface="Montserrat"/>
              <a:buChar char="●"/>
            </a:pPr>
            <a:r>
              <a:rPr lang="en-CA" sz="1000">
                <a:solidFill>
                  <a:schemeClr val="dk1"/>
                </a:solidFill>
                <a:latin typeface="Montserrat"/>
                <a:ea typeface="Montserrat"/>
                <a:cs typeface="Montserrat"/>
                <a:sym typeface="Montserrat"/>
              </a:rPr>
              <a:t>Build all new level designs that use </a:t>
            </a:r>
            <a:r>
              <a:rPr b="1" lang="en-CA" sz="1000">
                <a:solidFill>
                  <a:schemeClr val="dk1"/>
                </a:solidFill>
                <a:latin typeface="Montserrat"/>
                <a:ea typeface="Montserrat"/>
                <a:cs typeface="Montserrat"/>
                <a:sym typeface="Montserrat"/>
              </a:rPr>
              <a:t>3C </a:t>
            </a:r>
            <a:r>
              <a:rPr lang="en-CA" sz="1000">
                <a:solidFill>
                  <a:schemeClr val="dk1"/>
                </a:solidFill>
                <a:latin typeface="Montserrat"/>
                <a:ea typeface="Montserrat"/>
                <a:cs typeface="Montserrat"/>
                <a:sym typeface="Montserrat"/>
              </a:rPr>
              <a:t>enhancements</a:t>
            </a:r>
            <a:endParaRPr sz="10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SzPts val="2800"/>
              <a:buNone/>
            </a:pPr>
            <a:r>
              <a:t/>
            </a:r>
            <a:endParaRPr sz="1000">
              <a:solidFill>
                <a:schemeClr val="dk1"/>
              </a:solidFill>
              <a:latin typeface="Montserrat"/>
              <a:ea typeface="Montserrat"/>
              <a:cs typeface="Montserrat"/>
              <a:sym typeface="Montserrat"/>
            </a:endParaRPr>
          </a:p>
          <a:p>
            <a:pPr indent="-292100" lvl="0" marL="457200" rtl="0" algn="l">
              <a:lnSpc>
                <a:spcPct val="100000"/>
              </a:lnSpc>
              <a:spcBef>
                <a:spcPts val="0"/>
              </a:spcBef>
              <a:spcAft>
                <a:spcPts val="0"/>
              </a:spcAft>
              <a:buClr>
                <a:schemeClr val="dk1"/>
              </a:buClr>
              <a:buSzPts val="1000"/>
              <a:buFont typeface="Montserrat"/>
              <a:buChar char="●"/>
            </a:pPr>
            <a:r>
              <a:rPr b="1" lang="en-CA" sz="1000">
                <a:solidFill>
                  <a:schemeClr val="dk1"/>
                </a:solidFill>
                <a:latin typeface="Montserrat"/>
                <a:ea typeface="Montserrat"/>
                <a:cs typeface="Montserrat"/>
                <a:sym typeface="Montserrat"/>
              </a:rPr>
              <a:t>Engage </a:t>
            </a:r>
            <a:r>
              <a:rPr lang="en-CA" sz="1000">
                <a:solidFill>
                  <a:schemeClr val="dk1"/>
                </a:solidFill>
                <a:latin typeface="Montserrat"/>
                <a:ea typeface="Montserrat"/>
                <a:cs typeface="Montserrat"/>
                <a:sym typeface="Montserrat"/>
              </a:rPr>
              <a:t>players collaboratively</a:t>
            </a:r>
            <a:endParaRPr sz="10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SzPts val="2800"/>
              <a:buNone/>
            </a:pPr>
            <a:r>
              <a:t/>
            </a:r>
            <a:endParaRPr sz="1000">
              <a:solidFill>
                <a:schemeClr val="dk1"/>
              </a:solidFill>
              <a:latin typeface="Montserrat"/>
              <a:ea typeface="Montserrat"/>
              <a:cs typeface="Montserrat"/>
              <a:sym typeface="Montserrat"/>
            </a:endParaRPr>
          </a:p>
          <a:p>
            <a:pPr indent="-292100" lvl="0" marL="457200" rtl="0" algn="l">
              <a:lnSpc>
                <a:spcPct val="100000"/>
              </a:lnSpc>
              <a:spcBef>
                <a:spcPts val="0"/>
              </a:spcBef>
              <a:spcAft>
                <a:spcPts val="0"/>
              </a:spcAft>
              <a:buClr>
                <a:schemeClr val="dk1"/>
              </a:buClr>
              <a:buSzPts val="1000"/>
              <a:buFont typeface="Montserrat"/>
              <a:buChar char="●"/>
            </a:pPr>
            <a:r>
              <a:rPr b="1" lang="en-CA" sz="1000">
                <a:solidFill>
                  <a:schemeClr val="dk1"/>
                </a:solidFill>
                <a:latin typeface="Montserrat"/>
                <a:ea typeface="Montserrat"/>
                <a:cs typeface="Montserrat"/>
                <a:sym typeface="Montserrat"/>
              </a:rPr>
              <a:t>Explore </a:t>
            </a:r>
            <a:r>
              <a:rPr lang="en-CA" sz="1000">
                <a:solidFill>
                  <a:schemeClr val="dk1"/>
                </a:solidFill>
                <a:latin typeface="Montserrat"/>
                <a:ea typeface="Montserrat"/>
                <a:cs typeface="Montserrat"/>
                <a:sym typeface="Montserrat"/>
              </a:rPr>
              <a:t>vast new </a:t>
            </a:r>
            <a:r>
              <a:rPr b="1" lang="en-CA" sz="1000">
                <a:solidFill>
                  <a:schemeClr val="dk1"/>
                </a:solidFill>
                <a:latin typeface="Montserrat"/>
                <a:ea typeface="Montserrat"/>
                <a:cs typeface="Montserrat"/>
                <a:sym typeface="Montserrat"/>
              </a:rPr>
              <a:t>storytelling </a:t>
            </a:r>
            <a:r>
              <a:rPr lang="en-CA" sz="1000">
                <a:solidFill>
                  <a:schemeClr val="dk1"/>
                </a:solidFill>
                <a:latin typeface="Montserrat"/>
                <a:ea typeface="Montserrat"/>
                <a:cs typeface="Montserrat"/>
                <a:sym typeface="Montserrat"/>
              </a:rPr>
              <a:t>opportunities</a:t>
            </a:r>
            <a:endParaRPr sz="10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SzPts val="2800"/>
              <a:buNone/>
            </a:pPr>
            <a:r>
              <a:t/>
            </a:r>
            <a:endParaRPr sz="1000">
              <a:solidFill>
                <a:schemeClr val="dk1"/>
              </a:solidFill>
              <a:latin typeface="Montserrat"/>
              <a:ea typeface="Montserrat"/>
              <a:cs typeface="Montserrat"/>
              <a:sym typeface="Montserrat"/>
            </a:endParaRPr>
          </a:p>
          <a:p>
            <a:pPr indent="-292100" lvl="0" marL="457200" rtl="0" algn="l">
              <a:lnSpc>
                <a:spcPct val="100000"/>
              </a:lnSpc>
              <a:spcBef>
                <a:spcPts val="0"/>
              </a:spcBef>
              <a:spcAft>
                <a:spcPts val="0"/>
              </a:spcAft>
              <a:buClr>
                <a:schemeClr val="dk1"/>
              </a:buClr>
              <a:buSzPts val="1000"/>
              <a:buFont typeface="Montserrat"/>
              <a:buChar char="●"/>
            </a:pPr>
            <a:r>
              <a:rPr b="1" lang="en-CA" sz="1000">
                <a:solidFill>
                  <a:schemeClr val="dk1"/>
                </a:solidFill>
                <a:latin typeface="Montserrat"/>
                <a:ea typeface="Montserrat"/>
                <a:cs typeface="Montserrat"/>
                <a:sym typeface="Montserrat"/>
              </a:rPr>
              <a:t>Entertain</a:t>
            </a:r>
            <a:r>
              <a:rPr lang="en-CA" sz="1000">
                <a:solidFill>
                  <a:schemeClr val="dk1"/>
                </a:solidFill>
                <a:latin typeface="Montserrat"/>
                <a:ea typeface="Montserrat"/>
                <a:cs typeface="Montserrat"/>
                <a:sym typeface="Montserrat"/>
              </a:rPr>
              <a:t>, </a:t>
            </a:r>
            <a:r>
              <a:rPr b="1" lang="en-CA" sz="1000">
                <a:solidFill>
                  <a:schemeClr val="dk1"/>
                </a:solidFill>
                <a:latin typeface="Montserrat"/>
                <a:ea typeface="Montserrat"/>
                <a:cs typeface="Montserrat"/>
                <a:sym typeface="Montserrat"/>
              </a:rPr>
              <a:t>educate</a:t>
            </a:r>
            <a:r>
              <a:rPr lang="en-CA" sz="1000">
                <a:solidFill>
                  <a:schemeClr val="dk1"/>
                </a:solidFill>
                <a:latin typeface="Montserrat"/>
                <a:ea typeface="Montserrat"/>
                <a:cs typeface="Montserrat"/>
                <a:sym typeface="Montserrat"/>
              </a:rPr>
              <a:t>, </a:t>
            </a:r>
            <a:r>
              <a:rPr b="1" lang="en-CA" sz="1000">
                <a:solidFill>
                  <a:schemeClr val="dk1"/>
                </a:solidFill>
                <a:latin typeface="Montserrat"/>
                <a:ea typeface="Montserrat"/>
                <a:cs typeface="Montserrat"/>
                <a:sym typeface="Montserrat"/>
              </a:rPr>
              <a:t>advertise</a:t>
            </a:r>
            <a:r>
              <a:rPr lang="en-CA" sz="1000">
                <a:solidFill>
                  <a:schemeClr val="dk1"/>
                </a:solidFill>
                <a:latin typeface="Montserrat"/>
                <a:ea typeface="Montserrat"/>
                <a:cs typeface="Montserrat"/>
                <a:sym typeface="Montserrat"/>
              </a:rPr>
              <a:t>, show flashbacks, give clues, etc</a:t>
            </a:r>
            <a:endParaRPr sz="10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SzPts val="2800"/>
              <a:buNone/>
            </a:pPr>
            <a:r>
              <a:t/>
            </a:r>
            <a:endParaRPr sz="10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SzPts val="2800"/>
              <a:buNone/>
            </a:pPr>
            <a:r>
              <a:t/>
            </a:r>
            <a:endParaRPr b="1" sz="10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SzPts val="2800"/>
              <a:buNone/>
            </a:pPr>
            <a:r>
              <a:t/>
            </a:r>
            <a:endParaRPr b="1" sz="10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br>
              <a:rPr lang="en-CA" sz="1100">
                <a:solidFill>
                  <a:schemeClr val="dk1"/>
                </a:solidFill>
                <a:latin typeface="Montserrat"/>
                <a:ea typeface="Montserrat"/>
                <a:cs typeface="Montserrat"/>
                <a:sym typeface="Montserrat"/>
              </a:rPr>
            </a:br>
            <a:endParaRPr sz="10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900">
              <a:solidFill>
                <a:srgbClr val="999999"/>
              </a:solidFill>
              <a:latin typeface="Montserrat"/>
              <a:ea typeface="Montserrat"/>
              <a:cs typeface="Montserrat"/>
              <a:sym typeface="Montserrat"/>
            </a:endParaRPr>
          </a:p>
          <a:p>
            <a:pPr indent="0" lvl="0" marL="457200" rtl="0" algn="l">
              <a:lnSpc>
                <a:spcPct val="100000"/>
              </a:lnSpc>
              <a:spcBef>
                <a:spcPts val="0"/>
              </a:spcBef>
              <a:spcAft>
                <a:spcPts val="0"/>
              </a:spcAft>
              <a:buSzPts val="2800"/>
              <a:buNone/>
            </a:pPr>
            <a:r>
              <a:t/>
            </a:r>
            <a:endParaRPr sz="11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11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1600">
              <a:solidFill>
                <a:schemeClr val="dk1"/>
              </a:solidFill>
              <a:latin typeface="Montserrat"/>
              <a:ea typeface="Montserrat"/>
              <a:cs typeface="Montserrat"/>
              <a:sym typeface="Montserrat"/>
            </a:endParaRPr>
          </a:p>
        </p:txBody>
      </p:sp>
      <p:sp>
        <p:nvSpPr>
          <p:cNvPr id="190" name="Google Shape;190;g20e21701364_8_107"/>
          <p:cNvSpPr txBox="1"/>
          <p:nvPr/>
        </p:nvSpPr>
        <p:spPr>
          <a:xfrm>
            <a:off x="5727000" y="4830250"/>
            <a:ext cx="3417000" cy="307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800"/>
              <a:buFont typeface="Arial"/>
              <a:buNone/>
            </a:pPr>
            <a:r>
              <a:rPr b="1" i="0" lang="en-CA" sz="800" u="none" cap="none" strike="noStrike">
                <a:solidFill>
                  <a:schemeClr val="dk1"/>
                </a:solidFill>
                <a:latin typeface="Montserrat"/>
                <a:ea typeface="Montserrat"/>
                <a:cs typeface="Montserrat"/>
                <a:sym typeface="Montserrat"/>
              </a:rPr>
              <a:t>NOTE</a:t>
            </a:r>
            <a:r>
              <a:rPr b="0" i="0" lang="en-CA" sz="800" u="none" cap="none" strike="noStrike">
                <a:solidFill>
                  <a:schemeClr val="dk1"/>
                </a:solidFill>
                <a:latin typeface="Montserrat"/>
                <a:ea typeface="Montserrat"/>
                <a:cs typeface="Montserrat"/>
                <a:sym typeface="Montserrat"/>
              </a:rPr>
              <a:t>: Please erase this slide once the document is complete</a:t>
            </a:r>
            <a:endParaRPr b="0" i="0" sz="800" u="none" cap="none" strike="noStrike">
              <a:solidFill>
                <a:schemeClr val="dk1"/>
              </a:solidFill>
              <a:latin typeface="Montserrat"/>
              <a:ea typeface="Montserrat"/>
              <a:cs typeface="Montserrat"/>
              <a:sym typeface="Montserrat"/>
            </a:endParaRPr>
          </a:p>
        </p:txBody>
      </p:sp>
      <p:pic>
        <p:nvPicPr>
          <p:cNvPr id="191" name="Google Shape;191;g20e21701364_8_107"/>
          <p:cNvPicPr preferRelativeResize="0"/>
          <p:nvPr/>
        </p:nvPicPr>
        <p:blipFill rotWithShape="1">
          <a:blip r:embed="rId4">
            <a:alphaModFix/>
          </a:blip>
          <a:srcRect b="0" l="1447" r="1397" t="0"/>
          <a:stretch/>
        </p:blipFill>
        <p:spPr>
          <a:xfrm>
            <a:off x="6530438" y="1777538"/>
            <a:ext cx="2059525" cy="1078200"/>
          </a:xfrm>
          <a:prstGeom prst="rect">
            <a:avLst/>
          </a:prstGeom>
          <a:noFill/>
          <a:ln>
            <a:noFill/>
          </a:ln>
        </p:spPr>
      </p:pic>
      <p:sp>
        <p:nvSpPr>
          <p:cNvPr id="192" name="Google Shape;192;g20e21701364_8_107"/>
          <p:cNvSpPr/>
          <p:nvPr/>
        </p:nvSpPr>
        <p:spPr>
          <a:xfrm>
            <a:off x="6530438" y="1213938"/>
            <a:ext cx="2059500" cy="476100"/>
          </a:xfrm>
          <a:prstGeom prst="rect">
            <a:avLst/>
          </a:prstGeom>
          <a:solidFill>
            <a:srgbClr val="00AEE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CA">
                <a:solidFill>
                  <a:schemeClr val="dk1"/>
                </a:solidFill>
                <a:latin typeface="Montserrat SemiBold"/>
                <a:ea typeface="Montserrat SemiBold"/>
                <a:cs typeface="Montserrat SemiBold"/>
                <a:sym typeface="Montserrat SemiBold"/>
              </a:rPr>
              <a:t>CAMERA &amp; VFX</a:t>
            </a:r>
            <a:endParaRPr b="0" i="0" sz="1400" u="none" cap="none" strike="noStrike">
              <a:solidFill>
                <a:srgbClr val="000000"/>
              </a:solidFill>
              <a:latin typeface="Arial"/>
              <a:ea typeface="Arial"/>
              <a:cs typeface="Arial"/>
              <a:sym typeface="Arial"/>
            </a:endParaRPr>
          </a:p>
        </p:txBody>
      </p:sp>
      <p:sp>
        <p:nvSpPr>
          <p:cNvPr id="193" name="Google Shape;193;g20e21701364_8_107"/>
          <p:cNvSpPr/>
          <p:nvPr/>
        </p:nvSpPr>
        <p:spPr>
          <a:xfrm>
            <a:off x="4274725" y="1213950"/>
            <a:ext cx="2059500" cy="476100"/>
          </a:xfrm>
          <a:prstGeom prst="rect">
            <a:avLst/>
          </a:prstGeom>
          <a:solidFill>
            <a:srgbClr val="00AEE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CA" sz="1400" u="none" cap="none" strike="noStrike">
                <a:solidFill>
                  <a:schemeClr val="dk1"/>
                </a:solidFill>
                <a:latin typeface="Montserrat SemiBold"/>
                <a:ea typeface="Montserrat SemiBold"/>
                <a:cs typeface="Montserrat SemiBold"/>
                <a:sym typeface="Montserrat SemiBold"/>
              </a:rPr>
              <a:t>MULTIPLAYER GAMING</a:t>
            </a:r>
            <a:endParaRPr b="0" i="0" sz="1400" u="none" cap="none" strike="noStrike">
              <a:solidFill>
                <a:srgbClr val="000000"/>
              </a:solidFill>
              <a:latin typeface="Arial"/>
              <a:ea typeface="Arial"/>
              <a:cs typeface="Arial"/>
              <a:sym typeface="Arial"/>
            </a:endParaRPr>
          </a:p>
        </p:txBody>
      </p:sp>
      <p:pic>
        <p:nvPicPr>
          <p:cNvPr id="194" name="Google Shape;194;g20e21701364_8_107"/>
          <p:cNvPicPr preferRelativeResize="0"/>
          <p:nvPr/>
        </p:nvPicPr>
        <p:blipFill rotWithShape="1">
          <a:blip r:embed="rId5">
            <a:alphaModFix/>
          </a:blip>
          <a:srcRect b="0" l="0" r="0" t="0"/>
          <a:stretch/>
        </p:blipFill>
        <p:spPr>
          <a:xfrm>
            <a:off x="4274724" y="1762236"/>
            <a:ext cx="2059523" cy="1093827"/>
          </a:xfrm>
          <a:prstGeom prst="rect">
            <a:avLst/>
          </a:prstGeom>
          <a:noFill/>
          <a:ln>
            <a:noFill/>
          </a:ln>
        </p:spPr>
      </p:pic>
      <p:sp>
        <p:nvSpPr>
          <p:cNvPr id="195" name="Google Shape;195;g20e21701364_8_107"/>
          <p:cNvSpPr/>
          <p:nvPr/>
        </p:nvSpPr>
        <p:spPr>
          <a:xfrm>
            <a:off x="4274768" y="1770050"/>
            <a:ext cx="2059500" cy="10782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6" name="Google Shape;196;g20e21701364_8_107"/>
          <p:cNvPicPr preferRelativeResize="0"/>
          <p:nvPr/>
        </p:nvPicPr>
        <p:blipFill>
          <a:blip r:embed="rId6">
            <a:alphaModFix/>
          </a:blip>
          <a:stretch>
            <a:fillRect/>
          </a:stretch>
        </p:blipFill>
        <p:spPr>
          <a:xfrm>
            <a:off x="4274725" y="3584996"/>
            <a:ext cx="2059500" cy="1158461"/>
          </a:xfrm>
          <a:prstGeom prst="rect">
            <a:avLst/>
          </a:prstGeom>
          <a:noFill/>
          <a:ln>
            <a:noFill/>
          </a:ln>
        </p:spPr>
      </p:pic>
      <p:sp>
        <p:nvSpPr>
          <p:cNvPr id="197" name="Google Shape;197;g20e21701364_8_107"/>
          <p:cNvSpPr/>
          <p:nvPr/>
        </p:nvSpPr>
        <p:spPr>
          <a:xfrm>
            <a:off x="4274725" y="3022088"/>
            <a:ext cx="2059500" cy="476100"/>
          </a:xfrm>
          <a:prstGeom prst="rect">
            <a:avLst/>
          </a:prstGeom>
          <a:solidFill>
            <a:srgbClr val="00AEE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CA">
                <a:solidFill>
                  <a:schemeClr val="dk1"/>
                </a:solidFill>
                <a:latin typeface="Montserrat SemiBold"/>
                <a:ea typeface="Montserrat SemiBold"/>
                <a:cs typeface="Montserrat SemiBold"/>
                <a:sym typeface="Montserrat SemiBold"/>
              </a:rPr>
              <a:t>WEATHER</a:t>
            </a:r>
            <a:endParaRPr b="0" i="0" sz="1400" u="none" cap="none" strike="noStrike">
              <a:solidFill>
                <a:srgbClr val="000000"/>
              </a:solidFill>
              <a:latin typeface="Arial"/>
              <a:ea typeface="Arial"/>
              <a:cs typeface="Arial"/>
              <a:sym typeface="Arial"/>
            </a:endParaRPr>
          </a:p>
        </p:txBody>
      </p:sp>
      <p:pic>
        <p:nvPicPr>
          <p:cNvPr id="198" name="Google Shape;198;g20e21701364_8_107"/>
          <p:cNvPicPr preferRelativeResize="0"/>
          <p:nvPr/>
        </p:nvPicPr>
        <p:blipFill>
          <a:blip r:embed="rId7">
            <a:alphaModFix/>
          </a:blip>
          <a:stretch>
            <a:fillRect/>
          </a:stretch>
        </p:blipFill>
        <p:spPr>
          <a:xfrm>
            <a:off x="6530475" y="3585000"/>
            <a:ext cx="2059475" cy="1158450"/>
          </a:xfrm>
          <a:prstGeom prst="rect">
            <a:avLst/>
          </a:prstGeom>
          <a:noFill/>
          <a:ln>
            <a:noFill/>
          </a:ln>
        </p:spPr>
      </p:pic>
      <p:sp>
        <p:nvSpPr>
          <p:cNvPr id="199" name="Google Shape;199;g20e21701364_8_107"/>
          <p:cNvSpPr/>
          <p:nvPr/>
        </p:nvSpPr>
        <p:spPr>
          <a:xfrm>
            <a:off x="6530450" y="3022088"/>
            <a:ext cx="2059500" cy="476100"/>
          </a:xfrm>
          <a:prstGeom prst="rect">
            <a:avLst/>
          </a:prstGeom>
          <a:solidFill>
            <a:srgbClr val="00AEE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lang="en-CA">
                <a:solidFill>
                  <a:schemeClr val="dk1"/>
                </a:solidFill>
                <a:latin typeface="Montserrat SemiBold"/>
                <a:ea typeface="Montserrat SemiBold"/>
                <a:cs typeface="Montserrat SemiBold"/>
                <a:sym typeface="Montserrat SemiBold"/>
              </a:rPr>
              <a:t>LIGHT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B1921"/>
            </a:gs>
            <a:gs pos="87000">
              <a:srgbClr val="313036"/>
            </a:gs>
            <a:gs pos="100000">
              <a:srgbClr val="47464A"/>
            </a:gs>
          </a:gsLst>
          <a:lin ang="8100019" scaled="0"/>
        </a:gradFill>
      </p:bgPr>
    </p:bg>
    <p:spTree>
      <p:nvGrpSpPr>
        <p:cNvPr id="203" name="Shape 203"/>
        <p:cNvGrpSpPr/>
        <p:nvPr/>
      </p:nvGrpSpPr>
      <p:grpSpPr>
        <a:xfrm>
          <a:off x="0" y="0"/>
          <a:ext cx="0" cy="0"/>
          <a:chOff x="0" y="0"/>
          <a:chExt cx="0" cy="0"/>
        </a:xfrm>
      </p:grpSpPr>
      <p:sp>
        <p:nvSpPr>
          <p:cNvPr id="204" name="Google Shape;204;p9"/>
          <p:cNvSpPr txBox="1"/>
          <p:nvPr>
            <p:ph idx="1" type="subTitle"/>
          </p:nvPr>
        </p:nvSpPr>
        <p:spPr>
          <a:xfrm>
            <a:off x="361950" y="1024925"/>
            <a:ext cx="8520600" cy="783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CA" sz="1100">
                <a:solidFill>
                  <a:srgbClr val="3484F7"/>
                </a:solidFill>
                <a:latin typeface="Montserrat"/>
                <a:ea typeface="Montserrat"/>
                <a:cs typeface="Montserrat"/>
                <a:sym typeface="Montserrat"/>
              </a:rPr>
              <a:t>SUPER MARIO’s LOOPS</a:t>
            </a:r>
            <a:endParaRPr sz="1100">
              <a:solidFill>
                <a:srgbClr val="3484F7"/>
              </a:solidFill>
              <a:highlight>
                <a:srgbClr val="FF0000"/>
              </a:highlight>
              <a:latin typeface="Montserrat"/>
              <a:ea typeface="Montserrat"/>
              <a:cs typeface="Montserrat"/>
              <a:sym typeface="Montserrat"/>
            </a:endParaRPr>
          </a:p>
          <a:p>
            <a:pPr indent="0" lvl="0" marL="0" rtl="0" algn="l">
              <a:lnSpc>
                <a:spcPct val="100000"/>
              </a:lnSpc>
              <a:spcBef>
                <a:spcPts val="0"/>
              </a:spcBef>
              <a:spcAft>
                <a:spcPts val="0"/>
              </a:spcAft>
              <a:buClr>
                <a:srgbClr val="000000"/>
              </a:buClr>
              <a:buSzPts val="2800"/>
              <a:buFont typeface="Arial"/>
              <a:buNone/>
            </a:pPr>
            <a:r>
              <a:t/>
            </a:r>
            <a:endParaRPr sz="11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1100">
              <a:solidFill>
                <a:schemeClr val="dk1"/>
              </a:solidFill>
              <a:latin typeface="Montserrat"/>
              <a:ea typeface="Montserrat"/>
              <a:cs typeface="Montserrat"/>
              <a:sym typeface="Montserrat"/>
            </a:endParaRPr>
          </a:p>
        </p:txBody>
      </p:sp>
      <p:sp>
        <p:nvSpPr>
          <p:cNvPr id="205" name="Google Shape;205;p9"/>
          <p:cNvSpPr txBox="1"/>
          <p:nvPr/>
        </p:nvSpPr>
        <p:spPr>
          <a:xfrm>
            <a:off x="361951" y="321047"/>
            <a:ext cx="6370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CA" sz="2000" u="none" cap="none" strike="noStrike">
                <a:solidFill>
                  <a:srgbClr val="FFFFFF"/>
                </a:solidFill>
                <a:latin typeface="Montserrat Black"/>
                <a:ea typeface="Montserrat Black"/>
                <a:cs typeface="Montserrat Black"/>
                <a:sym typeface="Montserrat Black"/>
              </a:rPr>
              <a:t>GAME LOOP - </a:t>
            </a:r>
            <a:r>
              <a:rPr b="0" i="1" lang="en-CA" sz="2000" u="none" cap="none" strike="noStrike">
                <a:solidFill>
                  <a:srgbClr val="FFFFFF"/>
                </a:solidFill>
                <a:latin typeface="Montserrat Black"/>
                <a:ea typeface="Montserrat Black"/>
                <a:cs typeface="Montserrat Black"/>
                <a:sym typeface="Montserrat Black"/>
              </a:rPr>
              <a:t>Super Mario</a:t>
            </a:r>
            <a:r>
              <a:rPr b="0" i="0" lang="en-CA" sz="2000" u="none" cap="none" strike="noStrike">
                <a:solidFill>
                  <a:srgbClr val="FFFFFF"/>
                </a:solidFill>
                <a:latin typeface="Montserrat Black"/>
                <a:ea typeface="Montserrat Black"/>
                <a:cs typeface="Montserrat Black"/>
                <a:sym typeface="Montserrat Black"/>
              </a:rPr>
              <a:t> - Example</a:t>
            </a:r>
            <a:r>
              <a:rPr b="1" i="0" lang="en-CA" sz="2000" u="none" cap="none" strike="noStrike">
                <a:solidFill>
                  <a:srgbClr val="FFFFFF"/>
                </a:solidFill>
                <a:latin typeface="Montserrat"/>
                <a:ea typeface="Montserrat"/>
                <a:cs typeface="Montserrat"/>
                <a:sym typeface="Montserrat"/>
              </a:rPr>
              <a:t> </a:t>
            </a:r>
            <a:endParaRPr b="1" i="0" sz="2000" u="none" cap="none" strike="noStrike">
              <a:solidFill>
                <a:srgbClr val="FFFFFF"/>
              </a:solidFill>
              <a:latin typeface="Montserrat"/>
              <a:ea typeface="Montserrat"/>
              <a:cs typeface="Montserrat"/>
              <a:sym typeface="Montserrat"/>
            </a:endParaRPr>
          </a:p>
        </p:txBody>
      </p:sp>
      <p:pic>
        <p:nvPicPr>
          <p:cNvPr id="206" name="Google Shape;206;p9"/>
          <p:cNvPicPr preferRelativeResize="0"/>
          <p:nvPr/>
        </p:nvPicPr>
        <p:blipFill rotWithShape="1">
          <a:blip r:embed="rId3">
            <a:alphaModFix/>
          </a:blip>
          <a:srcRect b="0" l="0" r="0" t="0"/>
          <a:stretch/>
        </p:blipFill>
        <p:spPr>
          <a:xfrm>
            <a:off x="7530832" y="253191"/>
            <a:ext cx="1251220" cy="476249"/>
          </a:xfrm>
          <a:prstGeom prst="rect">
            <a:avLst/>
          </a:prstGeom>
          <a:noFill/>
          <a:ln>
            <a:noFill/>
          </a:ln>
        </p:spPr>
      </p:pic>
      <p:cxnSp>
        <p:nvCxnSpPr>
          <p:cNvPr id="207" name="Google Shape;207;p9"/>
          <p:cNvCxnSpPr/>
          <p:nvPr/>
        </p:nvCxnSpPr>
        <p:spPr>
          <a:xfrm>
            <a:off x="388875" y="772700"/>
            <a:ext cx="8317500" cy="0"/>
          </a:xfrm>
          <a:prstGeom prst="straightConnector1">
            <a:avLst/>
          </a:prstGeom>
          <a:noFill/>
          <a:ln cap="flat" cmpd="sng" w="28575">
            <a:solidFill>
              <a:srgbClr val="3484F7"/>
            </a:solidFill>
            <a:prstDash val="solid"/>
            <a:round/>
            <a:headEnd len="sm" w="sm" type="none"/>
            <a:tailEnd len="sm" w="sm" type="none"/>
          </a:ln>
        </p:spPr>
      </p:cxnSp>
      <p:pic>
        <p:nvPicPr>
          <p:cNvPr id="208" name="Google Shape;208;p9"/>
          <p:cNvPicPr preferRelativeResize="0"/>
          <p:nvPr/>
        </p:nvPicPr>
        <p:blipFill rotWithShape="1">
          <a:blip r:embed="rId4">
            <a:alphaModFix/>
          </a:blip>
          <a:srcRect b="0" l="0" r="0" t="0"/>
          <a:stretch/>
        </p:blipFill>
        <p:spPr>
          <a:xfrm>
            <a:off x="361950" y="2206575"/>
            <a:ext cx="3948076" cy="2067575"/>
          </a:xfrm>
          <a:prstGeom prst="rect">
            <a:avLst/>
          </a:prstGeom>
          <a:noFill/>
          <a:ln>
            <a:noFill/>
          </a:ln>
        </p:spPr>
      </p:pic>
      <p:pic>
        <p:nvPicPr>
          <p:cNvPr id="209" name="Google Shape;209;p9"/>
          <p:cNvPicPr preferRelativeResize="0"/>
          <p:nvPr/>
        </p:nvPicPr>
        <p:blipFill rotWithShape="1">
          <a:blip r:embed="rId5">
            <a:alphaModFix/>
          </a:blip>
          <a:srcRect b="0" l="0" r="0" t="0"/>
          <a:stretch/>
        </p:blipFill>
        <p:spPr>
          <a:xfrm>
            <a:off x="4310026" y="2032588"/>
            <a:ext cx="4529174" cy="2415559"/>
          </a:xfrm>
          <a:prstGeom prst="rect">
            <a:avLst/>
          </a:prstGeom>
          <a:noFill/>
          <a:ln>
            <a:noFill/>
          </a:ln>
        </p:spPr>
      </p:pic>
      <p:sp>
        <p:nvSpPr>
          <p:cNvPr id="210" name="Google Shape;210;p9"/>
          <p:cNvSpPr txBox="1"/>
          <p:nvPr/>
        </p:nvSpPr>
        <p:spPr>
          <a:xfrm>
            <a:off x="489875" y="1807925"/>
            <a:ext cx="11694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CA" sz="1100" u="none" cap="none" strike="noStrike">
                <a:solidFill>
                  <a:srgbClr val="F1C232"/>
                </a:solidFill>
                <a:latin typeface="Montserrat"/>
                <a:ea typeface="Montserrat"/>
                <a:cs typeface="Montserrat"/>
                <a:sym typeface="Montserrat"/>
              </a:rPr>
              <a:t>Core loop</a:t>
            </a:r>
            <a:endParaRPr b="0" i="0" sz="1400" u="none" cap="none" strike="noStrike">
              <a:solidFill>
                <a:srgbClr val="F1C232"/>
              </a:solidFill>
              <a:latin typeface="Arial"/>
              <a:ea typeface="Arial"/>
              <a:cs typeface="Arial"/>
              <a:sym typeface="Arial"/>
            </a:endParaRPr>
          </a:p>
        </p:txBody>
      </p:sp>
      <p:sp>
        <p:nvSpPr>
          <p:cNvPr id="211" name="Google Shape;211;p9"/>
          <p:cNvSpPr txBox="1"/>
          <p:nvPr/>
        </p:nvSpPr>
        <p:spPr>
          <a:xfrm>
            <a:off x="4463375" y="1807925"/>
            <a:ext cx="14454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CA" sz="1100" u="none" cap="none" strike="noStrike">
                <a:solidFill>
                  <a:srgbClr val="F1C232"/>
                </a:solidFill>
                <a:latin typeface="Montserrat"/>
                <a:ea typeface="Montserrat"/>
                <a:cs typeface="Montserrat"/>
                <a:sym typeface="Montserrat"/>
              </a:rPr>
              <a:t>Secondary loop</a:t>
            </a:r>
            <a:endParaRPr b="0" i="0" sz="1400" u="none" cap="none" strike="noStrike">
              <a:solidFill>
                <a:srgbClr val="F1C232"/>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B1921"/>
            </a:gs>
            <a:gs pos="87000">
              <a:srgbClr val="313036"/>
            </a:gs>
            <a:gs pos="100000">
              <a:srgbClr val="47464A"/>
            </a:gs>
          </a:gsLst>
          <a:lin ang="8100019" scaled="0"/>
        </a:gradFill>
      </p:bgPr>
    </p:bg>
    <p:spTree>
      <p:nvGrpSpPr>
        <p:cNvPr id="215" name="Shape 215"/>
        <p:cNvGrpSpPr/>
        <p:nvPr/>
      </p:nvGrpSpPr>
      <p:grpSpPr>
        <a:xfrm>
          <a:off x="0" y="0"/>
          <a:ext cx="0" cy="0"/>
          <a:chOff x="0" y="0"/>
          <a:chExt cx="0" cy="0"/>
        </a:xfrm>
      </p:grpSpPr>
      <p:sp>
        <p:nvSpPr>
          <p:cNvPr id="216" name="Google Shape;216;g204222680e1_0_0"/>
          <p:cNvSpPr txBox="1"/>
          <p:nvPr>
            <p:ph idx="1" type="subTitle"/>
          </p:nvPr>
        </p:nvSpPr>
        <p:spPr>
          <a:xfrm>
            <a:off x="361950" y="1024925"/>
            <a:ext cx="8520600" cy="400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CA" sz="1100">
                <a:solidFill>
                  <a:srgbClr val="3484F7"/>
                </a:solidFill>
                <a:latin typeface="Montserrat"/>
                <a:ea typeface="Montserrat"/>
                <a:cs typeface="Montserrat"/>
                <a:sym typeface="Montserrat"/>
              </a:rPr>
              <a:t>YOUR EXPERIENCE</a:t>
            </a:r>
            <a:endParaRPr b="1" sz="1100">
              <a:solidFill>
                <a:srgbClr val="3484F7"/>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br>
              <a:rPr b="1" lang="en-CA" sz="1100">
                <a:solidFill>
                  <a:srgbClr val="FFBF36"/>
                </a:solidFill>
                <a:latin typeface="Montserrat"/>
                <a:ea typeface="Montserrat"/>
                <a:cs typeface="Montserrat"/>
                <a:sym typeface="Montserrat"/>
              </a:rPr>
            </a:br>
            <a:endParaRPr b="1" sz="1100">
              <a:solidFill>
                <a:srgbClr val="FFBF36"/>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rPr lang="en-CA" sz="1100">
                <a:solidFill>
                  <a:schemeClr val="dk1"/>
                </a:solidFill>
                <a:latin typeface="Montserrat"/>
                <a:ea typeface="Montserrat"/>
                <a:cs typeface="Montserrat"/>
                <a:sym typeface="Montserrat"/>
              </a:rPr>
              <a:t>Explain the core and secondary game loops of your experience</a:t>
            </a:r>
            <a:br>
              <a:rPr lang="en-CA" sz="1100">
                <a:latin typeface="Montserrat"/>
                <a:ea typeface="Montserrat"/>
                <a:cs typeface="Montserrat"/>
                <a:sym typeface="Montserrat"/>
              </a:rPr>
            </a:br>
            <a:r>
              <a:rPr lang="en-CA" sz="1100">
                <a:latin typeface="Montserrat"/>
                <a:ea typeface="Montserrat"/>
                <a:cs typeface="Montserrat"/>
                <a:sym typeface="Montserrat"/>
              </a:rPr>
              <a:t>We suggest you to use the following tools: </a:t>
            </a:r>
            <a:br>
              <a:rPr lang="en-CA" sz="1100">
                <a:latin typeface="Montserrat"/>
                <a:ea typeface="Montserrat"/>
                <a:cs typeface="Montserrat"/>
                <a:sym typeface="Montserrat"/>
              </a:rPr>
            </a:br>
            <a:r>
              <a:rPr lang="en-CA" sz="1100">
                <a:latin typeface="Montserrat"/>
                <a:ea typeface="Montserrat"/>
                <a:cs typeface="Montserrat"/>
                <a:sym typeface="Montserrat"/>
              </a:rPr>
              <a:t>- </a:t>
            </a:r>
            <a:r>
              <a:rPr lang="en-CA" sz="1100" u="sng">
                <a:solidFill>
                  <a:schemeClr val="hlink"/>
                </a:solidFill>
                <a:latin typeface="Montserrat"/>
                <a:ea typeface="Montserrat"/>
                <a:cs typeface="Montserrat"/>
                <a:sym typeface="Montserrat"/>
                <a:hlinkClick r:id="rId3"/>
              </a:rPr>
              <a:t>LucidChart</a:t>
            </a:r>
            <a:br>
              <a:rPr lang="en-CA" sz="1100">
                <a:latin typeface="Montserrat"/>
                <a:ea typeface="Montserrat"/>
                <a:cs typeface="Montserrat"/>
                <a:sym typeface="Montserrat"/>
              </a:rPr>
            </a:br>
            <a:r>
              <a:rPr lang="en-CA" sz="1100">
                <a:latin typeface="Montserrat"/>
                <a:ea typeface="Montserrat"/>
                <a:cs typeface="Montserrat"/>
                <a:sym typeface="Montserrat"/>
              </a:rPr>
              <a:t>- </a:t>
            </a:r>
            <a:r>
              <a:rPr lang="en-CA" sz="1100" u="sng">
                <a:solidFill>
                  <a:schemeClr val="hlink"/>
                </a:solidFill>
                <a:latin typeface="Montserrat"/>
                <a:ea typeface="Montserrat"/>
                <a:cs typeface="Montserrat"/>
                <a:sym typeface="Montserrat"/>
                <a:hlinkClick r:id="rId4"/>
              </a:rPr>
              <a:t>Ludo.ai</a:t>
            </a:r>
            <a:br>
              <a:rPr lang="en-CA" sz="1100">
                <a:latin typeface="Montserrat"/>
                <a:ea typeface="Montserrat"/>
                <a:cs typeface="Montserrat"/>
                <a:sym typeface="Montserrat"/>
              </a:rPr>
            </a:br>
            <a:r>
              <a:rPr lang="en-CA" sz="1100">
                <a:latin typeface="Montserrat"/>
                <a:ea typeface="Montserrat"/>
                <a:cs typeface="Montserrat"/>
                <a:sym typeface="Montserrat"/>
              </a:rPr>
              <a:t>- Google Diagram</a:t>
            </a:r>
            <a:endParaRPr sz="1100">
              <a:latin typeface="Montserrat"/>
              <a:ea typeface="Montserrat"/>
              <a:cs typeface="Montserrat"/>
              <a:sym typeface="Montserrat"/>
            </a:endParaRPr>
          </a:p>
          <a:p>
            <a:pPr indent="0" lvl="0" marL="0" rtl="0" algn="l">
              <a:lnSpc>
                <a:spcPct val="100000"/>
              </a:lnSpc>
              <a:spcBef>
                <a:spcPts val="0"/>
              </a:spcBef>
              <a:spcAft>
                <a:spcPts val="0"/>
              </a:spcAft>
              <a:buClr>
                <a:srgbClr val="000000"/>
              </a:buClr>
              <a:buSzPts val="2800"/>
              <a:buFont typeface="Arial"/>
              <a:buNone/>
            </a:pPr>
            <a:r>
              <a:t/>
            </a:r>
            <a:endParaRPr sz="11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1100">
              <a:solidFill>
                <a:schemeClr val="dk1"/>
              </a:solidFill>
              <a:latin typeface="Montserrat"/>
              <a:ea typeface="Montserrat"/>
              <a:cs typeface="Montserrat"/>
              <a:sym typeface="Montserrat"/>
            </a:endParaRPr>
          </a:p>
        </p:txBody>
      </p:sp>
      <p:sp>
        <p:nvSpPr>
          <p:cNvPr id="217" name="Google Shape;217;g204222680e1_0_0"/>
          <p:cNvSpPr txBox="1"/>
          <p:nvPr/>
        </p:nvSpPr>
        <p:spPr>
          <a:xfrm>
            <a:off x="361951" y="321047"/>
            <a:ext cx="6370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CA" sz="2000" u="none" cap="none" strike="noStrike">
                <a:solidFill>
                  <a:srgbClr val="FFFFFF"/>
                </a:solidFill>
                <a:latin typeface="Montserrat Black"/>
                <a:ea typeface="Montserrat Black"/>
                <a:cs typeface="Montserrat Black"/>
                <a:sym typeface="Montserrat Black"/>
              </a:rPr>
              <a:t>GAME LOOP</a:t>
            </a:r>
            <a:r>
              <a:rPr b="1" i="0" lang="en-CA" sz="2000" u="none" cap="none" strike="noStrike">
                <a:solidFill>
                  <a:srgbClr val="FFFFFF"/>
                </a:solidFill>
                <a:latin typeface="Montserrat"/>
                <a:ea typeface="Montserrat"/>
                <a:cs typeface="Montserrat"/>
                <a:sym typeface="Montserrat"/>
              </a:rPr>
              <a:t>  </a:t>
            </a:r>
            <a:endParaRPr b="1" i="0" sz="2000" u="none" cap="none" strike="noStrike">
              <a:solidFill>
                <a:srgbClr val="FFFFFF"/>
              </a:solidFill>
              <a:latin typeface="Montserrat"/>
              <a:ea typeface="Montserrat"/>
              <a:cs typeface="Montserrat"/>
              <a:sym typeface="Montserrat"/>
            </a:endParaRPr>
          </a:p>
        </p:txBody>
      </p:sp>
      <p:pic>
        <p:nvPicPr>
          <p:cNvPr id="218" name="Google Shape;218;g204222680e1_0_0"/>
          <p:cNvPicPr preferRelativeResize="0"/>
          <p:nvPr/>
        </p:nvPicPr>
        <p:blipFill rotWithShape="1">
          <a:blip r:embed="rId5">
            <a:alphaModFix/>
          </a:blip>
          <a:srcRect b="0" l="0" r="0" t="0"/>
          <a:stretch/>
        </p:blipFill>
        <p:spPr>
          <a:xfrm>
            <a:off x="7530832" y="253191"/>
            <a:ext cx="1251220" cy="476249"/>
          </a:xfrm>
          <a:prstGeom prst="rect">
            <a:avLst/>
          </a:prstGeom>
          <a:noFill/>
          <a:ln>
            <a:noFill/>
          </a:ln>
        </p:spPr>
      </p:pic>
      <p:cxnSp>
        <p:nvCxnSpPr>
          <p:cNvPr id="219" name="Google Shape;219;g204222680e1_0_0"/>
          <p:cNvCxnSpPr/>
          <p:nvPr/>
        </p:nvCxnSpPr>
        <p:spPr>
          <a:xfrm>
            <a:off x="388875" y="772700"/>
            <a:ext cx="8317500" cy="0"/>
          </a:xfrm>
          <a:prstGeom prst="straightConnector1">
            <a:avLst/>
          </a:prstGeom>
          <a:noFill/>
          <a:ln cap="flat" cmpd="sng" w="28575">
            <a:solidFill>
              <a:srgbClr val="3484F7"/>
            </a:solidFill>
            <a:prstDash val="solid"/>
            <a:round/>
            <a:headEnd len="sm" w="sm" type="none"/>
            <a:tailEnd len="sm" w="sm"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B1921"/>
            </a:gs>
            <a:gs pos="87000">
              <a:srgbClr val="313036"/>
            </a:gs>
            <a:gs pos="100000">
              <a:srgbClr val="47464A"/>
            </a:gs>
          </a:gsLst>
          <a:lin ang="8100019" scaled="0"/>
        </a:gradFill>
      </p:bgPr>
    </p:bg>
    <p:spTree>
      <p:nvGrpSpPr>
        <p:cNvPr id="223" name="Shape 223"/>
        <p:cNvGrpSpPr/>
        <p:nvPr/>
      </p:nvGrpSpPr>
      <p:grpSpPr>
        <a:xfrm>
          <a:off x="0" y="0"/>
          <a:ext cx="0" cy="0"/>
          <a:chOff x="0" y="0"/>
          <a:chExt cx="0" cy="0"/>
        </a:xfrm>
      </p:grpSpPr>
      <p:sp>
        <p:nvSpPr>
          <p:cNvPr id="224" name="Google Shape;224;p10"/>
          <p:cNvSpPr txBox="1"/>
          <p:nvPr/>
        </p:nvSpPr>
        <p:spPr>
          <a:xfrm>
            <a:off x="361951" y="321047"/>
            <a:ext cx="6370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CA" sz="2000" u="none" cap="none" strike="noStrike">
                <a:solidFill>
                  <a:srgbClr val="FFFFFF"/>
                </a:solidFill>
                <a:latin typeface="Montserrat Black"/>
                <a:ea typeface="Montserrat Black"/>
                <a:cs typeface="Montserrat Black"/>
                <a:sym typeface="Montserrat Black"/>
              </a:rPr>
              <a:t>CORE </a:t>
            </a:r>
            <a:r>
              <a:rPr lang="en-CA" sz="2000">
                <a:solidFill>
                  <a:srgbClr val="FFFFFF"/>
                </a:solidFill>
                <a:latin typeface="Montserrat Black"/>
                <a:ea typeface="Montserrat Black"/>
                <a:cs typeface="Montserrat Black"/>
                <a:sym typeface="Montserrat Black"/>
              </a:rPr>
              <a:t>MECHANICS</a:t>
            </a:r>
            <a:r>
              <a:rPr b="0" i="0" lang="en-CA" sz="2000" u="none" cap="none" strike="noStrike">
                <a:solidFill>
                  <a:srgbClr val="FFFFFF"/>
                </a:solidFill>
                <a:latin typeface="Montserrat Black"/>
                <a:ea typeface="Montserrat Black"/>
                <a:cs typeface="Montserrat Black"/>
                <a:sym typeface="Montserrat Black"/>
              </a:rPr>
              <a:t> (1 slide / main mechnanic)</a:t>
            </a:r>
            <a:endParaRPr b="0" i="0" sz="2000" u="none" cap="none" strike="noStrike">
              <a:solidFill>
                <a:srgbClr val="FFFFFF"/>
              </a:solidFill>
              <a:latin typeface="Montserrat Black"/>
              <a:ea typeface="Montserrat Black"/>
              <a:cs typeface="Montserrat Black"/>
              <a:sym typeface="Montserrat Black"/>
            </a:endParaRPr>
          </a:p>
        </p:txBody>
      </p:sp>
      <p:pic>
        <p:nvPicPr>
          <p:cNvPr id="225" name="Google Shape;225;p10"/>
          <p:cNvPicPr preferRelativeResize="0"/>
          <p:nvPr/>
        </p:nvPicPr>
        <p:blipFill rotWithShape="1">
          <a:blip r:embed="rId3">
            <a:alphaModFix/>
          </a:blip>
          <a:srcRect b="0" l="0" r="0" t="0"/>
          <a:stretch/>
        </p:blipFill>
        <p:spPr>
          <a:xfrm>
            <a:off x="7530832" y="253191"/>
            <a:ext cx="1251220" cy="476249"/>
          </a:xfrm>
          <a:prstGeom prst="rect">
            <a:avLst/>
          </a:prstGeom>
          <a:noFill/>
          <a:ln>
            <a:noFill/>
          </a:ln>
        </p:spPr>
      </p:pic>
      <p:sp>
        <p:nvSpPr>
          <p:cNvPr id="226" name="Google Shape;226;p10"/>
          <p:cNvSpPr txBox="1"/>
          <p:nvPr>
            <p:ph idx="1" type="subTitle"/>
          </p:nvPr>
        </p:nvSpPr>
        <p:spPr>
          <a:xfrm>
            <a:off x="311700" y="1106550"/>
            <a:ext cx="2371800" cy="3586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CA" sz="1100">
                <a:solidFill>
                  <a:srgbClr val="3484F7"/>
                </a:solidFill>
                <a:latin typeface="Montserrat"/>
                <a:ea typeface="Montserrat"/>
                <a:cs typeface="Montserrat"/>
                <a:sym typeface="Montserrat"/>
              </a:rPr>
              <a:t>DESCRIPTION</a:t>
            </a:r>
            <a:br>
              <a:rPr b="1" lang="en-CA" sz="1100">
                <a:solidFill>
                  <a:srgbClr val="FFBF36"/>
                </a:solidFill>
                <a:latin typeface="Montserrat"/>
                <a:ea typeface="Montserrat"/>
                <a:cs typeface="Montserrat"/>
                <a:sym typeface="Montserrat"/>
              </a:rPr>
            </a:br>
            <a:endParaRPr b="1" sz="1100">
              <a:solidFill>
                <a:srgbClr val="FFBF36"/>
              </a:solidFill>
              <a:latin typeface="Montserrat"/>
              <a:ea typeface="Montserrat"/>
              <a:cs typeface="Montserrat"/>
              <a:sym typeface="Montserrat"/>
            </a:endParaRPr>
          </a:p>
          <a:p>
            <a:pPr indent="-298450" lvl="0" marL="457200" rtl="0" algn="l">
              <a:lnSpc>
                <a:spcPct val="100000"/>
              </a:lnSpc>
              <a:spcBef>
                <a:spcPts val="0"/>
              </a:spcBef>
              <a:spcAft>
                <a:spcPts val="0"/>
              </a:spcAft>
              <a:buClr>
                <a:schemeClr val="dk1"/>
              </a:buClr>
              <a:buSzPts val="1100"/>
              <a:buFont typeface="Montserrat"/>
              <a:buChar char="●"/>
            </a:pPr>
            <a:r>
              <a:rPr lang="en-CA" sz="1100">
                <a:solidFill>
                  <a:schemeClr val="dk1"/>
                </a:solidFill>
                <a:latin typeface="Montserrat"/>
                <a:ea typeface="Montserrat"/>
                <a:cs typeface="Montserrat"/>
                <a:sym typeface="Montserrat"/>
              </a:rPr>
              <a:t>Name of the mechanic</a:t>
            </a:r>
            <a:endParaRPr sz="11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SzPts val="2800"/>
              <a:buNone/>
            </a:pPr>
            <a:r>
              <a:rPr i="1" lang="en-CA" sz="700">
                <a:latin typeface="Montserrat"/>
                <a:ea typeface="Montserrat"/>
                <a:cs typeface="Montserrat"/>
                <a:sym typeface="Montserrat"/>
              </a:rPr>
              <a:t>(ex : Stealth Zone)</a:t>
            </a:r>
            <a:br>
              <a:rPr i="1" lang="en-CA" sz="700">
                <a:latin typeface="Montserrat"/>
                <a:ea typeface="Montserrat"/>
                <a:cs typeface="Montserrat"/>
                <a:sym typeface="Montserrat"/>
              </a:rPr>
            </a:br>
            <a:endParaRPr sz="1100">
              <a:latin typeface="Montserrat"/>
              <a:ea typeface="Montserrat"/>
              <a:cs typeface="Montserrat"/>
              <a:sym typeface="Montserrat"/>
            </a:endParaRPr>
          </a:p>
          <a:p>
            <a:pPr indent="-298450" lvl="0" marL="457200" rtl="0" algn="l">
              <a:lnSpc>
                <a:spcPct val="100000"/>
              </a:lnSpc>
              <a:spcBef>
                <a:spcPts val="0"/>
              </a:spcBef>
              <a:spcAft>
                <a:spcPts val="0"/>
              </a:spcAft>
              <a:buClr>
                <a:schemeClr val="dk1"/>
              </a:buClr>
              <a:buSzPts val="1100"/>
              <a:buFont typeface="Montserrat"/>
              <a:buChar char="●"/>
            </a:pPr>
            <a:r>
              <a:rPr lang="en-CA" sz="1100">
                <a:solidFill>
                  <a:schemeClr val="dk1"/>
                </a:solidFill>
                <a:latin typeface="Montserrat"/>
                <a:ea typeface="Montserrat"/>
                <a:cs typeface="Montserrat"/>
                <a:sym typeface="Montserrat"/>
              </a:rPr>
              <a:t>Behavior of the mechanic</a:t>
            </a:r>
            <a:endParaRPr sz="11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SzPts val="2800"/>
              <a:buNone/>
            </a:pPr>
            <a:r>
              <a:rPr i="1" lang="en-CA" sz="700">
                <a:latin typeface="Montserrat"/>
                <a:ea typeface="Montserrat"/>
                <a:cs typeface="Montserrat"/>
                <a:sym typeface="Montserrat"/>
              </a:rPr>
              <a:t>(ex : In those Zones, the Player must avoid to go near a guard or near lights. If he does he gets detected, dies and reappear at the checkpoint)</a:t>
            </a:r>
            <a:br>
              <a:rPr i="1" lang="en-CA" sz="700">
                <a:latin typeface="Montserrat"/>
                <a:ea typeface="Montserrat"/>
                <a:cs typeface="Montserrat"/>
                <a:sym typeface="Montserrat"/>
              </a:rPr>
            </a:br>
            <a:endParaRPr i="1" sz="700">
              <a:latin typeface="Montserrat"/>
              <a:ea typeface="Montserrat"/>
              <a:cs typeface="Montserrat"/>
              <a:sym typeface="Montserrat"/>
            </a:endParaRPr>
          </a:p>
          <a:p>
            <a:pPr indent="-298450" lvl="0" marL="457200" rtl="0" algn="l">
              <a:lnSpc>
                <a:spcPct val="100000"/>
              </a:lnSpc>
              <a:spcBef>
                <a:spcPts val="0"/>
              </a:spcBef>
              <a:spcAft>
                <a:spcPts val="0"/>
              </a:spcAft>
              <a:buClr>
                <a:schemeClr val="dk1"/>
              </a:buClr>
              <a:buSzPts val="1100"/>
              <a:buFont typeface="Montserrat"/>
              <a:buChar char="●"/>
            </a:pPr>
            <a:r>
              <a:rPr lang="en-CA" sz="1100">
                <a:solidFill>
                  <a:schemeClr val="dk1"/>
                </a:solidFill>
                <a:latin typeface="Montserrat"/>
                <a:ea typeface="Montserrat"/>
                <a:cs typeface="Montserrat"/>
                <a:sym typeface="Montserrat"/>
              </a:rPr>
              <a:t>How the mechanic is integrated in the game</a:t>
            </a:r>
            <a:endParaRPr sz="11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SzPts val="2800"/>
              <a:buNone/>
            </a:pPr>
            <a:r>
              <a:rPr i="1" lang="en-CA" sz="700">
                <a:latin typeface="Montserrat"/>
                <a:ea typeface="Montserrat"/>
                <a:cs typeface="Montserrat"/>
                <a:sym typeface="Montserrat"/>
              </a:rPr>
              <a:t>(ex : The Player will use stealth to sneak into a bank) </a:t>
            </a:r>
            <a:br>
              <a:rPr i="1" lang="en-CA" sz="700">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298450" lvl="0" marL="457200" rtl="0" algn="l">
              <a:lnSpc>
                <a:spcPct val="100000"/>
              </a:lnSpc>
              <a:spcBef>
                <a:spcPts val="0"/>
              </a:spcBef>
              <a:spcAft>
                <a:spcPts val="0"/>
              </a:spcAft>
              <a:buClr>
                <a:schemeClr val="dk1"/>
              </a:buClr>
              <a:buSzPts val="1100"/>
              <a:buFont typeface="Montserrat"/>
              <a:buChar char="●"/>
            </a:pPr>
            <a:r>
              <a:rPr lang="en-CA" sz="1100">
                <a:solidFill>
                  <a:schemeClr val="dk1"/>
                </a:solidFill>
                <a:latin typeface="Montserrat"/>
                <a:ea typeface="Montserrat"/>
                <a:cs typeface="Montserrat"/>
                <a:sym typeface="Montserrat"/>
              </a:rPr>
              <a:t>Game Maker Feature(s) used</a:t>
            </a:r>
            <a:endParaRPr sz="1100">
              <a:solidFill>
                <a:schemeClr val="dk1"/>
              </a:solidFill>
              <a:latin typeface="Montserrat"/>
              <a:ea typeface="Montserrat"/>
              <a:cs typeface="Montserrat"/>
              <a:sym typeface="Montserrat"/>
            </a:endParaRPr>
          </a:p>
          <a:p>
            <a:pPr indent="0" lvl="0" marL="457200" rtl="0" algn="l">
              <a:lnSpc>
                <a:spcPct val="100000"/>
              </a:lnSpc>
              <a:spcBef>
                <a:spcPts val="0"/>
              </a:spcBef>
              <a:spcAft>
                <a:spcPts val="0"/>
              </a:spcAft>
              <a:buSzPts val="2800"/>
              <a:buNone/>
            </a:pPr>
            <a:r>
              <a:rPr i="1" lang="en-CA" sz="700">
                <a:latin typeface="Montserrat"/>
                <a:ea typeface="Montserrat"/>
                <a:cs typeface="Montserrat"/>
                <a:sym typeface="Montserrat"/>
              </a:rPr>
              <a:t>(ex : - Lighting</a:t>
            </a:r>
            <a:br>
              <a:rPr i="1" lang="en-CA" sz="700">
                <a:latin typeface="Montserrat"/>
                <a:ea typeface="Montserrat"/>
                <a:cs typeface="Montserrat"/>
                <a:sym typeface="Montserrat"/>
              </a:rPr>
            </a:br>
            <a:r>
              <a:rPr i="1" lang="en-CA" sz="700">
                <a:latin typeface="Montserrat"/>
                <a:ea typeface="Montserrat"/>
                <a:cs typeface="Montserrat"/>
                <a:sym typeface="Montserrat"/>
              </a:rPr>
              <a:t>        - Enemy detection</a:t>
            </a:r>
            <a:endParaRPr i="1" sz="700">
              <a:latin typeface="Montserrat"/>
              <a:ea typeface="Montserrat"/>
              <a:cs typeface="Montserrat"/>
              <a:sym typeface="Montserrat"/>
            </a:endParaRPr>
          </a:p>
          <a:p>
            <a:pPr indent="0" lvl="0" marL="457200" rtl="0" algn="l">
              <a:lnSpc>
                <a:spcPct val="100000"/>
              </a:lnSpc>
              <a:spcBef>
                <a:spcPts val="0"/>
              </a:spcBef>
              <a:spcAft>
                <a:spcPts val="0"/>
              </a:spcAft>
              <a:buSzPts val="2800"/>
              <a:buNone/>
            </a:pPr>
            <a:r>
              <a:rPr i="1" lang="en-CA" sz="700">
                <a:latin typeface="Montserrat"/>
                <a:ea typeface="Montserrat"/>
                <a:cs typeface="Montserrat"/>
                <a:sym typeface="Montserrat"/>
              </a:rPr>
              <a:t>       - Checkpoint)  </a:t>
            </a:r>
            <a:br>
              <a:rPr i="1" lang="en-CA" sz="700">
                <a:latin typeface="Montserrat"/>
                <a:ea typeface="Montserrat"/>
                <a:cs typeface="Montserrat"/>
                <a:sym typeface="Montserrat"/>
              </a:rPr>
            </a:br>
            <a:r>
              <a:rPr b="1" i="1" lang="en-CA" sz="700">
                <a:latin typeface="Montserrat"/>
                <a:ea typeface="Montserrat"/>
                <a:cs typeface="Montserrat"/>
                <a:sym typeface="Montserrat"/>
              </a:rPr>
              <a:t>Prioritise using NEW features and indicate when you do</a:t>
            </a:r>
            <a:endParaRPr b="1" i="1" sz="700">
              <a:latin typeface="Montserrat"/>
              <a:ea typeface="Montserrat"/>
              <a:cs typeface="Montserrat"/>
              <a:sym typeface="Montserrat"/>
            </a:endParaRPr>
          </a:p>
          <a:p>
            <a:pPr indent="0" lvl="0" marL="457200" rtl="0" algn="l">
              <a:lnSpc>
                <a:spcPct val="100000"/>
              </a:lnSpc>
              <a:spcBef>
                <a:spcPts val="0"/>
              </a:spcBef>
              <a:spcAft>
                <a:spcPts val="0"/>
              </a:spcAft>
              <a:buSzPts val="2800"/>
              <a:buNone/>
            </a:pPr>
            <a:br>
              <a:rPr lang="en-CA"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11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1600">
              <a:solidFill>
                <a:schemeClr val="dk1"/>
              </a:solidFill>
              <a:latin typeface="Montserrat"/>
              <a:ea typeface="Montserrat"/>
              <a:cs typeface="Montserrat"/>
              <a:sym typeface="Montserrat"/>
            </a:endParaRPr>
          </a:p>
        </p:txBody>
      </p:sp>
      <p:sp>
        <p:nvSpPr>
          <p:cNvPr id="227" name="Google Shape;227;p10"/>
          <p:cNvSpPr/>
          <p:nvPr/>
        </p:nvSpPr>
        <p:spPr>
          <a:xfrm>
            <a:off x="2736175" y="1106550"/>
            <a:ext cx="5878200" cy="35616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1" i="0" lang="en-CA" sz="1400" u="none" cap="none" strike="noStrike">
                <a:solidFill>
                  <a:srgbClr val="F1C232"/>
                </a:solidFill>
                <a:latin typeface="Montserrat"/>
                <a:ea typeface="Montserrat"/>
                <a:cs typeface="Montserrat"/>
                <a:sym typeface="Montserrat"/>
              </a:rPr>
              <a:t>ADD VISUALS HERE </a:t>
            </a:r>
            <a:br>
              <a:rPr b="1" i="0" lang="en-CA" sz="1400" u="none" cap="none" strike="noStrike">
                <a:solidFill>
                  <a:srgbClr val="F1C232"/>
                </a:solidFill>
                <a:latin typeface="Montserrat"/>
                <a:ea typeface="Montserrat"/>
                <a:cs typeface="Montserrat"/>
                <a:sym typeface="Montserrat"/>
              </a:rPr>
            </a:br>
            <a:r>
              <a:rPr b="0" i="0" lang="en-CA" sz="1400" u="none" cap="none" strike="noStrike">
                <a:solidFill>
                  <a:srgbClr val="F1C232"/>
                </a:solidFill>
                <a:latin typeface="Montserrat"/>
                <a:ea typeface="Montserrat"/>
                <a:cs typeface="Montserrat"/>
                <a:sym typeface="Montserrat"/>
              </a:rPr>
              <a:t>(from what you have built, you can use previous TSB experiences)</a:t>
            </a:r>
            <a:endParaRPr b="0" i="0" sz="1400" u="none" cap="none" strike="noStrike">
              <a:solidFill>
                <a:srgbClr val="000000"/>
              </a:solidFill>
              <a:latin typeface="Arial"/>
              <a:ea typeface="Arial"/>
              <a:cs typeface="Arial"/>
              <a:sym typeface="Arial"/>
            </a:endParaRPr>
          </a:p>
        </p:txBody>
      </p:sp>
      <p:cxnSp>
        <p:nvCxnSpPr>
          <p:cNvPr id="228" name="Google Shape;228;p10"/>
          <p:cNvCxnSpPr/>
          <p:nvPr/>
        </p:nvCxnSpPr>
        <p:spPr>
          <a:xfrm>
            <a:off x="388875" y="772700"/>
            <a:ext cx="8317500" cy="0"/>
          </a:xfrm>
          <a:prstGeom prst="straightConnector1">
            <a:avLst/>
          </a:prstGeom>
          <a:noFill/>
          <a:ln cap="flat" cmpd="sng" w="28575">
            <a:solidFill>
              <a:srgbClr val="3484F7"/>
            </a:solidFill>
            <a:prstDash val="solid"/>
            <a:round/>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B1921"/>
            </a:gs>
            <a:gs pos="87000">
              <a:srgbClr val="313036"/>
            </a:gs>
            <a:gs pos="100000">
              <a:srgbClr val="47464A"/>
            </a:gs>
          </a:gsLst>
          <a:lin ang="8100019" scaled="0"/>
        </a:gradFill>
      </p:bgPr>
    </p:bg>
    <p:spTree>
      <p:nvGrpSpPr>
        <p:cNvPr id="232" name="Shape 232"/>
        <p:cNvGrpSpPr/>
        <p:nvPr/>
      </p:nvGrpSpPr>
      <p:grpSpPr>
        <a:xfrm>
          <a:off x="0" y="0"/>
          <a:ext cx="0" cy="0"/>
          <a:chOff x="0" y="0"/>
          <a:chExt cx="0" cy="0"/>
        </a:xfrm>
      </p:grpSpPr>
      <p:sp>
        <p:nvSpPr>
          <p:cNvPr id="233" name="Google Shape;233;g204222680e1_0_361"/>
          <p:cNvSpPr txBox="1"/>
          <p:nvPr>
            <p:ph idx="1" type="subTitle"/>
          </p:nvPr>
        </p:nvSpPr>
        <p:spPr>
          <a:xfrm>
            <a:off x="361950" y="1024925"/>
            <a:ext cx="8520600" cy="400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CA" sz="1100">
                <a:solidFill>
                  <a:srgbClr val="3484F7"/>
                </a:solidFill>
                <a:latin typeface="Montserrat"/>
                <a:ea typeface="Montserrat"/>
                <a:cs typeface="Montserrat"/>
                <a:sym typeface="Montserrat"/>
              </a:rPr>
              <a:t>LEVEL DESIGN MAP</a:t>
            </a:r>
            <a:endParaRPr b="1" sz="1100">
              <a:solidFill>
                <a:srgbClr val="3484F7"/>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br>
              <a:rPr b="1" lang="en-CA" sz="1100">
                <a:solidFill>
                  <a:srgbClr val="FFBF36"/>
                </a:solidFill>
                <a:latin typeface="Montserrat"/>
                <a:ea typeface="Montserrat"/>
                <a:cs typeface="Montserrat"/>
                <a:sym typeface="Montserrat"/>
              </a:rPr>
            </a:br>
            <a:r>
              <a:rPr lang="en-CA" sz="1100">
                <a:solidFill>
                  <a:schemeClr val="dk1"/>
                </a:solidFill>
                <a:latin typeface="Montserrat"/>
                <a:ea typeface="Montserrat"/>
                <a:cs typeface="Montserrat"/>
                <a:sym typeface="Montserrat"/>
              </a:rPr>
              <a:t>Add a rough map of the experience, showing the different areas and points of interest from side and or top-view.</a:t>
            </a:r>
            <a:br>
              <a:rPr lang="en-CA" sz="1100">
                <a:latin typeface="Montserrat"/>
                <a:ea typeface="Montserrat"/>
                <a:cs typeface="Montserrat"/>
                <a:sym typeface="Montserrat"/>
              </a:rPr>
            </a:br>
            <a:r>
              <a:rPr lang="en-CA" sz="1000">
                <a:latin typeface="Montserrat"/>
                <a:ea typeface="Montserrat"/>
                <a:cs typeface="Montserrat"/>
                <a:sym typeface="Montserrat"/>
              </a:rPr>
              <a:t>Describe your map</a:t>
            </a:r>
            <a:endParaRPr sz="1000">
              <a:latin typeface="Montserrat"/>
              <a:ea typeface="Montserrat"/>
              <a:cs typeface="Montserrat"/>
              <a:sym typeface="Montserrat"/>
            </a:endParaRPr>
          </a:p>
          <a:p>
            <a:pPr indent="0" lvl="0" marL="0" rtl="0" algn="l">
              <a:lnSpc>
                <a:spcPct val="100000"/>
              </a:lnSpc>
              <a:spcBef>
                <a:spcPts val="0"/>
              </a:spcBef>
              <a:spcAft>
                <a:spcPts val="0"/>
              </a:spcAft>
              <a:buClr>
                <a:srgbClr val="000000"/>
              </a:buClr>
              <a:buSzPts val="2800"/>
              <a:buFont typeface="Arial"/>
              <a:buNone/>
            </a:pPr>
            <a:r>
              <a:t/>
            </a:r>
            <a:endParaRPr sz="11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1100">
              <a:solidFill>
                <a:schemeClr val="dk1"/>
              </a:solidFill>
              <a:latin typeface="Montserrat"/>
              <a:ea typeface="Montserrat"/>
              <a:cs typeface="Montserrat"/>
              <a:sym typeface="Montserrat"/>
            </a:endParaRPr>
          </a:p>
        </p:txBody>
      </p:sp>
      <p:sp>
        <p:nvSpPr>
          <p:cNvPr id="234" name="Google Shape;234;g204222680e1_0_361"/>
          <p:cNvSpPr txBox="1"/>
          <p:nvPr/>
        </p:nvSpPr>
        <p:spPr>
          <a:xfrm>
            <a:off x="361951" y="321047"/>
            <a:ext cx="6370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CA" sz="2000" u="none" cap="none" strike="noStrike">
                <a:solidFill>
                  <a:srgbClr val="FFFFFF"/>
                </a:solidFill>
                <a:latin typeface="Montserrat Black"/>
                <a:ea typeface="Montserrat Black"/>
                <a:cs typeface="Montserrat Black"/>
                <a:sym typeface="Montserrat Black"/>
              </a:rPr>
              <a:t>GAME </a:t>
            </a:r>
            <a:r>
              <a:rPr lang="en-CA" sz="2000">
                <a:solidFill>
                  <a:srgbClr val="FFFFFF"/>
                </a:solidFill>
                <a:latin typeface="Montserrat Black"/>
                <a:ea typeface="Montserrat Black"/>
                <a:cs typeface="Montserrat Black"/>
                <a:sym typeface="Montserrat Black"/>
              </a:rPr>
              <a:t>LAYOUT</a:t>
            </a:r>
            <a:r>
              <a:rPr b="1" i="0" lang="en-CA" sz="2000" u="none" cap="none" strike="noStrike">
                <a:solidFill>
                  <a:srgbClr val="FFFFFF"/>
                </a:solidFill>
                <a:latin typeface="Montserrat"/>
                <a:ea typeface="Montserrat"/>
                <a:cs typeface="Montserrat"/>
                <a:sym typeface="Montserrat"/>
              </a:rPr>
              <a:t> </a:t>
            </a:r>
            <a:endParaRPr b="1" i="0" sz="2000" u="none" cap="none" strike="noStrike">
              <a:solidFill>
                <a:srgbClr val="FFFFFF"/>
              </a:solidFill>
              <a:latin typeface="Montserrat"/>
              <a:ea typeface="Montserrat"/>
              <a:cs typeface="Montserrat"/>
              <a:sym typeface="Montserrat"/>
            </a:endParaRPr>
          </a:p>
        </p:txBody>
      </p:sp>
      <p:pic>
        <p:nvPicPr>
          <p:cNvPr id="235" name="Google Shape;235;g204222680e1_0_361"/>
          <p:cNvPicPr preferRelativeResize="0"/>
          <p:nvPr/>
        </p:nvPicPr>
        <p:blipFill rotWithShape="1">
          <a:blip r:embed="rId3">
            <a:alphaModFix/>
          </a:blip>
          <a:srcRect b="0" l="0" r="0" t="0"/>
          <a:stretch/>
        </p:blipFill>
        <p:spPr>
          <a:xfrm>
            <a:off x="7530832" y="253191"/>
            <a:ext cx="1251220" cy="476249"/>
          </a:xfrm>
          <a:prstGeom prst="rect">
            <a:avLst/>
          </a:prstGeom>
          <a:noFill/>
          <a:ln>
            <a:noFill/>
          </a:ln>
        </p:spPr>
      </p:pic>
      <p:cxnSp>
        <p:nvCxnSpPr>
          <p:cNvPr id="236" name="Google Shape;236;g204222680e1_0_361"/>
          <p:cNvCxnSpPr/>
          <p:nvPr/>
        </p:nvCxnSpPr>
        <p:spPr>
          <a:xfrm>
            <a:off x="388875" y="772700"/>
            <a:ext cx="8317500" cy="0"/>
          </a:xfrm>
          <a:prstGeom prst="straightConnector1">
            <a:avLst/>
          </a:prstGeom>
          <a:noFill/>
          <a:ln cap="flat" cmpd="sng" w="28575">
            <a:solidFill>
              <a:srgbClr val="3484F7"/>
            </a:solidFill>
            <a:prstDash val="solid"/>
            <a:round/>
            <a:headEnd len="sm" w="sm" type="none"/>
            <a:tailEnd len="sm" w="sm" type="none"/>
          </a:ln>
        </p:spPr>
      </p:cxnSp>
      <p:sp>
        <p:nvSpPr>
          <p:cNvPr id="237" name="Google Shape;237;g204222680e1_0_361"/>
          <p:cNvSpPr/>
          <p:nvPr/>
        </p:nvSpPr>
        <p:spPr>
          <a:xfrm>
            <a:off x="1118175" y="2016175"/>
            <a:ext cx="6858900" cy="2659200"/>
          </a:xfrm>
          <a:prstGeom prst="rect">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F1C232"/>
                </a:solidFill>
                <a:latin typeface="Montserrat"/>
                <a:ea typeface="Montserrat"/>
                <a:cs typeface="Montserrat"/>
                <a:sym typeface="Montserrat"/>
              </a:rPr>
              <a:t>PASTE YOUR MAP HERE</a:t>
            </a:r>
            <a:endParaRPr b="1" i="0" sz="1400" u="none" cap="none" strike="noStrike">
              <a:solidFill>
                <a:srgbClr val="F1C232"/>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B1921"/>
            </a:gs>
            <a:gs pos="87000">
              <a:srgbClr val="313036"/>
            </a:gs>
            <a:gs pos="100000">
              <a:srgbClr val="47464A"/>
            </a:gs>
          </a:gsLst>
          <a:lin ang="8100019" scaled="0"/>
        </a:gradFill>
      </p:bgPr>
    </p:bg>
    <p:spTree>
      <p:nvGrpSpPr>
        <p:cNvPr id="72" name="Shape 72"/>
        <p:cNvGrpSpPr/>
        <p:nvPr/>
      </p:nvGrpSpPr>
      <p:grpSpPr>
        <a:xfrm>
          <a:off x="0" y="0"/>
          <a:ext cx="0" cy="0"/>
          <a:chOff x="0" y="0"/>
          <a:chExt cx="0" cy="0"/>
        </a:xfrm>
      </p:grpSpPr>
      <p:sp>
        <p:nvSpPr>
          <p:cNvPr id="73" name="Google Shape;73;g203345357b3_3_0"/>
          <p:cNvSpPr txBox="1"/>
          <p:nvPr>
            <p:ph type="ctrTitle"/>
          </p:nvPr>
        </p:nvSpPr>
        <p:spPr>
          <a:xfrm>
            <a:off x="311700" y="523800"/>
            <a:ext cx="8520600" cy="6732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5200"/>
              <a:buNone/>
            </a:pPr>
            <a:r>
              <a:rPr b="1" lang="en-CA" sz="2400">
                <a:solidFill>
                  <a:srgbClr val="FFBF36"/>
                </a:solidFill>
                <a:latin typeface="Montserrat"/>
                <a:ea typeface="Montserrat"/>
                <a:cs typeface="Montserrat"/>
                <a:sym typeface="Montserrat"/>
              </a:rPr>
              <a:t>INSTRUCTIONS</a:t>
            </a:r>
            <a:endParaRPr sz="2400"/>
          </a:p>
        </p:txBody>
      </p:sp>
      <p:sp>
        <p:nvSpPr>
          <p:cNvPr id="74" name="Google Shape;74;g203345357b3_3_0"/>
          <p:cNvSpPr txBox="1"/>
          <p:nvPr>
            <p:ph idx="1" type="subTitle"/>
          </p:nvPr>
        </p:nvSpPr>
        <p:spPr>
          <a:xfrm>
            <a:off x="311700" y="1233925"/>
            <a:ext cx="8520600" cy="1658100"/>
          </a:xfrm>
          <a:prstGeom prst="rect">
            <a:avLst/>
          </a:prstGeom>
          <a:noFill/>
          <a:ln>
            <a:noFill/>
          </a:ln>
        </p:spPr>
        <p:txBody>
          <a:bodyPr anchorCtr="0" anchor="t" bIns="91425" lIns="91425" spcFirstLastPara="1" rIns="91425" wrap="square" tIns="91425">
            <a:normAutofit lnSpcReduction="20000"/>
          </a:bodyPr>
          <a:lstStyle/>
          <a:p>
            <a:pPr indent="0" lvl="0" marL="0" rtl="0" algn="ctr">
              <a:lnSpc>
                <a:spcPct val="100000"/>
              </a:lnSpc>
              <a:spcBef>
                <a:spcPts val="0"/>
              </a:spcBef>
              <a:spcAft>
                <a:spcPts val="0"/>
              </a:spcAft>
              <a:buSzPts val="2800"/>
              <a:buNone/>
            </a:pPr>
            <a:r>
              <a:rPr b="1" lang="en-CA" sz="1800">
                <a:solidFill>
                  <a:schemeClr val="dk1"/>
                </a:solidFill>
              </a:rPr>
              <a:t>Fill this deck thoroughly</a:t>
            </a:r>
            <a:endParaRPr sz="1800"/>
          </a:p>
          <a:p>
            <a:pPr indent="0" lvl="0" marL="0" rtl="0" algn="ctr">
              <a:spcBef>
                <a:spcPts val="0"/>
              </a:spcBef>
              <a:spcAft>
                <a:spcPts val="0"/>
              </a:spcAft>
              <a:buSzPts val="2800"/>
              <a:buNone/>
            </a:pPr>
            <a:r>
              <a:rPr lang="en-CA" sz="1800"/>
              <a:t>Fill </a:t>
            </a:r>
            <a:r>
              <a:rPr b="1" lang="en-CA" sz="1800">
                <a:solidFill>
                  <a:srgbClr val="F1C232"/>
                </a:solidFill>
              </a:rPr>
              <a:t>each slide</a:t>
            </a:r>
            <a:r>
              <a:rPr lang="en-CA" sz="1800"/>
              <a:t> in this document.</a:t>
            </a:r>
            <a:endParaRPr sz="1800"/>
          </a:p>
          <a:p>
            <a:pPr indent="0" lvl="0" marL="0" rtl="0" algn="ctr">
              <a:spcBef>
                <a:spcPts val="0"/>
              </a:spcBef>
              <a:spcAft>
                <a:spcPts val="0"/>
              </a:spcAft>
              <a:buSzPts val="2800"/>
              <a:buNone/>
            </a:pPr>
            <a:r>
              <a:t/>
            </a:r>
            <a:endParaRPr sz="1800"/>
          </a:p>
          <a:p>
            <a:pPr indent="0" lvl="0" marL="0" rtl="0" algn="ctr">
              <a:spcBef>
                <a:spcPts val="0"/>
              </a:spcBef>
              <a:spcAft>
                <a:spcPts val="0"/>
              </a:spcAft>
              <a:buSzPts val="2800"/>
              <a:buNone/>
            </a:pPr>
            <a:r>
              <a:rPr lang="en-CA" sz="1800"/>
              <a:t>Replace gray text </a:t>
            </a:r>
            <a:r>
              <a:rPr b="1" lang="en-CA" sz="1800">
                <a:solidFill>
                  <a:srgbClr val="F1C232"/>
                </a:solidFill>
              </a:rPr>
              <a:t>with your own</a:t>
            </a:r>
            <a:r>
              <a:rPr lang="en-CA" sz="1800"/>
              <a:t>. Do not keep placeholder text.</a:t>
            </a:r>
            <a:endParaRPr sz="1800"/>
          </a:p>
          <a:p>
            <a:pPr indent="0" lvl="0" marL="0" rtl="0" algn="ctr">
              <a:spcBef>
                <a:spcPts val="0"/>
              </a:spcBef>
              <a:spcAft>
                <a:spcPts val="0"/>
              </a:spcAft>
              <a:buSzPts val="2800"/>
              <a:buNone/>
            </a:pPr>
            <a:r>
              <a:rPr lang="en-CA" sz="1800"/>
              <a:t>Fill additional documents and link them in the proper sections.</a:t>
            </a:r>
            <a:endParaRPr sz="1800"/>
          </a:p>
          <a:p>
            <a:pPr indent="0" lvl="0" marL="0" rtl="0" algn="l">
              <a:lnSpc>
                <a:spcPct val="100000"/>
              </a:lnSpc>
              <a:spcBef>
                <a:spcPts val="0"/>
              </a:spcBef>
              <a:spcAft>
                <a:spcPts val="0"/>
              </a:spcAft>
              <a:buSzPts val="2800"/>
              <a:buNone/>
            </a:pPr>
            <a:r>
              <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B1921"/>
            </a:gs>
            <a:gs pos="87000">
              <a:srgbClr val="313036"/>
            </a:gs>
            <a:gs pos="100000">
              <a:srgbClr val="47464A"/>
            </a:gs>
          </a:gsLst>
          <a:lin ang="8100019" scaled="0"/>
        </a:gradFill>
      </p:bgPr>
    </p:bg>
    <p:spTree>
      <p:nvGrpSpPr>
        <p:cNvPr id="78" name="Shape 78"/>
        <p:cNvGrpSpPr/>
        <p:nvPr/>
      </p:nvGrpSpPr>
      <p:grpSpPr>
        <a:xfrm>
          <a:off x="0" y="0"/>
          <a:ext cx="0" cy="0"/>
          <a:chOff x="0" y="0"/>
          <a:chExt cx="0" cy="0"/>
        </a:xfrm>
      </p:grpSpPr>
      <p:graphicFrame>
        <p:nvGraphicFramePr>
          <p:cNvPr id="79" name="Google Shape;79;p2"/>
          <p:cNvGraphicFramePr/>
          <p:nvPr/>
        </p:nvGraphicFramePr>
        <p:xfrm>
          <a:off x="1566863" y="1273800"/>
          <a:ext cx="3000000" cy="3000000"/>
        </p:xfrm>
        <a:graphic>
          <a:graphicData uri="http://schemas.openxmlformats.org/drawingml/2006/table">
            <a:tbl>
              <a:tblPr>
                <a:noFill/>
                <a:tableStyleId>{E7AEDBE9-AFE5-4DDE-BE15-5DAAA5B57B44}</a:tableStyleId>
              </a:tblPr>
              <a:tblGrid>
                <a:gridCol w="952500"/>
                <a:gridCol w="1655425"/>
                <a:gridCol w="1424650"/>
                <a:gridCol w="1977700"/>
              </a:tblGrid>
              <a:tr h="200025">
                <a:tc>
                  <a:txBody>
                    <a:bodyPr/>
                    <a:lstStyle/>
                    <a:p>
                      <a:pPr indent="0" lvl="0" marL="0" marR="0" rtl="0" algn="l">
                        <a:lnSpc>
                          <a:spcPct val="100000"/>
                        </a:lnSpc>
                        <a:spcBef>
                          <a:spcPts val="0"/>
                        </a:spcBef>
                        <a:spcAft>
                          <a:spcPts val="0"/>
                        </a:spcAft>
                        <a:buClr>
                          <a:srgbClr val="000000"/>
                        </a:buClr>
                        <a:buSzPts val="1000"/>
                        <a:buFont typeface="Arial"/>
                        <a:buNone/>
                      </a:pPr>
                      <a:r>
                        <a:t/>
                      </a:r>
                      <a:endParaRPr sz="1000" u="none" cap="none" strike="noStrike">
                        <a:solidFill>
                          <a:schemeClr val="dk1"/>
                        </a:solidFill>
                        <a:latin typeface="Montserrat SemiBold"/>
                        <a:ea typeface="Montserrat SemiBold"/>
                        <a:cs typeface="Montserrat SemiBold"/>
                        <a:sym typeface="Montserrat SemiBold"/>
                      </a:endParaRPr>
                    </a:p>
                  </a:txBody>
                  <a:tcPr marT="25400" marB="25400" marR="25400" marL="25400" anchor="b">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solidFill>
                      <a:srgbClr val="3484F7"/>
                    </a:solidFill>
                  </a:tcPr>
                </a:tc>
                <a:tc gridSpan="3">
                  <a:txBody>
                    <a:bodyPr/>
                    <a:lstStyle/>
                    <a:p>
                      <a:pPr indent="0" lvl="0" marL="0" marR="0" rtl="0" algn="l">
                        <a:lnSpc>
                          <a:spcPct val="100000"/>
                        </a:lnSpc>
                        <a:spcBef>
                          <a:spcPts val="0"/>
                        </a:spcBef>
                        <a:spcAft>
                          <a:spcPts val="0"/>
                        </a:spcAft>
                        <a:buClr>
                          <a:srgbClr val="000000"/>
                        </a:buClr>
                        <a:buSzPts val="1400"/>
                        <a:buFont typeface="Arial"/>
                        <a:buNone/>
                      </a:pPr>
                      <a:r>
                        <a:rPr b="1" lang="en-CA" sz="1400" u="none" cap="none" strike="noStrike">
                          <a:solidFill>
                            <a:schemeClr val="dk1"/>
                          </a:solidFill>
                          <a:latin typeface="Montserrat"/>
                          <a:ea typeface="Montserrat"/>
                          <a:cs typeface="Montserrat"/>
                          <a:sym typeface="Montserrat"/>
                        </a:rPr>
                        <a:t>“TITLE OF THE GAME”</a:t>
                      </a:r>
                      <a:endParaRPr b="1" sz="1000" u="none" cap="none" strike="noStrike">
                        <a:solidFill>
                          <a:schemeClr val="dk1"/>
                        </a:solidFill>
                        <a:latin typeface="Montserrat"/>
                        <a:ea typeface="Montserrat"/>
                        <a:cs typeface="Montserrat"/>
                        <a:sym typeface="Montserrat"/>
                      </a:endParaRPr>
                    </a:p>
                  </a:txBody>
                  <a:tcPr marT="25400" marB="25400" marR="25400" marL="25400" anchor="b">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solidFill>
                      <a:srgbClr val="3484F7"/>
                    </a:solidFill>
                  </a:tcPr>
                </a:tc>
                <a:tc hMerge="1"/>
                <a:tc hMerge="1"/>
              </a:tr>
              <a:tr h="323850">
                <a:tc>
                  <a:txBody>
                    <a:bodyPr/>
                    <a:lstStyle/>
                    <a:p>
                      <a:pPr indent="0" lvl="0" marL="0" marR="0" rtl="0" algn="l">
                        <a:lnSpc>
                          <a:spcPct val="100000"/>
                        </a:lnSpc>
                        <a:spcBef>
                          <a:spcPts val="0"/>
                        </a:spcBef>
                        <a:spcAft>
                          <a:spcPts val="0"/>
                        </a:spcAft>
                        <a:buClr>
                          <a:srgbClr val="000000"/>
                        </a:buClr>
                        <a:buSzPts val="900"/>
                        <a:buFont typeface="Arial"/>
                        <a:buNone/>
                      </a:pPr>
                      <a:r>
                        <a:rPr b="1" lang="en-CA" sz="900" u="none" cap="none" strike="noStrike">
                          <a:solidFill>
                            <a:schemeClr val="dk1"/>
                          </a:solidFill>
                          <a:latin typeface="Montserrat"/>
                          <a:ea typeface="Montserrat"/>
                          <a:cs typeface="Montserrat"/>
                          <a:sym typeface="Montserrat"/>
                        </a:rPr>
                        <a:t>Short Description</a:t>
                      </a:r>
                      <a:endParaRPr b="1" sz="900" u="none" cap="none" strike="noStrike">
                        <a:solidFill>
                          <a:schemeClr val="dk1"/>
                        </a:solidFill>
                        <a:latin typeface="Montserrat"/>
                        <a:ea typeface="Montserrat"/>
                        <a:cs typeface="Montserrat"/>
                        <a:sym typeface="Montserrat"/>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solidFill>
                      <a:srgbClr val="434343"/>
                    </a:solidFill>
                  </a:tcPr>
                </a:tc>
                <a:tc gridSpan="3">
                  <a:txBody>
                    <a:bodyPr/>
                    <a:lstStyle/>
                    <a:p>
                      <a:pPr indent="0" lvl="0" marL="0" marR="0" rtl="0" algn="l">
                        <a:lnSpc>
                          <a:spcPct val="100000"/>
                        </a:lnSpc>
                        <a:spcBef>
                          <a:spcPts val="0"/>
                        </a:spcBef>
                        <a:spcAft>
                          <a:spcPts val="0"/>
                        </a:spcAft>
                        <a:buClr>
                          <a:srgbClr val="000000"/>
                        </a:buClr>
                        <a:buSzPts val="900"/>
                        <a:buFont typeface="Arial"/>
                        <a:buNone/>
                      </a:pPr>
                      <a:r>
                        <a:t/>
                      </a:r>
                      <a:endParaRPr b="1" sz="900" u="none" cap="none" strike="noStrike">
                        <a:solidFill>
                          <a:schemeClr val="dk1"/>
                        </a:solidFill>
                        <a:latin typeface="Montserrat"/>
                        <a:ea typeface="Montserrat"/>
                        <a:cs typeface="Montserrat"/>
                        <a:sym typeface="Montserrat"/>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tcPr>
                </a:tc>
                <a:tc hMerge="1"/>
                <a:tc hMerge="1"/>
              </a:tr>
              <a:tr h="200025">
                <a:tc>
                  <a:txBody>
                    <a:bodyPr/>
                    <a:lstStyle/>
                    <a:p>
                      <a:pPr indent="0" lvl="0" marL="0" marR="0" rtl="0" algn="l">
                        <a:lnSpc>
                          <a:spcPct val="100000"/>
                        </a:lnSpc>
                        <a:spcBef>
                          <a:spcPts val="0"/>
                        </a:spcBef>
                        <a:spcAft>
                          <a:spcPts val="0"/>
                        </a:spcAft>
                        <a:buClr>
                          <a:srgbClr val="000000"/>
                        </a:buClr>
                        <a:buSzPts val="900"/>
                        <a:buFont typeface="Arial"/>
                        <a:buNone/>
                      </a:pPr>
                      <a:r>
                        <a:rPr b="1" lang="en-CA" sz="900" u="none" cap="none" strike="noStrike">
                          <a:solidFill>
                            <a:schemeClr val="dk1"/>
                          </a:solidFill>
                          <a:latin typeface="Montserrat"/>
                          <a:ea typeface="Montserrat"/>
                          <a:cs typeface="Montserrat"/>
                          <a:sym typeface="Montserrat"/>
                        </a:rPr>
                        <a:t>Creator Name</a:t>
                      </a:r>
                      <a:endParaRPr b="1" sz="900" u="none" cap="none" strike="noStrike">
                        <a:solidFill>
                          <a:schemeClr val="dk1"/>
                        </a:solidFill>
                        <a:latin typeface="Montserrat"/>
                        <a:ea typeface="Montserrat"/>
                        <a:cs typeface="Montserrat"/>
                        <a:sym typeface="Montserrat"/>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solidFill>
                      <a:srgbClr val="434343"/>
                    </a:solidFill>
                  </a:tcPr>
                </a:tc>
                <a:tc gridSpan="3">
                  <a:txBody>
                    <a:bodyPr/>
                    <a:lstStyle/>
                    <a:p>
                      <a:pPr indent="0" lvl="0" marL="0" marR="0" rtl="0" algn="l">
                        <a:lnSpc>
                          <a:spcPct val="100000"/>
                        </a:lnSpc>
                        <a:spcBef>
                          <a:spcPts val="0"/>
                        </a:spcBef>
                        <a:spcAft>
                          <a:spcPts val="0"/>
                        </a:spcAft>
                        <a:buClr>
                          <a:srgbClr val="000000"/>
                        </a:buClr>
                        <a:buSzPts val="900"/>
                        <a:buFont typeface="Arial"/>
                        <a:buNone/>
                      </a:pPr>
                      <a:r>
                        <a:t/>
                      </a:r>
                      <a:endParaRPr b="1" sz="900" u="none" cap="none" strike="noStrike">
                        <a:solidFill>
                          <a:schemeClr val="dk1"/>
                        </a:solidFill>
                        <a:latin typeface="Montserrat"/>
                        <a:ea typeface="Montserrat"/>
                        <a:cs typeface="Montserrat"/>
                        <a:sym typeface="Montserrat"/>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tcPr>
                </a:tc>
                <a:tc hMerge="1"/>
                <a:tc hMerge="1"/>
              </a:tr>
              <a:tr h="200025">
                <a:tc>
                  <a:txBody>
                    <a:bodyPr/>
                    <a:lstStyle/>
                    <a:p>
                      <a:pPr indent="0" lvl="0" marL="0" marR="0" rtl="0" algn="l">
                        <a:lnSpc>
                          <a:spcPct val="100000"/>
                        </a:lnSpc>
                        <a:spcBef>
                          <a:spcPts val="0"/>
                        </a:spcBef>
                        <a:spcAft>
                          <a:spcPts val="0"/>
                        </a:spcAft>
                        <a:buClr>
                          <a:srgbClr val="000000"/>
                        </a:buClr>
                        <a:buSzPts val="900"/>
                        <a:buFont typeface="Arial"/>
                        <a:buNone/>
                      </a:pPr>
                      <a:r>
                        <a:rPr b="1" lang="en-CA" sz="900" u="none" cap="none" strike="noStrike">
                          <a:solidFill>
                            <a:schemeClr val="dk1"/>
                          </a:solidFill>
                          <a:latin typeface="Montserrat"/>
                          <a:ea typeface="Montserrat"/>
                          <a:cs typeface="Montserrat"/>
                          <a:sym typeface="Montserrat"/>
                        </a:rPr>
                        <a:t>Email</a:t>
                      </a:r>
                      <a:endParaRPr b="1" sz="900" u="none" cap="none" strike="noStrike">
                        <a:solidFill>
                          <a:schemeClr val="dk1"/>
                        </a:solidFill>
                        <a:latin typeface="Montserrat"/>
                        <a:ea typeface="Montserrat"/>
                        <a:cs typeface="Montserrat"/>
                        <a:sym typeface="Montserrat"/>
                      </a:endParaRPr>
                    </a:p>
                  </a:txBody>
                  <a:tcPr marT="63500" marB="63500" marR="63500" marL="635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solidFill>
                      <a:srgbClr val="434343"/>
                    </a:solidFill>
                  </a:tcPr>
                </a:tc>
                <a:tc gridSpan="3">
                  <a:txBody>
                    <a:bodyPr/>
                    <a:lstStyle/>
                    <a:p>
                      <a:pPr indent="0" lvl="0" marL="0" marR="0" rtl="0" algn="l">
                        <a:lnSpc>
                          <a:spcPct val="100000"/>
                        </a:lnSpc>
                        <a:spcBef>
                          <a:spcPts val="0"/>
                        </a:spcBef>
                        <a:spcAft>
                          <a:spcPts val="0"/>
                        </a:spcAft>
                        <a:buClr>
                          <a:srgbClr val="000000"/>
                        </a:buClr>
                        <a:buSzPts val="900"/>
                        <a:buFont typeface="Arial"/>
                        <a:buNone/>
                      </a:pPr>
                      <a:r>
                        <a:t/>
                      </a:r>
                      <a:endParaRPr b="1" sz="900" u="none" cap="none" strike="noStrike">
                        <a:solidFill>
                          <a:schemeClr val="dk1"/>
                        </a:solidFill>
                        <a:latin typeface="Montserrat"/>
                        <a:ea typeface="Montserrat"/>
                        <a:cs typeface="Montserrat"/>
                        <a:sym typeface="Montserrat"/>
                      </a:endParaRPr>
                    </a:p>
                  </a:txBody>
                  <a:tcPr marT="63500" marB="63500" marR="63500" marL="635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tcPr>
                </a:tc>
                <a:tc hMerge="1"/>
                <a:tc hMerge="1"/>
              </a:tr>
              <a:tr h="323850">
                <a:tc rowSpan="2">
                  <a:txBody>
                    <a:bodyPr/>
                    <a:lstStyle/>
                    <a:p>
                      <a:pPr indent="0" lvl="0" marL="0" marR="0" rtl="0" algn="l">
                        <a:lnSpc>
                          <a:spcPct val="115000"/>
                        </a:lnSpc>
                        <a:spcBef>
                          <a:spcPts val="0"/>
                        </a:spcBef>
                        <a:spcAft>
                          <a:spcPts val="0"/>
                        </a:spcAft>
                        <a:buClr>
                          <a:srgbClr val="000000"/>
                        </a:buClr>
                        <a:buSzPts val="900"/>
                        <a:buFont typeface="Arial"/>
                        <a:buNone/>
                      </a:pPr>
                      <a:r>
                        <a:rPr b="1" lang="en-CA" sz="900" u="none" cap="none" strike="noStrike">
                          <a:solidFill>
                            <a:schemeClr val="dk1"/>
                          </a:solidFill>
                          <a:latin typeface="Montserrat"/>
                          <a:ea typeface="Montserrat"/>
                          <a:cs typeface="Montserrat"/>
                          <a:sym typeface="Montserrat"/>
                        </a:rPr>
                        <a:t>Estimate in months of Production </a:t>
                      </a:r>
                      <a:endParaRPr sz="1000" u="none" cap="none" strike="noStrike">
                        <a:solidFill>
                          <a:schemeClr val="dk1"/>
                        </a:solidFill>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solidFill>
                      <a:srgbClr val="434343"/>
                    </a:solidFill>
                  </a:tcPr>
                </a:tc>
                <a:tc rowSpan="2">
                  <a:txBody>
                    <a:bodyPr/>
                    <a:lstStyle/>
                    <a:p>
                      <a:pPr indent="0" lvl="0" marL="0" marR="0" rtl="0" algn="l">
                        <a:lnSpc>
                          <a:spcPct val="115000"/>
                        </a:lnSpc>
                        <a:spcBef>
                          <a:spcPts val="0"/>
                        </a:spcBef>
                        <a:spcAft>
                          <a:spcPts val="0"/>
                        </a:spcAft>
                        <a:buClr>
                          <a:srgbClr val="000000"/>
                        </a:buClr>
                        <a:buSzPts val="1000"/>
                        <a:buFont typeface="Arial"/>
                        <a:buNone/>
                      </a:pPr>
                      <a:r>
                        <a:t/>
                      </a:r>
                      <a:endParaRPr i="1" sz="1000" u="none" cap="none" strike="noStrike">
                        <a:solidFill>
                          <a:schemeClr val="dk1"/>
                        </a:solidFill>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1" lang="en-CA" sz="1000" u="none" cap="none" strike="noStrike">
                          <a:solidFill>
                            <a:schemeClr val="dk1"/>
                          </a:solidFill>
                          <a:latin typeface="Montserrat"/>
                          <a:ea typeface="Montserrat"/>
                          <a:cs typeface="Montserrat"/>
                          <a:sym typeface="Montserrat"/>
                        </a:rPr>
                        <a:t>Kick-off date</a:t>
                      </a:r>
                      <a:endParaRPr b="1" sz="1000" u="none" cap="none" strike="noStrike">
                        <a:solidFill>
                          <a:schemeClr val="dk1"/>
                        </a:solidFill>
                        <a:latin typeface="Montserrat"/>
                        <a:ea typeface="Montserrat"/>
                        <a:cs typeface="Montserrat"/>
                        <a:sym typeface="Montserrat"/>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solidFill>
                      <a:srgbClr val="434343"/>
                    </a:solidFill>
                  </a:tcPr>
                </a:tc>
                <a:tc>
                  <a:txBody>
                    <a:bodyPr/>
                    <a:lstStyle/>
                    <a:p>
                      <a:pPr indent="0" lvl="0" marL="0" marR="0" rtl="0" algn="l">
                        <a:lnSpc>
                          <a:spcPct val="115000"/>
                        </a:lnSpc>
                        <a:spcBef>
                          <a:spcPts val="0"/>
                        </a:spcBef>
                        <a:spcAft>
                          <a:spcPts val="0"/>
                        </a:spcAft>
                        <a:buClr>
                          <a:srgbClr val="000000"/>
                        </a:buClr>
                        <a:buSzPts val="1000"/>
                        <a:buFont typeface="Arial"/>
                        <a:buNone/>
                      </a:pPr>
                      <a:r>
                        <a:t/>
                      </a:r>
                      <a:endParaRPr sz="1000" u="none" cap="none" strike="noStrike">
                        <a:solidFill>
                          <a:schemeClr val="dk1"/>
                        </a:solidFill>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tcPr>
                </a:tc>
              </a:tr>
              <a:tr h="200025">
                <a:tc vMerge="1"/>
                <a:tc vMerge="1"/>
                <a:tc>
                  <a:txBody>
                    <a:bodyPr/>
                    <a:lstStyle/>
                    <a:p>
                      <a:pPr indent="0" lvl="0" marL="0" marR="0" rtl="0" algn="l">
                        <a:lnSpc>
                          <a:spcPct val="115000"/>
                        </a:lnSpc>
                        <a:spcBef>
                          <a:spcPts val="0"/>
                        </a:spcBef>
                        <a:spcAft>
                          <a:spcPts val="0"/>
                        </a:spcAft>
                        <a:buClr>
                          <a:srgbClr val="000000"/>
                        </a:buClr>
                        <a:buSzPts val="1000"/>
                        <a:buFont typeface="Arial"/>
                        <a:buNone/>
                      </a:pPr>
                      <a:r>
                        <a:rPr b="1" lang="en-CA" sz="1000" u="none" cap="none" strike="noStrike">
                          <a:solidFill>
                            <a:schemeClr val="dk1"/>
                          </a:solidFill>
                          <a:latin typeface="Montserrat"/>
                          <a:ea typeface="Montserrat"/>
                          <a:cs typeface="Montserrat"/>
                          <a:sym typeface="Montserrat"/>
                        </a:rPr>
                        <a:t>Delivery date</a:t>
                      </a:r>
                      <a:endParaRPr b="1" sz="1000" u="none" cap="none" strike="noStrike">
                        <a:solidFill>
                          <a:schemeClr val="dk1"/>
                        </a:solidFill>
                        <a:latin typeface="Montserrat"/>
                        <a:ea typeface="Montserrat"/>
                        <a:cs typeface="Montserrat"/>
                        <a:sym typeface="Montserrat"/>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solidFill>
                      <a:srgbClr val="434343"/>
                    </a:solidFill>
                  </a:tcPr>
                </a:tc>
                <a:tc>
                  <a:txBody>
                    <a:bodyPr/>
                    <a:lstStyle/>
                    <a:p>
                      <a:pPr indent="0" lvl="0" marL="0" marR="0" rtl="0" algn="l">
                        <a:lnSpc>
                          <a:spcPct val="115000"/>
                        </a:lnSpc>
                        <a:spcBef>
                          <a:spcPts val="0"/>
                        </a:spcBef>
                        <a:spcAft>
                          <a:spcPts val="0"/>
                        </a:spcAft>
                        <a:buClr>
                          <a:srgbClr val="000000"/>
                        </a:buClr>
                        <a:buSzPts val="1000"/>
                        <a:buFont typeface="Arial"/>
                        <a:buNone/>
                      </a:pPr>
                      <a:r>
                        <a:t/>
                      </a:r>
                      <a:endParaRPr sz="1000" u="none" cap="none" strike="noStrike">
                        <a:solidFill>
                          <a:schemeClr val="dk1"/>
                        </a:solidFill>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tcPr>
                </a:tc>
              </a:tr>
              <a:tr h="200025">
                <a:tc>
                  <a:txBody>
                    <a:bodyPr/>
                    <a:lstStyle/>
                    <a:p>
                      <a:pPr indent="0" lvl="0" marL="0" marR="0" rtl="0" algn="l">
                        <a:lnSpc>
                          <a:spcPct val="115000"/>
                        </a:lnSpc>
                        <a:spcBef>
                          <a:spcPts val="0"/>
                        </a:spcBef>
                        <a:spcAft>
                          <a:spcPts val="0"/>
                        </a:spcAft>
                        <a:buClr>
                          <a:srgbClr val="000000"/>
                        </a:buClr>
                        <a:buSzPts val="900"/>
                        <a:buFont typeface="Arial"/>
                        <a:buNone/>
                      </a:pPr>
                      <a:r>
                        <a:rPr b="1" lang="en-CA" sz="900" u="none" cap="none" strike="noStrike">
                          <a:solidFill>
                            <a:schemeClr val="dk1"/>
                          </a:solidFill>
                          <a:latin typeface="Montserrat"/>
                          <a:ea typeface="Montserrat"/>
                          <a:cs typeface="Montserrat"/>
                          <a:sym typeface="Montserrat"/>
                        </a:rPr>
                        <a:t>Assets (approximate number)</a:t>
                      </a:r>
                      <a:endParaRPr sz="1000" u="none" cap="none" strike="noStrike">
                        <a:solidFill>
                          <a:schemeClr val="dk1"/>
                        </a:solidFill>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solidFill>
                      <a:srgbClr val="434343"/>
                    </a:solidFill>
                  </a:tcPr>
                </a:tc>
                <a:tc>
                  <a:txBody>
                    <a:bodyPr/>
                    <a:lstStyle/>
                    <a:p>
                      <a:pPr indent="0" lvl="0" marL="0" marR="0" rtl="0" algn="l">
                        <a:lnSpc>
                          <a:spcPct val="115000"/>
                        </a:lnSpc>
                        <a:spcBef>
                          <a:spcPts val="0"/>
                        </a:spcBef>
                        <a:spcAft>
                          <a:spcPts val="0"/>
                        </a:spcAft>
                        <a:buClr>
                          <a:srgbClr val="000000"/>
                        </a:buClr>
                        <a:buSzPts val="900"/>
                        <a:buFont typeface="Arial"/>
                        <a:buNone/>
                      </a:pPr>
                      <a:r>
                        <a:rPr i="1" lang="en-CA" sz="900" u="none" cap="none" strike="noStrike">
                          <a:solidFill>
                            <a:schemeClr val="lt2"/>
                          </a:solidFill>
                          <a:latin typeface="Montserrat"/>
                          <a:ea typeface="Montserrat"/>
                          <a:cs typeface="Montserrat"/>
                          <a:sym typeface="Montserrat"/>
                        </a:rPr>
                        <a:t>(Minimum 55 original assets recommended)</a:t>
                      </a:r>
                      <a:endParaRPr i="1" sz="1000" u="none" cap="none" strike="noStrike">
                        <a:solidFill>
                          <a:schemeClr val="lt2"/>
                        </a:solidFill>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000"/>
                        <a:buFont typeface="Arial"/>
                        <a:buNone/>
                      </a:pPr>
                      <a:r>
                        <a:rPr b="1" lang="en-CA" sz="1000">
                          <a:solidFill>
                            <a:schemeClr val="dk1"/>
                          </a:solidFill>
                          <a:latin typeface="Montserrat"/>
                          <a:ea typeface="Montserrat"/>
                          <a:cs typeface="Montserrat"/>
                          <a:sym typeface="Montserrat"/>
                        </a:rPr>
                        <a:t>Experience s</a:t>
                      </a:r>
                      <a:r>
                        <a:rPr b="1" lang="en-CA" sz="1000" u="none" cap="none" strike="noStrike">
                          <a:solidFill>
                            <a:schemeClr val="dk1"/>
                          </a:solidFill>
                          <a:latin typeface="Montserrat"/>
                          <a:ea typeface="Montserrat"/>
                          <a:cs typeface="Montserrat"/>
                          <a:sym typeface="Montserrat"/>
                        </a:rPr>
                        <a:t>ize in LANDs (</a:t>
                      </a:r>
                      <a:r>
                        <a:rPr b="1" lang="en-CA" sz="1000">
                          <a:solidFill>
                            <a:schemeClr val="dk1"/>
                          </a:solidFill>
                          <a:latin typeface="Montserrat"/>
                          <a:ea typeface="Montserrat"/>
                          <a:cs typeface="Montserrat"/>
                          <a:sym typeface="Montserrat"/>
                        </a:rPr>
                        <a:t>maximum of 4 recommended for performance)</a:t>
                      </a:r>
                      <a:endParaRPr b="1" sz="1000" u="none" cap="none" strike="noStrike">
                        <a:solidFill>
                          <a:schemeClr val="dk1"/>
                        </a:solidFill>
                        <a:latin typeface="Montserrat"/>
                        <a:ea typeface="Montserrat"/>
                        <a:cs typeface="Montserrat"/>
                        <a:sym typeface="Montserrat"/>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solidFill>
                      <a:srgbClr val="434343"/>
                    </a:solidFill>
                  </a:tcPr>
                </a:tc>
                <a:tc>
                  <a:txBody>
                    <a:bodyPr/>
                    <a:lstStyle/>
                    <a:p>
                      <a:pPr indent="0" lvl="0" marL="0" marR="0" rtl="0" algn="l">
                        <a:lnSpc>
                          <a:spcPct val="115000"/>
                        </a:lnSpc>
                        <a:spcBef>
                          <a:spcPts val="0"/>
                        </a:spcBef>
                        <a:spcAft>
                          <a:spcPts val="0"/>
                        </a:spcAft>
                        <a:buClr>
                          <a:srgbClr val="000000"/>
                        </a:buClr>
                        <a:buSzPts val="1000"/>
                        <a:buFont typeface="Arial"/>
                        <a:buNone/>
                      </a:pPr>
                      <a:r>
                        <a:t/>
                      </a:r>
                      <a:endParaRPr sz="1000" u="none" cap="none" strike="noStrike">
                        <a:solidFill>
                          <a:schemeClr val="dk1"/>
                        </a:solidFill>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tcPr>
                </a:tc>
              </a:tr>
              <a:tr h="323850">
                <a:tc>
                  <a:txBody>
                    <a:bodyPr/>
                    <a:lstStyle/>
                    <a:p>
                      <a:pPr indent="0" lvl="0" marL="0" marR="0" rtl="0" algn="l">
                        <a:lnSpc>
                          <a:spcPct val="115000"/>
                        </a:lnSpc>
                        <a:spcBef>
                          <a:spcPts val="0"/>
                        </a:spcBef>
                        <a:spcAft>
                          <a:spcPts val="0"/>
                        </a:spcAft>
                        <a:buClr>
                          <a:srgbClr val="000000"/>
                        </a:buClr>
                        <a:buSzPts val="900"/>
                        <a:buFont typeface="Arial"/>
                        <a:buNone/>
                      </a:pPr>
                      <a:r>
                        <a:rPr b="1" lang="en-CA" sz="900" u="none" cap="none" strike="noStrike">
                          <a:solidFill>
                            <a:schemeClr val="dk1"/>
                          </a:solidFill>
                          <a:latin typeface="Montserrat"/>
                          <a:ea typeface="Montserrat"/>
                          <a:cs typeface="Montserrat"/>
                          <a:sym typeface="Montserrat"/>
                        </a:rPr>
                        <a:t>Total Cost Estimation</a:t>
                      </a:r>
                      <a:endParaRPr sz="1000" u="none" cap="none" strike="noStrike">
                        <a:solidFill>
                          <a:schemeClr val="dk1"/>
                        </a:solidFill>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solidFill>
                      <a:srgbClr val="434343"/>
                    </a:solidFill>
                  </a:tcPr>
                </a:tc>
                <a:tc>
                  <a:txBody>
                    <a:bodyPr/>
                    <a:lstStyle/>
                    <a:p>
                      <a:pPr indent="0" lvl="0" marL="0" marR="0" rtl="0" algn="l">
                        <a:lnSpc>
                          <a:spcPct val="115000"/>
                        </a:lnSpc>
                        <a:spcBef>
                          <a:spcPts val="0"/>
                        </a:spcBef>
                        <a:spcAft>
                          <a:spcPts val="0"/>
                        </a:spcAft>
                        <a:buClr>
                          <a:srgbClr val="000000"/>
                        </a:buClr>
                        <a:buSzPts val="1000"/>
                        <a:buFont typeface="Arial"/>
                        <a:buNone/>
                      </a:pPr>
                      <a:r>
                        <a:t/>
                      </a:r>
                      <a:endParaRPr sz="1000" u="none" cap="none" strike="noStrike">
                        <a:solidFill>
                          <a:schemeClr val="dk1"/>
                        </a:solidFill>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000"/>
                        <a:buFont typeface="Arial"/>
                        <a:buNone/>
                      </a:pPr>
                      <a:r>
                        <a:rPr b="1" lang="en-CA" sz="1000" u="none" cap="none" strike="noStrike">
                          <a:solidFill>
                            <a:schemeClr val="dk1"/>
                          </a:solidFill>
                          <a:latin typeface="Montserrat"/>
                          <a:ea typeface="Montserrat"/>
                          <a:cs typeface="Montserrat"/>
                          <a:sym typeface="Montserrat"/>
                        </a:rPr>
                        <a:t>Total </a:t>
                      </a:r>
                      <a:r>
                        <a:rPr b="1" lang="en-CA" sz="1000">
                          <a:solidFill>
                            <a:schemeClr val="dk1"/>
                          </a:solidFill>
                          <a:latin typeface="Montserrat"/>
                          <a:ea typeface="Montserrat"/>
                          <a:cs typeface="Montserrat"/>
                          <a:sym typeface="Montserrat"/>
                        </a:rPr>
                        <a:t>estimated cost</a:t>
                      </a:r>
                      <a:endParaRPr b="1" sz="1000" u="none" cap="none" strike="noStrike">
                        <a:solidFill>
                          <a:schemeClr val="dk1"/>
                        </a:solidFill>
                        <a:latin typeface="Montserrat"/>
                        <a:ea typeface="Montserrat"/>
                        <a:cs typeface="Montserrat"/>
                        <a:sym typeface="Montserrat"/>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solidFill>
                      <a:srgbClr val="434343"/>
                    </a:solidFill>
                  </a:tcPr>
                </a:tc>
                <a:tc>
                  <a:txBody>
                    <a:bodyPr/>
                    <a:lstStyle/>
                    <a:p>
                      <a:pPr indent="0" lvl="0" marL="0" marR="0" rtl="0" algn="l">
                        <a:lnSpc>
                          <a:spcPct val="115000"/>
                        </a:lnSpc>
                        <a:spcBef>
                          <a:spcPts val="0"/>
                        </a:spcBef>
                        <a:spcAft>
                          <a:spcPts val="0"/>
                        </a:spcAft>
                        <a:buClr>
                          <a:srgbClr val="000000"/>
                        </a:buClr>
                        <a:buSzPts val="1000"/>
                        <a:buFont typeface="Arial"/>
                        <a:buNone/>
                      </a:pPr>
                      <a:r>
                        <a:t/>
                      </a:r>
                      <a:endParaRPr sz="1000" u="none" cap="none" strike="noStrike">
                        <a:solidFill>
                          <a:schemeClr val="dk1"/>
                        </a:solidFill>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tcPr>
                </a:tc>
              </a:tr>
              <a:tr h="323850">
                <a:tc>
                  <a:txBody>
                    <a:bodyPr/>
                    <a:lstStyle/>
                    <a:p>
                      <a:pPr indent="0" lvl="0" marL="0" marR="0" rtl="0" algn="l">
                        <a:lnSpc>
                          <a:spcPct val="115000"/>
                        </a:lnSpc>
                        <a:spcBef>
                          <a:spcPts val="0"/>
                        </a:spcBef>
                        <a:spcAft>
                          <a:spcPts val="0"/>
                        </a:spcAft>
                        <a:buClr>
                          <a:srgbClr val="000000"/>
                        </a:buClr>
                        <a:buSzPts val="1000"/>
                        <a:buFont typeface="Arial"/>
                        <a:buNone/>
                      </a:pPr>
                      <a:r>
                        <a:rPr b="1" lang="en-CA" sz="1000" u="none" cap="none" strike="noStrike">
                          <a:solidFill>
                            <a:schemeClr val="dk1"/>
                          </a:solidFill>
                        </a:rPr>
                        <a:t>Genre</a:t>
                      </a:r>
                      <a:endParaRPr b="1" sz="900" u="none" cap="none" strike="noStrike">
                        <a:solidFill>
                          <a:schemeClr val="dk1"/>
                        </a:solidFill>
                        <a:latin typeface="Montserrat"/>
                        <a:ea typeface="Montserrat"/>
                        <a:cs typeface="Montserrat"/>
                        <a:sym typeface="Montserrat"/>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solidFill>
                      <a:srgbClr val="434343"/>
                    </a:solidFill>
                  </a:tcPr>
                </a:tc>
                <a:tc>
                  <a:txBody>
                    <a:bodyPr/>
                    <a:lstStyle/>
                    <a:p>
                      <a:pPr indent="0" lvl="0" marL="0" marR="0" rtl="0" algn="l">
                        <a:lnSpc>
                          <a:spcPct val="115000"/>
                        </a:lnSpc>
                        <a:spcBef>
                          <a:spcPts val="0"/>
                        </a:spcBef>
                        <a:spcAft>
                          <a:spcPts val="0"/>
                        </a:spcAft>
                        <a:buClr>
                          <a:srgbClr val="000000"/>
                        </a:buClr>
                        <a:buSzPts val="1000"/>
                        <a:buFont typeface="Arial"/>
                        <a:buNone/>
                      </a:pPr>
                      <a:r>
                        <a:rPr i="1" lang="en-CA" sz="1000" u="none" cap="none" strike="noStrike">
                          <a:solidFill>
                            <a:schemeClr val="lt2"/>
                          </a:solidFill>
                          <a:extLst>
                            <a:ext uri="http://customooxmlschemas.google.com/">
                              <go:slidesCustomData xmlns:go="http://customooxmlschemas.google.com/" textRoundtripDataId="0"/>
                            </a:ext>
                          </a:extLst>
                        </a:rPr>
                        <a:t>(Game genre)</a:t>
                      </a:r>
                      <a:endParaRPr i="1" sz="1000" u="none" cap="none" strike="noStrike">
                        <a:solidFill>
                          <a:schemeClr val="lt2"/>
                        </a:solidFill>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00000"/>
                        </a:buClr>
                        <a:buSzPts val="1000"/>
                        <a:buFont typeface="Arial"/>
                        <a:buNone/>
                      </a:pPr>
                      <a:r>
                        <a:rPr b="1" lang="en-CA" sz="1000" u="none" cap="none" strike="noStrike">
                          <a:solidFill>
                            <a:schemeClr val="dk1"/>
                          </a:solidFill>
                          <a:latin typeface="Montserrat"/>
                          <a:ea typeface="Montserrat"/>
                          <a:cs typeface="Montserrat"/>
                          <a:sym typeface="Montserrat"/>
                        </a:rPr>
                        <a:t>Tags</a:t>
                      </a:r>
                      <a:endParaRPr b="1" sz="1000" u="none" cap="none" strike="noStrike">
                        <a:solidFill>
                          <a:schemeClr val="dk1"/>
                        </a:solidFill>
                        <a:latin typeface="Montserrat"/>
                        <a:ea typeface="Montserrat"/>
                        <a:cs typeface="Montserrat"/>
                        <a:sym typeface="Montserrat"/>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solidFill>
                      <a:srgbClr val="434343"/>
                    </a:solidFill>
                  </a:tcPr>
                </a:tc>
                <a:tc>
                  <a:txBody>
                    <a:bodyPr/>
                    <a:lstStyle/>
                    <a:p>
                      <a:pPr indent="0" lvl="0" marL="0" marR="0" rtl="0" algn="l">
                        <a:lnSpc>
                          <a:spcPct val="115000"/>
                        </a:lnSpc>
                        <a:spcBef>
                          <a:spcPts val="0"/>
                        </a:spcBef>
                        <a:spcAft>
                          <a:spcPts val="0"/>
                        </a:spcAft>
                        <a:buClr>
                          <a:srgbClr val="000000"/>
                        </a:buClr>
                        <a:buSzPts val="1000"/>
                        <a:buFont typeface="Arial"/>
                        <a:buNone/>
                      </a:pPr>
                      <a:r>
                        <a:rPr i="1" lang="en-CA" sz="1000" u="none" cap="none" strike="noStrike">
                          <a:solidFill>
                            <a:schemeClr val="lt2"/>
                          </a:solidFill>
                          <a:extLst>
                            <a:ext uri="http://customooxmlschemas.google.com/">
                              <go:slidesCustomData xmlns:go="http://customooxmlschemas.google.com/" textRoundtripDataId="1"/>
                            </a:ext>
                          </a:extLst>
                        </a:rPr>
                        <a:t>(atmosphere, topic, theme, mood)</a:t>
                      </a:r>
                      <a:endParaRPr i="1" sz="1000" u="none" cap="none" strike="noStrike">
                        <a:solidFill>
                          <a:schemeClr val="lt2"/>
                        </a:solidFill>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tcPr>
                </a:tc>
              </a:tr>
              <a:tr h="323850">
                <a:tc>
                  <a:txBody>
                    <a:bodyPr/>
                    <a:lstStyle/>
                    <a:p>
                      <a:pPr indent="0" lvl="0" marL="0" marR="0" rtl="0" algn="l">
                        <a:lnSpc>
                          <a:spcPct val="115000"/>
                        </a:lnSpc>
                        <a:spcBef>
                          <a:spcPts val="0"/>
                        </a:spcBef>
                        <a:spcAft>
                          <a:spcPts val="0"/>
                        </a:spcAft>
                        <a:buClr>
                          <a:srgbClr val="000000"/>
                        </a:buClr>
                        <a:buSzPts val="900"/>
                        <a:buFont typeface="Arial"/>
                        <a:buNone/>
                      </a:pPr>
                      <a:r>
                        <a:rPr b="1" lang="en-CA" sz="900" u="none" cap="none" strike="noStrike">
                          <a:solidFill>
                            <a:schemeClr val="dk1"/>
                          </a:solidFill>
                          <a:latin typeface="Montserrat"/>
                          <a:ea typeface="Montserrat"/>
                          <a:cs typeface="Montserrat"/>
                          <a:sym typeface="Montserrat"/>
                        </a:rPr>
                        <a:t>Solo/Multi</a:t>
                      </a:r>
                      <a:endParaRPr b="1" sz="900" u="none" cap="none" strike="noStrike">
                        <a:solidFill>
                          <a:schemeClr val="dk1"/>
                        </a:solidFill>
                        <a:latin typeface="Montserrat"/>
                        <a:ea typeface="Montserrat"/>
                        <a:cs typeface="Montserrat"/>
                        <a:sym typeface="Montserrat"/>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solidFill>
                      <a:srgbClr val="434343"/>
                    </a:solidFill>
                  </a:tcPr>
                </a:tc>
                <a:tc gridSpan="3">
                  <a:txBody>
                    <a:bodyPr/>
                    <a:lstStyle/>
                    <a:p>
                      <a:pPr indent="0" lvl="0" marL="0" marR="0" rtl="0" algn="l">
                        <a:lnSpc>
                          <a:spcPct val="100000"/>
                        </a:lnSpc>
                        <a:spcBef>
                          <a:spcPts val="0"/>
                        </a:spcBef>
                        <a:spcAft>
                          <a:spcPts val="0"/>
                        </a:spcAft>
                        <a:buClr>
                          <a:srgbClr val="000000"/>
                        </a:buClr>
                        <a:buSzPts val="900"/>
                        <a:buFont typeface="Arial"/>
                        <a:buNone/>
                      </a:pPr>
                      <a:r>
                        <a:t/>
                      </a:r>
                      <a:endParaRPr sz="1000" u="none" cap="none" strike="noStrike">
                        <a:solidFill>
                          <a:schemeClr val="dk1"/>
                        </a:solidFill>
                      </a:endParaRPr>
                    </a:p>
                  </a:txBody>
                  <a:tcPr marT="25400" marB="25400" marR="25400" marL="25400" anchor="ctr">
                    <a:lnL cap="flat" cmpd="sng" w="12700">
                      <a:solidFill>
                        <a:srgbClr val="3484F7"/>
                      </a:solidFill>
                      <a:prstDash val="solid"/>
                      <a:round/>
                      <a:headEnd len="sm" w="sm" type="none"/>
                      <a:tailEnd len="sm" w="sm" type="none"/>
                    </a:lnL>
                    <a:lnR cap="flat" cmpd="sng" w="12700">
                      <a:solidFill>
                        <a:srgbClr val="3484F7"/>
                      </a:solidFill>
                      <a:prstDash val="solid"/>
                      <a:round/>
                      <a:headEnd len="sm" w="sm" type="none"/>
                      <a:tailEnd len="sm" w="sm" type="none"/>
                    </a:lnR>
                    <a:lnT cap="flat" cmpd="sng" w="12700">
                      <a:solidFill>
                        <a:srgbClr val="3484F7"/>
                      </a:solidFill>
                      <a:prstDash val="solid"/>
                      <a:round/>
                      <a:headEnd len="sm" w="sm" type="none"/>
                      <a:tailEnd len="sm" w="sm" type="none"/>
                    </a:lnT>
                    <a:lnB cap="flat" cmpd="sng" w="12700">
                      <a:solidFill>
                        <a:srgbClr val="3484F7"/>
                      </a:solidFill>
                      <a:prstDash val="solid"/>
                      <a:round/>
                      <a:headEnd len="sm" w="sm" type="none"/>
                      <a:tailEnd len="sm" w="sm" type="none"/>
                    </a:lnB>
                  </a:tcPr>
                </a:tc>
                <a:tc hMerge="1"/>
                <a:tc hMerge="1"/>
              </a:tr>
            </a:tbl>
          </a:graphicData>
        </a:graphic>
      </p:graphicFrame>
      <p:sp>
        <p:nvSpPr>
          <p:cNvPr id="80" name="Google Shape;80;p2"/>
          <p:cNvSpPr txBox="1"/>
          <p:nvPr/>
        </p:nvSpPr>
        <p:spPr>
          <a:xfrm>
            <a:off x="361951" y="321972"/>
            <a:ext cx="6370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CA" sz="2000" u="none" cap="none" strike="noStrike">
                <a:solidFill>
                  <a:srgbClr val="FFFFFF"/>
                </a:solidFill>
                <a:latin typeface="Montserrat Black"/>
                <a:ea typeface="Montserrat Black"/>
                <a:cs typeface="Montserrat Black"/>
                <a:sym typeface="Montserrat Black"/>
              </a:rPr>
              <a:t>SUMMARY</a:t>
            </a:r>
            <a:endParaRPr b="0" i="0" sz="2000" u="none" cap="none" strike="noStrike">
              <a:solidFill>
                <a:srgbClr val="FFFFFF"/>
              </a:solidFill>
              <a:latin typeface="Montserrat Black"/>
              <a:ea typeface="Montserrat Black"/>
              <a:cs typeface="Montserrat Black"/>
              <a:sym typeface="Montserrat Black"/>
            </a:endParaRPr>
          </a:p>
        </p:txBody>
      </p:sp>
      <p:pic>
        <p:nvPicPr>
          <p:cNvPr id="81" name="Google Shape;81;p2"/>
          <p:cNvPicPr preferRelativeResize="0"/>
          <p:nvPr/>
        </p:nvPicPr>
        <p:blipFill rotWithShape="1">
          <a:blip r:embed="rId3">
            <a:alphaModFix/>
          </a:blip>
          <a:srcRect b="0" l="0" r="0" t="0"/>
          <a:stretch/>
        </p:blipFill>
        <p:spPr>
          <a:xfrm>
            <a:off x="7530832" y="253191"/>
            <a:ext cx="1251220" cy="476249"/>
          </a:xfrm>
          <a:prstGeom prst="rect">
            <a:avLst/>
          </a:prstGeom>
          <a:noFill/>
          <a:ln>
            <a:noFill/>
          </a:ln>
        </p:spPr>
      </p:pic>
      <p:cxnSp>
        <p:nvCxnSpPr>
          <p:cNvPr id="82" name="Google Shape;82;p2"/>
          <p:cNvCxnSpPr/>
          <p:nvPr/>
        </p:nvCxnSpPr>
        <p:spPr>
          <a:xfrm>
            <a:off x="388875" y="772700"/>
            <a:ext cx="8317500" cy="0"/>
          </a:xfrm>
          <a:prstGeom prst="straightConnector1">
            <a:avLst/>
          </a:prstGeom>
          <a:noFill/>
          <a:ln cap="flat" cmpd="sng" w="28575">
            <a:solidFill>
              <a:srgbClr val="3484F7"/>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5E7FF"/>
            </a:gs>
            <a:gs pos="56000">
              <a:srgbClr val="00AEEF"/>
            </a:gs>
            <a:gs pos="100000">
              <a:srgbClr val="0056FF"/>
            </a:gs>
          </a:gsLst>
          <a:lin ang="8100019" scaled="0"/>
        </a:gradFill>
      </p:bgPr>
    </p:bg>
    <p:spTree>
      <p:nvGrpSpPr>
        <p:cNvPr id="86" name="Shape 86"/>
        <p:cNvGrpSpPr/>
        <p:nvPr/>
      </p:nvGrpSpPr>
      <p:grpSpPr>
        <a:xfrm>
          <a:off x="0" y="0"/>
          <a:ext cx="0" cy="0"/>
          <a:chOff x="0" y="0"/>
          <a:chExt cx="0" cy="0"/>
        </a:xfrm>
      </p:grpSpPr>
      <p:pic>
        <p:nvPicPr>
          <p:cNvPr id="87" name="Google Shape;87;g204222680e1_0_270"/>
          <p:cNvPicPr preferRelativeResize="0"/>
          <p:nvPr/>
        </p:nvPicPr>
        <p:blipFill rotWithShape="1">
          <a:blip r:embed="rId3">
            <a:alphaModFix/>
          </a:blip>
          <a:srcRect b="0" l="0" r="0" t="0"/>
          <a:stretch/>
        </p:blipFill>
        <p:spPr>
          <a:xfrm>
            <a:off x="4849099" y="-143162"/>
            <a:ext cx="4815851" cy="5689075"/>
          </a:xfrm>
          <a:prstGeom prst="rect">
            <a:avLst/>
          </a:prstGeom>
          <a:noFill/>
          <a:ln>
            <a:noFill/>
          </a:ln>
        </p:spPr>
      </p:pic>
      <p:sp>
        <p:nvSpPr>
          <p:cNvPr id="88" name="Google Shape;88;g204222680e1_0_270"/>
          <p:cNvSpPr txBox="1"/>
          <p:nvPr/>
        </p:nvSpPr>
        <p:spPr>
          <a:xfrm>
            <a:off x="656150" y="1923675"/>
            <a:ext cx="5655300" cy="569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100"/>
              <a:buFont typeface="Arial"/>
              <a:buNone/>
            </a:pPr>
            <a:r>
              <a:rPr b="0" i="0" lang="en-CA" sz="3100" u="none" cap="none" strike="noStrike">
                <a:solidFill>
                  <a:schemeClr val="dk1"/>
                </a:solidFill>
                <a:latin typeface="Montserrat Black"/>
                <a:ea typeface="Montserrat Black"/>
                <a:cs typeface="Montserrat Black"/>
                <a:sym typeface="Montserrat Black"/>
              </a:rPr>
              <a:t>EXPERIENCE OVERVIEW</a:t>
            </a:r>
            <a:endParaRPr b="0" i="0" sz="3100" u="none" cap="none" strike="noStrike">
              <a:solidFill>
                <a:schemeClr val="dk1"/>
              </a:solidFill>
              <a:latin typeface="Montserrat Black"/>
              <a:ea typeface="Montserrat Black"/>
              <a:cs typeface="Montserrat Black"/>
              <a:sym typeface="Montserrat Black"/>
            </a:endParaRPr>
          </a:p>
        </p:txBody>
      </p:sp>
      <p:sp>
        <p:nvSpPr>
          <p:cNvPr id="89" name="Google Shape;89;g204222680e1_0_270"/>
          <p:cNvSpPr txBox="1"/>
          <p:nvPr/>
        </p:nvSpPr>
        <p:spPr>
          <a:xfrm>
            <a:off x="713693" y="2508675"/>
            <a:ext cx="3888300" cy="172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CA" sz="1200" u="none" cap="none" strike="noStrike">
                <a:solidFill>
                  <a:srgbClr val="FFFFFF"/>
                </a:solidFill>
                <a:latin typeface="Montserrat"/>
                <a:ea typeface="Montserrat"/>
                <a:cs typeface="Montserrat"/>
                <a:sym typeface="Montserrat"/>
              </a:rPr>
              <a:t>Creative vision</a:t>
            </a:r>
            <a:br>
              <a:rPr b="0" i="0" lang="en-CA" sz="1200" u="none" cap="none" strike="noStrike">
                <a:solidFill>
                  <a:srgbClr val="FFFFFF"/>
                </a:solidFill>
                <a:latin typeface="Montserrat"/>
                <a:ea typeface="Montserrat"/>
                <a:cs typeface="Montserrat"/>
                <a:sym typeface="Montserrat"/>
              </a:rPr>
            </a:br>
            <a:r>
              <a:rPr b="0" i="0" lang="en-CA" sz="1200" u="none" cap="none" strike="noStrike">
                <a:solidFill>
                  <a:srgbClr val="FFFFFF"/>
                </a:solidFill>
                <a:latin typeface="Montserrat"/>
                <a:ea typeface="Montserrat"/>
                <a:cs typeface="Montserrat"/>
                <a:sym typeface="Montserrat"/>
              </a:rPr>
              <a:t>Art direction</a:t>
            </a:r>
            <a:br>
              <a:rPr b="0" i="0" lang="en-CA" sz="1200" u="none" cap="none" strike="noStrike">
                <a:solidFill>
                  <a:srgbClr val="FFFFFF"/>
                </a:solidFill>
                <a:latin typeface="Montserrat"/>
                <a:ea typeface="Montserrat"/>
                <a:cs typeface="Montserrat"/>
                <a:sym typeface="Montserrat"/>
              </a:rPr>
            </a:br>
            <a:r>
              <a:rPr b="0" i="0" lang="en-CA" sz="1200" u="none" cap="none" strike="noStrike">
                <a:solidFill>
                  <a:srgbClr val="FFFFFF"/>
                </a:solidFill>
                <a:latin typeface="Montserrat"/>
                <a:ea typeface="Montserrat"/>
                <a:cs typeface="Montserrat"/>
                <a:sym typeface="Montserrat"/>
              </a:rPr>
              <a:t>Inspiration</a:t>
            </a:r>
            <a:br>
              <a:rPr b="0" i="0" lang="en-CA" sz="1200" u="none" cap="none" strike="noStrike">
                <a:solidFill>
                  <a:srgbClr val="FFFFFF"/>
                </a:solidFill>
                <a:latin typeface="Montserrat"/>
                <a:ea typeface="Montserrat"/>
                <a:cs typeface="Montserrat"/>
                <a:sym typeface="Montserrat"/>
              </a:rPr>
            </a:br>
            <a:r>
              <a:rPr b="0" i="0" lang="en-CA" sz="1200" u="none" cap="none" strike="noStrike">
                <a:solidFill>
                  <a:srgbClr val="FFFFFF"/>
                </a:solidFill>
                <a:latin typeface="Montserrat"/>
                <a:ea typeface="Montserrat"/>
                <a:cs typeface="Montserrat"/>
                <a:sym typeface="Montserrat"/>
              </a:rPr>
              <a:t>LAND topology</a:t>
            </a:r>
            <a:br>
              <a:rPr b="1" i="0" lang="en-CA" sz="1200" u="none" cap="none" strike="noStrike">
                <a:solidFill>
                  <a:srgbClr val="FFFFFF"/>
                </a:solidFill>
                <a:latin typeface="Montserrat"/>
                <a:ea typeface="Montserrat"/>
                <a:cs typeface="Montserrat"/>
                <a:sym typeface="Montserrat"/>
              </a:rPr>
            </a:br>
            <a:br>
              <a:rPr b="1" i="0" lang="en-CA" sz="1200" u="none" cap="none" strike="noStrike">
                <a:solidFill>
                  <a:srgbClr val="FFFFFF"/>
                </a:solidFill>
                <a:latin typeface="Montserrat"/>
                <a:ea typeface="Montserrat"/>
                <a:cs typeface="Montserrat"/>
                <a:sym typeface="Montserrat"/>
              </a:rPr>
            </a:br>
            <a:br>
              <a:rPr b="1" i="0" lang="en-CA" sz="1200" u="none" cap="none" strike="noStrike">
                <a:solidFill>
                  <a:srgbClr val="FFFFFF"/>
                </a:solidFill>
                <a:latin typeface="Montserrat"/>
                <a:ea typeface="Montserrat"/>
                <a:cs typeface="Montserrat"/>
                <a:sym typeface="Montserrat"/>
              </a:rPr>
            </a:br>
            <a:br>
              <a:rPr b="1" i="0" lang="en-CA" sz="1200" u="none" cap="none" strike="noStrike">
                <a:solidFill>
                  <a:srgbClr val="FFFFFF"/>
                </a:solidFill>
                <a:latin typeface="Montserrat"/>
                <a:ea typeface="Montserrat"/>
                <a:cs typeface="Montserrat"/>
                <a:sym typeface="Montserrat"/>
              </a:rPr>
            </a:br>
            <a:endParaRPr b="1"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FFFFFF"/>
              </a:solidFill>
              <a:latin typeface="Montserrat"/>
              <a:ea typeface="Montserrat"/>
              <a:cs typeface="Montserrat"/>
              <a:sym typeface="Montserrat"/>
            </a:endParaRPr>
          </a:p>
        </p:txBody>
      </p:sp>
      <p:pic>
        <p:nvPicPr>
          <p:cNvPr id="90" name="Google Shape;90;g204222680e1_0_270"/>
          <p:cNvPicPr preferRelativeResize="0"/>
          <p:nvPr/>
        </p:nvPicPr>
        <p:blipFill rotWithShape="1">
          <a:blip r:embed="rId4">
            <a:alphaModFix/>
          </a:blip>
          <a:srcRect b="0" l="0" r="0" t="0"/>
          <a:stretch/>
        </p:blipFill>
        <p:spPr>
          <a:xfrm>
            <a:off x="104325" y="85450"/>
            <a:ext cx="1054423" cy="3250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B1921"/>
            </a:gs>
            <a:gs pos="87000">
              <a:srgbClr val="313036"/>
            </a:gs>
            <a:gs pos="100000">
              <a:srgbClr val="47464A"/>
            </a:gs>
          </a:gsLst>
          <a:lin ang="8100019" scaled="0"/>
        </a:gradFill>
      </p:bgPr>
    </p:bg>
    <p:spTree>
      <p:nvGrpSpPr>
        <p:cNvPr id="94" name="Shape 94"/>
        <p:cNvGrpSpPr/>
        <p:nvPr/>
      </p:nvGrpSpPr>
      <p:grpSpPr>
        <a:xfrm>
          <a:off x="0" y="0"/>
          <a:ext cx="0" cy="0"/>
          <a:chOff x="0" y="0"/>
          <a:chExt cx="0" cy="0"/>
        </a:xfrm>
      </p:grpSpPr>
      <p:sp>
        <p:nvSpPr>
          <p:cNvPr id="95" name="Google Shape;95;p3"/>
          <p:cNvSpPr txBox="1"/>
          <p:nvPr>
            <p:ph idx="1" type="subTitle"/>
          </p:nvPr>
        </p:nvSpPr>
        <p:spPr>
          <a:xfrm>
            <a:off x="409800" y="2284150"/>
            <a:ext cx="8324400" cy="2297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CA" sz="1100">
                <a:solidFill>
                  <a:srgbClr val="3484F7"/>
                </a:solidFill>
                <a:latin typeface="Montserrat"/>
                <a:ea typeface="Montserrat"/>
                <a:cs typeface="Montserrat"/>
                <a:sym typeface="Montserrat"/>
              </a:rPr>
              <a:t>DESCRIPTION</a:t>
            </a:r>
            <a:br>
              <a:rPr b="1" lang="en-CA" sz="1100">
                <a:solidFill>
                  <a:srgbClr val="FFBF36"/>
                </a:solidFill>
                <a:latin typeface="Montserrat"/>
                <a:ea typeface="Montserrat"/>
                <a:cs typeface="Montserrat"/>
                <a:sym typeface="Montserrat"/>
              </a:rPr>
            </a:br>
            <a:endParaRPr sz="10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rPr lang="en-CA" sz="1000">
                <a:solidFill>
                  <a:schemeClr val="dk1"/>
                </a:solidFill>
                <a:latin typeface="Montserrat"/>
                <a:ea typeface="Montserrat"/>
                <a:cs typeface="Montserrat"/>
                <a:sym typeface="Montserrat"/>
              </a:rPr>
              <a:t>Describe your experience in more details (between 150 and 200 words).</a:t>
            </a:r>
            <a:endParaRPr sz="10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br>
              <a:rPr lang="en-CA" sz="1100">
                <a:solidFill>
                  <a:schemeClr val="dk1"/>
                </a:solidFill>
                <a:latin typeface="Montserrat"/>
                <a:ea typeface="Montserrat"/>
                <a:cs typeface="Montserrat"/>
                <a:sym typeface="Montserrat"/>
              </a:rPr>
            </a:br>
            <a:r>
              <a:rPr lang="en-CA" sz="900">
                <a:solidFill>
                  <a:srgbClr val="999999"/>
                </a:solidFill>
                <a:latin typeface="Montserrat"/>
                <a:ea typeface="Montserrat"/>
                <a:cs typeface="Montserrat"/>
                <a:sym typeface="Montserrat"/>
              </a:rPr>
              <a:t>Lorem ipsum dolor sit amet, consectetur adipiscing elit. Vivamus et nibh vel metus lobortis rutrum. Vivamus at vestibulum diam. Mauris vel iaculis mi, id finibus lorem. Nunc imperdiet mi elit, a lobortis nulla posuere vitae. Vivamus convallis finibus massa nec gravida. Donec vel cursus nunc, eget ultricies massa. Donec eu ex mattis, lacinia erat at, blandit augue. Nam pharetra tristique dolor, id laoreet leo condimentum non. Maecenas mollis a enim vitae iaculis.</a:t>
            </a:r>
            <a:endParaRPr sz="900">
              <a:solidFill>
                <a:srgbClr val="999999"/>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900">
              <a:solidFill>
                <a:srgbClr val="999999"/>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rPr lang="en-CA" sz="900">
                <a:solidFill>
                  <a:srgbClr val="999999"/>
                </a:solidFill>
                <a:latin typeface="Montserrat"/>
                <a:ea typeface="Montserrat"/>
                <a:cs typeface="Montserrat"/>
                <a:sym typeface="Montserrat"/>
              </a:rPr>
              <a:t>Vestibulum id dictum sapien. Mauris finibus venenatis orci, eu cursus leo ullamcorper blandit. Donec a orci quis ante maximus efficitur. Suspendisse placerat ipsum justo, et venenatis mauris vulputate et. Etiam non orci nulla. Donec vulputate sapien id eros pretium blandit. Pellentesque scelerisque lorem non ex sodales ultrices. Vestibulum eget bibendum orci. Aliquam et nunc augue. Praesent ornare aliquam leo, egestas congue odio sagittis et. Etiam risus neque, ullamcorper a lacus sit amet, facilisis pharetra libero. Duis finibus, tellus.</a:t>
            </a:r>
            <a:endParaRPr sz="900">
              <a:solidFill>
                <a:srgbClr val="999999"/>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900">
              <a:solidFill>
                <a:srgbClr val="999999"/>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11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1600">
              <a:solidFill>
                <a:schemeClr val="dk1"/>
              </a:solidFill>
              <a:latin typeface="Montserrat"/>
              <a:ea typeface="Montserrat"/>
              <a:cs typeface="Montserrat"/>
              <a:sym typeface="Montserrat"/>
            </a:endParaRPr>
          </a:p>
        </p:txBody>
      </p:sp>
      <p:sp>
        <p:nvSpPr>
          <p:cNvPr id="96" name="Google Shape;96;p3"/>
          <p:cNvSpPr txBox="1"/>
          <p:nvPr/>
        </p:nvSpPr>
        <p:spPr>
          <a:xfrm>
            <a:off x="361951" y="321047"/>
            <a:ext cx="6370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CA" sz="2000" u="none" cap="none" strike="noStrike">
                <a:solidFill>
                  <a:srgbClr val="FFFFFF"/>
                </a:solidFill>
                <a:latin typeface="Montserrat Black"/>
                <a:ea typeface="Montserrat Black"/>
                <a:cs typeface="Montserrat Black"/>
                <a:sym typeface="Montserrat Black"/>
              </a:rPr>
              <a:t>CREATIVE VISION</a:t>
            </a:r>
            <a:endParaRPr b="0" i="0" sz="2000" u="none" cap="none" strike="noStrike">
              <a:solidFill>
                <a:srgbClr val="FFFFFF"/>
              </a:solidFill>
              <a:latin typeface="Montserrat Black"/>
              <a:ea typeface="Montserrat Black"/>
              <a:cs typeface="Montserrat Black"/>
              <a:sym typeface="Montserrat Black"/>
            </a:endParaRPr>
          </a:p>
        </p:txBody>
      </p:sp>
      <p:pic>
        <p:nvPicPr>
          <p:cNvPr id="97" name="Google Shape;97;p3"/>
          <p:cNvPicPr preferRelativeResize="0"/>
          <p:nvPr/>
        </p:nvPicPr>
        <p:blipFill rotWithShape="1">
          <a:blip r:embed="rId3">
            <a:alphaModFix/>
          </a:blip>
          <a:srcRect b="0" l="0" r="0" t="0"/>
          <a:stretch/>
        </p:blipFill>
        <p:spPr>
          <a:xfrm>
            <a:off x="7530832" y="253191"/>
            <a:ext cx="1251220" cy="476249"/>
          </a:xfrm>
          <a:prstGeom prst="rect">
            <a:avLst/>
          </a:prstGeom>
          <a:noFill/>
          <a:ln>
            <a:noFill/>
          </a:ln>
        </p:spPr>
      </p:pic>
      <p:sp>
        <p:nvSpPr>
          <p:cNvPr id="98" name="Google Shape;98;p3"/>
          <p:cNvSpPr txBox="1"/>
          <p:nvPr>
            <p:ph idx="1" type="subTitle"/>
          </p:nvPr>
        </p:nvSpPr>
        <p:spPr>
          <a:xfrm>
            <a:off x="409800" y="1051625"/>
            <a:ext cx="8324400" cy="11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CA" sz="1100">
                <a:solidFill>
                  <a:srgbClr val="3484F7"/>
                </a:solidFill>
                <a:latin typeface="Montserrat"/>
                <a:ea typeface="Montserrat"/>
                <a:cs typeface="Montserrat"/>
                <a:sym typeface="Montserrat"/>
              </a:rPr>
              <a:t>PITCH</a:t>
            </a:r>
            <a:br>
              <a:rPr b="1" lang="en-CA" sz="1100">
                <a:solidFill>
                  <a:srgbClr val="FFBF36"/>
                </a:solidFill>
                <a:latin typeface="Montserrat"/>
                <a:ea typeface="Montserrat"/>
                <a:cs typeface="Montserrat"/>
                <a:sym typeface="Montserrat"/>
              </a:rPr>
            </a:br>
            <a:endParaRPr sz="10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rPr lang="en-CA" sz="1000">
                <a:solidFill>
                  <a:schemeClr val="dk1"/>
                </a:solidFill>
                <a:latin typeface="Montserrat"/>
                <a:ea typeface="Montserrat"/>
                <a:cs typeface="Montserrat"/>
                <a:sym typeface="Montserrat"/>
              </a:rPr>
              <a:t>Explain your experience in a few sentences.</a:t>
            </a:r>
            <a:br>
              <a:rPr lang="en-CA" sz="1100">
                <a:solidFill>
                  <a:schemeClr val="dk1"/>
                </a:solidFill>
                <a:latin typeface="Montserrat"/>
                <a:ea typeface="Montserrat"/>
                <a:cs typeface="Montserrat"/>
                <a:sym typeface="Montserrat"/>
              </a:rPr>
            </a:br>
            <a:endParaRPr sz="11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rPr lang="en-CA" sz="900">
                <a:solidFill>
                  <a:srgbClr val="999999"/>
                </a:solidFill>
                <a:latin typeface="Montserrat"/>
                <a:ea typeface="Montserrat"/>
                <a:cs typeface="Montserrat"/>
                <a:sym typeface="Montserrat"/>
              </a:rPr>
              <a:t>E.g. Get to know the ocean! Explore their fauna &amp; flora. Protect the depths of the ocean completing a set of quests. Customize your avatar to your liking.  Describe in what univers your experience is happening, introduce the story of your experience, explain the characters and their role in the story.</a:t>
            </a:r>
            <a:endParaRPr sz="1600">
              <a:solidFill>
                <a:schemeClr val="dk1"/>
              </a:solidFill>
              <a:latin typeface="Montserrat"/>
              <a:ea typeface="Montserrat"/>
              <a:cs typeface="Montserrat"/>
              <a:sym typeface="Montserrat"/>
            </a:endParaRPr>
          </a:p>
        </p:txBody>
      </p:sp>
      <p:cxnSp>
        <p:nvCxnSpPr>
          <p:cNvPr id="99" name="Google Shape;99;p3"/>
          <p:cNvCxnSpPr/>
          <p:nvPr/>
        </p:nvCxnSpPr>
        <p:spPr>
          <a:xfrm>
            <a:off x="388875" y="772700"/>
            <a:ext cx="8317500" cy="0"/>
          </a:xfrm>
          <a:prstGeom prst="straightConnector1">
            <a:avLst/>
          </a:prstGeom>
          <a:noFill/>
          <a:ln cap="flat" cmpd="sng" w="28575">
            <a:solidFill>
              <a:srgbClr val="3484F7"/>
            </a:solidFill>
            <a:prstDash val="solid"/>
            <a:round/>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B1921"/>
            </a:gs>
            <a:gs pos="87000">
              <a:srgbClr val="313036"/>
            </a:gs>
            <a:gs pos="100000">
              <a:srgbClr val="47464A"/>
            </a:gs>
          </a:gsLst>
          <a:lin ang="8100019" scaled="0"/>
        </a:gradFill>
      </p:bgPr>
    </p:bg>
    <p:spTree>
      <p:nvGrpSpPr>
        <p:cNvPr id="103" name="Shape 103"/>
        <p:cNvGrpSpPr/>
        <p:nvPr/>
      </p:nvGrpSpPr>
      <p:grpSpPr>
        <a:xfrm>
          <a:off x="0" y="0"/>
          <a:ext cx="0" cy="0"/>
          <a:chOff x="0" y="0"/>
          <a:chExt cx="0" cy="0"/>
        </a:xfrm>
      </p:grpSpPr>
      <p:sp>
        <p:nvSpPr>
          <p:cNvPr id="104" name="Google Shape;104;p4"/>
          <p:cNvSpPr txBox="1"/>
          <p:nvPr>
            <p:ph idx="1" type="subTitle"/>
          </p:nvPr>
        </p:nvSpPr>
        <p:spPr>
          <a:xfrm>
            <a:off x="409800" y="899225"/>
            <a:ext cx="8324400" cy="132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CA" sz="1100">
                <a:solidFill>
                  <a:srgbClr val="3484F7"/>
                </a:solidFill>
                <a:latin typeface="Montserrat"/>
                <a:ea typeface="Montserrat"/>
                <a:cs typeface="Montserrat"/>
                <a:sym typeface="Montserrat"/>
              </a:rPr>
              <a:t>GAME MAKER VISUALS</a:t>
            </a:r>
            <a:br>
              <a:rPr b="1" lang="en-CA" sz="1100">
                <a:solidFill>
                  <a:srgbClr val="FFBF36"/>
                </a:solidFill>
                <a:latin typeface="Montserrat"/>
                <a:ea typeface="Montserrat"/>
                <a:cs typeface="Montserrat"/>
                <a:sym typeface="Montserrat"/>
              </a:rPr>
            </a:br>
            <a:endParaRPr sz="10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rPr lang="en-CA" sz="1000">
                <a:latin typeface="Montserrat"/>
                <a:ea typeface="Montserrat"/>
                <a:cs typeface="Montserrat"/>
                <a:sym typeface="Montserrat"/>
              </a:rPr>
              <a:t>A brief visual demonstration of what you’ve already built in the Game Maker (</a:t>
            </a:r>
            <a:r>
              <a:rPr i="1" lang="en-CA" sz="1000">
                <a:latin typeface="Montserrat"/>
                <a:ea typeface="Montserrat"/>
                <a:cs typeface="Montserrat"/>
                <a:sym typeface="Montserrat"/>
              </a:rPr>
              <a:t>trailer, teaser, walkthrough, vertical slice, prototype, etc). You can also add some screenshots (characters, environments, art style, etc</a:t>
            </a:r>
            <a:r>
              <a:rPr lang="en-CA" sz="1000">
                <a:latin typeface="Montserrat"/>
                <a:ea typeface="Montserrat"/>
                <a:cs typeface="Montserrat"/>
                <a:sym typeface="Montserrat"/>
              </a:rPr>
              <a:t>). Present it with a brief sentence.</a:t>
            </a:r>
            <a:endParaRPr sz="1100">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1600">
              <a:solidFill>
                <a:schemeClr val="dk1"/>
              </a:solidFill>
              <a:latin typeface="Montserrat"/>
              <a:ea typeface="Montserrat"/>
              <a:cs typeface="Montserrat"/>
              <a:sym typeface="Montserrat"/>
            </a:endParaRPr>
          </a:p>
        </p:txBody>
      </p:sp>
      <p:sp>
        <p:nvSpPr>
          <p:cNvPr id="105" name="Google Shape;105;p4"/>
          <p:cNvSpPr txBox="1"/>
          <p:nvPr/>
        </p:nvSpPr>
        <p:spPr>
          <a:xfrm>
            <a:off x="361951" y="321047"/>
            <a:ext cx="6370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CA" sz="2000" u="none" cap="none" strike="noStrike">
                <a:solidFill>
                  <a:srgbClr val="FFFFFF"/>
                </a:solidFill>
                <a:latin typeface="Montserrat Black"/>
                <a:ea typeface="Montserrat Black"/>
                <a:cs typeface="Montserrat Black"/>
                <a:sym typeface="Montserrat Black"/>
              </a:rPr>
              <a:t>ART DIRECTION</a:t>
            </a:r>
            <a:endParaRPr b="0" i="0" sz="2000" u="none" cap="none" strike="noStrike">
              <a:solidFill>
                <a:srgbClr val="FFFFFF"/>
              </a:solidFill>
              <a:latin typeface="Montserrat Black"/>
              <a:ea typeface="Montserrat Black"/>
              <a:cs typeface="Montserrat Black"/>
              <a:sym typeface="Montserrat Black"/>
            </a:endParaRPr>
          </a:p>
        </p:txBody>
      </p:sp>
      <p:pic>
        <p:nvPicPr>
          <p:cNvPr id="106" name="Google Shape;106;p4"/>
          <p:cNvPicPr preferRelativeResize="0"/>
          <p:nvPr/>
        </p:nvPicPr>
        <p:blipFill rotWithShape="1">
          <a:blip r:embed="rId3">
            <a:alphaModFix/>
          </a:blip>
          <a:srcRect b="0" l="0" r="0" t="0"/>
          <a:stretch/>
        </p:blipFill>
        <p:spPr>
          <a:xfrm>
            <a:off x="7530832" y="253191"/>
            <a:ext cx="1251220" cy="476249"/>
          </a:xfrm>
          <a:prstGeom prst="rect">
            <a:avLst/>
          </a:prstGeom>
          <a:noFill/>
          <a:ln>
            <a:noFill/>
          </a:ln>
        </p:spPr>
      </p:pic>
      <p:sp>
        <p:nvSpPr>
          <p:cNvPr id="107" name="Google Shape;107;p4"/>
          <p:cNvSpPr/>
          <p:nvPr/>
        </p:nvSpPr>
        <p:spPr>
          <a:xfrm>
            <a:off x="467000" y="2143625"/>
            <a:ext cx="8147400" cy="24486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4"/>
          <p:cNvSpPr txBox="1"/>
          <p:nvPr/>
        </p:nvSpPr>
        <p:spPr>
          <a:xfrm>
            <a:off x="3072000" y="3167825"/>
            <a:ext cx="3000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F1C232"/>
                </a:solidFill>
                <a:latin typeface="Montserrat"/>
                <a:ea typeface="Montserrat"/>
                <a:cs typeface="Montserrat"/>
                <a:sym typeface="Montserrat"/>
              </a:rPr>
              <a:t>ADD VISUALS HERE</a:t>
            </a:r>
            <a:endParaRPr b="0" i="0" sz="1400" u="none" cap="none" strike="noStrike">
              <a:solidFill>
                <a:srgbClr val="000000"/>
              </a:solidFill>
              <a:latin typeface="Arial"/>
              <a:ea typeface="Arial"/>
              <a:cs typeface="Arial"/>
              <a:sym typeface="Arial"/>
            </a:endParaRPr>
          </a:p>
        </p:txBody>
      </p:sp>
      <p:cxnSp>
        <p:nvCxnSpPr>
          <p:cNvPr id="109" name="Google Shape;109;p4"/>
          <p:cNvCxnSpPr/>
          <p:nvPr/>
        </p:nvCxnSpPr>
        <p:spPr>
          <a:xfrm>
            <a:off x="388875" y="772700"/>
            <a:ext cx="8317500" cy="0"/>
          </a:xfrm>
          <a:prstGeom prst="straightConnector1">
            <a:avLst/>
          </a:prstGeom>
          <a:noFill/>
          <a:ln cap="flat" cmpd="sng" w="28575">
            <a:solidFill>
              <a:srgbClr val="3484F7"/>
            </a:solidFill>
            <a:prstDash val="solid"/>
            <a:round/>
            <a:headEnd len="sm" w="sm" type="none"/>
            <a:tailEnd len="sm" w="sm"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B1921"/>
            </a:gs>
            <a:gs pos="87000">
              <a:srgbClr val="313036"/>
            </a:gs>
            <a:gs pos="100000">
              <a:srgbClr val="47464A"/>
            </a:gs>
          </a:gsLst>
          <a:lin ang="8100019" scaled="0"/>
        </a:gradFill>
      </p:bgPr>
    </p:bg>
    <p:spTree>
      <p:nvGrpSpPr>
        <p:cNvPr id="113" name="Shape 113"/>
        <p:cNvGrpSpPr/>
        <p:nvPr/>
      </p:nvGrpSpPr>
      <p:grpSpPr>
        <a:xfrm>
          <a:off x="0" y="0"/>
          <a:ext cx="0" cy="0"/>
          <a:chOff x="0" y="0"/>
          <a:chExt cx="0" cy="0"/>
        </a:xfrm>
      </p:grpSpPr>
      <p:sp>
        <p:nvSpPr>
          <p:cNvPr id="114" name="Google Shape;114;g203345357b3_3_62"/>
          <p:cNvSpPr txBox="1"/>
          <p:nvPr>
            <p:ph idx="1" type="subTitle"/>
          </p:nvPr>
        </p:nvSpPr>
        <p:spPr>
          <a:xfrm>
            <a:off x="409800" y="899225"/>
            <a:ext cx="8324400" cy="132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CA" sz="1100">
                <a:solidFill>
                  <a:srgbClr val="3484F7"/>
                </a:solidFill>
                <a:latin typeface="Montserrat"/>
                <a:ea typeface="Montserrat"/>
                <a:cs typeface="Montserrat"/>
                <a:sym typeface="Montserrat"/>
              </a:rPr>
              <a:t>VOXEL ART</a:t>
            </a:r>
            <a:endParaRPr sz="1000">
              <a:solidFill>
                <a:srgbClr val="3484F7"/>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10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rPr lang="en-CA" sz="1000">
                <a:latin typeface="Montserrat"/>
                <a:ea typeface="Montserrat"/>
                <a:cs typeface="Montserrat"/>
                <a:sym typeface="Montserrat"/>
              </a:rPr>
              <a:t>A showcase of voxel art created by the team: props, characters, NPCs, creatures, avatars, animations - anything that demonstrates your artistic and technical ability to create assets for your experience. Present it with a brief sentence.</a:t>
            </a:r>
            <a:endParaRPr sz="1100">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1600">
              <a:solidFill>
                <a:schemeClr val="dk1"/>
              </a:solidFill>
              <a:latin typeface="Montserrat"/>
              <a:ea typeface="Montserrat"/>
              <a:cs typeface="Montserrat"/>
              <a:sym typeface="Montserrat"/>
            </a:endParaRPr>
          </a:p>
        </p:txBody>
      </p:sp>
      <p:sp>
        <p:nvSpPr>
          <p:cNvPr id="115" name="Google Shape;115;g203345357b3_3_62"/>
          <p:cNvSpPr txBox="1"/>
          <p:nvPr/>
        </p:nvSpPr>
        <p:spPr>
          <a:xfrm>
            <a:off x="361951" y="321047"/>
            <a:ext cx="6370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CA" sz="2000" u="none" cap="none" strike="noStrike">
                <a:solidFill>
                  <a:srgbClr val="FFFFFF"/>
                </a:solidFill>
                <a:latin typeface="Montserrat Black"/>
                <a:ea typeface="Montserrat Black"/>
                <a:cs typeface="Montserrat Black"/>
                <a:sym typeface="Montserrat Black"/>
              </a:rPr>
              <a:t>ART DIRECTION</a:t>
            </a:r>
            <a:endParaRPr b="0" i="0" sz="2000" u="none" cap="none" strike="noStrike">
              <a:solidFill>
                <a:srgbClr val="FFFFFF"/>
              </a:solidFill>
              <a:latin typeface="Montserrat Black"/>
              <a:ea typeface="Montserrat Black"/>
              <a:cs typeface="Montserrat Black"/>
              <a:sym typeface="Montserrat Black"/>
            </a:endParaRPr>
          </a:p>
        </p:txBody>
      </p:sp>
      <p:pic>
        <p:nvPicPr>
          <p:cNvPr id="116" name="Google Shape;116;g203345357b3_3_62"/>
          <p:cNvPicPr preferRelativeResize="0"/>
          <p:nvPr/>
        </p:nvPicPr>
        <p:blipFill rotWithShape="1">
          <a:blip r:embed="rId3">
            <a:alphaModFix/>
          </a:blip>
          <a:srcRect b="0" l="0" r="0" t="0"/>
          <a:stretch/>
        </p:blipFill>
        <p:spPr>
          <a:xfrm>
            <a:off x="7530832" y="253191"/>
            <a:ext cx="1251220" cy="476249"/>
          </a:xfrm>
          <a:prstGeom prst="rect">
            <a:avLst/>
          </a:prstGeom>
          <a:noFill/>
          <a:ln>
            <a:noFill/>
          </a:ln>
        </p:spPr>
      </p:pic>
      <p:sp>
        <p:nvSpPr>
          <p:cNvPr id="117" name="Google Shape;117;g203345357b3_3_62"/>
          <p:cNvSpPr/>
          <p:nvPr/>
        </p:nvSpPr>
        <p:spPr>
          <a:xfrm>
            <a:off x="467000" y="2143625"/>
            <a:ext cx="8147400" cy="24486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g203345357b3_3_62"/>
          <p:cNvSpPr txBox="1"/>
          <p:nvPr/>
        </p:nvSpPr>
        <p:spPr>
          <a:xfrm>
            <a:off x="3040700" y="3167825"/>
            <a:ext cx="3000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F1C232"/>
                </a:solidFill>
                <a:latin typeface="Montserrat"/>
                <a:ea typeface="Montserrat"/>
                <a:cs typeface="Montserrat"/>
                <a:sym typeface="Montserrat"/>
              </a:rPr>
              <a:t>ADD VISUALS HERE</a:t>
            </a:r>
            <a:endParaRPr b="0" i="0" sz="1400" u="none" cap="none" strike="noStrike">
              <a:solidFill>
                <a:srgbClr val="000000"/>
              </a:solidFill>
              <a:latin typeface="Arial"/>
              <a:ea typeface="Arial"/>
              <a:cs typeface="Arial"/>
              <a:sym typeface="Arial"/>
            </a:endParaRPr>
          </a:p>
        </p:txBody>
      </p:sp>
      <p:cxnSp>
        <p:nvCxnSpPr>
          <p:cNvPr id="119" name="Google Shape;119;g203345357b3_3_62"/>
          <p:cNvCxnSpPr/>
          <p:nvPr/>
        </p:nvCxnSpPr>
        <p:spPr>
          <a:xfrm>
            <a:off x="388875" y="772700"/>
            <a:ext cx="8317500" cy="0"/>
          </a:xfrm>
          <a:prstGeom prst="straightConnector1">
            <a:avLst/>
          </a:prstGeom>
          <a:noFill/>
          <a:ln cap="flat" cmpd="sng" w="28575">
            <a:solidFill>
              <a:srgbClr val="3484F7"/>
            </a:solidFill>
            <a:prstDash val="solid"/>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B1921"/>
            </a:gs>
            <a:gs pos="87000">
              <a:srgbClr val="313036"/>
            </a:gs>
            <a:gs pos="100000">
              <a:srgbClr val="47464A"/>
            </a:gs>
          </a:gsLst>
          <a:lin ang="8100019" scaled="0"/>
        </a:gradFill>
      </p:bgPr>
    </p:bg>
    <p:spTree>
      <p:nvGrpSpPr>
        <p:cNvPr id="123" name="Shape 123"/>
        <p:cNvGrpSpPr/>
        <p:nvPr/>
      </p:nvGrpSpPr>
      <p:grpSpPr>
        <a:xfrm>
          <a:off x="0" y="0"/>
          <a:ext cx="0" cy="0"/>
          <a:chOff x="0" y="0"/>
          <a:chExt cx="0" cy="0"/>
        </a:xfrm>
      </p:grpSpPr>
      <p:sp>
        <p:nvSpPr>
          <p:cNvPr id="124" name="Google Shape;124;g203345357b3_3_71"/>
          <p:cNvSpPr txBox="1"/>
          <p:nvPr>
            <p:ph idx="1" type="subTitle"/>
          </p:nvPr>
        </p:nvSpPr>
        <p:spPr>
          <a:xfrm>
            <a:off x="409800" y="899225"/>
            <a:ext cx="8324400" cy="132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CA" sz="1100">
                <a:solidFill>
                  <a:srgbClr val="3484F7"/>
                </a:solidFill>
                <a:latin typeface="Montserrat"/>
                <a:ea typeface="Montserrat"/>
                <a:cs typeface="Montserrat"/>
                <a:sym typeface="Montserrat"/>
              </a:rPr>
              <a:t>CONCEPT ART AND MOOD BOARD</a:t>
            </a:r>
            <a:br>
              <a:rPr b="1" lang="en-CA" sz="1100">
                <a:solidFill>
                  <a:srgbClr val="FFBF36"/>
                </a:solidFill>
                <a:latin typeface="Montserrat"/>
                <a:ea typeface="Montserrat"/>
                <a:cs typeface="Montserrat"/>
                <a:sym typeface="Montserrat"/>
              </a:rPr>
            </a:br>
            <a:endParaRPr sz="10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rPr lang="en-CA" sz="1000">
                <a:latin typeface="Montserrat"/>
                <a:ea typeface="Montserrat"/>
                <a:cs typeface="Montserrat"/>
                <a:sym typeface="Montserrat"/>
              </a:rPr>
              <a:t>If applicable, a collection of concepts for your experience: drawings, digital art, maps, sketches. If you use AI, make sure that all images are relevant and highly descriptive of your experience. Do not use AI art if it does not serve to illustrate your vision. Present it with a brief sentence.</a:t>
            </a:r>
            <a:endParaRPr sz="1100">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1000">
              <a:latin typeface="Montserrat"/>
              <a:ea typeface="Montserrat"/>
              <a:cs typeface="Montserrat"/>
              <a:sym typeface="Montserrat"/>
            </a:endParaRPr>
          </a:p>
          <a:p>
            <a:pPr indent="0" lvl="0" marL="0" rtl="0" algn="l">
              <a:lnSpc>
                <a:spcPct val="100000"/>
              </a:lnSpc>
              <a:spcBef>
                <a:spcPts val="0"/>
              </a:spcBef>
              <a:spcAft>
                <a:spcPts val="0"/>
              </a:spcAft>
              <a:buSzPts val="2800"/>
              <a:buNone/>
            </a:pPr>
            <a:r>
              <a:t/>
            </a:r>
            <a:endParaRPr sz="1600">
              <a:solidFill>
                <a:schemeClr val="dk1"/>
              </a:solidFill>
              <a:latin typeface="Montserrat"/>
              <a:ea typeface="Montserrat"/>
              <a:cs typeface="Montserrat"/>
              <a:sym typeface="Montserrat"/>
            </a:endParaRPr>
          </a:p>
        </p:txBody>
      </p:sp>
      <p:sp>
        <p:nvSpPr>
          <p:cNvPr id="125" name="Google Shape;125;g203345357b3_3_71"/>
          <p:cNvSpPr txBox="1"/>
          <p:nvPr/>
        </p:nvSpPr>
        <p:spPr>
          <a:xfrm>
            <a:off x="361951" y="321047"/>
            <a:ext cx="6370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CA" sz="2000" u="none" cap="none" strike="noStrike">
                <a:solidFill>
                  <a:srgbClr val="FFFFFF"/>
                </a:solidFill>
                <a:latin typeface="Montserrat Black"/>
                <a:ea typeface="Montserrat Black"/>
                <a:cs typeface="Montserrat Black"/>
                <a:sym typeface="Montserrat Black"/>
              </a:rPr>
              <a:t>ART DIRECTION</a:t>
            </a:r>
            <a:endParaRPr b="0" i="0" sz="2000" u="none" cap="none" strike="noStrike">
              <a:solidFill>
                <a:srgbClr val="FFFFFF"/>
              </a:solidFill>
              <a:latin typeface="Montserrat Black"/>
              <a:ea typeface="Montserrat Black"/>
              <a:cs typeface="Montserrat Black"/>
              <a:sym typeface="Montserrat Black"/>
            </a:endParaRPr>
          </a:p>
        </p:txBody>
      </p:sp>
      <p:pic>
        <p:nvPicPr>
          <p:cNvPr id="126" name="Google Shape;126;g203345357b3_3_71"/>
          <p:cNvPicPr preferRelativeResize="0"/>
          <p:nvPr/>
        </p:nvPicPr>
        <p:blipFill rotWithShape="1">
          <a:blip r:embed="rId3">
            <a:alphaModFix/>
          </a:blip>
          <a:srcRect b="0" l="0" r="0" t="0"/>
          <a:stretch/>
        </p:blipFill>
        <p:spPr>
          <a:xfrm>
            <a:off x="7530832" y="253191"/>
            <a:ext cx="1251220" cy="476249"/>
          </a:xfrm>
          <a:prstGeom prst="rect">
            <a:avLst/>
          </a:prstGeom>
          <a:noFill/>
          <a:ln>
            <a:noFill/>
          </a:ln>
        </p:spPr>
      </p:pic>
      <p:sp>
        <p:nvSpPr>
          <p:cNvPr id="127" name="Google Shape;127;g203345357b3_3_71"/>
          <p:cNvSpPr/>
          <p:nvPr/>
        </p:nvSpPr>
        <p:spPr>
          <a:xfrm>
            <a:off x="467000" y="2143625"/>
            <a:ext cx="8147400" cy="24486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g203345357b3_3_71"/>
          <p:cNvSpPr txBox="1"/>
          <p:nvPr/>
        </p:nvSpPr>
        <p:spPr>
          <a:xfrm>
            <a:off x="3040700" y="3167825"/>
            <a:ext cx="3000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F1C232"/>
                </a:solidFill>
                <a:latin typeface="Montserrat"/>
                <a:ea typeface="Montserrat"/>
                <a:cs typeface="Montserrat"/>
                <a:sym typeface="Montserrat"/>
              </a:rPr>
              <a:t>ADD VISUALS HERE</a:t>
            </a:r>
            <a:endParaRPr b="0" i="0" sz="1400" u="none" cap="none" strike="noStrike">
              <a:solidFill>
                <a:srgbClr val="000000"/>
              </a:solidFill>
              <a:latin typeface="Arial"/>
              <a:ea typeface="Arial"/>
              <a:cs typeface="Arial"/>
              <a:sym typeface="Arial"/>
            </a:endParaRPr>
          </a:p>
        </p:txBody>
      </p:sp>
      <p:cxnSp>
        <p:nvCxnSpPr>
          <p:cNvPr id="129" name="Google Shape;129;g203345357b3_3_71"/>
          <p:cNvCxnSpPr/>
          <p:nvPr/>
        </p:nvCxnSpPr>
        <p:spPr>
          <a:xfrm>
            <a:off x="388875" y="772700"/>
            <a:ext cx="8317500" cy="0"/>
          </a:xfrm>
          <a:prstGeom prst="straightConnector1">
            <a:avLst/>
          </a:prstGeom>
          <a:noFill/>
          <a:ln cap="flat" cmpd="sng" w="28575">
            <a:solidFill>
              <a:srgbClr val="3484F7"/>
            </a:solidFill>
            <a:prstDash val="solid"/>
            <a:round/>
            <a:headEnd len="sm" w="sm" type="none"/>
            <a:tailEnd len="sm" w="sm"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B1921"/>
            </a:gs>
            <a:gs pos="87000">
              <a:srgbClr val="313036"/>
            </a:gs>
            <a:gs pos="100000">
              <a:srgbClr val="47464A"/>
            </a:gs>
          </a:gsLst>
          <a:lin ang="8100019" scaled="0"/>
        </a:gradFill>
      </p:bgPr>
    </p:bg>
    <p:spTree>
      <p:nvGrpSpPr>
        <p:cNvPr id="133" name="Shape 133"/>
        <p:cNvGrpSpPr/>
        <p:nvPr/>
      </p:nvGrpSpPr>
      <p:grpSpPr>
        <a:xfrm>
          <a:off x="0" y="0"/>
          <a:ext cx="0" cy="0"/>
          <a:chOff x="0" y="0"/>
          <a:chExt cx="0" cy="0"/>
        </a:xfrm>
      </p:grpSpPr>
      <p:sp>
        <p:nvSpPr>
          <p:cNvPr id="134" name="Google Shape;134;g203345357b3_3_80"/>
          <p:cNvSpPr txBox="1"/>
          <p:nvPr>
            <p:ph idx="1" type="subTitle"/>
          </p:nvPr>
        </p:nvSpPr>
        <p:spPr>
          <a:xfrm>
            <a:off x="409800" y="899225"/>
            <a:ext cx="8324400" cy="780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CA" sz="1100">
                <a:solidFill>
                  <a:srgbClr val="3484F7"/>
                </a:solidFill>
                <a:latin typeface="Montserrat"/>
                <a:ea typeface="Montserrat"/>
                <a:cs typeface="Montserrat"/>
                <a:sym typeface="Montserrat"/>
              </a:rPr>
              <a:t>REFERENCES AND COMPETITORS</a:t>
            </a:r>
            <a:br>
              <a:rPr b="1" lang="en-CA" sz="1100">
                <a:solidFill>
                  <a:srgbClr val="FFBF36"/>
                </a:solidFill>
                <a:latin typeface="Montserrat"/>
                <a:ea typeface="Montserrat"/>
                <a:cs typeface="Montserrat"/>
                <a:sym typeface="Montserrat"/>
              </a:rPr>
            </a:br>
            <a:endParaRPr sz="10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rPr lang="en-CA" sz="1000">
                <a:solidFill>
                  <a:schemeClr val="dk1"/>
                </a:solidFill>
                <a:latin typeface="Montserrat"/>
                <a:ea typeface="Montserrat"/>
                <a:cs typeface="Montserrat"/>
                <a:sym typeface="Montserrat"/>
              </a:rPr>
              <a:t>What are your main references and competitors?</a:t>
            </a:r>
            <a:endParaRPr sz="1000">
              <a:solidFill>
                <a:schemeClr val="dk1"/>
              </a:solidFill>
              <a:latin typeface="Montserrat"/>
              <a:ea typeface="Montserrat"/>
              <a:cs typeface="Montserrat"/>
              <a:sym typeface="Montserrat"/>
            </a:endParaRPr>
          </a:p>
          <a:p>
            <a:pPr indent="0" lvl="0" marL="0" rtl="0" algn="l">
              <a:lnSpc>
                <a:spcPct val="100000"/>
              </a:lnSpc>
              <a:spcBef>
                <a:spcPts val="0"/>
              </a:spcBef>
              <a:spcAft>
                <a:spcPts val="0"/>
              </a:spcAft>
              <a:buSzPts val="2800"/>
              <a:buNone/>
            </a:pPr>
            <a:r>
              <a:rPr lang="en-CA" sz="1000">
                <a:solidFill>
                  <a:schemeClr val="dk1"/>
                </a:solidFill>
                <a:latin typeface="Montserrat"/>
                <a:ea typeface="Montserrat"/>
                <a:cs typeface="Montserrat"/>
                <a:sym typeface="Montserrat"/>
              </a:rPr>
              <a:t>Did you take inspiration from any other game/experience? </a:t>
            </a:r>
            <a:endParaRPr sz="1600">
              <a:solidFill>
                <a:schemeClr val="dk1"/>
              </a:solidFill>
              <a:latin typeface="Montserrat"/>
              <a:ea typeface="Montserrat"/>
              <a:cs typeface="Montserrat"/>
              <a:sym typeface="Montserrat"/>
            </a:endParaRPr>
          </a:p>
        </p:txBody>
      </p:sp>
      <p:sp>
        <p:nvSpPr>
          <p:cNvPr id="135" name="Google Shape;135;g203345357b3_3_80"/>
          <p:cNvSpPr txBox="1"/>
          <p:nvPr/>
        </p:nvSpPr>
        <p:spPr>
          <a:xfrm>
            <a:off x="361951" y="321047"/>
            <a:ext cx="63702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CA" sz="2000" u="none" cap="none" strike="noStrike">
                <a:solidFill>
                  <a:srgbClr val="FFFFFF"/>
                </a:solidFill>
                <a:latin typeface="Montserrat Black"/>
                <a:ea typeface="Montserrat Black"/>
                <a:cs typeface="Montserrat Black"/>
                <a:sym typeface="Montserrat Black"/>
              </a:rPr>
              <a:t>INSPIRATION</a:t>
            </a:r>
            <a:endParaRPr b="0" i="0" sz="2000" u="none" cap="none" strike="noStrike">
              <a:solidFill>
                <a:srgbClr val="FFFFFF"/>
              </a:solidFill>
              <a:latin typeface="Montserrat Black"/>
              <a:ea typeface="Montserrat Black"/>
              <a:cs typeface="Montserrat Black"/>
              <a:sym typeface="Montserrat Black"/>
            </a:endParaRPr>
          </a:p>
        </p:txBody>
      </p:sp>
      <p:pic>
        <p:nvPicPr>
          <p:cNvPr id="136" name="Google Shape;136;g203345357b3_3_80"/>
          <p:cNvPicPr preferRelativeResize="0"/>
          <p:nvPr/>
        </p:nvPicPr>
        <p:blipFill rotWithShape="1">
          <a:blip r:embed="rId3">
            <a:alphaModFix/>
          </a:blip>
          <a:srcRect b="0" l="0" r="0" t="0"/>
          <a:stretch/>
        </p:blipFill>
        <p:spPr>
          <a:xfrm>
            <a:off x="7530832" y="253191"/>
            <a:ext cx="1251220" cy="476249"/>
          </a:xfrm>
          <a:prstGeom prst="rect">
            <a:avLst/>
          </a:prstGeom>
          <a:noFill/>
          <a:ln>
            <a:noFill/>
          </a:ln>
        </p:spPr>
      </p:pic>
      <p:sp>
        <p:nvSpPr>
          <p:cNvPr id="137" name="Google Shape;137;g203345357b3_3_80"/>
          <p:cNvSpPr/>
          <p:nvPr/>
        </p:nvSpPr>
        <p:spPr>
          <a:xfrm>
            <a:off x="498300" y="2109350"/>
            <a:ext cx="3278400" cy="25827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g203345357b3_3_80"/>
          <p:cNvSpPr/>
          <p:nvPr/>
        </p:nvSpPr>
        <p:spPr>
          <a:xfrm>
            <a:off x="5022400" y="2109350"/>
            <a:ext cx="3278400" cy="2582700"/>
          </a:xfrm>
          <a:prstGeom prst="rec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g203345357b3_3_80"/>
          <p:cNvSpPr txBox="1"/>
          <p:nvPr>
            <p:ph idx="1" type="subTitle"/>
          </p:nvPr>
        </p:nvSpPr>
        <p:spPr>
          <a:xfrm>
            <a:off x="445050" y="1770600"/>
            <a:ext cx="3384900" cy="3387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SzPts val="2380"/>
              <a:buNone/>
            </a:pPr>
            <a:r>
              <a:rPr b="1" lang="en-CA" sz="1100">
                <a:solidFill>
                  <a:schemeClr val="dk1"/>
                </a:solidFill>
                <a:latin typeface="Montserrat"/>
                <a:ea typeface="Montserrat"/>
                <a:cs typeface="Montserrat"/>
                <a:sym typeface="Montserrat"/>
              </a:rPr>
              <a:t>REFERENCES</a:t>
            </a:r>
            <a:endParaRPr b="1" sz="1100">
              <a:solidFill>
                <a:schemeClr val="dk1"/>
              </a:solidFill>
              <a:latin typeface="Montserrat"/>
              <a:ea typeface="Montserrat"/>
              <a:cs typeface="Montserrat"/>
              <a:sym typeface="Montserrat"/>
            </a:endParaRPr>
          </a:p>
        </p:txBody>
      </p:sp>
      <p:sp>
        <p:nvSpPr>
          <p:cNvPr id="140" name="Google Shape;140;g203345357b3_3_80"/>
          <p:cNvSpPr txBox="1"/>
          <p:nvPr>
            <p:ph idx="1" type="subTitle"/>
          </p:nvPr>
        </p:nvSpPr>
        <p:spPr>
          <a:xfrm>
            <a:off x="4969150" y="1774463"/>
            <a:ext cx="3384900" cy="3387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SzPts val="2380"/>
              <a:buNone/>
            </a:pPr>
            <a:r>
              <a:rPr b="1" lang="en-CA" sz="1100">
                <a:solidFill>
                  <a:schemeClr val="dk1"/>
                </a:solidFill>
                <a:latin typeface="Montserrat"/>
                <a:ea typeface="Montserrat"/>
                <a:cs typeface="Montserrat"/>
                <a:sym typeface="Montserrat"/>
              </a:rPr>
              <a:t>COMPETITORS</a:t>
            </a:r>
            <a:endParaRPr b="1" sz="1100">
              <a:solidFill>
                <a:schemeClr val="dk1"/>
              </a:solidFill>
              <a:latin typeface="Montserrat"/>
              <a:ea typeface="Montserrat"/>
              <a:cs typeface="Montserrat"/>
              <a:sym typeface="Montserrat"/>
            </a:endParaRPr>
          </a:p>
        </p:txBody>
      </p:sp>
      <p:sp>
        <p:nvSpPr>
          <p:cNvPr id="141" name="Google Shape;141;g203345357b3_3_80"/>
          <p:cNvSpPr txBox="1"/>
          <p:nvPr>
            <p:ph idx="1" type="subTitle"/>
          </p:nvPr>
        </p:nvSpPr>
        <p:spPr>
          <a:xfrm>
            <a:off x="4969150" y="3060975"/>
            <a:ext cx="3384900" cy="8862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2800"/>
              <a:buNone/>
            </a:pPr>
            <a:r>
              <a:rPr b="1" lang="en-CA" sz="1400">
                <a:solidFill>
                  <a:srgbClr val="F1C232"/>
                </a:solidFill>
                <a:latin typeface="Montserrat"/>
                <a:ea typeface="Montserrat"/>
                <a:cs typeface="Montserrat"/>
                <a:sym typeface="Montserrat"/>
              </a:rPr>
              <a:t>ADD VISUALS HERE</a:t>
            </a:r>
            <a:endParaRPr b="1" sz="1400">
              <a:solidFill>
                <a:srgbClr val="F1C232"/>
              </a:solidFill>
              <a:latin typeface="Montserrat"/>
              <a:ea typeface="Montserrat"/>
              <a:cs typeface="Montserrat"/>
              <a:sym typeface="Montserrat"/>
            </a:endParaRPr>
          </a:p>
        </p:txBody>
      </p:sp>
      <p:sp>
        <p:nvSpPr>
          <p:cNvPr id="142" name="Google Shape;142;g203345357b3_3_80"/>
          <p:cNvSpPr txBox="1"/>
          <p:nvPr/>
        </p:nvSpPr>
        <p:spPr>
          <a:xfrm>
            <a:off x="637500" y="3303975"/>
            <a:ext cx="3000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1" i="0" lang="en-CA" sz="1400" u="none" cap="none" strike="noStrike">
                <a:solidFill>
                  <a:srgbClr val="F1C232"/>
                </a:solidFill>
                <a:latin typeface="Montserrat"/>
                <a:ea typeface="Montserrat"/>
                <a:cs typeface="Montserrat"/>
                <a:sym typeface="Montserrat"/>
              </a:rPr>
              <a:t>ADD VISUALS HERE</a:t>
            </a:r>
            <a:endParaRPr b="0" i="0" sz="1400" u="none" cap="none" strike="noStrike">
              <a:solidFill>
                <a:srgbClr val="000000"/>
              </a:solidFill>
              <a:latin typeface="Arial"/>
              <a:ea typeface="Arial"/>
              <a:cs typeface="Arial"/>
              <a:sym typeface="Arial"/>
            </a:endParaRPr>
          </a:p>
        </p:txBody>
      </p:sp>
      <p:cxnSp>
        <p:nvCxnSpPr>
          <p:cNvPr id="143" name="Google Shape;143;g203345357b3_3_80"/>
          <p:cNvCxnSpPr/>
          <p:nvPr/>
        </p:nvCxnSpPr>
        <p:spPr>
          <a:xfrm>
            <a:off x="388875" y="772700"/>
            <a:ext cx="8317500" cy="0"/>
          </a:xfrm>
          <a:prstGeom prst="straightConnector1">
            <a:avLst/>
          </a:prstGeom>
          <a:noFill/>
          <a:ln cap="flat" cmpd="sng" w="28575">
            <a:solidFill>
              <a:srgbClr val="3484F7"/>
            </a:solidFill>
            <a:prstDash val="solid"/>
            <a:round/>
            <a:headEnd len="sm" w="sm" type="none"/>
            <a:tailEnd len="sm" w="sm"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